
<file path=[Content_Types].xml><?xml version="1.0" encoding="utf-8"?>
<Types xmlns="http://schemas.openxmlformats.org/package/2006/content-types">
  <Default ContentType="image/jpeg" Extension="jpg"/>
  <Default ContentType="application/x-fontdata" Extension="fntdata"/>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7.xml"/>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68.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73.xml"/>
  <Override ContentType="application/vnd.openxmlformats-officedocument.presentationml.notesSlide+xml" PartName="/ppt/notesSlides/notesSlide56.xml"/>
  <Override ContentType="application/vnd.openxmlformats-officedocument.presentationml.notesSlide+xml" PartName="/ppt/notesSlides/notesSlide30.xml"/>
  <Override ContentType="application/vnd.openxmlformats-officedocument.presentationml.notesSlide+xml" PartName="/ppt/notesSlides/notesSlide69.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61.xml"/>
  <Override ContentType="application/vnd.openxmlformats-officedocument.presentationml.notesSlide+xml" PartName="/ppt/notesSlides/notesSlide74.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58.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62.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45.xml"/>
  <Override ContentType="application/vnd.openxmlformats-officedocument.presentationml.notesSlide+xml" PartName="/ppt/notesSlides/notesSlide70.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1.xml"/>
  <Override ContentType="application/vnd.openxmlformats-officedocument.presentationml.notesSlide+xml" PartName="/ppt/notesSlides/notesSlide63.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72.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60.xml"/>
  <Override ContentType="application/vnd.openxmlformats-officedocument.presentationml.notesSlide+xml" PartName="/ppt/notesSlides/notesSlide38.xml"/>
  <Override ContentType="application/vnd.openxmlformats-officedocument.presentationml.notesSlide+xml" PartName="/ppt/notesSlides/notesSlide64.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65.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71.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66.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129.xml"/>
  <Override ContentType="application/vnd.openxmlformats-officedocument.presentationml.slideLayout+xml" PartName="/ppt/slideLayouts/slideLayout29.xml"/>
  <Override ContentType="application/vnd.openxmlformats-officedocument.presentationml.slideLayout+xml" PartName="/ppt/slideLayouts/slideLayout137.xml"/>
  <Override ContentType="application/vnd.openxmlformats-officedocument.presentationml.slideLayout+xml" PartName="/ppt/slideLayouts/slideLayout120.xml"/>
  <Override ContentType="application/vnd.openxmlformats-officedocument.presentationml.slideLayout+xml" PartName="/ppt/slideLayouts/slideLayout96.xml"/>
  <Override ContentType="application/vnd.openxmlformats-officedocument.presentationml.slideLayout+xml" PartName="/ppt/slideLayouts/slideLayout20.xml"/>
  <Override ContentType="application/vnd.openxmlformats-officedocument.presentationml.slideLayout+xml" PartName="/ppt/slideLayouts/slideLayout55.xml"/>
  <Override ContentType="application/vnd.openxmlformats-officedocument.presentationml.slideLayout+xml" PartName="/ppt/slideLayouts/slideLayout98.xml"/>
  <Override ContentType="application/vnd.openxmlformats-officedocument.presentationml.slideLayout+xml" PartName="/ppt/slideLayouts/slideLayout110.xml"/>
  <Override ContentType="application/vnd.openxmlformats-officedocument.presentationml.slideLayout+xml" PartName="/ppt/slideLayouts/slideLayout61.xml"/>
  <Override ContentType="application/vnd.openxmlformats-officedocument.presentationml.slideLayout+xml" PartName="/ppt/slideLayouts/slideLayout145.xml"/>
  <Override ContentType="application/vnd.openxmlformats-officedocument.presentationml.slideLayout+xml" PartName="/ppt/slideLayouts/slideLayout12.xml"/>
  <Override ContentType="application/vnd.openxmlformats-officedocument.presentationml.slideLayout+xml" PartName="/ppt/slideLayouts/slideLayout102.xml"/>
  <Override ContentType="application/vnd.openxmlformats-officedocument.presentationml.slideLayout+xml" PartName="/ppt/slideLayouts/slideLayout119.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78.xml"/>
  <Override ContentType="application/vnd.openxmlformats-officedocument.presentationml.slideLayout+xml" PartName="/ppt/slideLayouts/slideLayout65.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135.xml"/>
  <Override ContentType="application/vnd.openxmlformats-officedocument.presentationml.slideLayout+xml" PartName="/ppt/slideLayouts/slideLayout122.xml"/>
  <Override ContentType="application/vnd.openxmlformats-officedocument.presentationml.slideLayout+xml" PartName="/ppt/slideLayouts/slideLayout49.xml"/>
  <Override ContentType="application/vnd.openxmlformats-officedocument.presentationml.slideLayout+xml" PartName="/ppt/slideLayouts/slideLayout104.xml"/>
  <Override ContentType="application/vnd.openxmlformats-officedocument.presentationml.slideLayout+xml" PartName="/ppt/slideLayouts/slideLayout19.xml"/>
  <Override ContentType="application/vnd.openxmlformats-officedocument.presentationml.slideLayout+xml" PartName="/ppt/slideLayouts/slideLayout117.xml"/>
  <Override ContentType="application/vnd.openxmlformats-officedocument.presentationml.slideLayout+xml" PartName="/ppt/slideLayouts/slideLayout53.xml"/>
  <Override ContentType="application/vnd.openxmlformats-officedocument.presentationml.slideLayout+xml" PartName="/ppt/slideLayouts/slideLayout10.xml"/>
  <Override ContentType="application/vnd.openxmlformats-officedocument.presentationml.slideLayout+xml" PartName="/ppt/slideLayouts/slideLayout71.xml"/>
  <Override ContentType="application/vnd.openxmlformats-officedocument.presentationml.slideLayout+xml" PartName="/ppt/slideLayouts/slideLayout41.xml"/>
  <Override ContentType="application/vnd.openxmlformats-officedocument.presentationml.slideLayout+xml" PartName="/ppt/slideLayouts/slideLayout84.xml"/>
  <Override ContentType="application/vnd.openxmlformats-officedocument.presentationml.slideLayout+xml" PartName="/ppt/slideLayouts/slideLayout24.xml"/>
  <Override ContentType="application/vnd.openxmlformats-officedocument.presentationml.slideLayout+xml" PartName="/ppt/slideLayouts/slideLayout67.xml"/>
  <Override ContentType="application/vnd.openxmlformats-officedocument.presentationml.slideLayout+xml" PartName="/ppt/slideLayouts/slideLayout92.xml"/>
  <Override ContentType="application/vnd.openxmlformats-officedocument.presentationml.slideLayout+xml" PartName="/ppt/slideLayouts/slideLayout116.xml"/>
  <Override ContentType="application/vnd.openxmlformats-officedocument.presentationml.slideLayout+xml" PartName="/ppt/slideLayouts/slideLayout83.xml"/>
  <Override ContentType="application/vnd.openxmlformats-officedocument.presentationml.slideLayout+xml" PartName="/ppt/slideLayouts/slideLayout40.xml"/>
  <Override ContentType="application/vnd.openxmlformats-officedocument.presentationml.slideLayout+xml" PartName="/ppt/slideLayouts/slideLayout133.xml"/>
  <Override ContentType="application/vnd.openxmlformats-officedocument.presentationml.slideLayout+xml" PartName="/ppt/slideLayouts/slideLayout17.xml"/>
  <Override ContentType="application/vnd.openxmlformats-officedocument.presentationml.slideLayout+xml" PartName="/ppt/slideLayouts/slideLayout140.xml"/>
  <Override ContentType="application/vnd.openxmlformats-officedocument.presentationml.slideLayout+xml" PartName="/ppt/slideLayouts/slideLayout34.xml"/>
  <Override ContentType="application/vnd.openxmlformats-officedocument.presentationml.slideLayout+xml" PartName="/ppt/slideLayouts/slideLayout90.xml"/>
  <Override ContentType="application/vnd.openxmlformats-officedocument.presentationml.slideLayout+xml" PartName="/ppt/slideLayouts/slideLayout6.xml"/>
  <Override ContentType="application/vnd.openxmlformats-officedocument.presentationml.slideLayout+xml" PartName="/ppt/slideLayouts/slideLayout106.xml"/>
  <Override ContentType="application/vnd.openxmlformats-officedocument.presentationml.slideLayout+xml" PartName="/ppt/slideLayouts/slideLayout77.xml"/>
  <Override ContentType="application/vnd.openxmlformats-officedocument.presentationml.slideLayout+xml" PartName="/ppt/slideLayouts/slideLayout30.xml"/>
  <Override ContentType="application/vnd.openxmlformats-officedocument.presentationml.slideLayout+xml" PartName="/ppt/slideLayouts/slideLayout73.xml"/>
  <Override ContentType="application/vnd.openxmlformats-officedocument.presentationml.slideLayout+xml" PartName="/ppt/slideLayouts/slideLayout123.xml"/>
  <Override ContentType="application/vnd.openxmlformats-officedocument.presentationml.slideLayout+xml" PartName="/ppt/slideLayouts/slideLayout86.xml"/>
  <Override ContentType="application/vnd.openxmlformats-officedocument.presentationml.slideLayout+xml" PartName="/ppt/slideLayouts/slideLayout56.xml"/>
  <Override ContentType="application/vnd.openxmlformats-officedocument.presentationml.slideLayout+xml" PartName="/ppt/slideLayouts/slideLayout81.xml"/>
  <Override ContentType="application/vnd.openxmlformats-officedocument.presentationml.slideLayout+xml" PartName="/ppt/slideLayouts/slideLayout127.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69.xml"/>
  <Override ContentType="application/vnd.openxmlformats-officedocument.presentationml.slideLayout+xml" PartName="/ppt/slideLayouts/slideLayout94.xml"/>
  <Override ContentType="application/vnd.openxmlformats-officedocument.presentationml.slideLayout+xml" PartName="/ppt/slideLayouts/slideLayout114.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144.xml"/>
  <Override ContentType="application/vnd.openxmlformats-officedocument.presentationml.slideLayout+xml" PartName="/ppt/slideLayouts/slideLayout131.xml"/>
  <Override ContentType="application/vnd.openxmlformats-officedocument.presentationml.slideLayout+xml" PartName="/ppt/slideLayouts/slideLayout28.xml"/>
  <Override ContentType="application/vnd.openxmlformats-officedocument.presentationml.slideLayout+xml" PartName="/ppt/slideLayouts/slideLayout142.xml"/>
  <Override ContentType="application/vnd.openxmlformats-officedocument.presentationml.slideLayout+xml" PartName="/ppt/slideLayouts/slideLayout58.xml"/>
  <Override ContentType="application/vnd.openxmlformats-officedocument.presentationml.slideLayout+xml" PartName="/ppt/slideLayouts/slideLayout125.xml"/>
  <Override ContentType="application/vnd.openxmlformats-officedocument.presentationml.slideLayout+xml" PartName="/ppt/slideLayouts/slideLayout15.xml"/>
  <Override ContentType="application/vnd.openxmlformats-officedocument.presentationml.slideLayout+xml" PartName="/ppt/slideLayouts/slideLayout88.xml"/>
  <Override ContentType="application/vnd.openxmlformats-officedocument.presentationml.slideLayout+xml" PartName="/ppt/slideLayouts/slideLayout112.xml"/>
  <Override ContentType="application/vnd.openxmlformats-officedocument.presentationml.slideLayout+xml" PartName="/ppt/slideLayouts/slideLayout8.xml"/>
  <Override ContentType="application/vnd.openxmlformats-officedocument.presentationml.slideLayout+xml" PartName="/ppt/slideLayouts/slideLayout75.xml"/>
  <Override ContentType="application/vnd.openxmlformats-officedocument.presentationml.slideLayout+xml" PartName="/ppt/slideLayouts/slideLayout108.xml"/>
  <Override ContentType="application/vnd.openxmlformats-officedocument.presentationml.slideLayout+xml" PartName="/ppt/slideLayouts/slideLayout45.xml"/>
  <Override ContentType="application/vnd.openxmlformats-officedocument.presentationml.slideLayout+xml" PartName="/ppt/slideLayouts/slideLayout138.xml"/>
  <Override ContentType="application/vnd.openxmlformats-officedocument.presentationml.slideLayout+xml" PartName="/ppt/slideLayouts/slideLayout32.xml"/>
  <Override ContentType="application/vnd.openxmlformats-officedocument.presentationml.slideLayout+xml" PartName="/ppt/slideLayouts/slideLayout97.xml"/>
  <Override ContentType="application/vnd.openxmlformats-officedocument.presentationml.slideLayout+xml" PartName="/ppt/slideLayouts/slideLayout111.xml"/>
  <Override ContentType="application/vnd.openxmlformats-officedocument.presentationml.slideLayout+xml" PartName="/ppt/slideLayouts/slideLayout62.xml"/>
  <Override ContentType="application/vnd.openxmlformats-officedocument.presentationml.slideLayout+xml" PartName="/ppt/slideLayouts/slideLayout54.xml"/>
  <Override ContentType="application/vnd.openxmlformats-officedocument.presentationml.slideLayout+xml" PartName="/ppt/slideLayouts/slideLayout11.xml"/>
  <Override ContentType="application/vnd.openxmlformats-officedocument.presentationml.slideLayout+xml" PartName="/ppt/slideLayouts/slideLayout103.xml"/>
  <Override ContentType="application/vnd.openxmlformats-officedocument.presentationml.slideLayout+xml" PartName="/ppt/slideLayouts/slideLayout46.xml"/>
  <Override ContentType="application/vnd.openxmlformats-officedocument.presentationml.slideLayout+xml" PartName="/ppt/slideLayouts/slideLayout89.xml"/>
  <Override ContentType="application/vnd.openxmlformats-officedocument.presentationml.slideLayout+xml" PartName="/ppt/slideLayouts/slideLayout70.xml"/>
  <Override ContentType="application/vnd.openxmlformats-officedocument.presentationml.slideLayout+xml" PartName="/ppt/slideLayouts/slideLayout128.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52.xml"/>
  <Override ContentType="application/vnd.openxmlformats-officedocument.presentationml.slideLayout+xml" PartName="/ppt/slideLayouts/slideLayout95.xml"/>
  <Override ContentType="application/vnd.openxmlformats-officedocument.presentationml.slideLayout+xml" PartName="/ppt/slideLayouts/slideLayout101.xml"/>
  <Override ContentType="application/vnd.openxmlformats-officedocument.presentationml.slideLayout+xml" PartName="/ppt/slideLayouts/slideLayout64.xml"/>
  <Override ContentType="application/vnd.openxmlformats-officedocument.presentationml.slideLayout+xml" PartName="/ppt/slideLayouts/slideLayout99.xml"/>
  <Override ContentType="application/vnd.openxmlformats-officedocument.presentationml.slideLayout+xml" PartName="/ppt/slideLayouts/slideLayout21.xml"/>
  <Override ContentType="application/vnd.openxmlformats-officedocument.presentationml.slideLayout+xml" PartName="/ppt/slideLayouts/slideLayout60.xml"/>
  <Override ContentType="application/vnd.openxmlformats-officedocument.presentationml.slideLayout+xml" PartName="/ppt/slideLayouts/slideLayout136.xml"/>
  <Override ContentType="application/vnd.openxmlformats-officedocument.presentationml.slideLayout+xml" PartName="/ppt/slideLayouts/slideLayout18.xml"/>
  <Override ContentType="application/vnd.openxmlformats-officedocument.presentationml.slideLayout+xml" PartName="/ppt/slideLayouts/slideLayout105.xml"/>
  <Override ContentType="application/vnd.openxmlformats-officedocument.presentationml.slideLayout+xml" PartName="/ppt/slideLayouts/slideLayout118.xml"/>
  <Override ContentType="application/vnd.openxmlformats-officedocument.presentationml.slideLayout+xml" PartName="/ppt/slideLayouts/slideLayout48.xml"/>
  <Override ContentType="application/vnd.openxmlformats-officedocument.presentationml.slideLayout+xml" PartName="/ppt/slideLayouts/slideLayout85.xml"/>
  <Override ContentType="application/vnd.openxmlformats-officedocument.presentationml.slideLayout+xml" PartName="/ppt/slideLayouts/slideLayout72.xml"/>
  <Override ContentType="application/vnd.openxmlformats-officedocument.presentationml.slideLayout+xml" PartName="/ppt/slideLayouts/slideLayout79.xml"/>
  <Override ContentType="application/vnd.openxmlformats-officedocument.presentationml.slideLayout+xml" PartName="/ppt/slideLayouts/slideLayout134.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66.xml"/>
  <Override ContentType="application/vnd.openxmlformats-officedocument.presentationml.slideLayout+xml" PartName="/ppt/slideLayouts/slideLayout23.xml"/>
  <Override ContentType="application/vnd.openxmlformats-officedocument.presentationml.slideLayout+xml" PartName="/ppt/slideLayouts/slideLayout121.xml"/>
  <Override ContentType="application/vnd.openxmlformats-officedocument.presentationml.slideLayout+xml" PartName="/ppt/slideLayouts/slideLayout14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76.xml"/>
  <Override ContentType="application/vnd.openxmlformats-officedocument.presentationml.slideLayout+xml" PartName="/ppt/slideLayouts/slideLayout107.xml"/>
  <Override ContentType="application/vnd.openxmlformats-officedocument.presentationml.slideLayout+xml" PartName="/ppt/slideLayouts/slideLayout59.xml"/>
  <Override ContentType="application/vnd.openxmlformats-officedocument.presentationml.slideLayout+xml" PartName="/ppt/slideLayouts/slideLayout124.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74.xml"/>
  <Override ContentType="application/vnd.openxmlformats-officedocument.presentationml.slideLayout+xml" PartName="/ppt/slideLayouts/slideLayout109.xml"/>
  <Override ContentType="application/vnd.openxmlformats-officedocument.presentationml.slideLayout+xml" PartName="/ppt/slideLayouts/slideLayout42.xml"/>
  <Override ContentType="application/vnd.openxmlformats-officedocument.presentationml.slideLayout+xml" PartName="/ppt/slideLayouts/slideLayout91.xml"/>
  <Override ContentType="application/vnd.openxmlformats-officedocument.presentationml.slideLayout+xml" PartName="/ppt/slideLayouts/slideLayout68.xml"/>
  <Override ContentType="application/vnd.openxmlformats-officedocument.presentationml.slideLayout+xml" PartName="/ppt/slideLayouts/slideLayout115.xml"/>
  <Override ContentType="application/vnd.openxmlformats-officedocument.presentationml.slideLayout+xml" PartName="/ppt/slideLayouts/slideLayout82.xml"/>
  <Override ContentType="application/vnd.openxmlformats-officedocument.presentationml.slideLayout+xml" PartName="/ppt/slideLayouts/slideLayout132.xml"/>
  <Override ContentType="application/vnd.openxmlformats-officedocument.presentationml.slideLayout+xml" PartName="/ppt/slideLayouts/slideLayout100.xml"/>
  <Override ContentType="application/vnd.openxmlformats-officedocument.presentationml.slideLayout+xml" PartName="/ppt/slideLayouts/slideLayout130.xml"/>
  <Override ContentType="application/vnd.openxmlformats-officedocument.presentationml.slideLayout+xml" PartName="/ppt/slideLayouts/slideLayout143.xml"/>
  <Override ContentType="application/vnd.openxmlformats-officedocument.presentationml.slideLayout+xml" PartName="/ppt/slideLayouts/slideLayout113.xml"/>
  <Override ContentType="application/vnd.openxmlformats-officedocument.presentationml.slideLayout+xml" PartName="/ppt/slideLayouts/slideLayout57.xml"/>
  <Override ContentType="application/vnd.openxmlformats-officedocument.presentationml.slideLayout+xml" PartName="/ppt/slideLayouts/slideLayout126.xml"/>
  <Override ContentType="application/vnd.openxmlformats-officedocument.presentationml.slideLayout+xml" PartName="/ppt/slideLayouts/slideLayout87.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80.xml"/>
  <Override ContentType="application/vnd.openxmlformats-officedocument.presentationml.slideLayout+xml" PartName="/ppt/slideLayouts/slideLayout44.xml"/>
  <Override ContentType="application/vnd.openxmlformats-officedocument.presentationml.slideLayout+xml" PartName="/ppt/slideLayouts/slideLayout139.xml"/>
  <Override ContentType="application/vnd.openxmlformats-officedocument.presentationml.slideLayout+xml" PartName="/ppt/slideLayouts/slideLayout14.xml"/>
  <Override ContentType="application/vnd.openxmlformats-officedocument.presentationml.slideLayout+xml" PartName="/ppt/slideLayouts/slideLayout63.xml"/>
  <Override ContentType="application/vnd.openxmlformats-officedocument.presentationml.slideLayout+xml" PartName="/ppt/slideLayouts/slideLayout93.xml"/>
  <Override ContentType="application/vnd.openxmlformats-officedocument.presentationml.slideLayout+xml" PartName="/ppt/slideLayouts/slideLayout27.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Master+xml" PartName="/ppt/slideMasters/slideMaster4.xml"/>
  <Override ContentType="application/vnd.openxmlformats-officedocument.presentationml.slideMaster+xml" PartName="/ppt/slideMasters/slideMaster5.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5.xml"/>
  <Override ContentType="application/vnd.openxmlformats-officedocument.presentationml.slide+xml" PartName="/ppt/slides/slide60.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69.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6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7.xml"/>
  <Override ContentType="application/vnd.openxmlformats-officedocument.presentationml.slide+xml" PartName="/ppt/slides/slide71.xml"/>
  <Override ContentType="application/vnd.openxmlformats-officedocument.presentationml.slide+xml" PartName="/ppt/slides/slide41.xml"/>
  <Override ContentType="application/vnd.openxmlformats-officedocument.presentationml.slide+xml" PartName="/ppt/slides/slide67.xml"/>
  <Override ContentType="application/vnd.openxmlformats-officedocument.presentationml.slide+xml" PartName="/ppt/slides/slide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66.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70.xml"/>
  <Override ContentType="application/vnd.openxmlformats-officedocument.presentationml.slide+xml" PartName="/ppt/slides/slide6.xml"/>
  <Override ContentType="application/vnd.openxmlformats-officedocument.presentationml.slide+xml" PartName="/ppt/slides/slide53.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73.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9.xml"/>
  <Override ContentType="application/vnd.openxmlformats-officedocument.presentationml.slide+xml" PartName="/ppt/slides/slide65.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72.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64.xml"/>
  <Override ContentType="application/vnd.openxmlformats-officedocument.presentationml.slide+xml" PartName="/ppt/slides/slide8.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59.xml"/>
  <Override ContentType="application/vnd.openxmlformats-officedocument.presentationml.slide+xml" PartName="/ppt/slides/slide32.xml"/>
  <Override ContentType="application/vnd.openxmlformats-officedocument.presentationml.slide+xml" PartName="/ppt/slides/slide62.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63.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61.xml"/>
  <Override ContentType="application/vnd.openxmlformats-officedocument.presentationml.slide+xml" PartName="/ppt/slides/slide31.xml"/>
  <Override ContentType="application/vnd.openxmlformats-officedocument.presentationml.slide+xml" PartName="/ppt/slides/slide74.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6.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theme+xml" PartName="/ppt/theme/theme5.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793" r:id="rId4"/>
    <p:sldMasterId id="2147483794" r:id="rId5"/>
    <p:sldMasterId id="2147483795" r:id="rId6"/>
    <p:sldMasterId id="2147483796" r:id="rId7"/>
    <p:sldMasterId id="2147483797" r:id="rId8"/>
  </p:sldMasterIdLst>
  <p:notesMasterIdLst>
    <p:notesMasterId r:id="rId9"/>
  </p:notesMasterIdLst>
  <p:sldIdLst>
    <p:sldId id="256" r:id="rId10"/>
    <p:sldId id="257" r:id="rId11"/>
    <p:sldId id="258" r:id="rId12"/>
    <p:sldId id="259" r:id="rId13"/>
    <p:sldId id="260" r:id="rId14"/>
    <p:sldId id="261" r:id="rId15"/>
    <p:sldId id="262" r:id="rId16"/>
    <p:sldId id="263" r:id="rId17"/>
    <p:sldId id="264" r:id="rId18"/>
    <p:sldId id="265" r:id="rId19"/>
    <p:sldId id="266" r:id="rId20"/>
    <p:sldId id="267" r:id="rId21"/>
    <p:sldId id="268" r:id="rId22"/>
    <p:sldId id="269" r:id="rId23"/>
    <p:sldId id="270" r:id="rId24"/>
    <p:sldId id="271" r:id="rId25"/>
    <p:sldId id="272" r:id="rId26"/>
    <p:sldId id="273" r:id="rId27"/>
    <p:sldId id="274" r:id="rId28"/>
    <p:sldId id="275" r:id="rId29"/>
    <p:sldId id="276" r:id="rId30"/>
    <p:sldId id="277" r:id="rId31"/>
    <p:sldId id="278" r:id="rId32"/>
    <p:sldId id="279" r:id="rId33"/>
    <p:sldId id="280" r:id="rId34"/>
    <p:sldId id="281" r:id="rId35"/>
    <p:sldId id="282" r:id="rId36"/>
    <p:sldId id="283" r:id="rId37"/>
    <p:sldId id="284" r:id="rId38"/>
    <p:sldId id="285" r:id="rId39"/>
    <p:sldId id="286" r:id="rId40"/>
    <p:sldId id="287" r:id="rId41"/>
    <p:sldId id="288" r:id="rId42"/>
    <p:sldId id="289" r:id="rId43"/>
    <p:sldId id="290" r:id="rId44"/>
    <p:sldId id="291" r:id="rId45"/>
    <p:sldId id="292" r:id="rId46"/>
    <p:sldId id="293" r:id="rId47"/>
    <p:sldId id="294" r:id="rId48"/>
    <p:sldId id="295" r:id="rId49"/>
    <p:sldId id="296" r:id="rId50"/>
    <p:sldId id="297" r:id="rId51"/>
    <p:sldId id="298" r:id="rId52"/>
    <p:sldId id="299" r:id="rId53"/>
    <p:sldId id="300" r:id="rId54"/>
    <p:sldId id="301" r:id="rId55"/>
    <p:sldId id="302" r:id="rId56"/>
    <p:sldId id="303" r:id="rId57"/>
    <p:sldId id="304" r:id="rId58"/>
    <p:sldId id="305" r:id="rId59"/>
    <p:sldId id="306" r:id="rId60"/>
    <p:sldId id="307" r:id="rId61"/>
    <p:sldId id="308" r:id="rId62"/>
    <p:sldId id="309" r:id="rId63"/>
    <p:sldId id="310" r:id="rId64"/>
    <p:sldId id="311" r:id="rId65"/>
    <p:sldId id="312" r:id="rId66"/>
    <p:sldId id="313" r:id="rId67"/>
    <p:sldId id="314" r:id="rId68"/>
    <p:sldId id="315" r:id="rId69"/>
    <p:sldId id="316" r:id="rId70"/>
    <p:sldId id="317" r:id="rId71"/>
    <p:sldId id="318" r:id="rId72"/>
    <p:sldId id="319" r:id="rId73"/>
    <p:sldId id="320" r:id="rId74"/>
    <p:sldId id="321" r:id="rId75"/>
    <p:sldId id="322" r:id="rId76"/>
    <p:sldId id="323" r:id="rId77"/>
    <p:sldId id="324" r:id="rId78"/>
    <p:sldId id="325" r:id="rId79"/>
    <p:sldId id="326" r:id="rId80"/>
    <p:sldId id="327" r:id="rId81"/>
    <p:sldId id="328" r:id="rId82"/>
    <p:sldId id="329" r:id="rId83"/>
  </p:sldIdLst>
  <p:sldSz cy="5143500" cx="9144000"/>
  <p:notesSz cx="6858000" cy="9144000"/>
  <p:embeddedFontLst>
    <p:embeddedFont>
      <p:font typeface="Ubuntu"/>
      <p:regular r:id="rId84"/>
      <p:bold r:id="rId85"/>
      <p:italic r:id="rId86"/>
      <p:boldItalic r:id="rId87"/>
    </p:embeddedFont>
    <p:embeddedFont>
      <p:font typeface="Raleway"/>
      <p:regular r:id="rId88"/>
      <p:bold r:id="rId89"/>
      <p:italic r:id="rId90"/>
      <p:boldItalic r:id="rId91"/>
    </p:embeddedFont>
    <p:embeddedFont>
      <p:font typeface="Raleway SemiBold"/>
      <p:regular r:id="rId92"/>
      <p:bold r:id="rId93"/>
      <p:italic r:id="rId94"/>
      <p:boldItalic r:id="rId95"/>
    </p:embeddedFont>
    <p:embeddedFont>
      <p:font typeface="Roboto"/>
      <p:regular r:id="rId96"/>
      <p:bold r:id="rId97"/>
      <p:italic r:id="rId98"/>
      <p:boldItalic r:id="rId99"/>
    </p:embeddedFont>
    <p:embeddedFont>
      <p:font typeface="Source Code Pro"/>
      <p:regular r:id="rId100"/>
      <p:bold r:id="rId101"/>
      <p:italic r:id="rId102"/>
      <p:boldItalic r:id="rId103"/>
    </p:embeddedFont>
    <p:embeddedFont>
      <p:font typeface="Pacifico"/>
      <p:regular r:id="rId104"/>
    </p:embeddedFont>
    <p:embeddedFont>
      <p:font typeface="Helvetica Neue"/>
      <p:regular r:id="rId105"/>
      <p:bold r:id="rId106"/>
      <p:italic r:id="rId107"/>
      <p:boldItalic r:id="rId108"/>
    </p:embeddedFont>
    <p:embeddedFont>
      <p:font typeface="Gill Sans"/>
      <p:regular r:id="rId109"/>
      <p:bold r:id="rId110"/>
    </p:embeddedFont>
    <p:embeddedFont>
      <p:font typeface="Open Sans"/>
      <p:regular r:id="rId111"/>
      <p:bold r:id="rId112"/>
      <p:italic r:id="rId113"/>
      <p:boldItalic r:id="rId114"/>
    </p:embeddedFont>
    <p:embeddedFont>
      <p:font typeface="Century Gothic"/>
      <p:regular r:id="rId115"/>
      <p:bold r:id="rId116"/>
      <p:italic r:id="rId117"/>
      <p:boldItalic r:id="rId118"/>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6F8EE019-9A81-41F5-AC35-2A7823BBE895}">
  <a:tblStyle styleId="{6F8EE019-9A81-41F5-AC35-2A7823BBE895}" styleName="Table_0">
    <a:wholeTbl>
      <a:tcTxStyle b="off" i="off">
        <a:font>
          <a:latin typeface="Century Gothic"/>
          <a:ea typeface="Century Gothic"/>
          <a:cs typeface="Century Gothic"/>
        </a:font>
        <a:schemeClr val="dk1"/>
      </a:tcTxStyle>
      <a:tcStyle>
        <a:tcBdr>
          <a:left>
            <a:ln cap="flat" cmpd="sng" w="12700">
              <a:solidFill>
                <a:schemeClr val="lt1"/>
              </a:solidFill>
              <a:prstDash val="solid"/>
              <a:round/>
              <a:headEnd len="sm" w="sm" type="none"/>
              <a:tailEnd len="sm" w="sm" type="none"/>
            </a:ln>
          </a:left>
          <a:right>
            <a:ln cap="flat" cmpd="sng" w="12700">
              <a:solidFill>
                <a:schemeClr val="lt1"/>
              </a:solidFill>
              <a:prstDash val="solid"/>
              <a:round/>
              <a:headEnd len="sm" w="sm" type="none"/>
              <a:tailEnd len="sm" w="sm" type="none"/>
            </a:ln>
          </a:right>
          <a:top>
            <a:ln cap="flat" cmpd="sng" w="12700">
              <a:solidFill>
                <a:schemeClr val="lt1"/>
              </a:solidFill>
              <a:prstDash val="solid"/>
              <a:round/>
              <a:headEnd len="sm" w="sm" type="none"/>
              <a:tailEnd len="sm" w="sm" type="none"/>
            </a:ln>
          </a:top>
          <a:bottom>
            <a:ln cap="flat" cmpd="sng" w="12700">
              <a:solidFill>
                <a:schemeClr val="lt1"/>
              </a:solidFill>
              <a:prstDash val="solid"/>
              <a:round/>
              <a:headEnd len="sm" w="sm" type="none"/>
              <a:tailEnd len="sm" w="sm" type="none"/>
            </a:ln>
          </a:bottom>
          <a:insideH>
            <a:ln cap="flat" cmpd="sng" w="12700">
              <a:solidFill>
                <a:schemeClr val="lt1"/>
              </a:solidFill>
              <a:prstDash val="solid"/>
              <a:round/>
              <a:headEnd len="sm" w="sm" type="none"/>
              <a:tailEnd len="sm" w="sm" type="none"/>
            </a:ln>
          </a:insideH>
          <a:insideV>
            <a:ln cap="flat" cmpd="sng" w="12700">
              <a:solidFill>
                <a:schemeClr val="lt1"/>
              </a:solidFill>
              <a:prstDash val="solid"/>
              <a:round/>
              <a:headEnd len="sm" w="sm" type="none"/>
              <a:tailEnd len="sm" w="sm" type="none"/>
            </a:ln>
          </a:insideV>
        </a:tcBdr>
        <a:fill>
          <a:solidFill>
            <a:srgbClr val="F9F9F9"/>
          </a:solidFill>
        </a:fill>
      </a:tcStyle>
    </a:wholeTbl>
    <a:band1H>
      <a:tcTxStyle/>
      <a:tcStyle>
        <a:fill>
          <a:solidFill>
            <a:srgbClr val="F2F2F2"/>
          </a:solidFill>
        </a:fill>
      </a:tcStyle>
    </a:band1H>
    <a:band2H>
      <a:tcTxStyle/>
    </a:band2H>
    <a:band1V>
      <a:tcTxStyle/>
      <a:tcStyle>
        <a:fill>
          <a:solidFill>
            <a:srgbClr val="F2F2F2"/>
          </a:solidFill>
        </a:fill>
      </a:tcStyle>
    </a:band1V>
    <a:band2V>
      <a:tcTxStyle/>
    </a:band2V>
    <a:lastCol>
      <a:tcTxStyle b="on" i="off">
        <a:font>
          <a:latin typeface="Century Gothic"/>
          <a:ea typeface="Century Gothic"/>
          <a:cs typeface="Century Gothic"/>
        </a:font>
        <a:schemeClr val="lt1"/>
      </a:tcTxStyle>
      <a:tcStyle>
        <a:fill>
          <a:solidFill>
            <a:schemeClr val="accent1"/>
          </a:solidFill>
        </a:fill>
      </a:tcStyle>
    </a:lastCol>
    <a:firstCol>
      <a:tcTxStyle b="on" i="off">
        <a:font>
          <a:latin typeface="Century Gothic"/>
          <a:ea typeface="Century Gothic"/>
          <a:cs typeface="Century Gothic"/>
        </a:font>
        <a:schemeClr val="lt1"/>
      </a:tcTxStyle>
      <a:tcStyle>
        <a:fill>
          <a:solidFill>
            <a:schemeClr val="accent1"/>
          </a:solidFill>
        </a:fill>
      </a:tcStyle>
    </a:firstCol>
    <a:lastRow>
      <a:tcTxStyle b="on" i="off">
        <a:font>
          <a:latin typeface="Century Gothic"/>
          <a:ea typeface="Century Gothic"/>
          <a:cs typeface="Century Gothic"/>
        </a:font>
        <a:schemeClr val="lt1"/>
      </a:tcTxStyle>
      <a:tcStyle>
        <a:tcBdr>
          <a:top>
            <a:ln cap="flat" cmpd="sng" w="38100">
              <a:solidFill>
                <a:schemeClr val="lt1"/>
              </a:solidFill>
              <a:prstDash val="solid"/>
              <a:round/>
              <a:headEnd len="sm" w="sm" type="none"/>
              <a:tailEnd len="sm" w="sm" type="none"/>
            </a:ln>
          </a:top>
        </a:tcBdr>
        <a:fill>
          <a:solidFill>
            <a:schemeClr val="accent1"/>
          </a:solidFill>
        </a:fill>
      </a:tcStyle>
    </a:lastRow>
    <a:seCell>
      <a:tcTxStyle/>
    </a:seCell>
    <a:swCell>
      <a:tcTxStyle/>
    </a:swCell>
    <a:firstRow>
      <a:tcTxStyle b="on" i="off">
        <a:font>
          <a:latin typeface="Century Gothic"/>
          <a:ea typeface="Century Gothic"/>
          <a:cs typeface="Century Gothic"/>
        </a:font>
        <a:schemeClr val="lt1"/>
      </a:tcTxStyle>
      <a:tcStyle>
        <a:tcBdr>
          <a:bottom>
            <a:ln cap="flat" cmpd="sng" w="38100">
              <a:solidFill>
                <a:schemeClr val="lt1"/>
              </a:solidFill>
              <a:prstDash val="solid"/>
              <a:round/>
              <a:headEnd len="sm" w="sm" type="none"/>
              <a:tailEnd len="sm" w="sm" type="none"/>
            </a:ln>
          </a:bottom>
        </a:tcBdr>
        <a:fill>
          <a:solidFill>
            <a:schemeClr val="accent1"/>
          </a:solidFill>
        </a:fill>
      </a:tcStyle>
    </a:firstRow>
    <a:neCell>
      <a:tcTxStyle/>
    </a:neCell>
    <a:nwCell>
      <a:tcTxStyle/>
    </a:nwCell>
  </a:tblStyle>
</a:tblStyleLst>
</file>

<file path=ppt/_rels/presentation.xml.rels><?xml version="1.0" encoding="UTF-8" standalone="yes"?><Relationships xmlns="http://schemas.openxmlformats.org/package/2006/relationships"><Relationship Id="rId40" Type="http://schemas.openxmlformats.org/officeDocument/2006/relationships/slide" Target="slides/slide31.xml"/><Relationship Id="rId42" Type="http://schemas.openxmlformats.org/officeDocument/2006/relationships/slide" Target="slides/slide33.xml"/><Relationship Id="rId41" Type="http://schemas.openxmlformats.org/officeDocument/2006/relationships/slide" Target="slides/slide32.xml"/><Relationship Id="rId44" Type="http://schemas.openxmlformats.org/officeDocument/2006/relationships/slide" Target="slides/slide35.xml"/><Relationship Id="rId43" Type="http://schemas.openxmlformats.org/officeDocument/2006/relationships/slide" Target="slides/slide34.xml"/><Relationship Id="rId46" Type="http://schemas.openxmlformats.org/officeDocument/2006/relationships/slide" Target="slides/slide37.xml"/><Relationship Id="rId45" Type="http://schemas.openxmlformats.org/officeDocument/2006/relationships/slide" Target="slides/slide36.xml"/><Relationship Id="rId107" Type="http://schemas.openxmlformats.org/officeDocument/2006/relationships/font" Target="fonts/HelveticaNeue-italic.fntdata"/><Relationship Id="rId106" Type="http://schemas.openxmlformats.org/officeDocument/2006/relationships/font" Target="fonts/HelveticaNeue-bold.fntdata"/><Relationship Id="rId105" Type="http://schemas.openxmlformats.org/officeDocument/2006/relationships/font" Target="fonts/HelveticaNeue-regular.fntdata"/><Relationship Id="rId104" Type="http://schemas.openxmlformats.org/officeDocument/2006/relationships/font" Target="fonts/Pacifico-regular.fntdata"/><Relationship Id="rId109" Type="http://schemas.openxmlformats.org/officeDocument/2006/relationships/font" Target="fonts/GillSans-regular.fntdata"/><Relationship Id="rId108" Type="http://schemas.openxmlformats.org/officeDocument/2006/relationships/font" Target="fonts/HelveticaNeue-boldItalic.fntdata"/><Relationship Id="rId48" Type="http://schemas.openxmlformats.org/officeDocument/2006/relationships/slide" Target="slides/slide39.xml"/><Relationship Id="rId47" Type="http://schemas.openxmlformats.org/officeDocument/2006/relationships/slide" Target="slides/slide38.xml"/><Relationship Id="rId49" Type="http://schemas.openxmlformats.org/officeDocument/2006/relationships/slide" Target="slides/slide40.xml"/><Relationship Id="rId103" Type="http://schemas.openxmlformats.org/officeDocument/2006/relationships/font" Target="fonts/SourceCodePro-boldItalic.fntdata"/><Relationship Id="rId102" Type="http://schemas.openxmlformats.org/officeDocument/2006/relationships/font" Target="fonts/SourceCodePro-italic.fntdata"/><Relationship Id="rId101" Type="http://schemas.openxmlformats.org/officeDocument/2006/relationships/font" Target="fonts/SourceCodePro-bold.fntdata"/><Relationship Id="rId100" Type="http://schemas.openxmlformats.org/officeDocument/2006/relationships/font" Target="fonts/SourceCodePro-regular.fntdata"/><Relationship Id="rId31" Type="http://schemas.openxmlformats.org/officeDocument/2006/relationships/slide" Target="slides/slide22.xml"/><Relationship Id="rId30" Type="http://schemas.openxmlformats.org/officeDocument/2006/relationships/slide" Target="slides/slide21.xml"/><Relationship Id="rId33" Type="http://schemas.openxmlformats.org/officeDocument/2006/relationships/slide" Target="slides/slide24.xml"/><Relationship Id="rId32" Type="http://schemas.openxmlformats.org/officeDocument/2006/relationships/slide" Target="slides/slide23.xml"/><Relationship Id="rId35" Type="http://schemas.openxmlformats.org/officeDocument/2006/relationships/slide" Target="slides/slide26.xml"/><Relationship Id="rId34" Type="http://schemas.openxmlformats.org/officeDocument/2006/relationships/slide" Target="slides/slide25.xml"/><Relationship Id="rId37" Type="http://schemas.openxmlformats.org/officeDocument/2006/relationships/slide" Target="slides/slide28.xml"/><Relationship Id="rId36" Type="http://schemas.openxmlformats.org/officeDocument/2006/relationships/slide" Target="slides/slide27.xml"/><Relationship Id="rId39" Type="http://schemas.openxmlformats.org/officeDocument/2006/relationships/slide" Target="slides/slide30.xml"/><Relationship Id="rId38" Type="http://schemas.openxmlformats.org/officeDocument/2006/relationships/slide" Target="slides/slide29.xml"/><Relationship Id="rId20" Type="http://schemas.openxmlformats.org/officeDocument/2006/relationships/slide" Target="slides/slide11.xml"/><Relationship Id="rId22" Type="http://schemas.openxmlformats.org/officeDocument/2006/relationships/slide" Target="slides/slide13.xml"/><Relationship Id="rId21" Type="http://schemas.openxmlformats.org/officeDocument/2006/relationships/slide" Target="slides/slide12.xml"/><Relationship Id="rId24" Type="http://schemas.openxmlformats.org/officeDocument/2006/relationships/slide" Target="slides/slide15.xml"/><Relationship Id="rId23" Type="http://schemas.openxmlformats.org/officeDocument/2006/relationships/slide" Target="slides/slide14.xml"/><Relationship Id="rId26" Type="http://schemas.openxmlformats.org/officeDocument/2006/relationships/slide" Target="slides/slide17.xml"/><Relationship Id="rId25" Type="http://schemas.openxmlformats.org/officeDocument/2006/relationships/slide" Target="slides/slide16.xml"/><Relationship Id="rId28" Type="http://schemas.openxmlformats.org/officeDocument/2006/relationships/slide" Target="slides/slide19.xml"/><Relationship Id="rId27" Type="http://schemas.openxmlformats.org/officeDocument/2006/relationships/slide" Target="slides/slide18.xml"/><Relationship Id="rId29" Type="http://schemas.openxmlformats.org/officeDocument/2006/relationships/slide" Target="slides/slide20.xml"/><Relationship Id="rId95" Type="http://schemas.openxmlformats.org/officeDocument/2006/relationships/font" Target="fonts/RalewaySemiBold-boldItalic.fntdata"/><Relationship Id="rId94" Type="http://schemas.openxmlformats.org/officeDocument/2006/relationships/font" Target="fonts/RalewaySemiBold-italic.fntdata"/><Relationship Id="rId97" Type="http://schemas.openxmlformats.org/officeDocument/2006/relationships/font" Target="fonts/Roboto-bold.fntdata"/><Relationship Id="rId96" Type="http://schemas.openxmlformats.org/officeDocument/2006/relationships/font" Target="fonts/Roboto-regular.fntdata"/><Relationship Id="rId11" Type="http://schemas.openxmlformats.org/officeDocument/2006/relationships/slide" Target="slides/slide2.xml"/><Relationship Id="rId99" Type="http://schemas.openxmlformats.org/officeDocument/2006/relationships/font" Target="fonts/Roboto-boldItalic.fntdata"/><Relationship Id="rId10" Type="http://schemas.openxmlformats.org/officeDocument/2006/relationships/slide" Target="slides/slide1.xml"/><Relationship Id="rId98" Type="http://schemas.openxmlformats.org/officeDocument/2006/relationships/font" Target="fonts/Roboto-italic.fntdata"/><Relationship Id="rId13" Type="http://schemas.openxmlformats.org/officeDocument/2006/relationships/slide" Target="slides/slide4.xml"/><Relationship Id="rId12" Type="http://schemas.openxmlformats.org/officeDocument/2006/relationships/slide" Target="slides/slide3.xml"/><Relationship Id="rId91" Type="http://schemas.openxmlformats.org/officeDocument/2006/relationships/font" Target="fonts/Raleway-boldItalic.fntdata"/><Relationship Id="rId90" Type="http://schemas.openxmlformats.org/officeDocument/2006/relationships/font" Target="fonts/Raleway-italic.fntdata"/><Relationship Id="rId93" Type="http://schemas.openxmlformats.org/officeDocument/2006/relationships/font" Target="fonts/RalewaySemiBold-bold.fntdata"/><Relationship Id="rId92" Type="http://schemas.openxmlformats.org/officeDocument/2006/relationships/font" Target="fonts/RalewaySemiBold-regular.fntdata"/><Relationship Id="rId118" Type="http://schemas.openxmlformats.org/officeDocument/2006/relationships/font" Target="fonts/CenturyGothic-boldItalic.fntdata"/><Relationship Id="rId117" Type="http://schemas.openxmlformats.org/officeDocument/2006/relationships/font" Target="fonts/CenturyGothic-italic.fntdata"/><Relationship Id="rId116" Type="http://schemas.openxmlformats.org/officeDocument/2006/relationships/font" Target="fonts/CenturyGothic-bold.fntdata"/><Relationship Id="rId115" Type="http://schemas.openxmlformats.org/officeDocument/2006/relationships/font" Target="fonts/CenturyGothic-regular.fntdata"/><Relationship Id="rId15" Type="http://schemas.openxmlformats.org/officeDocument/2006/relationships/slide" Target="slides/slide6.xml"/><Relationship Id="rId110" Type="http://schemas.openxmlformats.org/officeDocument/2006/relationships/font" Target="fonts/GillSans-bold.fntdata"/><Relationship Id="rId14" Type="http://schemas.openxmlformats.org/officeDocument/2006/relationships/slide" Target="slides/slide5.xml"/><Relationship Id="rId17" Type="http://schemas.openxmlformats.org/officeDocument/2006/relationships/slide" Target="slides/slide8.xml"/><Relationship Id="rId16" Type="http://schemas.openxmlformats.org/officeDocument/2006/relationships/slide" Target="slides/slide7.xml"/><Relationship Id="rId19" Type="http://schemas.openxmlformats.org/officeDocument/2006/relationships/slide" Target="slides/slide10.xml"/><Relationship Id="rId114" Type="http://schemas.openxmlformats.org/officeDocument/2006/relationships/font" Target="fonts/OpenSans-boldItalic.fntdata"/><Relationship Id="rId18" Type="http://schemas.openxmlformats.org/officeDocument/2006/relationships/slide" Target="slides/slide9.xml"/><Relationship Id="rId113" Type="http://schemas.openxmlformats.org/officeDocument/2006/relationships/font" Target="fonts/OpenSans-italic.fntdata"/><Relationship Id="rId112" Type="http://schemas.openxmlformats.org/officeDocument/2006/relationships/font" Target="fonts/OpenSans-bold.fntdata"/><Relationship Id="rId111" Type="http://schemas.openxmlformats.org/officeDocument/2006/relationships/font" Target="fonts/OpenSans-regular.fntdata"/><Relationship Id="rId84" Type="http://schemas.openxmlformats.org/officeDocument/2006/relationships/font" Target="fonts/Ubuntu-regular.fntdata"/><Relationship Id="rId83" Type="http://schemas.openxmlformats.org/officeDocument/2006/relationships/slide" Target="slides/slide74.xml"/><Relationship Id="rId86" Type="http://schemas.openxmlformats.org/officeDocument/2006/relationships/font" Target="fonts/Ubuntu-italic.fntdata"/><Relationship Id="rId85" Type="http://schemas.openxmlformats.org/officeDocument/2006/relationships/font" Target="fonts/Ubuntu-bold.fntdata"/><Relationship Id="rId88" Type="http://schemas.openxmlformats.org/officeDocument/2006/relationships/font" Target="fonts/Raleway-regular.fntdata"/><Relationship Id="rId87" Type="http://schemas.openxmlformats.org/officeDocument/2006/relationships/font" Target="fonts/Ubuntu-boldItalic.fntdata"/><Relationship Id="rId89" Type="http://schemas.openxmlformats.org/officeDocument/2006/relationships/font" Target="fonts/Raleway-bold.fntdata"/><Relationship Id="rId80" Type="http://schemas.openxmlformats.org/officeDocument/2006/relationships/slide" Target="slides/slide71.xml"/><Relationship Id="rId82" Type="http://schemas.openxmlformats.org/officeDocument/2006/relationships/slide" Target="slides/slide73.xml"/><Relationship Id="rId81" Type="http://schemas.openxmlformats.org/officeDocument/2006/relationships/slide" Target="slides/slide72.xml"/><Relationship Id="rId1" Type="http://schemas.openxmlformats.org/officeDocument/2006/relationships/theme" Target="theme/theme3.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notesMaster" Target="notesMasters/notesMaster1.xml"/><Relationship Id="rId5" Type="http://schemas.openxmlformats.org/officeDocument/2006/relationships/slideMaster" Target="slideMasters/slideMaster2.xml"/><Relationship Id="rId6" Type="http://schemas.openxmlformats.org/officeDocument/2006/relationships/slideMaster" Target="slideMasters/slideMaster3.xml"/><Relationship Id="rId7" Type="http://schemas.openxmlformats.org/officeDocument/2006/relationships/slideMaster" Target="slideMasters/slideMaster4.xml"/><Relationship Id="rId8" Type="http://schemas.openxmlformats.org/officeDocument/2006/relationships/slideMaster" Target="slideMasters/slideMaster5.xml"/><Relationship Id="rId73" Type="http://schemas.openxmlformats.org/officeDocument/2006/relationships/slide" Target="slides/slide64.xml"/><Relationship Id="rId72" Type="http://schemas.openxmlformats.org/officeDocument/2006/relationships/slide" Target="slides/slide63.xml"/><Relationship Id="rId75" Type="http://schemas.openxmlformats.org/officeDocument/2006/relationships/slide" Target="slides/slide66.xml"/><Relationship Id="rId74" Type="http://schemas.openxmlformats.org/officeDocument/2006/relationships/slide" Target="slides/slide65.xml"/><Relationship Id="rId77" Type="http://schemas.openxmlformats.org/officeDocument/2006/relationships/slide" Target="slides/slide68.xml"/><Relationship Id="rId76" Type="http://schemas.openxmlformats.org/officeDocument/2006/relationships/slide" Target="slides/slide67.xml"/><Relationship Id="rId79" Type="http://schemas.openxmlformats.org/officeDocument/2006/relationships/slide" Target="slides/slide70.xml"/><Relationship Id="rId78" Type="http://schemas.openxmlformats.org/officeDocument/2006/relationships/slide" Target="slides/slide69.xml"/><Relationship Id="rId71" Type="http://schemas.openxmlformats.org/officeDocument/2006/relationships/slide" Target="slides/slide62.xml"/><Relationship Id="rId70" Type="http://schemas.openxmlformats.org/officeDocument/2006/relationships/slide" Target="slides/slide61.xml"/><Relationship Id="rId62" Type="http://schemas.openxmlformats.org/officeDocument/2006/relationships/slide" Target="slides/slide53.xml"/><Relationship Id="rId61" Type="http://schemas.openxmlformats.org/officeDocument/2006/relationships/slide" Target="slides/slide52.xml"/><Relationship Id="rId64" Type="http://schemas.openxmlformats.org/officeDocument/2006/relationships/slide" Target="slides/slide55.xml"/><Relationship Id="rId63" Type="http://schemas.openxmlformats.org/officeDocument/2006/relationships/slide" Target="slides/slide54.xml"/><Relationship Id="rId66" Type="http://schemas.openxmlformats.org/officeDocument/2006/relationships/slide" Target="slides/slide57.xml"/><Relationship Id="rId65" Type="http://schemas.openxmlformats.org/officeDocument/2006/relationships/slide" Target="slides/slide56.xml"/><Relationship Id="rId68" Type="http://schemas.openxmlformats.org/officeDocument/2006/relationships/slide" Target="slides/slide59.xml"/><Relationship Id="rId67" Type="http://schemas.openxmlformats.org/officeDocument/2006/relationships/slide" Target="slides/slide58.xml"/><Relationship Id="rId60" Type="http://schemas.openxmlformats.org/officeDocument/2006/relationships/slide" Target="slides/slide51.xml"/><Relationship Id="rId69" Type="http://schemas.openxmlformats.org/officeDocument/2006/relationships/slide" Target="slides/slide60.xml"/><Relationship Id="rId51" Type="http://schemas.openxmlformats.org/officeDocument/2006/relationships/slide" Target="slides/slide42.xml"/><Relationship Id="rId50" Type="http://schemas.openxmlformats.org/officeDocument/2006/relationships/slide" Target="slides/slide41.xml"/><Relationship Id="rId53" Type="http://schemas.openxmlformats.org/officeDocument/2006/relationships/slide" Target="slides/slide44.xml"/><Relationship Id="rId52" Type="http://schemas.openxmlformats.org/officeDocument/2006/relationships/slide" Target="slides/slide43.xml"/><Relationship Id="rId55" Type="http://schemas.openxmlformats.org/officeDocument/2006/relationships/slide" Target="slides/slide46.xml"/><Relationship Id="rId54" Type="http://schemas.openxmlformats.org/officeDocument/2006/relationships/slide" Target="slides/slide45.xml"/><Relationship Id="rId57" Type="http://schemas.openxmlformats.org/officeDocument/2006/relationships/slide" Target="slides/slide48.xml"/><Relationship Id="rId56" Type="http://schemas.openxmlformats.org/officeDocument/2006/relationships/slide" Target="slides/slide47.xml"/><Relationship Id="rId59" Type="http://schemas.openxmlformats.org/officeDocument/2006/relationships/slide" Target="slides/slide50.xml"/><Relationship Id="rId58" Type="http://schemas.openxmlformats.org/officeDocument/2006/relationships/slide" Target="slides/slide4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nature.com/articles/d41586-020-02958-2#ref-CR1" TargetMode="Externa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guru99.com/images/1/102219_1135_TCPIPvsOSIM1.png" TargetMode="External"/><Relationship Id="rId3" Type="http://schemas.openxmlformats.org/officeDocument/2006/relationships/hyperlink" Target="https://www.guru99.com/images/1/102219_1135_TCPIPvsOSIM1.png" TargetMode="Externa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92" name="Shape 2092"/>
        <p:cNvGrpSpPr/>
        <p:nvPr/>
      </p:nvGrpSpPr>
      <p:grpSpPr>
        <a:xfrm>
          <a:off x="0" y="0"/>
          <a:ext cx="0" cy="0"/>
          <a:chOff x="0" y="0"/>
          <a:chExt cx="0" cy="0"/>
        </a:xfrm>
      </p:grpSpPr>
      <p:sp>
        <p:nvSpPr>
          <p:cNvPr id="2093" name="Google Shape;2093;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2094" name="Google Shape;2094;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54" name="Shape 2254"/>
        <p:cNvGrpSpPr/>
        <p:nvPr/>
      </p:nvGrpSpPr>
      <p:grpSpPr>
        <a:xfrm>
          <a:off x="0" y="0"/>
          <a:ext cx="0" cy="0"/>
          <a:chOff x="0" y="0"/>
          <a:chExt cx="0" cy="0"/>
        </a:xfrm>
      </p:grpSpPr>
      <p:sp>
        <p:nvSpPr>
          <p:cNvPr id="2255" name="Google Shape;2255;g2f31ec4d44d_0_968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56" name="Google Shape;2256;g2f31ec4d44d_0_968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63" name="Shape 2263"/>
        <p:cNvGrpSpPr/>
        <p:nvPr/>
      </p:nvGrpSpPr>
      <p:grpSpPr>
        <a:xfrm>
          <a:off x="0" y="0"/>
          <a:ext cx="0" cy="0"/>
          <a:chOff x="0" y="0"/>
          <a:chExt cx="0" cy="0"/>
        </a:xfrm>
      </p:grpSpPr>
      <p:sp>
        <p:nvSpPr>
          <p:cNvPr id="2264" name="Google Shape;2264;g2f31ec4d44d_0_3522:notes"/>
          <p:cNvSpPr/>
          <p:nvPr>
            <p:ph idx="2" type="sldImg"/>
          </p:nvPr>
        </p:nvSpPr>
        <p:spPr>
          <a:xfrm>
            <a:off x="89584" y="686092"/>
            <a:ext cx="66789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65" name="Google Shape;2265;g2f31ec4d44d_0_3522:notes"/>
          <p:cNvSpPr txBox="1"/>
          <p:nvPr>
            <p:ph idx="1" type="body"/>
          </p:nvPr>
        </p:nvSpPr>
        <p:spPr>
          <a:xfrm>
            <a:off x="686282" y="4342817"/>
            <a:ext cx="5485500" cy="41151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 sz="1400"/>
              <a:t>Taking </a:t>
            </a:r>
            <a:r>
              <a:rPr i="1" lang="en" sz="1400"/>
              <a:t>ethics</a:t>
            </a:r>
            <a:r>
              <a:rPr lang="en" sz="1400"/>
              <a:t> as the study of what behaviours are right and what behaviours are wrong, ethical research highlights </a:t>
            </a:r>
            <a:r>
              <a:rPr i="1" lang="en" sz="1400"/>
              <a:t>actions we take in research</a:t>
            </a:r>
            <a:r>
              <a:rPr lang="en" sz="1400"/>
              <a:t>.</a:t>
            </a:r>
            <a:endParaRPr sz="1400"/>
          </a:p>
        </p:txBody>
      </p:sp>
      <p:sp>
        <p:nvSpPr>
          <p:cNvPr id="2266" name="Google Shape;2266;g2f31ec4d44d_0_3522:notes"/>
          <p:cNvSpPr txBox="1"/>
          <p:nvPr>
            <p:ph idx="12" type="sldNum"/>
          </p:nvPr>
        </p:nvSpPr>
        <p:spPr>
          <a:xfrm>
            <a:off x="3884127" y="8685632"/>
            <a:ext cx="2972400" cy="4569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400"/>
              <a:buFont typeface="Arial"/>
              <a:buNone/>
            </a:pPr>
            <a:fld id="{00000000-1234-1234-1234-123412341234}" type="slidenum">
              <a:rPr lang="en"/>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72" name="Shape 2272"/>
        <p:cNvGrpSpPr/>
        <p:nvPr/>
      </p:nvGrpSpPr>
      <p:grpSpPr>
        <a:xfrm>
          <a:off x="0" y="0"/>
          <a:ext cx="0" cy="0"/>
          <a:chOff x="0" y="0"/>
          <a:chExt cx="0" cy="0"/>
        </a:xfrm>
      </p:grpSpPr>
      <p:sp>
        <p:nvSpPr>
          <p:cNvPr id="2273" name="Google Shape;2273;g2f31ec4d44d_0_658:notes"/>
          <p:cNvSpPr/>
          <p:nvPr>
            <p:ph idx="2" type="sldImg"/>
          </p:nvPr>
        </p:nvSpPr>
        <p:spPr>
          <a:xfrm>
            <a:off x="89584" y="686092"/>
            <a:ext cx="66789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74" name="Google Shape;2274;g2f31ec4d44d_0_658:notes"/>
          <p:cNvSpPr txBox="1"/>
          <p:nvPr>
            <p:ph idx="1" type="body"/>
          </p:nvPr>
        </p:nvSpPr>
        <p:spPr>
          <a:xfrm>
            <a:off x="686282" y="4342817"/>
            <a:ext cx="5485500" cy="41151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360"/>
              </a:spcBef>
              <a:spcAft>
                <a:spcPts val="0"/>
              </a:spcAft>
              <a:buSzPts val="1400"/>
              <a:buNone/>
            </a:pPr>
            <a:r>
              <a:rPr lang="en"/>
              <a:t>This is an example from a famous academic paper by Harvard professors, Carmen Reinhart and Kenneth Rogoff that was often used to make the case for austerity cuts (budget reduction, public tax increase) at the time of economic crisis (to deal with global recession) contains major errors. </a:t>
            </a:r>
            <a:endParaRPr/>
          </a:p>
          <a:p>
            <a:pPr indent="-228600" lvl="0" marL="457200" marR="0" rtl="0" algn="l">
              <a:lnSpc>
                <a:spcPct val="100000"/>
              </a:lnSpc>
              <a:spcBef>
                <a:spcPts val="360"/>
              </a:spcBef>
              <a:spcAft>
                <a:spcPts val="0"/>
              </a:spcAft>
              <a:buSzPts val="1400"/>
              <a:buNone/>
            </a:pPr>
            <a:r>
              <a:rPr lang="en"/>
              <a:t>Thomas Herndon, a phd student back in 2013, but now a professor was looking at this paper with an intention to replicate the findings. After several failed attempts he got in touch with the author requesting for the original data, which they shared in an excel sheet. He immediately found out</a:t>
            </a:r>
            <a:endParaRPr/>
          </a:p>
          <a:p>
            <a:pPr indent="-298450" lvl="0" marL="457200" rtl="0" algn="l">
              <a:lnSpc>
                <a:spcPct val="115000"/>
              </a:lnSpc>
              <a:spcBef>
                <a:spcPts val="1200"/>
              </a:spcBef>
              <a:spcAft>
                <a:spcPts val="0"/>
              </a:spcAft>
              <a:buClr>
                <a:schemeClr val="dk1"/>
              </a:buClr>
              <a:buSzPts val="1100"/>
              <a:buChar char="●"/>
            </a:pPr>
            <a:r>
              <a:rPr lang="en">
                <a:solidFill>
                  <a:schemeClr val="dk1"/>
                </a:solidFill>
              </a:rPr>
              <a:t>The authors had accidentally only included 15 of the 20 countries under analysis in their key calculation (having excluded Australia, Austria, Belgium, Canada and Denmark);</a:t>
            </a:r>
            <a:endParaRPr baseline="30000" u="sng">
              <a:solidFill>
                <a:schemeClr val="hlink"/>
              </a:solidFill>
            </a:endParaRPr>
          </a:p>
          <a:p>
            <a:pPr indent="-298450" lvl="0" marL="457200" rtl="0" algn="l">
              <a:lnSpc>
                <a:spcPct val="115000"/>
              </a:lnSpc>
              <a:spcBef>
                <a:spcPts val="0"/>
              </a:spcBef>
              <a:spcAft>
                <a:spcPts val="0"/>
              </a:spcAft>
              <a:buClr>
                <a:schemeClr val="dk1"/>
              </a:buClr>
              <a:buSzPts val="1100"/>
              <a:buChar char="●"/>
            </a:pPr>
            <a:r>
              <a:rPr lang="en">
                <a:solidFill>
                  <a:schemeClr val="dk1"/>
                </a:solidFill>
              </a:rPr>
              <a:t>For some countries, some data was missing;</a:t>
            </a:r>
            <a:endParaRPr baseline="30000" u="sng">
              <a:solidFill>
                <a:schemeClr val="hlink"/>
              </a:solidFill>
            </a:endParaRPr>
          </a:p>
          <a:p>
            <a:pPr indent="-228600" lvl="0" marL="457200" marR="0" rtl="0" algn="l">
              <a:lnSpc>
                <a:spcPct val="100000"/>
              </a:lnSpc>
              <a:spcBef>
                <a:spcPts val="1200"/>
              </a:spcBef>
              <a:spcAft>
                <a:spcPts val="0"/>
              </a:spcAft>
              <a:buSzPts val="1400"/>
              <a:buNone/>
            </a:pPr>
            <a:r>
              <a:rPr lang="en"/>
              <a:t>High debt is correlated with somewhat lower growth, but the relationship is much gentler and there are lots of exceptions to the rule.</a:t>
            </a:r>
            <a:endParaRPr/>
          </a:p>
        </p:txBody>
      </p:sp>
      <p:sp>
        <p:nvSpPr>
          <p:cNvPr id="2275" name="Google Shape;2275;g2f31ec4d44d_0_658:notes"/>
          <p:cNvSpPr txBox="1"/>
          <p:nvPr>
            <p:ph idx="12" type="sldNum"/>
          </p:nvPr>
        </p:nvSpPr>
        <p:spPr>
          <a:xfrm>
            <a:off x="3884127" y="8685632"/>
            <a:ext cx="2972400" cy="4569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Clr>
                <a:schemeClr val="dk1"/>
              </a:buClr>
              <a:buSzPts val="1200"/>
              <a:buFont typeface="Calibri"/>
              <a:buNone/>
            </a:pPr>
            <a:fld id="{00000000-1234-1234-1234-123412341234}" type="slidenum">
              <a:rPr b="0" i="0" lang="en"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82" name="Shape 2282"/>
        <p:cNvGrpSpPr/>
        <p:nvPr/>
      </p:nvGrpSpPr>
      <p:grpSpPr>
        <a:xfrm>
          <a:off x="0" y="0"/>
          <a:ext cx="0" cy="0"/>
          <a:chOff x="0" y="0"/>
          <a:chExt cx="0" cy="0"/>
        </a:xfrm>
      </p:grpSpPr>
      <p:sp>
        <p:nvSpPr>
          <p:cNvPr id="2283" name="Google Shape;2283;g2f31ec4d44d_0_667:notes"/>
          <p:cNvSpPr/>
          <p:nvPr>
            <p:ph idx="2" type="sldImg"/>
          </p:nvPr>
        </p:nvSpPr>
        <p:spPr>
          <a:xfrm>
            <a:off x="89584" y="686092"/>
            <a:ext cx="66789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84" name="Google Shape;2284;g2f31ec4d44d_0_667:notes"/>
          <p:cNvSpPr txBox="1"/>
          <p:nvPr>
            <p:ph idx="1" type="body"/>
          </p:nvPr>
        </p:nvSpPr>
        <p:spPr>
          <a:xfrm>
            <a:off x="686282" y="4342817"/>
            <a:ext cx="5485500" cy="41151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360"/>
              </a:spcBef>
              <a:spcAft>
                <a:spcPts val="0"/>
              </a:spcAft>
              <a:buSzPts val="1400"/>
              <a:buNone/>
            </a:pPr>
            <a:r>
              <a:rPr lang="en"/>
              <a:t>Low reproducibility stems mostly from authors' omitting to provide crucial information in scientific papers and we stress that sharing all computer code and data is not a solution. </a:t>
            </a:r>
            <a:endParaRPr/>
          </a:p>
          <a:p>
            <a:pPr indent="-228600" lvl="0" marL="457200" marR="0" rtl="0" algn="l">
              <a:lnSpc>
                <a:spcPct val="100000"/>
              </a:lnSpc>
              <a:spcBef>
                <a:spcPts val="360"/>
              </a:spcBef>
              <a:spcAft>
                <a:spcPts val="0"/>
              </a:spcAft>
              <a:buSzPts val="1400"/>
              <a:buNone/>
            </a:pPr>
            <a:r>
              <a:rPr lang="en"/>
              <a:t>Author said that “We are grateful to Herndon et al. for the careful attention. We will redouble our efforts to avoid such errors in the future.”</a:t>
            </a:r>
            <a:endParaRPr>
              <a:solidFill>
                <a:schemeClr val="dk1"/>
              </a:solidFill>
            </a:endParaRPr>
          </a:p>
          <a:p>
            <a:pPr indent="-228600" lvl="0" marL="457200" marR="0" rtl="0" algn="l">
              <a:lnSpc>
                <a:spcPct val="100000"/>
              </a:lnSpc>
              <a:spcBef>
                <a:spcPts val="360"/>
              </a:spcBef>
              <a:spcAft>
                <a:spcPts val="0"/>
              </a:spcAft>
              <a:buSzPts val="1400"/>
              <a:buNone/>
            </a:pPr>
            <a:r>
              <a:t/>
            </a:r>
            <a:endParaRPr>
              <a:solidFill>
                <a:schemeClr val="dk1"/>
              </a:solidFill>
            </a:endParaRPr>
          </a:p>
          <a:p>
            <a:pPr indent="-228600" lvl="0" marL="457200" marR="0" rtl="0" algn="l">
              <a:lnSpc>
                <a:spcPct val="100000"/>
              </a:lnSpc>
              <a:spcBef>
                <a:spcPts val="360"/>
              </a:spcBef>
              <a:spcAft>
                <a:spcPts val="0"/>
              </a:spcAft>
              <a:buSzPts val="1400"/>
              <a:buNone/>
            </a:pPr>
            <a:r>
              <a:rPr lang="en">
                <a:solidFill>
                  <a:schemeClr val="dk1"/>
                </a:solidFill>
              </a:rPr>
              <a:t>mistaken way to examine (country specific) data provides an intellectual rationalisation for things that affect how people think about the world</a:t>
            </a:r>
            <a:r>
              <a:rPr lang="en"/>
              <a:t>, especially people in power, eventually affects how the world works. </a:t>
            </a:r>
            <a:r>
              <a:rPr lang="en" sz="1800">
                <a:solidFill>
                  <a:schemeClr val="lt1"/>
                </a:solidFill>
              </a:rPr>
              <a:t>- Daniel Hamermesh</a:t>
            </a:r>
            <a:endParaRPr/>
          </a:p>
          <a:p>
            <a:pPr indent="-228600" lvl="0" marL="457200" marR="0" rtl="0" algn="l">
              <a:lnSpc>
                <a:spcPct val="100000"/>
              </a:lnSpc>
              <a:spcBef>
                <a:spcPts val="360"/>
              </a:spcBef>
              <a:spcAft>
                <a:spcPts val="0"/>
              </a:spcAft>
              <a:buSzPts val="1400"/>
              <a:buNone/>
            </a:pPr>
            <a:r>
              <a:t/>
            </a:r>
            <a:endParaRPr/>
          </a:p>
          <a:p>
            <a:pPr indent="-228600" lvl="0" marL="457200" marR="0" rtl="0" algn="l">
              <a:lnSpc>
                <a:spcPct val="100000"/>
              </a:lnSpc>
              <a:spcBef>
                <a:spcPts val="360"/>
              </a:spcBef>
              <a:spcAft>
                <a:spcPts val="0"/>
              </a:spcAft>
              <a:buSzPts val="1400"/>
              <a:buNone/>
            </a:pPr>
            <a:r>
              <a:t/>
            </a:r>
            <a:endParaRPr/>
          </a:p>
        </p:txBody>
      </p:sp>
      <p:sp>
        <p:nvSpPr>
          <p:cNvPr id="2285" name="Google Shape;2285;g2f31ec4d44d_0_667:notes"/>
          <p:cNvSpPr txBox="1"/>
          <p:nvPr>
            <p:ph idx="12" type="sldNum"/>
          </p:nvPr>
        </p:nvSpPr>
        <p:spPr>
          <a:xfrm>
            <a:off x="3884127" y="8685632"/>
            <a:ext cx="2972400" cy="4569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fld id="{00000000-1234-1234-1234-123412341234}" type="slidenum">
              <a:rPr lang="en"/>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91" name="Shape 2291"/>
        <p:cNvGrpSpPr/>
        <p:nvPr/>
      </p:nvGrpSpPr>
      <p:grpSpPr>
        <a:xfrm>
          <a:off x="0" y="0"/>
          <a:ext cx="0" cy="0"/>
          <a:chOff x="0" y="0"/>
          <a:chExt cx="0" cy="0"/>
        </a:xfrm>
      </p:grpSpPr>
      <p:sp>
        <p:nvSpPr>
          <p:cNvPr id="2292" name="Google Shape;2292;g2f31ec4d44d_0_1288:notes"/>
          <p:cNvSpPr/>
          <p:nvPr>
            <p:ph idx="2" type="sldImg"/>
          </p:nvPr>
        </p:nvSpPr>
        <p:spPr>
          <a:xfrm>
            <a:off x="89584" y="686092"/>
            <a:ext cx="66789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93" name="Google Shape;2293;g2f31ec4d44d_0_1288:notes"/>
          <p:cNvSpPr txBox="1"/>
          <p:nvPr>
            <p:ph idx="1" type="body"/>
          </p:nvPr>
        </p:nvSpPr>
        <p:spPr>
          <a:xfrm>
            <a:off x="686282" y="4342817"/>
            <a:ext cx="5485500" cy="41151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360"/>
              </a:spcBef>
              <a:spcAft>
                <a:spcPts val="0"/>
              </a:spcAft>
              <a:buSzPts val="1400"/>
              <a:buNone/>
            </a:pPr>
            <a:r>
              <a:rPr lang="en"/>
              <a:t>Ivermectin grabbed attention in April, when scientists were throwing every already-approved drug they could at the coronavirus. Researchers in Australia had noted that high doses of ivermectin could stop the virus from replicating in cells</a:t>
            </a:r>
            <a:r>
              <a:rPr baseline="30000" lang="en" u="sng">
                <a:solidFill>
                  <a:schemeClr val="hlink"/>
                </a:solidFill>
                <a:hlinkClick r:id="rId2"/>
              </a:rPr>
              <a:t>1</a:t>
            </a:r>
            <a:r>
              <a:rPr lang="en"/>
              <a:t>. Shortly afterwards, a preprint appeared online that suggested the drug could reduce coronavirus-related deaths in people.</a:t>
            </a:r>
            <a:endParaRPr/>
          </a:p>
          <a:p>
            <a:pPr indent="-228600" lvl="0" marL="457200" marR="0" rtl="0" algn="l">
              <a:lnSpc>
                <a:spcPct val="100000"/>
              </a:lnSpc>
              <a:spcBef>
                <a:spcPts val="360"/>
              </a:spcBef>
              <a:spcAft>
                <a:spcPts val="0"/>
              </a:spcAft>
              <a:buSzPts val="1400"/>
              <a:buNone/>
            </a:pPr>
            <a:r>
              <a:rPr lang="en"/>
              <a:t>The paper’s irregularities came to light when Jack Lawrence, a master’s student at the University of London, was reading it for a class assignment and noticed that some phrases were identical to those in other published work. When he contacted researchers who specialize in detecting fraud in scientific publications, they found other causes for concern, including dozens of patient records that seemed to be duplicates, inconsistencies between the raw data and the information in the paper, patients whose records indicate they died before the study’s start date, and numbers that seemed to be too consistent to have occurred by chance.</a:t>
            </a:r>
            <a:endParaRPr/>
          </a:p>
          <a:p>
            <a:pPr indent="-228600" lvl="0" marL="457200" marR="0" rtl="0" algn="l">
              <a:lnSpc>
                <a:spcPct val="100000"/>
              </a:lnSpc>
              <a:spcBef>
                <a:spcPts val="360"/>
              </a:spcBef>
              <a:spcAft>
                <a:spcPts val="0"/>
              </a:spcAft>
              <a:buSzPts val="1400"/>
              <a:buNone/>
            </a:pPr>
            <a:r>
              <a:rPr lang="en">
                <a:solidFill>
                  <a:schemeClr val="dk1"/>
                </a:solidFill>
              </a:rPr>
              <a:t>The paper was retracted in June, but it was a bit too late for Latin America, where </a:t>
            </a:r>
            <a:r>
              <a:rPr lang="en"/>
              <a:t>the eagerness to use the treatment only grew as the virus spread aggressively in their countries. The problem is when non-evidence-based public policies are made.</a:t>
            </a:r>
            <a:endParaRPr/>
          </a:p>
          <a:p>
            <a:pPr indent="-228600" lvl="0" marL="457200" marR="0" rtl="0" algn="l">
              <a:lnSpc>
                <a:spcPct val="100000"/>
              </a:lnSpc>
              <a:spcBef>
                <a:spcPts val="360"/>
              </a:spcBef>
              <a:spcAft>
                <a:spcPts val="0"/>
              </a:spcAft>
              <a:buSzPts val="1400"/>
              <a:buNone/>
            </a:pPr>
            <a:r>
              <a:t/>
            </a:r>
            <a:endParaRPr/>
          </a:p>
        </p:txBody>
      </p:sp>
      <p:sp>
        <p:nvSpPr>
          <p:cNvPr id="2294" name="Google Shape;2294;g2f31ec4d44d_0_1288:notes"/>
          <p:cNvSpPr txBox="1"/>
          <p:nvPr>
            <p:ph idx="12" type="sldNum"/>
          </p:nvPr>
        </p:nvSpPr>
        <p:spPr>
          <a:xfrm>
            <a:off x="3884127" y="8685632"/>
            <a:ext cx="2972400" cy="4569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Clr>
                <a:schemeClr val="dk1"/>
              </a:buClr>
              <a:buSzPts val="1200"/>
              <a:buFont typeface="Calibri"/>
              <a:buNone/>
            </a:pPr>
            <a:fld id="{00000000-1234-1234-1234-123412341234}" type="slidenum">
              <a:rPr b="0" i="0" lang="en"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01" name="Shape 2301"/>
        <p:cNvGrpSpPr/>
        <p:nvPr/>
      </p:nvGrpSpPr>
      <p:grpSpPr>
        <a:xfrm>
          <a:off x="0" y="0"/>
          <a:ext cx="0" cy="0"/>
          <a:chOff x="0" y="0"/>
          <a:chExt cx="0" cy="0"/>
        </a:xfrm>
      </p:grpSpPr>
      <p:sp>
        <p:nvSpPr>
          <p:cNvPr id="2302" name="Google Shape;2302;g2f31ec4d44d_0_2940:notes"/>
          <p:cNvSpPr/>
          <p:nvPr>
            <p:ph idx="2" type="sldImg"/>
          </p:nvPr>
        </p:nvSpPr>
        <p:spPr>
          <a:xfrm>
            <a:off x="89584" y="686092"/>
            <a:ext cx="66789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03" name="Google Shape;2303;g2f31ec4d44d_0_2940:notes"/>
          <p:cNvSpPr txBox="1"/>
          <p:nvPr>
            <p:ph idx="1" type="body"/>
          </p:nvPr>
        </p:nvSpPr>
        <p:spPr>
          <a:xfrm>
            <a:off x="686282" y="4342817"/>
            <a:ext cx="5485500" cy="41151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360"/>
              </a:spcBef>
              <a:spcAft>
                <a:spcPts val="0"/>
              </a:spcAft>
              <a:buSzPts val="1400"/>
              <a:buNone/>
            </a:pPr>
            <a:r>
              <a:rPr lang="en">
                <a:solidFill>
                  <a:schemeClr val="dk1"/>
                </a:solidFill>
              </a:rPr>
              <a:t>The badly thought-out use of Microsoft's Excel software was the reason nearly 16,000 coronavirus cases went unreported in England.</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lang="en">
                <a:solidFill>
                  <a:schemeClr val="dk1"/>
                </a:solidFill>
              </a:rPr>
              <a:t>The issue was caused by the way the agency brought together logs produced by commercial firms paid to analyse swab tests of the public, to discover who has the virus. They filed their results in the form of text-based lists - known as CSV files - without issue. Public Health England had set up an automatic process to pull this data together into Excel templates so that it could then be uploaded to a central system and made available to the NHS Test and Trace team, as well as other government computer dashboards. Each template could handle only about 65,000 rows of data rather than the one million-plus rows that Excel is actually capable of. And since each test result created several rows of data, in practice it meant that each template was limited to about 1,400 cases. When that total was reached, further cases were simply left off. unreported cases meant as many as 48,000 contacts had not been traced and therefore not made aware that they may have been exposed to COVID. Which means that likely some of them were in fact infected - potentially spreading the infection.</a:t>
            </a:r>
            <a:endParaRPr>
              <a:solidFill>
                <a:schemeClr val="dk1"/>
              </a:solidFill>
            </a:endParaRPr>
          </a:p>
          <a:p>
            <a:pPr indent="-228600" lvl="0" marL="457200" marR="0" rtl="0" algn="l">
              <a:lnSpc>
                <a:spcPct val="100000"/>
              </a:lnSpc>
              <a:spcBef>
                <a:spcPts val="1200"/>
              </a:spcBef>
              <a:spcAft>
                <a:spcPts val="0"/>
              </a:spcAft>
              <a:buSzPts val="1400"/>
              <a:buNone/>
            </a:pPr>
            <a:r>
              <a:t/>
            </a:r>
            <a:endParaRPr>
              <a:solidFill>
                <a:schemeClr val="dk1"/>
              </a:solidFill>
            </a:endParaRPr>
          </a:p>
        </p:txBody>
      </p:sp>
      <p:sp>
        <p:nvSpPr>
          <p:cNvPr id="2304" name="Google Shape;2304;g2f31ec4d44d_0_2940:notes"/>
          <p:cNvSpPr txBox="1"/>
          <p:nvPr>
            <p:ph idx="12" type="sldNum"/>
          </p:nvPr>
        </p:nvSpPr>
        <p:spPr>
          <a:xfrm>
            <a:off x="3884127" y="8685632"/>
            <a:ext cx="2972400" cy="4569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Clr>
                <a:schemeClr val="dk1"/>
              </a:buClr>
              <a:buSzPts val="1200"/>
              <a:buFont typeface="Calibri"/>
              <a:buNone/>
            </a:pPr>
            <a:fld id="{00000000-1234-1234-1234-123412341234}" type="slidenum">
              <a:rPr b="0" i="0" lang="en"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12" name="Shape 2312"/>
        <p:cNvGrpSpPr/>
        <p:nvPr/>
      </p:nvGrpSpPr>
      <p:grpSpPr>
        <a:xfrm>
          <a:off x="0" y="0"/>
          <a:ext cx="0" cy="0"/>
          <a:chOff x="0" y="0"/>
          <a:chExt cx="0" cy="0"/>
        </a:xfrm>
      </p:grpSpPr>
      <p:sp>
        <p:nvSpPr>
          <p:cNvPr id="2313" name="Google Shape;2313;g2f31ec4d44d_0_684:notes"/>
          <p:cNvSpPr/>
          <p:nvPr>
            <p:ph idx="2" type="sldImg"/>
          </p:nvPr>
        </p:nvSpPr>
        <p:spPr>
          <a:xfrm>
            <a:off x="89584" y="686092"/>
            <a:ext cx="66789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14" name="Google Shape;2314;g2f31ec4d44d_0_684:notes"/>
          <p:cNvSpPr txBox="1"/>
          <p:nvPr>
            <p:ph idx="1" type="body"/>
          </p:nvPr>
        </p:nvSpPr>
        <p:spPr>
          <a:xfrm>
            <a:off x="686282" y="4342817"/>
            <a:ext cx="5485500" cy="4115100"/>
          </a:xfrm>
          <a:prstGeom prst="rect">
            <a:avLst/>
          </a:prstGeom>
          <a:noFill/>
          <a:ln>
            <a:noFill/>
          </a:ln>
        </p:spPr>
        <p:txBody>
          <a:bodyPr anchorCtr="0" anchor="t" bIns="45700" lIns="91425" spcFirstLastPara="1" rIns="91425" wrap="square" tIns="45700">
            <a:noAutofit/>
          </a:bodyPr>
          <a:lstStyle/>
          <a:p>
            <a:pPr indent="0" lvl="0" marL="72000" rtl="0" algn="l">
              <a:lnSpc>
                <a:spcPct val="115000"/>
              </a:lnSpc>
              <a:spcBef>
                <a:spcPts val="0"/>
              </a:spcBef>
              <a:spcAft>
                <a:spcPts val="0"/>
              </a:spcAft>
              <a:buClr>
                <a:schemeClr val="dk1"/>
              </a:buClr>
              <a:buFont typeface="Arial"/>
              <a:buNone/>
            </a:pPr>
            <a:r>
              <a:t/>
            </a:r>
            <a:endParaRPr>
              <a:solidFill>
                <a:schemeClr val="dk1"/>
              </a:solidFill>
            </a:endParaRPr>
          </a:p>
        </p:txBody>
      </p:sp>
      <p:sp>
        <p:nvSpPr>
          <p:cNvPr id="2315" name="Google Shape;2315;g2f31ec4d44d_0_684:notes"/>
          <p:cNvSpPr txBox="1"/>
          <p:nvPr>
            <p:ph idx="12" type="sldNum"/>
          </p:nvPr>
        </p:nvSpPr>
        <p:spPr>
          <a:xfrm>
            <a:off x="3884127" y="8685632"/>
            <a:ext cx="2972400" cy="4569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Clr>
                <a:schemeClr val="dk1"/>
              </a:buClr>
              <a:buSzPts val="1200"/>
              <a:buFont typeface="Calibri"/>
              <a:buNone/>
            </a:pPr>
            <a:fld id="{00000000-1234-1234-1234-123412341234}" type="slidenum">
              <a:rPr b="0" i="0" lang="en"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22" name="Shape 2322"/>
        <p:cNvGrpSpPr/>
        <p:nvPr/>
      </p:nvGrpSpPr>
      <p:grpSpPr>
        <a:xfrm>
          <a:off x="0" y="0"/>
          <a:ext cx="0" cy="0"/>
          <a:chOff x="0" y="0"/>
          <a:chExt cx="0" cy="0"/>
        </a:xfrm>
      </p:grpSpPr>
      <p:sp>
        <p:nvSpPr>
          <p:cNvPr id="2323" name="Google Shape;2323;g2f31ec4d44d_0_1279:notes"/>
          <p:cNvSpPr/>
          <p:nvPr>
            <p:ph idx="2" type="sldImg"/>
          </p:nvPr>
        </p:nvSpPr>
        <p:spPr>
          <a:xfrm>
            <a:off x="89584" y="686092"/>
            <a:ext cx="66789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24" name="Google Shape;2324;g2f31ec4d44d_0_1279:notes"/>
          <p:cNvSpPr txBox="1"/>
          <p:nvPr>
            <p:ph idx="1" type="body"/>
          </p:nvPr>
        </p:nvSpPr>
        <p:spPr>
          <a:xfrm>
            <a:off x="686282" y="4342817"/>
            <a:ext cx="5485500" cy="4115100"/>
          </a:xfrm>
          <a:prstGeom prst="rect">
            <a:avLst/>
          </a:prstGeom>
          <a:noFill/>
          <a:ln>
            <a:noFill/>
          </a:ln>
        </p:spPr>
        <p:txBody>
          <a:bodyPr anchorCtr="0" anchor="t" bIns="45700" lIns="91425" spcFirstLastPara="1" rIns="91425" wrap="square" tIns="45700">
            <a:noAutofit/>
          </a:bodyPr>
          <a:lstStyle/>
          <a:p>
            <a:pPr indent="0" lvl="0" marL="72000" rtl="0" algn="l">
              <a:lnSpc>
                <a:spcPct val="115000"/>
              </a:lnSpc>
              <a:spcBef>
                <a:spcPts val="0"/>
              </a:spcBef>
              <a:spcAft>
                <a:spcPts val="0"/>
              </a:spcAft>
              <a:buClr>
                <a:schemeClr val="dk1"/>
              </a:buClr>
              <a:buFont typeface="Arial"/>
              <a:buNone/>
            </a:pPr>
            <a:r>
              <a:t/>
            </a:r>
            <a:endParaRPr>
              <a:solidFill>
                <a:schemeClr val="dk1"/>
              </a:solidFill>
            </a:endParaRPr>
          </a:p>
        </p:txBody>
      </p:sp>
      <p:sp>
        <p:nvSpPr>
          <p:cNvPr id="2325" name="Google Shape;2325;g2f31ec4d44d_0_1279:notes"/>
          <p:cNvSpPr txBox="1"/>
          <p:nvPr>
            <p:ph idx="12" type="sldNum"/>
          </p:nvPr>
        </p:nvSpPr>
        <p:spPr>
          <a:xfrm>
            <a:off x="3884127" y="8685632"/>
            <a:ext cx="2972400" cy="4569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Clr>
                <a:schemeClr val="dk1"/>
              </a:buClr>
              <a:buSzPts val="1200"/>
              <a:buFont typeface="Calibri"/>
              <a:buNone/>
            </a:pPr>
            <a:fld id="{00000000-1234-1234-1234-123412341234}" type="slidenum">
              <a:rPr b="0" i="0" lang="en"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34" name="Shape 2334"/>
        <p:cNvGrpSpPr/>
        <p:nvPr/>
      </p:nvGrpSpPr>
      <p:grpSpPr>
        <a:xfrm>
          <a:off x="0" y="0"/>
          <a:ext cx="0" cy="0"/>
          <a:chOff x="0" y="0"/>
          <a:chExt cx="0" cy="0"/>
        </a:xfrm>
      </p:grpSpPr>
      <p:sp>
        <p:nvSpPr>
          <p:cNvPr id="2335" name="Google Shape;2335;g2f31ec4d44d_0_702:notes"/>
          <p:cNvSpPr/>
          <p:nvPr>
            <p:ph idx="2" type="sldImg"/>
          </p:nvPr>
        </p:nvSpPr>
        <p:spPr>
          <a:xfrm>
            <a:off x="89584" y="686092"/>
            <a:ext cx="66789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36" name="Google Shape;2336;g2f31ec4d44d_0_702:notes"/>
          <p:cNvSpPr txBox="1"/>
          <p:nvPr>
            <p:ph idx="1" type="body"/>
          </p:nvPr>
        </p:nvSpPr>
        <p:spPr>
          <a:xfrm>
            <a:off x="686282" y="4342817"/>
            <a:ext cx="5485500" cy="41151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360"/>
              </a:spcBef>
              <a:spcAft>
                <a:spcPts val="0"/>
              </a:spcAft>
              <a:buSzPts val="1400"/>
              <a:buNone/>
            </a:pPr>
            <a:r>
              <a:rPr i="1" lang="en"/>
              <a:t>https://www.ncbi.nlm.nih.gov/pmc/articles/PMC4831566/</a:t>
            </a:r>
            <a:endParaRPr/>
          </a:p>
        </p:txBody>
      </p:sp>
      <p:sp>
        <p:nvSpPr>
          <p:cNvPr id="2337" name="Google Shape;2337;g2f31ec4d44d_0_702:notes"/>
          <p:cNvSpPr txBox="1"/>
          <p:nvPr>
            <p:ph idx="12" type="sldNum"/>
          </p:nvPr>
        </p:nvSpPr>
        <p:spPr>
          <a:xfrm>
            <a:off x="3884127" y="8685632"/>
            <a:ext cx="2972400" cy="4569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Clr>
                <a:schemeClr val="dk1"/>
              </a:buClr>
              <a:buSzPts val="1200"/>
              <a:buFont typeface="Calibri"/>
              <a:buNone/>
            </a:pPr>
            <a:fld id="{00000000-1234-1234-1234-123412341234}" type="slidenum">
              <a:rPr b="0" i="0" lang="en"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43" name="Shape 2343"/>
        <p:cNvGrpSpPr/>
        <p:nvPr/>
      </p:nvGrpSpPr>
      <p:grpSpPr>
        <a:xfrm>
          <a:off x="0" y="0"/>
          <a:ext cx="0" cy="0"/>
          <a:chOff x="0" y="0"/>
          <a:chExt cx="0" cy="0"/>
        </a:xfrm>
      </p:grpSpPr>
      <p:sp>
        <p:nvSpPr>
          <p:cNvPr id="2344" name="Google Shape;2344;g1b682ba8db8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45" name="Google Shape;2345;g1b682ba8db8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01" name="Shape 2101"/>
        <p:cNvGrpSpPr/>
        <p:nvPr/>
      </p:nvGrpSpPr>
      <p:grpSpPr>
        <a:xfrm>
          <a:off x="0" y="0"/>
          <a:ext cx="0" cy="0"/>
          <a:chOff x="0" y="0"/>
          <a:chExt cx="0" cy="0"/>
        </a:xfrm>
      </p:grpSpPr>
      <p:sp>
        <p:nvSpPr>
          <p:cNvPr id="2102" name="Google Shape;2102;g214d0143b9e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03" name="Google Shape;2103;g214d0143b9e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51" name="Shape 2351"/>
        <p:cNvGrpSpPr/>
        <p:nvPr/>
      </p:nvGrpSpPr>
      <p:grpSpPr>
        <a:xfrm>
          <a:off x="0" y="0"/>
          <a:ext cx="0" cy="0"/>
          <a:chOff x="0" y="0"/>
          <a:chExt cx="0" cy="0"/>
        </a:xfrm>
      </p:grpSpPr>
      <p:sp>
        <p:nvSpPr>
          <p:cNvPr id="2352" name="Google Shape;2352;g2f31ec4d44d_0_3499:notes"/>
          <p:cNvSpPr/>
          <p:nvPr>
            <p:ph idx="2" type="sldImg"/>
          </p:nvPr>
        </p:nvSpPr>
        <p:spPr>
          <a:xfrm>
            <a:off x="89584" y="686092"/>
            <a:ext cx="66789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53" name="Google Shape;2353;g2f31ec4d44d_0_3499:notes"/>
          <p:cNvSpPr txBox="1"/>
          <p:nvPr>
            <p:ph idx="1" type="body"/>
          </p:nvPr>
        </p:nvSpPr>
        <p:spPr>
          <a:xfrm>
            <a:off x="686282" y="4342817"/>
            <a:ext cx="5485500" cy="41151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100"/>
              <a:buFont typeface="Arial"/>
              <a:buNone/>
            </a:pPr>
            <a:r>
              <a:rPr lang="en" sz="1400">
                <a:solidFill>
                  <a:schemeClr val="dk1"/>
                </a:solidFill>
              </a:rPr>
              <a:t>So what is reproducible research? - I have borrowed the definition from The Turing Way - which is a guide to reproducible research - they state that reproducible research is work that can be independently recreated from the same data and the same code that the original team used. </a:t>
            </a:r>
            <a:endParaRPr sz="1400">
              <a:solidFill>
                <a:schemeClr val="dk1"/>
              </a:solidFill>
            </a:endParaRPr>
          </a:p>
          <a:p>
            <a:pPr indent="0" lvl="0" marL="0" rtl="0" algn="l">
              <a:spcBef>
                <a:spcPts val="0"/>
              </a:spcBef>
              <a:spcAft>
                <a:spcPts val="0"/>
              </a:spcAft>
              <a:buClr>
                <a:schemeClr val="dk1"/>
              </a:buClr>
              <a:buSzPts val="1100"/>
              <a:buFont typeface="Arial"/>
              <a:buNone/>
            </a:pPr>
            <a:r>
              <a:t/>
            </a:r>
            <a:endParaRPr sz="1400">
              <a:solidFill>
                <a:schemeClr val="dk1"/>
              </a:solidFill>
            </a:endParaRPr>
          </a:p>
          <a:p>
            <a:pPr indent="0" lvl="0" marL="0" rtl="0" algn="l">
              <a:spcBef>
                <a:spcPts val="0"/>
              </a:spcBef>
              <a:spcAft>
                <a:spcPts val="0"/>
              </a:spcAft>
              <a:buClr>
                <a:schemeClr val="dk1"/>
              </a:buClr>
              <a:buSzPts val="1100"/>
              <a:buFont typeface="Arial"/>
              <a:buNone/>
            </a:pPr>
            <a:r>
              <a:rPr lang="en" sz="1400">
                <a:solidFill>
                  <a:schemeClr val="dk1"/>
                </a:solidFill>
              </a:rPr>
              <a:t>As you can see here it is distinct from replication that involves using different data but the same analysis and also different from robust that uses both different data and analysis to address the same question. </a:t>
            </a:r>
            <a:endParaRPr sz="1400">
              <a:solidFill>
                <a:schemeClr val="dk1"/>
              </a:solidFill>
            </a:endParaRPr>
          </a:p>
          <a:p>
            <a:pPr indent="0" lvl="0" marL="0" rtl="0" algn="l">
              <a:spcBef>
                <a:spcPts val="0"/>
              </a:spcBef>
              <a:spcAft>
                <a:spcPts val="0"/>
              </a:spcAft>
              <a:buClr>
                <a:schemeClr val="dk1"/>
              </a:buClr>
              <a:buSzPts val="1100"/>
              <a:buFont typeface="Arial"/>
              <a:buNone/>
            </a:pPr>
            <a:r>
              <a:t/>
            </a:r>
            <a:endParaRPr sz="1400">
              <a:solidFill>
                <a:schemeClr val="dk1"/>
              </a:solidFill>
            </a:endParaRPr>
          </a:p>
          <a:p>
            <a:pPr indent="0" lvl="0" marL="0" rtl="0" algn="l">
              <a:spcBef>
                <a:spcPts val="0"/>
              </a:spcBef>
              <a:spcAft>
                <a:spcPts val="0"/>
              </a:spcAft>
              <a:buClr>
                <a:schemeClr val="dk1"/>
              </a:buClr>
              <a:buSzPts val="1100"/>
              <a:buFont typeface="Arial"/>
              <a:buNone/>
            </a:pPr>
            <a:r>
              <a:rPr lang="en" sz="1400">
                <a:solidFill>
                  <a:schemeClr val="dk1"/>
                </a:solidFill>
              </a:rPr>
              <a:t>These words are often used in different ways in different disciplines and also can be used interchangeably so it’s worth thinking about what you are trying to achieve in your own research. </a:t>
            </a:r>
            <a:endParaRPr sz="1400">
              <a:solidFill>
                <a:schemeClr val="dk1"/>
              </a:solidFill>
            </a:endParaRPr>
          </a:p>
          <a:p>
            <a:pPr indent="0" lvl="0" marL="0" rtl="0" algn="l">
              <a:spcBef>
                <a:spcPts val="0"/>
              </a:spcBef>
              <a:spcAft>
                <a:spcPts val="0"/>
              </a:spcAft>
              <a:buClr>
                <a:schemeClr val="dk1"/>
              </a:buClr>
              <a:buSzPts val="1100"/>
              <a:buFont typeface="Arial"/>
              <a:buNone/>
            </a:pPr>
            <a:r>
              <a:t/>
            </a:r>
            <a:endParaRPr sz="1400">
              <a:solidFill>
                <a:schemeClr val="dk1"/>
              </a:solidFill>
            </a:endParaRPr>
          </a:p>
          <a:p>
            <a:pPr indent="0" lvl="0" marL="0" rtl="0" algn="l">
              <a:spcBef>
                <a:spcPts val="0"/>
              </a:spcBef>
              <a:spcAft>
                <a:spcPts val="0"/>
              </a:spcAft>
              <a:buSzPts val="1100"/>
              <a:buNone/>
            </a:pPr>
            <a:r>
              <a:rPr lang="en" sz="1400">
                <a:solidFill>
                  <a:schemeClr val="dk1"/>
                </a:solidFill>
              </a:rPr>
              <a:t>Really the idea is to make every stage of your research transparent so that other researchers could reproduce or replicate any part of it.  </a:t>
            </a:r>
            <a:endParaRPr/>
          </a:p>
        </p:txBody>
      </p:sp>
      <p:sp>
        <p:nvSpPr>
          <p:cNvPr id="2354" name="Google Shape;2354;g2f31ec4d44d_0_3499:notes"/>
          <p:cNvSpPr txBox="1"/>
          <p:nvPr>
            <p:ph idx="12" type="sldNum"/>
          </p:nvPr>
        </p:nvSpPr>
        <p:spPr>
          <a:xfrm>
            <a:off x="3884127" y="8685632"/>
            <a:ext cx="2972400" cy="4569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fld id="{00000000-1234-1234-1234-123412341234}" type="slidenum">
              <a:rPr lang="en"/>
              <a:t>‹#›</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62" name="Shape 2362"/>
        <p:cNvGrpSpPr/>
        <p:nvPr/>
      </p:nvGrpSpPr>
      <p:grpSpPr>
        <a:xfrm>
          <a:off x="0" y="0"/>
          <a:ext cx="0" cy="0"/>
          <a:chOff x="0" y="0"/>
          <a:chExt cx="0" cy="0"/>
        </a:xfrm>
      </p:grpSpPr>
      <p:sp>
        <p:nvSpPr>
          <p:cNvPr id="2363" name="Google Shape;2363;g2f31ec4d44d_0_3508:notes"/>
          <p:cNvSpPr/>
          <p:nvPr>
            <p:ph idx="2" type="sldImg"/>
          </p:nvPr>
        </p:nvSpPr>
        <p:spPr>
          <a:xfrm>
            <a:off x="89584" y="686092"/>
            <a:ext cx="66789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64" name="Google Shape;2364;g2f31ec4d44d_0_3508:notes"/>
          <p:cNvSpPr txBox="1"/>
          <p:nvPr>
            <p:ph idx="1" type="body"/>
          </p:nvPr>
        </p:nvSpPr>
        <p:spPr>
          <a:xfrm>
            <a:off x="686282" y="4342817"/>
            <a:ext cx="5485500" cy="4115100"/>
          </a:xfrm>
          <a:prstGeom prst="rect">
            <a:avLst/>
          </a:prstGeom>
          <a:noFill/>
          <a:ln>
            <a:noFill/>
          </a:ln>
        </p:spPr>
        <p:txBody>
          <a:bodyPr anchorCtr="0" anchor="t" bIns="45700" lIns="91425" spcFirstLastPara="1" rIns="91425" wrap="square" tIns="45700">
            <a:noAutofit/>
          </a:bodyPr>
          <a:lstStyle/>
          <a:p>
            <a:pPr indent="-228600" lvl="0" marL="457200" rtl="0" algn="l">
              <a:lnSpc>
                <a:spcPct val="100000"/>
              </a:lnSpc>
              <a:spcBef>
                <a:spcPts val="360"/>
              </a:spcBef>
              <a:spcAft>
                <a:spcPts val="0"/>
              </a:spcAft>
              <a:buSzPts val="1400"/>
              <a:buNone/>
            </a:pPr>
            <a:r>
              <a:rPr lang="en" sz="1600">
                <a:solidFill>
                  <a:schemeClr val="dk1"/>
                </a:solidFill>
                <a:latin typeface="Arial"/>
                <a:ea typeface="Arial"/>
                <a:cs typeface="Arial"/>
                <a:sym typeface="Arial"/>
              </a:rPr>
              <a:t>It starts right when you have a research idea. You want to communicate with others, plan and design your work. Then you will describe your protocol and collect data sets. Then, you start processing and wrangling your data, conduct your studies and analysis, publishing your data, and other research components so everybody can access it. Then comes the archiving that can ensure that your data is reusable, meaning, that someone else can go through this whole process of reproducing or building upon your work.</a:t>
            </a:r>
            <a:endParaRPr sz="1500"/>
          </a:p>
          <a:p>
            <a:pPr indent="-228600" lvl="0" marL="457200" rtl="0" algn="l">
              <a:lnSpc>
                <a:spcPct val="100000"/>
              </a:lnSpc>
              <a:spcBef>
                <a:spcPts val="360"/>
              </a:spcBef>
              <a:spcAft>
                <a:spcPts val="0"/>
              </a:spcAft>
              <a:buSzPts val="1400"/>
              <a:buNone/>
            </a:pPr>
            <a:r>
              <a:rPr lang="en" sz="1600">
                <a:solidFill>
                  <a:schemeClr val="dk1"/>
                </a:solidFill>
                <a:latin typeface="Arial"/>
                <a:ea typeface="Arial"/>
                <a:cs typeface="Arial"/>
                <a:sym typeface="Arial"/>
              </a:rPr>
              <a:t>That's quite an overwhelming process and we will </a:t>
            </a:r>
            <a:r>
              <a:rPr lang="en" sz="1600">
                <a:solidFill>
                  <a:schemeClr val="dk1"/>
                </a:solidFill>
              </a:rPr>
              <a:t>talk about it more later</a:t>
            </a:r>
            <a:r>
              <a:rPr lang="en" sz="1600">
                <a:solidFill>
                  <a:schemeClr val="dk1"/>
                </a:solidFill>
                <a:latin typeface="Arial"/>
                <a:ea typeface="Arial"/>
                <a:cs typeface="Arial"/>
                <a:sym typeface="Arial"/>
              </a:rPr>
              <a:t>.</a:t>
            </a:r>
            <a:endParaRPr sz="1500"/>
          </a:p>
          <a:p>
            <a:pPr indent="-228600" lvl="0" marL="457200" rtl="0" algn="l">
              <a:lnSpc>
                <a:spcPct val="100000"/>
              </a:lnSpc>
              <a:spcBef>
                <a:spcPts val="360"/>
              </a:spcBef>
              <a:spcAft>
                <a:spcPts val="0"/>
              </a:spcAft>
              <a:buSzPts val="1400"/>
              <a:buNone/>
            </a:pPr>
            <a:r>
              <a:t/>
            </a:r>
            <a:endParaRPr sz="1600">
              <a:solidFill>
                <a:schemeClr val="dk1"/>
              </a:solidFill>
              <a:latin typeface="Arial"/>
              <a:ea typeface="Arial"/>
              <a:cs typeface="Arial"/>
              <a:sym typeface="Arial"/>
            </a:endParaRPr>
          </a:p>
        </p:txBody>
      </p:sp>
      <p:sp>
        <p:nvSpPr>
          <p:cNvPr id="2365" name="Google Shape;2365;g2f31ec4d44d_0_3508:notes"/>
          <p:cNvSpPr txBox="1"/>
          <p:nvPr>
            <p:ph idx="12" type="sldNum"/>
          </p:nvPr>
        </p:nvSpPr>
        <p:spPr>
          <a:xfrm>
            <a:off x="3884127" y="8685632"/>
            <a:ext cx="2972400" cy="4569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Calibri"/>
              <a:buNone/>
            </a:pPr>
            <a:fld id="{00000000-1234-1234-1234-123412341234}" type="slidenum">
              <a:rPr b="0" i="0" lang="en" sz="1200" u="none" cap="none" strike="noStrike">
                <a:solidFill>
                  <a:srgbClr val="000000"/>
                </a:solidFill>
                <a:latin typeface="Calibri"/>
                <a:ea typeface="Calibri"/>
                <a:cs typeface="Calibri"/>
                <a:sym typeface="Calibri"/>
              </a:rPr>
              <a:t>‹#›</a:t>
            </a:fld>
            <a:endParaRPr b="0" i="0" sz="12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70" name="Shape 2370"/>
        <p:cNvGrpSpPr/>
        <p:nvPr/>
      </p:nvGrpSpPr>
      <p:grpSpPr>
        <a:xfrm>
          <a:off x="0" y="0"/>
          <a:ext cx="0" cy="0"/>
          <a:chOff x="0" y="0"/>
          <a:chExt cx="0" cy="0"/>
        </a:xfrm>
      </p:grpSpPr>
      <p:sp>
        <p:nvSpPr>
          <p:cNvPr id="2371" name="Google Shape;2371;g2f31ec4d44d_0_3957:notes"/>
          <p:cNvSpPr/>
          <p:nvPr>
            <p:ph idx="2" type="sldImg"/>
          </p:nvPr>
        </p:nvSpPr>
        <p:spPr>
          <a:xfrm>
            <a:off x="89584" y="686092"/>
            <a:ext cx="66789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72" name="Google Shape;2372;g2f31ec4d44d_0_3957:notes"/>
          <p:cNvSpPr txBox="1"/>
          <p:nvPr>
            <p:ph idx="1" type="body"/>
          </p:nvPr>
        </p:nvSpPr>
        <p:spPr>
          <a:xfrm>
            <a:off x="686282" y="4342816"/>
            <a:ext cx="5485500" cy="4115100"/>
          </a:xfrm>
          <a:prstGeom prst="rect">
            <a:avLst/>
          </a:prstGeom>
          <a:noFill/>
          <a:ln>
            <a:noFill/>
          </a:ln>
        </p:spPr>
        <p:txBody>
          <a:bodyPr anchorCtr="0" anchor="t" bIns="45700" lIns="91425" spcFirstLastPara="1" rIns="91425" wrap="square" tIns="45700">
            <a:noAutofit/>
          </a:bodyPr>
          <a:lstStyle/>
          <a:p>
            <a:pPr indent="0" lvl="0" marL="0" rtl="0" algn="l">
              <a:spcBef>
                <a:spcPts val="360"/>
              </a:spcBef>
              <a:spcAft>
                <a:spcPts val="0"/>
              </a:spcAft>
              <a:buNone/>
            </a:pPr>
            <a:r>
              <a:rPr lang="en"/>
              <a:t>Illustration from Peng in 2011 about how code and data aren’t enough to do a full replication.</a:t>
            </a:r>
            <a:endParaRPr/>
          </a:p>
          <a:p>
            <a:pPr indent="0" lvl="0" marL="0" rtl="0" algn="l">
              <a:spcBef>
                <a:spcPts val="360"/>
              </a:spcBef>
              <a:spcAft>
                <a:spcPts val="0"/>
              </a:spcAft>
              <a:buNone/>
            </a:pPr>
            <a:r>
              <a:t/>
            </a:r>
            <a:endParaRPr/>
          </a:p>
          <a:p>
            <a:pPr indent="0" lvl="0" marL="0" rtl="0" algn="l">
              <a:spcBef>
                <a:spcPts val="360"/>
              </a:spcBef>
              <a:spcAft>
                <a:spcPts val="0"/>
              </a:spcAft>
              <a:buNone/>
            </a:pPr>
            <a:r>
              <a:rPr lang="en"/>
              <a:t>You don’t want to let perfect be the enemy of the good here! All movement along this axis is progress towards better science.</a:t>
            </a:r>
            <a:endParaRPr/>
          </a:p>
          <a:p>
            <a:pPr indent="0" lvl="0" marL="0" rtl="0" algn="l">
              <a:spcBef>
                <a:spcPts val="360"/>
              </a:spcBef>
              <a:spcAft>
                <a:spcPts val="0"/>
              </a:spcAft>
              <a:buNone/>
            </a:pPr>
            <a:r>
              <a:t/>
            </a:r>
            <a:endParaRPr/>
          </a:p>
          <a:p>
            <a:pPr indent="0" lvl="0" marL="0" rtl="0" algn="l">
              <a:spcBef>
                <a:spcPts val="360"/>
              </a:spcBef>
              <a:spcAft>
                <a:spcPts val="0"/>
              </a:spcAft>
              <a:buNone/>
            </a:pPr>
            <a:r>
              <a:rPr lang="en"/>
              <a:t>you may have experienced the challenge of actually EXECUTING someone else’s code…..</a:t>
            </a:r>
            <a:endParaRPr/>
          </a:p>
        </p:txBody>
      </p:sp>
      <p:sp>
        <p:nvSpPr>
          <p:cNvPr id="2373" name="Google Shape;2373;g2f31ec4d44d_0_3957:notes"/>
          <p:cNvSpPr txBox="1"/>
          <p:nvPr>
            <p:ph idx="12" type="sldNum"/>
          </p:nvPr>
        </p:nvSpPr>
        <p:spPr>
          <a:xfrm>
            <a:off x="3884127" y="8685632"/>
            <a:ext cx="2972400" cy="4569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
              <a:t>‹#›</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79" name="Shape 2379"/>
        <p:cNvGrpSpPr/>
        <p:nvPr/>
      </p:nvGrpSpPr>
      <p:grpSpPr>
        <a:xfrm>
          <a:off x="0" y="0"/>
          <a:ext cx="0" cy="0"/>
          <a:chOff x="0" y="0"/>
          <a:chExt cx="0" cy="0"/>
        </a:xfrm>
      </p:grpSpPr>
      <p:sp>
        <p:nvSpPr>
          <p:cNvPr id="2380" name="Google Shape;2380;g2f31ec4d44d_0_394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81" name="Google Shape;2381;g2f31ec4d44d_0_394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b="0" i="0" lang="en" sz="1200" u="none" strike="noStrike">
                <a:solidFill>
                  <a:schemeClr val="dk1"/>
                </a:solidFill>
                <a:latin typeface="Calibri"/>
                <a:ea typeface="Calibri"/>
                <a:cs typeface="Calibri"/>
                <a:sym typeface="Calibri"/>
              </a:rPr>
              <a:t>Open science should be foundational to all research. Purpose of openness is to ensure scientific integrity, rigor and quality by applying </a:t>
            </a:r>
            <a:endParaRPr/>
          </a:p>
          <a:p>
            <a:pPr indent="0" lvl="0" marL="0" rtl="0" algn="l">
              <a:spcBef>
                <a:spcPts val="0"/>
              </a:spcBef>
              <a:spcAft>
                <a:spcPts val="0"/>
              </a:spcAft>
              <a:buNone/>
            </a:pPr>
            <a:r>
              <a:rPr b="0" i="0" lang="en" sz="1200" u="none" strike="noStrike">
                <a:solidFill>
                  <a:schemeClr val="dk1"/>
                </a:solidFill>
                <a:latin typeface="Calibri"/>
                <a:ea typeface="Calibri"/>
                <a:cs typeface="Calibri"/>
                <a:sym typeface="Calibri"/>
              </a:rPr>
              <a:t> reproducible, ethical and collaborative approaches. So, although we may place huge importance in outcome, openness or reproducibility is not a one off thing.</a:t>
            </a:r>
            <a:endParaRPr/>
          </a:p>
          <a:p>
            <a:pPr indent="0" lvl="0" marL="0" rtl="0" algn="l">
              <a:spcBef>
                <a:spcPts val="0"/>
              </a:spcBef>
              <a:spcAft>
                <a:spcPts val="0"/>
              </a:spcAft>
              <a:buNone/>
            </a:pPr>
            <a:br>
              <a:rPr lang="en"/>
            </a:br>
            <a:endParaRPr sz="1200">
              <a:solidFill>
                <a:schemeClr val="dk1"/>
              </a:solidFill>
              <a:latin typeface="Calibri"/>
              <a:ea typeface="Calibri"/>
              <a:cs typeface="Calibri"/>
              <a:sym typeface="Calibri"/>
            </a:endParaRPr>
          </a:p>
        </p:txBody>
      </p:sp>
      <p:sp>
        <p:nvSpPr>
          <p:cNvPr id="2382" name="Google Shape;2382;g2f31ec4d44d_0_3942: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Calibri"/>
              <a:buNone/>
            </a:pPr>
            <a:fld id="{00000000-1234-1234-1234-123412341234}" type="slidenum">
              <a:rPr b="0" i="0" lang="en" sz="1200" u="none" cap="none" strike="noStrike">
                <a:solidFill>
                  <a:srgbClr val="000000"/>
                </a:solidFill>
                <a:latin typeface="Calibri"/>
                <a:ea typeface="Calibri"/>
                <a:cs typeface="Calibri"/>
                <a:sym typeface="Calibri"/>
              </a:rPr>
              <a:t>‹#›</a:t>
            </a:fld>
            <a:endParaRPr b="0" i="0" sz="12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90" name="Shape 2390"/>
        <p:cNvGrpSpPr/>
        <p:nvPr/>
      </p:nvGrpSpPr>
      <p:grpSpPr>
        <a:xfrm>
          <a:off x="0" y="0"/>
          <a:ext cx="0" cy="0"/>
          <a:chOff x="0" y="0"/>
          <a:chExt cx="0" cy="0"/>
        </a:xfrm>
      </p:grpSpPr>
      <p:sp>
        <p:nvSpPr>
          <p:cNvPr id="2391" name="Google Shape;2391;g2f31ec4d44d_0_4550:notes"/>
          <p:cNvSpPr/>
          <p:nvPr>
            <p:ph idx="2" type="sldImg"/>
          </p:nvPr>
        </p:nvSpPr>
        <p:spPr>
          <a:xfrm>
            <a:off x="89584" y="686092"/>
            <a:ext cx="66789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92" name="Google Shape;2392;g2f31ec4d44d_0_4550:notes"/>
          <p:cNvSpPr txBox="1"/>
          <p:nvPr>
            <p:ph idx="1" type="body"/>
          </p:nvPr>
        </p:nvSpPr>
        <p:spPr>
          <a:xfrm>
            <a:off x="686282" y="4342816"/>
            <a:ext cx="5485500" cy="4115100"/>
          </a:xfrm>
          <a:prstGeom prst="rect">
            <a:avLst/>
          </a:prstGeom>
          <a:noFill/>
          <a:ln>
            <a:noFill/>
          </a:ln>
        </p:spPr>
        <p:txBody>
          <a:bodyPr anchorCtr="0" anchor="t" bIns="45700" lIns="91425" spcFirstLastPara="1" rIns="91425" wrap="square" tIns="45700">
            <a:noAutofit/>
          </a:bodyPr>
          <a:lstStyle/>
          <a:p>
            <a:pPr indent="0" lvl="0" marL="0" rtl="0" algn="l">
              <a:spcBef>
                <a:spcPts val="360"/>
              </a:spcBef>
              <a:spcAft>
                <a:spcPts val="0"/>
              </a:spcAft>
              <a:buNone/>
            </a:pPr>
            <a:r>
              <a:rPr lang="en"/>
              <a:t>Illustration from Peng in 2011 about how code and data aren’t enough to do a full replication.</a:t>
            </a:r>
            <a:endParaRPr/>
          </a:p>
          <a:p>
            <a:pPr indent="0" lvl="0" marL="0" rtl="0" algn="l">
              <a:spcBef>
                <a:spcPts val="360"/>
              </a:spcBef>
              <a:spcAft>
                <a:spcPts val="0"/>
              </a:spcAft>
              <a:buNone/>
            </a:pPr>
            <a:r>
              <a:t/>
            </a:r>
            <a:endParaRPr/>
          </a:p>
          <a:p>
            <a:pPr indent="0" lvl="0" marL="0" rtl="0" algn="l">
              <a:spcBef>
                <a:spcPts val="360"/>
              </a:spcBef>
              <a:spcAft>
                <a:spcPts val="0"/>
              </a:spcAft>
              <a:buNone/>
            </a:pPr>
            <a:r>
              <a:rPr lang="en"/>
              <a:t>You don’t want to let perfect be the enemy of the good here! All movement along this axis is progress towards better science.</a:t>
            </a:r>
            <a:endParaRPr/>
          </a:p>
          <a:p>
            <a:pPr indent="0" lvl="0" marL="0" rtl="0" algn="l">
              <a:spcBef>
                <a:spcPts val="360"/>
              </a:spcBef>
              <a:spcAft>
                <a:spcPts val="0"/>
              </a:spcAft>
              <a:buNone/>
            </a:pPr>
            <a:r>
              <a:t/>
            </a:r>
            <a:endParaRPr/>
          </a:p>
          <a:p>
            <a:pPr indent="0" lvl="0" marL="0" rtl="0" algn="l">
              <a:spcBef>
                <a:spcPts val="360"/>
              </a:spcBef>
              <a:spcAft>
                <a:spcPts val="0"/>
              </a:spcAft>
              <a:buNone/>
            </a:pPr>
            <a:r>
              <a:rPr lang="en"/>
              <a:t>you may have experienced the challenge of actually EXECUTING someone else’s code…..</a:t>
            </a:r>
            <a:endParaRPr/>
          </a:p>
        </p:txBody>
      </p:sp>
      <p:sp>
        <p:nvSpPr>
          <p:cNvPr id="2393" name="Google Shape;2393;g2f31ec4d44d_0_4550:notes"/>
          <p:cNvSpPr txBox="1"/>
          <p:nvPr>
            <p:ph idx="12" type="sldNum"/>
          </p:nvPr>
        </p:nvSpPr>
        <p:spPr>
          <a:xfrm>
            <a:off x="3884127" y="8685632"/>
            <a:ext cx="2972400" cy="4569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
              <a:t>‹#›</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99" name="Shape 2399"/>
        <p:cNvGrpSpPr/>
        <p:nvPr/>
      </p:nvGrpSpPr>
      <p:grpSpPr>
        <a:xfrm>
          <a:off x="0" y="0"/>
          <a:ext cx="0" cy="0"/>
          <a:chOff x="0" y="0"/>
          <a:chExt cx="0" cy="0"/>
        </a:xfrm>
      </p:grpSpPr>
      <p:sp>
        <p:nvSpPr>
          <p:cNvPr id="2400" name="Google Shape;2400;g2f31ec4d44d_0_455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01" name="Google Shape;2401;g2f31ec4d44d_0_455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
                <a:solidFill>
                  <a:srgbClr val="0E101A"/>
                </a:solidFill>
              </a:rPr>
              <a:t>For this part, I am drawing an example from OLS, better known as Open Life Science. We are an open science capacity-building organisation.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15" name="Shape 2415"/>
        <p:cNvGrpSpPr/>
        <p:nvPr/>
      </p:nvGrpSpPr>
      <p:grpSpPr>
        <a:xfrm>
          <a:off x="0" y="0"/>
          <a:ext cx="0" cy="0"/>
          <a:chOff x="0" y="0"/>
          <a:chExt cx="0" cy="0"/>
        </a:xfrm>
      </p:grpSpPr>
      <p:sp>
        <p:nvSpPr>
          <p:cNvPr id="2416" name="Google Shape;2416;g2f31ec4d44d_0_356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417" name="Google Shape;2417;g2f31ec4d44d_0_356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22" name="Shape 2422"/>
        <p:cNvGrpSpPr/>
        <p:nvPr/>
      </p:nvGrpSpPr>
      <p:grpSpPr>
        <a:xfrm>
          <a:off x="0" y="0"/>
          <a:ext cx="0" cy="0"/>
          <a:chOff x="0" y="0"/>
          <a:chExt cx="0" cy="0"/>
        </a:xfrm>
      </p:grpSpPr>
      <p:sp>
        <p:nvSpPr>
          <p:cNvPr id="2423" name="Google Shape;2423;g2f31ec4d44d_0_356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424" name="Google Shape;2424;g2f31ec4d44d_0_356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32" name="Shape 2432"/>
        <p:cNvGrpSpPr/>
        <p:nvPr/>
      </p:nvGrpSpPr>
      <p:grpSpPr>
        <a:xfrm>
          <a:off x="0" y="0"/>
          <a:ext cx="0" cy="0"/>
          <a:chOff x="0" y="0"/>
          <a:chExt cx="0" cy="0"/>
        </a:xfrm>
      </p:grpSpPr>
      <p:sp>
        <p:nvSpPr>
          <p:cNvPr id="2433" name="Google Shape;2433;g2f31ec4d44d_0_358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434" name="Google Shape;2434;g2f31ec4d44d_0_358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46" name="Shape 2446"/>
        <p:cNvGrpSpPr/>
        <p:nvPr/>
      </p:nvGrpSpPr>
      <p:grpSpPr>
        <a:xfrm>
          <a:off x="0" y="0"/>
          <a:ext cx="0" cy="0"/>
          <a:chOff x="0" y="0"/>
          <a:chExt cx="0" cy="0"/>
        </a:xfrm>
      </p:grpSpPr>
      <p:sp>
        <p:nvSpPr>
          <p:cNvPr id="2447" name="Google Shape;2447;g2f31ec4d44d_0_360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48" name="Google Shape;2448;g2f31ec4d44d_0_360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solidFill>
                <a:schemeClr val="dk1"/>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41" name="Shape 2141"/>
        <p:cNvGrpSpPr/>
        <p:nvPr/>
      </p:nvGrpSpPr>
      <p:grpSpPr>
        <a:xfrm>
          <a:off x="0" y="0"/>
          <a:ext cx="0" cy="0"/>
          <a:chOff x="0" y="0"/>
          <a:chExt cx="0" cy="0"/>
        </a:xfrm>
      </p:grpSpPr>
      <p:sp>
        <p:nvSpPr>
          <p:cNvPr id="2142" name="Google Shape;2142;g997e6bbead_0_77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43" name="Google Shape;2143;g997e6bbead_0_77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15" name="Shape 2515"/>
        <p:cNvGrpSpPr/>
        <p:nvPr/>
      </p:nvGrpSpPr>
      <p:grpSpPr>
        <a:xfrm>
          <a:off x="0" y="0"/>
          <a:ext cx="0" cy="0"/>
          <a:chOff x="0" y="0"/>
          <a:chExt cx="0" cy="0"/>
        </a:xfrm>
      </p:grpSpPr>
      <p:sp>
        <p:nvSpPr>
          <p:cNvPr id="2516" name="Google Shape;2516;g2f31ec4d44d_0_366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17" name="Google Shape;2517;g2f31ec4d44d_0_366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To summarize, a cohort of OLS is a 16 week long </a:t>
            </a:r>
            <a:r>
              <a:rPr lang="en">
                <a:solidFill>
                  <a:schemeClr val="dk1"/>
                </a:solidFill>
              </a:rPr>
              <a:t>program which alternates between one-on-one mentorship calls and cohort-based training calls. At the end of each calls, assignments are given to apply the open leadership skills to their project.</a:t>
            </a:r>
            <a:endParaRPr>
              <a:solidFill>
                <a:schemeClr val="dk1"/>
              </a:solidFill>
            </a:endParaRPr>
          </a:p>
          <a:p>
            <a:pPr indent="0" lvl="0" marL="0" rtl="0" algn="l">
              <a:spcBef>
                <a:spcPts val="0"/>
              </a:spcBef>
              <a:spcAft>
                <a:spcPts val="0"/>
              </a:spcAft>
              <a:buNone/>
            </a:pPr>
            <a:r>
              <a:rPr lang="en">
                <a:solidFill>
                  <a:schemeClr val="dk1"/>
                </a:solidFill>
              </a:rPr>
              <a:t>I will now go through the different cohort calls to illustrate the different skills learned during the program</a:t>
            </a:r>
            <a:endParaRPr>
              <a:solidFill>
                <a:schemeClr val="dk1"/>
              </a:solidFill>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30" name="Shape 2530"/>
        <p:cNvGrpSpPr/>
        <p:nvPr/>
      </p:nvGrpSpPr>
      <p:grpSpPr>
        <a:xfrm>
          <a:off x="0" y="0"/>
          <a:ext cx="0" cy="0"/>
          <a:chOff x="0" y="0"/>
          <a:chExt cx="0" cy="0"/>
        </a:xfrm>
      </p:grpSpPr>
      <p:sp>
        <p:nvSpPr>
          <p:cNvPr id="2531" name="Google Shape;2531;g2f31ec4d44d_0_502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532" name="Google Shape;2532;g2f31ec4d44d_0_502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44" name="Shape 2544"/>
        <p:cNvGrpSpPr/>
        <p:nvPr/>
      </p:nvGrpSpPr>
      <p:grpSpPr>
        <a:xfrm>
          <a:off x="0" y="0"/>
          <a:ext cx="0" cy="0"/>
          <a:chOff x="0" y="0"/>
          <a:chExt cx="0" cy="0"/>
        </a:xfrm>
      </p:grpSpPr>
      <p:sp>
        <p:nvSpPr>
          <p:cNvPr id="2545" name="Google Shape;2545;g2f31ec4d44d_0_838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46" name="Google Shape;2546;g2f31ec4d44d_0_838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solidFill>
                <a:schemeClr val="dk1"/>
              </a:solidFill>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59" name="Shape 2559"/>
        <p:cNvGrpSpPr/>
        <p:nvPr/>
      </p:nvGrpSpPr>
      <p:grpSpPr>
        <a:xfrm>
          <a:off x="0" y="0"/>
          <a:ext cx="0" cy="0"/>
          <a:chOff x="0" y="0"/>
          <a:chExt cx="0" cy="0"/>
        </a:xfrm>
      </p:grpSpPr>
      <p:sp>
        <p:nvSpPr>
          <p:cNvPr id="2560" name="Google Shape;2560;g2f31ec4d44d_0_524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561" name="Google Shape;2561;g2f31ec4d44d_0_524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73" name="Shape 2573"/>
        <p:cNvGrpSpPr/>
        <p:nvPr/>
      </p:nvGrpSpPr>
      <p:grpSpPr>
        <a:xfrm>
          <a:off x="0" y="0"/>
          <a:ext cx="0" cy="0"/>
          <a:chOff x="0" y="0"/>
          <a:chExt cx="0" cy="0"/>
        </a:xfrm>
      </p:grpSpPr>
      <p:sp>
        <p:nvSpPr>
          <p:cNvPr id="2574" name="Google Shape;2574;g2f31ec4d44d_0_525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75" name="Google Shape;2575;g2f31ec4d44d_0_525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94" name="Shape 2594"/>
        <p:cNvGrpSpPr/>
        <p:nvPr/>
      </p:nvGrpSpPr>
      <p:grpSpPr>
        <a:xfrm>
          <a:off x="0" y="0"/>
          <a:ext cx="0" cy="0"/>
          <a:chOff x="0" y="0"/>
          <a:chExt cx="0" cy="0"/>
        </a:xfrm>
      </p:grpSpPr>
      <p:sp>
        <p:nvSpPr>
          <p:cNvPr id="2595" name="Google Shape;2595;g2f31ec4d44d_0_368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96" name="Google Shape;2596;g2f31ec4d44d_0_368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But we’re a lot more than that. We’re really 422 people who have been speakers, mentors, mentees, and call facilitators. Many people have held more than one of these roles - and we come from six out of the seven continents in the world. We’re really proud to have such a global network of people. I’ll share some of the things we do to build this. </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03" name="Shape 2603"/>
        <p:cNvGrpSpPr/>
        <p:nvPr/>
      </p:nvGrpSpPr>
      <p:grpSpPr>
        <a:xfrm>
          <a:off x="0" y="0"/>
          <a:ext cx="0" cy="0"/>
          <a:chOff x="0" y="0"/>
          <a:chExt cx="0" cy="0"/>
        </a:xfrm>
      </p:grpSpPr>
      <p:sp>
        <p:nvSpPr>
          <p:cNvPr id="2604" name="Google Shape;2604;g2f31ec4d44d_0_3769:notes"/>
          <p:cNvSpPr/>
          <p:nvPr>
            <p:ph idx="2" type="sldImg"/>
          </p:nvPr>
        </p:nvSpPr>
        <p:spPr>
          <a:xfrm>
            <a:off x="89584" y="686092"/>
            <a:ext cx="66789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05" name="Google Shape;2605;g2f31ec4d44d_0_3769:notes"/>
          <p:cNvSpPr txBox="1"/>
          <p:nvPr>
            <p:ph idx="1" type="body"/>
          </p:nvPr>
        </p:nvSpPr>
        <p:spPr>
          <a:xfrm>
            <a:off x="686282" y="4342816"/>
            <a:ext cx="5485500" cy="41151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360"/>
              </a:spcBef>
              <a:spcAft>
                <a:spcPts val="0"/>
              </a:spcAft>
              <a:buSzPts val="1400"/>
              <a:buNone/>
            </a:pPr>
            <a:r>
              <a:rPr lang="en"/>
              <a:t>TIMING: 4</a:t>
            </a:r>
            <a:endParaRPr/>
          </a:p>
          <a:p>
            <a:pPr indent="-228600" lvl="0" marL="457200" marR="0" rtl="0" algn="l">
              <a:lnSpc>
                <a:spcPct val="100000"/>
              </a:lnSpc>
              <a:spcBef>
                <a:spcPts val="360"/>
              </a:spcBef>
              <a:spcAft>
                <a:spcPts val="0"/>
              </a:spcAft>
              <a:buSzPts val="1400"/>
              <a:buNone/>
            </a:pPr>
            <a:r>
              <a:t/>
            </a:r>
            <a:endParaRPr/>
          </a:p>
          <a:p>
            <a:pPr indent="-228600" lvl="0" marL="457200" marR="0" rtl="0" algn="l">
              <a:lnSpc>
                <a:spcPct val="100000"/>
              </a:lnSpc>
              <a:spcBef>
                <a:spcPts val="360"/>
              </a:spcBef>
              <a:spcAft>
                <a:spcPts val="0"/>
              </a:spcAft>
              <a:buSzPts val="1400"/>
              <a:buNone/>
            </a:pPr>
            <a:r>
              <a:rPr lang="en" sz="1600"/>
              <a:t>So of course there are barriers to this way of working</a:t>
            </a:r>
            <a:endParaRPr sz="1600"/>
          </a:p>
        </p:txBody>
      </p:sp>
      <p:sp>
        <p:nvSpPr>
          <p:cNvPr id="2606" name="Google Shape;2606;g2f31ec4d44d_0_3769:notes"/>
          <p:cNvSpPr txBox="1"/>
          <p:nvPr>
            <p:ph idx="12" type="sldNum"/>
          </p:nvPr>
        </p:nvSpPr>
        <p:spPr>
          <a:xfrm>
            <a:off x="3884127" y="8685632"/>
            <a:ext cx="2972400" cy="4569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fld id="{00000000-1234-1234-1234-123412341234}" type="slidenum">
              <a:rPr lang="en"/>
              <a:t>‹#›</a:t>
            </a:fld>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11" name="Shape 2611"/>
        <p:cNvGrpSpPr/>
        <p:nvPr/>
      </p:nvGrpSpPr>
      <p:grpSpPr>
        <a:xfrm>
          <a:off x="0" y="0"/>
          <a:ext cx="0" cy="0"/>
          <a:chOff x="0" y="0"/>
          <a:chExt cx="0" cy="0"/>
        </a:xfrm>
      </p:grpSpPr>
      <p:sp>
        <p:nvSpPr>
          <p:cNvPr id="2612" name="Google Shape;2612;g2f31ec4d44d_0_3788:notes"/>
          <p:cNvSpPr/>
          <p:nvPr>
            <p:ph idx="2" type="sldImg"/>
          </p:nvPr>
        </p:nvSpPr>
        <p:spPr>
          <a:xfrm>
            <a:off x="89584" y="686092"/>
            <a:ext cx="66789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13" name="Google Shape;2613;g2f31ec4d44d_0_3788:notes"/>
          <p:cNvSpPr txBox="1"/>
          <p:nvPr>
            <p:ph idx="1" type="body"/>
          </p:nvPr>
        </p:nvSpPr>
        <p:spPr>
          <a:xfrm>
            <a:off x="686282" y="4342817"/>
            <a:ext cx="5485500" cy="41151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rPr lang="en"/>
              <a:t>Therefore, The Turing Way is a book, a community, a global collaboration and a movement for culture change.</a:t>
            </a:r>
            <a:endParaRPr/>
          </a:p>
        </p:txBody>
      </p:sp>
      <p:sp>
        <p:nvSpPr>
          <p:cNvPr id="2614" name="Google Shape;2614;g2f31ec4d44d_0_3788:notes"/>
          <p:cNvSpPr txBox="1"/>
          <p:nvPr>
            <p:ph idx="12" type="sldNum"/>
          </p:nvPr>
        </p:nvSpPr>
        <p:spPr>
          <a:xfrm>
            <a:off x="3884127" y="8685632"/>
            <a:ext cx="2972400" cy="4569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
              <a:t>‹#›</a:t>
            </a:fld>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29" name="Shape 2629"/>
        <p:cNvGrpSpPr/>
        <p:nvPr/>
      </p:nvGrpSpPr>
      <p:grpSpPr>
        <a:xfrm>
          <a:off x="0" y="0"/>
          <a:ext cx="0" cy="0"/>
          <a:chOff x="0" y="0"/>
          <a:chExt cx="0" cy="0"/>
        </a:xfrm>
      </p:grpSpPr>
      <p:sp>
        <p:nvSpPr>
          <p:cNvPr id="2630" name="Google Shape;2630;g2f31ec4d44d_0_3804:notes"/>
          <p:cNvSpPr/>
          <p:nvPr>
            <p:ph idx="2" type="sldImg"/>
          </p:nvPr>
        </p:nvSpPr>
        <p:spPr>
          <a:xfrm>
            <a:off x="89584" y="686092"/>
            <a:ext cx="66789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31" name="Google Shape;2631;g2f31ec4d44d_0_3804:notes"/>
          <p:cNvSpPr txBox="1"/>
          <p:nvPr>
            <p:ph idx="1" type="body"/>
          </p:nvPr>
        </p:nvSpPr>
        <p:spPr>
          <a:xfrm>
            <a:off x="686282" y="4342817"/>
            <a:ext cx="5485500" cy="41151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400"/>
              <a:buFont typeface="Arial"/>
              <a:buNone/>
            </a:pPr>
            <a:r>
              <a:rPr b="1" lang="en" sz="1200">
                <a:solidFill>
                  <a:schemeClr val="dk1"/>
                </a:solidFill>
                <a:latin typeface="Calibri"/>
                <a:ea typeface="Calibri"/>
                <a:cs typeface="Calibri"/>
                <a:sym typeface="Calibri"/>
              </a:rPr>
              <a:t>Reproducibility is</a:t>
            </a:r>
            <a:r>
              <a:rPr lang="en" sz="1200">
                <a:solidFill>
                  <a:schemeClr val="dk1"/>
                </a:solidFill>
                <a:latin typeface="Calibri"/>
                <a:ea typeface="Calibri"/>
                <a:cs typeface="Calibri"/>
                <a:sym typeface="Calibri"/>
              </a:rPr>
              <a:t> When the same analysis is applied to the same data, it should give the same result. There are other concepts around reproducibility like replicability – when same analysis is applied to different data or experiments in different conditions, then there are robustness and generalisability as well. However, reproducibility in computational analysis should be maintained as a minimum criteria to ensure quality and integrity of our research.</a:t>
            </a:r>
            <a:endParaRPr>
              <a:solidFill>
                <a:schemeClr val="dk1"/>
              </a:solidFill>
            </a:endParaRPr>
          </a:p>
          <a:p>
            <a:pPr indent="0" lvl="0" marL="0" rtl="0" algn="l">
              <a:lnSpc>
                <a:spcPct val="100000"/>
              </a:lnSpc>
              <a:spcBef>
                <a:spcPts val="360"/>
              </a:spcBef>
              <a:spcAft>
                <a:spcPts val="0"/>
              </a:spcAft>
              <a:buSzPts val="1400"/>
              <a:buNone/>
            </a:pPr>
            <a:r>
              <a:t/>
            </a:r>
            <a:endParaRPr/>
          </a:p>
        </p:txBody>
      </p:sp>
      <p:sp>
        <p:nvSpPr>
          <p:cNvPr id="2632" name="Google Shape;2632;g2f31ec4d44d_0_3804:notes"/>
          <p:cNvSpPr txBox="1"/>
          <p:nvPr>
            <p:ph idx="12" type="sldNum"/>
          </p:nvPr>
        </p:nvSpPr>
        <p:spPr>
          <a:xfrm>
            <a:off x="3884127" y="8685632"/>
            <a:ext cx="2972400" cy="4569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Calibri"/>
              <a:buNone/>
            </a:pPr>
            <a:fld id="{00000000-1234-1234-1234-123412341234}" type="slidenum">
              <a:rPr b="0" i="0" lang="en" sz="1200" u="none" cap="none" strike="noStrike">
                <a:solidFill>
                  <a:srgbClr val="000000"/>
                </a:solidFill>
                <a:latin typeface="Calibri"/>
                <a:ea typeface="Calibri"/>
                <a:cs typeface="Calibri"/>
                <a:sym typeface="Calibri"/>
              </a:rPr>
              <a:t>‹#›</a:t>
            </a:fld>
            <a:endParaRPr b="0" i="0" sz="12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41" name="Shape 2641"/>
        <p:cNvGrpSpPr/>
        <p:nvPr/>
      </p:nvGrpSpPr>
      <p:grpSpPr>
        <a:xfrm>
          <a:off x="0" y="0"/>
          <a:ext cx="0" cy="0"/>
          <a:chOff x="0" y="0"/>
          <a:chExt cx="0" cy="0"/>
        </a:xfrm>
      </p:grpSpPr>
      <p:sp>
        <p:nvSpPr>
          <p:cNvPr id="2642" name="Google Shape;2642;g2f31ec4d44d_0_3815:notes"/>
          <p:cNvSpPr/>
          <p:nvPr>
            <p:ph idx="2" type="sldImg"/>
          </p:nvPr>
        </p:nvSpPr>
        <p:spPr>
          <a:xfrm>
            <a:off x="89584" y="686092"/>
            <a:ext cx="66789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43" name="Google Shape;2643;g2f31ec4d44d_0_3815:notes"/>
          <p:cNvSpPr txBox="1"/>
          <p:nvPr>
            <p:ph idx="1" type="body"/>
          </p:nvPr>
        </p:nvSpPr>
        <p:spPr>
          <a:xfrm>
            <a:off x="686282" y="4342817"/>
            <a:ext cx="5485500" cy="41151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 sz="1200">
                <a:solidFill>
                  <a:schemeClr val="dk1"/>
                </a:solidFill>
                <a:latin typeface="Calibri"/>
                <a:ea typeface="Calibri"/>
                <a:cs typeface="Calibri"/>
                <a:sym typeface="Calibri"/>
              </a:rPr>
              <a:t>With this definition, the project started with contributors who documented best practices, guidance and recommendations in chapters, describing various concepts and tools that can ensure the reproducibility aspects of data research.</a:t>
            </a:r>
            <a:endParaRPr/>
          </a:p>
          <a:p>
            <a:pPr indent="0" lvl="0" marL="0" rtl="0" algn="l">
              <a:lnSpc>
                <a:spcPct val="100000"/>
              </a:lnSpc>
              <a:spcBef>
                <a:spcPts val="360"/>
              </a:spcBef>
              <a:spcAft>
                <a:spcPts val="0"/>
              </a:spcAft>
              <a:buSzPts val="1400"/>
              <a:buNone/>
            </a:pPr>
            <a:r>
              <a:rPr lang="en" sz="1200">
                <a:solidFill>
                  <a:schemeClr val="dk1"/>
                </a:solidFill>
                <a:latin typeface="Calibri"/>
                <a:ea typeface="Calibri"/>
                <a:cs typeface="Calibri"/>
                <a:sym typeface="Calibri"/>
              </a:rPr>
              <a:t>These chapter include topics such as open research, version control, licensing, data management, code testing and reviewing, continuous integration and so on.</a:t>
            </a:r>
            <a:endParaRPr/>
          </a:p>
          <a:p>
            <a:pPr indent="0" lvl="0" marL="0" marR="0" rtl="0" algn="l">
              <a:lnSpc>
                <a:spcPct val="100000"/>
              </a:lnSpc>
              <a:spcBef>
                <a:spcPts val="360"/>
              </a:spcBef>
              <a:spcAft>
                <a:spcPts val="0"/>
              </a:spcAft>
              <a:buClr>
                <a:schemeClr val="dk1"/>
              </a:buClr>
              <a:buSzPts val="1200"/>
              <a:buFont typeface="Calibri"/>
              <a:buNone/>
            </a:pPr>
            <a:r>
              <a:rPr lang="en" sz="1200">
                <a:solidFill>
                  <a:schemeClr val="dk1"/>
                </a:solidFill>
                <a:latin typeface="Calibri"/>
                <a:ea typeface="Calibri"/>
                <a:cs typeface="Calibri"/>
                <a:sym typeface="Calibri"/>
              </a:rPr>
              <a:t>However, these data practices were not enough, as research also includes the way we communicate our work with others, how do we design our project, how efficiently we collaborate with each other. All these while ensuring the highest ethical standards and research integrity in our research.</a:t>
            </a:r>
            <a:endParaRPr/>
          </a:p>
          <a:p>
            <a:pPr indent="0" lvl="0" marL="0" rtl="0" algn="l">
              <a:lnSpc>
                <a:spcPct val="100000"/>
              </a:lnSpc>
              <a:spcBef>
                <a:spcPts val="360"/>
              </a:spcBef>
              <a:spcAft>
                <a:spcPts val="0"/>
              </a:spcAft>
              <a:buSzPts val="1400"/>
              <a:buNone/>
            </a:pPr>
            <a:r>
              <a:t/>
            </a:r>
            <a:endParaRPr sz="1200">
              <a:solidFill>
                <a:schemeClr val="dk1"/>
              </a:solidFill>
              <a:latin typeface="Calibri"/>
              <a:ea typeface="Calibri"/>
              <a:cs typeface="Calibri"/>
              <a:sym typeface="Calibri"/>
            </a:endParaRPr>
          </a:p>
        </p:txBody>
      </p:sp>
      <p:sp>
        <p:nvSpPr>
          <p:cNvPr id="2644" name="Google Shape;2644;g2f31ec4d44d_0_3815:notes"/>
          <p:cNvSpPr txBox="1"/>
          <p:nvPr>
            <p:ph idx="12" type="sldNum"/>
          </p:nvPr>
        </p:nvSpPr>
        <p:spPr>
          <a:xfrm>
            <a:off x="3884127" y="8685632"/>
            <a:ext cx="2972400" cy="4569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Calibri"/>
              <a:buNone/>
            </a:pPr>
            <a:fld id="{00000000-1234-1234-1234-123412341234}" type="slidenum">
              <a:rPr b="0" i="0" lang="en" sz="1200" u="none" cap="none" strike="noStrike">
                <a:solidFill>
                  <a:srgbClr val="000000"/>
                </a:solidFill>
                <a:latin typeface="Calibri"/>
                <a:ea typeface="Calibri"/>
                <a:cs typeface="Calibri"/>
                <a:sym typeface="Calibri"/>
              </a:rPr>
              <a:t>‹#›</a:t>
            </a:fld>
            <a:endParaRPr b="0" i="0" sz="12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50" name="Shape 2150"/>
        <p:cNvGrpSpPr/>
        <p:nvPr/>
      </p:nvGrpSpPr>
      <p:grpSpPr>
        <a:xfrm>
          <a:off x="0" y="0"/>
          <a:ext cx="0" cy="0"/>
          <a:chOff x="0" y="0"/>
          <a:chExt cx="0" cy="0"/>
        </a:xfrm>
      </p:grpSpPr>
      <p:sp>
        <p:nvSpPr>
          <p:cNvPr id="2151" name="Google Shape;2151;g214c2d601c0_0_4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52" name="Google Shape;2152;g214c2d601c0_0_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49" name="Shape 2649"/>
        <p:cNvGrpSpPr/>
        <p:nvPr/>
      </p:nvGrpSpPr>
      <p:grpSpPr>
        <a:xfrm>
          <a:off x="0" y="0"/>
          <a:ext cx="0" cy="0"/>
          <a:chOff x="0" y="0"/>
          <a:chExt cx="0" cy="0"/>
        </a:xfrm>
      </p:grpSpPr>
      <p:sp>
        <p:nvSpPr>
          <p:cNvPr id="2650" name="Google Shape;2650;g2f31ec4d44d_0_3822:notes"/>
          <p:cNvSpPr/>
          <p:nvPr>
            <p:ph idx="2" type="sldImg"/>
          </p:nvPr>
        </p:nvSpPr>
        <p:spPr>
          <a:xfrm>
            <a:off x="89584" y="686092"/>
            <a:ext cx="66789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51" name="Google Shape;2651;g2f31ec4d44d_0_3822:notes"/>
          <p:cNvSpPr txBox="1"/>
          <p:nvPr>
            <p:ph idx="1" type="body"/>
          </p:nvPr>
        </p:nvSpPr>
        <p:spPr>
          <a:xfrm>
            <a:off x="686282" y="4342817"/>
            <a:ext cx="5485500" cy="41151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 sz="1200">
                <a:solidFill>
                  <a:schemeClr val="dk1"/>
                </a:solidFill>
                <a:latin typeface="Calibri"/>
                <a:ea typeface="Calibri"/>
                <a:cs typeface="Calibri"/>
                <a:sym typeface="Calibri"/>
              </a:rPr>
              <a:t>In order to accommodate all these requirements in research and data science, the project expanded to include four more guides in addition to the guide for reproducible research: project design, communication, collaboration and ethical research.</a:t>
            </a:r>
            <a:br>
              <a:rPr lang="en" sz="1200">
                <a:solidFill>
                  <a:schemeClr val="dk1"/>
                </a:solidFill>
                <a:latin typeface="Calibri"/>
                <a:ea typeface="Calibri"/>
                <a:cs typeface="Calibri"/>
                <a:sym typeface="Calibri"/>
              </a:rPr>
            </a:br>
            <a:endParaRPr/>
          </a:p>
          <a:p>
            <a:pPr indent="0" lvl="0" marL="0" marR="0" rtl="0" algn="l">
              <a:lnSpc>
                <a:spcPct val="100000"/>
              </a:lnSpc>
              <a:spcBef>
                <a:spcPts val="360"/>
              </a:spcBef>
              <a:spcAft>
                <a:spcPts val="0"/>
              </a:spcAft>
              <a:buClr>
                <a:schemeClr val="dk1"/>
              </a:buClr>
              <a:buSzPts val="1200"/>
              <a:buFont typeface="Calibri"/>
              <a:buNone/>
            </a:pPr>
            <a:r>
              <a:rPr lang="en" sz="1200">
                <a:solidFill>
                  <a:schemeClr val="dk1"/>
                </a:solidFill>
                <a:latin typeface="Calibri"/>
                <a:ea typeface="Calibri"/>
                <a:cs typeface="Calibri"/>
                <a:sym typeface="Calibri"/>
              </a:rPr>
              <a:t>To ensure that a project like The Turing Way can be reproduced across different communities, we also maintain the community handbook that compiles all the processes and community practices that could be reused by others.</a:t>
            </a:r>
            <a:endParaRPr/>
          </a:p>
        </p:txBody>
      </p:sp>
      <p:sp>
        <p:nvSpPr>
          <p:cNvPr id="2652" name="Google Shape;2652;g2f31ec4d44d_0_3822:notes"/>
          <p:cNvSpPr txBox="1"/>
          <p:nvPr>
            <p:ph idx="12" type="sldNum"/>
          </p:nvPr>
        </p:nvSpPr>
        <p:spPr>
          <a:xfrm>
            <a:off x="3884127" y="8685632"/>
            <a:ext cx="2972400" cy="4569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
              <a:t>‹#›</a:t>
            </a:fld>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58" name="Shape 2658"/>
        <p:cNvGrpSpPr/>
        <p:nvPr/>
      </p:nvGrpSpPr>
      <p:grpSpPr>
        <a:xfrm>
          <a:off x="0" y="0"/>
          <a:ext cx="0" cy="0"/>
          <a:chOff x="0" y="0"/>
          <a:chExt cx="0" cy="0"/>
        </a:xfrm>
      </p:grpSpPr>
      <p:sp>
        <p:nvSpPr>
          <p:cNvPr id="2659" name="Google Shape;2659;g2f31ec4d44d_0_5358:notes"/>
          <p:cNvSpPr/>
          <p:nvPr>
            <p:ph idx="2" type="sldImg"/>
          </p:nvPr>
        </p:nvSpPr>
        <p:spPr>
          <a:xfrm>
            <a:off x="89584" y="686092"/>
            <a:ext cx="66789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60" name="Google Shape;2660;g2f31ec4d44d_0_5358:notes"/>
          <p:cNvSpPr txBox="1"/>
          <p:nvPr>
            <p:ph idx="1" type="body"/>
          </p:nvPr>
        </p:nvSpPr>
        <p:spPr>
          <a:xfrm>
            <a:off x="686282" y="4342817"/>
            <a:ext cx="5485500" cy="41151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
              <a:t>To help people build this foundational skill set, </a:t>
            </a:r>
            <a:r>
              <a:rPr b="0" i="0" lang="en" sz="1200" u="none" strike="noStrike">
                <a:solidFill>
                  <a:schemeClr val="dk1"/>
                </a:solidFill>
                <a:latin typeface="Calibri"/>
                <a:ea typeface="Calibri"/>
                <a:cs typeface="Calibri"/>
                <a:sym typeface="Calibri"/>
              </a:rPr>
              <a:t>the project expanded to include four more guides in addition to the guide for reproducible research: project design, communication, collaboration and ethical research.</a:t>
            </a:r>
            <a:endParaRPr/>
          </a:p>
          <a:p>
            <a:pPr indent="0" lvl="0" marL="0" rtl="0" algn="l">
              <a:spcBef>
                <a:spcPts val="360"/>
              </a:spcBef>
              <a:spcAft>
                <a:spcPts val="0"/>
              </a:spcAft>
              <a:buNone/>
            </a:pPr>
            <a:r>
              <a:t/>
            </a:r>
            <a:endParaRPr/>
          </a:p>
          <a:p>
            <a:pPr indent="0" lvl="0" marL="0" rtl="0" algn="l">
              <a:spcBef>
                <a:spcPts val="360"/>
              </a:spcBef>
              <a:spcAft>
                <a:spcPts val="0"/>
              </a:spcAft>
              <a:buNone/>
            </a:pPr>
            <a:r>
              <a:rPr b="0" i="0" lang="en" sz="1200" u="none" strike="noStrike">
                <a:solidFill>
                  <a:schemeClr val="dk1"/>
                </a:solidFill>
                <a:latin typeface="Calibri"/>
                <a:ea typeface="Calibri"/>
                <a:cs typeface="Calibri"/>
                <a:sym typeface="Calibri"/>
              </a:rPr>
              <a:t>To ensure that a project like The Turing Way can be reproduced across different communities, we also maintain the community handbook that compiles all the processes and community practices that could be reused by others.</a:t>
            </a:r>
            <a:endParaRPr/>
          </a:p>
        </p:txBody>
      </p:sp>
      <p:sp>
        <p:nvSpPr>
          <p:cNvPr id="2661" name="Google Shape;2661;g2f31ec4d44d_0_5358:notes"/>
          <p:cNvSpPr txBox="1"/>
          <p:nvPr>
            <p:ph idx="12" type="sldNum"/>
          </p:nvPr>
        </p:nvSpPr>
        <p:spPr>
          <a:xfrm>
            <a:off x="3884127" y="8685632"/>
            <a:ext cx="2972400" cy="4569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83" name="Shape 2683"/>
        <p:cNvGrpSpPr/>
        <p:nvPr/>
      </p:nvGrpSpPr>
      <p:grpSpPr>
        <a:xfrm>
          <a:off x="0" y="0"/>
          <a:ext cx="0" cy="0"/>
          <a:chOff x="0" y="0"/>
          <a:chExt cx="0" cy="0"/>
        </a:xfrm>
      </p:grpSpPr>
      <p:sp>
        <p:nvSpPr>
          <p:cNvPr id="2684" name="Google Shape;2684;g2f31ec4d44d_0_6333:notes"/>
          <p:cNvSpPr/>
          <p:nvPr>
            <p:ph idx="2" type="sldImg"/>
          </p:nvPr>
        </p:nvSpPr>
        <p:spPr>
          <a:xfrm>
            <a:off x="89584" y="686092"/>
            <a:ext cx="66789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85" name="Google Shape;2685;g2f31ec4d44d_0_6333:notes"/>
          <p:cNvSpPr txBox="1"/>
          <p:nvPr>
            <p:ph idx="1" type="body"/>
          </p:nvPr>
        </p:nvSpPr>
        <p:spPr>
          <a:xfrm>
            <a:off x="686282" y="4342817"/>
            <a:ext cx="5485500" cy="4115100"/>
          </a:xfrm>
          <a:prstGeom prst="rect">
            <a:avLst/>
          </a:prstGeom>
          <a:noFill/>
          <a:ln>
            <a:noFill/>
          </a:ln>
        </p:spPr>
        <p:txBody>
          <a:bodyPr anchorCtr="0" anchor="t" bIns="45700" lIns="91425" spcFirstLastPara="1" rIns="91425" wrap="square" tIns="45700">
            <a:noAutofit/>
          </a:bodyPr>
          <a:lstStyle/>
          <a:p>
            <a:pPr indent="0" lvl="0" marL="0" rtl="0" algn="l">
              <a:spcBef>
                <a:spcPts val="400"/>
              </a:spcBef>
              <a:spcAft>
                <a:spcPts val="0"/>
              </a:spcAft>
              <a:buNone/>
            </a:pPr>
            <a:r>
              <a:rPr lang="en"/>
              <a:t>Kirstie and I co-lead The Turing Way, our team was joined by Anne Lee Steele as our research community manager and Alexandra Araujo Alvarez as the research project manager.</a:t>
            </a:r>
            <a:endParaRPr/>
          </a:p>
          <a:p>
            <a:pPr indent="0" lvl="0" marL="0" rtl="0" algn="l">
              <a:spcBef>
                <a:spcPts val="400"/>
              </a:spcBef>
              <a:spcAft>
                <a:spcPts val="0"/>
              </a:spcAft>
              <a:buNone/>
            </a:pPr>
            <a:r>
              <a:rPr lang="en"/>
              <a:t>The project is in its 5th year, and provides five guides, a community hand book with over 300 chapters along with a range of community infrastructure and collaborative projects led with different teams and communities.</a:t>
            </a:r>
            <a:endParaRPr/>
          </a:p>
        </p:txBody>
      </p:sp>
      <p:sp>
        <p:nvSpPr>
          <p:cNvPr id="2686" name="Google Shape;2686;g2f31ec4d44d_0_6333:notes"/>
          <p:cNvSpPr txBox="1"/>
          <p:nvPr>
            <p:ph idx="12" type="sldNum"/>
          </p:nvPr>
        </p:nvSpPr>
        <p:spPr>
          <a:xfrm>
            <a:off x="3884127" y="8685632"/>
            <a:ext cx="2972400" cy="4569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Calibri"/>
              <a:buNone/>
            </a:pPr>
            <a:fld id="{00000000-1234-1234-1234-123412341234}" type="slidenum">
              <a:rPr b="0" i="0" lang="en" sz="1200" u="none" cap="none" strike="noStrike">
                <a:solidFill>
                  <a:srgbClr val="000000"/>
                </a:solidFill>
                <a:latin typeface="Calibri"/>
                <a:ea typeface="Calibri"/>
                <a:cs typeface="Calibri"/>
                <a:sym typeface="Calibri"/>
              </a:rPr>
              <a:t>‹#›</a:t>
            </a:fld>
            <a:endParaRPr b="0" i="0" sz="12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04" name="Shape 2704"/>
        <p:cNvGrpSpPr/>
        <p:nvPr/>
      </p:nvGrpSpPr>
      <p:grpSpPr>
        <a:xfrm>
          <a:off x="0" y="0"/>
          <a:ext cx="0" cy="0"/>
          <a:chOff x="0" y="0"/>
          <a:chExt cx="0" cy="0"/>
        </a:xfrm>
      </p:grpSpPr>
      <p:sp>
        <p:nvSpPr>
          <p:cNvPr id="2705" name="Google Shape;2705;g2f31ec4d44d_0_7072:notes"/>
          <p:cNvSpPr/>
          <p:nvPr>
            <p:ph idx="2" type="sldImg"/>
          </p:nvPr>
        </p:nvSpPr>
        <p:spPr>
          <a:xfrm>
            <a:off x="89584" y="686092"/>
            <a:ext cx="66789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706" name="Google Shape;2706;g2f31ec4d44d_0_7072:notes"/>
          <p:cNvSpPr txBox="1"/>
          <p:nvPr>
            <p:ph idx="1" type="body"/>
          </p:nvPr>
        </p:nvSpPr>
        <p:spPr>
          <a:xfrm>
            <a:off x="686282" y="4342817"/>
            <a:ext cx="5485500" cy="4115100"/>
          </a:xfrm>
          <a:prstGeom prst="rect">
            <a:avLst/>
          </a:prstGeom>
          <a:noFill/>
          <a:ln>
            <a:noFill/>
          </a:ln>
        </p:spPr>
        <p:txBody>
          <a:bodyPr anchorCtr="0" anchor="t" bIns="45700" lIns="91425" spcFirstLastPara="1" rIns="91425" wrap="square" tIns="45700">
            <a:noAutofit/>
          </a:bodyPr>
          <a:lstStyle/>
          <a:p>
            <a:pPr indent="0" lvl="0" marL="0" rtl="0" algn="l">
              <a:spcBef>
                <a:spcPts val="360"/>
              </a:spcBef>
              <a:spcAft>
                <a:spcPts val="0"/>
              </a:spcAft>
              <a:buNone/>
            </a:pPr>
            <a:r>
              <a:rPr b="0" i="0" lang="en" sz="1200" u="none" strike="noStrike">
                <a:solidFill>
                  <a:schemeClr val="dk1"/>
                </a:solidFill>
                <a:latin typeface="Calibri"/>
                <a:ea typeface="Calibri"/>
                <a:cs typeface="Calibri"/>
                <a:sym typeface="Calibri"/>
              </a:rPr>
              <a:t>None of this work would be possible without our community of collaborators.</a:t>
            </a:r>
            <a:endParaRPr/>
          </a:p>
          <a:p>
            <a:pPr indent="0" lvl="0" marL="0" rtl="0" algn="l">
              <a:spcBef>
                <a:spcPts val="360"/>
              </a:spcBef>
              <a:spcAft>
                <a:spcPts val="0"/>
              </a:spcAft>
              <a:buNone/>
            </a:pPr>
            <a:r>
              <a:rPr b="0" i="0" lang="en" sz="1200" u="none" strike="noStrike">
                <a:solidFill>
                  <a:schemeClr val="dk1"/>
                </a:solidFill>
                <a:latin typeface="Calibri"/>
                <a:ea typeface="Calibri"/>
                <a:cs typeface="Calibri"/>
                <a:sym typeface="Calibri"/>
              </a:rPr>
              <a:t>We'd like to invite you to become a contributor to the Turing Way, to help us develop chapters of data, transparent reporting, communication and other topics that can help others to stay updated with current practices. We welcome all kinds of contributions.</a:t>
            </a:r>
            <a:endParaRPr/>
          </a:p>
          <a:p>
            <a:pPr indent="0" lvl="0" marL="0" rtl="0" algn="l">
              <a:spcBef>
                <a:spcPts val="360"/>
              </a:spcBef>
              <a:spcAft>
                <a:spcPts val="0"/>
              </a:spcAft>
              <a:buNone/>
            </a:pPr>
            <a:r>
              <a:rPr b="0" i="0" lang="en" sz="1200" u="none" strike="noStrike">
                <a:solidFill>
                  <a:schemeClr val="dk1"/>
                </a:solidFill>
                <a:latin typeface="Calibri"/>
                <a:ea typeface="Calibri"/>
                <a:cs typeface="Calibri"/>
                <a:sym typeface="Calibri"/>
              </a:rPr>
              <a:t>Case studies, and lived experiences, are welcome too. You don't need to have coding experience to contribute! You just need an idea and a willingness to learn.</a:t>
            </a:r>
            <a:endParaRPr/>
          </a:p>
          <a:p>
            <a:pPr indent="0" lvl="0" marL="0" rtl="0" algn="l">
              <a:spcBef>
                <a:spcPts val="360"/>
              </a:spcBef>
              <a:spcAft>
                <a:spcPts val="0"/>
              </a:spcAft>
              <a:buNone/>
            </a:pPr>
            <a:br>
              <a:rPr lang="en"/>
            </a:br>
            <a:endParaRPr/>
          </a:p>
        </p:txBody>
      </p:sp>
      <p:sp>
        <p:nvSpPr>
          <p:cNvPr id="2707" name="Google Shape;2707;g2f31ec4d44d_0_7072:notes"/>
          <p:cNvSpPr txBox="1"/>
          <p:nvPr>
            <p:ph idx="12" type="sldNum"/>
          </p:nvPr>
        </p:nvSpPr>
        <p:spPr>
          <a:xfrm>
            <a:off x="3884127" y="8685632"/>
            <a:ext cx="2972400" cy="4569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15" name="Shape 2715"/>
        <p:cNvGrpSpPr/>
        <p:nvPr/>
      </p:nvGrpSpPr>
      <p:grpSpPr>
        <a:xfrm>
          <a:off x="0" y="0"/>
          <a:ext cx="0" cy="0"/>
          <a:chOff x="0" y="0"/>
          <a:chExt cx="0" cy="0"/>
        </a:xfrm>
      </p:grpSpPr>
      <p:sp>
        <p:nvSpPr>
          <p:cNvPr id="2716" name="Google Shape;2716;g2f31ec4d44d_0_3870:notes"/>
          <p:cNvSpPr/>
          <p:nvPr>
            <p:ph idx="2" type="sldImg"/>
          </p:nvPr>
        </p:nvSpPr>
        <p:spPr>
          <a:xfrm>
            <a:off x="89584" y="686092"/>
            <a:ext cx="66789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717" name="Google Shape;2717;g2f31ec4d44d_0_3870:notes"/>
          <p:cNvSpPr txBox="1"/>
          <p:nvPr>
            <p:ph idx="1" type="body"/>
          </p:nvPr>
        </p:nvSpPr>
        <p:spPr>
          <a:xfrm>
            <a:off x="686282" y="4342817"/>
            <a:ext cx="5485500" cy="41151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
              <a:t>[Malvika]</a:t>
            </a:r>
            <a:endParaRPr/>
          </a:p>
          <a:p>
            <a:pPr indent="0" lvl="0" marL="0" rtl="0" algn="l">
              <a:lnSpc>
                <a:spcPct val="100000"/>
              </a:lnSpc>
              <a:spcBef>
                <a:spcPts val="360"/>
              </a:spcBef>
              <a:spcAft>
                <a:spcPts val="0"/>
              </a:spcAft>
              <a:buSzPts val="1400"/>
              <a:buNone/>
            </a:pPr>
            <a:r>
              <a:rPr b="0" i="0" lang="en" sz="1200" u="none" strike="noStrike">
                <a:solidFill>
                  <a:schemeClr val="dk1"/>
                </a:solidFill>
                <a:latin typeface="Calibri"/>
                <a:ea typeface="Calibri"/>
                <a:cs typeface="Calibri"/>
                <a:sym typeface="Calibri"/>
              </a:rPr>
              <a:t>With that overview of open science and the Turing way, I'd like to invite you to </a:t>
            </a:r>
            <a:r>
              <a:rPr lang="en"/>
              <a:t>use, </a:t>
            </a:r>
            <a:r>
              <a:rPr b="0" i="0" lang="en" sz="1200" u="none" strike="noStrike">
                <a:solidFill>
                  <a:schemeClr val="dk1"/>
                </a:solidFill>
                <a:latin typeface="Calibri"/>
                <a:ea typeface="Calibri"/>
                <a:cs typeface="Calibri"/>
                <a:sym typeface="Calibri"/>
              </a:rPr>
              <a:t>contributor to </a:t>
            </a:r>
            <a:r>
              <a:rPr lang="en"/>
              <a:t>and build on the</a:t>
            </a:r>
            <a:r>
              <a:rPr b="0" i="0" lang="en" sz="1200" u="none" strike="noStrike">
                <a:solidFill>
                  <a:schemeClr val="dk1"/>
                </a:solidFill>
                <a:latin typeface="Calibri"/>
                <a:ea typeface="Calibri"/>
                <a:cs typeface="Calibri"/>
                <a:sym typeface="Calibri"/>
              </a:rPr>
              <a:t> Turing Way, You don't need to have coding experience to contribute! You just need an idea and a willingness to learn.</a:t>
            </a:r>
            <a:endParaRPr/>
          </a:p>
          <a:p>
            <a:pPr indent="0" lvl="0" marL="0" rtl="0" algn="l">
              <a:lnSpc>
                <a:spcPct val="100000"/>
              </a:lnSpc>
              <a:spcBef>
                <a:spcPts val="360"/>
              </a:spcBef>
              <a:spcAft>
                <a:spcPts val="0"/>
              </a:spcAft>
              <a:buSzPts val="1400"/>
              <a:buNone/>
            </a:pPr>
            <a:r>
              <a:rPr b="0" i="0" lang="en" sz="1200" u="none" strike="noStrike">
                <a:solidFill>
                  <a:schemeClr val="dk1"/>
                </a:solidFill>
                <a:latin typeface="Calibri"/>
                <a:ea typeface="Calibri"/>
                <a:cs typeface="Calibri"/>
                <a:sym typeface="Calibri"/>
              </a:rPr>
              <a:t>So, if you are new to the community, you can join us. You can learn a new skill or share your skills. You can collaborate with others and receive mentoring or mentor others’ contributions. You can also represent this community. We welcome all kinds of contributions.</a:t>
            </a:r>
            <a:endParaRPr/>
          </a:p>
        </p:txBody>
      </p:sp>
      <p:sp>
        <p:nvSpPr>
          <p:cNvPr id="2718" name="Google Shape;2718;g2f31ec4d44d_0_3870:notes"/>
          <p:cNvSpPr txBox="1"/>
          <p:nvPr>
            <p:ph idx="12" type="sldNum"/>
          </p:nvPr>
        </p:nvSpPr>
        <p:spPr>
          <a:xfrm>
            <a:off x="3884127" y="8685632"/>
            <a:ext cx="2972400" cy="4569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
              <a:t>‹#›</a:t>
            </a:fld>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65" name="Shape 2765"/>
        <p:cNvGrpSpPr/>
        <p:nvPr/>
      </p:nvGrpSpPr>
      <p:grpSpPr>
        <a:xfrm>
          <a:off x="0" y="0"/>
          <a:ext cx="0" cy="0"/>
          <a:chOff x="0" y="0"/>
          <a:chExt cx="0" cy="0"/>
        </a:xfrm>
      </p:grpSpPr>
      <p:sp>
        <p:nvSpPr>
          <p:cNvPr id="2766" name="Google Shape;2766;g2f31ec4d44d_0_7430:notes"/>
          <p:cNvSpPr/>
          <p:nvPr>
            <p:ph idx="2" type="sldImg"/>
          </p:nvPr>
        </p:nvSpPr>
        <p:spPr>
          <a:xfrm>
            <a:off x="89584" y="686092"/>
            <a:ext cx="66789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767" name="Google Shape;2767;g2f31ec4d44d_0_7430:notes"/>
          <p:cNvSpPr txBox="1"/>
          <p:nvPr>
            <p:ph idx="1" type="body"/>
          </p:nvPr>
        </p:nvSpPr>
        <p:spPr>
          <a:xfrm>
            <a:off x="686282" y="4342817"/>
            <a:ext cx="5485500" cy="4115100"/>
          </a:xfrm>
          <a:prstGeom prst="rect">
            <a:avLst/>
          </a:prstGeom>
          <a:noFill/>
          <a:ln>
            <a:noFill/>
          </a:ln>
        </p:spPr>
        <p:txBody>
          <a:bodyPr anchorCtr="0" anchor="t" bIns="45700" lIns="91425" spcFirstLastPara="1" rIns="91425" wrap="square" tIns="45700">
            <a:noAutofit/>
          </a:bodyPr>
          <a:lstStyle/>
          <a:p>
            <a:pPr indent="0" lvl="0" marL="0" rtl="0" algn="l">
              <a:spcBef>
                <a:spcPts val="360"/>
              </a:spcBef>
              <a:spcAft>
                <a:spcPts val="0"/>
              </a:spcAft>
              <a:buNone/>
            </a:pPr>
            <a:r>
              <a:rPr lang="en"/>
              <a:t>What I so far talked about, described The Turing Way as a Book.</a:t>
            </a:r>
            <a:endParaRPr/>
          </a:p>
          <a:p>
            <a:pPr indent="0" lvl="0" marL="0" rtl="0" algn="l">
              <a:spcBef>
                <a:spcPts val="360"/>
              </a:spcBef>
              <a:spcAft>
                <a:spcPts val="0"/>
              </a:spcAft>
              <a:buNone/>
            </a:pPr>
            <a:r>
              <a:rPr lang="en"/>
              <a:t>But </a:t>
            </a:r>
            <a:r>
              <a:rPr b="0" i="0" lang="en" sz="1200" u="none" strike="noStrike">
                <a:solidFill>
                  <a:schemeClr val="dk1"/>
                </a:solidFill>
                <a:latin typeface="Calibri"/>
                <a:ea typeface="Calibri"/>
                <a:cs typeface="Calibri"/>
                <a:sym typeface="Calibri"/>
              </a:rPr>
              <a:t>The Turing Way is more than a Book. </a:t>
            </a:r>
            <a:endParaRPr/>
          </a:p>
          <a:p>
            <a:pPr indent="0" lvl="0" marL="0" rtl="0" algn="l">
              <a:spcBef>
                <a:spcPts val="360"/>
              </a:spcBef>
              <a:spcAft>
                <a:spcPts val="0"/>
              </a:spcAft>
              <a:buNone/>
            </a:pPr>
            <a:r>
              <a:t/>
            </a:r>
            <a:endParaRPr/>
          </a:p>
          <a:p>
            <a:pPr indent="0" lvl="0" marL="0" rtl="0" algn="l">
              <a:spcBef>
                <a:spcPts val="360"/>
              </a:spcBef>
              <a:spcAft>
                <a:spcPts val="0"/>
              </a:spcAft>
              <a:buNone/>
            </a:pPr>
            <a:r>
              <a:rPr lang="en"/>
              <a:t>It's a</a:t>
            </a:r>
            <a:r>
              <a:rPr b="0" i="0" lang="en" sz="1200" u="none" strike="noStrike">
                <a:solidFill>
                  <a:schemeClr val="dk1"/>
                </a:solidFill>
                <a:latin typeface="Calibri"/>
                <a:ea typeface="Calibri"/>
                <a:cs typeface="Calibri"/>
                <a:sym typeface="Calibri"/>
              </a:rPr>
              <a:t> community where people come together to collaboratively write chapters, build and maintain resources, share their skills and ideas around best practices in data science and research. </a:t>
            </a:r>
            <a:endParaRPr b="0" i="0" sz="1200" u="none" strike="noStrike">
              <a:solidFill>
                <a:schemeClr val="dk1"/>
              </a:solidFill>
              <a:latin typeface="Calibri"/>
              <a:ea typeface="Calibri"/>
              <a:cs typeface="Calibri"/>
              <a:sym typeface="Calibri"/>
            </a:endParaRPr>
          </a:p>
          <a:p>
            <a:pPr indent="0" lvl="0" marL="0" rtl="0" algn="l">
              <a:spcBef>
                <a:spcPts val="360"/>
              </a:spcBef>
              <a:spcAft>
                <a:spcPts val="0"/>
              </a:spcAft>
              <a:buNone/>
            </a:pPr>
            <a:r>
              <a:rPr lang="en"/>
              <a:t>It's an open source project, built on open source infrastructure and maintained using open source principles</a:t>
            </a:r>
            <a:endParaRPr/>
          </a:p>
          <a:p>
            <a:pPr indent="0" lvl="0" marL="0" rtl="0" algn="l">
              <a:spcBef>
                <a:spcPts val="360"/>
              </a:spcBef>
              <a:spcAft>
                <a:spcPts val="0"/>
              </a:spcAft>
              <a:buNone/>
            </a:pPr>
            <a:r>
              <a:t/>
            </a:r>
            <a:endParaRPr b="0" i="0" sz="1200" u="none" strike="noStrike">
              <a:solidFill>
                <a:schemeClr val="dk1"/>
              </a:solidFill>
              <a:latin typeface="Calibri"/>
              <a:ea typeface="Calibri"/>
              <a:cs typeface="Calibri"/>
              <a:sym typeface="Calibri"/>
            </a:endParaRPr>
          </a:p>
          <a:p>
            <a:pPr indent="0" lvl="0" marL="0" rtl="0" algn="l">
              <a:spcBef>
                <a:spcPts val="360"/>
              </a:spcBef>
              <a:spcAft>
                <a:spcPts val="0"/>
              </a:spcAft>
              <a:buNone/>
            </a:pPr>
            <a:r>
              <a:rPr b="0" i="0" lang="en" sz="1200" u="none" strike="noStrike">
                <a:solidFill>
                  <a:schemeClr val="dk1"/>
                </a:solidFill>
                <a:latin typeface="Calibri"/>
                <a:ea typeface="Calibri"/>
                <a:cs typeface="Calibri"/>
                <a:sym typeface="Calibri"/>
              </a:rPr>
              <a:t>And finally, it's built on the culture of collaboration, which is the process and the backbone of our project</a:t>
            </a:r>
            <a:r>
              <a:rPr lang="en"/>
              <a:t>. For us, all of this together is what makes up a digital commons </a:t>
            </a:r>
            <a:endParaRPr/>
          </a:p>
        </p:txBody>
      </p:sp>
      <p:sp>
        <p:nvSpPr>
          <p:cNvPr id="2768" name="Google Shape;2768;g2f31ec4d44d_0_7430:notes"/>
          <p:cNvSpPr txBox="1"/>
          <p:nvPr>
            <p:ph idx="12" type="sldNum"/>
          </p:nvPr>
        </p:nvSpPr>
        <p:spPr>
          <a:xfrm>
            <a:off x="3884127" y="8685632"/>
            <a:ext cx="2972400" cy="4569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89" name="Shape 2789"/>
        <p:cNvGrpSpPr/>
        <p:nvPr/>
      </p:nvGrpSpPr>
      <p:grpSpPr>
        <a:xfrm>
          <a:off x="0" y="0"/>
          <a:ext cx="0" cy="0"/>
          <a:chOff x="0" y="0"/>
          <a:chExt cx="0" cy="0"/>
        </a:xfrm>
      </p:grpSpPr>
      <p:sp>
        <p:nvSpPr>
          <p:cNvPr id="2790" name="Google Shape;2790;g2f31ec4d44d_0_7445:notes"/>
          <p:cNvSpPr/>
          <p:nvPr>
            <p:ph idx="2" type="sldImg"/>
          </p:nvPr>
        </p:nvSpPr>
        <p:spPr>
          <a:xfrm>
            <a:off x="89584" y="686092"/>
            <a:ext cx="66789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791" name="Google Shape;2791;g2f31ec4d44d_0_7445:notes"/>
          <p:cNvSpPr txBox="1"/>
          <p:nvPr>
            <p:ph idx="1" type="body"/>
          </p:nvPr>
        </p:nvSpPr>
        <p:spPr>
          <a:xfrm>
            <a:off x="686282" y="4342817"/>
            <a:ext cx="5485500" cy="4115100"/>
          </a:xfrm>
          <a:prstGeom prst="rect">
            <a:avLst/>
          </a:prstGeom>
          <a:noFill/>
          <a:ln>
            <a:noFill/>
          </a:ln>
        </p:spPr>
        <p:txBody>
          <a:bodyPr anchorCtr="0" anchor="t" bIns="45700" lIns="91425" spcFirstLastPara="1" rIns="91425" wrap="square" tIns="45700">
            <a:noAutofit/>
          </a:bodyPr>
          <a:lstStyle/>
          <a:p>
            <a:pPr indent="0" lvl="0" marL="0" rtl="0" algn="l">
              <a:spcBef>
                <a:spcPts val="360"/>
              </a:spcBef>
              <a:spcAft>
                <a:spcPts val="0"/>
              </a:spcAft>
              <a:buNone/>
            </a:pPr>
            <a:r>
              <a:rPr b="0" i="0" lang="en" sz="1100" u="none" strike="noStrike">
                <a:solidFill>
                  <a:schemeClr val="dk1"/>
                </a:solidFill>
                <a:latin typeface="Calibri"/>
                <a:ea typeface="Calibri"/>
                <a:cs typeface="Calibri"/>
                <a:sym typeface="Calibri"/>
              </a:rPr>
              <a:t>A note on the name:</a:t>
            </a:r>
            <a:endParaRPr sz="1100"/>
          </a:p>
          <a:p>
            <a:pPr indent="0" lvl="0" marL="0" rtl="0" algn="l">
              <a:spcBef>
                <a:spcPts val="360"/>
              </a:spcBef>
              <a:spcAft>
                <a:spcPts val="0"/>
              </a:spcAft>
              <a:buNone/>
            </a:pPr>
            <a:r>
              <a:rPr b="0" i="0" lang="en" sz="1100" u="none" strike="noStrike">
                <a:solidFill>
                  <a:schemeClr val="dk1"/>
                </a:solidFill>
                <a:latin typeface="Calibri"/>
                <a:ea typeface="Calibri"/>
                <a:cs typeface="Calibri"/>
                <a:sym typeface="Calibri"/>
              </a:rPr>
              <a:t>This is not a Turing project (although it has great support from the Institute)</a:t>
            </a:r>
            <a:endParaRPr b="0" i="0" sz="1100" u="none" strike="noStrike">
              <a:solidFill>
                <a:schemeClr val="dk1"/>
              </a:solidFill>
              <a:latin typeface="Calibri"/>
              <a:ea typeface="Calibri"/>
              <a:cs typeface="Calibri"/>
              <a:sym typeface="Calibri"/>
            </a:endParaRPr>
          </a:p>
          <a:p>
            <a:pPr indent="0" lvl="0" marL="0" rtl="0" algn="l">
              <a:lnSpc>
                <a:spcPct val="115000"/>
              </a:lnSpc>
              <a:spcBef>
                <a:spcPts val="1500"/>
              </a:spcBef>
              <a:spcAft>
                <a:spcPts val="0"/>
              </a:spcAft>
              <a:buClr>
                <a:schemeClr val="dk1"/>
              </a:buClr>
              <a:buSzPts val="1100"/>
              <a:buFont typeface="Arial"/>
              <a:buNone/>
            </a:pPr>
            <a:r>
              <a:rPr lang="en" sz="1100">
                <a:latin typeface="Arial"/>
                <a:ea typeface="Arial"/>
                <a:cs typeface="Arial"/>
                <a:sym typeface="Arial"/>
              </a:rPr>
              <a:t>This is always a work in progress - evolving with the needs in the community.</a:t>
            </a:r>
            <a:endParaRPr sz="1100"/>
          </a:p>
          <a:p>
            <a:pPr indent="0" lvl="0" marL="0" rtl="0" algn="l">
              <a:spcBef>
                <a:spcPts val="1000"/>
              </a:spcBef>
              <a:spcAft>
                <a:spcPts val="0"/>
              </a:spcAft>
              <a:buNone/>
            </a:pPr>
            <a:r>
              <a:rPr b="0" i="0" lang="en" sz="1100" u="none" strike="noStrike">
                <a:solidFill>
                  <a:schemeClr val="dk1"/>
                </a:solidFill>
                <a:latin typeface="Calibri"/>
                <a:ea typeface="Calibri"/>
                <a:cs typeface="Calibri"/>
                <a:sym typeface="Calibri"/>
              </a:rPr>
              <a:t>We are creating guidance together, the way is a journey not a set of rules</a:t>
            </a:r>
            <a:endParaRPr sz="1100"/>
          </a:p>
        </p:txBody>
      </p:sp>
      <p:sp>
        <p:nvSpPr>
          <p:cNvPr id="2792" name="Google Shape;2792;g2f31ec4d44d_0_7445:notes"/>
          <p:cNvSpPr txBox="1"/>
          <p:nvPr>
            <p:ph idx="12" type="sldNum"/>
          </p:nvPr>
        </p:nvSpPr>
        <p:spPr>
          <a:xfrm>
            <a:off x="3884127" y="8685632"/>
            <a:ext cx="2972400" cy="4569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Calibri"/>
              <a:buNone/>
            </a:pPr>
            <a:fld id="{00000000-1234-1234-1234-123412341234}" type="slidenum">
              <a:rPr b="0" i="0" lang="en" sz="1200" u="none" cap="none" strike="noStrike">
                <a:solidFill>
                  <a:srgbClr val="000000"/>
                </a:solidFill>
                <a:latin typeface="Calibri"/>
                <a:ea typeface="Calibri"/>
                <a:cs typeface="Calibri"/>
                <a:sym typeface="Calibri"/>
              </a:rPr>
              <a:t>‹#›</a:t>
            </a:fld>
            <a:endParaRPr b="0" i="0" sz="12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99" name="Shape 2799"/>
        <p:cNvGrpSpPr/>
        <p:nvPr/>
      </p:nvGrpSpPr>
      <p:grpSpPr>
        <a:xfrm>
          <a:off x="0" y="0"/>
          <a:ext cx="0" cy="0"/>
          <a:chOff x="0" y="0"/>
          <a:chExt cx="0" cy="0"/>
        </a:xfrm>
      </p:grpSpPr>
      <p:sp>
        <p:nvSpPr>
          <p:cNvPr id="2800" name="Google Shape;2800;g2f31ec4d44d_0_7852:notes"/>
          <p:cNvSpPr/>
          <p:nvPr>
            <p:ph idx="2" type="sldImg"/>
          </p:nvPr>
        </p:nvSpPr>
        <p:spPr>
          <a:xfrm>
            <a:off x="89584" y="686092"/>
            <a:ext cx="66789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801" name="Google Shape;2801;g2f31ec4d44d_0_7852:notes"/>
          <p:cNvSpPr txBox="1"/>
          <p:nvPr>
            <p:ph idx="1" type="body"/>
          </p:nvPr>
        </p:nvSpPr>
        <p:spPr>
          <a:xfrm>
            <a:off x="686282" y="4342817"/>
            <a:ext cx="5485500" cy="4115100"/>
          </a:xfrm>
          <a:prstGeom prst="rect">
            <a:avLst/>
          </a:prstGeom>
          <a:noFill/>
          <a:ln>
            <a:noFill/>
          </a:ln>
        </p:spPr>
        <p:txBody>
          <a:bodyPr anchorCtr="0" anchor="t" bIns="45700" lIns="91425" spcFirstLastPara="1" rIns="91425" wrap="square" tIns="45700">
            <a:noAutofit/>
          </a:bodyPr>
          <a:lstStyle/>
          <a:p>
            <a:pPr indent="0" lvl="0" marL="0" rtl="0" algn="l">
              <a:spcBef>
                <a:spcPts val="360"/>
              </a:spcBef>
              <a:spcAft>
                <a:spcPts val="0"/>
              </a:spcAft>
              <a:buNone/>
            </a:pPr>
            <a:r>
              <a:rPr lang="en"/>
              <a:t>The project is built and shared openly via GitHub, </a:t>
            </a:r>
            <a:endParaRPr/>
          </a:p>
          <a:p>
            <a:pPr indent="0" lvl="0" marL="0" rtl="0" algn="l">
              <a:spcBef>
                <a:spcPts val="360"/>
              </a:spcBef>
              <a:spcAft>
                <a:spcPts val="0"/>
              </a:spcAft>
              <a:buNone/>
            </a:pPr>
            <a:r>
              <a:rPr lang="en"/>
              <a:t>On the right you can see the map of our monthly users locations, over 5000 visitors a month from nearly every country on the globe </a:t>
            </a:r>
            <a:endParaRPr/>
          </a:p>
          <a:p>
            <a:pPr indent="0" lvl="0" marL="0" rtl="0" algn="l">
              <a:spcBef>
                <a:spcPts val="360"/>
              </a:spcBef>
              <a:spcAft>
                <a:spcPts val="0"/>
              </a:spcAft>
              <a:buNone/>
            </a:pPr>
            <a:r>
              <a:rPr lang="en"/>
              <a:t>Our contributors come from around the world and they bring skills, challenges and resource requirements from their local communities - in 2023 we need to discard the notion English language resources are all that's needed to promote open research practices. </a:t>
            </a:r>
            <a:endParaRPr/>
          </a:p>
          <a:p>
            <a:pPr indent="0" lvl="0" marL="0" rtl="0" algn="l">
              <a:spcBef>
                <a:spcPts val="360"/>
              </a:spcBef>
              <a:spcAft>
                <a:spcPts val="0"/>
              </a:spcAft>
              <a:buNone/>
            </a:pPr>
            <a:r>
              <a:t/>
            </a:r>
            <a:endParaRPr/>
          </a:p>
          <a:p>
            <a:pPr indent="0" lvl="0" marL="0" rtl="0" algn="l">
              <a:spcBef>
                <a:spcPts val="360"/>
              </a:spcBef>
              <a:spcAft>
                <a:spcPts val="0"/>
              </a:spcAft>
              <a:buNone/>
            </a:pPr>
            <a:r>
              <a:t/>
            </a:r>
            <a:endParaRPr/>
          </a:p>
          <a:p>
            <a:pPr indent="0" lvl="0" marL="0" rtl="0" algn="l">
              <a:spcBef>
                <a:spcPts val="360"/>
              </a:spcBef>
              <a:spcAft>
                <a:spcPts val="0"/>
              </a:spcAft>
              <a:buNone/>
            </a:pPr>
            <a:r>
              <a:t/>
            </a:r>
            <a:endParaRPr/>
          </a:p>
        </p:txBody>
      </p:sp>
      <p:sp>
        <p:nvSpPr>
          <p:cNvPr id="2802" name="Google Shape;2802;g2f31ec4d44d_0_7852:notes"/>
          <p:cNvSpPr txBox="1"/>
          <p:nvPr>
            <p:ph idx="12" type="sldNum"/>
          </p:nvPr>
        </p:nvSpPr>
        <p:spPr>
          <a:xfrm>
            <a:off x="3884127" y="8685632"/>
            <a:ext cx="2972400" cy="4569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Calibri"/>
              <a:buNone/>
            </a:pPr>
            <a:fld id="{00000000-1234-1234-1234-123412341234}" type="slidenum">
              <a:rPr b="0" i="0" lang="en" sz="1200" u="none" cap="none" strike="noStrike">
                <a:solidFill>
                  <a:srgbClr val="000000"/>
                </a:solidFill>
                <a:latin typeface="Calibri"/>
                <a:ea typeface="Calibri"/>
                <a:cs typeface="Calibri"/>
                <a:sym typeface="Calibri"/>
              </a:rPr>
              <a:t>‹#›</a:t>
            </a:fld>
            <a:endParaRPr b="0" i="0" sz="12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13" name="Shape 2813"/>
        <p:cNvGrpSpPr/>
        <p:nvPr/>
      </p:nvGrpSpPr>
      <p:grpSpPr>
        <a:xfrm>
          <a:off x="0" y="0"/>
          <a:ext cx="0" cy="0"/>
          <a:chOff x="0" y="0"/>
          <a:chExt cx="0" cy="0"/>
        </a:xfrm>
      </p:grpSpPr>
      <p:sp>
        <p:nvSpPr>
          <p:cNvPr id="2814" name="Google Shape;2814;g2f31ec4d44d_0_3851:notes"/>
          <p:cNvSpPr/>
          <p:nvPr>
            <p:ph idx="2" type="sldImg"/>
          </p:nvPr>
        </p:nvSpPr>
        <p:spPr>
          <a:xfrm>
            <a:off x="89584" y="686092"/>
            <a:ext cx="66789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815" name="Google Shape;2815;g2f31ec4d44d_0_3851:notes"/>
          <p:cNvSpPr txBox="1"/>
          <p:nvPr>
            <p:ph idx="1" type="body"/>
          </p:nvPr>
        </p:nvSpPr>
        <p:spPr>
          <a:xfrm>
            <a:off x="686282" y="4342817"/>
            <a:ext cx="5485500" cy="41151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 sz="1200">
                <a:solidFill>
                  <a:schemeClr val="dk1"/>
                </a:solidFill>
                <a:latin typeface="Calibri"/>
                <a:ea typeface="Calibri"/>
                <a:cs typeface="Calibri"/>
                <a:sym typeface="Calibri"/>
              </a:rPr>
              <a:t>All the community practices are described in The Community Handbook of the Turing Way book, that are open for remix and reuse by other communities who would like to reproduce or build on our work.</a:t>
            </a:r>
            <a:endParaRPr/>
          </a:p>
        </p:txBody>
      </p:sp>
      <p:sp>
        <p:nvSpPr>
          <p:cNvPr id="2816" name="Google Shape;2816;g2f31ec4d44d_0_3851:notes"/>
          <p:cNvSpPr txBox="1"/>
          <p:nvPr>
            <p:ph idx="12" type="sldNum"/>
          </p:nvPr>
        </p:nvSpPr>
        <p:spPr>
          <a:xfrm>
            <a:off x="3884127" y="8685632"/>
            <a:ext cx="2972400" cy="4569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Calibri"/>
              <a:buNone/>
            </a:pPr>
            <a:fld id="{00000000-1234-1234-1234-123412341234}" type="slidenum">
              <a:rPr b="0" i="0" lang="en" sz="1200" u="none" cap="none" strike="noStrike">
                <a:solidFill>
                  <a:srgbClr val="000000"/>
                </a:solidFill>
                <a:latin typeface="Calibri"/>
                <a:ea typeface="Calibri"/>
                <a:cs typeface="Calibri"/>
                <a:sym typeface="Calibri"/>
              </a:rPr>
              <a:t>‹#›</a:t>
            </a:fld>
            <a:endParaRPr b="0" i="0" sz="12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22" name="Shape 2822"/>
        <p:cNvGrpSpPr/>
        <p:nvPr/>
      </p:nvGrpSpPr>
      <p:grpSpPr>
        <a:xfrm>
          <a:off x="0" y="0"/>
          <a:ext cx="0" cy="0"/>
          <a:chOff x="0" y="0"/>
          <a:chExt cx="0" cy="0"/>
        </a:xfrm>
      </p:grpSpPr>
      <p:sp>
        <p:nvSpPr>
          <p:cNvPr id="2823" name="Google Shape;2823;g214c2d601c0_0_47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24" name="Google Shape;2824;g214c2d601c0_0_47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93" name="Shape 2193"/>
        <p:cNvGrpSpPr/>
        <p:nvPr/>
      </p:nvGrpSpPr>
      <p:grpSpPr>
        <a:xfrm>
          <a:off x="0" y="0"/>
          <a:ext cx="0" cy="0"/>
          <a:chOff x="0" y="0"/>
          <a:chExt cx="0" cy="0"/>
        </a:xfrm>
      </p:grpSpPr>
      <p:sp>
        <p:nvSpPr>
          <p:cNvPr id="2194" name="Google Shape;2194;g2f31ec4d44d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95" name="Google Shape;2195;g2f31ec4d44d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29" name="Shape 2829"/>
        <p:cNvGrpSpPr/>
        <p:nvPr/>
      </p:nvGrpSpPr>
      <p:grpSpPr>
        <a:xfrm>
          <a:off x="0" y="0"/>
          <a:ext cx="0" cy="0"/>
          <a:chOff x="0" y="0"/>
          <a:chExt cx="0" cy="0"/>
        </a:xfrm>
      </p:grpSpPr>
      <p:sp>
        <p:nvSpPr>
          <p:cNvPr id="2830" name="Google Shape;2830;g214c2d601c0_0_50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31" name="Google Shape;2831;g214c2d601c0_0_50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36" name="Shape 2836"/>
        <p:cNvGrpSpPr/>
        <p:nvPr/>
      </p:nvGrpSpPr>
      <p:grpSpPr>
        <a:xfrm>
          <a:off x="0" y="0"/>
          <a:ext cx="0" cy="0"/>
          <a:chOff x="0" y="0"/>
          <a:chExt cx="0" cy="0"/>
        </a:xfrm>
      </p:grpSpPr>
      <p:sp>
        <p:nvSpPr>
          <p:cNvPr id="2837" name="Google Shape;2837;g214c2d601c0_0_5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38" name="Google Shape;2838;g214c2d601c0_0_5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43" name="Shape 2843"/>
        <p:cNvGrpSpPr/>
        <p:nvPr/>
      </p:nvGrpSpPr>
      <p:grpSpPr>
        <a:xfrm>
          <a:off x="0" y="0"/>
          <a:ext cx="0" cy="0"/>
          <a:chOff x="0" y="0"/>
          <a:chExt cx="0" cy="0"/>
        </a:xfrm>
      </p:grpSpPr>
      <p:sp>
        <p:nvSpPr>
          <p:cNvPr id="2844" name="Google Shape;2844;g214c2d601c0_0_5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45" name="Google Shape;2845;g214c2d601c0_0_5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51" name="Shape 2851"/>
        <p:cNvGrpSpPr/>
        <p:nvPr/>
      </p:nvGrpSpPr>
      <p:grpSpPr>
        <a:xfrm>
          <a:off x="0" y="0"/>
          <a:ext cx="0" cy="0"/>
          <a:chOff x="0" y="0"/>
          <a:chExt cx="0" cy="0"/>
        </a:xfrm>
      </p:grpSpPr>
      <p:sp>
        <p:nvSpPr>
          <p:cNvPr id="2852" name="Google Shape;2852;g997e6bbead_1_56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53" name="Google Shape;2853;g997e6bbead_1_56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60" name="Shape 2860"/>
        <p:cNvGrpSpPr/>
        <p:nvPr/>
      </p:nvGrpSpPr>
      <p:grpSpPr>
        <a:xfrm>
          <a:off x="0" y="0"/>
          <a:ext cx="0" cy="0"/>
          <a:chOff x="0" y="0"/>
          <a:chExt cx="0" cy="0"/>
        </a:xfrm>
      </p:grpSpPr>
      <p:sp>
        <p:nvSpPr>
          <p:cNvPr id="2861" name="Google Shape;2861;g214c2d601c0_0_38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62" name="Google Shape;2862;g214c2d601c0_0_38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71" name="Shape 2871"/>
        <p:cNvGrpSpPr/>
        <p:nvPr/>
      </p:nvGrpSpPr>
      <p:grpSpPr>
        <a:xfrm>
          <a:off x="0" y="0"/>
          <a:ext cx="0" cy="0"/>
          <a:chOff x="0" y="0"/>
          <a:chExt cx="0" cy="0"/>
        </a:xfrm>
      </p:grpSpPr>
      <p:sp>
        <p:nvSpPr>
          <p:cNvPr id="2872" name="Google Shape;2872;g214c2d601c0_0_40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73" name="Google Shape;2873;g214c2d601c0_0_40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84" name="Shape 2884"/>
        <p:cNvGrpSpPr/>
        <p:nvPr/>
      </p:nvGrpSpPr>
      <p:grpSpPr>
        <a:xfrm>
          <a:off x="0" y="0"/>
          <a:ext cx="0" cy="0"/>
          <a:chOff x="0" y="0"/>
          <a:chExt cx="0" cy="0"/>
        </a:xfrm>
      </p:grpSpPr>
      <p:sp>
        <p:nvSpPr>
          <p:cNvPr id="2885" name="Google Shape;2885;g214c2d601c0_0_4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86" name="Google Shape;2886;g214c2d601c0_0_4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We also believe that openness shouldn’t be a thoughtless default, but something that is consciously designed into what you’re doing, carefully thinking about the ethics and implications at every step.  </a:t>
            </a:r>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92" name="Shape 2892"/>
        <p:cNvGrpSpPr/>
        <p:nvPr/>
      </p:nvGrpSpPr>
      <p:grpSpPr>
        <a:xfrm>
          <a:off x="0" y="0"/>
          <a:ext cx="0" cy="0"/>
          <a:chOff x="0" y="0"/>
          <a:chExt cx="0" cy="0"/>
        </a:xfrm>
      </p:grpSpPr>
      <p:sp>
        <p:nvSpPr>
          <p:cNvPr id="2893" name="Google Shape;2893;g2f31ec4d44d_0_59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94" name="Google Shape;2894;g2f31ec4d44d_0_59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02" name="Shape 2902"/>
        <p:cNvGrpSpPr/>
        <p:nvPr/>
      </p:nvGrpSpPr>
      <p:grpSpPr>
        <a:xfrm>
          <a:off x="0" y="0"/>
          <a:ext cx="0" cy="0"/>
          <a:chOff x="0" y="0"/>
          <a:chExt cx="0" cy="0"/>
        </a:xfrm>
      </p:grpSpPr>
      <p:sp>
        <p:nvSpPr>
          <p:cNvPr id="2903" name="Google Shape;2903;g2f31ec4d44d_0_60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04" name="Google Shape;2904;g2f31ec4d44d_0_60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11" name="Shape 2911"/>
        <p:cNvGrpSpPr/>
        <p:nvPr/>
      </p:nvGrpSpPr>
      <p:grpSpPr>
        <a:xfrm>
          <a:off x="0" y="0"/>
          <a:ext cx="0" cy="0"/>
          <a:chOff x="0" y="0"/>
          <a:chExt cx="0" cy="0"/>
        </a:xfrm>
      </p:grpSpPr>
      <p:sp>
        <p:nvSpPr>
          <p:cNvPr id="2912" name="Google Shape;2912;g2f31ec4d44d_0_6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13" name="Google Shape;2913;g2f31ec4d44d_0_6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02" name="Shape 2202"/>
        <p:cNvGrpSpPr/>
        <p:nvPr/>
      </p:nvGrpSpPr>
      <p:grpSpPr>
        <a:xfrm>
          <a:off x="0" y="0"/>
          <a:ext cx="0" cy="0"/>
          <a:chOff x="0" y="0"/>
          <a:chExt cx="0" cy="0"/>
        </a:xfrm>
      </p:grpSpPr>
      <p:sp>
        <p:nvSpPr>
          <p:cNvPr id="2203" name="Google Shape;2203;g214c2d601c0_0_9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04" name="Google Shape;2204;g214c2d601c0_0_9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21" name="Shape 2921"/>
        <p:cNvGrpSpPr/>
        <p:nvPr/>
      </p:nvGrpSpPr>
      <p:grpSpPr>
        <a:xfrm>
          <a:off x="0" y="0"/>
          <a:ext cx="0" cy="0"/>
          <a:chOff x="0" y="0"/>
          <a:chExt cx="0" cy="0"/>
        </a:xfrm>
      </p:grpSpPr>
      <p:sp>
        <p:nvSpPr>
          <p:cNvPr id="2922" name="Google Shape;2922;g2f31ec4d44d_0_6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23" name="Google Shape;2923;g2f31ec4d44d_0_6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29" name="Shape 2929"/>
        <p:cNvGrpSpPr/>
        <p:nvPr/>
      </p:nvGrpSpPr>
      <p:grpSpPr>
        <a:xfrm>
          <a:off x="0" y="0"/>
          <a:ext cx="0" cy="0"/>
          <a:chOff x="0" y="0"/>
          <a:chExt cx="0" cy="0"/>
        </a:xfrm>
      </p:grpSpPr>
      <p:sp>
        <p:nvSpPr>
          <p:cNvPr id="2930" name="Google Shape;2930;g2f31ec4d44d_0_63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31" name="Google Shape;2931;g2f31ec4d44d_0_63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39" name="Shape 2939"/>
        <p:cNvGrpSpPr/>
        <p:nvPr/>
      </p:nvGrpSpPr>
      <p:grpSpPr>
        <a:xfrm>
          <a:off x="0" y="0"/>
          <a:ext cx="0" cy="0"/>
          <a:chOff x="0" y="0"/>
          <a:chExt cx="0" cy="0"/>
        </a:xfrm>
      </p:grpSpPr>
      <p:sp>
        <p:nvSpPr>
          <p:cNvPr id="2940" name="Google Shape;2940;g2f31ec4d44d_0_64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41" name="Google Shape;2941;g2f31ec4d44d_0_6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50" name="Shape 2950"/>
        <p:cNvGrpSpPr/>
        <p:nvPr/>
      </p:nvGrpSpPr>
      <p:grpSpPr>
        <a:xfrm>
          <a:off x="0" y="0"/>
          <a:ext cx="0" cy="0"/>
          <a:chOff x="0" y="0"/>
          <a:chExt cx="0" cy="0"/>
        </a:xfrm>
      </p:grpSpPr>
      <p:sp>
        <p:nvSpPr>
          <p:cNvPr id="2951" name="Google Shape;2951;g997e6bbead_1_20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52" name="Google Shape;2952;g997e6bbead_1_20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57" name="Shape 2957"/>
        <p:cNvGrpSpPr/>
        <p:nvPr/>
      </p:nvGrpSpPr>
      <p:grpSpPr>
        <a:xfrm>
          <a:off x="0" y="0"/>
          <a:ext cx="0" cy="0"/>
          <a:chOff x="0" y="0"/>
          <a:chExt cx="0" cy="0"/>
        </a:xfrm>
      </p:grpSpPr>
      <p:sp>
        <p:nvSpPr>
          <p:cNvPr id="2958" name="Google Shape;2958;g214c2d601c0_0_52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59" name="Google Shape;2959;g214c2d601c0_0_5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400"/>
              </a:spcBef>
              <a:spcAft>
                <a:spcPts val="0"/>
              </a:spcAft>
              <a:buClr>
                <a:schemeClr val="dk1"/>
              </a:buClr>
              <a:buSzPts val="1100"/>
              <a:buFont typeface="Arial"/>
              <a:buNone/>
            </a:pPr>
            <a:r>
              <a:rPr lang="en" sz="1200">
                <a:solidFill>
                  <a:schemeClr val="dk1"/>
                </a:solidFill>
                <a:latin typeface="Calibri"/>
                <a:ea typeface="Calibri"/>
                <a:cs typeface="Calibri"/>
                <a:sym typeface="Calibri"/>
              </a:rPr>
              <a:t>I became more aware of the disconnect of the research practices as well as narratives between Western communities and the Global South that includes communities in Asia, Africa and Latin America. You can see in this map from 2016 visualising a shrunken representation of publications from the global south. As the author Juan Pablo Alperin puts it: </a:t>
            </a:r>
            <a:r>
              <a:rPr i="1" lang="en" sz="1200">
                <a:solidFill>
                  <a:srgbClr val="FFC000"/>
                </a:solidFill>
                <a:latin typeface="Calibri"/>
                <a:ea typeface="Calibri"/>
                <a:cs typeface="Calibri"/>
                <a:sym typeface="Calibri"/>
              </a:rPr>
              <a:t>Access is not only about being able to read but being able to have a voice that shape the direction of discipline.</a:t>
            </a:r>
            <a:endParaRPr i="1" sz="1200">
              <a:solidFill>
                <a:srgbClr val="FFC000"/>
              </a:solidFill>
              <a:latin typeface="Calibri"/>
              <a:ea typeface="Calibri"/>
              <a:cs typeface="Calibri"/>
              <a:sym typeface="Calibri"/>
            </a:endParaRPr>
          </a:p>
          <a:p>
            <a:pPr indent="0" lvl="0" marL="0" rtl="0" algn="l">
              <a:lnSpc>
                <a:spcPct val="115000"/>
              </a:lnSpc>
              <a:spcBef>
                <a:spcPts val="400"/>
              </a:spcBef>
              <a:spcAft>
                <a:spcPts val="0"/>
              </a:spcAft>
              <a:buClr>
                <a:schemeClr val="dk1"/>
              </a:buClr>
              <a:buSzPts val="1100"/>
              <a:buFont typeface="Arial"/>
              <a:buNone/>
            </a:pPr>
            <a:r>
              <a:rPr lang="en" sz="1200">
                <a:solidFill>
                  <a:schemeClr val="dk1"/>
                </a:solidFill>
                <a:latin typeface="Calibri"/>
                <a:ea typeface="Calibri"/>
                <a:cs typeface="Calibri"/>
                <a:sym typeface="Calibri"/>
              </a:rPr>
              <a:t>A simple example is that, curriculum developed by one community with most members from western organisations was not directly applicable to another part of the world if we didn’t put them in their local contexts. Only through opportunities to teach with local educators in India, Argentina and South Africa I learned to challenge what we were teaching and how we we could manage better participation. Simple changes to content, collaborative methods and local languages when possible made a huge difference in people’s learning process. So even though open science resources are developed online where everyone can in theory find, access and contribute to them, it doesn’t take away the fact that there are barriers to participation online. Even those who participate aren’t always involved in designing and decision making, raising challenges to reuse research output without massive redevelopment and hence perpetuating the cycle of more publication of resources from the Global north, than the Global south.</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63" name="Shape 2963"/>
        <p:cNvGrpSpPr/>
        <p:nvPr/>
      </p:nvGrpSpPr>
      <p:grpSpPr>
        <a:xfrm>
          <a:off x="0" y="0"/>
          <a:ext cx="0" cy="0"/>
          <a:chOff x="0" y="0"/>
          <a:chExt cx="0" cy="0"/>
        </a:xfrm>
      </p:grpSpPr>
      <p:sp>
        <p:nvSpPr>
          <p:cNvPr id="2964" name="Google Shape;2964;g214c2d601c0_0_53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65" name="Google Shape;2965;g214c2d601c0_0_53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400"/>
              </a:spcBef>
              <a:spcAft>
                <a:spcPts val="0"/>
              </a:spcAft>
              <a:buNone/>
            </a:pPr>
            <a:r>
              <a:rPr lang="en" sz="1200">
                <a:solidFill>
                  <a:schemeClr val="dk1"/>
                </a:solidFill>
                <a:latin typeface="Calibri"/>
                <a:ea typeface="Calibri"/>
                <a:cs typeface="Calibri"/>
                <a:sym typeface="Calibri"/>
              </a:rPr>
              <a:t>I became more aware of the disconnect of the research practices as well as narratives between Western communities and the Global South that includes communities in Asia, Africa and Latin America. You can see in this map from 2016 visualising a shrunken representation of publications from the global south. As the author Juan Pablo Alperin puts it: </a:t>
            </a:r>
            <a:r>
              <a:rPr i="1" lang="en" sz="1200">
                <a:solidFill>
                  <a:srgbClr val="FFC000"/>
                </a:solidFill>
                <a:latin typeface="Calibri"/>
                <a:ea typeface="Calibri"/>
                <a:cs typeface="Calibri"/>
                <a:sym typeface="Calibri"/>
              </a:rPr>
              <a:t>Access is not only about being able to read but being able to have a voice that shape the direction of discipline.</a:t>
            </a:r>
            <a:endParaRPr i="1" sz="1200">
              <a:solidFill>
                <a:srgbClr val="FFC000"/>
              </a:solidFill>
              <a:latin typeface="Calibri"/>
              <a:ea typeface="Calibri"/>
              <a:cs typeface="Calibri"/>
              <a:sym typeface="Calibri"/>
            </a:endParaRPr>
          </a:p>
          <a:p>
            <a:pPr indent="0" lvl="0" marL="0" rtl="0" algn="l">
              <a:lnSpc>
                <a:spcPct val="115000"/>
              </a:lnSpc>
              <a:spcBef>
                <a:spcPts val="400"/>
              </a:spcBef>
              <a:spcAft>
                <a:spcPts val="0"/>
              </a:spcAft>
              <a:buNone/>
            </a:pPr>
            <a:r>
              <a:rPr lang="en" sz="1200">
                <a:solidFill>
                  <a:schemeClr val="dk1"/>
                </a:solidFill>
                <a:latin typeface="Calibri"/>
                <a:ea typeface="Calibri"/>
                <a:cs typeface="Calibri"/>
                <a:sym typeface="Calibri"/>
              </a:rPr>
              <a:t>A simple example is that, curriculum developed by one community with most members from western organisations was not directly applicable to another part of the world if we didn’t put them in their local contexts. Only through opportunities to teach with local educators in India, Argentina and South Africa I learned to challenge what we were teaching and how we we could manage better participation. Simple changes to content, collaborative methods and local languages when possible made a huge difference in people’s learning process. So even though open science resources are developed online where everyone can in theory find, access and contribute to them, it doesn’t take away the fact that there are barriers to participation online. Even those who participate aren’t always involved in designing and decision making, raising challenges to reuse research output without massive redevelopment and hence perpetuating the cycle of more publication of resources from the Global north, than the Global south.</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70" name="Shape 2970"/>
        <p:cNvGrpSpPr/>
        <p:nvPr/>
      </p:nvGrpSpPr>
      <p:grpSpPr>
        <a:xfrm>
          <a:off x="0" y="0"/>
          <a:ext cx="0" cy="0"/>
          <a:chOff x="0" y="0"/>
          <a:chExt cx="0" cy="0"/>
        </a:xfrm>
      </p:grpSpPr>
      <p:sp>
        <p:nvSpPr>
          <p:cNvPr id="2971" name="Google Shape;2971;g1ddd9d3303d_0_14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72" name="Google Shape;2972;g1ddd9d3303d_0_1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79" name="Shape 2979"/>
        <p:cNvGrpSpPr/>
        <p:nvPr/>
      </p:nvGrpSpPr>
      <p:grpSpPr>
        <a:xfrm>
          <a:off x="0" y="0"/>
          <a:ext cx="0" cy="0"/>
          <a:chOff x="0" y="0"/>
          <a:chExt cx="0" cy="0"/>
        </a:xfrm>
      </p:grpSpPr>
      <p:sp>
        <p:nvSpPr>
          <p:cNvPr id="2980" name="Google Shape;2980;g215ad2a9b52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81" name="Google Shape;2981;g215ad2a9b52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28600" lvl="0" marL="457200" rtl="0" algn="l">
              <a:spcBef>
                <a:spcPts val="360"/>
              </a:spcBef>
              <a:spcAft>
                <a:spcPts val="0"/>
              </a:spcAft>
              <a:buClr>
                <a:schemeClr val="dk1"/>
              </a:buClr>
              <a:buSzPts val="1400"/>
              <a:buFont typeface="Arial"/>
              <a:buNone/>
            </a:pPr>
            <a:r>
              <a:rPr lang="en" sz="1500">
                <a:solidFill>
                  <a:schemeClr val="dk1"/>
                </a:solidFill>
              </a:rPr>
              <a:t>You probably already know some things about open and reproducible research but there is always more to learn! And when you actually start to practice it, it can be another thing. </a:t>
            </a:r>
            <a:endParaRPr sz="1500">
              <a:solidFill>
                <a:schemeClr val="dk1"/>
              </a:solidFill>
            </a:endParaRPr>
          </a:p>
          <a:p>
            <a:pPr indent="-228600" lvl="0" marL="457200" rtl="0" algn="l">
              <a:spcBef>
                <a:spcPts val="360"/>
              </a:spcBef>
              <a:spcAft>
                <a:spcPts val="0"/>
              </a:spcAft>
              <a:buClr>
                <a:schemeClr val="dk1"/>
              </a:buClr>
              <a:buSzPts val="1400"/>
              <a:buFont typeface="Arial"/>
              <a:buNone/>
            </a:pPr>
            <a:r>
              <a:t/>
            </a:r>
            <a:endParaRPr sz="1500">
              <a:solidFill>
                <a:schemeClr val="dk1"/>
              </a:solidFill>
            </a:endParaRPr>
          </a:p>
          <a:p>
            <a:pPr indent="-228600" lvl="0" marL="457200" rtl="0" algn="l">
              <a:spcBef>
                <a:spcPts val="360"/>
              </a:spcBef>
              <a:spcAft>
                <a:spcPts val="0"/>
              </a:spcAft>
              <a:buClr>
                <a:schemeClr val="dk1"/>
              </a:buClr>
              <a:buSzPts val="1400"/>
              <a:buFont typeface="Arial"/>
              <a:buNone/>
            </a:pPr>
            <a:r>
              <a:rPr lang="en" sz="1500">
                <a:solidFill>
                  <a:schemeClr val="dk1"/>
                </a:solidFill>
              </a:rPr>
              <a:t>Learning journey’s are not a straight line and especially with reproducibility and open science practices there are many new skills to learn and more than one way to do everything. So we often take a rather windy road to knowing everything we need to know to do open and reproducible research. </a:t>
            </a:r>
            <a:endParaRPr sz="1500">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86" name="Shape 2986"/>
        <p:cNvGrpSpPr/>
        <p:nvPr/>
      </p:nvGrpSpPr>
      <p:grpSpPr>
        <a:xfrm>
          <a:off x="0" y="0"/>
          <a:ext cx="0" cy="0"/>
          <a:chOff x="0" y="0"/>
          <a:chExt cx="0" cy="0"/>
        </a:xfrm>
      </p:grpSpPr>
      <p:sp>
        <p:nvSpPr>
          <p:cNvPr id="2987" name="Google Shape;2987;g997e6bbead_0_8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88" name="Google Shape;2988;g997e6bbead_0_8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94" name="Shape 2994"/>
        <p:cNvGrpSpPr/>
        <p:nvPr/>
      </p:nvGrpSpPr>
      <p:grpSpPr>
        <a:xfrm>
          <a:off x="0" y="0"/>
          <a:ext cx="0" cy="0"/>
          <a:chOff x="0" y="0"/>
          <a:chExt cx="0" cy="0"/>
        </a:xfrm>
      </p:grpSpPr>
      <p:sp>
        <p:nvSpPr>
          <p:cNvPr id="2995" name="Google Shape;2995;g1b682ba8db8_0_309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96" name="Google Shape;2996;g1b682ba8db8_0_309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24" name="Shape 2224"/>
        <p:cNvGrpSpPr/>
        <p:nvPr/>
      </p:nvGrpSpPr>
      <p:grpSpPr>
        <a:xfrm>
          <a:off x="0" y="0"/>
          <a:ext cx="0" cy="0"/>
          <a:chOff x="0" y="0"/>
          <a:chExt cx="0" cy="0"/>
        </a:xfrm>
      </p:grpSpPr>
      <p:sp>
        <p:nvSpPr>
          <p:cNvPr id="2225" name="Google Shape;2225;g214c2d601c0_0_1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26" name="Google Shape;2226;g214c2d601c0_0_1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Technology architecture is often illustrated by a</a:t>
            </a:r>
            <a:r>
              <a:rPr lang="en">
                <a:solidFill>
                  <a:schemeClr val="dk1"/>
                </a:solidFill>
                <a:uFill>
                  <a:noFill/>
                </a:uFill>
                <a:hlinkClick r:id="rId2">
                  <a:extLst>
                    <a:ext uri="{A12FA001-AC4F-418D-AE19-62706E023703}">
                      <ahyp:hlinkClr val="tx"/>
                    </a:ext>
                  </a:extLst>
                </a:hlinkClick>
              </a:rPr>
              <a:t> </a:t>
            </a:r>
            <a:r>
              <a:rPr lang="en" u="sng">
                <a:solidFill>
                  <a:schemeClr val="hlink"/>
                </a:solidFill>
                <a:hlinkClick r:id="rId3"/>
              </a:rPr>
              <a:t>stack diagram</a:t>
            </a:r>
            <a:r>
              <a:rPr lang="en">
                <a:solidFill>
                  <a:schemeClr val="dk1"/>
                </a:solidFill>
              </a:rPr>
              <a:t>, in which higher levels of rectangles indicate components that are dependent on components in lower levels. This is analogous to a physical tower of blocks, in which higher blocks rest on lower blocks. </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en">
                <a:solidFill>
                  <a:schemeClr val="dk1"/>
                </a:solidFill>
              </a:rPr>
              <a:t>The current model of libraries and open-source development (topics which Randall has addressed extensively in the past) relies heavily on the free and continued dedication of unpaid hobbyists. Though some major projects such as Linux may be able to garner enough attention to build an organization, many smaller projects, which are in turn reused by larger projects, may only be maintained by one person, either the founder or another who has taken the torch. Maintaining libraries requires both extensive knowledge of the library itself as well as any use cases and the broader community around it, which usually is suited for maintainers who have spent years at the task, and thus cannot be easily replaced. </a:t>
            </a:r>
            <a:endParaRPr>
              <a:solidFill>
                <a:schemeClr val="dk1"/>
              </a:solidFill>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36" name="Shape 3036"/>
        <p:cNvGrpSpPr/>
        <p:nvPr/>
      </p:nvGrpSpPr>
      <p:grpSpPr>
        <a:xfrm>
          <a:off x="0" y="0"/>
          <a:ext cx="0" cy="0"/>
          <a:chOff x="0" y="0"/>
          <a:chExt cx="0" cy="0"/>
        </a:xfrm>
      </p:grpSpPr>
      <p:sp>
        <p:nvSpPr>
          <p:cNvPr id="3037" name="Google Shape;3037;g214c2d601c0_0_385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38" name="Google Shape;3038;g214c2d601c0_0_38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Our skills aren't fixed in place. </a:t>
            </a:r>
            <a:r>
              <a:rPr b="1" lang="en">
                <a:solidFill>
                  <a:schemeClr val="dk1"/>
                </a:solidFill>
              </a:rPr>
              <a:t>You can be good at lots of things. </a:t>
            </a:r>
            <a:r>
              <a:rPr lang="en">
                <a:solidFill>
                  <a:schemeClr val="dk1"/>
                </a:solidFill>
              </a:rPr>
              <a:t>You can do anything.</a:t>
            </a:r>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44" name="Shape 3044"/>
        <p:cNvGrpSpPr/>
        <p:nvPr/>
      </p:nvGrpSpPr>
      <p:grpSpPr>
        <a:xfrm>
          <a:off x="0" y="0"/>
          <a:ext cx="0" cy="0"/>
          <a:chOff x="0" y="0"/>
          <a:chExt cx="0" cy="0"/>
        </a:xfrm>
      </p:grpSpPr>
      <p:sp>
        <p:nvSpPr>
          <p:cNvPr id="3045" name="Google Shape;3045;g1b682ba8db8_0_31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46" name="Google Shape;3046;g1b682ba8db8_0_31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Our skills aren't fixed in place. </a:t>
            </a:r>
            <a:r>
              <a:rPr b="1" lang="en">
                <a:solidFill>
                  <a:schemeClr val="dk1"/>
                </a:solidFill>
              </a:rPr>
              <a:t>You can be good at lots of things. </a:t>
            </a:r>
            <a:r>
              <a:rPr lang="en">
                <a:solidFill>
                  <a:schemeClr val="dk1"/>
                </a:solidFill>
              </a:rPr>
              <a:t>You can do anything.</a:t>
            </a:r>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53" name="Shape 3053"/>
        <p:cNvGrpSpPr/>
        <p:nvPr/>
      </p:nvGrpSpPr>
      <p:grpSpPr>
        <a:xfrm>
          <a:off x="0" y="0"/>
          <a:ext cx="0" cy="0"/>
          <a:chOff x="0" y="0"/>
          <a:chExt cx="0" cy="0"/>
        </a:xfrm>
      </p:grpSpPr>
      <p:sp>
        <p:nvSpPr>
          <p:cNvPr id="3054" name="Google Shape;3054;g1b682ba8db8_0_3146:notes"/>
          <p:cNvSpPr/>
          <p:nvPr>
            <p:ph idx="2" type="sldImg"/>
          </p:nvPr>
        </p:nvSpPr>
        <p:spPr>
          <a:xfrm>
            <a:off x="89584" y="686092"/>
            <a:ext cx="66789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055" name="Google Shape;3055;g1b682ba8db8_0_3146:notes"/>
          <p:cNvSpPr txBox="1"/>
          <p:nvPr>
            <p:ph idx="1" type="body"/>
          </p:nvPr>
        </p:nvSpPr>
        <p:spPr>
          <a:xfrm>
            <a:off x="686282" y="4342816"/>
            <a:ext cx="5485500" cy="41151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Arial"/>
              <a:buNone/>
            </a:pPr>
            <a:r>
              <a:rPr lang="en" sz="1200">
                <a:solidFill>
                  <a:schemeClr val="dk1"/>
                </a:solidFill>
                <a:latin typeface="Arial"/>
                <a:ea typeface="Arial"/>
                <a:cs typeface="Arial"/>
                <a:sym typeface="Arial"/>
              </a:rPr>
              <a:t>Thanks to Kirstie Whitaker for starting this project.  All our resources including this presentation are available online. With that, I am happy to take any question.</a:t>
            </a:r>
            <a:endParaRPr/>
          </a:p>
          <a:p>
            <a:pPr indent="0" lvl="0" marL="0" rtl="0" algn="l">
              <a:spcBef>
                <a:spcPts val="360"/>
              </a:spcBef>
              <a:spcAft>
                <a:spcPts val="0"/>
              </a:spcAft>
              <a:buNone/>
            </a:pPr>
            <a:r>
              <a:t/>
            </a:r>
            <a:endParaRPr/>
          </a:p>
        </p:txBody>
      </p:sp>
      <p:sp>
        <p:nvSpPr>
          <p:cNvPr id="3056" name="Google Shape;3056;g1b682ba8db8_0_3146:notes"/>
          <p:cNvSpPr txBox="1"/>
          <p:nvPr>
            <p:ph idx="12" type="sldNum"/>
          </p:nvPr>
        </p:nvSpPr>
        <p:spPr>
          <a:xfrm>
            <a:off x="3884127" y="8685632"/>
            <a:ext cx="2972400" cy="4569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61" name="Shape 3061"/>
        <p:cNvGrpSpPr/>
        <p:nvPr/>
      </p:nvGrpSpPr>
      <p:grpSpPr>
        <a:xfrm>
          <a:off x="0" y="0"/>
          <a:ext cx="0" cy="0"/>
          <a:chOff x="0" y="0"/>
          <a:chExt cx="0" cy="0"/>
        </a:xfrm>
      </p:grpSpPr>
      <p:sp>
        <p:nvSpPr>
          <p:cNvPr id="3062" name="Google Shape;3062;g214c2d601c0_0_3718:notes"/>
          <p:cNvSpPr/>
          <p:nvPr>
            <p:ph idx="2" type="sldImg"/>
          </p:nvPr>
        </p:nvSpPr>
        <p:spPr>
          <a:xfrm>
            <a:off x="89584" y="686092"/>
            <a:ext cx="66789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063" name="Google Shape;3063;g214c2d601c0_0_3718:notes"/>
          <p:cNvSpPr txBox="1"/>
          <p:nvPr>
            <p:ph idx="1" type="body"/>
          </p:nvPr>
        </p:nvSpPr>
        <p:spPr>
          <a:xfrm>
            <a:off x="686282" y="4342817"/>
            <a:ext cx="5485500" cy="41151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
              <a:t>[Malvika]</a:t>
            </a:r>
            <a:endParaRPr/>
          </a:p>
          <a:p>
            <a:pPr indent="0" lvl="0" marL="0" rtl="0" algn="l">
              <a:lnSpc>
                <a:spcPct val="100000"/>
              </a:lnSpc>
              <a:spcBef>
                <a:spcPts val="360"/>
              </a:spcBef>
              <a:spcAft>
                <a:spcPts val="0"/>
              </a:spcAft>
              <a:buSzPts val="1400"/>
              <a:buNone/>
            </a:pPr>
            <a:r>
              <a:rPr b="0" i="0" lang="en" sz="1200" u="none" strike="noStrike">
                <a:solidFill>
                  <a:schemeClr val="dk1"/>
                </a:solidFill>
                <a:latin typeface="Calibri"/>
                <a:ea typeface="Calibri"/>
                <a:cs typeface="Calibri"/>
                <a:sym typeface="Calibri"/>
              </a:rPr>
              <a:t>With that overview of open science and the Turing way, I'd like to invite you to </a:t>
            </a:r>
            <a:r>
              <a:rPr lang="en"/>
              <a:t>use, </a:t>
            </a:r>
            <a:r>
              <a:rPr b="0" i="0" lang="en" sz="1200" u="none" strike="noStrike">
                <a:solidFill>
                  <a:schemeClr val="dk1"/>
                </a:solidFill>
                <a:latin typeface="Calibri"/>
                <a:ea typeface="Calibri"/>
                <a:cs typeface="Calibri"/>
                <a:sym typeface="Calibri"/>
              </a:rPr>
              <a:t>contributor to </a:t>
            </a:r>
            <a:r>
              <a:rPr lang="en"/>
              <a:t>and build on the</a:t>
            </a:r>
            <a:r>
              <a:rPr b="0" i="0" lang="en" sz="1200" u="none" strike="noStrike">
                <a:solidFill>
                  <a:schemeClr val="dk1"/>
                </a:solidFill>
                <a:latin typeface="Calibri"/>
                <a:ea typeface="Calibri"/>
                <a:cs typeface="Calibri"/>
                <a:sym typeface="Calibri"/>
              </a:rPr>
              <a:t> Turing Way, You don't need to have coding experience to contribute! You just need an idea and a willingness to learn.</a:t>
            </a:r>
            <a:endParaRPr/>
          </a:p>
          <a:p>
            <a:pPr indent="0" lvl="0" marL="0" rtl="0" algn="l">
              <a:lnSpc>
                <a:spcPct val="100000"/>
              </a:lnSpc>
              <a:spcBef>
                <a:spcPts val="360"/>
              </a:spcBef>
              <a:spcAft>
                <a:spcPts val="0"/>
              </a:spcAft>
              <a:buSzPts val="1400"/>
              <a:buNone/>
            </a:pPr>
            <a:r>
              <a:rPr b="0" i="0" lang="en" sz="1200" u="none" strike="noStrike">
                <a:solidFill>
                  <a:schemeClr val="dk1"/>
                </a:solidFill>
                <a:latin typeface="Calibri"/>
                <a:ea typeface="Calibri"/>
                <a:cs typeface="Calibri"/>
                <a:sym typeface="Calibri"/>
              </a:rPr>
              <a:t>So, if you are new to the community, you can join us. You can learn a new skill or share your skills. You can collaborate with others and receive mentoring or mentor others’ contributions. You can also represent this community. We welcome all kinds of contributions.</a:t>
            </a:r>
            <a:endParaRPr/>
          </a:p>
        </p:txBody>
      </p:sp>
      <p:sp>
        <p:nvSpPr>
          <p:cNvPr id="3064" name="Google Shape;3064;g214c2d601c0_0_3718:notes"/>
          <p:cNvSpPr txBox="1"/>
          <p:nvPr>
            <p:ph idx="12" type="sldNum"/>
          </p:nvPr>
        </p:nvSpPr>
        <p:spPr>
          <a:xfrm>
            <a:off x="3884127" y="8685632"/>
            <a:ext cx="2972400" cy="4569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
              <a:t>‹#›</a:t>
            </a:fld>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70" name="Shape 3070"/>
        <p:cNvGrpSpPr/>
        <p:nvPr/>
      </p:nvGrpSpPr>
      <p:grpSpPr>
        <a:xfrm>
          <a:off x="0" y="0"/>
          <a:ext cx="0" cy="0"/>
          <a:chOff x="0" y="0"/>
          <a:chExt cx="0" cy="0"/>
        </a:xfrm>
      </p:grpSpPr>
      <p:sp>
        <p:nvSpPr>
          <p:cNvPr id="3071" name="Google Shape;3071;g2150b96945c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72" name="Google Shape;3072;g2150b96945c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34" name="Shape 2234"/>
        <p:cNvGrpSpPr/>
        <p:nvPr/>
      </p:nvGrpSpPr>
      <p:grpSpPr>
        <a:xfrm>
          <a:off x="0" y="0"/>
          <a:ext cx="0" cy="0"/>
          <a:chOff x="0" y="0"/>
          <a:chExt cx="0" cy="0"/>
        </a:xfrm>
      </p:grpSpPr>
      <p:sp>
        <p:nvSpPr>
          <p:cNvPr id="2235" name="Google Shape;2235;g214c2d601c0_0_15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36" name="Google Shape;2236;g214c2d601c0_0_1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43" name="Shape 2243"/>
        <p:cNvGrpSpPr/>
        <p:nvPr/>
      </p:nvGrpSpPr>
      <p:grpSpPr>
        <a:xfrm>
          <a:off x="0" y="0"/>
          <a:ext cx="0" cy="0"/>
          <a:chOff x="0" y="0"/>
          <a:chExt cx="0" cy="0"/>
        </a:xfrm>
      </p:grpSpPr>
      <p:sp>
        <p:nvSpPr>
          <p:cNvPr id="2244" name="Google Shape;2244;g2f31ec4d44d_0_6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45" name="Google Shape;2245;g2f31ec4d44d_0_6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hyperlink" Target="http://bit.ly/2Tynxth" TargetMode="External"/><Relationship Id="rId3" Type="http://schemas.openxmlformats.org/officeDocument/2006/relationships/hyperlink" Target="http://bit.ly/2TyoMsr" TargetMode="External"/><Relationship Id="rId4" Type="http://schemas.openxmlformats.org/officeDocument/2006/relationships/hyperlink" Target="http://bit.ly/2TtBDfr" TargetMode="Externa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png"/><Relationship Id="rId3" Type="http://schemas.openxmlformats.org/officeDocument/2006/relationships/image" Target="../media/image7.png"/><Relationship Id="rId4" Type="http://schemas.openxmlformats.org/officeDocument/2006/relationships/image" Target="../media/image8.png"/></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 Id="rId3" Type="http://schemas.openxmlformats.org/officeDocument/2006/relationships/image" Target="../media/image15.png"/><Relationship Id="rId4" Type="http://schemas.openxmlformats.org/officeDocument/2006/relationships/image" Target="../media/image7.png"/><Relationship Id="rId5" Type="http://schemas.openxmlformats.org/officeDocument/2006/relationships/image" Target="../media/image4.png"/><Relationship Id="rId6" Type="http://schemas.openxmlformats.org/officeDocument/2006/relationships/image" Target="../media/image1.png"/></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 Id="rId3" Type="http://schemas.openxmlformats.org/officeDocument/2006/relationships/image" Target="../media/image16.png"/><Relationship Id="rId4" Type="http://schemas.openxmlformats.org/officeDocument/2006/relationships/image" Target="../media/image7.png"/><Relationship Id="rId5" Type="http://schemas.openxmlformats.org/officeDocument/2006/relationships/image" Target="../media/image12.png"/><Relationship Id="rId6" Type="http://schemas.openxmlformats.org/officeDocument/2006/relationships/image" Target="../media/image1.png"/></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 Id="rId3" Type="http://schemas.openxmlformats.org/officeDocument/2006/relationships/image" Target="../media/image7.png"/><Relationship Id="rId4" Type="http://schemas.openxmlformats.org/officeDocument/2006/relationships/image" Target="../media/image1.png"/><Relationship Id="rId5" Type="http://schemas.openxmlformats.org/officeDocument/2006/relationships/image" Target="../media/image2.png"/><Relationship Id="rId6" Type="http://schemas.openxmlformats.org/officeDocument/2006/relationships/image" Target="../media/image5.png"/></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3.png"/></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3.png"/></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1.png"/></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bg>
      <p:bgPr>
        <a:solidFill>
          <a:schemeClr val="lt2"/>
        </a:solidFill>
      </p:bgPr>
    </p:bg>
    <p:spTree>
      <p:nvGrpSpPr>
        <p:cNvPr id="8" name="Shape 8"/>
        <p:cNvGrpSpPr/>
        <p:nvPr/>
      </p:nvGrpSpPr>
      <p:grpSpPr>
        <a:xfrm>
          <a:off x="0" y="0"/>
          <a:ext cx="0" cy="0"/>
          <a:chOff x="0" y="0"/>
          <a:chExt cx="0" cy="0"/>
        </a:xfrm>
      </p:grpSpPr>
      <p:sp>
        <p:nvSpPr>
          <p:cNvPr id="9" name="Google Shape;9;p2"/>
          <p:cNvSpPr txBox="1"/>
          <p:nvPr>
            <p:ph type="ctrTitle"/>
          </p:nvPr>
        </p:nvSpPr>
        <p:spPr>
          <a:xfrm>
            <a:off x="1310250" y="1511619"/>
            <a:ext cx="6523500" cy="12165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6200"/>
              <a:buFont typeface="Ubuntu"/>
              <a:buNone/>
              <a:defRPr b="1" sz="7000">
                <a:latin typeface="Ubuntu"/>
                <a:ea typeface="Ubuntu"/>
                <a:cs typeface="Ubuntu"/>
                <a:sym typeface="Ubuntu"/>
              </a:defRPr>
            </a:lvl1pPr>
            <a:lvl2pPr lvl="1" rtl="0" algn="ctr">
              <a:spcBef>
                <a:spcPts val="0"/>
              </a:spcBef>
              <a:spcAft>
                <a:spcPts val="0"/>
              </a:spcAft>
              <a:buSzPts val="6200"/>
              <a:buNone/>
              <a:defRPr sz="6200"/>
            </a:lvl2pPr>
            <a:lvl3pPr lvl="2" rtl="0" algn="ctr">
              <a:spcBef>
                <a:spcPts val="0"/>
              </a:spcBef>
              <a:spcAft>
                <a:spcPts val="0"/>
              </a:spcAft>
              <a:buSzPts val="6200"/>
              <a:buNone/>
              <a:defRPr sz="6200"/>
            </a:lvl3pPr>
            <a:lvl4pPr lvl="3" rtl="0" algn="ctr">
              <a:spcBef>
                <a:spcPts val="0"/>
              </a:spcBef>
              <a:spcAft>
                <a:spcPts val="0"/>
              </a:spcAft>
              <a:buSzPts val="6200"/>
              <a:buNone/>
              <a:defRPr sz="6200"/>
            </a:lvl4pPr>
            <a:lvl5pPr lvl="4" rtl="0" algn="ctr">
              <a:spcBef>
                <a:spcPts val="0"/>
              </a:spcBef>
              <a:spcAft>
                <a:spcPts val="0"/>
              </a:spcAft>
              <a:buSzPts val="6200"/>
              <a:buNone/>
              <a:defRPr sz="6200"/>
            </a:lvl5pPr>
            <a:lvl6pPr lvl="5" rtl="0" algn="ctr">
              <a:spcBef>
                <a:spcPts val="0"/>
              </a:spcBef>
              <a:spcAft>
                <a:spcPts val="0"/>
              </a:spcAft>
              <a:buSzPts val="6200"/>
              <a:buNone/>
              <a:defRPr sz="6200"/>
            </a:lvl6pPr>
            <a:lvl7pPr lvl="6" rtl="0" algn="ctr">
              <a:spcBef>
                <a:spcPts val="0"/>
              </a:spcBef>
              <a:spcAft>
                <a:spcPts val="0"/>
              </a:spcAft>
              <a:buSzPts val="6200"/>
              <a:buNone/>
              <a:defRPr sz="6200"/>
            </a:lvl7pPr>
            <a:lvl8pPr lvl="7" rtl="0" algn="ctr">
              <a:spcBef>
                <a:spcPts val="0"/>
              </a:spcBef>
              <a:spcAft>
                <a:spcPts val="0"/>
              </a:spcAft>
              <a:buSzPts val="6200"/>
              <a:buNone/>
              <a:defRPr sz="6200"/>
            </a:lvl8pPr>
            <a:lvl9pPr lvl="8" rtl="0" algn="ctr">
              <a:spcBef>
                <a:spcPts val="0"/>
              </a:spcBef>
              <a:spcAft>
                <a:spcPts val="0"/>
              </a:spcAft>
              <a:buSzPts val="6200"/>
              <a:buNone/>
              <a:defRPr sz="6200"/>
            </a:lvl9pPr>
          </a:lstStyle>
          <a:p/>
        </p:txBody>
      </p:sp>
      <p:sp>
        <p:nvSpPr>
          <p:cNvPr id="10" name="Google Shape;10;p2"/>
          <p:cNvSpPr txBox="1"/>
          <p:nvPr>
            <p:ph idx="1" type="subTitle"/>
          </p:nvPr>
        </p:nvSpPr>
        <p:spPr>
          <a:xfrm>
            <a:off x="2003250" y="2614963"/>
            <a:ext cx="5137500" cy="7926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2100"/>
              <a:buFont typeface="Ubuntu"/>
              <a:buNone/>
              <a:defRPr sz="2100">
                <a:latin typeface="Ubuntu"/>
                <a:ea typeface="Ubuntu"/>
                <a:cs typeface="Ubuntu"/>
                <a:sym typeface="Ubuntu"/>
              </a:defRPr>
            </a:lvl1pPr>
            <a:lvl2pPr lvl="1" rtl="0" algn="ctr">
              <a:lnSpc>
                <a:spcPct val="100000"/>
              </a:lnSpc>
              <a:spcBef>
                <a:spcPts val="0"/>
              </a:spcBef>
              <a:spcAft>
                <a:spcPts val="0"/>
              </a:spcAft>
              <a:buSzPts val="2100"/>
              <a:buFont typeface="Ubuntu"/>
              <a:buNone/>
              <a:defRPr sz="2100">
                <a:latin typeface="Ubuntu"/>
                <a:ea typeface="Ubuntu"/>
                <a:cs typeface="Ubuntu"/>
                <a:sym typeface="Ubuntu"/>
              </a:defRPr>
            </a:lvl2pPr>
            <a:lvl3pPr lvl="2" rtl="0" algn="ctr">
              <a:lnSpc>
                <a:spcPct val="100000"/>
              </a:lnSpc>
              <a:spcBef>
                <a:spcPts val="0"/>
              </a:spcBef>
              <a:spcAft>
                <a:spcPts val="0"/>
              </a:spcAft>
              <a:buSzPts val="2100"/>
              <a:buFont typeface="Ubuntu"/>
              <a:buNone/>
              <a:defRPr sz="2100">
                <a:latin typeface="Ubuntu"/>
                <a:ea typeface="Ubuntu"/>
                <a:cs typeface="Ubuntu"/>
                <a:sym typeface="Ubuntu"/>
              </a:defRPr>
            </a:lvl3pPr>
            <a:lvl4pPr lvl="3" rtl="0" algn="ctr">
              <a:lnSpc>
                <a:spcPct val="100000"/>
              </a:lnSpc>
              <a:spcBef>
                <a:spcPts val="0"/>
              </a:spcBef>
              <a:spcAft>
                <a:spcPts val="0"/>
              </a:spcAft>
              <a:buSzPts val="2100"/>
              <a:buFont typeface="Ubuntu"/>
              <a:buNone/>
              <a:defRPr sz="2100">
                <a:latin typeface="Ubuntu"/>
                <a:ea typeface="Ubuntu"/>
                <a:cs typeface="Ubuntu"/>
                <a:sym typeface="Ubuntu"/>
              </a:defRPr>
            </a:lvl4pPr>
            <a:lvl5pPr lvl="4" rtl="0" algn="ctr">
              <a:lnSpc>
                <a:spcPct val="100000"/>
              </a:lnSpc>
              <a:spcBef>
                <a:spcPts val="0"/>
              </a:spcBef>
              <a:spcAft>
                <a:spcPts val="0"/>
              </a:spcAft>
              <a:buSzPts val="2100"/>
              <a:buFont typeface="Ubuntu"/>
              <a:buNone/>
              <a:defRPr sz="2100">
                <a:latin typeface="Ubuntu"/>
                <a:ea typeface="Ubuntu"/>
                <a:cs typeface="Ubuntu"/>
                <a:sym typeface="Ubuntu"/>
              </a:defRPr>
            </a:lvl5pPr>
            <a:lvl6pPr lvl="5" rtl="0" algn="ctr">
              <a:lnSpc>
                <a:spcPct val="100000"/>
              </a:lnSpc>
              <a:spcBef>
                <a:spcPts val="0"/>
              </a:spcBef>
              <a:spcAft>
                <a:spcPts val="0"/>
              </a:spcAft>
              <a:buSzPts val="2100"/>
              <a:buFont typeface="Ubuntu"/>
              <a:buNone/>
              <a:defRPr sz="2100">
                <a:latin typeface="Ubuntu"/>
                <a:ea typeface="Ubuntu"/>
                <a:cs typeface="Ubuntu"/>
                <a:sym typeface="Ubuntu"/>
              </a:defRPr>
            </a:lvl6pPr>
            <a:lvl7pPr lvl="6" rtl="0" algn="ctr">
              <a:lnSpc>
                <a:spcPct val="100000"/>
              </a:lnSpc>
              <a:spcBef>
                <a:spcPts val="0"/>
              </a:spcBef>
              <a:spcAft>
                <a:spcPts val="0"/>
              </a:spcAft>
              <a:buSzPts val="2100"/>
              <a:buFont typeface="Ubuntu"/>
              <a:buNone/>
              <a:defRPr sz="2100">
                <a:latin typeface="Ubuntu"/>
                <a:ea typeface="Ubuntu"/>
                <a:cs typeface="Ubuntu"/>
                <a:sym typeface="Ubuntu"/>
              </a:defRPr>
            </a:lvl7pPr>
            <a:lvl8pPr lvl="7" rtl="0" algn="ctr">
              <a:lnSpc>
                <a:spcPct val="100000"/>
              </a:lnSpc>
              <a:spcBef>
                <a:spcPts val="0"/>
              </a:spcBef>
              <a:spcAft>
                <a:spcPts val="0"/>
              </a:spcAft>
              <a:buSzPts val="2100"/>
              <a:buFont typeface="Ubuntu"/>
              <a:buNone/>
              <a:defRPr sz="2100">
                <a:latin typeface="Ubuntu"/>
                <a:ea typeface="Ubuntu"/>
                <a:cs typeface="Ubuntu"/>
                <a:sym typeface="Ubuntu"/>
              </a:defRPr>
            </a:lvl8pPr>
            <a:lvl9pPr lvl="8" rtl="0" algn="ctr">
              <a:lnSpc>
                <a:spcPct val="100000"/>
              </a:lnSpc>
              <a:spcBef>
                <a:spcPts val="0"/>
              </a:spcBef>
              <a:spcAft>
                <a:spcPts val="0"/>
              </a:spcAft>
              <a:buSzPts val="2100"/>
              <a:buFont typeface="Ubuntu"/>
              <a:buNone/>
              <a:defRPr sz="2100">
                <a:latin typeface="Ubuntu"/>
                <a:ea typeface="Ubuntu"/>
                <a:cs typeface="Ubuntu"/>
                <a:sym typeface="Ubuntu"/>
              </a:defRPr>
            </a:lvl9pPr>
          </a:lstStyle>
          <a:p/>
        </p:txBody>
      </p:sp>
      <p:grpSp>
        <p:nvGrpSpPr>
          <p:cNvPr id="11" name="Google Shape;11;p2"/>
          <p:cNvGrpSpPr/>
          <p:nvPr/>
        </p:nvGrpSpPr>
        <p:grpSpPr>
          <a:xfrm>
            <a:off x="6771148" y="3190145"/>
            <a:ext cx="2651397" cy="2329414"/>
            <a:chOff x="6489082" y="2893343"/>
            <a:chExt cx="2807494" cy="2457966"/>
          </a:xfrm>
        </p:grpSpPr>
        <p:sp>
          <p:nvSpPr>
            <p:cNvPr id="12" name="Google Shape;12;p2"/>
            <p:cNvSpPr/>
            <p:nvPr/>
          </p:nvSpPr>
          <p:spPr>
            <a:xfrm rot="5129512">
              <a:off x="6764035" y="2803221"/>
              <a:ext cx="2257586" cy="2638209"/>
            </a:xfrm>
            <a:custGeom>
              <a:rect b="b" l="l" r="r" t="t"/>
              <a:pathLst>
                <a:path extrusionOk="0" h="105529" w="90304">
                  <a:moveTo>
                    <a:pt x="29750" y="0"/>
                  </a:moveTo>
                  <a:cubicBezTo>
                    <a:pt x="26166" y="0"/>
                    <a:pt x="26382" y="981"/>
                    <a:pt x="24245" y="2773"/>
                  </a:cubicBezTo>
                  <a:cubicBezTo>
                    <a:pt x="17833" y="8088"/>
                    <a:pt x="12255" y="14368"/>
                    <a:pt x="7687" y="21308"/>
                  </a:cubicBezTo>
                  <a:cubicBezTo>
                    <a:pt x="3514" y="27721"/>
                    <a:pt x="0" y="35407"/>
                    <a:pt x="1362" y="43093"/>
                  </a:cubicBezTo>
                  <a:cubicBezTo>
                    <a:pt x="2855" y="51570"/>
                    <a:pt x="9795" y="57587"/>
                    <a:pt x="16735" y="61760"/>
                  </a:cubicBezTo>
                  <a:cubicBezTo>
                    <a:pt x="21829" y="64834"/>
                    <a:pt x="27408" y="67557"/>
                    <a:pt x="30789" y="72740"/>
                  </a:cubicBezTo>
                  <a:cubicBezTo>
                    <a:pt x="34830" y="78977"/>
                    <a:pt x="34698" y="87454"/>
                    <a:pt x="38256" y="94042"/>
                  </a:cubicBezTo>
                  <a:cubicBezTo>
                    <a:pt x="42376" y="101777"/>
                    <a:pt x="51001" y="105528"/>
                    <a:pt x="59242" y="105528"/>
                  </a:cubicBezTo>
                  <a:cubicBezTo>
                    <a:pt x="59612" y="105528"/>
                    <a:pt x="59981" y="105521"/>
                    <a:pt x="60349" y="105506"/>
                  </a:cubicBezTo>
                  <a:cubicBezTo>
                    <a:pt x="68913" y="105198"/>
                    <a:pt x="77039" y="101465"/>
                    <a:pt x="84857" y="97556"/>
                  </a:cubicBezTo>
                  <a:lnTo>
                    <a:pt x="90303" y="5101"/>
                  </a:lnTo>
                  <a:lnTo>
                    <a:pt x="33688" y="226"/>
                  </a:lnTo>
                  <a:cubicBezTo>
                    <a:pt x="32004" y="74"/>
                    <a:pt x="30734" y="0"/>
                    <a:pt x="29750"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 name="Google Shape;13;p2"/>
            <p:cNvSpPr/>
            <p:nvPr/>
          </p:nvSpPr>
          <p:spPr>
            <a:xfrm>
              <a:off x="8407975" y="3336225"/>
              <a:ext cx="24175" cy="14025"/>
            </a:xfrm>
            <a:custGeom>
              <a:rect b="b" l="l" r="r" t="t"/>
              <a:pathLst>
                <a:path extrusionOk="0" h="561" w="967">
                  <a:moveTo>
                    <a:pt x="923" y="1"/>
                  </a:moveTo>
                  <a:lnTo>
                    <a:pt x="659" y="88"/>
                  </a:lnTo>
                  <a:cubicBezTo>
                    <a:pt x="594" y="88"/>
                    <a:pt x="539" y="66"/>
                    <a:pt x="473" y="66"/>
                  </a:cubicBezTo>
                  <a:cubicBezTo>
                    <a:pt x="407" y="66"/>
                    <a:pt x="330" y="88"/>
                    <a:pt x="220" y="176"/>
                  </a:cubicBezTo>
                  <a:cubicBezTo>
                    <a:pt x="220" y="220"/>
                    <a:pt x="220" y="220"/>
                    <a:pt x="264" y="264"/>
                  </a:cubicBezTo>
                  <a:lnTo>
                    <a:pt x="1" y="308"/>
                  </a:lnTo>
                  <a:cubicBezTo>
                    <a:pt x="45" y="396"/>
                    <a:pt x="88" y="484"/>
                    <a:pt x="220" y="528"/>
                  </a:cubicBezTo>
                  <a:cubicBezTo>
                    <a:pt x="286" y="550"/>
                    <a:pt x="352" y="561"/>
                    <a:pt x="418" y="561"/>
                  </a:cubicBezTo>
                  <a:cubicBezTo>
                    <a:pt x="484" y="561"/>
                    <a:pt x="550" y="550"/>
                    <a:pt x="616" y="528"/>
                  </a:cubicBezTo>
                  <a:cubicBezTo>
                    <a:pt x="835" y="484"/>
                    <a:pt x="967" y="220"/>
                    <a:pt x="92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 name="Google Shape;14;p2"/>
            <p:cNvSpPr/>
            <p:nvPr/>
          </p:nvSpPr>
          <p:spPr>
            <a:xfrm>
              <a:off x="7662400" y="3135550"/>
              <a:ext cx="24200" cy="16225"/>
            </a:xfrm>
            <a:custGeom>
              <a:rect b="b" l="l" r="r" t="t"/>
              <a:pathLst>
                <a:path extrusionOk="0" h="649" w="968">
                  <a:moveTo>
                    <a:pt x="529" y="1"/>
                  </a:moveTo>
                  <a:cubicBezTo>
                    <a:pt x="468" y="1"/>
                    <a:pt x="407" y="12"/>
                    <a:pt x="352" y="34"/>
                  </a:cubicBezTo>
                  <a:cubicBezTo>
                    <a:pt x="264" y="78"/>
                    <a:pt x="177" y="122"/>
                    <a:pt x="133" y="210"/>
                  </a:cubicBezTo>
                  <a:cubicBezTo>
                    <a:pt x="45" y="341"/>
                    <a:pt x="1" y="473"/>
                    <a:pt x="45" y="649"/>
                  </a:cubicBezTo>
                  <a:lnTo>
                    <a:pt x="352" y="517"/>
                  </a:lnTo>
                  <a:lnTo>
                    <a:pt x="352" y="561"/>
                  </a:lnTo>
                  <a:cubicBezTo>
                    <a:pt x="380" y="542"/>
                    <a:pt x="404" y="536"/>
                    <a:pt x="426" y="536"/>
                  </a:cubicBezTo>
                  <a:cubicBezTo>
                    <a:pt x="486" y="536"/>
                    <a:pt x="533" y="586"/>
                    <a:pt x="608" y="586"/>
                  </a:cubicBezTo>
                  <a:cubicBezTo>
                    <a:pt x="635" y="586"/>
                    <a:pt x="667" y="579"/>
                    <a:pt x="704" y="561"/>
                  </a:cubicBezTo>
                  <a:cubicBezTo>
                    <a:pt x="704" y="517"/>
                    <a:pt x="704" y="473"/>
                    <a:pt x="660" y="429"/>
                  </a:cubicBezTo>
                  <a:lnTo>
                    <a:pt x="967" y="297"/>
                  </a:lnTo>
                  <a:cubicBezTo>
                    <a:pt x="901" y="100"/>
                    <a:pt x="712" y="1"/>
                    <a:pt x="529"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 name="Google Shape;15;p2"/>
            <p:cNvSpPr/>
            <p:nvPr/>
          </p:nvSpPr>
          <p:spPr>
            <a:xfrm>
              <a:off x="8319050" y="4479725"/>
              <a:ext cx="29650" cy="22650"/>
            </a:xfrm>
            <a:custGeom>
              <a:rect b="b" l="l" r="r" t="t"/>
              <a:pathLst>
                <a:path extrusionOk="0" h="906" w="1186">
                  <a:moveTo>
                    <a:pt x="538" y="1"/>
                  </a:moveTo>
                  <a:cubicBezTo>
                    <a:pt x="390" y="1"/>
                    <a:pt x="243" y="31"/>
                    <a:pt x="132" y="115"/>
                  </a:cubicBezTo>
                  <a:lnTo>
                    <a:pt x="0" y="466"/>
                  </a:lnTo>
                  <a:lnTo>
                    <a:pt x="132" y="774"/>
                  </a:lnTo>
                  <a:lnTo>
                    <a:pt x="527" y="905"/>
                  </a:lnTo>
                  <a:cubicBezTo>
                    <a:pt x="615" y="861"/>
                    <a:pt x="703" y="774"/>
                    <a:pt x="835" y="730"/>
                  </a:cubicBezTo>
                  <a:cubicBezTo>
                    <a:pt x="966" y="686"/>
                    <a:pt x="1098" y="598"/>
                    <a:pt x="1186" y="422"/>
                  </a:cubicBezTo>
                  <a:lnTo>
                    <a:pt x="922" y="27"/>
                  </a:lnTo>
                  <a:lnTo>
                    <a:pt x="791" y="27"/>
                  </a:lnTo>
                  <a:cubicBezTo>
                    <a:pt x="710" y="11"/>
                    <a:pt x="624" y="1"/>
                    <a:pt x="538"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 name="Google Shape;16;p2"/>
            <p:cNvSpPr/>
            <p:nvPr/>
          </p:nvSpPr>
          <p:spPr>
            <a:xfrm>
              <a:off x="7406575" y="4492150"/>
              <a:ext cx="34050" cy="40975"/>
            </a:xfrm>
            <a:custGeom>
              <a:rect b="b" l="l" r="r" t="t"/>
              <a:pathLst>
                <a:path extrusionOk="0" h="1639" w="1362">
                  <a:moveTo>
                    <a:pt x="653" y="1"/>
                  </a:moveTo>
                  <a:cubicBezTo>
                    <a:pt x="607" y="1"/>
                    <a:pt x="565" y="6"/>
                    <a:pt x="527" y="13"/>
                  </a:cubicBezTo>
                  <a:lnTo>
                    <a:pt x="395" y="57"/>
                  </a:lnTo>
                  <a:lnTo>
                    <a:pt x="220" y="233"/>
                  </a:lnTo>
                  <a:lnTo>
                    <a:pt x="88" y="364"/>
                  </a:lnTo>
                  <a:cubicBezTo>
                    <a:pt x="0" y="584"/>
                    <a:pt x="0" y="804"/>
                    <a:pt x="88" y="1023"/>
                  </a:cubicBezTo>
                  <a:cubicBezTo>
                    <a:pt x="220" y="1331"/>
                    <a:pt x="483" y="1594"/>
                    <a:pt x="791" y="1638"/>
                  </a:cubicBezTo>
                  <a:lnTo>
                    <a:pt x="1098" y="1506"/>
                  </a:lnTo>
                  <a:lnTo>
                    <a:pt x="1362" y="1111"/>
                  </a:lnTo>
                  <a:lnTo>
                    <a:pt x="1362" y="760"/>
                  </a:lnTo>
                  <a:lnTo>
                    <a:pt x="1318" y="628"/>
                  </a:lnTo>
                  <a:cubicBezTo>
                    <a:pt x="1172" y="118"/>
                    <a:pt x="875" y="1"/>
                    <a:pt x="65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 name="Google Shape;17;p2"/>
            <p:cNvSpPr/>
            <p:nvPr/>
          </p:nvSpPr>
          <p:spPr>
            <a:xfrm>
              <a:off x="7750250" y="4605225"/>
              <a:ext cx="18700" cy="23050"/>
            </a:xfrm>
            <a:custGeom>
              <a:rect b="b" l="l" r="r" t="t"/>
              <a:pathLst>
                <a:path extrusionOk="0" h="922" w="748">
                  <a:moveTo>
                    <a:pt x="315" y="0"/>
                  </a:moveTo>
                  <a:cubicBezTo>
                    <a:pt x="285" y="0"/>
                    <a:pt x="254" y="4"/>
                    <a:pt x="220" y="14"/>
                  </a:cubicBezTo>
                  <a:lnTo>
                    <a:pt x="132" y="190"/>
                  </a:lnTo>
                  <a:lnTo>
                    <a:pt x="176" y="190"/>
                  </a:lnTo>
                  <a:lnTo>
                    <a:pt x="1" y="585"/>
                  </a:lnTo>
                  <a:cubicBezTo>
                    <a:pt x="45" y="717"/>
                    <a:pt x="132" y="848"/>
                    <a:pt x="308" y="892"/>
                  </a:cubicBezTo>
                  <a:cubicBezTo>
                    <a:pt x="344" y="911"/>
                    <a:pt x="388" y="921"/>
                    <a:pt x="437" y="921"/>
                  </a:cubicBezTo>
                  <a:cubicBezTo>
                    <a:pt x="505" y="921"/>
                    <a:pt x="582" y="900"/>
                    <a:pt x="659" y="848"/>
                  </a:cubicBezTo>
                  <a:lnTo>
                    <a:pt x="747" y="453"/>
                  </a:lnTo>
                  <a:cubicBezTo>
                    <a:pt x="703" y="453"/>
                    <a:pt x="703" y="409"/>
                    <a:pt x="703" y="409"/>
                  </a:cubicBezTo>
                  <a:cubicBezTo>
                    <a:pt x="664" y="292"/>
                    <a:pt x="555" y="0"/>
                    <a:pt x="31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 name="Google Shape;18;p2"/>
            <p:cNvSpPr/>
            <p:nvPr/>
          </p:nvSpPr>
          <p:spPr>
            <a:xfrm>
              <a:off x="8007200" y="3047450"/>
              <a:ext cx="20875" cy="28575"/>
            </a:xfrm>
            <a:custGeom>
              <a:rect b="b" l="l" r="r" t="t"/>
              <a:pathLst>
                <a:path extrusionOk="0" h="1143" w="835">
                  <a:moveTo>
                    <a:pt x="439" y="0"/>
                  </a:moveTo>
                  <a:lnTo>
                    <a:pt x="176" y="352"/>
                  </a:lnTo>
                  <a:cubicBezTo>
                    <a:pt x="176" y="395"/>
                    <a:pt x="132" y="395"/>
                    <a:pt x="132" y="439"/>
                  </a:cubicBezTo>
                  <a:cubicBezTo>
                    <a:pt x="44" y="571"/>
                    <a:pt x="0" y="747"/>
                    <a:pt x="0" y="966"/>
                  </a:cubicBezTo>
                  <a:lnTo>
                    <a:pt x="352" y="1142"/>
                  </a:lnTo>
                  <a:cubicBezTo>
                    <a:pt x="703" y="966"/>
                    <a:pt x="835" y="615"/>
                    <a:pt x="791" y="264"/>
                  </a:cubicBezTo>
                  <a:cubicBezTo>
                    <a:pt x="747" y="88"/>
                    <a:pt x="615" y="0"/>
                    <a:pt x="439"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 name="Google Shape;19;p2"/>
            <p:cNvSpPr/>
            <p:nvPr/>
          </p:nvSpPr>
          <p:spPr>
            <a:xfrm>
              <a:off x="7390100" y="3305825"/>
              <a:ext cx="64800" cy="56375"/>
            </a:xfrm>
            <a:custGeom>
              <a:rect b="b" l="l" r="r" t="t"/>
              <a:pathLst>
                <a:path extrusionOk="0" h="2255" w="2592">
                  <a:moveTo>
                    <a:pt x="971" y="1"/>
                  </a:moveTo>
                  <a:cubicBezTo>
                    <a:pt x="759" y="1"/>
                    <a:pt x="560" y="69"/>
                    <a:pt x="396" y="206"/>
                  </a:cubicBezTo>
                  <a:cubicBezTo>
                    <a:pt x="132" y="470"/>
                    <a:pt x="0" y="821"/>
                    <a:pt x="44" y="1217"/>
                  </a:cubicBezTo>
                  <a:lnTo>
                    <a:pt x="220" y="1568"/>
                  </a:lnTo>
                  <a:lnTo>
                    <a:pt x="484" y="1831"/>
                  </a:lnTo>
                  <a:lnTo>
                    <a:pt x="703" y="1963"/>
                  </a:lnTo>
                  <a:lnTo>
                    <a:pt x="791" y="2007"/>
                  </a:lnTo>
                  <a:cubicBezTo>
                    <a:pt x="988" y="2176"/>
                    <a:pt x="1239" y="2255"/>
                    <a:pt x="1498" y="2255"/>
                  </a:cubicBezTo>
                  <a:cubicBezTo>
                    <a:pt x="1644" y="2255"/>
                    <a:pt x="1791" y="2230"/>
                    <a:pt x="1933" y="2183"/>
                  </a:cubicBezTo>
                  <a:cubicBezTo>
                    <a:pt x="2240" y="2051"/>
                    <a:pt x="2504" y="1788"/>
                    <a:pt x="2592" y="1436"/>
                  </a:cubicBezTo>
                  <a:lnTo>
                    <a:pt x="2460" y="733"/>
                  </a:lnTo>
                  <a:lnTo>
                    <a:pt x="2196" y="470"/>
                  </a:lnTo>
                  <a:lnTo>
                    <a:pt x="2240" y="382"/>
                  </a:lnTo>
                  <a:cubicBezTo>
                    <a:pt x="2067" y="174"/>
                    <a:pt x="1810" y="48"/>
                    <a:pt x="1559" y="48"/>
                  </a:cubicBezTo>
                  <a:cubicBezTo>
                    <a:pt x="1492" y="48"/>
                    <a:pt x="1426" y="56"/>
                    <a:pt x="1362" y="75"/>
                  </a:cubicBezTo>
                  <a:cubicBezTo>
                    <a:pt x="1230" y="25"/>
                    <a:pt x="1098" y="1"/>
                    <a:pt x="97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 name="Google Shape;20;p2"/>
            <p:cNvSpPr/>
            <p:nvPr/>
          </p:nvSpPr>
          <p:spPr>
            <a:xfrm>
              <a:off x="7984125" y="3463600"/>
              <a:ext cx="35175" cy="39700"/>
            </a:xfrm>
            <a:custGeom>
              <a:rect b="b" l="l" r="r" t="t"/>
              <a:pathLst>
                <a:path extrusionOk="0" h="1588" w="1407">
                  <a:moveTo>
                    <a:pt x="616" y="0"/>
                  </a:moveTo>
                  <a:lnTo>
                    <a:pt x="396" y="88"/>
                  </a:lnTo>
                  <a:lnTo>
                    <a:pt x="308" y="176"/>
                  </a:lnTo>
                  <a:lnTo>
                    <a:pt x="133" y="352"/>
                  </a:lnTo>
                  <a:lnTo>
                    <a:pt x="45" y="484"/>
                  </a:lnTo>
                  <a:cubicBezTo>
                    <a:pt x="1" y="659"/>
                    <a:pt x="1" y="879"/>
                    <a:pt x="45" y="1055"/>
                  </a:cubicBezTo>
                  <a:cubicBezTo>
                    <a:pt x="165" y="1376"/>
                    <a:pt x="470" y="1587"/>
                    <a:pt x="790" y="1587"/>
                  </a:cubicBezTo>
                  <a:cubicBezTo>
                    <a:pt x="820" y="1587"/>
                    <a:pt x="849" y="1585"/>
                    <a:pt x="879" y="1582"/>
                  </a:cubicBezTo>
                  <a:lnTo>
                    <a:pt x="1099" y="1406"/>
                  </a:lnTo>
                  <a:lnTo>
                    <a:pt x="1362" y="967"/>
                  </a:lnTo>
                  <a:cubicBezTo>
                    <a:pt x="1406" y="791"/>
                    <a:pt x="1406" y="571"/>
                    <a:pt x="1362" y="396"/>
                  </a:cubicBezTo>
                  <a:lnTo>
                    <a:pt x="1319" y="264"/>
                  </a:lnTo>
                  <a:lnTo>
                    <a:pt x="1143" y="132"/>
                  </a:lnTo>
                  <a:lnTo>
                    <a:pt x="835"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 name="Google Shape;21;p2"/>
            <p:cNvSpPr/>
            <p:nvPr/>
          </p:nvSpPr>
          <p:spPr>
            <a:xfrm>
              <a:off x="6846575" y="3448175"/>
              <a:ext cx="37350" cy="41800"/>
            </a:xfrm>
            <a:custGeom>
              <a:rect b="b" l="l" r="r" t="t"/>
              <a:pathLst>
                <a:path extrusionOk="0" h="1672" w="1494">
                  <a:moveTo>
                    <a:pt x="688" y="1"/>
                  </a:moveTo>
                  <a:cubicBezTo>
                    <a:pt x="522" y="1"/>
                    <a:pt x="362" y="49"/>
                    <a:pt x="220" y="134"/>
                  </a:cubicBezTo>
                  <a:lnTo>
                    <a:pt x="88" y="310"/>
                  </a:lnTo>
                  <a:lnTo>
                    <a:pt x="0" y="705"/>
                  </a:lnTo>
                  <a:lnTo>
                    <a:pt x="0" y="925"/>
                  </a:lnTo>
                  <a:cubicBezTo>
                    <a:pt x="88" y="1320"/>
                    <a:pt x="396" y="1584"/>
                    <a:pt x="791" y="1672"/>
                  </a:cubicBezTo>
                  <a:lnTo>
                    <a:pt x="1010" y="1628"/>
                  </a:lnTo>
                  <a:lnTo>
                    <a:pt x="1230" y="1452"/>
                  </a:lnTo>
                  <a:lnTo>
                    <a:pt x="1362" y="1320"/>
                  </a:lnTo>
                  <a:cubicBezTo>
                    <a:pt x="1494" y="1101"/>
                    <a:pt x="1494" y="837"/>
                    <a:pt x="1406" y="574"/>
                  </a:cubicBezTo>
                  <a:cubicBezTo>
                    <a:pt x="1318" y="354"/>
                    <a:pt x="1186" y="178"/>
                    <a:pt x="966" y="47"/>
                  </a:cubicBezTo>
                  <a:cubicBezTo>
                    <a:pt x="873" y="15"/>
                    <a:pt x="780" y="1"/>
                    <a:pt x="688"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 name="Google Shape;22;p2"/>
            <p:cNvSpPr/>
            <p:nvPr/>
          </p:nvSpPr>
          <p:spPr>
            <a:xfrm>
              <a:off x="6965150" y="3794100"/>
              <a:ext cx="35175" cy="38475"/>
            </a:xfrm>
            <a:custGeom>
              <a:rect b="b" l="l" r="r" t="t"/>
              <a:pathLst>
                <a:path extrusionOk="0" h="1539" w="1407">
                  <a:moveTo>
                    <a:pt x="528" y="1"/>
                  </a:moveTo>
                  <a:lnTo>
                    <a:pt x="308" y="177"/>
                  </a:lnTo>
                  <a:lnTo>
                    <a:pt x="45" y="572"/>
                  </a:lnTo>
                  <a:cubicBezTo>
                    <a:pt x="1" y="704"/>
                    <a:pt x="1" y="835"/>
                    <a:pt x="1" y="967"/>
                  </a:cubicBezTo>
                  <a:lnTo>
                    <a:pt x="132" y="1231"/>
                  </a:lnTo>
                  <a:lnTo>
                    <a:pt x="484" y="1494"/>
                  </a:lnTo>
                  <a:cubicBezTo>
                    <a:pt x="616" y="1538"/>
                    <a:pt x="747" y="1538"/>
                    <a:pt x="879" y="1538"/>
                  </a:cubicBezTo>
                  <a:lnTo>
                    <a:pt x="1099" y="1406"/>
                  </a:lnTo>
                  <a:lnTo>
                    <a:pt x="1362" y="967"/>
                  </a:lnTo>
                  <a:cubicBezTo>
                    <a:pt x="1406" y="835"/>
                    <a:pt x="1406" y="704"/>
                    <a:pt x="1406" y="572"/>
                  </a:cubicBezTo>
                  <a:lnTo>
                    <a:pt x="1274" y="352"/>
                  </a:lnTo>
                  <a:lnTo>
                    <a:pt x="879" y="89"/>
                  </a:lnTo>
                  <a:cubicBezTo>
                    <a:pt x="747" y="1"/>
                    <a:pt x="616" y="1"/>
                    <a:pt x="528"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 name="Google Shape;23;p2"/>
            <p:cNvSpPr/>
            <p:nvPr/>
          </p:nvSpPr>
          <p:spPr>
            <a:xfrm>
              <a:off x="7890800" y="3285725"/>
              <a:ext cx="36250" cy="39600"/>
            </a:xfrm>
            <a:custGeom>
              <a:rect b="b" l="l" r="r" t="t"/>
              <a:pathLst>
                <a:path extrusionOk="0" h="1584" w="1450">
                  <a:moveTo>
                    <a:pt x="616" y="0"/>
                  </a:moveTo>
                  <a:lnTo>
                    <a:pt x="396" y="88"/>
                  </a:lnTo>
                  <a:lnTo>
                    <a:pt x="220" y="264"/>
                  </a:lnTo>
                  <a:lnTo>
                    <a:pt x="45" y="615"/>
                  </a:lnTo>
                  <a:cubicBezTo>
                    <a:pt x="1" y="747"/>
                    <a:pt x="1" y="879"/>
                    <a:pt x="1" y="1010"/>
                  </a:cubicBezTo>
                  <a:lnTo>
                    <a:pt x="132" y="1230"/>
                  </a:lnTo>
                  <a:lnTo>
                    <a:pt x="572" y="1537"/>
                  </a:lnTo>
                  <a:cubicBezTo>
                    <a:pt x="649" y="1569"/>
                    <a:pt x="727" y="1583"/>
                    <a:pt x="805" y="1583"/>
                  </a:cubicBezTo>
                  <a:cubicBezTo>
                    <a:pt x="947" y="1583"/>
                    <a:pt x="1089" y="1535"/>
                    <a:pt x="1230" y="1450"/>
                  </a:cubicBezTo>
                  <a:lnTo>
                    <a:pt x="1318" y="1274"/>
                  </a:lnTo>
                  <a:lnTo>
                    <a:pt x="1450" y="923"/>
                  </a:lnTo>
                  <a:lnTo>
                    <a:pt x="1450" y="703"/>
                  </a:lnTo>
                  <a:lnTo>
                    <a:pt x="1318" y="352"/>
                  </a:lnTo>
                  <a:lnTo>
                    <a:pt x="1186" y="176"/>
                  </a:lnTo>
                  <a:lnTo>
                    <a:pt x="835"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 name="Google Shape;24;p2"/>
            <p:cNvSpPr/>
            <p:nvPr/>
          </p:nvSpPr>
          <p:spPr>
            <a:xfrm>
              <a:off x="7266025" y="3169325"/>
              <a:ext cx="46125" cy="43425"/>
            </a:xfrm>
            <a:custGeom>
              <a:rect b="b" l="l" r="r" t="t"/>
              <a:pathLst>
                <a:path extrusionOk="0" h="1737" w="1845">
                  <a:moveTo>
                    <a:pt x="923" y="1"/>
                  </a:moveTo>
                  <a:lnTo>
                    <a:pt x="659" y="88"/>
                  </a:lnTo>
                  <a:cubicBezTo>
                    <a:pt x="264" y="176"/>
                    <a:pt x="0" y="528"/>
                    <a:pt x="44" y="967"/>
                  </a:cubicBezTo>
                  <a:lnTo>
                    <a:pt x="220" y="1186"/>
                  </a:lnTo>
                  <a:lnTo>
                    <a:pt x="308" y="1274"/>
                  </a:lnTo>
                  <a:lnTo>
                    <a:pt x="308" y="1318"/>
                  </a:lnTo>
                  <a:cubicBezTo>
                    <a:pt x="416" y="1572"/>
                    <a:pt x="645" y="1736"/>
                    <a:pt x="895" y="1736"/>
                  </a:cubicBezTo>
                  <a:cubicBezTo>
                    <a:pt x="947" y="1736"/>
                    <a:pt x="1001" y="1729"/>
                    <a:pt x="1054" y="1713"/>
                  </a:cubicBezTo>
                  <a:lnTo>
                    <a:pt x="1186" y="1670"/>
                  </a:lnTo>
                  <a:lnTo>
                    <a:pt x="1406" y="1538"/>
                  </a:lnTo>
                  <a:cubicBezTo>
                    <a:pt x="1713" y="1318"/>
                    <a:pt x="1845" y="923"/>
                    <a:pt x="1713" y="615"/>
                  </a:cubicBezTo>
                  <a:cubicBezTo>
                    <a:pt x="1625" y="440"/>
                    <a:pt x="1537" y="264"/>
                    <a:pt x="1406" y="132"/>
                  </a:cubicBezTo>
                  <a:lnTo>
                    <a:pt x="1230" y="44"/>
                  </a:lnTo>
                  <a:lnTo>
                    <a:pt x="923"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 name="Google Shape;25;p2"/>
            <p:cNvSpPr/>
            <p:nvPr/>
          </p:nvSpPr>
          <p:spPr>
            <a:xfrm>
              <a:off x="7432925" y="3069400"/>
              <a:ext cx="40650" cy="42850"/>
            </a:xfrm>
            <a:custGeom>
              <a:rect b="b" l="l" r="r" t="t"/>
              <a:pathLst>
                <a:path extrusionOk="0" h="1714" w="1626">
                  <a:moveTo>
                    <a:pt x="923" y="1"/>
                  </a:moveTo>
                  <a:lnTo>
                    <a:pt x="703" y="45"/>
                  </a:lnTo>
                  <a:cubicBezTo>
                    <a:pt x="264" y="220"/>
                    <a:pt x="0" y="659"/>
                    <a:pt x="0" y="1143"/>
                  </a:cubicBezTo>
                  <a:lnTo>
                    <a:pt x="132" y="1406"/>
                  </a:lnTo>
                  <a:lnTo>
                    <a:pt x="440" y="1670"/>
                  </a:lnTo>
                  <a:lnTo>
                    <a:pt x="703" y="1714"/>
                  </a:lnTo>
                  <a:cubicBezTo>
                    <a:pt x="1054" y="1670"/>
                    <a:pt x="1362" y="1450"/>
                    <a:pt x="1494" y="1143"/>
                  </a:cubicBezTo>
                  <a:cubicBezTo>
                    <a:pt x="1625" y="835"/>
                    <a:pt x="1625" y="528"/>
                    <a:pt x="1450" y="264"/>
                  </a:cubicBezTo>
                  <a:lnTo>
                    <a:pt x="1274" y="132"/>
                  </a:lnTo>
                  <a:lnTo>
                    <a:pt x="923"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 name="Google Shape;26;p2"/>
            <p:cNvSpPr/>
            <p:nvPr/>
          </p:nvSpPr>
          <p:spPr>
            <a:xfrm>
              <a:off x="6999200" y="3093000"/>
              <a:ext cx="25275" cy="25850"/>
            </a:xfrm>
            <a:custGeom>
              <a:rect b="b" l="l" r="r" t="t"/>
              <a:pathLst>
                <a:path extrusionOk="0" h="1034" w="1011">
                  <a:moveTo>
                    <a:pt x="458" y="1"/>
                  </a:moveTo>
                  <a:cubicBezTo>
                    <a:pt x="411" y="1"/>
                    <a:pt x="361" y="8"/>
                    <a:pt x="308" y="23"/>
                  </a:cubicBezTo>
                  <a:lnTo>
                    <a:pt x="88" y="418"/>
                  </a:lnTo>
                  <a:cubicBezTo>
                    <a:pt x="44" y="506"/>
                    <a:pt x="0" y="638"/>
                    <a:pt x="44" y="770"/>
                  </a:cubicBezTo>
                  <a:lnTo>
                    <a:pt x="308" y="1033"/>
                  </a:lnTo>
                  <a:cubicBezTo>
                    <a:pt x="330" y="1011"/>
                    <a:pt x="341" y="1000"/>
                    <a:pt x="352" y="1000"/>
                  </a:cubicBezTo>
                  <a:cubicBezTo>
                    <a:pt x="363" y="1000"/>
                    <a:pt x="374" y="1011"/>
                    <a:pt x="396" y="1033"/>
                  </a:cubicBezTo>
                  <a:cubicBezTo>
                    <a:pt x="571" y="1033"/>
                    <a:pt x="747" y="1033"/>
                    <a:pt x="879" y="901"/>
                  </a:cubicBezTo>
                  <a:lnTo>
                    <a:pt x="1010" y="594"/>
                  </a:lnTo>
                  <a:cubicBezTo>
                    <a:pt x="967" y="550"/>
                    <a:pt x="967" y="506"/>
                    <a:pt x="967" y="462"/>
                  </a:cubicBezTo>
                  <a:cubicBezTo>
                    <a:pt x="857" y="171"/>
                    <a:pt x="688" y="1"/>
                    <a:pt x="458"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 name="Google Shape;27;p2"/>
            <p:cNvSpPr/>
            <p:nvPr/>
          </p:nvSpPr>
          <p:spPr>
            <a:xfrm>
              <a:off x="7833700" y="3951525"/>
              <a:ext cx="62625" cy="76500"/>
            </a:xfrm>
            <a:custGeom>
              <a:rect b="b" l="l" r="r" t="t"/>
              <a:pathLst>
                <a:path extrusionOk="0" h="3060" w="2505">
                  <a:moveTo>
                    <a:pt x="1501" y="1"/>
                  </a:moveTo>
                  <a:cubicBezTo>
                    <a:pt x="1426" y="1"/>
                    <a:pt x="1350" y="10"/>
                    <a:pt x="1274" y="29"/>
                  </a:cubicBezTo>
                  <a:lnTo>
                    <a:pt x="879" y="336"/>
                  </a:lnTo>
                  <a:lnTo>
                    <a:pt x="835" y="468"/>
                  </a:lnTo>
                  <a:lnTo>
                    <a:pt x="791" y="468"/>
                  </a:lnTo>
                  <a:cubicBezTo>
                    <a:pt x="660" y="644"/>
                    <a:pt x="528" y="863"/>
                    <a:pt x="484" y="1083"/>
                  </a:cubicBezTo>
                  <a:lnTo>
                    <a:pt x="308" y="1258"/>
                  </a:lnTo>
                  <a:lnTo>
                    <a:pt x="132" y="1566"/>
                  </a:lnTo>
                  <a:lnTo>
                    <a:pt x="89" y="1698"/>
                  </a:lnTo>
                  <a:cubicBezTo>
                    <a:pt x="45" y="1873"/>
                    <a:pt x="1" y="2049"/>
                    <a:pt x="45" y="2225"/>
                  </a:cubicBezTo>
                  <a:lnTo>
                    <a:pt x="308" y="2708"/>
                  </a:lnTo>
                  <a:lnTo>
                    <a:pt x="660" y="2927"/>
                  </a:lnTo>
                  <a:lnTo>
                    <a:pt x="835" y="3015"/>
                  </a:lnTo>
                  <a:cubicBezTo>
                    <a:pt x="923" y="3045"/>
                    <a:pt x="1021" y="3059"/>
                    <a:pt x="1120" y="3059"/>
                  </a:cubicBezTo>
                  <a:cubicBezTo>
                    <a:pt x="1318" y="3059"/>
                    <a:pt x="1523" y="3001"/>
                    <a:pt x="1670" y="2884"/>
                  </a:cubicBezTo>
                  <a:lnTo>
                    <a:pt x="1977" y="2532"/>
                  </a:lnTo>
                  <a:lnTo>
                    <a:pt x="2065" y="2225"/>
                  </a:lnTo>
                  <a:lnTo>
                    <a:pt x="2065" y="2049"/>
                  </a:lnTo>
                  <a:lnTo>
                    <a:pt x="2372" y="1742"/>
                  </a:lnTo>
                  <a:lnTo>
                    <a:pt x="2504" y="1346"/>
                  </a:lnTo>
                  <a:lnTo>
                    <a:pt x="2460" y="775"/>
                  </a:lnTo>
                  <a:cubicBezTo>
                    <a:pt x="2385" y="324"/>
                    <a:pt x="1955" y="1"/>
                    <a:pt x="150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 name="Google Shape;28;p2"/>
            <p:cNvSpPr/>
            <p:nvPr/>
          </p:nvSpPr>
          <p:spPr>
            <a:xfrm>
              <a:off x="7645950" y="4255675"/>
              <a:ext cx="34050" cy="40925"/>
            </a:xfrm>
            <a:custGeom>
              <a:rect b="b" l="l" r="r" t="t"/>
              <a:pathLst>
                <a:path extrusionOk="0" h="1637" w="1362">
                  <a:moveTo>
                    <a:pt x="706" y="1"/>
                  </a:moveTo>
                  <a:cubicBezTo>
                    <a:pt x="504" y="1"/>
                    <a:pt x="313" y="111"/>
                    <a:pt x="176" y="249"/>
                  </a:cubicBezTo>
                  <a:cubicBezTo>
                    <a:pt x="0" y="512"/>
                    <a:pt x="0" y="819"/>
                    <a:pt x="88" y="1127"/>
                  </a:cubicBezTo>
                  <a:cubicBezTo>
                    <a:pt x="176" y="1347"/>
                    <a:pt x="308" y="1522"/>
                    <a:pt x="527" y="1610"/>
                  </a:cubicBezTo>
                  <a:cubicBezTo>
                    <a:pt x="591" y="1626"/>
                    <a:pt x="662" y="1636"/>
                    <a:pt x="733" y="1636"/>
                  </a:cubicBezTo>
                  <a:cubicBezTo>
                    <a:pt x="858" y="1636"/>
                    <a:pt x="987" y="1606"/>
                    <a:pt x="1098" y="1522"/>
                  </a:cubicBezTo>
                  <a:lnTo>
                    <a:pt x="1186" y="1390"/>
                  </a:lnTo>
                  <a:lnTo>
                    <a:pt x="1274" y="1171"/>
                  </a:lnTo>
                  <a:lnTo>
                    <a:pt x="1230" y="1171"/>
                  </a:lnTo>
                  <a:lnTo>
                    <a:pt x="1362" y="951"/>
                  </a:lnTo>
                  <a:lnTo>
                    <a:pt x="1362" y="644"/>
                  </a:lnTo>
                  <a:lnTo>
                    <a:pt x="1318" y="424"/>
                  </a:lnTo>
                  <a:lnTo>
                    <a:pt x="1230" y="292"/>
                  </a:lnTo>
                  <a:lnTo>
                    <a:pt x="1010" y="117"/>
                  </a:lnTo>
                  <a:lnTo>
                    <a:pt x="879" y="29"/>
                  </a:lnTo>
                  <a:cubicBezTo>
                    <a:pt x="821" y="10"/>
                    <a:pt x="763" y="1"/>
                    <a:pt x="70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 name="Google Shape;29;p2"/>
            <p:cNvSpPr/>
            <p:nvPr/>
          </p:nvSpPr>
          <p:spPr>
            <a:xfrm>
              <a:off x="7336300" y="4122425"/>
              <a:ext cx="62600" cy="65900"/>
            </a:xfrm>
            <a:custGeom>
              <a:rect b="b" l="l" r="r" t="t"/>
              <a:pathLst>
                <a:path extrusionOk="0" h="2636" w="2504">
                  <a:moveTo>
                    <a:pt x="1142" y="0"/>
                  </a:moveTo>
                  <a:cubicBezTo>
                    <a:pt x="396" y="264"/>
                    <a:pt x="0" y="1099"/>
                    <a:pt x="220" y="1889"/>
                  </a:cubicBezTo>
                  <a:cubicBezTo>
                    <a:pt x="308" y="2065"/>
                    <a:pt x="439" y="2284"/>
                    <a:pt x="571" y="2416"/>
                  </a:cubicBezTo>
                  <a:lnTo>
                    <a:pt x="879" y="2592"/>
                  </a:lnTo>
                  <a:lnTo>
                    <a:pt x="1142" y="2636"/>
                  </a:lnTo>
                  <a:lnTo>
                    <a:pt x="1450" y="2636"/>
                  </a:lnTo>
                  <a:lnTo>
                    <a:pt x="2021" y="2416"/>
                  </a:lnTo>
                  <a:lnTo>
                    <a:pt x="2372" y="2065"/>
                  </a:lnTo>
                  <a:lnTo>
                    <a:pt x="2504" y="1713"/>
                  </a:lnTo>
                  <a:lnTo>
                    <a:pt x="2504" y="1230"/>
                  </a:lnTo>
                  <a:lnTo>
                    <a:pt x="2284" y="528"/>
                  </a:lnTo>
                  <a:lnTo>
                    <a:pt x="1933" y="132"/>
                  </a:lnTo>
                  <a:lnTo>
                    <a:pt x="1625"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 name="Google Shape;30;p2"/>
            <p:cNvSpPr/>
            <p:nvPr/>
          </p:nvSpPr>
          <p:spPr>
            <a:xfrm>
              <a:off x="7710725" y="3983650"/>
              <a:ext cx="62600" cy="63025"/>
            </a:xfrm>
            <a:custGeom>
              <a:rect b="b" l="l" r="r" t="t"/>
              <a:pathLst>
                <a:path extrusionOk="0" h="2521" w="2504">
                  <a:moveTo>
                    <a:pt x="1210" y="1"/>
                  </a:moveTo>
                  <a:cubicBezTo>
                    <a:pt x="900" y="1"/>
                    <a:pt x="594" y="99"/>
                    <a:pt x="352" y="281"/>
                  </a:cubicBezTo>
                  <a:lnTo>
                    <a:pt x="132" y="632"/>
                  </a:lnTo>
                  <a:lnTo>
                    <a:pt x="0" y="940"/>
                  </a:lnTo>
                  <a:lnTo>
                    <a:pt x="44" y="1511"/>
                  </a:lnTo>
                  <a:cubicBezTo>
                    <a:pt x="220" y="2082"/>
                    <a:pt x="791" y="2521"/>
                    <a:pt x="1406" y="2521"/>
                  </a:cubicBezTo>
                  <a:lnTo>
                    <a:pt x="1494" y="2521"/>
                  </a:lnTo>
                  <a:lnTo>
                    <a:pt x="1889" y="2389"/>
                  </a:lnTo>
                  <a:lnTo>
                    <a:pt x="2153" y="2213"/>
                  </a:lnTo>
                  <a:lnTo>
                    <a:pt x="2416" y="1862"/>
                  </a:lnTo>
                  <a:cubicBezTo>
                    <a:pt x="2504" y="1555"/>
                    <a:pt x="2504" y="1247"/>
                    <a:pt x="2416" y="896"/>
                  </a:cubicBezTo>
                  <a:cubicBezTo>
                    <a:pt x="2284" y="544"/>
                    <a:pt x="1977" y="237"/>
                    <a:pt x="1626" y="61"/>
                  </a:cubicBezTo>
                  <a:cubicBezTo>
                    <a:pt x="1490" y="20"/>
                    <a:pt x="1349" y="1"/>
                    <a:pt x="121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 name="Google Shape;31;p2"/>
            <p:cNvSpPr/>
            <p:nvPr/>
          </p:nvSpPr>
          <p:spPr>
            <a:xfrm>
              <a:off x="8402500" y="3974200"/>
              <a:ext cx="32950" cy="40650"/>
            </a:xfrm>
            <a:custGeom>
              <a:rect b="b" l="l" r="r" t="t"/>
              <a:pathLst>
                <a:path extrusionOk="0" h="1626" w="1318">
                  <a:moveTo>
                    <a:pt x="527" y="0"/>
                  </a:moveTo>
                  <a:lnTo>
                    <a:pt x="176" y="88"/>
                  </a:lnTo>
                  <a:cubicBezTo>
                    <a:pt x="0" y="351"/>
                    <a:pt x="0" y="659"/>
                    <a:pt x="176" y="922"/>
                  </a:cubicBezTo>
                  <a:cubicBezTo>
                    <a:pt x="220" y="1054"/>
                    <a:pt x="264" y="1186"/>
                    <a:pt x="264" y="1318"/>
                  </a:cubicBezTo>
                  <a:lnTo>
                    <a:pt x="615" y="1625"/>
                  </a:lnTo>
                  <a:lnTo>
                    <a:pt x="1274" y="1362"/>
                  </a:lnTo>
                  <a:lnTo>
                    <a:pt x="1318" y="878"/>
                  </a:lnTo>
                  <a:cubicBezTo>
                    <a:pt x="1186" y="747"/>
                    <a:pt x="1054" y="615"/>
                    <a:pt x="966" y="483"/>
                  </a:cubicBezTo>
                  <a:cubicBezTo>
                    <a:pt x="835" y="264"/>
                    <a:pt x="703" y="88"/>
                    <a:pt x="527"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 name="Google Shape;32;p2"/>
            <p:cNvSpPr/>
            <p:nvPr/>
          </p:nvSpPr>
          <p:spPr>
            <a:xfrm>
              <a:off x="6748850" y="4110350"/>
              <a:ext cx="8800" cy="20875"/>
            </a:xfrm>
            <a:custGeom>
              <a:rect b="b" l="l" r="r" t="t"/>
              <a:pathLst>
                <a:path extrusionOk="0" h="835" w="352">
                  <a:moveTo>
                    <a:pt x="0" y="0"/>
                  </a:moveTo>
                  <a:lnTo>
                    <a:pt x="88" y="835"/>
                  </a:lnTo>
                  <a:lnTo>
                    <a:pt x="308" y="527"/>
                  </a:lnTo>
                  <a:cubicBezTo>
                    <a:pt x="352" y="440"/>
                    <a:pt x="352" y="352"/>
                    <a:pt x="352" y="264"/>
                  </a:cubicBezTo>
                  <a:lnTo>
                    <a:pt x="0"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 name="Google Shape;33;p2"/>
            <p:cNvSpPr/>
            <p:nvPr/>
          </p:nvSpPr>
          <p:spPr>
            <a:xfrm>
              <a:off x="7533950" y="3731525"/>
              <a:ext cx="51625" cy="53875"/>
            </a:xfrm>
            <a:custGeom>
              <a:rect b="b" l="l" r="r" t="t"/>
              <a:pathLst>
                <a:path extrusionOk="0" h="2155" w="2065">
                  <a:moveTo>
                    <a:pt x="791" y="0"/>
                  </a:moveTo>
                  <a:lnTo>
                    <a:pt x="615" y="44"/>
                  </a:lnTo>
                  <a:lnTo>
                    <a:pt x="264" y="352"/>
                  </a:lnTo>
                  <a:lnTo>
                    <a:pt x="88" y="791"/>
                  </a:lnTo>
                  <a:cubicBezTo>
                    <a:pt x="0" y="967"/>
                    <a:pt x="0" y="1142"/>
                    <a:pt x="0" y="1318"/>
                  </a:cubicBezTo>
                  <a:lnTo>
                    <a:pt x="264" y="1801"/>
                  </a:lnTo>
                  <a:lnTo>
                    <a:pt x="615" y="2021"/>
                  </a:lnTo>
                  <a:lnTo>
                    <a:pt x="791" y="2109"/>
                  </a:lnTo>
                  <a:cubicBezTo>
                    <a:pt x="900" y="2140"/>
                    <a:pt x="1009" y="2154"/>
                    <a:pt x="1115" y="2154"/>
                  </a:cubicBezTo>
                  <a:cubicBezTo>
                    <a:pt x="1310" y="2154"/>
                    <a:pt x="1499" y="2106"/>
                    <a:pt x="1669" y="2021"/>
                  </a:cubicBezTo>
                  <a:lnTo>
                    <a:pt x="1933" y="1669"/>
                  </a:lnTo>
                  <a:lnTo>
                    <a:pt x="2064" y="1318"/>
                  </a:lnTo>
                  <a:lnTo>
                    <a:pt x="2064" y="879"/>
                  </a:lnTo>
                  <a:lnTo>
                    <a:pt x="1933" y="527"/>
                  </a:lnTo>
                  <a:lnTo>
                    <a:pt x="1581" y="132"/>
                  </a:lnTo>
                  <a:lnTo>
                    <a:pt x="1230"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 name="Google Shape;34;p2"/>
            <p:cNvSpPr/>
            <p:nvPr/>
          </p:nvSpPr>
          <p:spPr>
            <a:xfrm>
              <a:off x="7698650" y="3630500"/>
              <a:ext cx="54925" cy="59325"/>
            </a:xfrm>
            <a:custGeom>
              <a:rect b="b" l="l" r="r" t="t"/>
              <a:pathLst>
                <a:path extrusionOk="0" h="2373" w="2197">
                  <a:moveTo>
                    <a:pt x="967" y="1"/>
                  </a:moveTo>
                  <a:lnTo>
                    <a:pt x="615" y="88"/>
                  </a:lnTo>
                  <a:lnTo>
                    <a:pt x="396" y="264"/>
                  </a:lnTo>
                  <a:lnTo>
                    <a:pt x="176" y="528"/>
                  </a:lnTo>
                  <a:cubicBezTo>
                    <a:pt x="0" y="835"/>
                    <a:pt x="0" y="1186"/>
                    <a:pt x="132" y="1494"/>
                  </a:cubicBezTo>
                  <a:cubicBezTo>
                    <a:pt x="264" y="1889"/>
                    <a:pt x="571" y="2197"/>
                    <a:pt x="923" y="2372"/>
                  </a:cubicBezTo>
                  <a:lnTo>
                    <a:pt x="1362" y="2372"/>
                  </a:lnTo>
                  <a:lnTo>
                    <a:pt x="1713" y="2241"/>
                  </a:lnTo>
                  <a:lnTo>
                    <a:pt x="2021" y="1933"/>
                  </a:lnTo>
                  <a:cubicBezTo>
                    <a:pt x="2196" y="1582"/>
                    <a:pt x="2196" y="1186"/>
                    <a:pt x="2109" y="835"/>
                  </a:cubicBezTo>
                  <a:cubicBezTo>
                    <a:pt x="1933" y="308"/>
                    <a:pt x="1494" y="1"/>
                    <a:pt x="967"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 name="Google Shape;35;p2"/>
            <p:cNvSpPr/>
            <p:nvPr/>
          </p:nvSpPr>
          <p:spPr>
            <a:xfrm>
              <a:off x="8115900" y="3550350"/>
              <a:ext cx="24175" cy="31600"/>
            </a:xfrm>
            <a:custGeom>
              <a:rect b="b" l="l" r="r" t="t"/>
              <a:pathLst>
                <a:path extrusionOk="0" h="1264" w="967">
                  <a:moveTo>
                    <a:pt x="615" y="0"/>
                  </a:moveTo>
                  <a:cubicBezTo>
                    <a:pt x="440" y="0"/>
                    <a:pt x="264" y="132"/>
                    <a:pt x="176" y="308"/>
                  </a:cubicBezTo>
                  <a:cubicBezTo>
                    <a:pt x="1" y="615"/>
                    <a:pt x="88" y="1010"/>
                    <a:pt x="396" y="1230"/>
                  </a:cubicBezTo>
                  <a:cubicBezTo>
                    <a:pt x="440" y="1252"/>
                    <a:pt x="495" y="1263"/>
                    <a:pt x="550" y="1263"/>
                  </a:cubicBezTo>
                  <a:cubicBezTo>
                    <a:pt x="604" y="1263"/>
                    <a:pt x="659" y="1252"/>
                    <a:pt x="703" y="1230"/>
                  </a:cubicBezTo>
                  <a:lnTo>
                    <a:pt x="835" y="791"/>
                  </a:lnTo>
                  <a:cubicBezTo>
                    <a:pt x="923" y="615"/>
                    <a:pt x="967" y="440"/>
                    <a:pt x="923" y="264"/>
                  </a:cubicBezTo>
                  <a:cubicBezTo>
                    <a:pt x="879" y="220"/>
                    <a:pt x="879" y="176"/>
                    <a:pt x="835" y="132"/>
                  </a:cubicBezTo>
                  <a:lnTo>
                    <a:pt x="615"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 name="Google Shape;36;p2"/>
            <p:cNvSpPr/>
            <p:nvPr/>
          </p:nvSpPr>
          <p:spPr>
            <a:xfrm>
              <a:off x="8087350" y="3708250"/>
              <a:ext cx="36250" cy="41150"/>
            </a:xfrm>
            <a:custGeom>
              <a:rect b="b" l="l" r="r" t="t"/>
              <a:pathLst>
                <a:path extrusionOk="0" h="1646" w="1450">
                  <a:moveTo>
                    <a:pt x="735" y="1"/>
                  </a:moveTo>
                  <a:cubicBezTo>
                    <a:pt x="516" y="1"/>
                    <a:pt x="329" y="125"/>
                    <a:pt x="176" y="316"/>
                  </a:cubicBezTo>
                  <a:cubicBezTo>
                    <a:pt x="44" y="536"/>
                    <a:pt x="1" y="800"/>
                    <a:pt x="88" y="1107"/>
                  </a:cubicBezTo>
                  <a:cubicBezTo>
                    <a:pt x="132" y="1371"/>
                    <a:pt x="352" y="1546"/>
                    <a:pt x="615" y="1634"/>
                  </a:cubicBezTo>
                  <a:cubicBezTo>
                    <a:pt x="659" y="1641"/>
                    <a:pt x="703" y="1645"/>
                    <a:pt x="747" y="1645"/>
                  </a:cubicBezTo>
                  <a:cubicBezTo>
                    <a:pt x="964" y="1645"/>
                    <a:pt x="1172" y="1554"/>
                    <a:pt x="1318" y="1371"/>
                  </a:cubicBezTo>
                  <a:lnTo>
                    <a:pt x="1406" y="1239"/>
                  </a:lnTo>
                  <a:lnTo>
                    <a:pt x="1450" y="931"/>
                  </a:lnTo>
                  <a:lnTo>
                    <a:pt x="1450" y="756"/>
                  </a:lnTo>
                  <a:lnTo>
                    <a:pt x="1318" y="404"/>
                  </a:lnTo>
                  <a:lnTo>
                    <a:pt x="1230" y="273"/>
                  </a:lnTo>
                  <a:lnTo>
                    <a:pt x="1011" y="97"/>
                  </a:lnTo>
                  <a:lnTo>
                    <a:pt x="835" y="9"/>
                  </a:lnTo>
                  <a:cubicBezTo>
                    <a:pt x="801" y="3"/>
                    <a:pt x="768" y="1"/>
                    <a:pt x="73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2"/>
            <p:cNvSpPr/>
            <p:nvPr/>
          </p:nvSpPr>
          <p:spPr>
            <a:xfrm>
              <a:off x="7976450" y="4524300"/>
              <a:ext cx="23075" cy="25725"/>
            </a:xfrm>
            <a:custGeom>
              <a:rect b="b" l="l" r="r" t="t"/>
              <a:pathLst>
                <a:path extrusionOk="0" h="1029" w="923">
                  <a:moveTo>
                    <a:pt x="264" y="1"/>
                  </a:moveTo>
                  <a:lnTo>
                    <a:pt x="0" y="484"/>
                  </a:lnTo>
                  <a:lnTo>
                    <a:pt x="44" y="572"/>
                  </a:lnTo>
                  <a:cubicBezTo>
                    <a:pt x="44" y="616"/>
                    <a:pt x="44" y="660"/>
                    <a:pt x="88" y="704"/>
                  </a:cubicBezTo>
                  <a:cubicBezTo>
                    <a:pt x="132" y="835"/>
                    <a:pt x="220" y="967"/>
                    <a:pt x="352" y="1011"/>
                  </a:cubicBezTo>
                  <a:cubicBezTo>
                    <a:pt x="387" y="1023"/>
                    <a:pt x="426" y="1028"/>
                    <a:pt x="465" y="1028"/>
                  </a:cubicBezTo>
                  <a:cubicBezTo>
                    <a:pt x="571" y="1028"/>
                    <a:pt x="683" y="987"/>
                    <a:pt x="747" y="923"/>
                  </a:cubicBezTo>
                  <a:lnTo>
                    <a:pt x="835" y="791"/>
                  </a:lnTo>
                  <a:cubicBezTo>
                    <a:pt x="879" y="660"/>
                    <a:pt x="923" y="528"/>
                    <a:pt x="879" y="396"/>
                  </a:cubicBezTo>
                  <a:cubicBezTo>
                    <a:pt x="747" y="89"/>
                    <a:pt x="396" y="45"/>
                    <a:pt x="26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 name="Google Shape;38;p2"/>
            <p:cNvSpPr/>
            <p:nvPr/>
          </p:nvSpPr>
          <p:spPr>
            <a:xfrm>
              <a:off x="7600925" y="3449200"/>
              <a:ext cx="62600" cy="60550"/>
            </a:xfrm>
            <a:custGeom>
              <a:rect b="b" l="l" r="r" t="t"/>
              <a:pathLst>
                <a:path extrusionOk="0" h="2422" w="2504">
                  <a:moveTo>
                    <a:pt x="1169" y="1"/>
                  </a:moveTo>
                  <a:cubicBezTo>
                    <a:pt x="722" y="1"/>
                    <a:pt x="295" y="257"/>
                    <a:pt x="132" y="664"/>
                  </a:cubicBezTo>
                  <a:lnTo>
                    <a:pt x="0" y="1016"/>
                  </a:lnTo>
                  <a:lnTo>
                    <a:pt x="0" y="1279"/>
                  </a:lnTo>
                  <a:lnTo>
                    <a:pt x="132" y="1631"/>
                  </a:lnTo>
                  <a:cubicBezTo>
                    <a:pt x="352" y="2026"/>
                    <a:pt x="747" y="2333"/>
                    <a:pt x="1230" y="2421"/>
                  </a:cubicBezTo>
                  <a:lnTo>
                    <a:pt x="1581" y="2421"/>
                  </a:lnTo>
                  <a:lnTo>
                    <a:pt x="1845" y="2333"/>
                  </a:lnTo>
                  <a:lnTo>
                    <a:pt x="2152" y="2158"/>
                  </a:lnTo>
                  <a:cubicBezTo>
                    <a:pt x="2416" y="1806"/>
                    <a:pt x="2504" y="1323"/>
                    <a:pt x="2372" y="884"/>
                  </a:cubicBezTo>
                  <a:cubicBezTo>
                    <a:pt x="2196" y="401"/>
                    <a:pt x="1801" y="49"/>
                    <a:pt x="1274" y="6"/>
                  </a:cubicBezTo>
                  <a:cubicBezTo>
                    <a:pt x="1239" y="2"/>
                    <a:pt x="1204" y="1"/>
                    <a:pt x="1169"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 name="Google Shape;39;p2"/>
            <p:cNvSpPr/>
            <p:nvPr/>
          </p:nvSpPr>
          <p:spPr>
            <a:xfrm>
              <a:off x="7033225" y="4108150"/>
              <a:ext cx="42850" cy="43675"/>
            </a:xfrm>
            <a:custGeom>
              <a:rect b="b" l="l" r="r" t="t"/>
              <a:pathLst>
                <a:path extrusionOk="0" h="1747" w="1714">
                  <a:moveTo>
                    <a:pt x="835" y="0"/>
                  </a:moveTo>
                  <a:cubicBezTo>
                    <a:pt x="616" y="44"/>
                    <a:pt x="440" y="176"/>
                    <a:pt x="308" y="352"/>
                  </a:cubicBezTo>
                  <a:lnTo>
                    <a:pt x="220" y="440"/>
                  </a:lnTo>
                  <a:lnTo>
                    <a:pt x="45" y="747"/>
                  </a:lnTo>
                  <a:lnTo>
                    <a:pt x="1" y="1011"/>
                  </a:lnTo>
                  <a:cubicBezTo>
                    <a:pt x="1" y="1055"/>
                    <a:pt x="45" y="1099"/>
                    <a:pt x="45" y="1142"/>
                  </a:cubicBezTo>
                  <a:cubicBezTo>
                    <a:pt x="133" y="1406"/>
                    <a:pt x="264" y="1582"/>
                    <a:pt x="484" y="1670"/>
                  </a:cubicBezTo>
                  <a:cubicBezTo>
                    <a:pt x="605" y="1721"/>
                    <a:pt x="733" y="1746"/>
                    <a:pt x="863" y="1746"/>
                  </a:cubicBezTo>
                  <a:cubicBezTo>
                    <a:pt x="1062" y="1746"/>
                    <a:pt x="1264" y="1688"/>
                    <a:pt x="1450" y="1582"/>
                  </a:cubicBezTo>
                  <a:lnTo>
                    <a:pt x="1582" y="1406"/>
                  </a:lnTo>
                  <a:lnTo>
                    <a:pt x="1714" y="1055"/>
                  </a:lnTo>
                  <a:lnTo>
                    <a:pt x="1714" y="791"/>
                  </a:lnTo>
                  <a:lnTo>
                    <a:pt x="1714" y="747"/>
                  </a:lnTo>
                  <a:cubicBezTo>
                    <a:pt x="1670" y="440"/>
                    <a:pt x="1450" y="220"/>
                    <a:pt x="1231" y="44"/>
                  </a:cubicBezTo>
                  <a:lnTo>
                    <a:pt x="1143"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 name="Google Shape;40;p2"/>
            <p:cNvSpPr/>
            <p:nvPr/>
          </p:nvSpPr>
          <p:spPr>
            <a:xfrm>
              <a:off x="7384600" y="3745800"/>
              <a:ext cx="50550" cy="56500"/>
            </a:xfrm>
            <a:custGeom>
              <a:rect b="b" l="l" r="r" t="t"/>
              <a:pathLst>
                <a:path extrusionOk="0" h="2260" w="2022">
                  <a:moveTo>
                    <a:pt x="791" y="0"/>
                  </a:moveTo>
                  <a:lnTo>
                    <a:pt x="484" y="132"/>
                  </a:lnTo>
                  <a:lnTo>
                    <a:pt x="133" y="527"/>
                  </a:lnTo>
                  <a:lnTo>
                    <a:pt x="1" y="923"/>
                  </a:lnTo>
                  <a:lnTo>
                    <a:pt x="45" y="1450"/>
                  </a:lnTo>
                  <a:cubicBezTo>
                    <a:pt x="285" y="2137"/>
                    <a:pt x="740" y="2260"/>
                    <a:pt x="1011" y="2260"/>
                  </a:cubicBezTo>
                  <a:cubicBezTo>
                    <a:pt x="1087" y="2260"/>
                    <a:pt x="1148" y="2250"/>
                    <a:pt x="1187" y="2240"/>
                  </a:cubicBezTo>
                  <a:lnTo>
                    <a:pt x="1582" y="1933"/>
                  </a:lnTo>
                  <a:lnTo>
                    <a:pt x="1845" y="1494"/>
                  </a:lnTo>
                  <a:cubicBezTo>
                    <a:pt x="1977" y="1274"/>
                    <a:pt x="2021" y="1054"/>
                    <a:pt x="1977" y="791"/>
                  </a:cubicBezTo>
                  <a:lnTo>
                    <a:pt x="1714" y="308"/>
                  </a:lnTo>
                  <a:lnTo>
                    <a:pt x="1362" y="44"/>
                  </a:lnTo>
                  <a:lnTo>
                    <a:pt x="791"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 name="Google Shape;41;p2"/>
            <p:cNvSpPr/>
            <p:nvPr/>
          </p:nvSpPr>
          <p:spPr>
            <a:xfrm>
              <a:off x="7179275" y="3422925"/>
              <a:ext cx="59325" cy="65950"/>
            </a:xfrm>
            <a:custGeom>
              <a:rect b="b" l="l" r="r" t="t"/>
              <a:pathLst>
                <a:path extrusionOk="0" h="2638" w="2373">
                  <a:moveTo>
                    <a:pt x="1012" y="0"/>
                  </a:moveTo>
                  <a:cubicBezTo>
                    <a:pt x="814" y="0"/>
                    <a:pt x="613" y="54"/>
                    <a:pt x="440" y="178"/>
                  </a:cubicBezTo>
                  <a:lnTo>
                    <a:pt x="176" y="486"/>
                  </a:lnTo>
                  <a:lnTo>
                    <a:pt x="44" y="793"/>
                  </a:lnTo>
                  <a:lnTo>
                    <a:pt x="0" y="1232"/>
                  </a:lnTo>
                  <a:cubicBezTo>
                    <a:pt x="0" y="1320"/>
                    <a:pt x="44" y="1452"/>
                    <a:pt x="88" y="1540"/>
                  </a:cubicBezTo>
                  <a:cubicBezTo>
                    <a:pt x="220" y="2198"/>
                    <a:pt x="791" y="2638"/>
                    <a:pt x="1494" y="2638"/>
                  </a:cubicBezTo>
                  <a:lnTo>
                    <a:pt x="1801" y="2506"/>
                  </a:lnTo>
                  <a:lnTo>
                    <a:pt x="2021" y="2286"/>
                  </a:lnTo>
                  <a:lnTo>
                    <a:pt x="2240" y="2023"/>
                  </a:lnTo>
                  <a:cubicBezTo>
                    <a:pt x="2372" y="1671"/>
                    <a:pt x="2372" y="1320"/>
                    <a:pt x="2240" y="969"/>
                  </a:cubicBezTo>
                  <a:cubicBezTo>
                    <a:pt x="2109" y="573"/>
                    <a:pt x="1845" y="266"/>
                    <a:pt x="1450" y="90"/>
                  </a:cubicBezTo>
                  <a:cubicBezTo>
                    <a:pt x="1316" y="33"/>
                    <a:pt x="1165" y="0"/>
                    <a:pt x="1012"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 name="Google Shape;42;p2"/>
            <p:cNvSpPr/>
            <p:nvPr/>
          </p:nvSpPr>
          <p:spPr>
            <a:xfrm>
              <a:off x="8043425" y="4164150"/>
              <a:ext cx="36275" cy="38450"/>
            </a:xfrm>
            <a:custGeom>
              <a:rect b="b" l="l" r="r" t="t"/>
              <a:pathLst>
                <a:path extrusionOk="0" h="1538" w="1451">
                  <a:moveTo>
                    <a:pt x="528" y="0"/>
                  </a:moveTo>
                  <a:lnTo>
                    <a:pt x="352" y="132"/>
                  </a:lnTo>
                  <a:lnTo>
                    <a:pt x="89" y="571"/>
                  </a:lnTo>
                  <a:cubicBezTo>
                    <a:pt x="45" y="703"/>
                    <a:pt x="1" y="835"/>
                    <a:pt x="45" y="967"/>
                  </a:cubicBezTo>
                  <a:lnTo>
                    <a:pt x="176" y="1186"/>
                  </a:lnTo>
                  <a:lnTo>
                    <a:pt x="528" y="1494"/>
                  </a:lnTo>
                  <a:cubicBezTo>
                    <a:pt x="660" y="1538"/>
                    <a:pt x="791" y="1538"/>
                    <a:pt x="923" y="1538"/>
                  </a:cubicBezTo>
                  <a:lnTo>
                    <a:pt x="1143" y="1362"/>
                  </a:lnTo>
                  <a:lnTo>
                    <a:pt x="1362" y="967"/>
                  </a:lnTo>
                  <a:cubicBezTo>
                    <a:pt x="1406" y="835"/>
                    <a:pt x="1450" y="703"/>
                    <a:pt x="1450" y="571"/>
                  </a:cubicBezTo>
                  <a:lnTo>
                    <a:pt x="1318" y="352"/>
                  </a:lnTo>
                  <a:lnTo>
                    <a:pt x="923" y="44"/>
                  </a:lnTo>
                  <a:cubicBezTo>
                    <a:pt x="791" y="0"/>
                    <a:pt x="660" y="0"/>
                    <a:pt x="52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 name="Google Shape;43;p2"/>
            <p:cNvSpPr/>
            <p:nvPr/>
          </p:nvSpPr>
          <p:spPr>
            <a:xfrm>
              <a:off x="7143050" y="4525825"/>
              <a:ext cx="28550" cy="23075"/>
            </a:xfrm>
            <a:custGeom>
              <a:rect b="b" l="l" r="r" t="t"/>
              <a:pathLst>
                <a:path extrusionOk="0" h="923" w="1142">
                  <a:moveTo>
                    <a:pt x="626" y="1"/>
                  </a:moveTo>
                  <a:cubicBezTo>
                    <a:pt x="565" y="1"/>
                    <a:pt x="502" y="10"/>
                    <a:pt x="439" y="28"/>
                  </a:cubicBezTo>
                  <a:cubicBezTo>
                    <a:pt x="176" y="115"/>
                    <a:pt x="0" y="423"/>
                    <a:pt x="88" y="686"/>
                  </a:cubicBezTo>
                  <a:lnTo>
                    <a:pt x="264" y="906"/>
                  </a:lnTo>
                  <a:cubicBezTo>
                    <a:pt x="329" y="917"/>
                    <a:pt x="398" y="923"/>
                    <a:pt x="467" y="923"/>
                  </a:cubicBezTo>
                  <a:cubicBezTo>
                    <a:pt x="675" y="923"/>
                    <a:pt x="889" y="873"/>
                    <a:pt x="1054" y="774"/>
                  </a:cubicBezTo>
                  <a:lnTo>
                    <a:pt x="1142" y="467"/>
                  </a:lnTo>
                  <a:lnTo>
                    <a:pt x="1142" y="379"/>
                  </a:lnTo>
                  <a:cubicBezTo>
                    <a:pt x="1072" y="134"/>
                    <a:pt x="863" y="1"/>
                    <a:pt x="62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44" name="Google Shape;44;p2"/>
          <p:cNvGrpSpPr/>
          <p:nvPr/>
        </p:nvGrpSpPr>
        <p:grpSpPr>
          <a:xfrm>
            <a:off x="-538452" y="-407127"/>
            <a:ext cx="2696353" cy="2047025"/>
            <a:chOff x="-754697" y="1352100"/>
            <a:chExt cx="6171556" cy="3954075"/>
          </a:xfrm>
        </p:grpSpPr>
        <p:sp>
          <p:nvSpPr>
            <p:cNvPr id="45" name="Google Shape;45;p2"/>
            <p:cNvSpPr/>
            <p:nvPr/>
          </p:nvSpPr>
          <p:spPr>
            <a:xfrm rot="-5400000">
              <a:off x="58844" y="2158513"/>
              <a:ext cx="2111360" cy="3738443"/>
            </a:xfrm>
            <a:custGeom>
              <a:rect b="b" l="l" r="r" t="t"/>
              <a:pathLst>
                <a:path extrusionOk="0" h="68080" w="38310">
                  <a:moveTo>
                    <a:pt x="314" y="1"/>
                  </a:moveTo>
                  <a:cubicBezTo>
                    <a:pt x="147" y="1"/>
                    <a:pt x="1" y="191"/>
                    <a:pt x="153" y="313"/>
                  </a:cubicBezTo>
                  <a:cubicBezTo>
                    <a:pt x="3661" y="3942"/>
                    <a:pt x="6968" y="7693"/>
                    <a:pt x="10074" y="11645"/>
                  </a:cubicBezTo>
                  <a:cubicBezTo>
                    <a:pt x="13179" y="15597"/>
                    <a:pt x="16083" y="19711"/>
                    <a:pt x="18785" y="23945"/>
                  </a:cubicBezTo>
                  <a:cubicBezTo>
                    <a:pt x="21527" y="28261"/>
                    <a:pt x="24027" y="32737"/>
                    <a:pt x="26326" y="37294"/>
                  </a:cubicBezTo>
                  <a:cubicBezTo>
                    <a:pt x="28625" y="41852"/>
                    <a:pt x="30682" y="46570"/>
                    <a:pt x="32537" y="51369"/>
                  </a:cubicBezTo>
                  <a:cubicBezTo>
                    <a:pt x="34392" y="56168"/>
                    <a:pt x="36005" y="61048"/>
                    <a:pt x="37376" y="66049"/>
                  </a:cubicBezTo>
                  <a:cubicBezTo>
                    <a:pt x="37538" y="66694"/>
                    <a:pt x="37739" y="67299"/>
                    <a:pt x="37901" y="67904"/>
                  </a:cubicBezTo>
                  <a:cubicBezTo>
                    <a:pt x="37918" y="68026"/>
                    <a:pt x="38002" y="68080"/>
                    <a:pt x="38087" y="68080"/>
                  </a:cubicBezTo>
                  <a:cubicBezTo>
                    <a:pt x="38198" y="68080"/>
                    <a:pt x="38309" y="67984"/>
                    <a:pt x="38263" y="67824"/>
                  </a:cubicBezTo>
                  <a:cubicBezTo>
                    <a:pt x="36973" y="62823"/>
                    <a:pt x="35400" y="57903"/>
                    <a:pt x="33626" y="53023"/>
                  </a:cubicBezTo>
                  <a:cubicBezTo>
                    <a:pt x="31811" y="48183"/>
                    <a:pt x="29794" y="43465"/>
                    <a:pt x="27536" y="38827"/>
                  </a:cubicBezTo>
                  <a:cubicBezTo>
                    <a:pt x="25278" y="34229"/>
                    <a:pt x="22858" y="29753"/>
                    <a:pt x="20156" y="25438"/>
                  </a:cubicBezTo>
                  <a:cubicBezTo>
                    <a:pt x="17494" y="21082"/>
                    <a:pt x="14631" y="16888"/>
                    <a:pt x="11525" y="12855"/>
                  </a:cubicBezTo>
                  <a:cubicBezTo>
                    <a:pt x="8460" y="8862"/>
                    <a:pt x="5194" y="5031"/>
                    <a:pt x="1725" y="1361"/>
                  </a:cubicBezTo>
                  <a:cubicBezTo>
                    <a:pt x="1322" y="918"/>
                    <a:pt x="879" y="514"/>
                    <a:pt x="475" y="71"/>
                  </a:cubicBezTo>
                  <a:cubicBezTo>
                    <a:pt x="426" y="21"/>
                    <a:pt x="369" y="1"/>
                    <a:pt x="31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 name="Google Shape;46;p2"/>
            <p:cNvSpPr/>
            <p:nvPr/>
          </p:nvSpPr>
          <p:spPr>
            <a:xfrm rot="-5400000">
              <a:off x="-57623" y="2120398"/>
              <a:ext cx="2476039" cy="939443"/>
            </a:xfrm>
            <a:custGeom>
              <a:rect b="b" l="l" r="r" t="t"/>
              <a:pathLst>
                <a:path extrusionOk="0" h="17108" w="44927">
                  <a:moveTo>
                    <a:pt x="8186" y="0"/>
                  </a:moveTo>
                  <a:cubicBezTo>
                    <a:pt x="5062" y="0"/>
                    <a:pt x="1997" y="894"/>
                    <a:pt x="0" y="3391"/>
                  </a:cubicBezTo>
                  <a:lnTo>
                    <a:pt x="202" y="3431"/>
                  </a:lnTo>
                  <a:cubicBezTo>
                    <a:pt x="6735" y="8391"/>
                    <a:pt x="13752" y="12787"/>
                    <a:pt x="21415" y="15207"/>
                  </a:cubicBezTo>
                  <a:cubicBezTo>
                    <a:pt x="25260" y="16421"/>
                    <a:pt x="29289" y="17107"/>
                    <a:pt x="33291" y="17107"/>
                  </a:cubicBezTo>
                  <a:cubicBezTo>
                    <a:pt x="37263" y="17107"/>
                    <a:pt x="41210" y="16431"/>
                    <a:pt x="44927" y="14925"/>
                  </a:cubicBezTo>
                  <a:cubicBezTo>
                    <a:pt x="43193" y="13190"/>
                    <a:pt x="40934" y="12182"/>
                    <a:pt x="38756" y="11214"/>
                  </a:cubicBezTo>
                  <a:lnTo>
                    <a:pt x="23230" y="4439"/>
                  </a:lnTo>
                  <a:cubicBezTo>
                    <a:pt x="19681" y="2907"/>
                    <a:pt x="16132" y="1334"/>
                    <a:pt x="12381" y="487"/>
                  </a:cubicBezTo>
                  <a:cubicBezTo>
                    <a:pt x="11034" y="185"/>
                    <a:pt x="9604" y="0"/>
                    <a:pt x="8186"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 name="Google Shape;47;p2"/>
            <p:cNvSpPr/>
            <p:nvPr/>
          </p:nvSpPr>
          <p:spPr>
            <a:xfrm rot="-5400000">
              <a:off x="2604364" y="700076"/>
              <a:ext cx="1778205" cy="3846785"/>
            </a:xfrm>
            <a:custGeom>
              <a:rect b="b" l="l" r="r" t="t"/>
              <a:pathLst>
                <a:path extrusionOk="0" h="70053" w="32265">
                  <a:moveTo>
                    <a:pt x="445" y="1"/>
                  </a:moveTo>
                  <a:lnTo>
                    <a:pt x="445" y="1"/>
                  </a:lnTo>
                  <a:cubicBezTo>
                    <a:pt x="1" y="8228"/>
                    <a:pt x="2300" y="16334"/>
                    <a:pt x="5082" y="24077"/>
                  </a:cubicBezTo>
                  <a:cubicBezTo>
                    <a:pt x="9438" y="36135"/>
                    <a:pt x="15003" y="47710"/>
                    <a:pt x="21738" y="58599"/>
                  </a:cubicBezTo>
                  <a:cubicBezTo>
                    <a:pt x="24440" y="62995"/>
                    <a:pt x="27465" y="67390"/>
                    <a:pt x="31699" y="70052"/>
                  </a:cubicBezTo>
                  <a:cubicBezTo>
                    <a:pt x="32264" y="69649"/>
                    <a:pt x="32264" y="68762"/>
                    <a:pt x="32143" y="68036"/>
                  </a:cubicBezTo>
                  <a:cubicBezTo>
                    <a:pt x="31095" y="59446"/>
                    <a:pt x="30006" y="50815"/>
                    <a:pt x="28917" y="42225"/>
                  </a:cubicBezTo>
                  <a:cubicBezTo>
                    <a:pt x="28554" y="38757"/>
                    <a:pt x="27989" y="35329"/>
                    <a:pt x="27223" y="31901"/>
                  </a:cubicBezTo>
                  <a:cubicBezTo>
                    <a:pt x="24239" y="19399"/>
                    <a:pt x="11212" y="5445"/>
                    <a:pt x="445" y="1"/>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 name="Google Shape;48;p2"/>
            <p:cNvSpPr/>
            <p:nvPr/>
          </p:nvSpPr>
          <p:spPr>
            <a:xfrm rot="-5400000">
              <a:off x="1895155" y="2583442"/>
              <a:ext cx="853582" cy="3058352"/>
            </a:xfrm>
            <a:custGeom>
              <a:rect b="b" l="l" r="r" t="t"/>
              <a:pathLst>
                <a:path extrusionOk="0" h="55695" w="15488">
                  <a:moveTo>
                    <a:pt x="11696" y="0"/>
                  </a:moveTo>
                  <a:cubicBezTo>
                    <a:pt x="4800" y="5001"/>
                    <a:pt x="1170" y="14156"/>
                    <a:pt x="566" y="23189"/>
                  </a:cubicBezTo>
                  <a:cubicBezTo>
                    <a:pt x="1" y="32183"/>
                    <a:pt x="2098" y="41136"/>
                    <a:pt x="4518" y="49766"/>
                  </a:cubicBezTo>
                  <a:cubicBezTo>
                    <a:pt x="5163" y="51944"/>
                    <a:pt x="5849" y="54202"/>
                    <a:pt x="7421" y="55695"/>
                  </a:cubicBezTo>
                  <a:cubicBezTo>
                    <a:pt x="8873" y="46741"/>
                    <a:pt x="10769" y="37829"/>
                    <a:pt x="13148" y="29077"/>
                  </a:cubicBezTo>
                  <a:cubicBezTo>
                    <a:pt x="15487" y="20326"/>
                    <a:pt x="14237" y="8711"/>
                    <a:pt x="11696"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 name="Google Shape;49;p2"/>
            <p:cNvSpPr/>
            <p:nvPr/>
          </p:nvSpPr>
          <p:spPr>
            <a:xfrm rot="-5400000">
              <a:off x="-967442" y="3510662"/>
              <a:ext cx="1631495" cy="399324"/>
            </a:xfrm>
            <a:custGeom>
              <a:rect b="b" l="l" r="r" t="t"/>
              <a:pathLst>
                <a:path extrusionOk="0" h="7272" w="29603">
                  <a:moveTo>
                    <a:pt x="14143" y="0"/>
                  </a:moveTo>
                  <a:cubicBezTo>
                    <a:pt x="11170" y="0"/>
                    <a:pt x="8191" y="288"/>
                    <a:pt x="5244" y="872"/>
                  </a:cubicBezTo>
                  <a:cubicBezTo>
                    <a:pt x="3187" y="1275"/>
                    <a:pt x="888" y="2001"/>
                    <a:pt x="1" y="4058"/>
                  </a:cubicBezTo>
                  <a:cubicBezTo>
                    <a:pt x="4518" y="6518"/>
                    <a:pt x="10446" y="6962"/>
                    <a:pt x="15487" y="7244"/>
                  </a:cubicBezTo>
                  <a:cubicBezTo>
                    <a:pt x="15858" y="7262"/>
                    <a:pt x="16230" y="7271"/>
                    <a:pt x="16603" y="7271"/>
                  </a:cubicBezTo>
                  <a:cubicBezTo>
                    <a:pt x="21253" y="7271"/>
                    <a:pt x="25981" y="5858"/>
                    <a:pt x="29602" y="2647"/>
                  </a:cubicBezTo>
                  <a:cubicBezTo>
                    <a:pt x="24609" y="896"/>
                    <a:pt x="19386" y="0"/>
                    <a:pt x="14143"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 name="Google Shape;50;p2"/>
            <p:cNvSpPr/>
            <p:nvPr/>
          </p:nvSpPr>
          <p:spPr>
            <a:xfrm rot="-5400000">
              <a:off x="140117" y="4026774"/>
              <a:ext cx="844654" cy="1714149"/>
            </a:xfrm>
            <a:custGeom>
              <a:rect b="b" l="l" r="r" t="t"/>
              <a:pathLst>
                <a:path extrusionOk="0" h="31216" w="15326">
                  <a:moveTo>
                    <a:pt x="11696" y="0"/>
                  </a:moveTo>
                  <a:cubicBezTo>
                    <a:pt x="6897" y="2864"/>
                    <a:pt x="3428" y="7986"/>
                    <a:pt x="1735" y="13632"/>
                  </a:cubicBezTo>
                  <a:cubicBezTo>
                    <a:pt x="41" y="19237"/>
                    <a:pt x="0" y="25367"/>
                    <a:pt x="1009" y="31215"/>
                  </a:cubicBezTo>
                  <a:cubicBezTo>
                    <a:pt x="4074" y="26577"/>
                    <a:pt x="7058" y="21859"/>
                    <a:pt x="9921" y="17019"/>
                  </a:cubicBezTo>
                  <a:cubicBezTo>
                    <a:pt x="11131" y="15084"/>
                    <a:pt x="12139" y="13027"/>
                    <a:pt x="12946" y="10889"/>
                  </a:cubicBezTo>
                  <a:cubicBezTo>
                    <a:pt x="13793" y="8187"/>
                    <a:pt x="15325" y="3025"/>
                    <a:pt x="11696"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 name="Google Shape;51;p2"/>
            <p:cNvSpPr/>
            <p:nvPr/>
          </p:nvSpPr>
          <p:spPr>
            <a:xfrm rot="-5400000">
              <a:off x="2581706" y="1169765"/>
              <a:ext cx="1405810" cy="3070158"/>
            </a:xfrm>
            <a:custGeom>
              <a:rect b="b" l="l" r="r" t="t"/>
              <a:pathLst>
                <a:path extrusionOk="0" h="55910" w="25508">
                  <a:moveTo>
                    <a:pt x="361" y="0"/>
                  </a:moveTo>
                  <a:cubicBezTo>
                    <a:pt x="179" y="0"/>
                    <a:pt x="1" y="257"/>
                    <a:pt x="156" y="443"/>
                  </a:cubicBezTo>
                  <a:lnTo>
                    <a:pt x="277" y="564"/>
                  </a:lnTo>
                  <a:lnTo>
                    <a:pt x="640" y="1048"/>
                  </a:lnTo>
                  <a:cubicBezTo>
                    <a:pt x="1083" y="1693"/>
                    <a:pt x="1527" y="2298"/>
                    <a:pt x="1970" y="2943"/>
                  </a:cubicBezTo>
                  <a:cubicBezTo>
                    <a:pt x="3584" y="5242"/>
                    <a:pt x="5076" y="7581"/>
                    <a:pt x="6487" y="10001"/>
                  </a:cubicBezTo>
                  <a:cubicBezTo>
                    <a:pt x="8665" y="13590"/>
                    <a:pt x="10722" y="17300"/>
                    <a:pt x="12577" y="21091"/>
                  </a:cubicBezTo>
                  <a:cubicBezTo>
                    <a:pt x="14956" y="25850"/>
                    <a:pt x="17094" y="30770"/>
                    <a:pt x="18989" y="35771"/>
                  </a:cubicBezTo>
                  <a:cubicBezTo>
                    <a:pt x="21167" y="41538"/>
                    <a:pt x="22982" y="47426"/>
                    <a:pt x="24434" y="53395"/>
                  </a:cubicBezTo>
                  <a:cubicBezTo>
                    <a:pt x="24635" y="54161"/>
                    <a:pt x="24797" y="54968"/>
                    <a:pt x="24958" y="55734"/>
                  </a:cubicBezTo>
                  <a:cubicBezTo>
                    <a:pt x="24989" y="55857"/>
                    <a:pt x="25078" y="55910"/>
                    <a:pt x="25175" y="55910"/>
                  </a:cubicBezTo>
                  <a:cubicBezTo>
                    <a:pt x="25332" y="55910"/>
                    <a:pt x="25507" y="55772"/>
                    <a:pt x="25482" y="55573"/>
                  </a:cubicBezTo>
                  <a:cubicBezTo>
                    <a:pt x="24111" y="49483"/>
                    <a:pt x="22337" y="43474"/>
                    <a:pt x="20199" y="37586"/>
                  </a:cubicBezTo>
                  <a:cubicBezTo>
                    <a:pt x="18344" y="32424"/>
                    <a:pt x="16207" y="27383"/>
                    <a:pt x="13827" y="22463"/>
                  </a:cubicBezTo>
                  <a:cubicBezTo>
                    <a:pt x="11932" y="18470"/>
                    <a:pt x="9875" y="14598"/>
                    <a:pt x="7617" y="10807"/>
                  </a:cubicBezTo>
                  <a:cubicBezTo>
                    <a:pt x="6124" y="8226"/>
                    <a:pt x="4471" y="5686"/>
                    <a:pt x="2777" y="3185"/>
                  </a:cubicBezTo>
                  <a:cubicBezTo>
                    <a:pt x="2091" y="2177"/>
                    <a:pt x="1366" y="1088"/>
                    <a:pt x="599" y="161"/>
                  </a:cubicBezTo>
                  <a:lnTo>
                    <a:pt x="519" y="80"/>
                  </a:lnTo>
                  <a:cubicBezTo>
                    <a:pt x="472" y="24"/>
                    <a:pt x="416" y="0"/>
                    <a:pt x="361"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 name="Google Shape;52;p2"/>
            <p:cNvSpPr/>
            <p:nvPr/>
          </p:nvSpPr>
          <p:spPr>
            <a:xfrm rot="-5400000">
              <a:off x="173498" y="2212286"/>
              <a:ext cx="2072506" cy="627705"/>
            </a:xfrm>
            <a:custGeom>
              <a:rect b="b" l="l" r="r" t="t"/>
              <a:pathLst>
                <a:path extrusionOk="0" h="11431" w="37605">
                  <a:moveTo>
                    <a:pt x="939" y="1"/>
                  </a:moveTo>
                  <a:cubicBezTo>
                    <a:pt x="740" y="1"/>
                    <a:pt x="540" y="29"/>
                    <a:pt x="340" y="58"/>
                  </a:cubicBezTo>
                  <a:lnTo>
                    <a:pt x="300" y="58"/>
                  </a:lnTo>
                  <a:cubicBezTo>
                    <a:pt x="0" y="95"/>
                    <a:pt x="83" y="550"/>
                    <a:pt x="355" y="550"/>
                  </a:cubicBezTo>
                  <a:cubicBezTo>
                    <a:pt x="376" y="550"/>
                    <a:pt x="398" y="548"/>
                    <a:pt x="421" y="542"/>
                  </a:cubicBezTo>
                  <a:lnTo>
                    <a:pt x="421" y="501"/>
                  </a:lnTo>
                  <a:lnTo>
                    <a:pt x="905" y="501"/>
                  </a:lnTo>
                  <a:cubicBezTo>
                    <a:pt x="1469" y="501"/>
                    <a:pt x="2074" y="542"/>
                    <a:pt x="2639" y="622"/>
                  </a:cubicBezTo>
                  <a:cubicBezTo>
                    <a:pt x="5301" y="985"/>
                    <a:pt x="7922" y="1671"/>
                    <a:pt x="10423" y="2599"/>
                  </a:cubicBezTo>
                  <a:cubicBezTo>
                    <a:pt x="14980" y="4171"/>
                    <a:pt x="19295" y="6309"/>
                    <a:pt x="23771" y="8003"/>
                  </a:cubicBezTo>
                  <a:cubicBezTo>
                    <a:pt x="26917" y="9213"/>
                    <a:pt x="30143" y="10140"/>
                    <a:pt x="33450" y="10866"/>
                  </a:cubicBezTo>
                  <a:cubicBezTo>
                    <a:pt x="34338" y="11068"/>
                    <a:pt x="35225" y="11189"/>
                    <a:pt x="36112" y="11310"/>
                  </a:cubicBezTo>
                  <a:cubicBezTo>
                    <a:pt x="36475" y="11390"/>
                    <a:pt x="36838" y="11431"/>
                    <a:pt x="37241" y="11431"/>
                  </a:cubicBezTo>
                  <a:lnTo>
                    <a:pt x="37282" y="11431"/>
                  </a:lnTo>
                  <a:cubicBezTo>
                    <a:pt x="37604" y="11431"/>
                    <a:pt x="37604" y="10947"/>
                    <a:pt x="37282" y="10947"/>
                  </a:cubicBezTo>
                  <a:cubicBezTo>
                    <a:pt x="36273" y="10866"/>
                    <a:pt x="35265" y="10705"/>
                    <a:pt x="34257" y="10503"/>
                  </a:cubicBezTo>
                  <a:cubicBezTo>
                    <a:pt x="31192" y="9898"/>
                    <a:pt x="28127" y="9051"/>
                    <a:pt x="25183" y="8003"/>
                  </a:cubicBezTo>
                  <a:cubicBezTo>
                    <a:pt x="22884" y="7196"/>
                    <a:pt x="20626" y="6269"/>
                    <a:pt x="18408" y="5301"/>
                  </a:cubicBezTo>
                  <a:cubicBezTo>
                    <a:pt x="16149" y="4333"/>
                    <a:pt x="13971" y="3365"/>
                    <a:pt x="11713" y="2518"/>
                  </a:cubicBezTo>
                  <a:cubicBezTo>
                    <a:pt x="8971" y="1469"/>
                    <a:pt x="6107" y="663"/>
                    <a:pt x="3244" y="179"/>
                  </a:cubicBezTo>
                  <a:cubicBezTo>
                    <a:pt x="2558" y="58"/>
                    <a:pt x="1873" y="18"/>
                    <a:pt x="1187" y="18"/>
                  </a:cubicBezTo>
                  <a:cubicBezTo>
                    <a:pt x="1105" y="6"/>
                    <a:pt x="1022" y="1"/>
                    <a:pt x="939"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 name="Google Shape;53;p2"/>
            <p:cNvSpPr/>
            <p:nvPr/>
          </p:nvSpPr>
          <p:spPr>
            <a:xfrm rot="-5400000">
              <a:off x="1927538" y="2923913"/>
              <a:ext cx="349248" cy="2321591"/>
            </a:xfrm>
            <a:custGeom>
              <a:rect b="b" l="l" r="r" t="t"/>
              <a:pathLst>
                <a:path extrusionOk="0" h="42278" w="6337">
                  <a:moveTo>
                    <a:pt x="5975" y="0"/>
                  </a:moveTo>
                  <a:cubicBezTo>
                    <a:pt x="5906" y="0"/>
                    <a:pt x="5843" y="34"/>
                    <a:pt x="5808" y="117"/>
                  </a:cubicBezTo>
                  <a:lnTo>
                    <a:pt x="5808" y="157"/>
                  </a:lnTo>
                  <a:cubicBezTo>
                    <a:pt x="5525" y="803"/>
                    <a:pt x="5243" y="1488"/>
                    <a:pt x="5001" y="2174"/>
                  </a:cubicBezTo>
                  <a:cubicBezTo>
                    <a:pt x="4316" y="3989"/>
                    <a:pt x="3751" y="5884"/>
                    <a:pt x="3227" y="7739"/>
                  </a:cubicBezTo>
                  <a:cubicBezTo>
                    <a:pt x="2420" y="10603"/>
                    <a:pt x="1775" y="13466"/>
                    <a:pt x="1291" y="16410"/>
                  </a:cubicBezTo>
                  <a:cubicBezTo>
                    <a:pt x="686" y="20040"/>
                    <a:pt x="323" y="23750"/>
                    <a:pt x="162" y="27420"/>
                  </a:cubicBezTo>
                  <a:cubicBezTo>
                    <a:pt x="0" y="31775"/>
                    <a:pt x="202" y="36131"/>
                    <a:pt x="726" y="40406"/>
                  </a:cubicBezTo>
                  <a:cubicBezTo>
                    <a:pt x="807" y="40970"/>
                    <a:pt x="847" y="41535"/>
                    <a:pt x="928" y="42100"/>
                  </a:cubicBezTo>
                  <a:cubicBezTo>
                    <a:pt x="959" y="42226"/>
                    <a:pt x="1052" y="42278"/>
                    <a:pt x="1152" y="42278"/>
                  </a:cubicBezTo>
                  <a:cubicBezTo>
                    <a:pt x="1307" y="42278"/>
                    <a:pt x="1477" y="42151"/>
                    <a:pt x="1452" y="41979"/>
                  </a:cubicBezTo>
                  <a:cubicBezTo>
                    <a:pt x="847" y="37623"/>
                    <a:pt x="565" y="33227"/>
                    <a:pt x="646" y="28872"/>
                  </a:cubicBezTo>
                  <a:cubicBezTo>
                    <a:pt x="807" y="22056"/>
                    <a:pt x="1734" y="15321"/>
                    <a:pt x="3469" y="8788"/>
                  </a:cubicBezTo>
                  <a:cubicBezTo>
                    <a:pt x="3993" y="6771"/>
                    <a:pt x="4598" y="4795"/>
                    <a:pt x="5324" y="2819"/>
                  </a:cubicBezTo>
                  <a:cubicBezTo>
                    <a:pt x="5525" y="2255"/>
                    <a:pt x="5727" y="1690"/>
                    <a:pt x="5969" y="1125"/>
                  </a:cubicBezTo>
                  <a:lnTo>
                    <a:pt x="6090" y="843"/>
                  </a:lnTo>
                  <a:cubicBezTo>
                    <a:pt x="6090" y="803"/>
                    <a:pt x="6130" y="762"/>
                    <a:pt x="6130" y="722"/>
                  </a:cubicBezTo>
                  <a:lnTo>
                    <a:pt x="6130" y="682"/>
                  </a:lnTo>
                  <a:cubicBezTo>
                    <a:pt x="6171" y="601"/>
                    <a:pt x="6211" y="520"/>
                    <a:pt x="6251" y="440"/>
                  </a:cubicBezTo>
                  <a:lnTo>
                    <a:pt x="6251" y="399"/>
                  </a:lnTo>
                  <a:cubicBezTo>
                    <a:pt x="6337" y="200"/>
                    <a:pt x="6140" y="0"/>
                    <a:pt x="5975"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 name="Google Shape;54;p2"/>
            <p:cNvSpPr/>
            <p:nvPr/>
          </p:nvSpPr>
          <p:spPr>
            <a:xfrm rot="-5400000">
              <a:off x="205460" y="4311468"/>
              <a:ext cx="545448" cy="1188911"/>
            </a:xfrm>
            <a:custGeom>
              <a:rect b="b" l="l" r="r" t="t"/>
              <a:pathLst>
                <a:path extrusionOk="0" h="21651" w="9897">
                  <a:moveTo>
                    <a:pt x="9500" y="0"/>
                  </a:moveTo>
                  <a:cubicBezTo>
                    <a:pt x="9446" y="0"/>
                    <a:pt x="9391" y="18"/>
                    <a:pt x="9341" y="59"/>
                  </a:cubicBezTo>
                  <a:cubicBezTo>
                    <a:pt x="8414" y="906"/>
                    <a:pt x="7607" y="1915"/>
                    <a:pt x="6922" y="3003"/>
                  </a:cubicBezTo>
                  <a:cubicBezTo>
                    <a:pt x="4946" y="5947"/>
                    <a:pt x="3373" y="9133"/>
                    <a:pt x="2284" y="12521"/>
                  </a:cubicBezTo>
                  <a:cubicBezTo>
                    <a:pt x="1316" y="15384"/>
                    <a:pt x="550" y="18329"/>
                    <a:pt x="25" y="21313"/>
                  </a:cubicBezTo>
                  <a:cubicBezTo>
                    <a:pt x="1" y="21512"/>
                    <a:pt x="176" y="21650"/>
                    <a:pt x="333" y="21650"/>
                  </a:cubicBezTo>
                  <a:cubicBezTo>
                    <a:pt x="429" y="21650"/>
                    <a:pt x="519" y="21597"/>
                    <a:pt x="550" y="21474"/>
                  </a:cubicBezTo>
                  <a:cubicBezTo>
                    <a:pt x="1316" y="16675"/>
                    <a:pt x="2768" y="12037"/>
                    <a:pt x="4825" y="7641"/>
                  </a:cubicBezTo>
                  <a:cubicBezTo>
                    <a:pt x="5873" y="5343"/>
                    <a:pt x="7244" y="3205"/>
                    <a:pt x="8898" y="1269"/>
                  </a:cubicBezTo>
                  <a:cubicBezTo>
                    <a:pt x="9140" y="987"/>
                    <a:pt x="9422" y="705"/>
                    <a:pt x="9704" y="422"/>
                  </a:cubicBezTo>
                  <a:cubicBezTo>
                    <a:pt x="9897" y="262"/>
                    <a:pt x="9707" y="0"/>
                    <a:pt x="950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 name="Google Shape;55;p2"/>
            <p:cNvSpPr/>
            <p:nvPr/>
          </p:nvSpPr>
          <p:spPr>
            <a:xfrm rot="-5400000">
              <a:off x="-842421" y="3681359"/>
              <a:ext cx="1323361" cy="87750"/>
            </a:xfrm>
            <a:custGeom>
              <a:rect b="b" l="l" r="r" t="t"/>
              <a:pathLst>
                <a:path extrusionOk="0" h="1598" w="24012">
                  <a:moveTo>
                    <a:pt x="13224" y="1"/>
                  </a:moveTo>
                  <a:cubicBezTo>
                    <a:pt x="11591" y="1"/>
                    <a:pt x="9957" y="32"/>
                    <a:pt x="8324" y="97"/>
                  </a:cubicBezTo>
                  <a:cubicBezTo>
                    <a:pt x="5945" y="177"/>
                    <a:pt x="3566" y="419"/>
                    <a:pt x="1267" y="863"/>
                  </a:cubicBezTo>
                  <a:cubicBezTo>
                    <a:pt x="944" y="944"/>
                    <a:pt x="622" y="984"/>
                    <a:pt x="299" y="1105"/>
                  </a:cubicBezTo>
                  <a:cubicBezTo>
                    <a:pt x="1" y="1179"/>
                    <a:pt x="116" y="1598"/>
                    <a:pt x="357" y="1598"/>
                  </a:cubicBezTo>
                  <a:cubicBezTo>
                    <a:pt x="377" y="1598"/>
                    <a:pt x="398" y="1595"/>
                    <a:pt x="420" y="1589"/>
                  </a:cubicBezTo>
                  <a:cubicBezTo>
                    <a:pt x="1428" y="1307"/>
                    <a:pt x="2436" y="1105"/>
                    <a:pt x="3485" y="1024"/>
                  </a:cubicBezTo>
                  <a:cubicBezTo>
                    <a:pt x="6383" y="654"/>
                    <a:pt x="9309" y="480"/>
                    <a:pt x="12240" y="480"/>
                  </a:cubicBezTo>
                  <a:cubicBezTo>
                    <a:pt x="12817" y="480"/>
                    <a:pt x="13394" y="487"/>
                    <a:pt x="13970" y="500"/>
                  </a:cubicBezTo>
                  <a:cubicBezTo>
                    <a:pt x="17197" y="540"/>
                    <a:pt x="20463" y="702"/>
                    <a:pt x="23690" y="944"/>
                  </a:cubicBezTo>
                  <a:cubicBezTo>
                    <a:pt x="23702" y="945"/>
                    <a:pt x="23713" y="946"/>
                    <a:pt x="23724" y="946"/>
                  </a:cubicBezTo>
                  <a:cubicBezTo>
                    <a:pt x="24012" y="946"/>
                    <a:pt x="24000" y="458"/>
                    <a:pt x="23690" y="419"/>
                  </a:cubicBezTo>
                  <a:cubicBezTo>
                    <a:pt x="20201" y="145"/>
                    <a:pt x="16712" y="1"/>
                    <a:pt x="1322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56" name="Google Shape;56;p2"/>
          <p:cNvSpPr/>
          <p:nvPr/>
        </p:nvSpPr>
        <p:spPr>
          <a:xfrm flipH="1" rot="-6294202">
            <a:off x="6093289" y="-1169156"/>
            <a:ext cx="3036223" cy="3635497"/>
          </a:xfrm>
          <a:custGeom>
            <a:rect b="b" l="l" r="r" t="t"/>
            <a:pathLst>
              <a:path extrusionOk="0" h="145414" w="121444">
                <a:moveTo>
                  <a:pt x="11105" y="1"/>
                </a:moveTo>
                <a:cubicBezTo>
                  <a:pt x="7386" y="1"/>
                  <a:pt x="3657" y="718"/>
                  <a:pt x="220" y="2141"/>
                </a:cubicBezTo>
                <a:lnTo>
                  <a:pt x="0" y="16548"/>
                </a:lnTo>
                <a:cubicBezTo>
                  <a:pt x="9883" y="21028"/>
                  <a:pt x="18887" y="27045"/>
                  <a:pt x="20731" y="38640"/>
                </a:cubicBezTo>
                <a:cubicBezTo>
                  <a:pt x="21917" y="45843"/>
                  <a:pt x="18974" y="53178"/>
                  <a:pt x="19458" y="60513"/>
                </a:cubicBezTo>
                <a:cubicBezTo>
                  <a:pt x="20029" y="69825"/>
                  <a:pt x="25914" y="77643"/>
                  <a:pt x="32195" y="83924"/>
                </a:cubicBezTo>
                <a:cubicBezTo>
                  <a:pt x="38476" y="90204"/>
                  <a:pt x="45547" y="95826"/>
                  <a:pt x="49851" y="103864"/>
                </a:cubicBezTo>
                <a:cubicBezTo>
                  <a:pt x="56835" y="116821"/>
                  <a:pt x="54639" y="134917"/>
                  <a:pt x="44800" y="145414"/>
                </a:cubicBezTo>
                <a:lnTo>
                  <a:pt x="121443" y="125342"/>
                </a:lnTo>
                <a:cubicBezTo>
                  <a:pt x="119467" y="105050"/>
                  <a:pt x="106949" y="86427"/>
                  <a:pt x="89864" y="78433"/>
                </a:cubicBezTo>
                <a:cubicBezTo>
                  <a:pt x="82002" y="74744"/>
                  <a:pt x="73481" y="73251"/>
                  <a:pt x="65356" y="70396"/>
                </a:cubicBezTo>
                <a:cubicBezTo>
                  <a:pt x="57230" y="67541"/>
                  <a:pt x="49061" y="62973"/>
                  <a:pt x="44493" y="55067"/>
                </a:cubicBezTo>
                <a:cubicBezTo>
                  <a:pt x="36938" y="42110"/>
                  <a:pt x="40803" y="23795"/>
                  <a:pt x="32766" y="11233"/>
                </a:cubicBezTo>
                <a:cubicBezTo>
                  <a:pt x="27948" y="3701"/>
                  <a:pt x="19551" y="1"/>
                  <a:pt x="11105" y="1"/>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57" name="Google Shape;57;p2"/>
          <p:cNvGrpSpPr/>
          <p:nvPr/>
        </p:nvGrpSpPr>
        <p:grpSpPr>
          <a:xfrm>
            <a:off x="-1164521" y="2087106"/>
            <a:ext cx="3641795" cy="4198491"/>
            <a:chOff x="-670146" y="2019644"/>
            <a:chExt cx="3641795" cy="4198491"/>
          </a:xfrm>
        </p:grpSpPr>
        <p:sp>
          <p:nvSpPr>
            <p:cNvPr id="58" name="Google Shape;58;p2"/>
            <p:cNvSpPr/>
            <p:nvPr/>
          </p:nvSpPr>
          <p:spPr>
            <a:xfrm>
              <a:off x="1320925" y="4289000"/>
              <a:ext cx="23100" cy="25300"/>
            </a:xfrm>
            <a:custGeom>
              <a:rect b="b" l="l" r="r" t="t"/>
              <a:pathLst>
                <a:path extrusionOk="0" h="1012" w="924">
                  <a:moveTo>
                    <a:pt x="264" y="1"/>
                  </a:moveTo>
                  <a:lnTo>
                    <a:pt x="1" y="396"/>
                  </a:lnTo>
                  <a:cubicBezTo>
                    <a:pt x="41" y="517"/>
                    <a:pt x="81" y="638"/>
                    <a:pt x="190" y="725"/>
                  </a:cubicBezTo>
                  <a:lnTo>
                    <a:pt x="190" y="725"/>
                  </a:lnTo>
                  <a:lnTo>
                    <a:pt x="440" y="1011"/>
                  </a:lnTo>
                  <a:cubicBezTo>
                    <a:pt x="616" y="1011"/>
                    <a:pt x="747" y="879"/>
                    <a:pt x="835" y="748"/>
                  </a:cubicBezTo>
                  <a:cubicBezTo>
                    <a:pt x="923" y="572"/>
                    <a:pt x="923" y="396"/>
                    <a:pt x="835" y="221"/>
                  </a:cubicBezTo>
                  <a:lnTo>
                    <a:pt x="791" y="177"/>
                  </a:lnTo>
                  <a:lnTo>
                    <a:pt x="484" y="1"/>
                  </a:lnTo>
                  <a:cubicBezTo>
                    <a:pt x="440" y="23"/>
                    <a:pt x="407" y="34"/>
                    <a:pt x="374" y="34"/>
                  </a:cubicBezTo>
                  <a:cubicBezTo>
                    <a:pt x="341" y="34"/>
                    <a:pt x="308" y="23"/>
                    <a:pt x="26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 name="Google Shape;59;p2"/>
            <p:cNvSpPr/>
            <p:nvPr/>
          </p:nvSpPr>
          <p:spPr>
            <a:xfrm>
              <a:off x="486425" y="4194575"/>
              <a:ext cx="20875" cy="27050"/>
            </a:xfrm>
            <a:custGeom>
              <a:rect b="b" l="l" r="r" t="t"/>
              <a:pathLst>
                <a:path extrusionOk="0" h="1082" w="835">
                  <a:moveTo>
                    <a:pt x="484" y="1"/>
                  </a:moveTo>
                  <a:cubicBezTo>
                    <a:pt x="308" y="1"/>
                    <a:pt x="176" y="132"/>
                    <a:pt x="88" y="264"/>
                  </a:cubicBezTo>
                  <a:cubicBezTo>
                    <a:pt x="0" y="396"/>
                    <a:pt x="0" y="572"/>
                    <a:pt x="44" y="747"/>
                  </a:cubicBezTo>
                  <a:cubicBezTo>
                    <a:pt x="114" y="956"/>
                    <a:pt x="293" y="1082"/>
                    <a:pt x="496" y="1082"/>
                  </a:cubicBezTo>
                  <a:cubicBezTo>
                    <a:pt x="549" y="1082"/>
                    <a:pt x="604" y="1073"/>
                    <a:pt x="659" y="1055"/>
                  </a:cubicBezTo>
                  <a:lnTo>
                    <a:pt x="835" y="747"/>
                  </a:lnTo>
                  <a:cubicBezTo>
                    <a:pt x="835" y="703"/>
                    <a:pt x="835" y="703"/>
                    <a:pt x="835" y="660"/>
                  </a:cubicBezTo>
                  <a:cubicBezTo>
                    <a:pt x="835" y="528"/>
                    <a:pt x="835" y="396"/>
                    <a:pt x="791" y="264"/>
                  </a:cubicBezTo>
                  <a:cubicBezTo>
                    <a:pt x="791" y="220"/>
                    <a:pt x="747" y="176"/>
                    <a:pt x="747" y="132"/>
                  </a:cubicBezTo>
                  <a:lnTo>
                    <a:pt x="484"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 name="Google Shape;60;p2"/>
            <p:cNvSpPr/>
            <p:nvPr/>
          </p:nvSpPr>
          <p:spPr>
            <a:xfrm flipH="1" rot="-1367367">
              <a:off x="-85970" y="2361491"/>
              <a:ext cx="2473443" cy="3514798"/>
            </a:xfrm>
            <a:custGeom>
              <a:rect b="b" l="l" r="r" t="t"/>
              <a:pathLst>
                <a:path extrusionOk="0" h="103042" w="72513">
                  <a:moveTo>
                    <a:pt x="56380" y="1"/>
                  </a:moveTo>
                  <a:cubicBezTo>
                    <a:pt x="45008" y="20044"/>
                    <a:pt x="21415" y="28675"/>
                    <a:pt x="9679" y="48436"/>
                  </a:cubicBezTo>
                  <a:cubicBezTo>
                    <a:pt x="1" y="64648"/>
                    <a:pt x="444" y="87273"/>
                    <a:pt x="10728" y="103042"/>
                  </a:cubicBezTo>
                  <a:lnTo>
                    <a:pt x="22504" y="99815"/>
                  </a:lnTo>
                  <a:cubicBezTo>
                    <a:pt x="21496" y="98323"/>
                    <a:pt x="21657" y="96266"/>
                    <a:pt x="21940" y="94451"/>
                  </a:cubicBezTo>
                  <a:cubicBezTo>
                    <a:pt x="23391" y="86144"/>
                    <a:pt x="27908" y="78562"/>
                    <a:pt x="34240" y="73682"/>
                  </a:cubicBezTo>
                  <a:cubicBezTo>
                    <a:pt x="43556" y="66584"/>
                    <a:pt x="56138" y="65495"/>
                    <a:pt x="64608" y="57268"/>
                  </a:cubicBezTo>
                  <a:cubicBezTo>
                    <a:pt x="68721" y="53235"/>
                    <a:pt x="71463" y="47992"/>
                    <a:pt x="72512" y="42346"/>
                  </a:cubicBezTo>
                  <a:lnTo>
                    <a:pt x="56380"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 name="Google Shape;61;p2"/>
            <p:cNvSpPr/>
            <p:nvPr/>
          </p:nvSpPr>
          <p:spPr>
            <a:xfrm rot="-9527801">
              <a:off x="1420984" y="4583508"/>
              <a:ext cx="16544" cy="9688"/>
            </a:xfrm>
            <a:custGeom>
              <a:rect b="b" l="l" r="r" t="t"/>
              <a:pathLst>
                <a:path extrusionOk="0" h="284" w="485">
                  <a:moveTo>
                    <a:pt x="445" y="1"/>
                  </a:moveTo>
                  <a:lnTo>
                    <a:pt x="324" y="41"/>
                  </a:lnTo>
                  <a:cubicBezTo>
                    <a:pt x="283" y="41"/>
                    <a:pt x="253" y="31"/>
                    <a:pt x="218" y="31"/>
                  </a:cubicBezTo>
                  <a:cubicBezTo>
                    <a:pt x="182" y="31"/>
                    <a:pt x="142" y="41"/>
                    <a:pt x="82" y="81"/>
                  </a:cubicBezTo>
                  <a:lnTo>
                    <a:pt x="82" y="122"/>
                  </a:lnTo>
                  <a:lnTo>
                    <a:pt x="1" y="162"/>
                  </a:lnTo>
                  <a:cubicBezTo>
                    <a:pt x="1" y="202"/>
                    <a:pt x="41" y="243"/>
                    <a:pt x="82" y="283"/>
                  </a:cubicBezTo>
                  <a:lnTo>
                    <a:pt x="283" y="283"/>
                  </a:lnTo>
                  <a:cubicBezTo>
                    <a:pt x="404" y="243"/>
                    <a:pt x="485" y="122"/>
                    <a:pt x="44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 name="Google Shape;62;p2"/>
            <p:cNvSpPr/>
            <p:nvPr/>
          </p:nvSpPr>
          <p:spPr>
            <a:xfrm rot="-9527801">
              <a:off x="1822227" y="4876158"/>
              <a:ext cx="15180" cy="10199"/>
            </a:xfrm>
            <a:custGeom>
              <a:rect b="b" l="l" r="r" t="t"/>
              <a:pathLst>
                <a:path extrusionOk="0" h="299" w="445">
                  <a:moveTo>
                    <a:pt x="251" y="1"/>
                  </a:moveTo>
                  <a:cubicBezTo>
                    <a:pt x="222" y="1"/>
                    <a:pt x="192" y="6"/>
                    <a:pt x="162" y="16"/>
                  </a:cubicBezTo>
                  <a:cubicBezTo>
                    <a:pt x="121" y="16"/>
                    <a:pt x="81" y="56"/>
                    <a:pt x="41" y="97"/>
                  </a:cubicBezTo>
                  <a:cubicBezTo>
                    <a:pt x="0" y="177"/>
                    <a:pt x="0" y="258"/>
                    <a:pt x="0" y="298"/>
                  </a:cubicBezTo>
                  <a:lnTo>
                    <a:pt x="162" y="258"/>
                  </a:lnTo>
                  <a:cubicBezTo>
                    <a:pt x="162" y="258"/>
                    <a:pt x="198" y="276"/>
                    <a:pt x="245" y="276"/>
                  </a:cubicBezTo>
                  <a:cubicBezTo>
                    <a:pt x="269" y="276"/>
                    <a:pt x="296" y="272"/>
                    <a:pt x="323" y="258"/>
                  </a:cubicBezTo>
                  <a:cubicBezTo>
                    <a:pt x="323" y="258"/>
                    <a:pt x="323" y="218"/>
                    <a:pt x="323" y="218"/>
                  </a:cubicBezTo>
                  <a:lnTo>
                    <a:pt x="444" y="137"/>
                  </a:lnTo>
                  <a:cubicBezTo>
                    <a:pt x="414" y="46"/>
                    <a:pt x="338" y="1"/>
                    <a:pt x="25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 name="Google Shape;63;p2"/>
            <p:cNvSpPr/>
            <p:nvPr/>
          </p:nvSpPr>
          <p:spPr>
            <a:xfrm rot="-9527801">
              <a:off x="1739261" y="3912441"/>
              <a:ext cx="19273" cy="15726"/>
            </a:xfrm>
            <a:custGeom>
              <a:rect b="b" l="l" r="r" t="t"/>
              <a:pathLst>
                <a:path extrusionOk="0" h="461" w="565">
                  <a:moveTo>
                    <a:pt x="284" y="0"/>
                  </a:moveTo>
                  <a:cubicBezTo>
                    <a:pt x="215" y="0"/>
                    <a:pt x="138" y="29"/>
                    <a:pt x="81" y="57"/>
                  </a:cubicBezTo>
                  <a:lnTo>
                    <a:pt x="0" y="218"/>
                  </a:lnTo>
                  <a:lnTo>
                    <a:pt x="81" y="380"/>
                  </a:lnTo>
                  <a:lnTo>
                    <a:pt x="242" y="460"/>
                  </a:lnTo>
                  <a:cubicBezTo>
                    <a:pt x="323" y="420"/>
                    <a:pt x="363" y="380"/>
                    <a:pt x="403" y="339"/>
                  </a:cubicBezTo>
                  <a:cubicBezTo>
                    <a:pt x="484" y="339"/>
                    <a:pt x="524" y="299"/>
                    <a:pt x="565" y="218"/>
                  </a:cubicBezTo>
                  <a:lnTo>
                    <a:pt x="444" y="17"/>
                  </a:lnTo>
                  <a:lnTo>
                    <a:pt x="363" y="17"/>
                  </a:lnTo>
                  <a:cubicBezTo>
                    <a:pt x="339" y="5"/>
                    <a:pt x="312" y="0"/>
                    <a:pt x="28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 name="Google Shape;64;p2"/>
            <p:cNvSpPr/>
            <p:nvPr/>
          </p:nvSpPr>
          <p:spPr>
            <a:xfrm rot="-9527801">
              <a:off x="2370641" y="3821224"/>
              <a:ext cx="17909" cy="16067"/>
            </a:xfrm>
            <a:custGeom>
              <a:rect b="b" l="l" r="r" t="t"/>
              <a:pathLst>
                <a:path extrusionOk="0" h="471" w="525">
                  <a:moveTo>
                    <a:pt x="283" y="0"/>
                  </a:moveTo>
                  <a:cubicBezTo>
                    <a:pt x="122" y="0"/>
                    <a:pt x="1" y="162"/>
                    <a:pt x="41" y="363"/>
                  </a:cubicBezTo>
                  <a:lnTo>
                    <a:pt x="122" y="444"/>
                  </a:lnTo>
                  <a:cubicBezTo>
                    <a:pt x="155" y="461"/>
                    <a:pt x="202" y="471"/>
                    <a:pt x="252" y="471"/>
                  </a:cubicBezTo>
                  <a:cubicBezTo>
                    <a:pt x="322" y="471"/>
                    <a:pt x="397" y="451"/>
                    <a:pt x="444" y="404"/>
                  </a:cubicBezTo>
                  <a:cubicBezTo>
                    <a:pt x="525" y="323"/>
                    <a:pt x="525" y="242"/>
                    <a:pt x="525" y="202"/>
                  </a:cubicBezTo>
                  <a:lnTo>
                    <a:pt x="404" y="81"/>
                  </a:lnTo>
                  <a:lnTo>
                    <a:pt x="444" y="81"/>
                  </a:lnTo>
                  <a:lnTo>
                    <a:pt x="283"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 name="Google Shape;65;p2"/>
            <p:cNvSpPr/>
            <p:nvPr/>
          </p:nvSpPr>
          <p:spPr>
            <a:xfrm rot="-9527801">
              <a:off x="2287925" y="4105557"/>
              <a:ext cx="22070" cy="26641"/>
            </a:xfrm>
            <a:custGeom>
              <a:rect b="b" l="l" r="r" t="t"/>
              <a:pathLst>
                <a:path extrusionOk="0" h="781" w="647">
                  <a:moveTo>
                    <a:pt x="347" y="1"/>
                  </a:moveTo>
                  <a:cubicBezTo>
                    <a:pt x="322" y="1"/>
                    <a:pt x="300" y="5"/>
                    <a:pt x="283" y="14"/>
                  </a:cubicBezTo>
                  <a:lnTo>
                    <a:pt x="203" y="14"/>
                  </a:lnTo>
                  <a:lnTo>
                    <a:pt x="82" y="94"/>
                  </a:lnTo>
                  <a:lnTo>
                    <a:pt x="41" y="175"/>
                  </a:lnTo>
                  <a:cubicBezTo>
                    <a:pt x="1" y="256"/>
                    <a:pt x="1" y="377"/>
                    <a:pt x="41" y="498"/>
                  </a:cubicBezTo>
                  <a:cubicBezTo>
                    <a:pt x="82" y="619"/>
                    <a:pt x="243" y="740"/>
                    <a:pt x="364" y="780"/>
                  </a:cubicBezTo>
                  <a:lnTo>
                    <a:pt x="525" y="699"/>
                  </a:lnTo>
                  <a:lnTo>
                    <a:pt x="646" y="538"/>
                  </a:lnTo>
                  <a:lnTo>
                    <a:pt x="646" y="336"/>
                  </a:lnTo>
                  <a:lnTo>
                    <a:pt x="646" y="296"/>
                  </a:lnTo>
                  <a:cubicBezTo>
                    <a:pt x="582" y="72"/>
                    <a:pt x="442" y="1"/>
                    <a:pt x="347"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 name="Google Shape;66;p2"/>
            <p:cNvSpPr/>
            <p:nvPr/>
          </p:nvSpPr>
          <p:spPr>
            <a:xfrm rot="-9527801">
              <a:off x="2114937" y="3971213"/>
              <a:ext cx="12417" cy="14020"/>
            </a:xfrm>
            <a:custGeom>
              <a:rect b="b" l="l" r="r" t="t"/>
              <a:pathLst>
                <a:path extrusionOk="0" h="411" w="364">
                  <a:moveTo>
                    <a:pt x="172" y="1"/>
                  </a:moveTo>
                  <a:cubicBezTo>
                    <a:pt x="156" y="1"/>
                    <a:pt x="140" y="3"/>
                    <a:pt x="122" y="7"/>
                  </a:cubicBezTo>
                  <a:lnTo>
                    <a:pt x="82" y="88"/>
                  </a:lnTo>
                  <a:lnTo>
                    <a:pt x="1" y="249"/>
                  </a:lnTo>
                  <a:cubicBezTo>
                    <a:pt x="1" y="290"/>
                    <a:pt x="41" y="370"/>
                    <a:pt x="122" y="410"/>
                  </a:cubicBezTo>
                  <a:cubicBezTo>
                    <a:pt x="203" y="410"/>
                    <a:pt x="243" y="410"/>
                    <a:pt x="324" y="370"/>
                  </a:cubicBezTo>
                  <a:lnTo>
                    <a:pt x="364" y="209"/>
                  </a:lnTo>
                  <a:lnTo>
                    <a:pt x="364" y="169"/>
                  </a:lnTo>
                  <a:cubicBezTo>
                    <a:pt x="364" y="133"/>
                    <a:pt x="300" y="1"/>
                    <a:pt x="17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 name="Google Shape;67;p2"/>
            <p:cNvSpPr/>
            <p:nvPr/>
          </p:nvSpPr>
          <p:spPr>
            <a:xfrm rot="-9527801">
              <a:off x="1976986" y="3751326"/>
              <a:ext cx="13781" cy="16544"/>
            </a:xfrm>
            <a:custGeom>
              <a:rect b="b" l="l" r="r" t="t"/>
              <a:pathLst>
                <a:path extrusionOk="0" h="485" w="404">
                  <a:moveTo>
                    <a:pt x="121" y="1"/>
                  </a:moveTo>
                  <a:lnTo>
                    <a:pt x="0" y="202"/>
                  </a:lnTo>
                  <a:cubicBezTo>
                    <a:pt x="0" y="243"/>
                    <a:pt x="41" y="323"/>
                    <a:pt x="81" y="364"/>
                  </a:cubicBezTo>
                  <a:lnTo>
                    <a:pt x="202" y="485"/>
                  </a:lnTo>
                  <a:cubicBezTo>
                    <a:pt x="283" y="444"/>
                    <a:pt x="323" y="404"/>
                    <a:pt x="363" y="323"/>
                  </a:cubicBezTo>
                  <a:cubicBezTo>
                    <a:pt x="404" y="283"/>
                    <a:pt x="404" y="162"/>
                    <a:pt x="363" y="122"/>
                  </a:cubicBezTo>
                  <a:lnTo>
                    <a:pt x="363" y="81"/>
                  </a:lnTo>
                  <a:lnTo>
                    <a:pt x="242"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 name="Google Shape;68;p2"/>
            <p:cNvSpPr/>
            <p:nvPr/>
          </p:nvSpPr>
          <p:spPr>
            <a:xfrm rot="-9527801">
              <a:off x="2456630" y="4001951"/>
              <a:ext cx="13781" cy="16885"/>
            </a:xfrm>
            <a:custGeom>
              <a:rect b="b" l="l" r="r" t="t"/>
              <a:pathLst>
                <a:path extrusionOk="0" h="495" w="404">
                  <a:moveTo>
                    <a:pt x="243" y="0"/>
                  </a:moveTo>
                  <a:cubicBezTo>
                    <a:pt x="162" y="0"/>
                    <a:pt x="81" y="41"/>
                    <a:pt x="41" y="121"/>
                  </a:cubicBezTo>
                  <a:cubicBezTo>
                    <a:pt x="41" y="202"/>
                    <a:pt x="1" y="283"/>
                    <a:pt x="41" y="323"/>
                  </a:cubicBezTo>
                  <a:cubicBezTo>
                    <a:pt x="74" y="422"/>
                    <a:pt x="162" y="495"/>
                    <a:pt x="259" y="495"/>
                  </a:cubicBezTo>
                  <a:cubicBezTo>
                    <a:pt x="280" y="495"/>
                    <a:pt x="302" y="491"/>
                    <a:pt x="323" y="484"/>
                  </a:cubicBezTo>
                  <a:lnTo>
                    <a:pt x="404" y="363"/>
                  </a:lnTo>
                  <a:lnTo>
                    <a:pt x="404" y="323"/>
                  </a:lnTo>
                  <a:cubicBezTo>
                    <a:pt x="404" y="242"/>
                    <a:pt x="404" y="162"/>
                    <a:pt x="404" y="121"/>
                  </a:cubicBezTo>
                  <a:cubicBezTo>
                    <a:pt x="404" y="81"/>
                    <a:pt x="364" y="81"/>
                    <a:pt x="364" y="41"/>
                  </a:cubicBezTo>
                  <a:lnTo>
                    <a:pt x="243"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 name="Google Shape;69;p2"/>
            <p:cNvSpPr/>
            <p:nvPr/>
          </p:nvSpPr>
          <p:spPr>
            <a:xfrm rot="-9527801">
              <a:off x="1598282" y="4840949"/>
              <a:ext cx="13781" cy="17909"/>
            </a:xfrm>
            <a:custGeom>
              <a:rect b="b" l="l" r="r" t="t"/>
              <a:pathLst>
                <a:path extrusionOk="0" h="525" w="404">
                  <a:moveTo>
                    <a:pt x="202" y="1"/>
                  </a:moveTo>
                  <a:lnTo>
                    <a:pt x="81" y="162"/>
                  </a:lnTo>
                  <a:cubicBezTo>
                    <a:pt x="81" y="162"/>
                    <a:pt x="81" y="202"/>
                    <a:pt x="41" y="202"/>
                  </a:cubicBezTo>
                  <a:cubicBezTo>
                    <a:pt x="0" y="283"/>
                    <a:pt x="0" y="364"/>
                    <a:pt x="0" y="444"/>
                  </a:cubicBezTo>
                  <a:lnTo>
                    <a:pt x="162" y="525"/>
                  </a:lnTo>
                  <a:cubicBezTo>
                    <a:pt x="323" y="444"/>
                    <a:pt x="404" y="283"/>
                    <a:pt x="363" y="122"/>
                  </a:cubicBezTo>
                  <a:cubicBezTo>
                    <a:pt x="323" y="41"/>
                    <a:pt x="283" y="1"/>
                    <a:pt x="20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 name="Google Shape;70;p2"/>
            <p:cNvSpPr/>
            <p:nvPr/>
          </p:nvSpPr>
          <p:spPr>
            <a:xfrm rot="-9527801">
              <a:off x="2004245" y="4807561"/>
              <a:ext cx="42674" cy="35783"/>
            </a:xfrm>
            <a:custGeom>
              <a:rect b="b" l="l" r="r" t="t"/>
              <a:pathLst>
                <a:path extrusionOk="0" h="1049" w="1251">
                  <a:moveTo>
                    <a:pt x="534" y="1"/>
                  </a:moveTo>
                  <a:cubicBezTo>
                    <a:pt x="422" y="1"/>
                    <a:pt x="291" y="38"/>
                    <a:pt x="202" y="97"/>
                  </a:cubicBezTo>
                  <a:cubicBezTo>
                    <a:pt x="81" y="218"/>
                    <a:pt x="0" y="379"/>
                    <a:pt x="41" y="581"/>
                  </a:cubicBezTo>
                  <a:lnTo>
                    <a:pt x="121" y="742"/>
                  </a:lnTo>
                  <a:lnTo>
                    <a:pt x="242" y="863"/>
                  </a:lnTo>
                  <a:lnTo>
                    <a:pt x="363" y="944"/>
                  </a:lnTo>
                  <a:lnTo>
                    <a:pt x="404" y="944"/>
                  </a:lnTo>
                  <a:cubicBezTo>
                    <a:pt x="506" y="1021"/>
                    <a:pt x="624" y="1049"/>
                    <a:pt x="739" y="1049"/>
                  </a:cubicBezTo>
                  <a:cubicBezTo>
                    <a:pt x="804" y="1049"/>
                    <a:pt x="869" y="1039"/>
                    <a:pt x="928" y="1025"/>
                  </a:cubicBezTo>
                  <a:cubicBezTo>
                    <a:pt x="1089" y="944"/>
                    <a:pt x="1210" y="823"/>
                    <a:pt x="1251" y="662"/>
                  </a:cubicBezTo>
                  <a:lnTo>
                    <a:pt x="1170" y="339"/>
                  </a:lnTo>
                  <a:lnTo>
                    <a:pt x="1049" y="218"/>
                  </a:lnTo>
                  <a:lnTo>
                    <a:pt x="1049" y="178"/>
                  </a:lnTo>
                  <a:cubicBezTo>
                    <a:pt x="968" y="57"/>
                    <a:pt x="807" y="16"/>
                    <a:pt x="646" y="16"/>
                  </a:cubicBezTo>
                  <a:cubicBezTo>
                    <a:pt x="613" y="6"/>
                    <a:pt x="575" y="1"/>
                    <a:pt x="53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 name="Google Shape;71;p2"/>
            <p:cNvSpPr/>
            <p:nvPr/>
          </p:nvSpPr>
          <p:spPr>
            <a:xfrm rot="-9527801">
              <a:off x="1700906" y="4588884"/>
              <a:ext cx="23435" cy="25140"/>
            </a:xfrm>
            <a:custGeom>
              <a:rect b="b" l="l" r="r" t="t"/>
              <a:pathLst>
                <a:path extrusionOk="0" h="737" w="687">
                  <a:moveTo>
                    <a:pt x="283" y="0"/>
                  </a:moveTo>
                  <a:lnTo>
                    <a:pt x="202" y="41"/>
                  </a:lnTo>
                  <a:lnTo>
                    <a:pt x="122" y="81"/>
                  </a:lnTo>
                  <a:lnTo>
                    <a:pt x="81" y="162"/>
                  </a:lnTo>
                  <a:lnTo>
                    <a:pt x="41" y="202"/>
                  </a:lnTo>
                  <a:cubicBezTo>
                    <a:pt x="1" y="323"/>
                    <a:pt x="1" y="404"/>
                    <a:pt x="41" y="525"/>
                  </a:cubicBezTo>
                  <a:cubicBezTo>
                    <a:pt x="75" y="658"/>
                    <a:pt x="191" y="737"/>
                    <a:pt x="322" y="737"/>
                  </a:cubicBezTo>
                  <a:cubicBezTo>
                    <a:pt x="349" y="737"/>
                    <a:pt x="376" y="733"/>
                    <a:pt x="404" y="726"/>
                  </a:cubicBezTo>
                  <a:lnTo>
                    <a:pt x="525" y="686"/>
                  </a:lnTo>
                  <a:lnTo>
                    <a:pt x="646" y="444"/>
                  </a:lnTo>
                  <a:cubicBezTo>
                    <a:pt x="686" y="363"/>
                    <a:pt x="686" y="283"/>
                    <a:pt x="646" y="202"/>
                  </a:cubicBezTo>
                  <a:lnTo>
                    <a:pt x="606" y="121"/>
                  </a:lnTo>
                  <a:lnTo>
                    <a:pt x="525" y="41"/>
                  </a:lnTo>
                  <a:lnTo>
                    <a:pt x="404"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 name="Google Shape;72;p2"/>
            <p:cNvSpPr/>
            <p:nvPr/>
          </p:nvSpPr>
          <p:spPr>
            <a:xfrm rot="-9527801">
              <a:off x="2379985" y="4861567"/>
              <a:ext cx="23435" cy="25686"/>
            </a:xfrm>
            <a:custGeom>
              <a:rect b="b" l="l" r="r" t="t"/>
              <a:pathLst>
                <a:path extrusionOk="0" h="753" w="687">
                  <a:moveTo>
                    <a:pt x="375" y="0"/>
                  </a:moveTo>
                  <a:cubicBezTo>
                    <a:pt x="304" y="0"/>
                    <a:pt x="233" y="20"/>
                    <a:pt x="162" y="67"/>
                  </a:cubicBezTo>
                  <a:lnTo>
                    <a:pt x="122" y="147"/>
                  </a:lnTo>
                  <a:lnTo>
                    <a:pt x="1" y="309"/>
                  </a:lnTo>
                  <a:lnTo>
                    <a:pt x="1" y="430"/>
                  </a:lnTo>
                  <a:cubicBezTo>
                    <a:pt x="41" y="591"/>
                    <a:pt x="202" y="752"/>
                    <a:pt x="404" y="752"/>
                  </a:cubicBezTo>
                  <a:lnTo>
                    <a:pt x="485" y="752"/>
                  </a:lnTo>
                  <a:lnTo>
                    <a:pt x="606" y="712"/>
                  </a:lnTo>
                  <a:lnTo>
                    <a:pt x="646" y="631"/>
                  </a:lnTo>
                  <a:cubicBezTo>
                    <a:pt x="686" y="510"/>
                    <a:pt x="686" y="389"/>
                    <a:pt x="646" y="268"/>
                  </a:cubicBezTo>
                  <a:cubicBezTo>
                    <a:pt x="646" y="188"/>
                    <a:pt x="565" y="67"/>
                    <a:pt x="525" y="26"/>
                  </a:cubicBezTo>
                  <a:cubicBezTo>
                    <a:pt x="475" y="10"/>
                    <a:pt x="425" y="0"/>
                    <a:pt x="37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 name="Google Shape;73;p2"/>
            <p:cNvSpPr/>
            <p:nvPr/>
          </p:nvSpPr>
          <p:spPr>
            <a:xfrm rot="-9527801">
              <a:off x="2388444" y="4627251"/>
              <a:ext cx="23401" cy="24799"/>
            </a:xfrm>
            <a:custGeom>
              <a:rect b="b" l="l" r="r" t="t"/>
              <a:pathLst>
                <a:path extrusionOk="0" h="727" w="686">
                  <a:moveTo>
                    <a:pt x="242" y="0"/>
                  </a:moveTo>
                  <a:lnTo>
                    <a:pt x="162" y="81"/>
                  </a:lnTo>
                  <a:lnTo>
                    <a:pt x="41" y="242"/>
                  </a:lnTo>
                  <a:cubicBezTo>
                    <a:pt x="0" y="323"/>
                    <a:pt x="0" y="404"/>
                    <a:pt x="41" y="444"/>
                  </a:cubicBezTo>
                  <a:lnTo>
                    <a:pt x="81" y="565"/>
                  </a:lnTo>
                  <a:lnTo>
                    <a:pt x="283" y="686"/>
                  </a:lnTo>
                  <a:cubicBezTo>
                    <a:pt x="323" y="726"/>
                    <a:pt x="363" y="726"/>
                    <a:pt x="444" y="726"/>
                  </a:cubicBezTo>
                  <a:lnTo>
                    <a:pt x="524" y="646"/>
                  </a:lnTo>
                  <a:lnTo>
                    <a:pt x="686" y="444"/>
                  </a:lnTo>
                  <a:cubicBezTo>
                    <a:pt x="686" y="363"/>
                    <a:pt x="686" y="323"/>
                    <a:pt x="686" y="242"/>
                  </a:cubicBezTo>
                  <a:lnTo>
                    <a:pt x="605" y="162"/>
                  </a:lnTo>
                  <a:lnTo>
                    <a:pt x="403"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 name="Google Shape;74;p2"/>
            <p:cNvSpPr/>
            <p:nvPr/>
          </p:nvSpPr>
          <p:spPr>
            <a:xfrm rot="-9527801">
              <a:off x="1714809" y="4716433"/>
              <a:ext cx="24799" cy="25686"/>
            </a:xfrm>
            <a:custGeom>
              <a:rect b="b" l="l" r="r" t="t"/>
              <a:pathLst>
                <a:path extrusionOk="0" h="753" w="727">
                  <a:moveTo>
                    <a:pt x="323" y="0"/>
                  </a:moveTo>
                  <a:lnTo>
                    <a:pt x="202" y="40"/>
                  </a:lnTo>
                  <a:lnTo>
                    <a:pt x="121" y="121"/>
                  </a:lnTo>
                  <a:lnTo>
                    <a:pt x="41" y="282"/>
                  </a:lnTo>
                  <a:cubicBezTo>
                    <a:pt x="0" y="363"/>
                    <a:pt x="0" y="403"/>
                    <a:pt x="41" y="484"/>
                  </a:cubicBezTo>
                  <a:lnTo>
                    <a:pt x="81" y="605"/>
                  </a:lnTo>
                  <a:lnTo>
                    <a:pt x="283" y="726"/>
                  </a:lnTo>
                  <a:cubicBezTo>
                    <a:pt x="333" y="743"/>
                    <a:pt x="383" y="753"/>
                    <a:pt x="430" y="753"/>
                  </a:cubicBezTo>
                  <a:cubicBezTo>
                    <a:pt x="497" y="753"/>
                    <a:pt x="558" y="733"/>
                    <a:pt x="605" y="686"/>
                  </a:cubicBezTo>
                  <a:lnTo>
                    <a:pt x="646" y="605"/>
                  </a:lnTo>
                  <a:lnTo>
                    <a:pt x="726" y="444"/>
                  </a:lnTo>
                  <a:lnTo>
                    <a:pt x="726" y="323"/>
                  </a:lnTo>
                  <a:lnTo>
                    <a:pt x="646" y="161"/>
                  </a:lnTo>
                  <a:lnTo>
                    <a:pt x="565" y="81"/>
                  </a:lnTo>
                  <a:lnTo>
                    <a:pt x="404"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 name="Google Shape;75;p2"/>
            <p:cNvSpPr/>
            <p:nvPr/>
          </p:nvSpPr>
          <p:spPr>
            <a:xfrm rot="-9527801">
              <a:off x="2057500" y="4927955"/>
              <a:ext cx="28927" cy="27528"/>
            </a:xfrm>
            <a:custGeom>
              <a:rect b="b" l="l" r="r" t="t"/>
              <a:pathLst>
                <a:path extrusionOk="0" h="807" w="848">
                  <a:moveTo>
                    <a:pt x="444" y="0"/>
                  </a:moveTo>
                  <a:lnTo>
                    <a:pt x="323" y="41"/>
                  </a:lnTo>
                  <a:cubicBezTo>
                    <a:pt x="122" y="81"/>
                    <a:pt x="1" y="242"/>
                    <a:pt x="1" y="444"/>
                  </a:cubicBezTo>
                  <a:lnTo>
                    <a:pt x="81" y="565"/>
                  </a:lnTo>
                  <a:lnTo>
                    <a:pt x="122" y="605"/>
                  </a:lnTo>
                  <a:cubicBezTo>
                    <a:pt x="202" y="726"/>
                    <a:pt x="323" y="807"/>
                    <a:pt x="485" y="807"/>
                  </a:cubicBezTo>
                  <a:lnTo>
                    <a:pt x="565" y="767"/>
                  </a:lnTo>
                  <a:lnTo>
                    <a:pt x="646" y="686"/>
                  </a:lnTo>
                  <a:cubicBezTo>
                    <a:pt x="807" y="605"/>
                    <a:pt x="848" y="404"/>
                    <a:pt x="767" y="242"/>
                  </a:cubicBezTo>
                  <a:cubicBezTo>
                    <a:pt x="767" y="162"/>
                    <a:pt x="727" y="121"/>
                    <a:pt x="646" y="41"/>
                  </a:cubicBezTo>
                  <a:lnTo>
                    <a:pt x="565" y="41"/>
                  </a:lnTo>
                  <a:lnTo>
                    <a:pt x="444"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 name="Google Shape;76;p2"/>
            <p:cNvSpPr/>
            <p:nvPr/>
          </p:nvSpPr>
          <p:spPr>
            <a:xfrm rot="-9527801">
              <a:off x="1936739" y="4949904"/>
              <a:ext cx="26164" cy="27562"/>
            </a:xfrm>
            <a:custGeom>
              <a:rect b="b" l="l" r="r" t="t"/>
              <a:pathLst>
                <a:path extrusionOk="0" h="808" w="767">
                  <a:moveTo>
                    <a:pt x="323" y="1"/>
                  </a:moveTo>
                  <a:cubicBezTo>
                    <a:pt x="121" y="122"/>
                    <a:pt x="0" y="324"/>
                    <a:pt x="0" y="525"/>
                  </a:cubicBezTo>
                  <a:lnTo>
                    <a:pt x="41" y="687"/>
                  </a:lnTo>
                  <a:lnTo>
                    <a:pt x="202" y="807"/>
                  </a:lnTo>
                  <a:lnTo>
                    <a:pt x="323" y="807"/>
                  </a:lnTo>
                  <a:cubicBezTo>
                    <a:pt x="484" y="767"/>
                    <a:pt x="646" y="687"/>
                    <a:pt x="726" y="525"/>
                  </a:cubicBezTo>
                  <a:cubicBezTo>
                    <a:pt x="767" y="445"/>
                    <a:pt x="767" y="324"/>
                    <a:pt x="726" y="203"/>
                  </a:cubicBezTo>
                  <a:cubicBezTo>
                    <a:pt x="686" y="162"/>
                    <a:pt x="686" y="162"/>
                    <a:pt x="686" y="122"/>
                  </a:cubicBezTo>
                  <a:lnTo>
                    <a:pt x="605" y="41"/>
                  </a:lnTo>
                  <a:lnTo>
                    <a:pt x="444"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 name="Google Shape;77;p2"/>
            <p:cNvSpPr/>
            <p:nvPr/>
          </p:nvSpPr>
          <p:spPr>
            <a:xfrm rot="-9527801">
              <a:off x="1891164" y="4304669"/>
              <a:ext cx="39911" cy="49428"/>
            </a:xfrm>
            <a:custGeom>
              <a:rect b="b" l="l" r="r" t="t"/>
              <a:pathLst>
                <a:path extrusionOk="0" h="1449" w="1170">
                  <a:moveTo>
                    <a:pt x="701" y="1"/>
                  </a:moveTo>
                  <a:cubicBezTo>
                    <a:pt x="668" y="1"/>
                    <a:pt x="636" y="4"/>
                    <a:pt x="605" y="11"/>
                  </a:cubicBezTo>
                  <a:lnTo>
                    <a:pt x="403" y="172"/>
                  </a:lnTo>
                  <a:lnTo>
                    <a:pt x="323" y="252"/>
                  </a:lnTo>
                  <a:cubicBezTo>
                    <a:pt x="282" y="293"/>
                    <a:pt x="202" y="414"/>
                    <a:pt x="202" y="494"/>
                  </a:cubicBezTo>
                  <a:lnTo>
                    <a:pt x="121" y="615"/>
                  </a:lnTo>
                  <a:lnTo>
                    <a:pt x="40" y="736"/>
                  </a:lnTo>
                  <a:lnTo>
                    <a:pt x="40" y="817"/>
                  </a:lnTo>
                  <a:cubicBezTo>
                    <a:pt x="0" y="898"/>
                    <a:pt x="0" y="978"/>
                    <a:pt x="0" y="1059"/>
                  </a:cubicBezTo>
                  <a:lnTo>
                    <a:pt x="121" y="1301"/>
                  </a:lnTo>
                  <a:lnTo>
                    <a:pt x="282" y="1382"/>
                  </a:lnTo>
                  <a:lnTo>
                    <a:pt x="363" y="1422"/>
                  </a:lnTo>
                  <a:cubicBezTo>
                    <a:pt x="430" y="1439"/>
                    <a:pt x="490" y="1449"/>
                    <a:pt x="546" y="1449"/>
                  </a:cubicBezTo>
                  <a:cubicBezTo>
                    <a:pt x="625" y="1449"/>
                    <a:pt x="695" y="1429"/>
                    <a:pt x="766" y="1382"/>
                  </a:cubicBezTo>
                  <a:lnTo>
                    <a:pt x="887" y="1220"/>
                  </a:lnTo>
                  <a:lnTo>
                    <a:pt x="968" y="1059"/>
                  </a:lnTo>
                  <a:lnTo>
                    <a:pt x="968" y="978"/>
                  </a:lnTo>
                  <a:lnTo>
                    <a:pt x="1089" y="817"/>
                  </a:lnTo>
                  <a:lnTo>
                    <a:pt x="1170" y="656"/>
                  </a:lnTo>
                  <a:lnTo>
                    <a:pt x="1170" y="373"/>
                  </a:lnTo>
                  <a:cubicBezTo>
                    <a:pt x="1067" y="101"/>
                    <a:pt x="879" y="1"/>
                    <a:pt x="70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 name="Google Shape;78;p2"/>
            <p:cNvSpPr/>
            <p:nvPr/>
          </p:nvSpPr>
          <p:spPr>
            <a:xfrm rot="-9527801">
              <a:off x="2089394" y="4191689"/>
              <a:ext cx="22070" cy="25891"/>
            </a:xfrm>
            <a:custGeom>
              <a:rect b="b" l="l" r="r" t="t"/>
              <a:pathLst>
                <a:path extrusionOk="0" h="759" w="647">
                  <a:moveTo>
                    <a:pt x="348" y="0"/>
                  </a:moveTo>
                  <a:cubicBezTo>
                    <a:pt x="248" y="0"/>
                    <a:pt x="142" y="46"/>
                    <a:pt x="81" y="137"/>
                  </a:cubicBezTo>
                  <a:cubicBezTo>
                    <a:pt x="1" y="217"/>
                    <a:pt x="1" y="379"/>
                    <a:pt x="41" y="500"/>
                  </a:cubicBezTo>
                  <a:cubicBezTo>
                    <a:pt x="81" y="621"/>
                    <a:pt x="162" y="701"/>
                    <a:pt x="243" y="741"/>
                  </a:cubicBezTo>
                  <a:cubicBezTo>
                    <a:pt x="266" y="753"/>
                    <a:pt x="294" y="758"/>
                    <a:pt x="322" y="758"/>
                  </a:cubicBezTo>
                  <a:cubicBezTo>
                    <a:pt x="391" y="758"/>
                    <a:pt x="468" y="730"/>
                    <a:pt x="525" y="701"/>
                  </a:cubicBezTo>
                  <a:lnTo>
                    <a:pt x="565" y="621"/>
                  </a:lnTo>
                  <a:lnTo>
                    <a:pt x="606" y="540"/>
                  </a:lnTo>
                  <a:lnTo>
                    <a:pt x="646" y="419"/>
                  </a:lnTo>
                  <a:lnTo>
                    <a:pt x="646" y="298"/>
                  </a:lnTo>
                  <a:lnTo>
                    <a:pt x="606" y="177"/>
                  </a:lnTo>
                  <a:lnTo>
                    <a:pt x="565" y="137"/>
                  </a:lnTo>
                  <a:lnTo>
                    <a:pt x="485" y="56"/>
                  </a:lnTo>
                  <a:lnTo>
                    <a:pt x="444" y="16"/>
                  </a:lnTo>
                  <a:cubicBezTo>
                    <a:pt x="414" y="5"/>
                    <a:pt x="381" y="0"/>
                    <a:pt x="34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 name="Google Shape;79;p2"/>
            <p:cNvSpPr/>
            <p:nvPr/>
          </p:nvSpPr>
          <p:spPr>
            <a:xfrm rot="-9527801">
              <a:off x="2228703" y="4324184"/>
              <a:ext cx="39911" cy="42708"/>
            </a:xfrm>
            <a:custGeom>
              <a:rect b="b" l="l" r="r" t="t"/>
              <a:pathLst>
                <a:path extrusionOk="0" h="1252" w="1170">
                  <a:moveTo>
                    <a:pt x="525" y="1"/>
                  </a:moveTo>
                  <a:cubicBezTo>
                    <a:pt x="162" y="122"/>
                    <a:pt x="0" y="525"/>
                    <a:pt x="81" y="888"/>
                  </a:cubicBezTo>
                  <a:cubicBezTo>
                    <a:pt x="121" y="969"/>
                    <a:pt x="162" y="1090"/>
                    <a:pt x="242" y="1130"/>
                  </a:cubicBezTo>
                  <a:lnTo>
                    <a:pt x="404" y="1211"/>
                  </a:lnTo>
                  <a:lnTo>
                    <a:pt x="525" y="1251"/>
                  </a:lnTo>
                  <a:lnTo>
                    <a:pt x="686" y="1251"/>
                  </a:lnTo>
                  <a:lnTo>
                    <a:pt x="928" y="1170"/>
                  </a:lnTo>
                  <a:lnTo>
                    <a:pt x="1089" y="1009"/>
                  </a:lnTo>
                  <a:lnTo>
                    <a:pt x="1170" y="807"/>
                  </a:lnTo>
                  <a:lnTo>
                    <a:pt x="1170" y="565"/>
                  </a:lnTo>
                  <a:lnTo>
                    <a:pt x="1049" y="243"/>
                  </a:lnTo>
                  <a:lnTo>
                    <a:pt x="888" y="81"/>
                  </a:lnTo>
                  <a:lnTo>
                    <a:pt x="726"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 name="Google Shape;80;p2"/>
            <p:cNvSpPr/>
            <p:nvPr/>
          </p:nvSpPr>
          <p:spPr>
            <a:xfrm rot="-9527801">
              <a:off x="1972794" y="4323683"/>
              <a:ext cx="39945" cy="39297"/>
            </a:xfrm>
            <a:custGeom>
              <a:rect b="b" l="l" r="r" t="t"/>
              <a:pathLst>
                <a:path extrusionOk="0" h="1152" w="1171">
                  <a:moveTo>
                    <a:pt x="556" y="0"/>
                  </a:moveTo>
                  <a:cubicBezTo>
                    <a:pt x="413" y="0"/>
                    <a:pt x="270" y="36"/>
                    <a:pt x="162" y="144"/>
                  </a:cubicBezTo>
                  <a:lnTo>
                    <a:pt x="81" y="305"/>
                  </a:lnTo>
                  <a:lnTo>
                    <a:pt x="1" y="426"/>
                  </a:lnTo>
                  <a:lnTo>
                    <a:pt x="1" y="708"/>
                  </a:lnTo>
                  <a:cubicBezTo>
                    <a:pt x="122" y="991"/>
                    <a:pt x="364" y="1152"/>
                    <a:pt x="646" y="1152"/>
                  </a:cubicBezTo>
                  <a:lnTo>
                    <a:pt x="727" y="1152"/>
                  </a:lnTo>
                  <a:lnTo>
                    <a:pt x="888" y="1112"/>
                  </a:lnTo>
                  <a:lnTo>
                    <a:pt x="1009" y="1031"/>
                  </a:lnTo>
                  <a:lnTo>
                    <a:pt x="1130" y="870"/>
                  </a:lnTo>
                  <a:cubicBezTo>
                    <a:pt x="1170" y="708"/>
                    <a:pt x="1170" y="587"/>
                    <a:pt x="1130" y="426"/>
                  </a:cubicBezTo>
                  <a:cubicBezTo>
                    <a:pt x="1090" y="224"/>
                    <a:pt x="928" y="103"/>
                    <a:pt x="767" y="23"/>
                  </a:cubicBezTo>
                  <a:cubicBezTo>
                    <a:pt x="700" y="9"/>
                    <a:pt x="628" y="0"/>
                    <a:pt x="55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 name="Google Shape;81;p2"/>
            <p:cNvSpPr/>
            <p:nvPr/>
          </p:nvSpPr>
          <p:spPr>
            <a:xfrm rot="-9527801">
              <a:off x="1570743" y="4185867"/>
              <a:ext cx="22070" cy="26198"/>
            </a:xfrm>
            <a:custGeom>
              <a:rect b="b" l="l" r="r" t="t"/>
              <a:pathLst>
                <a:path extrusionOk="0" h="768" w="647">
                  <a:moveTo>
                    <a:pt x="243" y="1"/>
                  </a:moveTo>
                  <a:lnTo>
                    <a:pt x="82" y="41"/>
                  </a:lnTo>
                  <a:cubicBezTo>
                    <a:pt x="1" y="162"/>
                    <a:pt x="1" y="323"/>
                    <a:pt x="82" y="444"/>
                  </a:cubicBezTo>
                  <a:cubicBezTo>
                    <a:pt x="122" y="525"/>
                    <a:pt x="162" y="565"/>
                    <a:pt x="162" y="646"/>
                  </a:cubicBezTo>
                  <a:lnTo>
                    <a:pt x="324" y="767"/>
                  </a:lnTo>
                  <a:lnTo>
                    <a:pt x="606" y="646"/>
                  </a:lnTo>
                  <a:lnTo>
                    <a:pt x="646" y="444"/>
                  </a:lnTo>
                  <a:cubicBezTo>
                    <a:pt x="566" y="364"/>
                    <a:pt x="525" y="323"/>
                    <a:pt x="485" y="243"/>
                  </a:cubicBezTo>
                  <a:cubicBezTo>
                    <a:pt x="404" y="162"/>
                    <a:pt x="324" y="81"/>
                    <a:pt x="24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 name="Google Shape;82;p2"/>
            <p:cNvSpPr/>
            <p:nvPr/>
          </p:nvSpPr>
          <p:spPr>
            <a:xfrm rot="-9527801">
              <a:off x="2026345" y="4521396"/>
              <a:ext cx="33054" cy="35920"/>
            </a:xfrm>
            <a:custGeom>
              <a:rect b="b" l="l" r="r" t="t"/>
              <a:pathLst>
                <a:path extrusionOk="0" h="1053" w="969">
                  <a:moveTo>
                    <a:pt x="404" y="1"/>
                  </a:moveTo>
                  <a:lnTo>
                    <a:pt x="323" y="41"/>
                  </a:lnTo>
                  <a:lnTo>
                    <a:pt x="162" y="202"/>
                  </a:lnTo>
                  <a:lnTo>
                    <a:pt x="41" y="404"/>
                  </a:lnTo>
                  <a:cubicBezTo>
                    <a:pt x="41" y="485"/>
                    <a:pt x="0" y="565"/>
                    <a:pt x="41" y="646"/>
                  </a:cubicBezTo>
                  <a:lnTo>
                    <a:pt x="162" y="888"/>
                  </a:lnTo>
                  <a:lnTo>
                    <a:pt x="323" y="969"/>
                  </a:lnTo>
                  <a:lnTo>
                    <a:pt x="404" y="1009"/>
                  </a:lnTo>
                  <a:cubicBezTo>
                    <a:pt x="450" y="1040"/>
                    <a:pt x="502" y="1053"/>
                    <a:pt x="555" y="1053"/>
                  </a:cubicBezTo>
                  <a:cubicBezTo>
                    <a:pt x="642" y="1053"/>
                    <a:pt x="732" y="1018"/>
                    <a:pt x="807" y="969"/>
                  </a:cubicBezTo>
                  <a:lnTo>
                    <a:pt x="928" y="807"/>
                  </a:lnTo>
                  <a:lnTo>
                    <a:pt x="968" y="646"/>
                  </a:lnTo>
                  <a:lnTo>
                    <a:pt x="968" y="444"/>
                  </a:lnTo>
                  <a:lnTo>
                    <a:pt x="928" y="283"/>
                  </a:lnTo>
                  <a:lnTo>
                    <a:pt x="767" y="81"/>
                  </a:lnTo>
                  <a:lnTo>
                    <a:pt x="605"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 name="Google Shape;83;p2"/>
            <p:cNvSpPr/>
            <p:nvPr/>
          </p:nvSpPr>
          <p:spPr>
            <a:xfrm rot="-9527801">
              <a:off x="1901006" y="4539862"/>
              <a:ext cx="35783" cy="37182"/>
            </a:xfrm>
            <a:custGeom>
              <a:rect b="b" l="l" r="r" t="t"/>
              <a:pathLst>
                <a:path extrusionOk="0" h="1090" w="1049">
                  <a:moveTo>
                    <a:pt x="282" y="0"/>
                  </a:moveTo>
                  <a:lnTo>
                    <a:pt x="161" y="81"/>
                  </a:lnTo>
                  <a:lnTo>
                    <a:pt x="81" y="202"/>
                  </a:lnTo>
                  <a:cubicBezTo>
                    <a:pt x="0" y="363"/>
                    <a:pt x="0" y="525"/>
                    <a:pt x="81" y="686"/>
                  </a:cubicBezTo>
                  <a:cubicBezTo>
                    <a:pt x="121" y="847"/>
                    <a:pt x="242" y="1009"/>
                    <a:pt x="444" y="1089"/>
                  </a:cubicBezTo>
                  <a:lnTo>
                    <a:pt x="645" y="1089"/>
                  </a:lnTo>
                  <a:lnTo>
                    <a:pt x="807" y="1009"/>
                  </a:lnTo>
                  <a:lnTo>
                    <a:pt x="968" y="888"/>
                  </a:lnTo>
                  <a:cubicBezTo>
                    <a:pt x="1049" y="726"/>
                    <a:pt x="1049" y="525"/>
                    <a:pt x="1008" y="363"/>
                  </a:cubicBezTo>
                  <a:cubicBezTo>
                    <a:pt x="928" y="121"/>
                    <a:pt x="686" y="0"/>
                    <a:pt x="44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4" name="Google Shape;84;p2"/>
            <p:cNvSpPr/>
            <p:nvPr/>
          </p:nvSpPr>
          <p:spPr>
            <a:xfrm rot="-9527801">
              <a:off x="1648718" y="4512597"/>
              <a:ext cx="15146" cy="19307"/>
            </a:xfrm>
            <a:custGeom>
              <a:rect b="b" l="l" r="r" t="t"/>
              <a:pathLst>
                <a:path extrusionOk="0" h="566" w="444">
                  <a:moveTo>
                    <a:pt x="282" y="1"/>
                  </a:moveTo>
                  <a:cubicBezTo>
                    <a:pt x="202" y="1"/>
                    <a:pt x="121" y="41"/>
                    <a:pt x="81" y="122"/>
                  </a:cubicBezTo>
                  <a:cubicBezTo>
                    <a:pt x="0" y="283"/>
                    <a:pt x="41" y="445"/>
                    <a:pt x="162" y="566"/>
                  </a:cubicBezTo>
                  <a:lnTo>
                    <a:pt x="323" y="566"/>
                  </a:lnTo>
                  <a:lnTo>
                    <a:pt x="363" y="364"/>
                  </a:lnTo>
                  <a:cubicBezTo>
                    <a:pt x="444" y="283"/>
                    <a:pt x="444" y="203"/>
                    <a:pt x="403" y="122"/>
                  </a:cubicBezTo>
                  <a:lnTo>
                    <a:pt x="363" y="41"/>
                  </a:lnTo>
                  <a:lnTo>
                    <a:pt x="282"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 name="Google Shape;85;p2"/>
            <p:cNvSpPr/>
            <p:nvPr/>
          </p:nvSpPr>
          <p:spPr>
            <a:xfrm rot="-9527801">
              <a:off x="1696336" y="4417295"/>
              <a:ext cx="23435" cy="26710"/>
            </a:xfrm>
            <a:custGeom>
              <a:rect b="b" l="l" r="r" t="t"/>
              <a:pathLst>
                <a:path extrusionOk="0" h="783" w="687">
                  <a:moveTo>
                    <a:pt x="404" y="1"/>
                  </a:moveTo>
                  <a:cubicBezTo>
                    <a:pt x="283" y="1"/>
                    <a:pt x="162" y="41"/>
                    <a:pt x="81" y="162"/>
                  </a:cubicBezTo>
                  <a:cubicBezTo>
                    <a:pt x="1" y="283"/>
                    <a:pt x="1" y="404"/>
                    <a:pt x="41" y="525"/>
                  </a:cubicBezTo>
                  <a:cubicBezTo>
                    <a:pt x="81" y="646"/>
                    <a:pt x="162" y="767"/>
                    <a:pt x="283" y="767"/>
                  </a:cubicBezTo>
                  <a:cubicBezTo>
                    <a:pt x="313" y="777"/>
                    <a:pt x="343" y="782"/>
                    <a:pt x="373" y="782"/>
                  </a:cubicBezTo>
                  <a:cubicBezTo>
                    <a:pt x="462" y="782"/>
                    <a:pt x="545" y="737"/>
                    <a:pt x="606" y="646"/>
                  </a:cubicBezTo>
                  <a:lnTo>
                    <a:pt x="646" y="606"/>
                  </a:lnTo>
                  <a:lnTo>
                    <a:pt x="686" y="445"/>
                  </a:lnTo>
                  <a:lnTo>
                    <a:pt x="686" y="364"/>
                  </a:lnTo>
                  <a:lnTo>
                    <a:pt x="646" y="203"/>
                  </a:lnTo>
                  <a:lnTo>
                    <a:pt x="565" y="122"/>
                  </a:lnTo>
                  <a:lnTo>
                    <a:pt x="485" y="41"/>
                  </a:lnTo>
                  <a:lnTo>
                    <a:pt x="404"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 name="Google Shape;86;p2"/>
            <p:cNvSpPr/>
            <p:nvPr/>
          </p:nvSpPr>
          <p:spPr>
            <a:xfrm rot="-9527801">
              <a:off x="1959221" y="3964556"/>
              <a:ext cx="15180" cy="16544"/>
            </a:xfrm>
            <a:custGeom>
              <a:rect b="b" l="l" r="r" t="t"/>
              <a:pathLst>
                <a:path extrusionOk="0" h="485" w="445">
                  <a:moveTo>
                    <a:pt x="121" y="1"/>
                  </a:moveTo>
                  <a:lnTo>
                    <a:pt x="0" y="202"/>
                  </a:lnTo>
                  <a:lnTo>
                    <a:pt x="41" y="243"/>
                  </a:lnTo>
                  <a:cubicBezTo>
                    <a:pt x="41" y="283"/>
                    <a:pt x="41" y="283"/>
                    <a:pt x="41" y="323"/>
                  </a:cubicBezTo>
                  <a:cubicBezTo>
                    <a:pt x="41" y="364"/>
                    <a:pt x="81" y="444"/>
                    <a:pt x="162" y="485"/>
                  </a:cubicBezTo>
                  <a:cubicBezTo>
                    <a:pt x="242" y="485"/>
                    <a:pt x="323" y="485"/>
                    <a:pt x="404" y="444"/>
                  </a:cubicBezTo>
                  <a:lnTo>
                    <a:pt x="404" y="364"/>
                  </a:lnTo>
                  <a:cubicBezTo>
                    <a:pt x="444" y="323"/>
                    <a:pt x="444" y="243"/>
                    <a:pt x="404" y="202"/>
                  </a:cubicBezTo>
                  <a:cubicBezTo>
                    <a:pt x="363" y="41"/>
                    <a:pt x="202" y="41"/>
                    <a:pt x="12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 name="Google Shape;87;p2"/>
            <p:cNvSpPr/>
            <p:nvPr/>
          </p:nvSpPr>
          <p:spPr>
            <a:xfrm rot="-9527801">
              <a:off x="1913717" y="4669655"/>
              <a:ext cx="39945" cy="39911"/>
            </a:xfrm>
            <a:custGeom>
              <a:rect b="b" l="l" r="r" t="t"/>
              <a:pathLst>
                <a:path extrusionOk="0" h="1170" w="1171">
                  <a:moveTo>
                    <a:pt x="606" y="0"/>
                  </a:moveTo>
                  <a:cubicBezTo>
                    <a:pt x="364" y="0"/>
                    <a:pt x="162" y="121"/>
                    <a:pt x="41" y="323"/>
                  </a:cubicBezTo>
                  <a:lnTo>
                    <a:pt x="1" y="484"/>
                  </a:lnTo>
                  <a:lnTo>
                    <a:pt x="1" y="645"/>
                  </a:lnTo>
                  <a:lnTo>
                    <a:pt x="41" y="807"/>
                  </a:lnTo>
                  <a:cubicBezTo>
                    <a:pt x="162" y="968"/>
                    <a:pt x="364" y="1089"/>
                    <a:pt x="566" y="1170"/>
                  </a:cubicBezTo>
                  <a:lnTo>
                    <a:pt x="727" y="1170"/>
                  </a:lnTo>
                  <a:lnTo>
                    <a:pt x="848" y="1129"/>
                  </a:lnTo>
                  <a:lnTo>
                    <a:pt x="1009" y="1008"/>
                  </a:lnTo>
                  <a:cubicBezTo>
                    <a:pt x="1130" y="847"/>
                    <a:pt x="1170" y="645"/>
                    <a:pt x="1090" y="444"/>
                  </a:cubicBezTo>
                  <a:cubicBezTo>
                    <a:pt x="1049" y="202"/>
                    <a:pt x="848" y="40"/>
                    <a:pt x="60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8" name="Google Shape;88;p2"/>
            <p:cNvSpPr/>
            <p:nvPr/>
          </p:nvSpPr>
          <p:spPr>
            <a:xfrm rot="-9527801">
              <a:off x="2416946" y="4419861"/>
              <a:ext cx="27562" cy="27085"/>
            </a:xfrm>
            <a:custGeom>
              <a:rect b="b" l="l" r="r" t="t"/>
              <a:pathLst>
                <a:path extrusionOk="0" h="794" w="808">
                  <a:moveTo>
                    <a:pt x="364" y="1"/>
                  </a:moveTo>
                  <a:cubicBezTo>
                    <a:pt x="283" y="41"/>
                    <a:pt x="202" y="82"/>
                    <a:pt x="122" y="162"/>
                  </a:cubicBezTo>
                  <a:lnTo>
                    <a:pt x="81" y="162"/>
                  </a:lnTo>
                  <a:lnTo>
                    <a:pt x="1" y="323"/>
                  </a:lnTo>
                  <a:lnTo>
                    <a:pt x="1" y="444"/>
                  </a:lnTo>
                  <a:lnTo>
                    <a:pt x="1" y="525"/>
                  </a:lnTo>
                  <a:cubicBezTo>
                    <a:pt x="41" y="646"/>
                    <a:pt x="122" y="727"/>
                    <a:pt x="243" y="767"/>
                  </a:cubicBezTo>
                  <a:cubicBezTo>
                    <a:pt x="293" y="784"/>
                    <a:pt x="350" y="794"/>
                    <a:pt x="411" y="794"/>
                  </a:cubicBezTo>
                  <a:cubicBezTo>
                    <a:pt x="497" y="794"/>
                    <a:pt x="592" y="774"/>
                    <a:pt x="686" y="727"/>
                  </a:cubicBezTo>
                  <a:lnTo>
                    <a:pt x="727" y="646"/>
                  </a:lnTo>
                  <a:lnTo>
                    <a:pt x="807" y="485"/>
                  </a:lnTo>
                  <a:lnTo>
                    <a:pt x="807" y="364"/>
                  </a:lnTo>
                  <a:lnTo>
                    <a:pt x="807" y="323"/>
                  </a:lnTo>
                  <a:cubicBezTo>
                    <a:pt x="767" y="203"/>
                    <a:pt x="686" y="82"/>
                    <a:pt x="56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9" name="Google Shape;89;p2"/>
            <p:cNvSpPr/>
            <p:nvPr/>
          </p:nvSpPr>
          <p:spPr>
            <a:xfrm rot="-9527801">
              <a:off x="2119767" y="4546350"/>
              <a:ext cx="31690" cy="36602"/>
            </a:xfrm>
            <a:custGeom>
              <a:rect b="b" l="l" r="r" t="t"/>
              <a:pathLst>
                <a:path extrusionOk="0" h="1073" w="929">
                  <a:moveTo>
                    <a:pt x="404" y="1"/>
                  </a:moveTo>
                  <a:lnTo>
                    <a:pt x="243" y="41"/>
                  </a:lnTo>
                  <a:lnTo>
                    <a:pt x="81" y="243"/>
                  </a:lnTo>
                  <a:lnTo>
                    <a:pt x="1" y="445"/>
                  </a:lnTo>
                  <a:lnTo>
                    <a:pt x="1" y="687"/>
                  </a:lnTo>
                  <a:cubicBezTo>
                    <a:pt x="115" y="1002"/>
                    <a:pt x="291" y="1073"/>
                    <a:pt x="427" y="1073"/>
                  </a:cubicBezTo>
                  <a:cubicBezTo>
                    <a:pt x="482" y="1073"/>
                    <a:pt x="530" y="1061"/>
                    <a:pt x="565" y="1049"/>
                  </a:cubicBezTo>
                  <a:lnTo>
                    <a:pt x="727" y="928"/>
                  </a:lnTo>
                  <a:lnTo>
                    <a:pt x="888" y="727"/>
                  </a:lnTo>
                  <a:cubicBezTo>
                    <a:pt x="928" y="606"/>
                    <a:pt x="928" y="485"/>
                    <a:pt x="928" y="364"/>
                  </a:cubicBezTo>
                  <a:lnTo>
                    <a:pt x="807" y="122"/>
                  </a:lnTo>
                  <a:lnTo>
                    <a:pt x="646" y="41"/>
                  </a:lnTo>
                  <a:lnTo>
                    <a:pt x="404"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0" name="Google Shape;90;p2"/>
            <p:cNvSpPr/>
            <p:nvPr/>
          </p:nvSpPr>
          <p:spPr>
            <a:xfrm rot="-9527801">
              <a:off x="2162198" y="4780630"/>
              <a:ext cx="38546" cy="42810"/>
            </a:xfrm>
            <a:custGeom>
              <a:rect b="b" l="l" r="r" t="t"/>
              <a:pathLst>
                <a:path extrusionOk="0" h="1255" w="1130">
                  <a:moveTo>
                    <a:pt x="528" y="1"/>
                  </a:moveTo>
                  <a:cubicBezTo>
                    <a:pt x="417" y="1"/>
                    <a:pt x="301" y="35"/>
                    <a:pt x="202" y="85"/>
                  </a:cubicBezTo>
                  <a:lnTo>
                    <a:pt x="81" y="246"/>
                  </a:lnTo>
                  <a:lnTo>
                    <a:pt x="0" y="408"/>
                  </a:lnTo>
                  <a:lnTo>
                    <a:pt x="0" y="609"/>
                  </a:lnTo>
                  <a:cubicBezTo>
                    <a:pt x="0" y="649"/>
                    <a:pt x="40" y="690"/>
                    <a:pt x="40" y="730"/>
                  </a:cubicBezTo>
                  <a:cubicBezTo>
                    <a:pt x="121" y="1053"/>
                    <a:pt x="403" y="1254"/>
                    <a:pt x="726" y="1254"/>
                  </a:cubicBezTo>
                  <a:lnTo>
                    <a:pt x="887" y="1174"/>
                  </a:lnTo>
                  <a:lnTo>
                    <a:pt x="968" y="1093"/>
                  </a:lnTo>
                  <a:lnTo>
                    <a:pt x="1089" y="972"/>
                  </a:lnTo>
                  <a:cubicBezTo>
                    <a:pt x="1129" y="770"/>
                    <a:pt x="1129" y="609"/>
                    <a:pt x="1089" y="448"/>
                  </a:cubicBezTo>
                  <a:cubicBezTo>
                    <a:pt x="1008" y="246"/>
                    <a:pt x="887" y="125"/>
                    <a:pt x="726" y="45"/>
                  </a:cubicBezTo>
                  <a:cubicBezTo>
                    <a:pt x="664" y="14"/>
                    <a:pt x="597" y="1"/>
                    <a:pt x="528"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1" name="Google Shape;91;p2"/>
            <p:cNvSpPr/>
            <p:nvPr/>
          </p:nvSpPr>
          <p:spPr>
            <a:xfrm rot="-9527801">
              <a:off x="1827881" y="4155969"/>
              <a:ext cx="23401" cy="23401"/>
            </a:xfrm>
            <a:custGeom>
              <a:rect b="b" l="l" r="r" t="t"/>
              <a:pathLst>
                <a:path extrusionOk="0" h="686" w="686">
                  <a:moveTo>
                    <a:pt x="242" y="0"/>
                  </a:moveTo>
                  <a:lnTo>
                    <a:pt x="161" y="81"/>
                  </a:lnTo>
                  <a:lnTo>
                    <a:pt x="40" y="242"/>
                  </a:lnTo>
                  <a:cubicBezTo>
                    <a:pt x="0" y="283"/>
                    <a:pt x="0" y="363"/>
                    <a:pt x="40" y="444"/>
                  </a:cubicBezTo>
                  <a:lnTo>
                    <a:pt x="81" y="565"/>
                  </a:lnTo>
                  <a:lnTo>
                    <a:pt x="282" y="686"/>
                  </a:lnTo>
                  <a:lnTo>
                    <a:pt x="444" y="686"/>
                  </a:lnTo>
                  <a:lnTo>
                    <a:pt x="524" y="605"/>
                  </a:lnTo>
                  <a:lnTo>
                    <a:pt x="645" y="404"/>
                  </a:lnTo>
                  <a:cubicBezTo>
                    <a:pt x="686" y="363"/>
                    <a:pt x="686" y="283"/>
                    <a:pt x="686" y="242"/>
                  </a:cubicBezTo>
                  <a:lnTo>
                    <a:pt x="605" y="162"/>
                  </a:lnTo>
                  <a:lnTo>
                    <a:pt x="444"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2" name="Google Shape;92;p2"/>
            <p:cNvSpPr/>
            <p:nvPr/>
          </p:nvSpPr>
          <p:spPr>
            <a:xfrm rot="-9527801">
              <a:off x="2454033" y="4158152"/>
              <a:ext cx="19307" cy="15419"/>
            </a:xfrm>
            <a:custGeom>
              <a:rect b="b" l="l" r="r" t="t"/>
              <a:pathLst>
                <a:path extrusionOk="0" h="452" w="566">
                  <a:moveTo>
                    <a:pt x="330" y="0"/>
                  </a:moveTo>
                  <a:cubicBezTo>
                    <a:pt x="289" y="0"/>
                    <a:pt x="245" y="10"/>
                    <a:pt x="202" y="32"/>
                  </a:cubicBezTo>
                  <a:cubicBezTo>
                    <a:pt x="81" y="72"/>
                    <a:pt x="1" y="193"/>
                    <a:pt x="41" y="355"/>
                  </a:cubicBezTo>
                  <a:lnTo>
                    <a:pt x="121" y="435"/>
                  </a:lnTo>
                  <a:cubicBezTo>
                    <a:pt x="154" y="446"/>
                    <a:pt x="189" y="451"/>
                    <a:pt x="225" y="451"/>
                  </a:cubicBezTo>
                  <a:cubicBezTo>
                    <a:pt x="323" y="451"/>
                    <a:pt x="425" y="414"/>
                    <a:pt x="484" y="355"/>
                  </a:cubicBezTo>
                  <a:lnTo>
                    <a:pt x="565" y="234"/>
                  </a:lnTo>
                  <a:lnTo>
                    <a:pt x="565" y="193"/>
                  </a:lnTo>
                  <a:cubicBezTo>
                    <a:pt x="536" y="75"/>
                    <a:pt x="441" y="0"/>
                    <a:pt x="33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93" name="Google Shape;93;p2"/>
          <p:cNvSpPr/>
          <p:nvPr/>
        </p:nvSpPr>
        <p:spPr>
          <a:xfrm rot="-5400000">
            <a:off x="8259627" y="82874"/>
            <a:ext cx="248775" cy="247878"/>
          </a:xfrm>
          <a:custGeom>
            <a:rect b="b" l="l" r="r" t="t"/>
            <a:pathLst>
              <a:path extrusionOk="0" h="6897" w="6897">
                <a:moveTo>
                  <a:pt x="3469" y="1"/>
                </a:moveTo>
                <a:cubicBezTo>
                  <a:pt x="1573" y="1"/>
                  <a:pt x="1" y="1533"/>
                  <a:pt x="1" y="3429"/>
                </a:cubicBezTo>
                <a:cubicBezTo>
                  <a:pt x="1" y="5364"/>
                  <a:pt x="1573" y="6897"/>
                  <a:pt x="3469" y="6897"/>
                </a:cubicBezTo>
                <a:cubicBezTo>
                  <a:pt x="5364" y="6897"/>
                  <a:pt x="6897" y="5364"/>
                  <a:pt x="6897" y="3429"/>
                </a:cubicBezTo>
                <a:cubicBezTo>
                  <a:pt x="6897" y="1533"/>
                  <a:pt x="5364" y="1"/>
                  <a:pt x="3469" y="1"/>
                </a:cubicBezTo>
                <a:close/>
              </a:path>
            </a:pathLst>
          </a:custGeom>
          <a:solidFill>
            <a:schemeClr val="accent2">
              <a:alpha val="6078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94" name="Google Shape;94;p2"/>
          <p:cNvGrpSpPr/>
          <p:nvPr/>
        </p:nvGrpSpPr>
        <p:grpSpPr>
          <a:xfrm rot="-2340211">
            <a:off x="4216665" y="3528768"/>
            <a:ext cx="1445608" cy="2282573"/>
            <a:chOff x="3774651" y="3335219"/>
            <a:chExt cx="1496659" cy="2317501"/>
          </a:xfrm>
        </p:grpSpPr>
        <p:sp>
          <p:nvSpPr>
            <p:cNvPr id="95" name="Google Shape;95;p2"/>
            <p:cNvSpPr/>
            <p:nvPr/>
          </p:nvSpPr>
          <p:spPr>
            <a:xfrm rot="-6495022">
              <a:off x="3931979" y="4877370"/>
              <a:ext cx="1463322" cy="122594"/>
            </a:xfrm>
            <a:custGeom>
              <a:rect b="b" l="l" r="r" t="t"/>
              <a:pathLst>
                <a:path extrusionOk="0" h="3594" w="42899">
                  <a:moveTo>
                    <a:pt x="23678" y="1"/>
                  </a:moveTo>
                  <a:cubicBezTo>
                    <a:pt x="21774" y="1"/>
                    <a:pt x="19864" y="63"/>
                    <a:pt x="17935" y="201"/>
                  </a:cubicBezTo>
                  <a:cubicBezTo>
                    <a:pt x="12288" y="604"/>
                    <a:pt x="6642" y="1572"/>
                    <a:pt x="1158" y="3064"/>
                  </a:cubicBezTo>
                  <a:lnTo>
                    <a:pt x="149" y="3347"/>
                  </a:lnTo>
                  <a:cubicBezTo>
                    <a:pt x="0" y="3384"/>
                    <a:pt x="23" y="3593"/>
                    <a:pt x="123" y="3593"/>
                  </a:cubicBezTo>
                  <a:cubicBezTo>
                    <a:pt x="131" y="3593"/>
                    <a:pt x="140" y="3592"/>
                    <a:pt x="149" y="3589"/>
                  </a:cubicBezTo>
                  <a:lnTo>
                    <a:pt x="190" y="3589"/>
                  </a:lnTo>
                  <a:cubicBezTo>
                    <a:pt x="2892" y="2782"/>
                    <a:pt x="5675" y="2137"/>
                    <a:pt x="8498" y="1612"/>
                  </a:cubicBezTo>
                  <a:cubicBezTo>
                    <a:pt x="11240" y="1128"/>
                    <a:pt x="14023" y="725"/>
                    <a:pt x="16846" y="524"/>
                  </a:cubicBezTo>
                  <a:cubicBezTo>
                    <a:pt x="19177" y="321"/>
                    <a:pt x="21536" y="231"/>
                    <a:pt x="23900" y="231"/>
                  </a:cubicBezTo>
                  <a:cubicBezTo>
                    <a:pt x="24358" y="231"/>
                    <a:pt x="24816" y="235"/>
                    <a:pt x="25274" y="241"/>
                  </a:cubicBezTo>
                  <a:cubicBezTo>
                    <a:pt x="28057" y="282"/>
                    <a:pt x="30799" y="483"/>
                    <a:pt x="33542" y="846"/>
                  </a:cubicBezTo>
                  <a:cubicBezTo>
                    <a:pt x="36284" y="1169"/>
                    <a:pt x="39027" y="1653"/>
                    <a:pt x="41688" y="2298"/>
                  </a:cubicBezTo>
                  <a:lnTo>
                    <a:pt x="42656" y="2540"/>
                  </a:lnTo>
                  <a:cubicBezTo>
                    <a:pt x="42818" y="2540"/>
                    <a:pt x="42898" y="2338"/>
                    <a:pt x="42777" y="2298"/>
                  </a:cubicBezTo>
                  <a:cubicBezTo>
                    <a:pt x="40075" y="1653"/>
                    <a:pt x="37373" y="1128"/>
                    <a:pt x="34671" y="766"/>
                  </a:cubicBezTo>
                  <a:cubicBezTo>
                    <a:pt x="31888" y="362"/>
                    <a:pt x="29106" y="120"/>
                    <a:pt x="26323" y="40"/>
                  </a:cubicBezTo>
                  <a:cubicBezTo>
                    <a:pt x="25442" y="14"/>
                    <a:pt x="24561" y="1"/>
                    <a:pt x="23678" y="1"/>
                  </a:cubicBez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 name="Google Shape;96;p2"/>
            <p:cNvSpPr/>
            <p:nvPr/>
          </p:nvSpPr>
          <p:spPr>
            <a:xfrm rot="-6495022">
              <a:off x="3844267" y="4433258"/>
              <a:ext cx="708483" cy="658988"/>
            </a:xfrm>
            <a:custGeom>
              <a:rect b="b" l="l" r="r" t="t"/>
              <a:pathLst>
                <a:path extrusionOk="0" h="19319" w="20770">
                  <a:moveTo>
                    <a:pt x="20770" y="1"/>
                  </a:moveTo>
                  <a:lnTo>
                    <a:pt x="20770" y="1"/>
                  </a:lnTo>
                  <a:cubicBezTo>
                    <a:pt x="19399" y="485"/>
                    <a:pt x="18148" y="1170"/>
                    <a:pt x="17059" y="2098"/>
                  </a:cubicBezTo>
                  <a:lnTo>
                    <a:pt x="8873" y="8026"/>
                  </a:lnTo>
                  <a:cubicBezTo>
                    <a:pt x="6977" y="9357"/>
                    <a:pt x="5162" y="10809"/>
                    <a:pt x="3509" y="12382"/>
                  </a:cubicBezTo>
                  <a:cubicBezTo>
                    <a:pt x="1613" y="14277"/>
                    <a:pt x="0" y="16939"/>
                    <a:pt x="646" y="19318"/>
                  </a:cubicBezTo>
                  <a:lnTo>
                    <a:pt x="726" y="19238"/>
                  </a:lnTo>
                  <a:cubicBezTo>
                    <a:pt x="5122" y="17302"/>
                    <a:pt x="9397" y="14922"/>
                    <a:pt x="13027" y="11777"/>
                  </a:cubicBezTo>
                  <a:cubicBezTo>
                    <a:pt x="16656" y="8591"/>
                    <a:pt x="19600" y="4517"/>
                    <a:pt x="20770" y="1"/>
                  </a:cubicBez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7" name="Google Shape;97;p2"/>
            <p:cNvSpPr/>
            <p:nvPr/>
          </p:nvSpPr>
          <p:spPr>
            <a:xfrm rot="-6495022">
              <a:off x="3604079" y="3882601"/>
              <a:ext cx="1412838" cy="359631"/>
            </a:xfrm>
            <a:custGeom>
              <a:rect b="b" l="l" r="r" t="t"/>
              <a:pathLst>
                <a:path extrusionOk="0" h="10543" w="41419">
                  <a:moveTo>
                    <a:pt x="18469" y="1"/>
                  </a:moveTo>
                  <a:cubicBezTo>
                    <a:pt x="12280" y="1"/>
                    <a:pt x="4717" y="2412"/>
                    <a:pt x="1" y="5503"/>
                  </a:cubicBezTo>
                  <a:cubicBezTo>
                    <a:pt x="3469" y="7923"/>
                    <a:pt x="7865" y="8891"/>
                    <a:pt x="12180" y="9536"/>
                  </a:cubicBezTo>
                  <a:cubicBezTo>
                    <a:pt x="16798" y="10211"/>
                    <a:pt x="21453" y="10543"/>
                    <a:pt x="26107" y="10543"/>
                  </a:cubicBezTo>
                  <a:cubicBezTo>
                    <a:pt x="28403" y="10543"/>
                    <a:pt x="30699" y="10462"/>
                    <a:pt x="32990" y="10302"/>
                  </a:cubicBezTo>
                  <a:cubicBezTo>
                    <a:pt x="35853" y="10101"/>
                    <a:pt x="38838" y="9738"/>
                    <a:pt x="41419" y="8326"/>
                  </a:cubicBezTo>
                  <a:cubicBezTo>
                    <a:pt x="41419" y="7963"/>
                    <a:pt x="41015" y="7721"/>
                    <a:pt x="40693" y="7600"/>
                  </a:cubicBezTo>
                  <a:lnTo>
                    <a:pt x="28150" y="2438"/>
                  </a:lnTo>
                  <a:cubicBezTo>
                    <a:pt x="26497" y="1712"/>
                    <a:pt x="24803" y="1067"/>
                    <a:pt x="23029" y="543"/>
                  </a:cubicBezTo>
                  <a:cubicBezTo>
                    <a:pt x="21658" y="171"/>
                    <a:pt x="20112" y="1"/>
                    <a:pt x="18469" y="1"/>
                  </a:cubicBez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8" name="Google Shape;98;p2"/>
            <p:cNvSpPr/>
            <p:nvPr/>
          </p:nvSpPr>
          <p:spPr>
            <a:xfrm rot="-6495022">
              <a:off x="4385102" y="4261007"/>
              <a:ext cx="796523" cy="577224"/>
            </a:xfrm>
            <a:custGeom>
              <a:rect b="b" l="l" r="r" t="t"/>
              <a:pathLst>
                <a:path extrusionOk="0" h="16922" w="23351">
                  <a:moveTo>
                    <a:pt x="81" y="0"/>
                  </a:moveTo>
                  <a:cubicBezTo>
                    <a:pt x="0" y="4719"/>
                    <a:pt x="2823" y="8953"/>
                    <a:pt x="6655" y="11615"/>
                  </a:cubicBezTo>
                  <a:cubicBezTo>
                    <a:pt x="10446" y="14236"/>
                    <a:pt x="15124" y="15567"/>
                    <a:pt x="19762" y="16616"/>
                  </a:cubicBezTo>
                  <a:cubicBezTo>
                    <a:pt x="20501" y="16769"/>
                    <a:pt x="21257" y="16922"/>
                    <a:pt x="22019" y="16922"/>
                  </a:cubicBezTo>
                  <a:cubicBezTo>
                    <a:pt x="22461" y="16922"/>
                    <a:pt x="22906" y="16870"/>
                    <a:pt x="23351" y="16737"/>
                  </a:cubicBezTo>
                  <a:cubicBezTo>
                    <a:pt x="19842" y="13631"/>
                    <a:pt x="16576" y="10365"/>
                    <a:pt x="13511" y="6897"/>
                  </a:cubicBezTo>
                  <a:cubicBezTo>
                    <a:pt x="10405" y="3428"/>
                    <a:pt x="4840" y="1008"/>
                    <a:pt x="162" y="0"/>
                  </a:cubicBez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9" name="Google Shape;99;p2"/>
            <p:cNvSpPr/>
            <p:nvPr/>
          </p:nvSpPr>
          <p:spPr>
            <a:xfrm rot="-6495022">
              <a:off x="4329475" y="5043464"/>
              <a:ext cx="345339" cy="515893"/>
            </a:xfrm>
            <a:custGeom>
              <a:rect b="b" l="l" r="r" t="t"/>
              <a:pathLst>
                <a:path extrusionOk="0" h="15124" w="10124">
                  <a:moveTo>
                    <a:pt x="9881" y="0"/>
                  </a:moveTo>
                  <a:lnTo>
                    <a:pt x="9881" y="0"/>
                  </a:lnTo>
                  <a:cubicBezTo>
                    <a:pt x="6050" y="3186"/>
                    <a:pt x="2985" y="7179"/>
                    <a:pt x="969" y="11696"/>
                  </a:cubicBezTo>
                  <a:cubicBezTo>
                    <a:pt x="444" y="12825"/>
                    <a:pt x="1" y="14156"/>
                    <a:pt x="646" y="15124"/>
                  </a:cubicBezTo>
                  <a:cubicBezTo>
                    <a:pt x="3227" y="13511"/>
                    <a:pt x="5405" y="10688"/>
                    <a:pt x="7179" y="8268"/>
                  </a:cubicBezTo>
                  <a:cubicBezTo>
                    <a:pt x="8994" y="5808"/>
                    <a:pt x="10123" y="2864"/>
                    <a:pt x="9881" y="0"/>
                  </a:cubicBez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0" name="Google Shape;100;p2"/>
            <p:cNvSpPr/>
            <p:nvPr/>
          </p:nvSpPr>
          <p:spPr>
            <a:xfrm rot="-6495022">
              <a:off x="4813019" y="4963338"/>
              <a:ext cx="359085" cy="468615"/>
            </a:xfrm>
            <a:custGeom>
              <a:rect b="b" l="l" r="r" t="t"/>
              <a:pathLst>
                <a:path extrusionOk="0" h="13738" w="10527">
                  <a:moveTo>
                    <a:pt x="1612" y="1"/>
                  </a:moveTo>
                  <a:cubicBezTo>
                    <a:pt x="1196" y="1"/>
                    <a:pt x="752" y="81"/>
                    <a:pt x="283" y="267"/>
                  </a:cubicBezTo>
                  <a:lnTo>
                    <a:pt x="243" y="267"/>
                  </a:lnTo>
                  <a:cubicBezTo>
                    <a:pt x="1" y="3332"/>
                    <a:pt x="969" y="6397"/>
                    <a:pt x="2985" y="8777"/>
                  </a:cubicBezTo>
                  <a:cubicBezTo>
                    <a:pt x="5002" y="11076"/>
                    <a:pt x="7623" y="12810"/>
                    <a:pt x="10527" y="13737"/>
                  </a:cubicBezTo>
                  <a:cubicBezTo>
                    <a:pt x="9518" y="10995"/>
                    <a:pt x="8389" y="8293"/>
                    <a:pt x="7220" y="5591"/>
                  </a:cubicBezTo>
                  <a:cubicBezTo>
                    <a:pt x="6776" y="4502"/>
                    <a:pt x="6211" y="3453"/>
                    <a:pt x="5486" y="2485"/>
                  </a:cubicBezTo>
                  <a:cubicBezTo>
                    <a:pt x="4762" y="1565"/>
                    <a:pt x="3449" y="1"/>
                    <a:pt x="1612" y="1"/>
                  </a:cubicBez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15" name="Shape 415"/>
        <p:cNvGrpSpPr/>
        <p:nvPr/>
      </p:nvGrpSpPr>
      <p:grpSpPr>
        <a:xfrm>
          <a:off x="0" y="0"/>
          <a:ext cx="0" cy="0"/>
          <a:chOff x="0" y="0"/>
          <a:chExt cx="0" cy="0"/>
        </a:xfrm>
      </p:grpSpPr>
      <p:sp>
        <p:nvSpPr>
          <p:cNvPr id="416" name="Google Shape;416;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17" name="Google Shape;417;p11"/>
          <p:cNvSpPr txBox="1"/>
          <p:nvPr>
            <p:ph idx="1" type="body"/>
          </p:nvPr>
        </p:nvSpPr>
        <p:spPr>
          <a:xfrm>
            <a:off x="311700" y="3152225"/>
            <a:ext cx="8520600" cy="1300800"/>
          </a:xfrm>
          <a:prstGeom prst="rect">
            <a:avLst/>
          </a:prstGeom>
        </p:spPr>
        <p:txBody>
          <a:bodyPr anchorCtr="0" anchor="t" bIns="91425" lIns="91425" spcFirstLastPara="1" rIns="91425" wrap="square" tIns="91425">
            <a:noAutofit/>
          </a:bodyPr>
          <a:lstStyle>
            <a:lvl1pPr indent="-317500" lvl="0" marL="457200" algn="ctr">
              <a:spcBef>
                <a:spcPts val="0"/>
              </a:spcBef>
              <a:spcAft>
                <a:spcPts val="0"/>
              </a:spcAft>
              <a:buSzPts val="14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boxes (Dark)" showMasterSp="0">
  <p:cSld name="3 boxes (Dark)">
    <p:bg>
      <p:bgPr>
        <a:solidFill>
          <a:schemeClr val="dk2"/>
        </a:solidFill>
      </p:bgPr>
    </p:bg>
    <p:spTree>
      <p:nvGrpSpPr>
        <p:cNvPr id="1771" name="Shape 1771"/>
        <p:cNvGrpSpPr/>
        <p:nvPr/>
      </p:nvGrpSpPr>
      <p:grpSpPr>
        <a:xfrm>
          <a:off x="0" y="0"/>
          <a:ext cx="0" cy="0"/>
          <a:chOff x="0" y="0"/>
          <a:chExt cx="0" cy="0"/>
        </a:xfrm>
      </p:grpSpPr>
      <p:sp>
        <p:nvSpPr>
          <p:cNvPr id="1772" name="Google Shape;1772;p103"/>
          <p:cNvSpPr txBox="1"/>
          <p:nvPr>
            <p:ph idx="1" type="body"/>
          </p:nvPr>
        </p:nvSpPr>
        <p:spPr>
          <a:xfrm>
            <a:off x="3310575" y="1539436"/>
            <a:ext cx="2520900" cy="701400"/>
          </a:xfrm>
          <a:prstGeom prst="rect">
            <a:avLst/>
          </a:prstGeom>
          <a:noFill/>
          <a:ln>
            <a:noFill/>
          </a:ln>
        </p:spPr>
        <p:txBody>
          <a:bodyPr anchorCtr="0" anchor="t" bIns="0" lIns="0" spcFirstLastPara="1" rIns="0" wrap="square" tIns="0">
            <a:noAutofit/>
          </a:bodyPr>
          <a:lstStyle>
            <a:lvl1pPr indent="-342900" lvl="0" marL="457200" rtl="0" algn="l">
              <a:lnSpc>
                <a:spcPct val="100000"/>
              </a:lnSpc>
              <a:spcBef>
                <a:spcPts val="0"/>
              </a:spcBef>
              <a:spcAft>
                <a:spcPts val="0"/>
              </a:spcAft>
              <a:buClr>
                <a:schemeClr val="lt1"/>
              </a:buClr>
              <a:buSzPts val="1800"/>
              <a:buFont typeface="Arial"/>
              <a:buChar char="–"/>
              <a:defRPr sz="1800">
                <a:solidFill>
                  <a:schemeClr val="lt1"/>
                </a:solidFill>
              </a:defRPr>
            </a:lvl1pPr>
            <a:lvl2pPr indent="-228600" lvl="1" marL="914400" rtl="0" algn="l">
              <a:spcBef>
                <a:spcPts val="5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1773" name="Google Shape;1773;p103"/>
          <p:cNvSpPr txBox="1"/>
          <p:nvPr>
            <p:ph idx="2" type="body"/>
          </p:nvPr>
        </p:nvSpPr>
        <p:spPr>
          <a:xfrm>
            <a:off x="6191250" y="1539436"/>
            <a:ext cx="2520900" cy="701400"/>
          </a:xfrm>
          <a:prstGeom prst="rect">
            <a:avLst/>
          </a:prstGeom>
          <a:noFill/>
          <a:ln>
            <a:noFill/>
          </a:ln>
        </p:spPr>
        <p:txBody>
          <a:bodyPr anchorCtr="0" anchor="t" bIns="0" lIns="0" spcFirstLastPara="1" rIns="0" wrap="square" tIns="0">
            <a:noAutofit/>
          </a:bodyPr>
          <a:lstStyle>
            <a:lvl1pPr indent="-342900" lvl="0" marL="457200" rtl="0" algn="l">
              <a:lnSpc>
                <a:spcPct val="100000"/>
              </a:lnSpc>
              <a:spcBef>
                <a:spcPts val="0"/>
              </a:spcBef>
              <a:spcAft>
                <a:spcPts val="0"/>
              </a:spcAft>
              <a:buClr>
                <a:schemeClr val="lt1"/>
              </a:buClr>
              <a:buSzPts val="1800"/>
              <a:buFont typeface="Arial"/>
              <a:buChar char="–"/>
              <a:defRPr sz="1800">
                <a:solidFill>
                  <a:schemeClr val="lt1"/>
                </a:solidFill>
              </a:defRPr>
            </a:lvl1pPr>
            <a:lvl2pPr indent="-228600" lvl="1" marL="914400" rtl="0" algn="l">
              <a:spcBef>
                <a:spcPts val="5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cxnSp>
        <p:nvCxnSpPr>
          <p:cNvPr id="1774" name="Google Shape;1774;p103"/>
          <p:cNvCxnSpPr/>
          <p:nvPr/>
        </p:nvCxnSpPr>
        <p:spPr>
          <a:xfrm>
            <a:off x="430850" y="1511326"/>
            <a:ext cx="2519400" cy="0"/>
          </a:xfrm>
          <a:prstGeom prst="straightConnector1">
            <a:avLst/>
          </a:prstGeom>
          <a:noFill/>
          <a:ln cap="flat" cmpd="sng" w="25400">
            <a:solidFill>
              <a:schemeClr val="lt1"/>
            </a:solidFill>
            <a:prstDash val="solid"/>
            <a:round/>
            <a:headEnd len="sm" w="sm" type="none"/>
            <a:tailEnd len="sm" w="sm" type="none"/>
          </a:ln>
        </p:spPr>
      </p:cxnSp>
      <p:cxnSp>
        <p:nvCxnSpPr>
          <p:cNvPr id="1775" name="Google Shape;1775;p103"/>
          <p:cNvCxnSpPr/>
          <p:nvPr/>
        </p:nvCxnSpPr>
        <p:spPr>
          <a:xfrm>
            <a:off x="3311050" y="1503706"/>
            <a:ext cx="2520000" cy="0"/>
          </a:xfrm>
          <a:prstGeom prst="straightConnector1">
            <a:avLst/>
          </a:prstGeom>
          <a:noFill/>
          <a:ln cap="flat" cmpd="sng" w="25400">
            <a:solidFill>
              <a:schemeClr val="lt1"/>
            </a:solidFill>
            <a:prstDash val="solid"/>
            <a:round/>
            <a:headEnd len="sm" w="sm" type="none"/>
            <a:tailEnd len="sm" w="sm" type="none"/>
          </a:ln>
        </p:spPr>
      </p:cxnSp>
      <p:cxnSp>
        <p:nvCxnSpPr>
          <p:cNvPr id="1776" name="Google Shape;1776;p103"/>
          <p:cNvCxnSpPr/>
          <p:nvPr/>
        </p:nvCxnSpPr>
        <p:spPr>
          <a:xfrm>
            <a:off x="6191250" y="1503706"/>
            <a:ext cx="2520000" cy="0"/>
          </a:xfrm>
          <a:prstGeom prst="straightConnector1">
            <a:avLst/>
          </a:prstGeom>
          <a:noFill/>
          <a:ln cap="flat" cmpd="sng" w="25400">
            <a:solidFill>
              <a:schemeClr val="lt1"/>
            </a:solidFill>
            <a:prstDash val="solid"/>
            <a:round/>
            <a:headEnd len="sm" w="sm" type="none"/>
            <a:tailEnd len="sm" w="sm" type="none"/>
          </a:ln>
        </p:spPr>
      </p:cxnSp>
      <p:sp>
        <p:nvSpPr>
          <p:cNvPr id="1777" name="Google Shape;1777;p103"/>
          <p:cNvSpPr txBox="1"/>
          <p:nvPr>
            <p:ph idx="3" type="body"/>
          </p:nvPr>
        </p:nvSpPr>
        <p:spPr>
          <a:xfrm>
            <a:off x="429900" y="1540481"/>
            <a:ext cx="2519400" cy="700200"/>
          </a:xfrm>
          <a:prstGeom prst="rect">
            <a:avLst/>
          </a:prstGeom>
          <a:noFill/>
          <a:ln>
            <a:noFill/>
          </a:ln>
        </p:spPr>
        <p:txBody>
          <a:bodyPr anchorCtr="0" anchor="t" bIns="0" lIns="0" spcFirstLastPara="1" rIns="0" wrap="square" tIns="0">
            <a:noAutofit/>
          </a:bodyPr>
          <a:lstStyle>
            <a:lvl1pPr indent="-342900" lvl="0" marL="457200" rtl="0" algn="l">
              <a:lnSpc>
                <a:spcPct val="100000"/>
              </a:lnSpc>
              <a:spcBef>
                <a:spcPts val="0"/>
              </a:spcBef>
              <a:spcAft>
                <a:spcPts val="0"/>
              </a:spcAft>
              <a:buClr>
                <a:schemeClr val="lt1"/>
              </a:buClr>
              <a:buSzPts val="1800"/>
              <a:buChar char="–"/>
              <a:defRPr sz="1800">
                <a:solidFill>
                  <a:schemeClr val="lt1"/>
                </a:solidFill>
              </a:defRPr>
            </a:lvl1pPr>
            <a:lvl2pPr indent="-228600" lvl="1" marL="914400" rtl="0" algn="l">
              <a:spcBef>
                <a:spcPts val="600"/>
              </a:spcBef>
              <a:spcAft>
                <a:spcPts val="0"/>
              </a:spcAft>
              <a:buClr>
                <a:schemeClr val="dk1"/>
              </a:buClr>
              <a:buSzPts val="1800"/>
              <a:buNone/>
              <a:defRPr/>
            </a:lvl2pPr>
            <a:lvl3pPr indent="-342900" lvl="2" marL="1371600" rtl="0" algn="l">
              <a:spcBef>
                <a:spcPts val="0"/>
              </a:spcBef>
              <a:spcAft>
                <a:spcPts val="0"/>
              </a:spcAft>
              <a:buClr>
                <a:schemeClr val="dk1"/>
              </a:buClr>
              <a:buSzPts val="1800"/>
              <a:buChar char="–"/>
              <a:defRPr/>
            </a:lvl3pPr>
            <a:lvl4pPr indent="-342900" lvl="3" marL="1828800" rtl="0" algn="l">
              <a:spcBef>
                <a:spcPts val="0"/>
              </a:spcBef>
              <a:spcAft>
                <a:spcPts val="0"/>
              </a:spcAft>
              <a:buClr>
                <a:schemeClr val="dk1"/>
              </a:buClr>
              <a:buSzPts val="1800"/>
              <a:buChar char="–"/>
              <a:defRPr/>
            </a:lvl4pPr>
            <a:lvl5pPr indent="-342900" lvl="4" marL="2286000" rtl="0" algn="l">
              <a:spcBef>
                <a:spcPts val="0"/>
              </a:spcBef>
              <a:spcAft>
                <a:spcPts val="0"/>
              </a:spcAft>
              <a:buClr>
                <a:schemeClr val="dk1"/>
              </a:buClr>
              <a:buSzPts val="1800"/>
              <a:buChar char="–"/>
              <a:defRPr/>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1778" name="Google Shape;1778;p103"/>
          <p:cNvSpPr txBox="1"/>
          <p:nvPr>
            <p:ph idx="4"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spcBef>
                <a:spcPts val="0"/>
              </a:spcBef>
              <a:spcAft>
                <a:spcPts val="0"/>
              </a:spcAft>
              <a:buClr>
                <a:schemeClr val="dk1"/>
              </a:buClr>
              <a:buSzPts val="1200"/>
              <a:buNone/>
              <a:defRPr sz="1200"/>
            </a:lvl2pPr>
            <a:lvl3pPr indent="-304800" lvl="2" marL="1371600" rtl="0" algn="l">
              <a:spcBef>
                <a:spcPts val="0"/>
              </a:spcBef>
              <a:spcAft>
                <a:spcPts val="0"/>
              </a:spcAft>
              <a:buClr>
                <a:schemeClr val="dk1"/>
              </a:buClr>
              <a:buSzPts val="1200"/>
              <a:buChar char="–"/>
              <a:defRPr sz="1200"/>
            </a:lvl3pPr>
            <a:lvl4pPr indent="-304800" lvl="3" marL="1828800" rtl="0" algn="l">
              <a:spcBef>
                <a:spcPts val="0"/>
              </a:spcBef>
              <a:spcAft>
                <a:spcPts val="0"/>
              </a:spcAft>
              <a:buClr>
                <a:schemeClr val="dk1"/>
              </a:buClr>
              <a:buSzPts val="1200"/>
              <a:buChar char="–"/>
              <a:defRPr sz="1200"/>
            </a:lvl4pPr>
            <a:lvl5pPr indent="-304800" lvl="4" marL="2286000" rtl="0" algn="l">
              <a:spcBef>
                <a:spcPts val="0"/>
              </a:spcBef>
              <a:spcAft>
                <a:spcPts val="0"/>
              </a:spcAft>
              <a:buClr>
                <a:schemeClr val="dk1"/>
              </a:buClr>
              <a:buSzPts val="1200"/>
              <a:buChar char="–"/>
              <a:defRPr sz="12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859">
          <p15:clr>
            <a:srgbClr val="FBAE40"/>
          </p15:clr>
        </p15:guide>
        <p15:guide id="6" pos="3674">
          <p15:clr>
            <a:srgbClr val="FBAE40"/>
          </p15:clr>
        </p15:guide>
        <p15:guide id="7" pos="3901">
          <p15:clr>
            <a:srgbClr val="FBAE40"/>
          </p15:clr>
        </p15:guide>
        <p15:guide id="8" pos="2086">
          <p15:clr>
            <a:srgbClr val="FBAE40"/>
          </p15:clr>
        </p15:guide>
      </p15:sldGuideLst>
    </p:ext>
  </p:extLst>
</p:sldLayout>
</file>

<file path=ppt/slideLayouts/slideLayout10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boxes (Light)" showMasterSp="0">
  <p:cSld name="3 boxes (Light)">
    <p:bg>
      <p:bgPr>
        <a:solidFill>
          <a:schemeClr val="lt2"/>
        </a:solidFill>
      </p:bgPr>
    </p:bg>
    <p:spTree>
      <p:nvGrpSpPr>
        <p:cNvPr id="1779" name="Shape 1779"/>
        <p:cNvGrpSpPr/>
        <p:nvPr/>
      </p:nvGrpSpPr>
      <p:grpSpPr>
        <a:xfrm>
          <a:off x="0" y="0"/>
          <a:ext cx="0" cy="0"/>
          <a:chOff x="0" y="0"/>
          <a:chExt cx="0" cy="0"/>
        </a:xfrm>
      </p:grpSpPr>
      <p:sp>
        <p:nvSpPr>
          <p:cNvPr id="1780" name="Google Shape;1780;p104"/>
          <p:cNvSpPr txBox="1"/>
          <p:nvPr>
            <p:ph idx="1" type="body"/>
          </p:nvPr>
        </p:nvSpPr>
        <p:spPr>
          <a:xfrm>
            <a:off x="3310575" y="1539436"/>
            <a:ext cx="2520900" cy="701400"/>
          </a:xfrm>
          <a:prstGeom prst="rect">
            <a:avLst/>
          </a:prstGeom>
          <a:noFill/>
          <a:ln>
            <a:noFill/>
          </a:ln>
        </p:spPr>
        <p:txBody>
          <a:bodyPr anchorCtr="0" anchor="t" bIns="0" lIns="0" spcFirstLastPara="1" rIns="0" wrap="square" tIns="0">
            <a:noAutofit/>
          </a:bodyPr>
          <a:lstStyle>
            <a:lvl1pPr indent="-342900" lvl="0" marL="457200" rtl="0" algn="l">
              <a:lnSpc>
                <a:spcPct val="100000"/>
              </a:lnSpc>
              <a:spcBef>
                <a:spcPts val="0"/>
              </a:spcBef>
              <a:spcAft>
                <a:spcPts val="0"/>
              </a:spcAft>
              <a:buClr>
                <a:schemeClr val="dk1"/>
              </a:buClr>
              <a:buSzPts val="1800"/>
              <a:buFont typeface="Arial"/>
              <a:buChar char="–"/>
              <a:defRPr sz="1800">
                <a:solidFill>
                  <a:schemeClr val="dk1"/>
                </a:solidFill>
              </a:defRPr>
            </a:lvl1pPr>
            <a:lvl2pPr indent="-228600" lvl="1" marL="914400" rtl="0" algn="l">
              <a:spcBef>
                <a:spcPts val="5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1781" name="Google Shape;1781;p104"/>
          <p:cNvSpPr txBox="1"/>
          <p:nvPr>
            <p:ph idx="2" type="body"/>
          </p:nvPr>
        </p:nvSpPr>
        <p:spPr>
          <a:xfrm>
            <a:off x="6191250" y="1539436"/>
            <a:ext cx="2520900" cy="701400"/>
          </a:xfrm>
          <a:prstGeom prst="rect">
            <a:avLst/>
          </a:prstGeom>
          <a:noFill/>
          <a:ln>
            <a:noFill/>
          </a:ln>
        </p:spPr>
        <p:txBody>
          <a:bodyPr anchorCtr="0" anchor="t" bIns="0" lIns="0" spcFirstLastPara="1" rIns="0" wrap="square" tIns="0">
            <a:noAutofit/>
          </a:bodyPr>
          <a:lstStyle>
            <a:lvl1pPr indent="-342900" lvl="0" marL="457200" rtl="0" algn="l">
              <a:lnSpc>
                <a:spcPct val="100000"/>
              </a:lnSpc>
              <a:spcBef>
                <a:spcPts val="0"/>
              </a:spcBef>
              <a:spcAft>
                <a:spcPts val="0"/>
              </a:spcAft>
              <a:buClr>
                <a:schemeClr val="dk1"/>
              </a:buClr>
              <a:buSzPts val="1800"/>
              <a:buFont typeface="Arial"/>
              <a:buChar char="–"/>
              <a:defRPr sz="1800">
                <a:solidFill>
                  <a:schemeClr val="dk1"/>
                </a:solidFill>
              </a:defRPr>
            </a:lvl1pPr>
            <a:lvl2pPr indent="-228600" lvl="1" marL="914400" rtl="0" algn="l">
              <a:spcBef>
                <a:spcPts val="5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cxnSp>
        <p:nvCxnSpPr>
          <p:cNvPr id="1782" name="Google Shape;1782;p104"/>
          <p:cNvCxnSpPr/>
          <p:nvPr/>
        </p:nvCxnSpPr>
        <p:spPr>
          <a:xfrm>
            <a:off x="430850" y="1511326"/>
            <a:ext cx="2519400" cy="0"/>
          </a:xfrm>
          <a:prstGeom prst="straightConnector1">
            <a:avLst/>
          </a:prstGeom>
          <a:noFill/>
          <a:ln cap="flat" cmpd="sng" w="25400">
            <a:solidFill>
              <a:schemeClr val="dk1"/>
            </a:solidFill>
            <a:prstDash val="solid"/>
            <a:round/>
            <a:headEnd len="sm" w="sm" type="none"/>
            <a:tailEnd len="sm" w="sm" type="none"/>
          </a:ln>
        </p:spPr>
      </p:cxnSp>
      <p:cxnSp>
        <p:nvCxnSpPr>
          <p:cNvPr id="1783" name="Google Shape;1783;p104"/>
          <p:cNvCxnSpPr/>
          <p:nvPr/>
        </p:nvCxnSpPr>
        <p:spPr>
          <a:xfrm>
            <a:off x="3311050" y="1503706"/>
            <a:ext cx="2520000" cy="0"/>
          </a:xfrm>
          <a:prstGeom prst="straightConnector1">
            <a:avLst/>
          </a:prstGeom>
          <a:noFill/>
          <a:ln cap="flat" cmpd="sng" w="25400">
            <a:solidFill>
              <a:schemeClr val="dk1"/>
            </a:solidFill>
            <a:prstDash val="solid"/>
            <a:round/>
            <a:headEnd len="sm" w="sm" type="none"/>
            <a:tailEnd len="sm" w="sm" type="none"/>
          </a:ln>
        </p:spPr>
      </p:cxnSp>
      <p:cxnSp>
        <p:nvCxnSpPr>
          <p:cNvPr id="1784" name="Google Shape;1784;p104"/>
          <p:cNvCxnSpPr/>
          <p:nvPr/>
        </p:nvCxnSpPr>
        <p:spPr>
          <a:xfrm>
            <a:off x="6191250" y="1503706"/>
            <a:ext cx="2520000" cy="0"/>
          </a:xfrm>
          <a:prstGeom prst="straightConnector1">
            <a:avLst/>
          </a:prstGeom>
          <a:noFill/>
          <a:ln cap="flat" cmpd="sng" w="25400">
            <a:solidFill>
              <a:schemeClr val="dk1"/>
            </a:solidFill>
            <a:prstDash val="solid"/>
            <a:round/>
            <a:headEnd len="sm" w="sm" type="none"/>
            <a:tailEnd len="sm" w="sm" type="none"/>
          </a:ln>
        </p:spPr>
      </p:cxnSp>
      <p:sp>
        <p:nvSpPr>
          <p:cNvPr id="1785" name="Google Shape;1785;p104"/>
          <p:cNvSpPr txBox="1"/>
          <p:nvPr>
            <p:ph idx="3" type="body"/>
          </p:nvPr>
        </p:nvSpPr>
        <p:spPr>
          <a:xfrm>
            <a:off x="429900" y="1540481"/>
            <a:ext cx="2519400" cy="700200"/>
          </a:xfrm>
          <a:prstGeom prst="rect">
            <a:avLst/>
          </a:prstGeom>
          <a:noFill/>
          <a:ln>
            <a:noFill/>
          </a:ln>
        </p:spPr>
        <p:txBody>
          <a:bodyPr anchorCtr="0" anchor="t" bIns="0" lIns="0" spcFirstLastPara="1" rIns="0" wrap="square" tIns="0">
            <a:noAutofit/>
          </a:bodyPr>
          <a:lstStyle>
            <a:lvl1pPr indent="-342900" lvl="0" marL="457200" rtl="0" algn="l">
              <a:lnSpc>
                <a:spcPct val="100000"/>
              </a:lnSpc>
              <a:spcBef>
                <a:spcPts val="0"/>
              </a:spcBef>
              <a:spcAft>
                <a:spcPts val="0"/>
              </a:spcAft>
              <a:buClr>
                <a:schemeClr val="dk1"/>
              </a:buClr>
              <a:buSzPts val="1800"/>
              <a:buChar char="–"/>
              <a:defRPr sz="1800">
                <a:solidFill>
                  <a:schemeClr val="dk1"/>
                </a:solidFill>
              </a:defRPr>
            </a:lvl1pPr>
            <a:lvl2pPr indent="-228600" lvl="1" marL="914400" rtl="0" algn="l">
              <a:spcBef>
                <a:spcPts val="600"/>
              </a:spcBef>
              <a:spcAft>
                <a:spcPts val="0"/>
              </a:spcAft>
              <a:buClr>
                <a:schemeClr val="dk1"/>
              </a:buClr>
              <a:buSzPts val="1800"/>
              <a:buNone/>
              <a:defRPr/>
            </a:lvl2pPr>
            <a:lvl3pPr indent="-342900" lvl="2" marL="1371600" rtl="0" algn="l">
              <a:spcBef>
                <a:spcPts val="0"/>
              </a:spcBef>
              <a:spcAft>
                <a:spcPts val="0"/>
              </a:spcAft>
              <a:buClr>
                <a:schemeClr val="dk1"/>
              </a:buClr>
              <a:buSzPts val="1800"/>
              <a:buChar char="–"/>
              <a:defRPr/>
            </a:lvl3pPr>
            <a:lvl4pPr indent="-342900" lvl="3" marL="1828800" rtl="0" algn="l">
              <a:spcBef>
                <a:spcPts val="0"/>
              </a:spcBef>
              <a:spcAft>
                <a:spcPts val="0"/>
              </a:spcAft>
              <a:buClr>
                <a:schemeClr val="dk1"/>
              </a:buClr>
              <a:buSzPts val="1800"/>
              <a:buChar char="–"/>
              <a:defRPr/>
            </a:lvl4pPr>
            <a:lvl5pPr indent="-342900" lvl="4" marL="2286000" rtl="0" algn="l">
              <a:spcBef>
                <a:spcPts val="0"/>
              </a:spcBef>
              <a:spcAft>
                <a:spcPts val="0"/>
              </a:spcAft>
              <a:buClr>
                <a:schemeClr val="dk1"/>
              </a:buClr>
              <a:buSzPts val="1800"/>
              <a:buChar char="–"/>
              <a:defRPr/>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1786" name="Google Shape;1786;p104"/>
          <p:cNvSpPr txBox="1"/>
          <p:nvPr>
            <p:ph idx="4" type="body"/>
          </p:nvPr>
        </p:nvSpPr>
        <p:spPr>
          <a:xfrm>
            <a:off x="863600" y="4407112"/>
            <a:ext cx="8280300" cy="736500"/>
          </a:xfrm>
          <a:prstGeom prst="rect">
            <a:avLst/>
          </a:prstGeom>
          <a:noFill/>
          <a:ln>
            <a:noFill/>
          </a:ln>
        </p:spPr>
        <p:txBody>
          <a:bodyPr anchorCtr="0" anchor="b" bIns="0" lIns="0" spcFirstLastPara="1" rIns="0" wrap="square" tIns="0">
            <a:noAutofit/>
          </a:bodyPr>
          <a:lstStyle>
            <a:lvl1pPr indent="-228600" lvl="0" marL="457200" rtl="0" algn="r">
              <a:lnSpc>
                <a:spcPct val="100000"/>
              </a:lnSpc>
              <a:spcBef>
                <a:spcPts val="0"/>
              </a:spcBef>
              <a:spcAft>
                <a:spcPts val="0"/>
              </a:spcAft>
              <a:buClr>
                <a:schemeClr val="lt1"/>
              </a:buClr>
              <a:buSzPts val="1400"/>
              <a:buNone/>
              <a:defRPr sz="1400">
                <a:solidFill>
                  <a:schemeClr val="lt1"/>
                </a:solidFill>
              </a:defRPr>
            </a:lvl1pPr>
            <a:lvl2pPr indent="-228600" lvl="1" marL="914400" rtl="0" algn="l">
              <a:spcBef>
                <a:spcPts val="200"/>
              </a:spcBef>
              <a:spcAft>
                <a:spcPts val="0"/>
              </a:spcAft>
              <a:buClr>
                <a:schemeClr val="dk1"/>
              </a:buClr>
              <a:buSzPts val="1800"/>
              <a:buNone/>
              <a:defRPr/>
            </a:lvl2pPr>
            <a:lvl3pPr indent="-342900" lvl="2" marL="1371600" rtl="0" algn="l">
              <a:spcBef>
                <a:spcPts val="0"/>
              </a:spcBef>
              <a:spcAft>
                <a:spcPts val="0"/>
              </a:spcAft>
              <a:buClr>
                <a:schemeClr val="dk1"/>
              </a:buClr>
              <a:buSzPts val="1800"/>
              <a:buChar char="–"/>
              <a:defRPr/>
            </a:lvl3pPr>
            <a:lvl4pPr indent="-342900" lvl="3" marL="1828800" rtl="0" algn="l">
              <a:spcBef>
                <a:spcPts val="0"/>
              </a:spcBef>
              <a:spcAft>
                <a:spcPts val="0"/>
              </a:spcAft>
              <a:buClr>
                <a:schemeClr val="dk1"/>
              </a:buClr>
              <a:buSzPts val="1800"/>
              <a:buChar char="–"/>
              <a:defRPr/>
            </a:lvl4pPr>
            <a:lvl5pPr indent="-342900" lvl="4" marL="2286000" rtl="0" algn="l">
              <a:spcBef>
                <a:spcPts val="0"/>
              </a:spcBef>
              <a:spcAft>
                <a:spcPts val="0"/>
              </a:spcAft>
              <a:buClr>
                <a:schemeClr val="dk1"/>
              </a:buClr>
              <a:buSzPts val="1800"/>
              <a:buChar char="–"/>
              <a:defRPr/>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859">
          <p15:clr>
            <a:srgbClr val="FBAE40"/>
          </p15:clr>
        </p15:guide>
        <p15:guide id="6" pos="2086">
          <p15:clr>
            <a:srgbClr val="FBAE40"/>
          </p15:clr>
        </p15:guide>
        <p15:guide id="7" pos="3674">
          <p15:clr>
            <a:srgbClr val="FBAE40"/>
          </p15:clr>
        </p15:guide>
        <p15:guide id="8" pos="3901">
          <p15:clr>
            <a:srgbClr val="FBAE40"/>
          </p15:clr>
        </p15:guide>
      </p15:sldGuideLst>
    </p:ext>
  </p:extLst>
</p:sldLayout>
</file>

<file path=ppt/slideLayouts/slideLayout10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 images (Dark)" showMasterSp="0">
  <p:cSld name="4 images (Dark)">
    <p:bg>
      <p:bgPr>
        <a:solidFill>
          <a:schemeClr val="dk2"/>
        </a:solidFill>
      </p:bgPr>
    </p:bg>
    <p:spTree>
      <p:nvGrpSpPr>
        <p:cNvPr id="1787" name="Shape 1787"/>
        <p:cNvGrpSpPr/>
        <p:nvPr/>
      </p:nvGrpSpPr>
      <p:grpSpPr>
        <a:xfrm>
          <a:off x="0" y="0"/>
          <a:ext cx="0" cy="0"/>
          <a:chOff x="0" y="0"/>
          <a:chExt cx="0" cy="0"/>
        </a:xfrm>
      </p:grpSpPr>
      <p:sp>
        <p:nvSpPr>
          <p:cNvPr id="1788" name="Google Shape;1788;p105"/>
          <p:cNvSpPr txBox="1"/>
          <p:nvPr>
            <p:ph type="title"/>
          </p:nvPr>
        </p:nvSpPr>
        <p:spPr>
          <a:xfrm>
            <a:off x="1834710" y="2029070"/>
            <a:ext cx="2299200" cy="319800"/>
          </a:xfrm>
          <a:prstGeom prst="rect">
            <a:avLst/>
          </a:prstGeom>
          <a:noFill/>
          <a:ln>
            <a:noFill/>
          </a:ln>
        </p:spPr>
        <p:txBody>
          <a:bodyPr anchorCtr="0" anchor="t" bIns="0" lIns="0" spcFirstLastPara="1" rIns="0" wrap="square" tIns="0">
            <a:noAutofit/>
          </a:bodyPr>
          <a:lstStyle>
            <a:lvl1pPr lvl="0" rtl="0" algn="l">
              <a:lnSpc>
                <a:spcPct val="100000"/>
              </a:lnSpc>
              <a:spcBef>
                <a:spcPts val="0"/>
              </a:spcBef>
              <a:spcAft>
                <a:spcPts val="0"/>
              </a:spcAft>
              <a:buClr>
                <a:schemeClr val="lt1"/>
              </a:buClr>
              <a:buSzPts val="1800"/>
              <a:buFont typeface="Arial"/>
              <a:buNone/>
              <a:defRPr b="0" sz="1800">
                <a:solidFill>
                  <a:schemeClr val="lt1"/>
                </a:solidFill>
              </a:defRPr>
            </a:lvl1pPr>
            <a:lvl2pPr lvl="1" rtl="0" algn="l">
              <a:lnSpc>
                <a:spcPct val="85000"/>
              </a:lnSpc>
              <a:spcBef>
                <a:spcPts val="500"/>
              </a:spcBef>
              <a:spcAft>
                <a:spcPts val="0"/>
              </a:spcAft>
              <a:buSzPts val="1400"/>
              <a:buNone/>
              <a:defRPr/>
            </a:lvl2pPr>
            <a:lvl3pPr lvl="2" rtl="0" algn="l">
              <a:lnSpc>
                <a:spcPct val="85000"/>
              </a:lnSpc>
              <a:spcBef>
                <a:spcPts val="0"/>
              </a:spcBef>
              <a:spcAft>
                <a:spcPts val="0"/>
              </a:spcAft>
              <a:buSzPts val="1400"/>
              <a:buNone/>
              <a:defRPr/>
            </a:lvl3pPr>
            <a:lvl4pPr lvl="3" rtl="0" algn="l">
              <a:lnSpc>
                <a:spcPct val="85000"/>
              </a:lnSpc>
              <a:spcBef>
                <a:spcPts val="0"/>
              </a:spcBef>
              <a:spcAft>
                <a:spcPts val="0"/>
              </a:spcAft>
              <a:buSzPts val="1400"/>
              <a:buNone/>
              <a:defRPr/>
            </a:lvl4pPr>
            <a:lvl5pPr lvl="4" rtl="0" algn="l">
              <a:lnSpc>
                <a:spcPct val="85000"/>
              </a:lnSpc>
              <a:spcBef>
                <a:spcPts val="0"/>
              </a:spcBef>
              <a:spcAft>
                <a:spcPts val="0"/>
              </a:spcAft>
              <a:buSzPts val="1400"/>
              <a:buNone/>
              <a:defRPr/>
            </a:lvl5pPr>
            <a:lvl6pPr lvl="5" rtl="0" algn="l">
              <a:lnSpc>
                <a:spcPct val="85000"/>
              </a:lnSpc>
              <a:spcBef>
                <a:spcPts val="0"/>
              </a:spcBef>
              <a:spcAft>
                <a:spcPts val="0"/>
              </a:spcAft>
              <a:buSzPts val="1400"/>
              <a:buNone/>
              <a:defRPr/>
            </a:lvl6pPr>
            <a:lvl7pPr lvl="6" rtl="0" algn="l">
              <a:lnSpc>
                <a:spcPct val="85000"/>
              </a:lnSpc>
              <a:spcBef>
                <a:spcPts val="0"/>
              </a:spcBef>
              <a:spcAft>
                <a:spcPts val="0"/>
              </a:spcAft>
              <a:buSzPts val="1400"/>
              <a:buNone/>
              <a:defRPr/>
            </a:lvl7pPr>
            <a:lvl8pPr lvl="7" rtl="0" algn="l">
              <a:lnSpc>
                <a:spcPct val="85000"/>
              </a:lnSpc>
              <a:spcBef>
                <a:spcPts val="0"/>
              </a:spcBef>
              <a:spcAft>
                <a:spcPts val="0"/>
              </a:spcAft>
              <a:buSzPts val="1400"/>
              <a:buNone/>
              <a:defRPr/>
            </a:lvl8pPr>
            <a:lvl9pPr lvl="8" rtl="0" algn="l">
              <a:lnSpc>
                <a:spcPct val="85000"/>
              </a:lnSpc>
              <a:spcBef>
                <a:spcPts val="0"/>
              </a:spcBef>
              <a:spcAft>
                <a:spcPts val="0"/>
              </a:spcAft>
              <a:buSzPts val="1400"/>
              <a:buNone/>
              <a:defRPr/>
            </a:lvl9pPr>
          </a:lstStyle>
          <a:p/>
        </p:txBody>
      </p:sp>
      <p:cxnSp>
        <p:nvCxnSpPr>
          <p:cNvPr id="1789" name="Google Shape;1789;p105"/>
          <p:cNvCxnSpPr/>
          <p:nvPr/>
        </p:nvCxnSpPr>
        <p:spPr>
          <a:xfrm>
            <a:off x="1834711" y="2029084"/>
            <a:ext cx="2299200" cy="0"/>
          </a:xfrm>
          <a:prstGeom prst="straightConnector1">
            <a:avLst/>
          </a:prstGeom>
          <a:noFill/>
          <a:ln cap="flat" cmpd="sng" w="25400">
            <a:solidFill>
              <a:schemeClr val="lt1"/>
            </a:solidFill>
            <a:prstDash val="solid"/>
            <a:round/>
            <a:headEnd len="sm" w="sm" type="none"/>
            <a:tailEnd len="sm" w="sm" type="none"/>
          </a:ln>
        </p:spPr>
      </p:cxnSp>
      <p:sp>
        <p:nvSpPr>
          <p:cNvPr id="1790" name="Google Shape;1790;p105"/>
          <p:cNvSpPr/>
          <p:nvPr>
            <p:ph idx="2" type="pic"/>
          </p:nvPr>
        </p:nvSpPr>
        <p:spPr>
          <a:xfrm>
            <a:off x="1834712" y="411163"/>
            <a:ext cx="2299200" cy="1485000"/>
          </a:xfrm>
          <a:prstGeom prst="rect">
            <a:avLst/>
          </a:prstGeom>
          <a:noFill/>
          <a:ln>
            <a:noFill/>
          </a:ln>
        </p:spPr>
      </p:sp>
      <p:cxnSp>
        <p:nvCxnSpPr>
          <p:cNvPr id="1791" name="Google Shape;1791;p105"/>
          <p:cNvCxnSpPr/>
          <p:nvPr/>
        </p:nvCxnSpPr>
        <p:spPr>
          <a:xfrm>
            <a:off x="1834709" y="4203361"/>
            <a:ext cx="2299200" cy="0"/>
          </a:xfrm>
          <a:prstGeom prst="straightConnector1">
            <a:avLst/>
          </a:prstGeom>
          <a:noFill/>
          <a:ln cap="flat" cmpd="sng" w="25400">
            <a:solidFill>
              <a:schemeClr val="lt1"/>
            </a:solidFill>
            <a:prstDash val="solid"/>
            <a:round/>
            <a:headEnd len="sm" w="sm" type="none"/>
            <a:tailEnd len="sm" w="sm" type="none"/>
          </a:ln>
        </p:spPr>
      </p:cxnSp>
      <p:sp>
        <p:nvSpPr>
          <p:cNvPr id="1792" name="Google Shape;1792;p105"/>
          <p:cNvSpPr/>
          <p:nvPr>
            <p:ph idx="3" type="pic"/>
          </p:nvPr>
        </p:nvSpPr>
        <p:spPr>
          <a:xfrm>
            <a:off x="1834710" y="2585440"/>
            <a:ext cx="2299200" cy="1485000"/>
          </a:xfrm>
          <a:prstGeom prst="rect">
            <a:avLst/>
          </a:prstGeom>
          <a:noFill/>
          <a:ln>
            <a:noFill/>
          </a:ln>
        </p:spPr>
      </p:sp>
      <p:cxnSp>
        <p:nvCxnSpPr>
          <p:cNvPr id="1793" name="Google Shape;1793;p105"/>
          <p:cNvCxnSpPr/>
          <p:nvPr/>
        </p:nvCxnSpPr>
        <p:spPr>
          <a:xfrm>
            <a:off x="5010149" y="2029084"/>
            <a:ext cx="2299200" cy="0"/>
          </a:xfrm>
          <a:prstGeom prst="straightConnector1">
            <a:avLst/>
          </a:prstGeom>
          <a:noFill/>
          <a:ln cap="flat" cmpd="sng" w="25400">
            <a:solidFill>
              <a:schemeClr val="lt1"/>
            </a:solidFill>
            <a:prstDash val="solid"/>
            <a:round/>
            <a:headEnd len="sm" w="sm" type="none"/>
            <a:tailEnd len="sm" w="sm" type="none"/>
          </a:ln>
        </p:spPr>
      </p:cxnSp>
      <p:sp>
        <p:nvSpPr>
          <p:cNvPr id="1794" name="Google Shape;1794;p105"/>
          <p:cNvSpPr/>
          <p:nvPr>
            <p:ph idx="4" type="pic"/>
          </p:nvPr>
        </p:nvSpPr>
        <p:spPr>
          <a:xfrm>
            <a:off x="5010150" y="411163"/>
            <a:ext cx="2299200" cy="1485000"/>
          </a:xfrm>
          <a:prstGeom prst="rect">
            <a:avLst/>
          </a:prstGeom>
          <a:noFill/>
          <a:ln>
            <a:noFill/>
          </a:ln>
        </p:spPr>
      </p:sp>
      <p:cxnSp>
        <p:nvCxnSpPr>
          <p:cNvPr id="1795" name="Google Shape;1795;p105"/>
          <p:cNvCxnSpPr/>
          <p:nvPr/>
        </p:nvCxnSpPr>
        <p:spPr>
          <a:xfrm>
            <a:off x="5010147" y="4203361"/>
            <a:ext cx="2299200" cy="0"/>
          </a:xfrm>
          <a:prstGeom prst="straightConnector1">
            <a:avLst/>
          </a:prstGeom>
          <a:noFill/>
          <a:ln cap="flat" cmpd="sng" w="25400">
            <a:solidFill>
              <a:schemeClr val="lt1"/>
            </a:solidFill>
            <a:prstDash val="solid"/>
            <a:round/>
            <a:headEnd len="sm" w="sm" type="none"/>
            <a:tailEnd len="sm" w="sm" type="none"/>
          </a:ln>
        </p:spPr>
      </p:cxnSp>
      <p:sp>
        <p:nvSpPr>
          <p:cNvPr id="1796" name="Google Shape;1796;p105"/>
          <p:cNvSpPr/>
          <p:nvPr>
            <p:ph idx="5" type="pic"/>
          </p:nvPr>
        </p:nvSpPr>
        <p:spPr>
          <a:xfrm>
            <a:off x="5010148" y="2585440"/>
            <a:ext cx="2299200" cy="1485000"/>
          </a:xfrm>
          <a:prstGeom prst="rect">
            <a:avLst/>
          </a:prstGeom>
          <a:noFill/>
          <a:ln>
            <a:noFill/>
          </a:ln>
        </p:spPr>
      </p:sp>
      <p:sp>
        <p:nvSpPr>
          <p:cNvPr id="1797" name="Google Shape;1797;p105"/>
          <p:cNvSpPr txBox="1"/>
          <p:nvPr>
            <p:ph idx="1" type="body"/>
          </p:nvPr>
        </p:nvSpPr>
        <p:spPr>
          <a:xfrm>
            <a:off x="5010147" y="2029071"/>
            <a:ext cx="2299200" cy="3198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rtl="0" algn="l">
              <a:spcBef>
                <a:spcPts val="5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1798" name="Google Shape;1798;p105"/>
          <p:cNvSpPr txBox="1"/>
          <p:nvPr>
            <p:ph idx="6" type="body"/>
          </p:nvPr>
        </p:nvSpPr>
        <p:spPr>
          <a:xfrm>
            <a:off x="1834709" y="4203347"/>
            <a:ext cx="2299200" cy="3228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rtl="0" algn="l">
              <a:spcBef>
                <a:spcPts val="5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1799" name="Google Shape;1799;p105"/>
          <p:cNvSpPr txBox="1"/>
          <p:nvPr>
            <p:ph idx="7" type="body"/>
          </p:nvPr>
        </p:nvSpPr>
        <p:spPr>
          <a:xfrm>
            <a:off x="5010147" y="4203347"/>
            <a:ext cx="2299200" cy="3198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rtl="0" algn="l">
              <a:spcBef>
                <a:spcPts val="5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1800" name="Google Shape;1800;p105"/>
          <p:cNvSpPr txBox="1"/>
          <p:nvPr>
            <p:ph idx="8"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spcBef>
                <a:spcPts val="0"/>
              </a:spcBef>
              <a:spcAft>
                <a:spcPts val="0"/>
              </a:spcAft>
              <a:buClr>
                <a:schemeClr val="dk1"/>
              </a:buClr>
              <a:buSzPts val="1200"/>
              <a:buNone/>
              <a:defRPr sz="1200"/>
            </a:lvl2pPr>
            <a:lvl3pPr indent="-304800" lvl="2" marL="1371600" rtl="0" algn="l">
              <a:spcBef>
                <a:spcPts val="0"/>
              </a:spcBef>
              <a:spcAft>
                <a:spcPts val="0"/>
              </a:spcAft>
              <a:buClr>
                <a:schemeClr val="dk1"/>
              </a:buClr>
              <a:buSzPts val="1200"/>
              <a:buChar char="–"/>
              <a:defRPr sz="1200"/>
            </a:lvl3pPr>
            <a:lvl4pPr indent="-304800" lvl="3" marL="1828800" rtl="0" algn="l">
              <a:spcBef>
                <a:spcPts val="0"/>
              </a:spcBef>
              <a:spcAft>
                <a:spcPts val="0"/>
              </a:spcAft>
              <a:buClr>
                <a:schemeClr val="dk1"/>
              </a:buClr>
              <a:buSzPts val="1200"/>
              <a:buChar char="–"/>
              <a:defRPr sz="1200"/>
            </a:lvl4pPr>
            <a:lvl5pPr indent="-304800" lvl="4" marL="2286000" rtl="0" algn="l">
              <a:spcBef>
                <a:spcPts val="0"/>
              </a:spcBef>
              <a:spcAft>
                <a:spcPts val="0"/>
              </a:spcAft>
              <a:buClr>
                <a:schemeClr val="dk1"/>
              </a:buClr>
              <a:buSzPts val="1200"/>
              <a:buChar char="–"/>
              <a:defRPr sz="12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2608">
          <p15:clr>
            <a:srgbClr val="FBAE40"/>
          </p15:clr>
        </p15:guide>
        <p15:guide id="6" orient="horz" pos="1620">
          <p15:clr>
            <a:srgbClr val="FBAE40"/>
          </p15:clr>
        </p15:guide>
        <p15:guide id="7" pos="3152">
          <p15:clr>
            <a:srgbClr val="FBAE40"/>
          </p15:clr>
        </p15:guide>
        <p15:guide id="8" pos="1156">
          <p15:clr>
            <a:srgbClr val="FBAE40"/>
          </p15:clr>
        </p15:guide>
        <p15:guide id="9" pos="4604">
          <p15:clr>
            <a:srgbClr val="FBAE40"/>
          </p15:clr>
        </p15:guide>
      </p15:sldGuideLst>
    </p:ext>
  </p:extLst>
</p:sldLayout>
</file>

<file path=ppt/slideLayouts/slideLayout10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 images (Light)" showMasterSp="0">
  <p:cSld name="4 images (Light)">
    <p:bg>
      <p:bgPr>
        <a:solidFill>
          <a:schemeClr val="lt2"/>
        </a:solidFill>
      </p:bgPr>
    </p:bg>
    <p:spTree>
      <p:nvGrpSpPr>
        <p:cNvPr id="1801" name="Shape 1801"/>
        <p:cNvGrpSpPr/>
        <p:nvPr/>
      </p:nvGrpSpPr>
      <p:grpSpPr>
        <a:xfrm>
          <a:off x="0" y="0"/>
          <a:ext cx="0" cy="0"/>
          <a:chOff x="0" y="0"/>
          <a:chExt cx="0" cy="0"/>
        </a:xfrm>
      </p:grpSpPr>
      <p:sp>
        <p:nvSpPr>
          <p:cNvPr id="1802" name="Google Shape;1802;p106"/>
          <p:cNvSpPr txBox="1"/>
          <p:nvPr>
            <p:ph type="title"/>
          </p:nvPr>
        </p:nvSpPr>
        <p:spPr>
          <a:xfrm>
            <a:off x="1841062" y="2029070"/>
            <a:ext cx="2299200" cy="319800"/>
          </a:xfrm>
          <a:prstGeom prst="rect">
            <a:avLst/>
          </a:prstGeom>
          <a:noFill/>
          <a:ln>
            <a:noFill/>
          </a:ln>
        </p:spPr>
        <p:txBody>
          <a:bodyPr anchorCtr="0" anchor="t" bIns="0" lIns="0" spcFirstLastPara="1" rIns="0" wrap="square" tIns="0">
            <a:noAutofit/>
          </a:bodyPr>
          <a:lstStyle>
            <a:lvl1pPr lvl="0" rtl="0" algn="l">
              <a:lnSpc>
                <a:spcPct val="100000"/>
              </a:lnSpc>
              <a:spcBef>
                <a:spcPts val="0"/>
              </a:spcBef>
              <a:spcAft>
                <a:spcPts val="0"/>
              </a:spcAft>
              <a:buClr>
                <a:schemeClr val="dk1"/>
              </a:buClr>
              <a:buSzPts val="1800"/>
              <a:buFont typeface="Arial"/>
              <a:buNone/>
              <a:defRPr b="0" sz="1800">
                <a:solidFill>
                  <a:schemeClr val="dk1"/>
                </a:solidFill>
              </a:defRPr>
            </a:lvl1pPr>
            <a:lvl2pPr lvl="1" rtl="0" algn="l">
              <a:lnSpc>
                <a:spcPct val="85000"/>
              </a:lnSpc>
              <a:spcBef>
                <a:spcPts val="500"/>
              </a:spcBef>
              <a:spcAft>
                <a:spcPts val="0"/>
              </a:spcAft>
              <a:buSzPts val="1400"/>
              <a:buNone/>
              <a:defRPr/>
            </a:lvl2pPr>
            <a:lvl3pPr lvl="2" rtl="0" algn="l">
              <a:lnSpc>
                <a:spcPct val="85000"/>
              </a:lnSpc>
              <a:spcBef>
                <a:spcPts val="0"/>
              </a:spcBef>
              <a:spcAft>
                <a:spcPts val="0"/>
              </a:spcAft>
              <a:buSzPts val="1400"/>
              <a:buNone/>
              <a:defRPr/>
            </a:lvl3pPr>
            <a:lvl4pPr lvl="3" rtl="0" algn="l">
              <a:lnSpc>
                <a:spcPct val="85000"/>
              </a:lnSpc>
              <a:spcBef>
                <a:spcPts val="0"/>
              </a:spcBef>
              <a:spcAft>
                <a:spcPts val="0"/>
              </a:spcAft>
              <a:buSzPts val="1400"/>
              <a:buNone/>
              <a:defRPr/>
            </a:lvl4pPr>
            <a:lvl5pPr lvl="4" rtl="0" algn="l">
              <a:lnSpc>
                <a:spcPct val="85000"/>
              </a:lnSpc>
              <a:spcBef>
                <a:spcPts val="0"/>
              </a:spcBef>
              <a:spcAft>
                <a:spcPts val="0"/>
              </a:spcAft>
              <a:buSzPts val="1400"/>
              <a:buNone/>
              <a:defRPr/>
            </a:lvl5pPr>
            <a:lvl6pPr lvl="5" rtl="0" algn="l">
              <a:lnSpc>
                <a:spcPct val="85000"/>
              </a:lnSpc>
              <a:spcBef>
                <a:spcPts val="0"/>
              </a:spcBef>
              <a:spcAft>
                <a:spcPts val="0"/>
              </a:spcAft>
              <a:buSzPts val="1400"/>
              <a:buNone/>
              <a:defRPr/>
            </a:lvl6pPr>
            <a:lvl7pPr lvl="6" rtl="0" algn="l">
              <a:lnSpc>
                <a:spcPct val="85000"/>
              </a:lnSpc>
              <a:spcBef>
                <a:spcPts val="0"/>
              </a:spcBef>
              <a:spcAft>
                <a:spcPts val="0"/>
              </a:spcAft>
              <a:buSzPts val="1400"/>
              <a:buNone/>
              <a:defRPr/>
            </a:lvl7pPr>
            <a:lvl8pPr lvl="7" rtl="0" algn="l">
              <a:lnSpc>
                <a:spcPct val="85000"/>
              </a:lnSpc>
              <a:spcBef>
                <a:spcPts val="0"/>
              </a:spcBef>
              <a:spcAft>
                <a:spcPts val="0"/>
              </a:spcAft>
              <a:buSzPts val="1400"/>
              <a:buNone/>
              <a:defRPr/>
            </a:lvl8pPr>
            <a:lvl9pPr lvl="8" rtl="0" algn="l">
              <a:lnSpc>
                <a:spcPct val="85000"/>
              </a:lnSpc>
              <a:spcBef>
                <a:spcPts val="0"/>
              </a:spcBef>
              <a:spcAft>
                <a:spcPts val="0"/>
              </a:spcAft>
              <a:buSzPts val="1400"/>
              <a:buNone/>
              <a:defRPr/>
            </a:lvl9pPr>
          </a:lstStyle>
          <a:p/>
        </p:txBody>
      </p:sp>
      <p:cxnSp>
        <p:nvCxnSpPr>
          <p:cNvPr id="1803" name="Google Shape;1803;p106"/>
          <p:cNvCxnSpPr/>
          <p:nvPr/>
        </p:nvCxnSpPr>
        <p:spPr>
          <a:xfrm>
            <a:off x="1841063" y="2029084"/>
            <a:ext cx="2299200" cy="0"/>
          </a:xfrm>
          <a:prstGeom prst="straightConnector1">
            <a:avLst/>
          </a:prstGeom>
          <a:noFill/>
          <a:ln cap="flat" cmpd="sng" w="25400">
            <a:solidFill>
              <a:schemeClr val="dk1"/>
            </a:solidFill>
            <a:prstDash val="solid"/>
            <a:round/>
            <a:headEnd len="sm" w="sm" type="none"/>
            <a:tailEnd len="sm" w="sm" type="none"/>
          </a:ln>
        </p:spPr>
      </p:cxnSp>
      <p:sp>
        <p:nvSpPr>
          <p:cNvPr id="1804" name="Google Shape;1804;p106"/>
          <p:cNvSpPr/>
          <p:nvPr>
            <p:ph idx="2" type="pic"/>
          </p:nvPr>
        </p:nvSpPr>
        <p:spPr>
          <a:xfrm>
            <a:off x="1834712" y="411163"/>
            <a:ext cx="2299200" cy="1485000"/>
          </a:xfrm>
          <a:prstGeom prst="rect">
            <a:avLst/>
          </a:prstGeom>
          <a:noFill/>
          <a:ln>
            <a:noFill/>
          </a:ln>
        </p:spPr>
      </p:sp>
      <p:cxnSp>
        <p:nvCxnSpPr>
          <p:cNvPr id="1805" name="Google Shape;1805;p106"/>
          <p:cNvCxnSpPr/>
          <p:nvPr/>
        </p:nvCxnSpPr>
        <p:spPr>
          <a:xfrm>
            <a:off x="1841062" y="4194254"/>
            <a:ext cx="2299200" cy="0"/>
          </a:xfrm>
          <a:prstGeom prst="straightConnector1">
            <a:avLst/>
          </a:prstGeom>
          <a:noFill/>
          <a:ln cap="flat" cmpd="sng" w="25400">
            <a:solidFill>
              <a:schemeClr val="dk1"/>
            </a:solidFill>
            <a:prstDash val="solid"/>
            <a:round/>
            <a:headEnd len="sm" w="sm" type="none"/>
            <a:tailEnd len="sm" w="sm" type="none"/>
          </a:ln>
        </p:spPr>
      </p:cxnSp>
      <p:sp>
        <p:nvSpPr>
          <p:cNvPr id="1806" name="Google Shape;1806;p106"/>
          <p:cNvSpPr/>
          <p:nvPr>
            <p:ph idx="3" type="pic"/>
          </p:nvPr>
        </p:nvSpPr>
        <p:spPr>
          <a:xfrm>
            <a:off x="1841062" y="2576334"/>
            <a:ext cx="2299200" cy="1485000"/>
          </a:xfrm>
          <a:prstGeom prst="rect">
            <a:avLst/>
          </a:prstGeom>
          <a:noFill/>
          <a:ln>
            <a:noFill/>
          </a:ln>
        </p:spPr>
      </p:sp>
      <p:cxnSp>
        <p:nvCxnSpPr>
          <p:cNvPr id="1807" name="Google Shape;1807;p106"/>
          <p:cNvCxnSpPr/>
          <p:nvPr/>
        </p:nvCxnSpPr>
        <p:spPr>
          <a:xfrm>
            <a:off x="5010149" y="2029084"/>
            <a:ext cx="2299200" cy="0"/>
          </a:xfrm>
          <a:prstGeom prst="straightConnector1">
            <a:avLst/>
          </a:prstGeom>
          <a:noFill/>
          <a:ln cap="flat" cmpd="sng" w="25400">
            <a:solidFill>
              <a:schemeClr val="dk1"/>
            </a:solidFill>
            <a:prstDash val="solid"/>
            <a:round/>
            <a:headEnd len="sm" w="sm" type="none"/>
            <a:tailEnd len="sm" w="sm" type="none"/>
          </a:ln>
        </p:spPr>
      </p:cxnSp>
      <p:sp>
        <p:nvSpPr>
          <p:cNvPr id="1808" name="Google Shape;1808;p106"/>
          <p:cNvSpPr/>
          <p:nvPr>
            <p:ph idx="4" type="pic"/>
          </p:nvPr>
        </p:nvSpPr>
        <p:spPr>
          <a:xfrm>
            <a:off x="5010150" y="411163"/>
            <a:ext cx="2299200" cy="1485000"/>
          </a:xfrm>
          <a:prstGeom prst="rect">
            <a:avLst/>
          </a:prstGeom>
          <a:noFill/>
          <a:ln>
            <a:noFill/>
          </a:ln>
        </p:spPr>
      </p:sp>
      <p:cxnSp>
        <p:nvCxnSpPr>
          <p:cNvPr id="1809" name="Google Shape;1809;p106"/>
          <p:cNvCxnSpPr/>
          <p:nvPr/>
        </p:nvCxnSpPr>
        <p:spPr>
          <a:xfrm>
            <a:off x="5010150" y="4194254"/>
            <a:ext cx="2299200" cy="0"/>
          </a:xfrm>
          <a:prstGeom prst="straightConnector1">
            <a:avLst/>
          </a:prstGeom>
          <a:noFill/>
          <a:ln cap="flat" cmpd="sng" w="25400">
            <a:solidFill>
              <a:schemeClr val="dk1"/>
            </a:solidFill>
            <a:prstDash val="solid"/>
            <a:round/>
            <a:headEnd len="sm" w="sm" type="none"/>
            <a:tailEnd len="sm" w="sm" type="none"/>
          </a:ln>
        </p:spPr>
      </p:cxnSp>
      <p:sp>
        <p:nvSpPr>
          <p:cNvPr id="1810" name="Google Shape;1810;p106"/>
          <p:cNvSpPr/>
          <p:nvPr>
            <p:ph idx="5" type="pic"/>
          </p:nvPr>
        </p:nvSpPr>
        <p:spPr>
          <a:xfrm>
            <a:off x="5010150" y="2576334"/>
            <a:ext cx="2299200" cy="1485000"/>
          </a:xfrm>
          <a:prstGeom prst="rect">
            <a:avLst/>
          </a:prstGeom>
          <a:noFill/>
          <a:ln>
            <a:noFill/>
          </a:ln>
        </p:spPr>
      </p:sp>
      <p:sp>
        <p:nvSpPr>
          <p:cNvPr id="1811" name="Google Shape;1811;p106"/>
          <p:cNvSpPr txBox="1"/>
          <p:nvPr>
            <p:ph idx="1" type="body"/>
          </p:nvPr>
        </p:nvSpPr>
        <p:spPr>
          <a:xfrm>
            <a:off x="5010147" y="2029071"/>
            <a:ext cx="2299200" cy="3198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rtl="0" algn="l">
              <a:spcBef>
                <a:spcPts val="5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1812" name="Google Shape;1812;p106"/>
          <p:cNvSpPr txBox="1"/>
          <p:nvPr>
            <p:ph idx="6" type="body"/>
          </p:nvPr>
        </p:nvSpPr>
        <p:spPr>
          <a:xfrm>
            <a:off x="1841062" y="4194240"/>
            <a:ext cx="2299200" cy="3198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rtl="0" algn="l">
              <a:spcBef>
                <a:spcPts val="5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1813" name="Google Shape;1813;p106"/>
          <p:cNvSpPr txBox="1"/>
          <p:nvPr>
            <p:ph idx="7" type="body"/>
          </p:nvPr>
        </p:nvSpPr>
        <p:spPr>
          <a:xfrm>
            <a:off x="5010150" y="4194240"/>
            <a:ext cx="2299200" cy="3198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rtl="0" algn="l">
              <a:spcBef>
                <a:spcPts val="5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1814" name="Google Shape;1814;p106"/>
          <p:cNvSpPr txBox="1"/>
          <p:nvPr>
            <p:ph idx="8"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spcBef>
                <a:spcPts val="0"/>
              </a:spcBef>
              <a:spcAft>
                <a:spcPts val="0"/>
              </a:spcAft>
              <a:buClr>
                <a:schemeClr val="dk1"/>
              </a:buClr>
              <a:buSzPts val="1200"/>
              <a:buNone/>
              <a:defRPr sz="1200"/>
            </a:lvl2pPr>
            <a:lvl3pPr indent="-304800" lvl="2" marL="1371600" rtl="0" algn="l">
              <a:spcBef>
                <a:spcPts val="0"/>
              </a:spcBef>
              <a:spcAft>
                <a:spcPts val="0"/>
              </a:spcAft>
              <a:buClr>
                <a:schemeClr val="dk1"/>
              </a:buClr>
              <a:buSzPts val="1200"/>
              <a:buChar char="–"/>
              <a:defRPr sz="1200"/>
            </a:lvl3pPr>
            <a:lvl4pPr indent="-304800" lvl="3" marL="1828800" rtl="0" algn="l">
              <a:spcBef>
                <a:spcPts val="0"/>
              </a:spcBef>
              <a:spcAft>
                <a:spcPts val="0"/>
              </a:spcAft>
              <a:buClr>
                <a:schemeClr val="dk1"/>
              </a:buClr>
              <a:buSzPts val="1200"/>
              <a:buChar char="–"/>
              <a:defRPr sz="1200"/>
            </a:lvl4pPr>
            <a:lvl5pPr indent="-304800" lvl="4" marL="2286000" rtl="0" algn="l">
              <a:spcBef>
                <a:spcPts val="0"/>
              </a:spcBef>
              <a:spcAft>
                <a:spcPts val="0"/>
              </a:spcAft>
              <a:buClr>
                <a:schemeClr val="dk1"/>
              </a:buClr>
              <a:buSzPts val="1200"/>
              <a:buChar char="–"/>
              <a:defRPr sz="12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156">
          <p15:clr>
            <a:srgbClr val="FBAE40"/>
          </p15:clr>
        </p15:guide>
        <p15:guide id="6" orient="horz" pos="1620">
          <p15:clr>
            <a:srgbClr val="FBAE40"/>
          </p15:clr>
        </p15:guide>
        <p15:guide id="7" pos="2608">
          <p15:clr>
            <a:srgbClr val="FBAE40"/>
          </p15:clr>
        </p15:guide>
        <p15:guide id="8" pos="3152">
          <p15:clr>
            <a:srgbClr val="FBAE40"/>
          </p15:clr>
        </p15:guide>
        <p15:guide id="9" pos="4604">
          <p15:clr>
            <a:srgbClr val="FBAE40"/>
          </p15:clr>
        </p15:guide>
      </p15:sldGuideLst>
    </p:ext>
  </p:extLst>
</p:sldLayout>
</file>

<file path=ppt/slideLayouts/slideLayout10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images (Dark) (Alt)" showMasterSp="0">
  <p:cSld name="3 images (Dark) (Alt)">
    <p:bg>
      <p:bgPr>
        <a:solidFill>
          <a:schemeClr val="dk2"/>
        </a:solidFill>
      </p:bgPr>
    </p:bg>
    <p:spTree>
      <p:nvGrpSpPr>
        <p:cNvPr id="1815" name="Shape 1815"/>
        <p:cNvGrpSpPr/>
        <p:nvPr/>
      </p:nvGrpSpPr>
      <p:grpSpPr>
        <a:xfrm>
          <a:off x="0" y="0"/>
          <a:ext cx="0" cy="0"/>
          <a:chOff x="0" y="0"/>
          <a:chExt cx="0" cy="0"/>
        </a:xfrm>
      </p:grpSpPr>
      <p:sp>
        <p:nvSpPr>
          <p:cNvPr id="1816" name="Google Shape;1816;p107"/>
          <p:cNvSpPr txBox="1"/>
          <p:nvPr>
            <p:ph type="title"/>
          </p:nvPr>
        </p:nvSpPr>
        <p:spPr>
          <a:xfrm>
            <a:off x="1834710" y="2029070"/>
            <a:ext cx="2299200" cy="319800"/>
          </a:xfrm>
          <a:prstGeom prst="rect">
            <a:avLst/>
          </a:prstGeom>
          <a:noFill/>
          <a:ln>
            <a:noFill/>
          </a:ln>
        </p:spPr>
        <p:txBody>
          <a:bodyPr anchorCtr="0" anchor="t" bIns="0" lIns="0" spcFirstLastPara="1" rIns="0" wrap="square" tIns="0">
            <a:noAutofit/>
          </a:bodyPr>
          <a:lstStyle>
            <a:lvl1pPr lvl="0" rtl="0" algn="l">
              <a:lnSpc>
                <a:spcPct val="100000"/>
              </a:lnSpc>
              <a:spcBef>
                <a:spcPts val="0"/>
              </a:spcBef>
              <a:spcAft>
                <a:spcPts val="0"/>
              </a:spcAft>
              <a:buClr>
                <a:schemeClr val="lt1"/>
              </a:buClr>
              <a:buSzPts val="1800"/>
              <a:buFont typeface="Arial"/>
              <a:buNone/>
              <a:defRPr b="0" sz="1800">
                <a:solidFill>
                  <a:schemeClr val="lt1"/>
                </a:solidFill>
              </a:defRPr>
            </a:lvl1pPr>
            <a:lvl2pPr lvl="1" rtl="0" algn="l">
              <a:lnSpc>
                <a:spcPct val="85000"/>
              </a:lnSpc>
              <a:spcBef>
                <a:spcPts val="500"/>
              </a:spcBef>
              <a:spcAft>
                <a:spcPts val="0"/>
              </a:spcAft>
              <a:buSzPts val="1400"/>
              <a:buNone/>
              <a:defRPr/>
            </a:lvl2pPr>
            <a:lvl3pPr lvl="2" rtl="0" algn="l">
              <a:lnSpc>
                <a:spcPct val="85000"/>
              </a:lnSpc>
              <a:spcBef>
                <a:spcPts val="0"/>
              </a:spcBef>
              <a:spcAft>
                <a:spcPts val="0"/>
              </a:spcAft>
              <a:buSzPts val="1400"/>
              <a:buNone/>
              <a:defRPr/>
            </a:lvl3pPr>
            <a:lvl4pPr lvl="3" rtl="0" algn="l">
              <a:lnSpc>
                <a:spcPct val="85000"/>
              </a:lnSpc>
              <a:spcBef>
                <a:spcPts val="0"/>
              </a:spcBef>
              <a:spcAft>
                <a:spcPts val="0"/>
              </a:spcAft>
              <a:buSzPts val="1400"/>
              <a:buNone/>
              <a:defRPr/>
            </a:lvl4pPr>
            <a:lvl5pPr lvl="4" rtl="0" algn="l">
              <a:lnSpc>
                <a:spcPct val="85000"/>
              </a:lnSpc>
              <a:spcBef>
                <a:spcPts val="0"/>
              </a:spcBef>
              <a:spcAft>
                <a:spcPts val="0"/>
              </a:spcAft>
              <a:buSzPts val="1400"/>
              <a:buNone/>
              <a:defRPr/>
            </a:lvl5pPr>
            <a:lvl6pPr lvl="5" rtl="0" algn="l">
              <a:lnSpc>
                <a:spcPct val="85000"/>
              </a:lnSpc>
              <a:spcBef>
                <a:spcPts val="0"/>
              </a:spcBef>
              <a:spcAft>
                <a:spcPts val="0"/>
              </a:spcAft>
              <a:buSzPts val="1400"/>
              <a:buNone/>
              <a:defRPr/>
            </a:lvl6pPr>
            <a:lvl7pPr lvl="6" rtl="0" algn="l">
              <a:lnSpc>
                <a:spcPct val="85000"/>
              </a:lnSpc>
              <a:spcBef>
                <a:spcPts val="0"/>
              </a:spcBef>
              <a:spcAft>
                <a:spcPts val="0"/>
              </a:spcAft>
              <a:buSzPts val="1400"/>
              <a:buNone/>
              <a:defRPr/>
            </a:lvl7pPr>
            <a:lvl8pPr lvl="7" rtl="0" algn="l">
              <a:lnSpc>
                <a:spcPct val="85000"/>
              </a:lnSpc>
              <a:spcBef>
                <a:spcPts val="0"/>
              </a:spcBef>
              <a:spcAft>
                <a:spcPts val="0"/>
              </a:spcAft>
              <a:buSzPts val="1400"/>
              <a:buNone/>
              <a:defRPr/>
            </a:lvl8pPr>
            <a:lvl9pPr lvl="8" rtl="0" algn="l">
              <a:lnSpc>
                <a:spcPct val="85000"/>
              </a:lnSpc>
              <a:spcBef>
                <a:spcPts val="0"/>
              </a:spcBef>
              <a:spcAft>
                <a:spcPts val="0"/>
              </a:spcAft>
              <a:buSzPts val="1400"/>
              <a:buNone/>
              <a:defRPr/>
            </a:lvl9pPr>
          </a:lstStyle>
          <a:p/>
        </p:txBody>
      </p:sp>
      <p:cxnSp>
        <p:nvCxnSpPr>
          <p:cNvPr id="1817" name="Google Shape;1817;p107"/>
          <p:cNvCxnSpPr/>
          <p:nvPr/>
        </p:nvCxnSpPr>
        <p:spPr>
          <a:xfrm>
            <a:off x="1834711" y="2029084"/>
            <a:ext cx="2299200" cy="0"/>
          </a:xfrm>
          <a:prstGeom prst="straightConnector1">
            <a:avLst/>
          </a:prstGeom>
          <a:noFill/>
          <a:ln cap="flat" cmpd="sng" w="25400">
            <a:solidFill>
              <a:schemeClr val="lt1"/>
            </a:solidFill>
            <a:prstDash val="solid"/>
            <a:round/>
            <a:headEnd len="sm" w="sm" type="none"/>
            <a:tailEnd len="sm" w="sm" type="none"/>
          </a:ln>
        </p:spPr>
      </p:cxnSp>
      <p:sp>
        <p:nvSpPr>
          <p:cNvPr id="1818" name="Google Shape;1818;p107"/>
          <p:cNvSpPr/>
          <p:nvPr>
            <p:ph idx="2" type="pic"/>
          </p:nvPr>
        </p:nvSpPr>
        <p:spPr>
          <a:xfrm>
            <a:off x="1834712" y="411163"/>
            <a:ext cx="2299200" cy="1485000"/>
          </a:xfrm>
          <a:prstGeom prst="rect">
            <a:avLst/>
          </a:prstGeom>
          <a:noFill/>
          <a:ln>
            <a:noFill/>
          </a:ln>
        </p:spPr>
      </p:sp>
      <p:cxnSp>
        <p:nvCxnSpPr>
          <p:cNvPr id="1819" name="Google Shape;1819;p107"/>
          <p:cNvCxnSpPr/>
          <p:nvPr/>
        </p:nvCxnSpPr>
        <p:spPr>
          <a:xfrm>
            <a:off x="1834709" y="4203361"/>
            <a:ext cx="2299200" cy="0"/>
          </a:xfrm>
          <a:prstGeom prst="straightConnector1">
            <a:avLst/>
          </a:prstGeom>
          <a:noFill/>
          <a:ln cap="flat" cmpd="sng" w="25400">
            <a:solidFill>
              <a:schemeClr val="lt1"/>
            </a:solidFill>
            <a:prstDash val="solid"/>
            <a:round/>
            <a:headEnd len="sm" w="sm" type="none"/>
            <a:tailEnd len="sm" w="sm" type="none"/>
          </a:ln>
        </p:spPr>
      </p:cxnSp>
      <p:sp>
        <p:nvSpPr>
          <p:cNvPr id="1820" name="Google Shape;1820;p107"/>
          <p:cNvSpPr/>
          <p:nvPr>
            <p:ph idx="3" type="pic"/>
          </p:nvPr>
        </p:nvSpPr>
        <p:spPr>
          <a:xfrm>
            <a:off x="1834710" y="2585440"/>
            <a:ext cx="2299200" cy="1485000"/>
          </a:xfrm>
          <a:prstGeom prst="rect">
            <a:avLst/>
          </a:prstGeom>
          <a:noFill/>
          <a:ln>
            <a:noFill/>
          </a:ln>
        </p:spPr>
      </p:sp>
      <p:cxnSp>
        <p:nvCxnSpPr>
          <p:cNvPr id="1821" name="Google Shape;1821;p107"/>
          <p:cNvCxnSpPr/>
          <p:nvPr/>
        </p:nvCxnSpPr>
        <p:spPr>
          <a:xfrm>
            <a:off x="5010149" y="2029084"/>
            <a:ext cx="2299200" cy="0"/>
          </a:xfrm>
          <a:prstGeom prst="straightConnector1">
            <a:avLst/>
          </a:prstGeom>
          <a:noFill/>
          <a:ln cap="flat" cmpd="sng" w="25400">
            <a:solidFill>
              <a:schemeClr val="lt1"/>
            </a:solidFill>
            <a:prstDash val="solid"/>
            <a:round/>
            <a:headEnd len="sm" w="sm" type="none"/>
            <a:tailEnd len="sm" w="sm" type="none"/>
          </a:ln>
        </p:spPr>
      </p:cxnSp>
      <p:sp>
        <p:nvSpPr>
          <p:cNvPr id="1822" name="Google Shape;1822;p107"/>
          <p:cNvSpPr/>
          <p:nvPr>
            <p:ph idx="4" type="pic"/>
          </p:nvPr>
        </p:nvSpPr>
        <p:spPr>
          <a:xfrm>
            <a:off x="5010150" y="411163"/>
            <a:ext cx="2299200" cy="1485000"/>
          </a:xfrm>
          <a:prstGeom prst="rect">
            <a:avLst/>
          </a:prstGeom>
          <a:noFill/>
          <a:ln>
            <a:noFill/>
          </a:ln>
        </p:spPr>
      </p:sp>
      <p:sp>
        <p:nvSpPr>
          <p:cNvPr id="1823" name="Google Shape;1823;p107"/>
          <p:cNvSpPr txBox="1"/>
          <p:nvPr>
            <p:ph idx="1" type="body"/>
          </p:nvPr>
        </p:nvSpPr>
        <p:spPr>
          <a:xfrm>
            <a:off x="5010147" y="2029071"/>
            <a:ext cx="2299200" cy="3198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rtl="0" algn="l">
              <a:spcBef>
                <a:spcPts val="5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1824" name="Google Shape;1824;p107"/>
          <p:cNvSpPr txBox="1"/>
          <p:nvPr>
            <p:ph idx="5" type="body"/>
          </p:nvPr>
        </p:nvSpPr>
        <p:spPr>
          <a:xfrm>
            <a:off x="1834709" y="4203347"/>
            <a:ext cx="2299200" cy="3228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rtl="0" algn="l">
              <a:spcBef>
                <a:spcPts val="5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1825" name="Google Shape;1825;p107"/>
          <p:cNvSpPr txBox="1"/>
          <p:nvPr>
            <p:ph idx="6"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spcBef>
                <a:spcPts val="0"/>
              </a:spcBef>
              <a:spcAft>
                <a:spcPts val="0"/>
              </a:spcAft>
              <a:buClr>
                <a:schemeClr val="dk1"/>
              </a:buClr>
              <a:buSzPts val="1200"/>
              <a:buNone/>
              <a:defRPr sz="1200"/>
            </a:lvl2pPr>
            <a:lvl3pPr indent="-304800" lvl="2" marL="1371600" rtl="0" algn="l">
              <a:spcBef>
                <a:spcPts val="0"/>
              </a:spcBef>
              <a:spcAft>
                <a:spcPts val="0"/>
              </a:spcAft>
              <a:buClr>
                <a:schemeClr val="dk1"/>
              </a:buClr>
              <a:buSzPts val="1200"/>
              <a:buChar char="–"/>
              <a:defRPr sz="1200"/>
            </a:lvl3pPr>
            <a:lvl4pPr indent="-304800" lvl="3" marL="1828800" rtl="0" algn="l">
              <a:spcBef>
                <a:spcPts val="0"/>
              </a:spcBef>
              <a:spcAft>
                <a:spcPts val="0"/>
              </a:spcAft>
              <a:buClr>
                <a:schemeClr val="dk1"/>
              </a:buClr>
              <a:buSzPts val="1200"/>
              <a:buChar char="–"/>
              <a:defRPr sz="1200"/>
            </a:lvl4pPr>
            <a:lvl5pPr indent="-304800" lvl="4" marL="2286000" rtl="0" algn="l">
              <a:spcBef>
                <a:spcPts val="0"/>
              </a:spcBef>
              <a:spcAft>
                <a:spcPts val="0"/>
              </a:spcAft>
              <a:buClr>
                <a:schemeClr val="dk1"/>
              </a:buClr>
              <a:buSzPts val="1200"/>
              <a:buChar char="–"/>
              <a:defRPr sz="12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2608">
          <p15:clr>
            <a:srgbClr val="FBAE40"/>
          </p15:clr>
        </p15:guide>
        <p15:guide id="6" orient="horz" pos="1620">
          <p15:clr>
            <a:srgbClr val="FBAE40"/>
          </p15:clr>
        </p15:guide>
        <p15:guide id="7" pos="3152">
          <p15:clr>
            <a:srgbClr val="FBAE40"/>
          </p15:clr>
        </p15:guide>
        <p15:guide id="8" pos="1156">
          <p15:clr>
            <a:srgbClr val="FBAE40"/>
          </p15:clr>
        </p15:guide>
        <p15:guide id="9" pos="4604">
          <p15:clr>
            <a:srgbClr val="FBAE40"/>
          </p15:clr>
        </p15:guide>
      </p15:sldGuideLst>
    </p:ext>
  </p:extLst>
</p:sldLayout>
</file>

<file path=ppt/slideLayouts/slideLayout10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images (Light) (Alt)" showMasterSp="0">
  <p:cSld name="3 images (Light) (Alt)">
    <p:bg>
      <p:bgPr>
        <a:solidFill>
          <a:schemeClr val="lt2"/>
        </a:solidFill>
      </p:bgPr>
    </p:bg>
    <p:spTree>
      <p:nvGrpSpPr>
        <p:cNvPr id="1826" name="Shape 1826"/>
        <p:cNvGrpSpPr/>
        <p:nvPr/>
      </p:nvGrpSpPr>
      <p:grpSpPr>
        <a:xfrm>
          <a:off x="0" y="0"/>
          <a:ext cx="0" cy="0"/>
          <a:chOff x="0" y="0"/>
          <a:chExt cx="0" cy="0"/>
        </a:xfrm>
      </p:grpSpPr>
      <p:sp>
        <p:nvSpPr>
          <p:cNvPr id="1827" name="Google Shape;1827;p108"/>
          <p:cNvSpPr txBox="1"/>
          <p:nvPr>
            <p:ph type="title"/>
          </p:nvPr>
        </p:nvSpPr>
        <p:spPr>
          <a:xfrm>
            <a:off x="1841062" y="2029070"/>
            <a:ext cx="2299200" cy="319800"/>
          </a:xfrm>
          <a:prstGeom prst="rect">
            <a:avLst/>
          </a:prstGeom>
          <a:noFill/>
          <a:ln>
            <a:noFill/>
          </a:ln>
        </p:spPr>
        <p:txBody>
          <a:bodyPr anchorCtr="0" anchor="t" bIns="0" lIns="0" spcFirstLastPara="1" rIns="0" wrap="square" tIns="0">
            <a:noAutofit/>
          </a:bodyPr>
          <a:lstStyle>
            <a:lvl1pPr lvl="0" rtl="0" algn="l">
              <a:lnSpc>
                <a:spcPct val="100000"/>
              </a:lnSpc>
              <a:spcBef>
                <a:spcPts val="0"/>
              </a:spcBef>
              <a:spcAft>
                <a:spcPts val="0"/>
              </a:spcAft>
              <a:buClr>
                <a:schemeClr val="dk1"/>
              </a:buClr>
              <a:buSzPts val="1800"/>
              <a:buFont typeface="Arial"/>
              <a:buNone/>
              <a:defRPr b="0" sz="1800">
                <a:solidFill>
                  <a:schemeClr val="dk1"/>
                </a:solidFill>
              </a:defRPr>
            </a:lvl1pPr>
            <a:lvl2pPr lvl="1" rtl="0" algn="l">
              <a:lnSpc>
                <a:spcPct val="85000"/>
              </a:lnSpc>
              <a:spcBef>
                <a:spcPts val="500"/>
              </a:spcBef>
              <a:spcAft>
                <a:spcPts val="0"/>
              </a:spcAft>
              <a:buSzPts val="1400"/>
              <a:buNone/>
              <a:defRPr/>
            </a:lvl2pPr>
            <a:lvl3pPr lvl="2" rtl="0" algn="l">
              <a:lnSpc>
                <a:spcPct val="85000"/>
              </a:lnSpc>
              <a:spcBef>
                <a:spcPts val="0"/>
              </a:spcBef>
              <a:spcAft>
                <a:spcPts val="0"/>
              </a:spcAft>
              <a:buSzPts val="1400"/>
              <a:buNone/>
              <a:defRPr/>
            </a:lvl3pPr>
            <a:lvl4pPr lvl="3" rtl="0" algn="l">
              <a:lnSpc>
                <a:spcPct val="85000"/>
              </a:lnSpc>
              <a:spcBef>
                <a:spcPts val="0"/>
              </a:spcBef>
              <a:spcAft>
                <a:spcPts val="0"/>
              </a:spcAft>
              <a:buSzPts val="1400"/>
              <a:buNone/>
              <a:defRPr/>
            </a:lvl4pPr>
            <a:lvl5pPr lvl="4" rtl="0" algn="l">
              <a:lnSpc>
                <a:spcPct val="85000"/>
              </a:lnSpc>
              <a:spcBef>
                <a:spcPts val="0"/>
              </a:spcBef>
              <a:spcAft>
                <a:spcPts val="0"/>
              </a:spcAft>
              <a:buSzPts val="1400"/>
              <a:buNone/>
              <a:defRPr/>
            </a:lvl5pPr>
            <a:lvl6pPr lvl="5" rtl="0" algn="l">
              <a:lnSpc>
                <a:spcPct val="85000"/>
              </a:lnSpc>
              <a:spcBef>
                <a:spcPts val="0"/>
              </a:spcBef>
              <a:spcAft>
                <a:spcPts val="0"/>
              </a:spcAft>
              <a:buSzPts val="1400"/>
              <a:buNone/>
              <a:defRPr/>
            </a:lvl6pPr>
            <a:lvl7pPr lvl="6" rtl="0" algn="l">
              <a:lnSpc>
                <a:spcPct val="85000"/>
              </a:lnSpc>
              <a:spcBef>
                <a:spcPts val="0"/>
              </a:spcBef>
              <a:spcAft>
                <a:spcPts val="0"/>
              </a:spcAft>
              <a:buSzPts val="1400"/>
              <a:buNone/>
              <a:defRPr/>
            </a:lvl7pPr>
            <a:lvl8pPr lvl="7" rtl="0" algn="l">
              <a:lnSpc>
                <a:spcPct val="85000"/>
              </a:lnSpc>
              <a:spcBef>
                <a:spcPts val="0"/>
              </a:spcBef>
              <a:spcAft>
                <a:spcPts val="0"/>
              </a:spcAft>
              <a:buSzPts val="1400"/>
              <a:buNone/>
              <a:defRPr/>
            </a:lvl8pPr>
            <a:lvl9pPr lvl="8" rtl="0" algn="l">
              <a:lnSpc>
                <a:spcPct val="85000"/>
              </a:lnSpc>
              <a:spcBef>
                <a:spcPts val="0"/>
              </a:spcBef>
              <a:spcAft>
                <a:spcPts val="0"/>
              </a:spcAft>
              <a:buSzPts val="1400"/>
              <a:buNone/>
              <a:defRPr/>
            </a:lvl9pPr>
          </a:lstStyle>
          <a:p/>
        </p:txBody>
      </p:sp>
      <p:cxnSp>
        <p:nvCxnSpPr>
          <p:cNvPr id="1828" name="Google Shape;1828;p108"/>
          <p:cNvCxnSpPr/>
          <p:nvPr/>
        </p:nvCxnSpPr>
        <p:spPr>
          <a:xfrm>
            <a:off x="1841063" y="2029084"/>
            <a:ext cx="2299200" cy="0"/>
          </a:xfrm>
          <a:prstGeom prst="straightConnector1">
            <a:avLst/>
          </a:prstGeom>
          <a:noFill/>
          <a:ln cap="flat" cmpd="sng" w="25400">
            <a:solidFill>
              <a:schemeClr val="dk1"/>
            </a:solidFill>
            <a:prstDash val="solid"/>
            <a:round/>
            <a:headEnd len="sm" w="sm" type="none"/>
            <a:tailEnd len="sm" w="sm" type="none"/>
          </a:ln>
        </p:spPr>
      </p:cxnSp>
      <p:sp>
        <p:nvSpPr>
          <p:cNvPr id="1829" name="Google Shape;1829;p108"/>
          <p:cNvSpPr/>
          <p:nvPr>
            <p:ph idx="2" type="pic"/>
          </p:nvPr>
        </p:nvSpPr>
        <p:spPr>
          <a:xfrm>
            <a:off x="1834712" y="411163"/>
            <a:ext cx="2299200" cy="1485000"/>
          </a:xfrm>
          <a:prstGeom prst="rect">
            <a:avLst/>
          </a:prstGeom>
          <a:noFill/>
          <a:ln>
            <a:noFill/>
          </a:ln>
        </p:spPr>
      </p:sp>
      <p:cxnSp>
        <p:nvCxnSpPr>
          <p:cNvPr id="1830" name="Google Shape;1830;p108"/>
          <p:cNvCxnSpPr/>
          <p:nvPr/>
        </p:nvCxnSpPr>
        <p:spPr>
          <a:xfrm>
            <a:off x="1841062" y="4194254"/>
            <a:ext cx="2299200" cy="0"/>
          </a:xfrm>
          <a:prstGeom prst="straightConnector1">
            <a:avLst/>
          </a:prstGeom>
          <a:noFill/>
          <a:ln cap="flat" cmpd="sng" w="25400">
            <a:solidFill>
              <a:schemeClr val="dk1"/>
            </a:solidFill>
            <a:prstDash val="solid"/>
            <a:round/>
            <a:headEnd len="sm" w="sm" type="none"/>
            <a:tailEnd len="sm" w="sm" type="none"/>
          </a:ln>
        </p:spPr>
      </p:cxnSp>
      <p:sp>
        <p:nvSpPr>
          <p:cNvPr id="1831" name="Google Shape;1831;p108"/>
          <p:cNvSpPr/>
          <p:nvPr>
            <p:ph idx="3" type="pic"/>
          </p:nvPr>
        </p:nvSpPr>
        <p:spPr>
          <a:xfrm>
            <a:off x="1841062" y="2576334"/>
            <a:ext cx="2299200" cy="1485000"/>
          </a:xfrm>
          <a:prstGeom prst="rect">
            <a:avLst/>
          </a:prstGeom>
          <a:noFill/>
          <a:ln>
            <a:noFill/>
          </a:ln>
        </p:spPr>
      </p:sp>
      <p:cxnSp>
        <p:nvCxnSpPr>
          <p:cNvPr id="1832" name="Google Shape;1832;p108"/>
          <p:cNvCxnSpPr/>
          <p:nvPr/>
        </p:nvCxnSpPr>
        <p:spPr>
          <a:xfrm>
            <a:off x="5010149" y="2029084"/>
            <a:ext cx="2299200" cy="0"/>
          </a:xfrm>
          <a:prstGeom prst="straightConnector1">
            <a:avLst/>
          </a:prstGeom>
          <a:noFill/>
          <a:ln cap="flat" cmpd="sng" w="25400">
            <a:solidFill>
              <a:schemeClr val="dk1"/>
            </a:solidFill>
            <a:prstDash val="solid"/>
            <a:round/>
            <a:headEnd len="sm" w="sm" type="none"/>
            <a:tailEnd len="sm" w="sm" type="none"/>
          </a:ln>
        </p:spPr>
      </p:cxnSp>
      <p:sp>
        <p:nvSpPr>
          <p:cNvPr id="1833" name="Google Shape;1833;p108"/>
          <p:cNvSpPr/>
          <p:nvPr>
            <p:ph idx="4" type="pic"/>
          </p:nvPr>
        </p:nvSpPr>
        <p:spPr>
          <a:xfrm>
            <a:off x="5010150" y="411163"/>
            <a:ext cx="2299200" cy="1485000"/>
          </a:xfrm>
          <a:prstGeom prst="rect">
            <a:avLst/>
          </a:prstGeom>
          <a:noFill/>
          <a:ln>
            <a:noFill/>
          </a:ln>
        </p:spPr>
      </p:sp>
      <p:sp>
        <p:nvSpPr>
          <p:cNvPr id="1834" name="Google Shape;1834;p108"/>
          <p:cNvSpPr txBox="1"/>
          <p:nvPr>
            <p:ph idx="1" type="body"/>
          </p:nvPr>
        </p:nvSpPr>
        <p:spPr>
          <a:xfrm>
            <a:off x="5010147" y="2029071"/>
            <a:ext cx="2299200" cy="3198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rtl="0" algn="l">
              <a:spcBef>
                <a:spcPts val="5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1835" name="Google Shape;1835;p108"/>
          <p:cNvSpPr txBox="1"/>
          <p:nvPr>
            <p:ph idx="5" type="body"/>
          </p:nvPr>
        </p:nvSpPr>
        <p:spPr>
          <a:xfrm>
            <a:off x="1841062" y="4194240"/>
            <a:ext cx="2299200" cy="3198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rtl="0" algn="l">
              <a:spcBef>
                <a:spcPts val="5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1836" name="Google Shape;1836;p108"/>
          <p:cNvSpPr txBox="1"/>
          <p:nvPr>
            <p:ph idx="6" type="body"/>
          </p:nvPr>
        </p:nvSpPr>
        <p:spPr>
          <a:xfrm>
            <a:off x="863600" y="4407112"/>
            <a:ext cx="8280300" cy="736500"/>
          </a:xfrm>
          <a:prstGeom prst="rect">
            <a:avLst/>
          </a:prstGeom>
          <a:noFill/>
          <a:ln>
            <a:noFill/>
          </a:ln>
        </p:spPr>
        <p:txBody>
          <a:bodyPr anchorCtr="0" anchor="b" bIns="0" lIns="0" spcFirstLastPara="1" rIns="0" wrap="square" tIns="0">
            <a:noAutofit/>
          </a:bodyPr>
          <a:lstStyle>
            <a:lvl1pPr indent="-228600" lvl="0" marL="457200" rtl="0" algn="r">
              <a:lnSpc>
                <a:spcPct val="100000"/>
              </a:lnSpc>
              <a:spcBef>
                <a:spcPts val="0"/>
              </a:spcBef>
              <a:spcAft>
                <a:spcPts val="0"/>
              </a:spcAft>
              <a:buClr>
                <a:schemeClr val="lt1"/>
              </a:buClr>
              <a:buSzPts val="1400"/>
              <a:buNone/>
              <a:defRPr sz="1400">
                <a:solidFill>
                  <a:schemeClr val="lt1"/>
                </a:solidFill>
              </a:defRPr>
            </a:lvl1pPr>
            <a:lvl2pPr indent="-228600" lvl="1" marL="914400" rtl="0" algn="l">
              <a:spcBef>
                <a:spcPts val="200"/>
              </a:spcBef>
              <a:spcAft>
                <a:spcPts val="0"/>
              </a:spcAft>
              <a:buClr>
                <a:schemeClr val="dk1"/>
              </a:buClr>
              <a:buSzPts val="1800"/>
              <a:buNone/>
              <a:defRPr/>
            </a:lvl2pPr>
            <a:lvl3pPr indent="-342900" lvl="2" marL="1371600" rtl="0" algn="l">
              <a:spcBef>
                <a:spcPts val="0"/>
              </a:spcBef>
              <a:spcAft>
                <a:spcPts val="0"/>
              </a:spcAft>
              <a:buClr>
                <a:schemeClr val="dk1"/>
              </a:buClr>
              <a:buSzPts val="1800"/>
              <a:buChar char="–"/>
              <a:defRPr/>
            </a:lvl3pPr>
            <a:lvl4pPr indent="-342900" lvl="3" marL="1828800" rtl="0" algn="l">
              <a:spcBef>
                <a:spcPts val="0"/>
              </a:spcBef>
              <a:spcAft>
                <a:spcPts val="0"/>
              </a:spcAft>
              <a:buClr>
                <a:schemeClr val="dk1"/>
              </a:buClr>
              <a:buSzPts val="1800"/>
              <a:buChar char="–"/>
              <a:defRPr/>
            </a:lvl4pPr>
            <a:lvl5pPr indent="-342900" lvl="4" marL="2286000" rtl="0" algn="l">
              <a:spcBef>
                <a:spcPts val="0"/>
              </a:spcBef>
              <a:spcAft>
                <a:spcPts val="0"/>
              </a:spcAft>
              <a:buClr>
                <a:schemeClr val="dk1"/>
              </a:buClr>
              <a:buSzPts val="1800"/>
              <a:buChar char="–"/>
              <a:defRPr/>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156">
          <p15:clr>
            <a:srgbClr val="FBAE40"/>
          </p15:clr>
        </p15:guide>
        <p15:guide id="6" orient="horz" pos="1620">
          <p15:clr>
            <a:srgbClr val="FBAE40"/>
          </p15:clr>
        </p15:guide>
        <p15:guide id="7" pos="2608">
          <p15:clr>
            <a:srgbClr val="FBAE40"/>
          </p15:clr>
        </p15:guide>
        <p15:guide id="8" pos="3152">
          <p15:clr>
            <a:srgbClr val="FBAE40"/>
          </p15:clr>
        </p15:guide>
        <p15:guide id="9" pos="4604">
          <p15:clr>
            <a:srgbClr val="FBAE40"/>
          </p15:clr>
        </p15:guide>
      </p15:sldGuideLst>
    </p:ext>
  </p:extLst>
</p:sldLayout>
</file>

<file path=ppt/slideLayouts/slideLayout10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 images (Dark)" showMasterSp="0">
  <p:cSld name="5 images (Dark)">
    <p:bg>
      <p:bgPr>
        <a:solidFill>
          <a:schemeClr val="dk2"/>
        </a:solidFill>
      </p:bgPr>
    </p:bg>
    <p:spTree>
      <p:nvGrpSpPr>
        <p:cNvPr id="1837" name="Shape 1837"/>
        <p:cNvGrpSpPr/>
        <p:nvPr/>
      </p:nvGrpSpPr>
      <p:grpSpPr>
        <a:xfrm>
          <a:off x="0" y="0"/>
          <a:ext cx="0" cy="0"/>
          <a:chOff x="0" y="0"/>
          <a:chExt cx="0" cy="0"/>
        </a:xfrm>
      </p:grpSpPr>
      <p:sp>
        <p:nvSpPr>
          <p:cNvPr id="1838" name="Google Shape;1838;p109"/>
          <p:cNvSpPr txBox="1"/>
          <p:nvPr>
            <p:ph type="title"/>
          </p:nvPr>
        </p:nvSpPr>
        <p:spPr>
          <a:xfrm>
            <a:off x="431800" y="2029070"/>
            <a:ext cx="2299200" cy="319800"/>
          </a:xfrm>
          <a:prstGeom prst="rect">
            <a:avLst/>
          </a:prstGeom>
          <a:noFill/>
          <a:ln>
            <a:noFill/>
          </a:ln>
        </p:spPr>
        <p:txBody>
          <a:bodyPr anchorCtr="0" anchor="t" bIns="0" lIns="0" spcFirstLastPara="1" rIns="0" wrap="square" tIns="0">
            <a:noAutofit/>
          </a:bodyPr>
          <a:lstStyle>
            <a:lvl1pPr lvl="0" rtl="0" algn="l">
              <a:lnSpc>
                <a:spcPct val="100000"/>
              </a:lnSpc>
              <a:spcBef>
                <a:spcPts val="0"/>
              </a:spcBef>
              <a:spcAft>
                <a:spcPts val="0"/>
              </a:spcAft>
              <a:buClr>
                <a:schemeClr val="lt1"/>
              </a:buClr>
              <a:buSzPts val="1800"/>
              <a:buFont typeface="Arial"/>
              <a:buNone/>
              <a:defRPr b="0" sz="1800">
                <a:solidFill>
                  <a:schemeClr val="lt1"/>
                </a:solidFill>
              </a:defRPr>
            </a:lvl1pPr>
            <a:lvl2pPr lvl="1" rtl="0" algn="l">
              <a:lnSpc>
                <a:spcPct val="85000"/>
              </a:lnSpc>
              <a:spcBef>
                <a:spcPts val="500"/>
              </a:spcBef>
              <a:spcAft>
                <a:spcPts val="0"/>
              </a:spcAft>
              <a:buSzPts val="1400"/>
              <a:buNone/>
              <a:defRPr/>
            </a:lvl2pPr>
            <a:lvl3pPr lvl="2" rtl="0" algn="l">
              <a:lnSpc>
                <a:spcPct val="85000"/>
              </a:lnSpc>
              <a:spcBef>
                <a:spcPts val="0"/>
              </a:spcBef>
              <a:spcAft>
                <a:spcPts val="0"/>
              </a:spcAft>
              <a:buSzPts val="1400"/>
              <a:buNone/>
              <a:defRPr/>
            </a:lvl3pPr>
            <a:lvl4pPr lvl="3" rtl="0" algn="l">
              <a:lnSpc>
                <a:spcPct val="85000"/>
              </a:lnSpc>
              <a:spcBef>
                <a:spcPts val="0"/>
              </a:spcBef>
              <a:spcAft>
                <a:spcPts val="0"/>
              </a:spcAft>
              <a:buSzPts val="1400"/>
              <a:buNone/>
              <a:defRPr/>
            </a:lvl4pPr>
            <a:lvl5pPr lvl="4" rtl="0" algn="l">
              <a:lnSpc>
                <a:spcPct val="85000"/>
              </a:lnSpc>
              <a:spcBef>
                <a:spcPts val="0"/>
              </a:spcBef>
              <a:spcAft>
                <a:spcPts val="0"/>
              </a:spcAft>
              <a:buSzPts val="1400"/>
              <a:buNone/>
              <a:defRPr/>
            </a:lvl5pPr>
            <a:lvl6pPr lvl="5" rtl="0" algn="l">
              <a:lnSpc>
                <a:spcPct val="85000"/>
              </a:lnSpc>
              <a:spcBef>
                <a:spcPts val="0"/>
              </a:spcBef>
              <a:spcAft>
                <a:spcPts val="0"/>
              </a:spcAft>
              <a:buSzPts val="1400"/>
              <a:buNone/>
              <a:defRPr/>
            </a:lvl6pPr>
            <a:lvl7pPr lvl="6" rtl="0" algn="l">
              <a:lnSpc>
                <a:spcPct val="85000"/>
              </a:lnSpc>
              <a:spcBef>
                <a:spcPts val="0"/>
              </a:spcBef>
              <a:spcAft>
                <a:spcPts val="0"/>
              </a:spcAft>
              <a:buSzPts val="1400"/>
              <a:buNone/>
              <a:defRPr/>
            </a:lvl7pPr>
            <a:lvl8pPr lvl="7" rtl="0" algn="l">
              <a:lnSpc>
                <a:spcPct val="85000"/>
              </a:lnSpc>
              <a:spcBef>
                <a:spcPts val="0"/>
              </a:spcBef>
              <a:spcAft>
                <a:spcPts val="0"/>
              </a:spcAft>
              <a:buSzPts val="1400"/>
              <a:buNone/>
              <a:defRPr/>
            </a:lvl8pPr>
            <a:lvl9pPr lvl="8" rtl="0" algn="l">
              <a:lnSpc>
                <a:spcPct val="85000"/>
              </a:lnSpc>
              <a:spcBef>
                <a:spcPts val="0"/>
              </a:spcBef>
              <a:spcAft>
                <a:spcPts val="0"/>
              </a:spcAft>
              <a:buSzPts val="1400"/>
              <a:buNone/>
              <a:defRPr/>
            </a:lvl9pPr>
          </a:lstStyle>
          <a:p/>
        </p:txBody>
      </p:sp>
      <p:cxnSp>
        <p:nvCxnSpPr>
          <p:cNvPr id="1839" name="Google Shape;1839;p109"/>
          <p:cNvCxnSpPr/>
          <p:nvPr/>
        </p:nvCxnSpPr>
        <p:spPr>
          <a:xfrm>
            <a:off x="431801" y="2029084"/>
            <a:ext cx="2299200" cy="0"/>
          </a:xfrm>
          <a:prstGeom prst="straightConnector1">
            <a:avLst/>
          </a:prstGeom>
          <a:noFill/>
          <a:ln cap="flat" cmpd="sng" w="25400">
            <a:solidFill>
              <a:schemeClr val="lt1"/>
            </a:solidFill>
            <a:prstDash val="solid"/>
            <a:round/>
            <a:headEnd len="sm" w="sm" type="none"/>
            <a:tailEnd len="sm" w="sm" type="none"/>
          </a:ln>
        </p:spPr>
      </p:cxnSp>
      <p:sp>
        <p:nvSpPr>
          <p:cNvPr id="1840" name="Google Shape;1840;p109"/>
          <p:cNvSpPr/>
          <p:nvPr>
            <p:ph idx="2" type="pic"/>
          </p:nvPr>
        </p:nvSpPr>
        <p:spPr>
          <a:xfrm>
            <a:off x="431802" y="411163"/>
            <a:ext cx="2299200" cy="1485000"/>
          </a:xfrm>
          <a:prstGeom prst="rect">
            <a:avLst/>
          </a:prstGeom>
          <a:noFill/>
          <a:ln>
            <a:noFill/>
          </a:ln>
        </p:spPr>
      </p:sp>
      <p:cxnSp>
        <p:nvCxnSpPr>
          <p:cNvPr id="1841" name="Google Shape;1841;p109"/>
          <p:cNvCxnSpPr/>
          <p:nvPr/>
        </p:nvCxnSpPr>
        <p:spPr>
          <a:xfrm>
            <a:off x="436125" y="4189671"/>
            <a:ext cx="2299200" cy="0"/>
          </a:xfrm>
          <a:prstGeom prst="straightConnector1">
            <a:avLst/>
          </a:prstGeom>
          <a:noFill/>
          <a:ln cap="flat" cmpd="sng" w="25400">
            <a:solidFill>
              <a:schemeClr val="lt1"/>
            </a:solidFill>
            <a:prstDash val="solid"/>
            <a:round/>
            <a:headEnd len="sm" w="sm" type="none"/>
            <a:tailEnd len="sm" w="sm" type="none"/>
          </a:ln>
        </p:spPr>
      </p:cxnSp>
      <p:sp>
        <p:nvSpPr>
          <p:cNvPr id="1842" name="Google Shape;1842;p109"/>
          <p:cNvSpPr/>
          <p:nvPr>
            <p:ph idx="3" type="pic"/>
          </p:nvPr>
        </p:nvSpPr>
        <p:spPr>
          <a:xfrm>
            <a:off x="436125" y="2571750"/>
            <a:ext cx="2299200" cy="1485000"/>
          </a:xfrm>
          <a:prstGeom prst="rect">
            <a:avLst/>
          </a:prstGeom>
          <a:noFill/>
          <a:ln>
            <a:noFill/>
          </a:ln>
        </p:spPr>
      </p:sp>
      <p:cxnSp>
        <p:nvCxnSpPr>
          <p:cNvPr id="1843" name="Google Shape;1843;p109"/>
          <p:cNvCxnSpPr/>
          <p:nvPr/>
        </p:nvCxnSpPr>
        <p:spPr>
          <a:xfrm>
            <a:off x="6413064" y="2029084"/>
            <a:ext cx="2299200" cy="0"/>
          </a:xfrm>
          <a:prstGeom prst="straightConnector1">
            <a:avLst/>
          </a:prstGeom>
          <a:noFill/>
          <a:ln cap="flat" cmpd="sng" w="25400">
            <a:solidFill>
              <a:schemeClr val="lt1"/>
            </a:solidFill>
            <a:prstDash val="solid"/>
            <a:round/>
            <a:headEnd len="sm" w="sm" type="none"/>
            <a:tailEnd len="sm" w="sm" type="none"/>
          </a:ln>
        </p:spPr>
      </p:cxnSp>
      <p:sp>
        <p:nvSpPr>
          <p:cNvPr id="1844" name="Google Shape;1844;p109"/>
          <p:cNvSpPr/>
          <p:nvPr>
            <p:ph idx="4" type="pic"/>
          </p:nvPr>
        </p:nvSpPr>
        <p:spPr>
          <a:xfrm>
            <a:off x="6413065" y="411163"/>
            <a:ext cx="2299200" cy="1485000"/>
          </a:xfrm>
          <a:prstGeom prst="rect">
            <a:avLst/>
          </a:prstGeom>
          <a:noFill/>
          <a:ln>
            <a:noFill/>
          </a:ln>
        </p:spPr>
      </p:sp>
      <p:sp>
        <p:nvSpPr>
          <p:cNvPr id="1845" name="Google Shape;1845;p109"/>
          <p:cNvSpPr txBox="1"/>
          <p:nvPr>
            <p:ph idx="1" type="body"/>
          </p:nvPr>
        </p:nvSpPr>
        <p:spPr>
          <a:xfrm>
            <a:off x="6413062" y="2029071"/>
            <a:ext cx="2299200" cy="3198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rtl="0" algn="l">
              <a:spcBef>
                <a:spcPts val="5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1846" name="Google Shape;1846;p109"/>
          <p:cNvSpPr txBox="1"/>
          <p:nvPr>
            <p:ph idx="5" type="body"/>
          </p:nvPr>
        </p:nvSpPr>
        <p:spPr>
          <a:xfrm>
            <a:off x="436125" y="4189657"/>
            <a:ext cx="2299200" cy="3198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rtl="0" algn="l">
              <a:spcBef>
                <a:spcPts val="5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cxnSp>
        <p:nvCxnSpPr>
          <p:cNvPr id="1847" name="Google Shape;1847;p109"/>
          <p:cNvCxnSpPr/>
          <p:nvPr/>
        </p:nvCxnSpPr>
        <p:spPr>
          <a:xfrm>
            <a:off x="3422428" y="2029084"/>
            <a:ext cx="2299200" cy="0"/>
          </a:xfrm>
          <a:prstGeom prst="straightConnector1">
            <a:avLst/>
          </a:prstGeom>
          <a:noFill/>
          <a:ln cap="flat" cmpd="sng" w="25400">
            <a:solidFill>
              <a:schemeClr val="lt1"/>
            </a:solidFill>
            <a:prstDash val="solid"/>
            <a:round/>
            <a:headEnd len="sm" w="sm" type="none"/>
            <a:tailEnd len="sm" w="sm" type="none"/>
          </a:ln>
        </p:spPr>
      </p:cxnSp>
      <p:sp>
        <p:nvSpPr>
          <p:cNvPr id="1848" name="Google Shape;1848;p109"/>
          <p:cNvSpPr/>
          <p:nvPr>
            <p:ph idx="6" type="pic"/>
          </p:nvPr>
        </p:nvSpPr>
        <p:spPr>
          <a:xfrm>
            <a:off x="3422429" y="411163"/>
            <a:ext cx="2299200" cy="1485000"/>
          </a:xfrm>
          <a:prstGeom prst="rect">
            <a:avLst/>
          </a:prstGeom>
          <a:noFill/>
          <a:ln>
            <a:noFill/>
          </a:ln>
        </p:spPr>
      </p:sp>
      <p:cxnSp>
        <p:nvCxnSpPr>
          <p:cNvPr id="1849" name="Google Shape;1849;p109"/>
          <p:cNvCxnSpPr/>
          <p:nvPr/>
        </p:nvCxnSpPr>
        <p:spPr>
          <a:xfrm>
            <a:off x="3429712" y="4189671"/>
            <a:ext cx="2299200" cy="0"/>
          </a:xfrm>
          <a:prstGeom prst="straightConnector1">
            <a:avLst/>
          </a:prstGeom>
          <a:noFill/>
          <a:ln cap="flat" cmpd="sng" w="25400">
            <a:solidFill>
              <a:schemeClr val="lt1"/>
            </a:solidFill>
            <a:prstDash val="solid"/>
            <a:round/>
            <a:headEnd len="sm" w="sm" type="none"/>
            <a:tailEnd len="sm" w="sm" type="none"/>
          </a:ln>
        </p:spPr>
      </p:cxnSp>
      <p:sp>
        <p:nvSpPr>
          <p:cNvPr id="1850" name="Google Shape;1850;p109"/>
          <p:cNvSpPr/>
          <p:nvPr>
            <p:ph idx="7" type="pic"/>
          </p:nvPr>
        </p:nvSpPr>
        <p:spPr>
          <a:xfrm>
            <a:off x="3429712" y="2571750"/>
            <a:ext cx="2299200" cy="1485000"/>
          </a:xfrm>
          <a:prstGeom prst="rect">
            <a:avLst/>
          </a:prstGeom>
          <a:noFill/>
          <a:ln>
            <a:noFill/>
          </a:ln>
        </p:spPr>
      </p:sp>
      <p:sp>
        <p:nvSpPr>
          <p:cNvPr id="1851" name="Google Shape;1851;p109"/>
          <p:cNvSpPr txBox="1"/>
          <p:nvPr>
            <p:ph idx="8" type="body"/>
          </p:nvPr>
        </p:nvSpPr>
        <p:spPr>
          <a:xfrm>
            <a:off x="3422426" y="2029071"/>
            <a:ext cx="2299200" cy="3198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rtl="0" algn="l">
              <a:spcBef>
                <a:spcPts val="5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1852" name="Google Shape;1852;p109"/>
          <p:cNvSpPr txBox="1"/>
          <p:nvPr>
            <p:ph idx="9" type="body"/>
          </p:nvPr>
        </p:nvSpPr>
        <p:spPr>
          <a:xfrm>
            <a:off x="3429712" y="4189657"/>
            <a:ext cx="2299200" cy="3198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rtl="0" algn="l">
              <a:spcBef>
                <a:spcPts val="5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1853" name="Google Shape;1853;p109"/>
          <p:cNvSpPr txBox="1"/>
          <p:nvPr>
            <p:ph idx="13"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spcBef>
                <a:spcPts val="0"/>
              </a:spcBef>
              <a:spcAft>
                <a:spcPts val="0"/>
              </a:spcAft>
              <a:buClr>
                <a:schemeClr val="dk1"/>
              </a:buClr>
              <a:buSzPts val="1200"/>
              <a:buNone/>
              <a:defRPr sz="1200"/>
            </a:lvl2pPr>
            <a:lvl3pPr indent="-304800" lvl="2" marL="1371600" rtl="0" algn="l">
              <a:spcBef>
                <a:spcPts val="0"/>
              </a:spcBef>
              <a:spcAft>
                <a:spcPts val="0"/>
              </a:spcAft>
              <a:buClr>
                <a:schemeClr val="dk1"/>
              </a:buClr>
              <a:buSzPts val="1200"/>
              <a:buChar char="–"/>
              <a:defRPr sz="1200"/>
            </a:lvl3pPr>
            <a:lvl4pPr indent="-304800" lvl="3" marL="1828800" rtl="0" algn="l">
              <a:spcBef>
                <a:spcPts val="0"/>
              </a:spcBef>
              <a:spcAft>
                <a:spcPts val="0"/>
              </a:spcAft>
              <a:buClr>
                <a:schemeClr val="dk1"/>
              </a:buClr>
              <a:buSzPts val="1200"/>
              <a:buChar char="–"/>
              <a:defRPr sz="1200"/>
            </a:lvl4pPr>
            <a:lvl5pPr indent="-304800" lvl="4" marL="2286000" rtl="0" algn="l">
              <a:spcBef>
                <a:spcPts val="0"/>
              </a:spcBef>
              <a:spcAft>
                <a:spcPts val="0"/>
              </a:spcAft>
              <a:buClr>
                <a:schemeClr val="dk1"/>
              </a:buClr>
              <a:buSzPts val="1200"/>
              <a:buChar char="–"/>
              <a:defRPr sz="12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1620">
          <p15:clr>
            <a:srgbClr val="FBAE40"/>
          </p15:clr>
        </p15:guide>
        <p15:guide id="3" orient="horz" pos="259">
          <p15:clr>
            <a:srgbClr val="FBAE40"/>
          </p15:clr>
        </p15:guide>
        <p15:guide id="4" pos="5488">
          <p15:clr>
            <a:srgbClr val="FBAE40"/>
          </p15:clr>
        </p15:guide>
        <p15:guide id="5" orient="horz" pos="2981">
          <p15:clr>
            <a:srgbClr val="FBAE40"/>
          </p15:clr>
        </p15:guide>
        <p15:guide id="6" pos="1723">
          <p15:clr>
            <a:srgbClr val="FBAE40"/>
          </p15:clr>
        </p15:guide>
        <p15:guide id="7" pos="2154">
          <p15:clr>
            <a:srgbClr val="FBAE40"/>
          </p15:clr>
        </p15:guide>
        <p15:guide id="8" pos="3606">
          <p15:clr>
            <a:srgbClr val="FBAE40"/>
          </p15:clr>
        </p15:guide>
        <p15:guide id="9" pos="4037">
          <p15:clr>
            <a:srgbClr val="FBAE40"/>
          </p15:clr>
        </p15:guide>
      </p15:sldGuideLst>
    </p:ext>
  </p:extLst>
</p:sldLayout>
</file>

<file path=ppt/slideLayouts/slideLayout10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 images (Light)" showMasterSp="0">
  <p:cSld name="5 images (Light)">
    <p:bg>
      <p:bgPr>
        <a:solidFill>
          <a:schemeClr val="lt2"/>
        </a:solidFill>
      </p:bgPr>
    </p:bg>
    <p:spTree>
      <p:nvGrpSpPr>
        <p:cNvPr id="1854" name="Shape 1854"/>
        <p:cNvGrpSpPr/>
        <p:nvPr/>
      </p:nvGrpSpPr>
      <p:grpSpPr>
        <a:xfrm>
          <a:off x="0" y="0"/>
          <a:ext cx="0" cy="0"/>
          <a:chOff x="0" y="0"/>
          <a:chExt cx="0" cy="0"/>
        </a:xfrm>
      </p:grpSpPr>
      <p:sp>
        <p:nvSpPr>
          <p:cNvPr id="1855" name="Google Shape;1855;p110"/>
          <p:cNvSpPr txBox="1"/>
          <p:nvPr>
            <p:ph type="title"/>
          </p:nvPr>
        </p:nvSpPr>
        <p:spPr>
          <a:xfrm>
            <a:off x="431800" y="2029070"/>
            <a:ext cx="2299200" cy="319800"/>
          </a:xfrm>
          <a:prstGeom prst="rect">
            <a:avLst/>
          </a:prstGeom>
          <a:noFill/>
          <a:ln>
            <a:noFill/>
          </a:ln>
        </p:spPr>
        <p:txBody>
          <a:bodyPr anchorCtr="0" anchor="t" bIns="0" lIns="0" spcFirstLastPara="1" rIns="0" wrap="square" tIns="0">
            <a:noAutofit/>
          </a:bodyPr>
          <a:lstStyle>
            <a:lvl1pPr lvl="0" rtl="0" algn="l">
              <a:lnSpc>
                <a:spcPct val="100000"/>
              </a:lnSpc>
              <a:spcBef>
                <a:spcPts val="0"/>
              </a:spcBef>
              <a:spcAft>
                <a:spcPts val="0"/>
              </a:spcAft>
              <a:buClr>
                <a:schemeClr val="dk1"/>
              </a:buClr>
              <a:buSzPts val="1800"/>
              <a:buFont typeface="Arial"/>
              <a:buNone/>
              <a:defRPr b="0" sz="1800">
                <a:solidFill>
                  <a:schemeClr val="dk1"/>
                </a:solidFill>
              </a:defRPr>
            </a:lvl1pPr>
            <a:lvl2pPr lvl="1" rtl="0" algn="l">
              <a:lnSpc>
                <a:spcPct val="85000"/>
              </a:lnSpc>
              <a:spcBef>
                <a:spcPts val="500"/>
              </a:spcBef>
              <a:spcAft>
                <a:spcPts val="0"/>
              </a:spcAft>
              <a:buSzPts val="1400"/>
              <a:buNone/>
              <a:defRPr/>
            </a:lvl2pPr>
            <a:lvl3pPr lvl="2" rtl="0" algn="l">
              <a:lnSpc>
                <a:spcPct val="85000"/>
              </a:lnSpc>
              <a:spcBef>
                <a:spcPts val="0"/>
              </a:spcBef>
              <a:spcAft>
                <a:spcPts val="0"/>
              </a:spcAft>
              <a:buSzPts val="1400"/>
              <a:buNone/>
              <a:defRPr/>
            </a:lvl3pPr>
            <a:lvl4pPr lvl="3" rtl="0" algn="l">
              <a:lnSpc>
                <a:spcPct val="85000"/>
              </a:lnSpc>
              <a:spcBef>
                <a:spcPts val="0"/>
              </a:spcBef>
              <a:spcAft>
                <a:spcPts val="0"/>
              </a:spcAft>
              <a:buSzPts val="1400"/>
              <a:buNone/>
              <a:defRPr/>
            </a:lvl4pPr>
            <a:lvl5pPr lvl="4" rtl="0" algn="l">
              <a:lnSpc>
                <a:spcPct val="85000"/>
              </a:lnSpc>
              <a:spcBef>
                <a:spcPts val="0"/>
              </a:spcBef>
              <a:spcAft>
                <a:spcPts val="0"/>
              </a:spcAft>
              <a:buSzPts val="1400"/>
              <a:buNone/>
              <a:defRPr/>
            </a:lvl5pPr>
            <a:lvl6pPr lvl="5" rtl="0" algn="l">
              <a:lnSpc>
                <a:spcPct val="85000"/>
              </a:lnSpc>
              <a:spcBef>
                <a:spcPts val="0"/>
              </a:spcBef>
              <a:spcAft>
                <a:spcPts val="0"/>
              </a:spcAft>
              <a:buSzPts val="1400"/>
              <a:buNone/>
              <a:defRPr/>
            </a:lvl6pPr>
            <a:lvl7pPr lvl="6" rtl="0" algn="l">
              <a:lnSpc>
                <a:spcPct val="85000"/>
              </a:lnSpc>
              <a:spcBef>
                <a:spcPts val="0"/>
              </a:spcBef>
              <a:spcAft>
                <a:spcPts val="0"/>
              </a:spcAft>
              <a:buSzPts val="1400"/>
              <a:buNone/>
              <a:defRPr/>
            </a:lvl7pPr>
            <a:lvl8pPr lvl="7" rtl="0" algn="l">
              <a:lnSpc>
                <a:spcPct val="85000"/>
              </a:lnSpc>
              <a:spcBef>
                <a:spcPts val="0"/>
              </a:spcBef>
              <a:spcAft>
                <a:spcPts val="0"/>
              </a:spcAft>
              <a:buSzPts val="1400"/>
              <a:buNone/>
              <a:defRPr/>
            </a:lvl8pPr>
            <a:lvl9pPr lvl="8" rtl="0" algn="l">
              <a:lnSpc>
                <a:spcPct val="85000"/>
              </a:lnSpc>
              <a:spcBef>
                <a:spcPts val="0"/>
              </a:spcBef>
              <a:spcAft>
                <a:spcPts val="0"/>
              </a:spcAft>
              <a:buSzPts val="1400"/>
              <a:buNone/>
              <a:defRPr/>
            </a:lvl9pPr>
          </a:lstStyle>
          <a:p/>
        </p:txBody>
      </p:sp>
      <p:cxnSp>
        <p:nvCxnSpPr>
          <p:cNvPr id="1856" name="Google Shape;1856;p110"/>
          <p:cNvCxnSpPr/>
          <p:nvPr/>
        </p:nvCxnSpPr>
        <p:spPr>
          <a:xfrm>
            <a:off x="431801" y="2029084"/>
            <a:ext cx="2299200" cy="0"/>
          </a:xfrm>
          <a:prstGeom prst="straightConnector1">
            <a:avLst/>
          </a:prstGeom>
          <a:noFill/>
          <a:ln cap="flat" cmpd="sng" w="25400">
            <a:solidFill>
              <a:schemeClr val="dk1"/>
            </a:solidFill>
            <a:prstDash val="solid"/>
            <a:round/>
            <a:headEnd len="sm" w="sm" type="none"/>
            <a:tailEnd len="sm" w="sm" type="none"/>
          </a:ln>
        </p:spPr>
      </p:cxnSp>
      <p:sp>
        <p:nvSpPr>
          <p:cNvPr id="1857" name="Google Shape;1857;p110"/>
          <p:cNvSpPr/>
          <p:nvPr>
            <p:ph idx="2" type="pic"/>
          </p:nvPr>
        </p:nvSpPr>
        <p:spPr>
          <a:xfrm>
            <a:off x="431802" y="411163"/>
            <a:ext cx="2299200" cy="1485000"/>
          </a:xfrm>
          <a:prstGeom prst="rect">
            <a:avLst/>
          </a:prstGeom>
          <a:noFill/>
          <a:ln>
            <a:noFill/>
          </a:ln>
        </p:spPr>
      </p:sp>
      <p:cxnSp>
        <p:nvCxnSpPr>
          <p:cNvPr id="1858" name="Google Shape;1858;p110"/>
          <p:cNvCxnSpPr/>
          <p:nvPr/>
        </p:nvCxnSpPr>
        <p:spPr>
          <a:xfrm>
            <a:off x="431799" y="4202205"/>
            <a:ext cx="2299200" cy="0"/>
          </a:xfrm>
          <a:prstGeom prst="straightConnector1">
            <a:avLst/>
          </a:prstGeom>
          <a:noFill/>
          <a:ln cap="flat" cmpd="sng" w="25400">
            <a:solidFill>
              <a:schemeClr val="dk1"/>
            </a:solidFill>
            <a:prstDash val="solid"/>
            <a:round/>
            <a:headEnd len="sm" w="sm" type="none"/>
            <a:tailEnd len="sm" w="sm" type="none"/>
          </a:ln>
        </p:spPr>
      </p:cxnSp>
      <p:sp>
        <p:nvSpPr>
          <p:cNvPr id="1859" name="Google Shape;1859;p110"/>
          <p:cNvSpPr/>
          <p:nvPr>
            <p:ph idx="3" type="pic"/>
          </p:nvPr>
        </p:nvSpPr>
        <p:spPr>
          <a:xfrm>
            <a:off x="431800" y="2584284"/>
            <a:ext cx="2299200" cy="1485000"/>
          </a:xfrm>
          <a:prstGeom prst="rect">
            <a:avLst/>
          </a:prstGeom>
          <a:noFill/>
          <a:ln>
            <a:noFill/>
          </a:ln>
        </p:spPr>
      </p:sp>
      <p:cxnSp>
        <p:nvCxnSpPr>
          <p:cNvPr id="1860" name="Google Shape;1860;p110"/>
          <p:cNvCxnSpPr/>
          <p:nvPr/>
        </p:nvCxnSpPr>
        <p:spPr>
          <a:xfrm>
            <a:off x="6413064" y="2029084"/>
            <a:ext cx="2299200" cy="0"/>
          </a:xfrm>
          <a:prstGeom prst="straightConnector1">
            <a:avLst/>
          </a:prstGeom>
          <a:noFill/>
          <a:ln cap="flat" cmpd="sng" w="25400">
            <a:solidFill>
              <a:schemeClr val="dk1"/>
            </a:solidFill>
            <a:prstDash val="solid"/>
            <a:round/>
            <a:headEnd len="sm" w="sm" type="none"/>
            <a:tailEnd len="sm" w="sm" type="none"/>
          </a:ln>
        </p:spPr>
      </p:cxnSp>
      <p:sp>
        <p:nvSpPr>
          <p:cNvPr id="1861" name="Google Shape;1861;p110"/>
          <p:cNvSpPr/>
          <p:nvPr>
            <p:ph idx="4" type="pic"/>
          </p:nvPr>
        </p:nvSpPr>
        <p:spPr>
          <a:xfrm>
            <a:off x="6413065" y="411163"/>
            <a:ext cx="2299200" cy="1485000"/>
          </a:xfrm>
          <a:prstGeom prst="rect">
            <a:avLst/>
          </a:prstGeom>
          <a:noFill/>
          <a:ln>
            <a:noFill/>
          </a:ln>
        </p:spPr>
      </p:sp>
      <p:sp>
        <p:nvSpPr>
          <p:cNvPr id="1862" name="Google Shape;1862;p110"/>
          <p:cNvSpPr txBox="1"/>
          <p:nvPr>
            <p:ph idx="1" type="body"/>
          </p:nvPr>
        </p:nvSpPr>
        <p:spPr>
          <a:xfrm>
            <a:off x="6413062" y="2029071"/>
            <a:ext cx="2299200" cy="3198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rtl="0" algn="l">
              <a:spcBef>
                <a:spcPts val="5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1863" name="Google Shape;1863;p110"/>
          <p:cNvSpPr txBox="1"/>
          <p:nvPr>
            <p:ph idx="5" type="body"/>
          </p:nvPr>
        </p:nvSpPr>
        <p:spPr>
          <a:xfrm>
            <a:off x="431799" y="4202191"/>
            <a:ext cx="2299200" cy="3198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rtl="0" algn="l">
              <a:spcBef>
                <a:spcPts val="5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cxnSp>
        <p:nvCxnSpPr>
          <p:cNvPr id="1864" name="Google Shape;1864;p110"/>
          <p:cNvCxnSpPr/>
          <p:nvPr/>
        </p:nvCxnSpPr>
        <p:spPr>
          <a:xfrm>
            <a:off x="3422428" y="2029084"/>
            <a:ext cx="2299200" cy="0"/>
          </a:xfrm>
          <a:prstGeom prst="straightConnector1">
            <a:avLst/>
          </a:prstGeom>
          <a:noFill/>
          <a:ln cap="flat" cmpd="sng" w="25400">
            <a:solidFill>
              <a:schemeClr val="dk1"/>
            </a:solidFill>
            <a:prstDash val="solid"/>
            <a:round/>
            <a:headEnd len="sm" w="sm" type="none"/>
            <a:tailEnd len="sm" w="sm" type="none"/>
          </a:ln>
        </p:spPr>
      </p:cxnSp>
      <p:sp>
        <p:nvSpPr>
          <p:cNvPr id="1865" name="Google Shape;1865;p110"/>
          <p:cNvSpPr/>
          <p:nvPr>
            <p:ph idx="6" type="pic"/>
          </p:nvPr>
        </p:nvSpPr>
        <p:spPr>
          <a:xfrm>
            <a:off x="3422429" y="411163"/>
            <a:ext cx="2299200" cy="1485000"/>
          </a:xfrm>
          <a:prstGeom prst="rect">
            <a:avLst/>
          </a:prstGeom>
          <a:noFill/>
          <a:ln>
            <a:noFill/>
          </a:ln>
        </p:spPr>
      </p:sp>
      <p:cxnSp>
        <p:nvCxnSpPr>
          <p:cNvPr id="1866" name="Google Shape;1866;p110"/>
          <p:cNvCxnSpPr/>
          <p:nvPr/>
        </p:nvCxnSpPr>
        <p:spPr>
          <a:xfrm>
            <a:off x="3425386" y="4202205"/>
            <a:ext cx="2299200" cy="0"/>
          </a:xfrm>
          <a:prstGeom prst="straightConnector1">
            <a:avLst/>
          </a:prstGeom>
          <a:noFill/>
          <a:ln cap="flat" cmpd="sng" w="25400">
            <a:solidFill>
              <a:schemeClr val="dk1"/>
            </a:solidFill>
            <a:prstDash val="solid"/>
            <a:round/>
            <a:headEnd len="sm" w="sm" type="none"/>
            <a:tailEnd len="sm" w="sm" type="none"/>
          </a:ln>
        </p:spPr>
      </p:cxnSp>
      <p:sp>
        <p:nvSpPr>
          <p:cNvPr id="1867" name="Google Shape;1867;p110"/>
          <p:cNvSpPr/>
          <p:nvPr>
            <p:ph idx="7" type="pic"/>
          </p:nvPr>
        </p:nvSpPr>
        <p:spPr>
          <a:xfrm>
            <a:off x="3425387" y="2584284"/>
            <a:ext cx="2299200" cy="1485000"/>
          </a:xfrm>
          <a:prstGeom prst="rect">
            <a:avLst/>
          </a:prstGeom>
          <a:noFill/>
          <a:ln>
            <a:noFill/>
          </a:ln>
        </p:spPr>
      </p:sp>
      <p:sp>
        <p:nvSpPr>
          <p:cNvPr id="1868" name="Google Shape;1868;p110"/>
          <p:cNvSpPr txBox="1"/>
          <p:nvPr>
            <p:ph idx="8" type="body"/>
          </p:nvPr>
        </p:nvSpPr>
        <p:spPr>
          <a:xfrm>
            <a:off x="3422426" y="2029071"/>
            <a:ext cx="2299200" cy="3198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rtl="0" algn="l">
              <a:spcBef>
                <a:spcPts val="5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1869" name="Google Shape;1869;p110"/>
          <p:cNvSpPr txBox="1"/>
          <p:nvPr>
            <p:ph idx="9" type="body"/>
          </p:nvPr>
        </p:nvSpPr>
        <p:spPr>
          <a:xfrm>
            <a:off x="3425386" y="4202191"/>
            <a:ext cx="2299200" cy="3198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rtl="0" algn="l">
              <a:spcBef>
                <a:spcPts val="5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1870" name="Google Shape;1870;p110"/>
          <p:cNvSpPr txBox="1"/>
          <p:nvPr>
            <p:ph idx="13" type="body"/>
          </p:nvPr>
        </p:nvSpPr>
        <p:spPr>
          <a:xfrm>
            <a:off x="863600" y="4407112"/>
            <a:ext cx="8280300" cy="736500"/>
          </a:xfrm>
          <a:prstGeom prst="rect">
            <a:avLst/>
          </a:prstGeom>
          <a:noFill/>
          <a:ln>
            <a:noFill/>
          </a:ln>
        </p:spPr>
        <p:txBody>
          <a:bodyPr anchorCtr="0" anchor="b" bIns="0" lIns="0" spcFirstLastPara="1" rIns="0" wrap="square" tIns="0">
            <a:noAutofit/>
          </a:bodyPr>
          <a:lstStyle>
            <a:lvl1pPr indent="-228600" lvl="0" marL="457200" rtl="0" algn="r">
              <a:lnSpc>
                <a:spcPct val="100000"/>
              </a:lnSpc>
              <a:spcBef>
                <a:spcPts val="0"/>
              </a:spcBef>
              <a:spcAft>
                <a:spcPts val="0"/>
              </a:spcAft>
              <a:buClr>
                <a:schemeClr val="lt1"/>
              </a:buClr>
              <a:buSzPts val="1400"/>
              <a:buNone/>
              <a:defRPr sz="1400">
                <a:solidFill>
                  <a:schemeClr val="lt1"/>
                </a:solidFill>
              </a:defRPr>
            </a:lvl1pPr>
            <a:lvl2pPr indent="-228600" lvl="1" marL="914400" rtl="0" algn="l">
              <a:spcBef>
                <a:spcPts val="200"/>
              </a:spcBef>
              <a:spcAft>
                <a:spcPts val="0"/>
              </a:spcAft>
              <a:buClr>
                <a:schemeClr val="dk1"/>
              </a:buClr>
              <a:buSzPts val="1800"/>
              <a:buNone/>
              <a:defRPr/>
            </a:lvl2pPr>
            <a:lvl3pPr indent="-342900" lvl="2" marL="1371600" rtl="0" algn="l">
              <a:spcBef>
                <a:spcPts val="0"/>
              </a:spcBef>
              <a:spcAft>
                <a:spcPts val="0"/>
              </a:spcAft>
              <a:buClr>
                <a:schemeClr val="dk1"/>
              </a:buClr>
              <a:buSzPts val="1800"/>
              <a:buChar char="–"/>
              <a:defRPr/>
            </a:lvl3pPr>
            <a:lvl4pPr indent="-342900" lvl="3" marL="1828800" rtl="0" algn="l">
              <a:spcBef>
                <a:spcPts val="0"/>
              </a:spcBef>
              <a:spcAft>
                <a:spcPts val="0"/>
              </a:spcAft>
              <a:buClr>
                <a:schemeClr val="dk1"/>
              </a:buClr>
              <a:buSzPts val="1800"/>
              <a:buChar char="–"/>
              <a:defRPr/>
            </a:lvl4pPr>
            <a:lvl5pPr indent="-342900" lvl="4" marL="2286000" rtl="0" algn="l">
              <a:spcBef>
                <a:spcPts val="0"/>
              </a:spcBef>
              <a:spcAft>
                <a:spcPts val="0"/>
              </a:spcAft>
              <a:buClr>
                <a:schemeClr val="dk1"/>
              </a:buClr>
              <a:buSzPts val="1800"/>
              <a:buChar char="–"/>
              <a:defRPr/>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723">
          <p15:clr>
            <a:srgbClr val="FBAE40"/>
          </p15:clr>
        </p15:guide>
        <p15:guide id="6" orient="horz" pos="1620">
          <p15:clr>
            <a:srgbClr val="FBAE40"/>
          </p15:clr>
        </p15:guide>
        <p15:guide id="7" pos="2154">
          <p15:clr>
            <a:srgbClr val="FBAE40"/>
          </p15:clr>
        </p15:guide>
        <p15:guide id="8" pos="3606">
          <p15:clr>
            <a:srgbClr val="FBAE40"/>
          </p15:clr>
        </p15:guide>
        <p15:guide id="9" pos="4037">
          <p15:clr>
            <a:srgbClr val="FBAE40"/>
          </p15:clr>
        </p15:guide>
      </p15:sldGuideLst>
    </p:ext>
  </p:extLst>
</p:sldLayout>
</file>

<file path=ppt/slideLayouts/slideLayout10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 images (Dark)" showMasterSp="0">
  <p:cSld name="6 images (Dark)">
    <p:bg>
      <p:bgPr>
        <a:solidFill>
          <a:schemeClr val="dk2"/>
        </a:solidFill>
      </p:bgPr>
    </p:bg>
    <p:spTree>
      <p:nvGrpSpPr>
        <p:cNvPr id="1871" name="Shape 1871"/>
        <p:cNvGrpSpPr/>
        <p:nvPr/>
      </p:nvGrpSpPr>
      <p:grpSpPr>
        <a:xfrm>
          <a:off x="0" y="0"/>
          <a:ext cx="0" cy="0"/>
          <a:chOff x="0" y="0"/>
          <a:chExt cx="0" cy="0"/>
        </a:xfrm>
      </p:grpSpPr>
      <p:sp>
        <p:nvSpPr>
          <p:cNvPr id="1872" name="Google Shape;1872;p111"/>
          <p:cNvSpPr txBox="1"/>
          <p:nvPr>
            <p:ph type="title"/>
          </p:nvPr>
        </p:nvSpPr>
        <p:spPr>
          <a:xfrm>
            <a:off x="431800" y="2029070"/>
            <a:ext cx="2299200" cy="319800"/>
          </a:xfrm>
          <a:prstGeom prst="rect">
            <a:avLst/>
          </a:prstGeom>
          <a:noFill/>
          <a:ln>
            <a:noFill/>
          </a:ln>
        </p:spPr>
        <p:txBody>
          <a:bodyPr anchorCtr="0" anchor="t" bIns="0" lIns="0" spcFirstLastPara="1" rIns="0" wrap="square" tIns="0">
            <a:noAutofit/>
          </a:bodyPr>
          <a:lstStyle>
            <a:lvl1pPr lvl="0" rtl="0" algn="l">
              <a:lnSpc>
                <a:spcPct val="100000"/>
              </a:lnSpc>
              <a:spcBef>
                <a:spcPts val="0"/>
              </a:spcBef>
              <a:spcAft>
                <a:spcPts val="0"/>
              </a:spcAft>
              <a:buClr>
                <a:schemeClr val="lt1"/>
              </a:buClr>
              <a:buSzPts val="1800"/>
              <a:buFont typeface="Arial"/>
              <a:buNone/>
              <a:defRPr b="0" sz="1800">
                <a:solidFill>
                  <a:schemeClr val="lt1"/>
                </a:solidFill>
              </a:defRPr>
            </a:lvl1pPr>
            <a:lvl2pPr lvl="1" rtl="0" algn="l">
              <a:lnSpc>
                <a:spcPct val="85000"/>
              </a:lnSpc>
              <a:spcBef>
                <a:spcPts val="500"/>
              </a:spcBef>
              <a:spcAft>
                <a:spcPts val="0"/>
              </a:spcAft>
              <a:buSzPts val="1400"/>
              <a:buNone/>
              <a:defRPr/>
            </a:lvl2pPr>
            <a:lvl3pPr lvl="2" rtl="0" algn="l">
              <a:lnSpc>
                <a:spcPct val="85000"/>
              </a:lnSpc>
              <a:spcBef>
                <a:spcPts val="0"/>
              </a:spcBef>
              <a:spcAft>
                <a:spcPts val="0"/>
              </a:spcAft>
              <a:buSzPts val="1400"/>
              <a:buNone/>
              <a:defRPr/>
            </a:lvl3pPr>
            <a:lvl4pPr lvl="3" rtl="0" algn="l">
              <a:lnSpc>
                <a:spcPct val="85000"/>
              </a:lnSpc>
              <a:spcBef>
                <a:spcPts val="0"/>
              </a:spcBef>
              <a:spcAft>
                <a:spcPts val="0"/>
              </a:spcAft>
              <a:buSzPts val="1400"/>
              <a:buNone/>
              <a:defRPr/>
            </a:lvl4pPr>
            <a:lvl5pPr lvl="4" rtl="0" algn="l">
              <a:lnSpc>
                <a:spcPct val="85000"/>
              </a:lnSpc>
              <a:spcBef>
                <a:spcPts val="0"/>
              </a:spcBef>
              <a:spcAft>
                <a:spcPts val="0"/>
              </a:spcAft>
              <a:buSzPts val="1400"/>
              <a:buNone/>
              <a:defRPr/>
            </a:lvl5pPr>
            <a:lvl6pPr lvl="5" rtl="0" algn="l">
              <a:lnSpc>
                <a:spcPct val="85000"/>
              </a:lnSpc>
              <a:spcBef>
                <a:spcPts val="0"/>
              </a:spcBef>
              <a:spcAft>
                <a:spcPts val="0"/>
              </a:spcAft>
              <a:buSzPts val="1400"/>
              <a:buNone/>
              <a:defRPr/>
            </a:lvl6pPr>
            <a:lvl7pPr lvl="6" rtl="0" algn="l">
              <a:lnSpc>
                <a:spcPct val="85000"/>
              </a:lnSpc>
              <a:spcBef>
                <a:spcPts val="0"/>
              </a:spcBef>
              <a:spcAft>
                <a:spcPts val="0"/>
              </a:spcAft>
              <a:buSzPts val="1400"/>
              <a:buNone/>
              <a:defRPr/>
            </a:lvl7pPr>
            <a:lvl8pPr lvl="7" rtl="0" algn="l">
              <a:lnSpc>
                <a:spcPct val="85000"/>
              </a:lnSpc>
              <a:spcBef>
                <a:spcPts val="0"/>
              </a:spcBef>
              <a:spcAft>
                <a:spcPts val="0"/>
              </a:spcAft>
              <a:buSzPts val="1400"/>
              <a:buNone/>
              <a:defRPr/>
            </a:lvl8pPr>
            <a:lvl9pPr lvl="8" rtl="0" algn="l">
              <a:lnSpc>
                <a:spcPct val="85000"/>
              </a:lnSpc>
              <a:spcBef>
                <a:spcPts val="0"/>
              </a:spcBef>
              <a:spcAft>
                <a:spcPts val="0"/>
              </a:spcAft>
              <a:buSzPts val="1400"/>
              <a:buNone/>
              <a:defRPr/>
            </a:lvl9pPr>
          </a:lstStyle>
          <a:p/>
        </p:txBody>
      </p:sp>
      <p:cxnSp>
        <p:nvCxnSpPr>
          <p:cNvPr id="1873" name="Google Shape;1873;p111"/>
          <p:cNvCxnSpPr/>
          <p:nvPr/>
        </p:nvCxnSpPr>
        <p:spPr>
          <a:xfrm>
            <a:off x="431801" y="2029084"/>
            <a:ext cx="2299200" cy="0"/>
          </a:xfrm>
          <a:prstGeom prst="straightConnector1">
            <a:avLst/>
          </a:prstGeom>
          <a:noFill/>
          <a:ln cap="flat" cmpd="sng" w="25400">
            <a:solidFill>
              <a:schemeClr val="lt1"/>
            </a:solidFill>
            <a:prstDash val="solid"/>
            <a:round/>
            <a:headEnd len="sm" w="sm" type="none"/>
            <a:tailEnd len="sm" w="sm" type="none"/>
          </a:ln>
        </p:spPr>
      </p:cxnSp>
      <p:sp>
        <p:nvSpPr>
          <p:cNvPr id="1874" name="Google Shape;1874;p111"/>
          <p:cNvSpPr/>
          <p:nvPr>
            <p:ph idx="2" type="pic"/>
          </p:nvPr>
        </p:nvSpPr>
        <p:spPr>
          <a:xfrm>
            <a:off x="431802" y="411163"/>
            <a:ext cx="2299200" cy="1485000"/>
          </a:xfrm>
          <a:prstGeom prst="rect">
            <a:avLst/>
          </a:prstGeom>
          <a:noFill/>
          <a:ln>
            <a:noFill/>
          </a:ln>
        </p:spPr>
      </p:sp>
      <p:cxnSp>
        <p:nvCxnSpPr>
          <p:cNvPr id="1875" name="Google Shape;1875;p111"/>
          <p:cNvCxnSpPr/>
          <p:nvPr/>
        </p:nvCxnSpPr>
        <p:spPr>
          <a:xfrm>
            <a:off x="431797" y="4189671"/>
            <a:ext cx="2299200" cy="0"/>
          </a:xfrm>
          <a:prstGeom prst="straightConnector1">
            <a:avLst/>
          </a:prstGeom>
          <a:noFill/>
          <a:ln cap="flat" cmpd="sng" w="25400">
            <a:solidFill>
              <a:schemeClr val="lt1"/>
            </a:solidFill>
            <a:prstDash val="solid"/>
            <a:round/>
            <a:headEnd len="sm" w="sm" type="none"/>
            <a:tailEnd len="sm" w="sm" type="none"/>
          </a:ln>
        </p:spPr>
      </p:cxnSp>
      <p:sp>
        <p:nvSpPr>
          <p:cNvPr id="1876" name="Google Shape;1876;p111"/>
          <p:cNvSpPr/>
          <p:nvPr>
            <p:ph idx="3" type="pic"/>
          </p:nvPr>
        </p:nvSpPr>
        <p:spPr>
          <a:xfrm>
            <a:off x="431798" y="2571750"/>
            <a:ext cx="2299200" cy="1485000"/>
          </a:xfrm>
          <a:prstGeom prst="rect">
            <a:avLst/>
          </a:prstGeom>
          <a:noFill/>
          <a:ln>
            <a:noFill/>
          </a:ln>
        </p:spPr>
      </p:sp>
      <p:cxnSp>
        <p:nvCxnSpPr>
          <p:cNvPr id="1877" name="Google Shape;1877;p111"/>
          <p:cNvCxnSpPr/>
          <p:nvPr/>
        </p:nvCxnSpPr>
        <p:spPr>
          <a:xfrm>
            <a:off x="6413064" y="2029084"/>
            <a:ext cx="2299200" cy="0"/>
          </a:xfrm>
          <a:prstGeom prst="straightConnector1">
            <a:avLst/>
          </a:prstGeom>
          <a:noFill/>
          <a:ln cap="flat" cmpd="sng" w="25400">
            <a:solidFill>
              <a:schemeClr val="lt1"/>
            </a:solidFill>
            <a:prstDash val="solid"/>
            <a:round/>
            <a:headEnd len="sm" w="sm" type="none"/>
            <a:tailEnd len="sm" w="sm" type="none"/>
          </a:ln>
        </p:spPr>
      </p:cxnSp>
      <p:sp>
        <p:nvSpPr>
          <p:cNvPr id="1878" name="Google Shape;1878;p111"/>
          <p:cNvSpPr/>
          <p:nvPr>
            <p:ph idx="4" type="pic"/>
          </p:nvPr>
        </p:nvSpPr>
        <p:spPr>
          <a:xfrm>
            <a:off x="6413065" y="411163"/>
            <a:ext cx="2299200" cy="1485000"/>
          </a:xfrm>
          <a:prstGeom prst="rect">
            <a:avLst/>
          </a:prstGeom>
          <a:noFill/>
          <a:ln>
            <a:noFill/>
          </a:ln>
        </p:spPr>
      </p:sp>
      <p:cxnSp>
        <p:nvCxnSpPr>
          <p:cNvPr id="1879" name="Google Shape;1879;p111"/>
          <p:cNvCxnSpPr/>
          <p:nvPr/>
        </p:nvCxnSpPr>
        <p:spPr>
          <a:xfrm>
            <a:off x="6413061" y="4189671"/>
            <a:ext cx="2299200" cy="0"/>
          </a:xfrm>
          <a:prstGeom prst="straightConnector1">
            <a:avLst/>
          </a:prstGeom>
          <a:noFill/>
          <a:ln cap="flat" cmpd="sng" w="25400">
            <a:solidFill>
              <a:schemeClr val="lt1"/>
            </a:solidFill>
            <a:prstDash val="solid"/>
            <a:round/>
            <a:headEnd len="sm" w="sm" type="none"/>
            <a:tailEnd len="sm" w="sm" type="none"/>
          </a:ln>
        </p:spPr>
      </p:cxnSp>
      <p:sp>
        <p:nvSpPr>
          <p:cNvPr id="1880" name="Google Shape;1880;p111"/>
          <p:cNvSpPr/>
          <p:nvPr>
            <p:ph idx="5" type="pic"/>
          </p:nvPr>
        </p:nvSpPr>
        <p:spPr>
          <a:xfrm>
            <a:off x="6413062" y="2571750"/>
            <a:ext cx="2299200" cy="1485000"/>
          </a:xfrm>
          <a:prstGeom prst="rect">
            <a:avLst/>
          </a:prstGeom>
          <a:noFill/>
          <a:ln>
            <a:noFill/>
          </a:ln>
        </p:spPr>
      </p:sp>
      <p:sp>
        <p:nvSpPr>
          <p:cNvPr id="1881" name="Google Shape;1881;p111"/>
          <p:cNvSpPr txBox="1"/>
          <p:nvPr>
            <p:ph idx="1" type="body"/>
          </p:nvPr>
        </p:nvSpPr>
        <p:spPr>
          <a:xfrm>
            <a:off x="6413062" y="2029071"/>
            <a:ext cx="2299200" cy="3198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rtl="0" algn="l">
              <a:spcBef>
                <a:spcPts val="5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1882" name="Google Shape;1882;p111"/>
          <p:cNvSpPr txBox="1"/>
          <p:nvPr>
            <p:ph idx="6" type="body"/>
          </p:nvPr>
        </p:nvSpPr>
        <p:spPr>
          <a:xfrm>
            <a:off x="431797" y="4189657"/>
            <a:ext cx="2299200" cy="3198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rtl="0" algn="l">
              <a:spcBef>
                <a:spcPts val="5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1883" name="Google Shape;1883;p111"/>
          <p:cNvSpPr txBox="1"/>
          <p:nvPr>
            <p:ph idx="7" type="body"/>
          </p:nvPr>
        </p:nvSpPr>
        <p:spPr>
          <a:xfrm>
            <a:off x="6413061" y="4189657"/>
            <a:ext cx="2299200" cy="3198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rtl="0" algn="l">
              <a:spcBef>
                <a:spcPts val="5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cxnSp>
        <p:nvCxnSpPr>
          <p:cNvPr id="1884" name="Google Shape;1884;p111"/>
          <p:cNvCxnSpPr/>
          <p:nvPr/>
        </p:nvCxnSpPr>
        <p:spPr>
          <a:xfrm>
            <a:off x="3422428" y="2029084"/>
            <a:ext cx="2299200" cy="0"/>
          </a:xfrm>
          <a:prstGeom prst="straightConnector1">
            <a:avLst/>
          </a:prstGeom>
          <a:noFill/>
          <a:ln cap="flat" cmpd="sng" w="25400">
            <a:solidFill>
              <a:schemeClr val="lt1"/>
            </a:solidFill>
            <a:prstDash val="solid"/>
            <a:round/>
            <a:headEnd len="sm" w="sm" type="none"/>
            <a:tailEnd len="sm" w="sm" type="none"/>
          </a:ln>
        </p:spPr>
      </p:cxnSp>
      <p:sp>
        <p:nvSpPr>
          <p:cNvPr id="1885" name="Google Shape;1885;p111"/>
          <p:cNvSpPr/>
          <p:nvPr>
            <p:ph idx="8" type="pic"/>
          </p:nvPr>
        </p:nvSpPr>
        <p:spPr>
          <a:xfrm>
            <a:off x="3422429" y="411163"/>
            <a:ext cx="2299200" cy="1485000"/>
          </a:xfrm>
          <a:prstGeom prst="rect">
            <a:avLst/>
          </a:prstGeom>
          <a:noFill/>
          <a:ln>
            <a:noFill/>
          </a:ln>
        </p:spPr>
      </p:sp>
      <p:cxnSp>
        <p:nvCxnSpPr>
          <p:cNvPr id="1886" name="Google Shape;1886;p111"/>
          <p:cNvCxnSpPr/>
          <p:nvPr/>
        </p:nvCxnSpPr>
        <p:spPr>
          <a:xfrm>
            <a:off x="3422425" y="4189671"/>
            <a:ext cx="2299200" cy="0"/>
          </a:xfrm>
          <a:prstGeom prst="straightConnector1">
            <a:avLst/>
          </a:prstGeom>
          <a:noFill/>
          <a:ln cap="flat" cmpd="sng" w="25400">
            <a:solidFill>
              <a:schemeClr val="lt1"/>
            </a:solidFill>
            <a:prstDash val="solid"/>
            <a:round/>
            <a:headEnd len="sm" w="sm" type="none"/>
            <a:tailEnd len="sm" w="sm" type="none"/>
          </a:ln>
        </p:spPr>
      </p:cxnSp>
      <p:sp>
        <p:nvSpPr>
          <p:cNvPr id="1887" name="Google Shape;1887;p111"/>
          <p:cNvSpPr/>
          <p:nvPr>
            <p:ph idx="9" type="pic"/>
          </p:nvPr>
        </p:nvSpPr>
        <p:spPr>
          <a:xfrm>
            <a:off x="3422426" y="2571750"/>
            <a:ext cx="2299200" cy="1485000"/>
          </a:xfrm>
          <a:prstGeom prst="rect">
            <a:avLst/>
          </a:prstGeom>
          <a:noFill/>
          <a:ln>
            <a:noFill/>
          </a:ln>
        </p:spPr>
      </p:sp>
      <p:sp>
        <p:nvSpPr>
          <p:cNvPr id="1888" name="Google Shape;1888;p111"/>
          <p:cNvSpPr txBox="1"/>
          <p:nvPr>
            <p:ph idx="13" type="body"/>
          </p:nvPr>
        </p:nvSpPr>
        <p:spPr>
          <a:xfrm>
            <a:off x="3422426" y="2029071"/>
            <a:ext cx="2299200" cy="3198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rtl="0" algn="l">
              <a:spcBef>
                <a:spcPts val="5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1889" name="Google Shape;1889;p111"/>
          <p:cNvSpPr txBox="1"/>
          <p:nvPr>
            <p:ph idx="14" type="body"/>
          </p:nvPr>
        </p:nvSpPr>
        <p:spPr>
          <a:xfrm>
            <a:off x="3422425" y="4189657"/>
            <a:ext cx="2299200" cy="3198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rtl="0" algn="l">
              <a:spcBef>
                <a:spcPts val="5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1890" name="Google Shape;1890;p111"/>
          <p:cNvSpPr txBox="1"/>
          <p:nvPr>
            <p:ph idx="15"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spcBef>
                <a:spcPts val="0"/>
              </a:spcBef>
              <a:spcAft>
                <a:spcPts val="0"/>
              </a:spcAft>
              <a:buClr>
                <a:schemeClr val="dk1"/>
              </a:buClr>
              <a:buSzPts val="1200"/>
              <a:buNone/>
              <a:defRPr sz="1200"/>
            </a:lvl2pPr>
            <a:lvl3pPr indent="-304800" lvl="2" marL="1371600" rtl="0" algn="l">
              <a:spcBef>
                <a:spcPts val="0"/>
              </a:spcBef>
              <a:spcAft>
                <a:spcPts val="0"/>
              </a:spcAft>
              <a:buClr>
                <a:schemeClr val="dk1"/>
              </a:buClr>
              <a:buSzPts val="1200"/>
              <a:buChar char="–"/>
              <a:defRPr sz="1200"/>
            </a:lvl3pPr>
            <a:lvl4pPr indent="-304800" lvl="3" marL="1828800" rtl="0" algn="l">
              <a:spcBef>
                <a:spcPts val="0"/>
              </a:spcBef>
              <a:spcAft>
                <a:spcPts val="0"/>
              </a:spcAft>
              <a:buClr>
                <a:schemeClr val="dk1"/>
              </a:buClr>
              <a:buSzPts val="1200"/>
              <a:buChar char="–"/>
              <a:defRPr sz="1200"/>
            </a:lvl4pPr>
            <a:lvl5pPr indent="-304800" lvl="4" marL="2286000" rtl="0" algn="l">
              <a:spcBef>
                <a:spcPts val="0"/>
              </a:spcBef>
              <a:spcAft>
                <a:spcPts val="0"/>
              </a:spcAft>
              <a:buClr>
                <a:schemeClr val="dk1"/>
              </a:buClr>
              <a:buSzPts val="1200"/>
              <a:buChar char="–"/>
              <a:defRPr sz="12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3606">
          <p15:clr>
            <a:srgbClr val="FBAE40"/>
          </p15:clr>
        </p15:guide>
        <p15:guide id="6" orient="horz" pos="1620">
          <p15:clr>
            <a:srgbClr val="FBAE40"/>
          </p15:clr>
        </p15:guide>
        <p15:guide id="7" pos="1723">
          <p15:clr>
            <a:srgbClr val="FBAE40"/>
          </p15:clr>
        </p15:guide>
        <p15:guide id="8" pos="2154">
          <p15:clr>
            <a:srgbClr val="FBAE40"/>
          </p15:clr>
        </p15:guide>
        <p15:guide id="9" pos="4037">
          <p15:clr>
            <a:srgbClr val="FBAE40"/>
          </p15:clr>
        </p15:guide>
      </p15:sldGuideLst>
    </p:ext>
  </p:extLst>
</p:sldLayout>
</file>

<file path=ppt/slideLayouts/slideLayout10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 images (Light)" showMasterSp="0">
  <p:cSld name="6 images (Light)">
    <p:bg>
      <p:bgPr>
        <a:solidFill>
          <a:schemeClr val="lt2"/>
        </a:solidFill>
      </p:bgPr>
    </p:bg>
    <p:spTree>
      <p:nvGrpSpPr>
        <p:cNvPr id="1891" name="Shape 1891"/>
        <p:cNvGrpSpPr/>
        <p:nvPr/>
      </p:nvGrpSpPr>
      <p:grpSpPr>
        <a:xfrm>
          <a:off x="0" y="0"/>
          <a:ext cx="0" cy="0"/>
          <a:chOff x="0" y="0"/>
          <a:chExt cx="0" cy="0"/>
        </a:xfrm>
      </p:grpSpPr>
      <p:sp>
        <p:nvSpPr>
          <p:cNvPr id="1892" name="Google Shape;1892;p112"/>
          <p:cNvSpPr txBox="1"/>
          <p:nvPr>
            <p:ph type="title"/>
          </p:nvPr>
        </p:nvSpPr>
        <p:spPr>
          <a:xfrm>
            <a:off x="431800" y="2029070"/>
            <a:ext cx="2299200" cy="319800"/>
          </a:xfrm>
          <a:prstGeom prst="rect">
            <a:avLst/>
          </a:prstGeom>
          <a:noFill/>
          <a:ln>
            <a:noFill/>
          </a:ln>
        </p:spPr>
        <p:txBody>
          <a:bodyPr anchorCtr="0" anchor="t" bIns="0" lIns="0" spcFirstLastPara="1" rIns="0" wrap="square" tIns="0">
            <a:noAutofit/>
          </a:bodyPr>
          <a:lstStyle>
            <a:lvl1pPr lvl="0" rtl="0" algn="l">
              <a:lnSpc>
                <a:spcPct val="100000"/>
              </a:lnSpc>
              <a:spcBef>
                <a:spcPts val="0"/>
              </a:spcBef>
              <a:spcAft>
                <a:spcPts val="0"/>
              </a:spcAft>
              <a:buClr>
                <a:schemeClr val="dk1"/>
              </a:buClr>
              <a:buSzPts val="1800"/>
              <a:buFont typeface="Arial"/>
              <a:buNone/>
              <a:defRPr b="0" sz="1800">
                <a:solidFill>
                  <a:schemeClr val="dk1"/>
                </a:solidFill>
              </a:defRPr>
            </a:lvl1pPr>
            <a:lvl2pPr lvl="1" rtl="0" algn="l">
              <a:lnSpc>
                <a:spcPct val="85000"/>
              </a:lnSpc>
              <a:spcBef>
                <a:spcPts val="500"/>
              </a:spcBef>
              <a:spcAft>
                <a:spcPts val="0"/>
              </a:spcAft>
              <a:buSzPts val="1400"/>
              <a:buNone/>
              <a:defRPr/>
            </a:lvl2pPr>
            <a:lvl3pPr lvl="2" rtl="0" algn="l">
              <a:lnSpc>
                <a:spcPct val="85000"/>
              </a:lnSpc>
              <a:spcBef>
                <a:spcPts val="0"/>
              </a:spcBef>
              <a:spcAft>
                <a:spcPts val="0"/>
              </a:spcAft>
              <a:buSzPts val="1400"/>
              <a:buNone/>
              <a:defRPr/>
            </a:lvl3pPr>
            <a:lvl4pPr lvl="3" rtl="0" algn="l">
              <a:lnSpc>
                <a:spcPct val="85000"/>
              </a:lnSpc>
              <a:spcBef>
                <a:spcPts val="0"/>
              </a:spcBef>
              <a:spcAft>
                <a:spcPts val="0"/>
              </a:spcAft>
              <a:buSzPts val="1400"/>
              <a:buNone/>
              <a:defRPr/>
            </a:lvl4pPr>
            <a:lvl5pPr lvl="4" rtl="0" algn="l">
              <a:lnSpc>
                <a:spcPct val="85000"/>
              </a:lnSpc>
              <a:spcBef>
                <a:spcPts val="0"/>
              </a:spcBef>
              <a:spcAft>
                <a:spcPts val="0"/>
              </a:spcAft>
              <a:buSzPts val="1400"/>
              <a:buNone/>
              <a:defRPr/>
            </a:lvl5pPr>
            <a:lvl6pPr lvl="5" rtl="0" algn="l">
              <a:lnSpc>
                <a:spcPct val="85000"/>
              </a:lnSpc>
              <a:spcBef>
                <a:spcPts val="0"/>
              </a:spcBef>
              <a:spcAft>
                <a:spcPts val="0"/>
              </a:spcAft>
              <a:buSzPts val="1400"/>
              <a:buNone/>
              <a:defRPr/>
            </a:lvl6pPr>
            <a:lvl7pPr lvl="6" rtl="0" algn="l">
              <a:lnSpc>
                <a:spcPct val="85000"/>
              </a:lnSpc>
              <a:spcBef>
                <a:spcPts val="0"/>
              </a:spcBef>
              <a:spcAft>
                <a:spcPts val="0"/>
              </a:spcAft>
              <a:buSzPts val="1400"/>
              <a:buNone/>
              <a:defRPr/>
            </a:lvl7pPr>
            <a:lvl8pPr lvl="7" rtl="0" algn="l">
              <a:lnSpc>
                <a:spcPct val="85000"/>
              </a:lnSpc>
              <a:spcBef>
                <a:spcPts val="0"/>
              </a:spcBef>
              <a:spcAft>
                <a:spcPts val="0"/>
              </a:spcAft>
              <a:buSzPts val="1400"/>
              <a:buNone/>
              <a:defRPr/>
            </a:lvl8pPr>
            <a:lvl9pPr lvl="8" rtl="0" algn="l">
              <a:lnSpc>
                <a:spcPct val="85000"/>
              </a:lnSpc>
              <a:spcBef>
                <a:spcPts val="0"/>
              </a:spcBef>
              <a:spcAft>
                <a:spcPts val="0"/>
              </a:spcAft>
              <a:buSzPts val="1400"/>
              <a:buNone/>
              <a:defRPr/>
            </a:lvl9pPr>
          </a:lstStyle>
          <a:p/>
        </p:txBody>
      </p:sp>
      <p:cxnSp>
        <p:nvCxnSpPr>
          <p:cNvPr id="1893" name="Google Shape;1893;p112"/>
          <p:cNvCxnSpPr/>
          <p:nvPr/>
        </p:nvCxnSpPr>
        <p:spPr>
          <a:xfrm>
            <a:off x="431801" y="2029084"/>
            <a:ext cx="2299200" cy="0"/>
          </a:xfrm>
          <a:prstGeom prst="straightConnector1">
            <a:avLst/>
          </a:prstGeom>
          <a:noFill/>
          <a:ln cap="flat" cmpd="sng" w="25400">
            <a:solidFill>
              <a:schemeClr val="dk1"/>
            </a:solidFill>
            <a:prstDash val="solid"/>
            <a:round/>
            <a:headEnd len="sm" w="sm" type="none"/>
            <a:tailEnd len="sm" w="sm" type="none"/>
          </a:ln>
        </p:spPr>
      </p:cxnSp>
      <p:sp>
        <p:nvSpPr>
          <p:cNvPr id="1894" name="Google Shape;1894;p112"/>
          <p:cNvSpPr/>
          <p:nvPr>
            <p:ph idx="2" type="pic"/>
          </p:nvPr>
        </p:nvSpPr>
        <p:spPr>
          <a:xfrm>
            <a:off x="431802" y="411163"/>
            <a:ext cx="2299200" cy="1485000"/>
          </a:xfrm>
          <a:prstGeom prst="rect">
            <a:avLst/>
          </a:prstGeom>
          <a:noFill/>
          <a:ln>
            <a:noFill/>
          </a:ln>
        </p:spPr>
      </p:sp>
      <p:cxnSp>
        <p:nvCxnSpPr>
          <p:cNvPr id="1895" name="Google Shape;1895;p112"/>
          <p:cNvCxnSpPr/>
          <p:nvPr/>
        </p:nvCxnSpPr>
        <p:spPr>
          <a:xfrm>
            <a:off x="436124" y="4203361"/>
            <a:ext cx="2299200" cy="0"/>
          </a:xfrm>
          <a:prstGeom prst="straightConnector1">
            <a:avLst/>
          </a:prstGeom>
          <a:noFill/>
          <a:ln cap="flat" cmpd="sng" w="25400">
            <a:solidFill>
              <a:schemeClr val="dk1"/>
            </a:solidFill>
            <a:prstDash val="solid"/>
            <a:round/>
            <a:headEnd len="sm" w="sm" type="none"/>
            <a:tailEnd len="sm" w="sm" type="none"/>
          </a:ln>
        </p:spPr>
      </p:cxnSp>
      <p:sp>
        <p:nvSpPr>
          <p:cNvPr id="1896" name="Google Shape;1896;p112"/>
          <p:cNvSpPr/>
          <p:nvPr>
            <p:ph idx="3" type="pic"/>
          </p:nvPr>
        </p:nvSpPr>
        <p:spPr>
          <a:xfrm>
            <a:off x="436125" y="2585440"/>
            <a:ext cx="2299200" cy="1485000"/>
          </a:xfrm>
          <a:prstGeom prst="rect">
            <a:avLst/>
          </a:prstGeom>
          <a:noFill/>
          <a:ln>
            <a:noFill/>
          </a:ln>
        </p:spPr>
      </p:sp>
      <p:cxnSp>
        <p:nvCxnSpPr>
          <p:cNvPr id="1897" name="Google Shape;1897;p112"/>
          <p:cNvCxnSpPr/>
          <p:nvPr/>
        </p:nvCxnSpPr>
        <p:spPr>
          <a:xfrm>
            <a:off x="6413064" y="2029084"/>
            <a:ext cx="2299200" cy="0"/>
          </a:xfrm>
          <a:prstGeom prst="straightConnector1">
            <a:avLst/>
          </a:prstGeom>
          <a:noFill/>
          <a:ln cap="flat" cmpd="sng" w="25400">
            <a:solidFill>
              <a:schemeClr val="dk1"/>
            </a:solidFill>
            <a:prstDash val="solid"/>
            <a:round/>
            <a:headEnd len="sm" w="sm" type="none"/>
            <a:tailEnd len="sm" w="sm" type="none"/>
          </a:ln>
        </p:spPr>
      </p:cxnSp>
      <p:sp>
        <p:nvSpPr>
          <p:cNvPr id="1898" name="Google Shape;1898;p112"/>
          <p:cNvSpPr/>
          <p:nvPr>
            <p:ph idx="4" type="pic"/>
          </p:nvPr>
        </p:nvSpPr>
        <p:spPr>
          <a:xfrm>
            <a:off x="6413065" y="411163"/>
            <a:ext cx="2299200" cy="1485000"/>
          </a:xfrm>
          <a:prstGeom prst="rect">
            <a:avLst/>
          </a:prstGeom>
          <a:noFill/>
          <a:ln>
            <a:noFill/>
          </a:ln>
        </p:spPr>
      </p:sp>
      <p:cxnSp>
        <p:nvCxnSpPr>
          <p:cNvPr id="1899" name="Google Shape;1899;p112"/>
          <p:cNvCxnSpPr/>
          <p:nvPr/>
        </p:nvCxnSpPr>
        <p:spPr>
          <a:xfrm>
            <a:off x="6417388" y="4203361"/>
            <a:ext cx="2299200" cy="0"/>
          </a:xfrm>
          <a:prstGeom prst="straightConnector1">
            <a:avLst/>
          </a:prstGeom>
          <a:noFill/>
          <a:ln cap="flat" cmpd="sng" w="25400">
            <a:solidFill>
              <a:schemeClr val="dk1"/>
            </a:solidFill>
            <a:prstDash val="solid"/>
            <a:round/>
            <a:headEnd len="sm" w="sm" type="none"/>
            <a:tailEnd len="sm" w="sm" type="none"/>
          </a:ln>
        </p:spPr>
      </p:cxnSp>
      <p:sp>
        <p:nvSpPr>
          <p:cNvPr id="1900" name="Google Shape;1900;p112"/>
          <p:cNvSpPr/>
          <p:nvPr>
            <p:ph idx="5" type="pic"/>
          </p:nvPr>
        </p:nvSpPr>
        <p:spPr>
          <a:xfrm>
            <a:off x="6417389" y="2585440"/>
            <a:ext cx="2299200" cy="1485000"/>
          </a:xfrm>
          <a:prstGeom prst="rect">
            <a:avLst/>
          </a:prstGeom>
          <a:noFill/>
          <a:ln>
            <a:noFill/>
          </a:ln>
        </p:spPr>
      </p:sp>
      <p:sp>
        <p:nvSpPr>
          <p:cNvPr id="1901" name="Google Shape;1901;p112"/>
          <p:cNvSpPr txBox="1"/>
          <p:nvPr>
            <p:ph idx="1" type="body"/>
          </p:nvPr>
        </p:nvSpPr>
        <p:spPr>
          <a:xfrm>
            <a:off x="6413062" y="2029071"/>
            <a:ext cx="2299200" cy="3198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rtl="0" algn="l">
              <a:spcBef>
                <a:spcPts val="5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1902" name="Google Shape;1902;p112"/>
          <p:cNvSpPr txBox="1"/>
          <p:nvPr>
            <p:ph idx="6" type="body"/>
          </p:nvPr>
        </p:nvSpPr>
        <p:spPr>
          <a:xfrm>
            <a:off x="436124" y="4203347"/>
            <a:ext cx="2299200" cy="3198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rtl="0" algn="l">
              <a:spcBef>
                <a:spcPts val="5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1903" name="Google Shape;1903;p112"/>
          <p:cNvSpPr txBox="1"/>
          <p:nvPr>
            <p:ph idx="7" type="body"/>
          </p:nvPr>
        </p:nvSpPr>
        <p:spPr>
          <a:xfrm>
            <a:off x="6417388" y="4203347"/>
            <a:ext cx="2299200" cy="3198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rtl="0" algn="l">
              <a:spcBef>
                <a:spcPts val="5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cxnSp>
        <p:nvCxnSpPr>
          <p:cNvPr id="1904" name="Google Shape;1904;p112"/>
          <p:cNvCxnSpPr/>
          <p:nvPr/>
        </p:nvCxnSpPr>
        <p:spPr>
          <a:xfrm>
            <a:off x="3422428" y="2029084"/>
            <a:ext cx="2299200" cy="0"/>
          </a:xfrm>
          <a:prstGeom prst="straightConnector1">
            <a:avLst/>
          </a:prstGeom>
          <a:noFill/>
          <a:ln cap="flat" cmpd="sng" w="25400">
            <a:solidFill>
              <a:schemeClr val="dk1"/>
            </a:solidFill>
            <a:prstDash val="solid"/>
            <a:round/>
            <a:headEnd len="sm" w="sm" type="none"/>
            <a:tailEnd len="sm" w="sm" type="none"/>
          </a:ln>
        </p:spPr>
      </p:cxnSp>
      <p:sp>
        <p:nvSpPr>
          <p:cNvPr id="1905" name="Google Shape;1905;p112"/>
          <p:cNvSpPr/>
          <p:nvPr>
            <p:ph idx="8" type="pic"/>
          </p:nvPr>
        </p:nvSpPr>
        <p:spPr>
          <a:xfrm>
            <a:off x="3422429" y="411163"/>
            <a:ext cx="2299200" cy="1485000"/>
          </a:xfrm>
          <a:prstGeom prst="rect">
            <a:avLst/>
          </a:prstGeom>
          <a:noFill/>
          <a:ln>
            <a:noFill/>
          </a:ln>
        </p:spPr>
      </p:sp>
      <p:cxnSp>
        <p:nvCxnSpPr>
          <p:cNvPr id="1906" name="Google Shape;1906;p112"/>
          <p:cNvCxnSpPr/>
          <p:nvPr/>
        </p:nvCxnSpPr>
        <p:spPr>
          <a:xfrm>
            <a:off x="3426752" y="4203361"/>
            <a:ext cx="2299200" cy="0"/>
          </a:xfrm>
          <a:prstGeom prst="straightConnector1">
            <a:avLst/>
          </a:prstGeom>
          <a:noFill/>
          <a:ln cap="flat" cmpd="sng" w="25400">
            <a:solidFill>
              <a:schemeClr val="dk1"/>
            </a:solidFill>
            <a:prstDash val="solid"/>
            <a:round/>
            <a:headEnd len="sm" w="sm" type="none"/>
            <a:tailEnd len="sm" w="sm" type="none"/>
          </a:ln>
        </p:spPr>
      </p:cxnSp>
      <p:sp>
        <p:nvSpPr>
          <p:cNvPr id="1907" name="Google Shape;1907;p112"/>
          <p:cNvSpPr/>
          <p:nvPr>
            <p:ph idx="9" type="pic"/>
          </p:nvPr>
        </p:nvSpPr>
        <p:spPr>
          <a:xfrm>
            <a:off x="3426753" y="2585440"/>
            <a:ext cx="2299200" cy="1485000"/>
          </a:xfrm>
          <a:prstGeom prst="rect">
            <a:avLst/>
          </a:prstGeom>
          <a:noFill/>
          <a:ln>
            <a:noFill/>
          </a:ln>
        </p:spPr>
      </p:sp>
      <p:sp>
        <p:nvSpPr>
          <p:cNvPr id="1908" name="Google Shape;1908;p112"/>
          <p:cNvSpPr txBox="1"/>
          <p:nvPr>
            <p:ph idx="13" type="body"/>
          </p:nvPr>
        </p:nvSpPr>
        <p:spPr>
          <a:xfrm>
            <a:off x="3422426" y="2029071"/>
            <a:ext cx="2299200" cy="3198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rtl="0" algn="l">
              <a:spcBef>
                <a:spcPts val="5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1909" name="Google Shape;1909;p112"/>
          <p:cNvSpPr txBox="1"/>
          <p:nvPr>
            <p:ph idx="14" type="body"/>
          </p:nvPr>
        </p:nvSpPr>
        <p:spPr>
          <a:xfrm>
            <a:off x="3426752" y="4203347"/>
            <a:ext cx="2299200" cy="3198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rtl="0" algn="l">
              <a:spcBef>
                <a:spcPts val="5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1910" name="Google Shape;1910;p112"/>
          <p:cNvSpPr txBox="1"/>
          <p:nvPr>
            <p:ph idx="15" type="body"/>
          </p:nvPr>
        </p:nvSpPr>
        <p:spPr>
          <a:xfrm>
            <a:off x="863600" y="4407112"/>
            <a:ext cx="8280300" cy="736500"/>
          </a:xfrm>
          <a:prstGeom prst="rect">
            <a:avLst/>
          </a:prstGeom>
          <a:noFill/>
          <a:ln>
            <a:noFill/>
          </a:ln>
        </p:spPr>
        <p:txBody>
          <a:bodyPr anchorCtr="0" anchor="b" bIns="0" lIns="0" spcFirstLastPara="1" rIns="0" wrap="square" tIns="0">
            <a:noAutofit/>
          </a:bodyPr>
          <a:lstStyle>
            <a:lvl1pPr indent="-228600" lvl="0" marL="457200" rtl="0" algn="r">
              <a:lnSpc>
                <a:spcPct val="100000"/>
              </a:lnSpc>
              <a:spcBef>
                <a:spcPts val="0"/>
              </a:spcBef>
              <a:spcAft>
                <a:spcPts val="0"/>
              </a:spcAft>
              <a:buClr>
                <a:schemeClr val="lt1"/>
              </a:buClr>
              <a:buSzPts val="1400"/>
              <a:buNone/>
              <a:defRPr sz="1400">
                <a:solidFill>
                  <a:schemeClr val="lt1"/>
                </a:solidFill>
              </a:defRPr>
            </a:lvl1pPr>
            <a:lvl2pPr indent="-228600" lvl="1" marL="914400" rtl="0" algn="l">
              <a:spcBef>
                <a:spcPts val="200"/>
              </a:spcBef>
              <a:spcAft>
                <a:spcPts val="0"/>
              </a:spcAft>
              <a:buClr>
                <a:schemeClr val="dk1"/>
              </a:buClr>
              <a:buSzPts val="1800"/>
              <a:buNone/>
              <a:defRPr/>
            </a:lvl2pPr>
            <a:lvl3pPr indent="-342900" lvl="2" marL="1371600" rtl="0" algn="l">
              <a:spcBef>
                <a:spcPts val="0"/>
              </a:spcBef>
              <a:spcAft>
                <a:spcPts val="0"/>
              </a:spcAft>
              <a:buClr>
                <a:schemeClr val="dk1"/>
              </a:buClr>
              <a:buSzPts val="1800"/>
              <a:buChar char="–"/>
              <a:defRPr/>
            </a:lvl3pPr>
            <a:lvl4pPr indent="-342900" lvl="3" marL="1828800" rtl="0" algn="l">
              <a:spcBef>
                <a:spcPts val="0"/>
              </a:spcBef>
              <a:spcAft>
                <a:spcPts val="0"/>
              </a:spcAft>
              <a:buClr>
                <a:schemeClr val="dk1"/>
              </a:buClr>
              <a:buSzPts val="1800"/>
              <a:buChar char="–"/>
              <a:defRPr/>
            </a:lvl4pPr>
            <a:lvl5pPr indent="-342900" lvl="4" marL="2286000" rtl="0" algn="l">
              <a:spcBef>
                <a:spcPts val="0"/>
              </a:spcBef>
              <a:spcAft>
                <a:spcPts val="0"/>
              </a:spcAft>
              <a:buClr>
                <a:schemeClr val="dk1"/>
              </a:buClr>
              <a:buSzPts val="1800"/>
              <a:buChar char="–"/>
              <a:defRPr/>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723">
          <p15:clr>
            <a:srgbClr val="FBAE40"/>
          </p15:clr>
        </p15:guide>
        <p15:guide id="6" orient="horz" pos="1620">
          <p15:clr>
            <a:srgbClr val="FBAE40"/>
          </p15:clr>
        </p15:guide>
        <p15:guide id="7" pos="2154">
          <p15:clr>
            <a:srgbClr val="FBAE40"/>
          </p15:clr>
        </p15:guide>
        <p15:guide id="8" pos="3606">
          <p15:clr>
            <a:srgbClr val="FBAE40"/>
          </p15:clr>
        </p15:guide>
        <p15:guide id="9" pos="4037">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bg>
      <p:bgPr>
        <a:noFill/>
      </p:bgPr>
    </p:bg>
    <p:spTree>
      <p:nvGrpSpPr>
        <p:cNvPr id="418" name="Shape 418"/>
        <p:cNvGrpSpPr/>
        <p:nvPr/>
      </p:nvGrpSpPr>
      <p:grpSpPr>
        <a:xfrm>
          <a:off x="0" y="0"/>
          <a:ext cx="0" cy="0"/>
          <a:chOff x="0" y="0"/>
          <a:chExt cx="0" cy="0"/>
        </a:xfrm>
      </p:grpSpPr>
    </p:spTree>
  </p:cSld>
  <p:clrMapOvr>
    <a:masterClrMapping/>
  </p:clrMapOvr>
</p:sldLayout>
</file>

<file path=ppt/slideLayouts/slideLayout1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ullets, chart (Dark)" showMasterSp="0">
  <p:cSld name="Bullets, chart (Dark)">
    <p:bg>
      <p:bgPr>
        <a:solidFill>
          <a:schemeClr val="dk2"/>
        </a:solidFill>
      </p:bgPr>
    </p:bg>
    <p:spTree>
      <p:nvGrpSpPr>
        <p:cNvPr id="1911" name="Shape 1911"/>
        <p:cNvGrpSpPr/>
        <p:nvPr/>
      </p:nvGrpSpPr>
      <p:grpSpPr>
        <a:xfrm>
          <a:off x="0" y="0"/>
          <a:ext cx="0" cy="0"/>
          <a:chOff x="0" y="0"/>
          <a:chExt cx="0" cy="0"/>
        </a:xfrm>
      </p:grpSpPr>
      <p:sp>
        <p:nvSpPr>
          <p:cNvPr id="1912" name="Google Shape;1912;p113"/>
          <p:cNvSpPr/>
          <p:nvPr>
            <p:ph idx="2" type="chart"/>
          </p:nvPr>
        </p:nvSpPr>
        <p:spPr>
          <a:xfrm>
            <a:off x="4791077" y="682938"/>
            <a:ext cx="3921000" cy="3462300"/>
          </a:xfrm>
          <a:prstGeom prst="rect">
            <a:avLst/>
          </a:prstGeom>
          <a:noFill/>
          <a:ln>
            <a:noFill/>
          </a:ln>
        </p:spPr>
        <p:txBody>
          <a:bodyPr anchorCtr="0" anchor="t" bIns="0" lIns="0" spcFirstLastPara="1" rIns="0" wrap="square" tIns="0">
            <a:noAutofit/>
          </a:bodyPr>
          <a:lstStyle>
            <a:lvl1pPr lvl="0" marR="0" rtl="0" algn="l">
              <a:lnSpc>
                <a:spcPct val="100000"/>
              </a:lnSpc>
              <a:spcBef>
                <a:spcPts val="0"/>
              </a:spcBef>
              <a:spcAft>
                <a:spcPts val="0"/>
              </a:spcAft>
              <a:buClr>
                <a:schemeClr val="lt1"/>
              </a:buClr>
              <a:buSzPts val="2800"/>
              <a:buFont typeface="Arial"/>
              <a:buNone/>
              <a:defRPr b="0" i="0" sz="2800" u="none" cap="none" strike="noStrike">
                <a:solidFill>
                  <a:schemeClr val="lt1"/>
                </a:solidFill>
                <a:latin typeface="Arial"/>
                <a:ea typeface="Arial"/>
                <a:cs typeface="Arial"/>
                <a:sym typeface="Arial"/>
              </a:defRPr>
            </a:lvl1pPr>
            <a:lvl2pPr lvl="1" marR="0" rtl="0" algn="l">
              <a:spcBef>
                <a:spcPts val="800"/>
              </a:spcBef>
              <a:spcAft>
                <a:spcPts val="0"/>
              </a:spcAft>
              <a:buClr>
                <a:schemeClr val="dk1"/>
              </a:buClr>
              <a:buSzPts val="2100"/>
              <a:buFont typeface="Arial"/>
              <a:buNone/>
              <a:defRPr b="0" i="0" sz="2100" u="none" cap="none" strike="noStrike">
                <a:solidFill>
                  <a:schemeClr val="dk1"/>
                </a:solidFill>
                <a:latin typeface="Arial"/>
                <a:ea typeface="Arial"/>
                <a:cs typeface="Arial"/>
                <a:sym typeface="Arial"/>
              </a:defRPr>
            </a:lvl2pPr>
            <a:lvl3pPr lvl="2" marR="0" rtl="0" algn="l">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3pPr>
            <a:lvl4pPr lvl="3" marR="0" rtl="0" algn="l">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4pPr>
            <a:lvl5pPr lvl="4" marR="0" rtl="0" algn="l">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5pPr>
            <a:lvl6pPr lvl="5" marR="0" rtl="0" algn="l">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6pPr>
            <a:lvl7pPr lvl="6" marR="0" rtl="0" algn="l">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7pPr>
            <a:lvl8pPr lvl="7"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8pPr>
            <a:lvl9pPr lvl="8"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9pPr>
          </a:lstStyle>
          <a:p/>
        </p:txBody>
      </p:sp>
      <p:sp>
        <p:nvSpPr>
          <p:cNvPr id="1913" name="Google Shape;1913;p113"/>
          <p:cNvSpPr txBox="1"/>
          <p:nvPr>
            <p:ph idx="1" type="body"/>
          </p:nvPr>
        </p:nvSpPr>
        <p:spPr>
          <a:xfrm>
            <a:off x="431801" y="682938"/>
            <a:ext cx="3921000" cy="34623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lt1"/>
              </a:buClr>
              <a:buSzPts val="2800"/>
              <a:buFont typeface="Arial"/>
              <a:buChar char="–"/>
              <a:defRPr sz="2800">
                <a:solidFill>
                  <a:schemeClr val="lt1"/>
                </a:solidFill>
              </a:defRPr>
            </a:lvl1pPr>
            <a:lvl2pPr indent="-228600" lvl="1" marL="914400" rtl="0" algn="l">
              <a:spcBef>
                <a:spcPts val="8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1914" name="Google Shape;1914;p113"/>
          <p:cNvSpPr txBox="1"/>
          <p:nvPr>
            <p:ph idx="3"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spcBef>
                <a:spcPts val="0"/>
              </a:spcBef>
              <a:spcAft>
                <a:spcPts val="0"/>
              </a:spcAft>
              <a:buClr>
                <a:schemeClr val="dk1"/>
              </a:buClr>
              <a:buSzPts val="1200"/>
              <a:buNone/>
              <a:defRPr sz="1200"/>
            </a:lvl2pPr>
            <a:lvl3pPr indent="-304800" lvl="2" marL="1371600" rtl="0" algn="l">
              <a:spcBef>
                <a:spcPts val="0"/>
              </a:spcBef>
              <a:spcAft>
                <a:spcPts val="0"/>
              </a:spcAft>
              <a:buClr>
                <a:schemeClr val="dk1"/>
              </a:buClr>
              <a:buSzPts val="1200"/>
              <a:buChar char="–"/>
              <a:defRPr sz="1200"/>
            </a:lvl3pPr>
            <a:lvl4pPr indent="-304800" lvl="3" marL="1828800" rtl="0" algn="l">
              <a:spcBef>
                <a:spcPts val="0"/>
              </a:spcBef>
              <a:spcAft>
                <a:spcPts val="0"/>
              </a:spcAft>
              <a:buClr>
                <a:schemeClr val="dk1"/>
              </a:buClr>
              <a:buSzPts val="1200"/>
              <a:buChar char="–"/>
              <a:defRPr sz="1200"/>
            </a:lvl4pPr>
            <a:lvl5pPr indent="-304800" lvl="4" marL="2286000" rtl="0" algn="l">
              <a:spcBef>
                <a:spcPts val="0"/>
              </a:spcBef>
              <a:spcAft>
                <a:spcPts val="0"/>
              </a:spcAft>
              <a:buClr>
                <a:schemeClr val="dk1"/>
              </a:buClr>
              <a:buSzPts val="1200"/>
              <a:buChar char="–"/>
              <a:defRPr sz="12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2744">
          <p15:clr>
            <a:srgbClr val="FBAE40"/>
          </p15:clr>
        </p15:guide>
        <p15:guide id="6" pos="3016">
          <p15:clr>
            <a:srgbClr val="FBAE40"/>
          </p15:clr>
        </p15:guide>
      </p15:sldGuideLst>
    </p:ext>
  </p:extLst>
</p:sldLayout>
</file>

<file path=ppt/slideLayouts/slideLayout1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ullets, chart (Light)" showMasterSp="0">
  <p:cSld name="Bullets, chart (Light)">
    <p:bg>
      <p:bgPr>
        <a:solidFill>
          <a:schemeClr val="lt2"/>
        </a:solidFill>
      </p:bgPr>
    </p:bg>
    <p:spTree>
      <p:nvGrpSpPr>
        <p:cNvPr id="1915" name="Shape 1915"/>
        <p:cNvGrpSpPr/>
        <p:nvPr/>
      </p:nvGrpSpPr>
      <p:grpSpPr>
        <a:xfrm>
          <a:off x="0" y="0"/>
          <a:ext cx="0" cy="0"/>
          <a:chOff x="0" y="0"/>
          <a:chExt cx="0" cy="0"/>
        </a:xfrm>
      </p:grpSpPr>
      <p:sp>
        <p:nvSpPr>
          <p:cNvPr id="1916" name="Google Shape;1916;p114"/>
          <p:cNvSpPr/>
          <p:nvPr>
            <p:ph idx="2" type="chart"/>
          </p:nvPr>
        </p:nvSpPr>
        <p:spPr>
          <a:xfrm>
            <a:off x="4791077" y="682939"/>
            <a:ext cx="3921000" cy="3463200"/>
          </a:xfrm>
          <a:prstGeom prst="rect">
            <a:avLst/>
          </a:prstGeom>
          <a:noFill/>
          <a:ln>
            <a:noFill/>
          </a:ln>
        </p:spPr>
        <p:txBody>
          <a:bodyPr anchorCtr="0" anchor="t" bIns="0" lIns="0" spcFirstLastPara="1" rIns="0" wrap="square" tIns="0">
            <a:noAutofit/>
          </a:bodyPr>
          <a:lstStyle>
            <a:lvl1pPr lvl="0"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1pPr>
            <a:lvl2pPr lvl="1" marR="0" rtl="0" algn="l">
              <a:spcBef>
                <a:spcPts val="800"/>
              </a:spcBef>
              <a:spcAft>
                <a:spcPts val="0"/>
              </a:spcAft>
              <a:buClr>
                <a:schemeClr val="dk1"/>
              </a:buClr>
              <a:buSzPts val="2100"/>
              <a:buFont typeface="Arial"/>
              <a:buNone/>
              <a:defRPr b="0" i="0" sz="2100" u="none" cap="none" strike="noStrike">
                <a:solidFill>
                  <a:schemeClr val="dk1"/>
                </a:solidFill>
                <a:latin typeface="Arial"/>
                <a:ea typeface="Arial"/>
                <a:cs typeface="Arial"/>
                <a:sym typeface="Arial"/>
              </a:defRPr>
            </a:lvl2pPr>
            <a:lvl3pPr lvl="2" marR="0" rtl="0" algn="l">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3pPr>
            <a:lvl4pPr lvl="3" marR="0" rtl="0" algn="l">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4pPr>
            <a:lvl5pPr lvl="4" marR="0" rtl="0" algn="l">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5pPr>
            <a:lvl6pPr lvl="5" marR="0" rtl="0" algn="l">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6pPr>
            <a:lvl7pPr lvl="6" marR="0" rtl="0" algn="l">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7pPr>
            <a:lvl8pPr lvl="7"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8pPr>
            <a:lvl9pPr lvl="8"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9pPr>
          </a:lstStyle>
          <a:p/>
        </p:txBody>
      </p:sp>
      <p:sp>
        <p:nvSpPr>
          <p:cNvPr id="1917" name="Google Shape;1917;p114"/>
          <p:cNvSpPr txBox="1"/>
          <p:nvPr>
            <p:ph idx="1" type="body"/>
          </p:nvPr>
        </p:nvSpPr>
        <p:spPr>
          <a:xfrm>
            <a:off x="431801" y="682938"/>
            <a:ext cx="3921000" cy="34632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dk1"/>
              </a:buClr>
              <a:buSzPts val="2800"/>
              <a:buFont typeface="Arial"/>
              <a:buChar char="–"/>
              <a:defRPr sz="2800">
                <a:solidFill>
                  <a:schemeClr val="dk1"/>
                </a:solidFill>
              </a:defRPr>
            </a:lvl1pPr>
            <a:lvl2pPr indent="-228600" lvl="1" marL="914400" rtl="0" algn="l">
              <a:spcBef>
                <a:spcPts val="8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1918" name="Google Shape;1918;p114"/>
          <p:cNvSpPr txBox="1"/>
          <p:nvPr>
            <p:ph idx="3" type="body"/>
          </p:nvPr>
        </p:nvSpPr>
        <p:spPr>
          <a:xfrm>
            <a:off x="863600" y="4407112"/>
            <a:ext cx="8280300" cy="736500"/>
          </a:xfrm>
          <a:prstGeom prst="rect">
            <a:avLst/>
          </a:prstGeom>
          <a:noFill/>
          <a:ln>
            <a:noFill/>
          </a:ln>
        </p:spPr>
        <p:txBody>
          <a:bodyPr anchorCtr="0" anchor="b" bIns="0" lIns="0" spcFirstLastPara="1" rIns="0" wrap="square" tIns="0">
            <a:noAutofit/>
          </a:bodyPr>
          <a:lstStyle>
            <a:lvl1pPr indent="-228600" lvl="0" marL="457200" rtl="0" algn="r">
              <a:lnSpc>
                <a:spcPct val="100000"/>
              </a:lnSpc>
              <a:spcBef>
                <a:spcPts val="0"/>
              </a:spcBef>
              <a:spcAft>
                <a:spcPts val="0"/>
              </a:spcAft>
              <a:buClr>
                <a:schemeClr val="lt1"/>
              </a:buClr>
              <a:buSzPts val="1400"/>
              <a:buNone/>
              <a:defRPr sz="1400">
                <a:solidFill>
                  <a:schemeClr val="lt1"/>
                </a:solidFill>
              </a:defRPr>
            </a:lvl1pPr>
            <a:lvl2pPr indent="-228600" lvl="1" marL="914400" rtl="0" algn="l">
              <a:spcBef>
                <a:spcPts val="200"/>
              </a:spcBef>
              <a:spcAft>
                <a:spcPts val="0"/>
              </a:spcAft>
              <a:buClr>
                <a:schemeClr val="dk1"/>
              </a:buClr>
              <a:buSzPts val="1800"/>
              <a:buNone/>
              <a:defRPr/>
            </a:lvl2pPr>
            <a:lvl3pPr indent="-342900" lvl="2" marL="1371600" rtl="0" algn="l">
              <a:spcBef>
                <a:spcPts val="0"/>
              </a:spcBef>
              <a:spcAft>
                <a:spcPts val="0"/>
              </a:spcAft>
              <a:buClr>
                <a:schemeClr val="dk1"/>
              </a:buClr>
              <a:buSzPts val="1800"/>
              <a:buChar char="–"/>
              <a:defRPr/>
            </a:lvl3pPr>
            <a:lvl4pPr indent="-342900" lvl="3" marL="1828800" rtl="0" algn="l">
              <a:spcBef>
                <a:spcPts val="0"/>
              </a:spcBef>
              <a:spcAft>
                <a:spcPts val="0"/>
              </a:spcAft>
              <a:buClr>
                <a:schemeClr val="dk1"/>
              </a:buClr>
              <a:buSzPts val="1800"/>
              <a:buChar char="–"/>
              <a:defRPr/>
            </a:lvl4pPr>
            <a:lvl5pPr indent="-342900" lvl="4" marL="2286000" rtl="0" algn="l">
              <a:spcBef>
                <a:spcPts val="0"/>
              </a:spcBef>
              <a:spcAft>
                <a:spcPts val="0"/>
              </a:spcAft>
              <a:buClr>
                <a:schemeClr val="dk1"/>
              </a:buClr>
              <a:buSzPts val="1800"/>
              <a:buChar char="–"/>
              <a:defRPr/>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2744">
          <p15:clr>
            <a:srgbClr val="FBAE40"/>
          </p15:clr>
        </p15:guide>
        <p15:guide id="6" pos="3016">
          <p15:clr>
            <a:srgbClr val="FBAE40"/>
          </p15:clr>
        </p15:guide>
      </p15:sldGuideLst>
    </p:ext>
  </p:extLst>
</p:sldLayout>
</file>

<file path=ppt/slideLayouts/slideLayout1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eople circles (Dark)" showMasterSp="0">
  <p:cSld name="People circles (Dark)">
    <p:bg>
      <p:bgPr>
        <a:solidFill>
          <a:schemeClr val="dk2"/>
        </a:solidFill>
      </p:bgPr>
    </p:bg>
    <p:spTree>
      <p:nvGrpSpPr>
        <p:cNvPr id="1919" name="Shape 1919"/>
        <p:cNvGrpSpPr/>
        <p:nvPr/>
      </p:nvGrpSpPr>
      <p:grpSpPr>
        <a:xfrm>
          <a:off x="0" y="0"/>
          <a:ext cx="0" cy="0"/>
          <a:chOff x="0" y="0"/>
          <a:chExt cx="0" cy="0"/>
        </a:xfrm>
      </p:grpSpPr>
      <p:sp>
        <p:nvSpPr>
          <p:cNvPr id="1920" name="Google Shape;1920;p115"/>
          <p:cNvSpPr txBox="1"/>
          <p:nvPr>
            <p:ph idx="1" type="body"/>
          </p:nvPr>
        </p:nvSpPr>
        <p:spPr>
          <a:xfrm>
            <a:off x="2627933" y="3348539"/>
            <a:ext cx="1692000" cy="701400"/>
          </a:xfrm>
          <a:prstGeom prst="rect">
            <a:avLst/>
          </a:prstGeom>
          <a:noFill/>
          <a:ln>
            <a:noFill/>
          </a:ln>
        </p:spPr>
        <p:txBody>
          <a:bodyPr anchorCtr="0" anchor="t" bIns="0" lIns="0" spcFirstLastPara="1" rIns="0" wrap="square" tIns="0">
            <a:noAutofit/>
          </a:bodyPr>
          <a:lstStyle>
            <a:lvl1pPr indent="-228600" lvl="0" marL="457200" rtl="0" algn="ctr">
              <a:lnSpc>
                <a:spcPct val="100000"/>
              </a:lnSpc>
              <a:spcBef>
                <a:spcPts val="0"/>
              </a:spcBef>
              <a:spcAft>
                <a:spcPts val="0"/>
              </a:spcAft>
              <a:buClr>
                <a:schemeClr val="lt1"/>
              </a:buClr>
              <a:buSzPts val="1600"/>
              <a:buNone/>
              <a:defRPr sz="1600">
                <a:solidFill>
                  <a:schemeClr val="lt1"/>
                </a:solidFill>
              </a:defRPr>
            </a:lvl1pPr>
            <a:lvl2pPr indent="-228600" lvl="1" marL="914400" rtl="0" algn="l">
              <a:spcBef>
                <a:spcPts val="8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1921" name="Google Shape;1921;p115"/>
          <p:cNvSpPr txBox="1"/>
          <p:nvPr>
            <p:ph type="title"/>
          </p:nvPr>
        </p:nvSpPr>
        <p:spPr>
          <a:xfrm>
            <a:off x="431800" y="3348537"/>
            <a:ext cx="1692000" cy="701400"/>
          </a:xfrm>
          <a:prstGeom prst="rect">
            <a:avLst/>
          </a:prstGeom>
          <a:noFill/>
          <a:ln>
            <a:noFill/>
          </a:ln>
        </p:spPr>
        <p:txBody>
          <a:bodyPr anchorCtr="0" anchor="t" bIns="0" lIns="0" spcFirstLastPara="1" rIns="0" wrap="square" tIns="0">
            <a:noAutofit/>
          </a:bodyPr>
          <a:lstStyle>
            <a:lvl1pPr lvl="0" rtl="0" algn="ctr">
              <a:lnSpc>
                <a:spcPct val="100000"/>
              </a:lnSpc>
              <a:spcBef>
                <a:spcPts val="0"/>
              </a:spcBef>
              <a:spcAft>
                <a:spcPts val="0"/>
              </a:spcAft>
              <a:buClr>
                <a:schemeClr val="lt1"/>
              </a:buClr>
              <a:buSzPts val="1600"/>
              <a:buNone/>
              <a:defRPr b="0" sz="1600">
                <a:solidFill>
                  <a:schemeClr val="lt1"/>
                </a:solidFill>
              </a:defRPr>
            </a:lvl1pPr>
            <a:lvl2pPr lvl="1" rtl="0" algn="l">
              <a:lnSpc>
                <a:spcPct val="85000"/>
              </a:lnSpc>
              <a:spcBef>
                <a:spcPts val="0"/>
              </a:spcBef>
              <a:spcAft>
                <a:spcPts val="0"/>
              </a:spcAft>
              <a:buSzPts val="1400"/>
              <a:buNone/>
              <a:defRPr/>
            </a:lvl2pPr>
            <a:lvl3pPr lvl="2" rtl="0" algn="l">
              <a:lnSpc>
                <a:spcPct val="85000"/>
              </a:lnSpc>
              <a:spcBef>
                <a:spcPts val="0"/>
              </a:spcBef>
              <a:spcAft>
                <a:spcPts val="0"/>
              </a:spcAft>
              <a:buSzPts val="1400"/>
              <a:buNone/>
              <a:defRPr/>
            </a:lvl3pPr>
            <a:lvl4pPr lvl="3" rtl="0" algn="l">
              <a:lnSpc>
                <a:spcPct val="85000"/>
              </a:lnSpc>
              <a:spcBef>
                <a:spcPts val="0"/>
              </a:spcBef>
              <a:spcAft>
                <a:spcPts val="0"/>
              </a:spcAft>
              <a:buSzPts val="1400"/>
              <a:buNone/>
              <a:defRPr/>
            </a:lvl4pPr>
            <a:lvl5pPr lvl="4" rtl="0" algn="l">
              <a:lnSpc>
                <a:spcPct val="85000"/>
              </a:lnSpc>
              <a:spcBef>
                <a:spcPts val="0"/>
              </a:spcBef>
              <a:spcAft>
                <a:spcPts val="0"/>
              </a:spcAft>
              <a:buSzPts val="1400"/>
              <a:buNone/>
              <a:defRPr/>
            </a:lvl5pPr>
            <a:lvl6pPr lvl="5" rtl="0" algn="l">
              <a:lnSpc>
                <a:spcPct val="85000"/>
              </a:lnSpc>
              <a:spcBef>
                <a:spcPts val="0"/>
              </a:spcBef>
              <a:spcAft>
                <a:spcPts val="0"/>
              </a:spcAft>
              <a:buSzPts val="1400"/>
              <a:buNone/>
              <a:defRPr/>
            </a:lvl6pPr>
            <a:lvl7pPr lvl="6" rtl="0" algn="l">
              <a:lnSpc>
                <a:spcPct val="85000"/>
              </a:lnSpc>
              <a:spcBef>
                <a:spcPts val="0"/>
              </a:spcBef>
              <a:spcAft>
                <a:spcPts val="0"/>
              </a:spcAft>
              <a:buSzPts val="1400"/>
              <a:buNone/>
              <a:defRPr/>
            </a:lvl7pPr>
            <a:lvl8pPr lvl="7" rtl="0" algn="l">
              <a:lnSpc>
                <a:spcPct val="85000"/>
              </a:lnSpc>
              <a:spcBef>
                <a:spcPts val="0"/>
              </a:spcBef>
              <a:spcAft>
                <a:spcPts val="0"/>
              </a:spcAft>
              <a:buSzPts val="1400"/>
              <a:buNone/>
              <a:defRPr/>
            </a:lvl8pPr>
            <a:lvl9pPr lvl="8" rtl="0" algn="l">
              <a:lnSpc>
                <a:spcPct val="85000"/>
              </a:lnSpc>
              <a:spcBef>
                <a:spcPts val="0"/>
              </a:spcBef>
              <a:spcAft>
                <a:spcPts val="0"/>
              </a:spcAft>
              <a:buSzPts val="1400"/>
              <a:buNone/>
              <a:defRPr/>
            </a:lvl9pPr>
          </a:lstStyle>
          <a:p/>
        </p:txBody>
      </p:sp>
      <p:sp>
        <p:nvSpPr>
          <p:cNvPr id="1922" name="Google Shape;1922;p115"/>
          <p:cNvSpPr/>
          <p:nvPr>
            <p:ph idx="2" type="pic"/>
          </p:nvPr>
        </p:nvSpPr>
        <p:spPr>
          <a:xfrm>
            <a:off x="431800" y="1565550"/>
            <a:ext cx="1692000" cy="1692000"/>
          </a:xfrm>
          <a:prstGeom prst="ellipse">
            <a:avLst/>
          </a:prstGeom>
          <a:noFill/>
          <a:ln>
            <a:noFill/>
          </a:ln>
        </p:spPr>
      </p:sp>
      <p:sp>
        <p:nvSpPr>
          <p:cNvPr id="1923" name="Google Shape;1923;p115"/>
          <p:cNvSpPr/>
          <p:nvPr>
            <p:ph idx="3" type="pic"/>
          </p:nvPr>
        </p:nvSpPr>
        <p:spPr>
          <a:xfrm>
            <a:off x="2627933" y="1565550"/>
            <a:ext cx="1692000" cy="1692000"/>
          </a:xfrm>
          <a:prstGeom prst="ellipse">
            <a:avLst/>
          </a:prstGeom>
          <a:noFill/>
          <a:ln>
            <a:noFill/>
          </a:ln>
        </p:spPr>
      </p:sp>
      <p:sp>
        <p:nvSpPr>
          <p:cNvPr id="1924" name="Google Shape;1924;p115"/>
          <p:cNvSpPr/>
          <p:nvPr>
            <p:ph idx="4" type="pic"/>
          </p:nvPr>
        </p:nvSpPr>
        <p:spPr>
          <a:xfrm>
            <a:off x="4824066" y="1565550"/>
            <a:ext cx="1692000" cy="1692000"/>
          </a:xfrm>
          <a:prstGeom prst="ellipse">
            <a:avLst/>
          </a:prstGeom>
          <a:noFill/>
          <a:ln>
            <a:noFill/>
          </a:ln>
        </p:spPr>
      </p:sp>
      <p:sp>
        <p:nvSpPr>
          <p:cNvPr id="1925" name="Google Shape;1925;p115"/>
          <p:cNvSpPr/>
          <p:nvPr>
            <p:ph idx="5" type="pic"/>
          </p:nvPr>
        </p:nvSpPr>
        <p:spPr>
          <a:xfrm>
            <a:off x="7020200" y="1565550"/>
            <a:ext cx="1692000" cy="1692000"/>
          </a:xfrm>
          <a:prstGeom prst="ellipse">
            <a:avLst/>
          </a:prstGeom>
          <a:noFill/>
          <a:ln>
            <a:noFill/>
          </a:ln>
        </p:spPr>
      </p:sp>
      <p:sp>
        <p:nvSpPr>
          <p:cNvPr id="1926" name="Google Shape;1926;p115"/>
          <p:cNvSpPr txBox="1"/>
          <p:nvPr>
            <p:ph idx="6" type="body"/>
          </p:nvPr>
        </p:nvSpPr>
        <p:spPr>
          <a:xfrm>
            <a:off x="4824066" y="3348539"/>
            <a:ext cx="1692000" cy="701400"/>
          </a:xfrm>
          <a:prstGeom prst="rect">
            <a:avLst/>
          </a:prstGeom>
          <a:noFill/>
          <a:ln>
            <a:noFill/>
          </a:ln>
        </p:spPr>
        <p:txBody>
          <a:bodyPr anchorCtr="0" anchor="t" bIns="0" lIns="0" spcFirstLastPara="1" rIns="0" wrap="square" tIns="0">
            <a:noAutofit/>
          </a:bodyPr>
          <a:lstStyle>
            <a:lvl1pPr indent="-228600" lvl="0" marL="457200" rtl="0" algn="ctr">
              <a:lnSpc>
                <a:spcPct val="100000"/>
              </a:lnSpc>
              <a:spcBef>
                <a:spcPts val="0"/>
              </a:spcBef>
              <a:spcAft>
                <a:spcPts val="0"/>
              </a:spcAft>
              <a:buClr>
                <a:schemeClr val="lt1"/>
              </a:buClr>
              <a:buSzPts val="1600"/>
              <a:buNone/>
              <a:defRPr sz="1600">
                <a:solidFill>
                  <a:schemeClr val="lt1"/>
                </a:solidFill>
              </a:defRPr>
            </a:lvl1pPr>
            <a:lvl2pPr indent="-228600" lvl="1" marL="914400" rtl="0" algn="l">
              <a:spcBef>
                <a:spcPts val="8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1927" name="Google Shape;1927;p115"/>
          <p:cNvSpPr txBox="1"/>
          <p:nvPr>
            <p:ph idx="7" type="body"/>
          </p:nvPr>
        </p:nvSpPr>
        <p:spPr>
          <a:xfrm>
            <a:off x="7020200" y="3348539"/>
            <a:ext cx="1692000" cy="701400"/>
          </a:xfrm>
          <a:prstGeom prst="rect">
            <a:avLst/>
          </a:prstGeom>
          <a:noFill/>
          <a:ln>
            <a:noFill/>
          </a:ln>
        </p:spPr>
        <p:txBody>
          <a:bodyPr anchorCtr="0" anchor="t" bIns="0" lIns="0" spcFirstLastPara="1" rIns="0" wrap="square" tIns="0">
            <a:noAutofit/>
          </a:bodyPr>
          <a:lstStyle>
            <a:lvl1pPr indent="-228600" lvl="0" marL="457200" rtl="0" algn="ctr">
              <a:lnSpc>
                <a:spcPct val="100000"/>
              </a:lnSpc>
              <a:spcBef>
                <a:spcPts val="0"/>
              </a:spcBef>
              <a:spcAft>
                <a:spcPts val="0"/>
              </a:spcAft>
              <a:buClr>
                <a:schemeClr val="lt1"/>
              </a:buClr>
              <a:buSzPts val="1600"/>
              <a:buNone/>
              <a:defRPr sz="1600">
                <a:solidFill>
                  <a:schemeClr val="lt1"/>
                </a:solidFill>
              </a:defRPr>
            </a:lvl1pPr>
            <a:lvl2pPr indent="-228600" lvl="1" marL="914400" rtl="0" algn="l">
              <a:spcBef>
                <a:spcPts val="8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cxnSp>
        <p:nvCxnSpPr>
          <p:cNvPr id="1928" name="Google Shape;1928;p115"/>
          <p:cNvCxnSpPr/>
          <p:nvPr/>
        </p:nvCxnSpPr>
        <p:spPr>
          <a:xfrm>
            <a:off x="431800" y="428485"/>
            <a:ext cx="8280300" cy="0"/>
          </a:xfrm>
          <a:prstGeom prst="straightConnector1">
            <a:avLst/>
          </a:prstGeom>
          <a:noFill/>
          <a:ln cap="flat" cmpd="sng" w="38100">
            <a:solidFill>
              <a:schemeClr val="lt1"/>
            </a:solidFill>
            <a:prstDash val="solid"/>
            <a:round/>
            <a:headEnd len="sm" w="sm" type="none"/>
            <a:tailEnd len="sm" w="sm" type="none"/>
          </a:ln>
        </p:spPr>
      </p:cxnSp>
      <p:sp>
        <p:nvSpPr>
          <p:cNvPr id="1929" name="Google Shape;1929;p115"/>
          <p:cNvSpPr txBox="1"/>
          <p:nvPr>
            <p:ph idx="8" type="body"/>
          </p:nvPr>
        </p:nvSpPr>
        <p:spPr>
          <a:xfrm>
            <a:off x="431800" y="411163"/>
            <a:ext cx="8280300" cy="7014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3400"/>
              <a:buNone/>
              <a:defRPr sz="3400">
                <a:solidFill>
                  <a:schemeClr val="lt1"/>
                </a:solidFill>
              </a:defRPr>
            </a:lvl1pPr>
            <a:lvl2pPr indent="-228600" lvl="1" marL="914400" rtl="0" algn="l">
              <a:spcBef>
                <a:spcPts val="8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1930" name="Google Shape;1930;p115"/>
          <p:cNvSpPr txBox="1"/>
          <p:nvPr>
            <p:ph idx="9"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spcBef>
                <a:spcPts val="0"/>
              </a:spcBef>
              <a:spcAft>
                <a:spcPts val="0"/>
              </a:spcAft>
              <a:buClr>
                <a:schemeClr val="dk1"/>
              </a:buClr>
              <a:buSzPts val="1200"/>
              <a:buNone/>
              <a:defRPr sz="1200"/>
            </a:lvl2pPr>
            <a:lvl3pPr indent="-304800" lvl="2" marL="1371600" rtl="0" algn="l">
              <a:spcBef>
                <a:spcPts val="0"/>
              </a:spcBef>
              <a:spcAft>
                <a:spcPts val="0"/>
              </a:spcAft>
              <a:buClr>
                <a:schemeClr val="dk1"/>
              </a:buClr>
              <a:buSzPts val="1200"/>
              <a:buChar char="–"/>
              <a:defRPr sz="1200"/>
            </a:lvl3pPr>
            <a:lvl4pPr indent="-304800" lvl="3" marL="1828800" rtl="0" algn="l">
              <a:spcBef>
                <a:spcPts val="0"/>
              </a:spcBef>
              <a:spcAft>
                <a:spcPts val="0"/>
              </a:spcAft>
              <a:buClr>
                <a:schemeClr val="dk1"/>
              </a:buClr>
              <a:buSzPts val="1200"/>
              <a:buChar char="–"/>
              <a:defRPr sz="1200"/>
            </a:lvl4pPr>
            <a:lvl5pPr indent="-304800" lvl="4" marL="2286000" rtl="0" algn="l">
              <a:spcBef>
                <a:spcPts val="0"/>
              </a:spcBef>
              <a:spcAft>
                <a:spcPts val="0"/>
              </a:spcAft>
              <a:buClr>
                <a:schemeClr val="dk1"/>
              </a:buClr>
              <a:buSzPts val="1200"/>
              <a:buChar char="–"/>
              <a:defRPr sz="12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655">
          <p15:clr>
            <a:srgbClr val="FBAE40"/>
          </p15:clr>
        </p15:guide>
        <p15:guide id="6" pos="1338">
          <p15:clr>
            <a:srgbClr val="FBAE40"/>
          </p15:clr>
        </p15:guide>
        <p15:guide id="7" pos="2721">
          <p15:clr>
            <a:srgbClr val="FBAE40"/>
          </p15:clr>
        </p15:guide>
        <p15:guide id="8" pos="3039">
          <p15:clr>
            <a:srgbClr val="FBAE40"/>
          </p15:clr>
        </p15:guide>
        <p15:guide id="9" pos="4105">
          <p15:clr>
            <a:srgbClr val="FBAE40"/>
          </p15:clr>
        </p15:guide>
        <p15:guide id="10" pos="4422">
          <p15:clr>
            <a:srgbClr val="FBAE40"/>
          </p15:clr>
        </p15:guide>
      </p15:sldGuideLst>
    </p:ext>
  </p:extLst>
</p:sldLayout>
</file>

<file path=ppt/slideLayouts/slideLayout1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eople circles (Light)" showMasterSp="0">
  <p:cSld name="People circles (Light)">
    <p:bg>
      <p:bgPr>
        <a:solidFill>
          <a:schemeClr val="lt2"/>
        </a:solidFill>
      </p:bgPr>
    </p:bg>
    <p:spTree>
      <p:nvGrpSpPr>
        <p:cNvPr id="1931" name="Shape 1931"/>
        <p:cNvGrpSpPr/>
        <p:nvPr/>
      </p:nvGrpSpPr>
      <p:grpSpPr>
        <a:xfrm>
          <a:off x="0" y="0"/>
          <a:ext cx="0" cy="0"/>
          <a:chOff x="0" y="0"/>
          <a:chExt cx="0" cy="0"/>
        </a:xfrm>
      </p:grpSpPr>
      <p:sp>
        <p:nvSpPr>
          <p:cNvPr id="1932" name="Google Shape;1932;p116"/>
          <p:cNvSpPr/>
          <p:nvPr>
            <p:ph idx="2" type="pic"/>
          </p:nvPr>
        </p:nvSpPr>
        <p:spPr>
          <a:xfrm>
            <a:off x="431800" y="1565550"/>
            <a:ext cx="1692000" cy="1692000"/>
          </a:xfrm>
          <a:prstGeom prst="ellipse">
            <a:avLst/>
          </a:prstGeom>
          <a:noFill/>
          <a:ln>
            <a:noFill/>
          </a:ln>
        </p:spPr>
      </p:sp>
      <p:sp>
        <p:nvSpPr>
          <p:cNvPr id="1933" name="Google Shape;1933;p116"/>
          <p:cNvSpPr/>
          <p:nvPr>
            <p:ph idx="3" type="pic"/>
          </p:nvPr>
        </p:nvSpPr>
        <p:spPr>
          <a:xfrm>
            <a:off x="2627933" y="1565550"/>
            <a:ext cx="1692000" cy="1692000"/>
          </a:xfrm>
          <a:prstGeom prst="ellipse">
            <a:avLst/>
          </a:prstGeom>
          <a:noFill/>
          <a:ln>
            <a:noFill/>
          </a:ln>
        </p:spPr>
      </p:sp>
      <p:sp>
        <p:nvSpPr>
          <p:cNvPr id="1934" name="Google Shape;1934;p116"/>
          <p:cNvSpPr/>
          <p:nvPr>
            <p:ph idx="4" type="pic"/>
          </p:nvPr>
        </p:nvSpPr>
        <p:spPr>
          <a:xfrm>
            <a:off x="4824066" y="1565550"/>
            <a:ext cx="1692000" cy="1692000"/>
          </a:xfrm>
          <a:prstGeom prst="ellipse">
            <a:avLst/>
          </a:prstGeom>
          <a:noFill/>
          <a:ln>
            <a:noFill/>
          </a:ln>
        </p:spPr>
      </p:sp>
      <p:sp>
        <p:nvSpPr>
          <p:cNvPr id="1935" name="Google Shape;1935;p116"/>
          <p:cNvSpPr/>
          <p:nvPr>
            <p:ph idx="5" type="pic"/>
          </p:nvPr>
        </p:nvSpPr>
        <p:spPr>
          <a:xfrm>
            <a:off x="7020200" y="1565550"/>
            <a:ext cx="1692000" cy="1692000"/>
          </a:xfrm>
          <a:prstGeom prst="ellipse">
            <a:avLst/>
          </a:prstGeom>
          <a:noFill/>
          <a:ln>
            <a:noFill/>
          </a:ln>
        </p:spPr>
      </p:sp>
      <p:cxnSp>
        <p:nvCxnSpPr>
          <p:cNvPr id="1936" name="Google Shape;1936;p116"/>
          <p:cNvCxnSpPr/>
          <p:nvPr/>
        </p:nvCxnSpPr>
        <p:spPr>
          <a:xfrm>
            <a:off x="431800" y="428485"/>
            <a:ext cx="8280300" cy="0"/>
          </a:xfrm>
          <a:prstGeom prst="straightConnector1">
            <a:avLst/>
          </a:prstGeom>
          <a:noFill/>
          <a:ln cap="flat" cmpd="sng" w="38100">
            <a:solidFill>
              <a:schemeClr val="dk1"/>
            </a:solidFill>
            <a:prstDash val="solid"/>
            <a:round/>
            <a:headEnd len="sm" w="sm" type="none"/>
            <a:tailEnd len="sm" w="sm" type="none"/>
          </a:ln>
        </p:spPr>
      </p:cxnSp>
      <p:sp>
        <p:nvSpPr>
          <p:cNvPr id="1937" name="Google Shape;1937;p116"/>
          <p:cNvSpPr txBox="1"/>
          <p:nvPr>
            <p:ph idx="1" type="body"/>
          </p:nvPr>
        </p:nvSpPr>
        <p:spPr>
          <a:xfrm>
            <a:off x="431800" y="411163"/>
            <a:ext cx="8280300" cy="7014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dk1"/>
              </a:buClr>
              <a:buSzPts val="3400"/>
              <a:buNone/>
              <a:defRPr sz="3400"/>
            </a:lvl1pPr>
            <a:lvl2pPr indent="-228600" lvl="1" marL="914400" rtl="0" algn="l">
              <a:spcBef>
                <a:spcPts val="8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1938" name="Google Shape;1938;p116"/>
          <p:cNvSpPr txBox="1"/>
          <p:nvPr>
            <p:ph idx="6" type="body"/>
          </p:nvPr>
        </p:nvSpPr>
        <p:spPr>
          <a:xfrm>
            <a:off x="2627933" y="3348539"/>
            <a:ext cx="1692000" cy="701400"/>
          </a:xfrm>
          <a:prstGeom prst="rect">
            <a:avLst/>
          </a:prstGeom>
          <a:noFill/>
          <a:ln>
            <a:noFill/>
          </a:ln>
        </p:spPr>
        <p:txBody>
          <a:bodyPr anchorCtr="0" anchor="t" bIns="0" lIns="0" spcFirstLastPara="1" rIns="0" wrap="square" tIns="0">
            <a:noAutofit/>
          </a:bodyPr>
          <a:lstStyle>
            <a:lvl1pPr indent="-228600" lvl="0" marL="457200" rtl="0" algn="ctr">
              <a:lnSpc>
                <a:spcPct val="100000"/>
              </a:lnSpc>
              <a:spcBef>
                <a:spcPts val="0"/>
              </a:spcBef>
              <a:spcAft>
                <a:spcPts val="0"/>
              </a:spcAft>
              <a:buClr>
                <a:schemeClr val="dk1"/>
              </a:buClr>
              <a:buSzPts val="1600"/>
              <a:buNone/>
              <a:defRPr sz="1600">
                <a:solidFill>
                  <a:schemeClr val="dk1"/>
                </a:solidFill>
              </a:defRPr>
            </a:lvl1pPr>
            <a:lvl2pPr indent="-228600" lvl="1" marL="914400" rtl="0" algn="l">
              <a:spcBef>
                <a:spcPts val="8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1939" name="Google Shape;1939;p116"/>
          <p:cNvSpPr txBox="1"/>
          <p:nvPr>
            <p:ph type="title"/>
          </p:nvPr>
        </p:nvSpPr>
        <p:spPr>
          <a:xfrm>
            <a:off x="431800" y="3348537"/>
            <a:ext cx="1692000" cy="701400"/>
          </a:xfrm>
          <a:prstGeom prst="rect">
            <a:avLst/>
          </a:prstGeom>
          <a:noFill/>
          <a:ln>
            <a:noFill/>
          </a:ln>
        </p:spPr>
        <p:txBody>
          <a:bodyPr anchorCtr="0" anchor="t" bIns="0" lIns="0" spcFirstLastPara="1" rIns="0" wrap="square" tIns="0">
            <a:noAutofit/>
          </a:bodyPr>
          <a:lstStyle>
            <a:lvl1pPr lvl="0" rtl="0" algn="ctr">
              <a:lnSpc>
                <a:spcPct val="100000"/>
              </a:lnSpc>
              <a:spcBef>
                <a:spcPts val="0"/>
              </a:spcBef>
              <a:spcAft>
                <a:spcPts val="0"/>
              </a:spcAft>
              <a:buClr>
                <a:schemeClr val="dk1"/>
              </a:buClr>
              <a:buSzPts val="1600"/>
              <a:buNone/>
              <a:defRPr b="0" sz="1600">
                <a:solidFill>
                  <a:schemeClr val="dk1"/>
                </a:solidFill>
              </a:defRPr>
            </a:lvl1pPr>
            <a:lvl2pPr lvl="1" rtl="0" algn="l">
              <a:lnSpc>
                <a:spcPct val="85000"/>
              </a:lnSpc>
              <a:spcBef>
                <a:spcPts val="0"/>
              </a:spcBef>
              <a:spcAft>
                <a:spcPts val="0"/>
              </a:spcAft>
              <a:buSzPts val="1400"/>
              <a:buNone/>
              <a:defRPr/>
            </a:lvl2pPr>
            <a:lvl3pPr lvl="2" rtl="0" algn="l">
              <a:lnSpc>
                <a:spcPct val="85000"/>
              </a:lnSpc>
              <a:spcBef>
                <a:spcPts val="0"/>
              </a:spcBef>
              <a:spcAft>
                <a:spcPts val="0"/>
              </a:spcAft>
              <a:buSzPts val="1400"/>
              <a:buNone/>
              <a:defRPr/>
            </a:lvl3pPr>
            <a:lvl4pPr lvl="3" rtl="0" algn="l">
              <a:lnSpc>
                <a:spcPct val="85000"/>
              </a:lnSpc>
              <a:spcBef>
                <a:spcPts val="0"/>
              </a:spcBef>
              <a:spcAft>
                <a:spcPts val="0"/>
              </a:spcAft>
              <a:buSzPts val="1400"/>
              <a:buNone/>
              <a:defRPr/>
            </a:lvl4pPr>
            <a:lvl5pPr lvl="4" rtl="0" algn="l">
              <a:lnSpc>
                <a:spcPct val="85000"/>
              </a:lnSpc>
              <a:spcBef>
                <a:spcPts val="0"/>
              </a:spcBef>
              <a:spcAft>
                <a:spcPts val="0"/>
              </a:spcAft>
              <a:buSzPts val="1400"/>
              <a:buNone/>
              <a:defRPr/>
            </a:lvl5pPr>
            <a:lvl6pPr lvl="5" rtl="0" algn="l">
              <a:lnSpc>
                <a:spcPct val="85000"/>
              </a:lnSpc>
              <a:spcBef>
                <a:spcPts val="0"/>
              </a:spcBef>
              <a:spcAft>
                <a:spcPts val="0"/>
              </a:spcAft>
              <a:buSzPts val="1400"/>
              <a:buNone/>
              <a:defRPr/>
            </a:lvl6pPr>
            <a:lvl7pPr lvl="6" rtl="0" algn="l">
              <a:lnSpc>
                <a:spcPct val="85000"/>
              </a:lnSpc>
              <a:spcBef>
                <a:spcPts val="0"/>
              </a:spcBef>
              <a:spcAft>
                <a:spcPts val="0"/>
              </a:spcAft>
              <a:buSzPts val="1400"/>
              <a:buNone/>
              <a:defRPr/>
            </a:lvl7pPr>
            <a:lvl8pPr lvl="7" rtl="0" algn="l">
              <a:lnSpc>
                <a:spcPct val="85000"/>
              </a:lnSpc>
              <a:spcBef>
                <a:spcPts val="0"/>
              </a:spcBef>
              <a:spcAft>
                <a:spcPts val="0"/>
              </a:spcAft>
              <a:buSzPts val="1400"/>
              <a:buNone/>
              <a:defRPr/>
            </a:lvl8pPr>
            <a:lvl9pPr lvl="8" rtl="0" algn="l">
              <a:lnSpc>
                <a:spcPct val="85000"/>
              </a:lnSpc>
              <a:spcBef>
                <a:spcPts val="0"/>
              </a:spcBef>
              <a:spcAft>
                <a:spcPts val="0"/>
              </a:spcAft>
              <a:buSzPts val="1400"/>
              <a:buNone/>
              <a:defRPr/>
            </a:lvl9pPr>
          </a:lstStyle>
          <a:p/>
        </p:txBody>
      </p:sp>
      <p:sp>
        <p:nvSpPr>
          <p:cNvPr id="1940" name="Google Shape;1940;p116"/>
          <p:cNvSpPr txBox="1"/>
          <p:nvPr>
            <p:ph idx="7" type="body"/>
          </p:nvPr>
        </p:nvSpPr>
        <p:spPr>
          <a:xfrm>
            <a:off x="4824066" y="3348539"/>
            <a:ext cx="1692000" cy="701400"/>
          </a:xfrm>
          <a:prstGeom prst="rect">
            <a:avLst/>
          </a:prstGeom>
          <a:noFill/>
          <a:ln>
            <a:noFill/>
          </a:ln>
        </p:spPr>
        <p:txBody>
          <a:bodyPr anchorCtr="0" anchor="t" bIns="0" lIns="0" spcFirstLastPara="1" rIns="0" wrap="square" tIns="0">
            <a:noAutofit/>
          </a:bodyPr>
          <a:lstStyle>
            <a:lvl1pPr indent="-228600" lvl="0" marL="457200" rtl="0" algn="ctr">
              <a:lnSpc>
                <a:spcPct val="100000"/>
              </a:lnSpc>
              <a:spcBef>
                <a:spcPts val="0"/>
              </a:spcBef>
              <a:spcAft>
                <a:spcPts val="0"/>
              </a:spcAft>
              <a:buClr>
                <a:schemeClr val="dk1"/>
              </a:buClr>
              <a:buSzPts val="1600"/>
              <a:buNone/>
              <a:defRPr sz="1600">
                <a:solidFill>
                  <a:schemeClr val="dk1"/>
                </a:solidFill>
              </a:defRPr>
            </a:lvl1pPr>
            <a:lvl2pPr indent="-228600" lvl="1" marL="914400" rtl="0" algn="l">
              <a:spcBef>
                <a:spcPts val="8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1941" name="Google Shape;1941;p116"/>
          <p:cNvSpPr txBox="1"/>
          <p:nvPr>
            <p:ph idx="8" type="body"/>
          </p:nvPr>
        </p:nvSpPr>
        <p:spPr>
          <a:xfrm>
            <a:off x="7020200" y="3348539"/>
            <a:ext cx="1692000" cy="701400"/>
          </a:xfrm>
          <a:prstGeom prst="rect">
            <a:avLst/>
          </a:prstGeom>
          <a:noFill/>
          <a:ln>
            <a:noFill/>
          </a:ln>
        </p:spPr>
        <p:txBody>
          <a:bodyPr anchorCtr="0" anchor="t" bIns="0" lIns="0" spcFirstLastPara="1" rIns="0" wrap="square" tIns="0">
            <a:noAutofit/>
          </a:bodyPr>
          <a:lstStyle>
            <a:lvl1pPr indent="-228600" lvl="0" marL="457200" rtl="0" algn="ctr">
              <a:lnSpc>
                <a:spcPct val="100000"/>
              </a:lnSpc>
              <a:spcBef>
                <a:spcPts val="0"/>
              </a:spcBef>
              <a:spcAft>
                <a:spcPts val="0"/>
              </a:spcAft>
              <a:buClr>
                <a:schemeClr val="dk1"/>
              </a:buClr>
              <a:buSzPts val="1600"/>
              <a:buNone/>
              <a:defRPr sz="1600">
                <a:solidFill>
                  <a:schemeClr val="dk1"/>
                </a:solidFill>
              </a:defRPr>
            </a:lvl1pPr>
            <a:lvl2pPr indent="-228600" lvl="1" marL="914400" rtl="0" algn="l">
              <a:spcBef>
                <a:spcPts val="8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1942" name="Google Shape;1942;p116"/>
          <p:cNvSpPr txBox="1"/>
          <p:nvPr>
            <p:ph idx="9"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spcBef>
                <a:spcPts val="0"/>
              </a:spcBef>
              <a:spcAft>
                <a:spcPts val="0"/>
              </a:spcAft>
              <a:buClr>
                <a:schemeClr val="dk1"/>
              </a:buClr>
              <a:buSzPts val="1200"/>
              <a:buNone/>
              <a:defRPr sz="1200"/>
            </a:lvl2pPr>
            <a:lvl3pPr indent="-304800" lvl="2" marL="1371600" rtl="0" algn="l">
              <a:spcBef>
                <a:spcPts val="0"/>
              </a:spcBef>
              <a:spcAft>
                <a:spcPts val="0"/>
              </a:spcAft>
              <a:buClr>
                <a:schemeClr val="dk1"/>
              </a:buClr>
              <a:buSzPts val="1200"/>
              <a:buChar char="–"/>
              <a:defRPr sz="1200"/>
            </a:lvl3pPr>
            <a:lvl4pPr indent="-304800" lvl="3" marL="1828800" rtl="0" algn="l">
              <a:spcBef>
                <a:spcPts val="0"/>
              </a:spcBef>
              <a:spcAft>
                <a:spcPts val="0"/>
              </a:spcAft>
              <a:buClr>
                <a:schemeClr val="dk1"/>
              </a:buClr>
              <a:buSzPts val="1200"/>
              <a:buChar char="–"/>
              <a:defRPr sz="1200"/>
            </a:lvl4pPr>
            <a:lvl5pPr indent="-304800" lvl="4" marL="2286000" rtl="0" algn="l">
              <a:spcBef>
                <a:spcPts val="0"/>
              </a:spcBef>
              <a:spcAft>
                <a:spcPts val="0"/>
              </a:spcAft>
              <a:buClr>
                <a:schemeClr val="dk1"/>
              </a:buClr>
              <a:buSzPts val="1200"/>
              <a:buChar char="–"/>
              <a:defRPr sz="12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338">
          <p15:clr>
            <a:srgbClr val="FBAE40"/>
          </p15:clr>
        </p15:guide>
        <p15:guide id="6" pos="1655">
          <p15:clr>
            <a:srgbClr val="FBAE40"/>
          </p15:clr>
        </p15:guide>
        <p15:guide id="7" pos="2721">
          <p15:clr>
            <a:srgbClr val="FBAE40"/>
          </p15:clr>
        </p15:guide>
        <p15:guide id="8" pos="3039">
          <p15:clr>
            <a:srgbClr val="FBAE40"/>
          </p15:clr>
        </p15:guide>
        <p15:guide id="9" pos="4105">
          <p15:clr>
            <a:srgbClr val="FBAE40"/>
          </p15:clr>
        </p15:guide>
        <p15:guide id="10" pos="4422">
          <p15:clr>
            <a:srgbClr val="FBAE40"/>
          </p15:clr>
        </p15:guide>
      </p15:sldGuideLst>
    </p:ext>
  </p:extLst>
</p:sldLayout>
</file>

<file path=ppt/slideLayouts/slideLayout1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itle (Light)" showMasterSp="0">
  <p:cSld name="Blank, title (Light)">
    <p:bg>
      <p:bgPr>
        <a:solidFill>
          <a:schemeClr val="lt2"/>
        </a:solidFill>
      </p:bgPr>
    </p:bg>
    <p:spTree>
      <p:nvGrpSpPr>
        <p:cNvPr id="1943" name="Shape 1943"/>
        <p:cNvGrpSpPr/>
        <p:nvPr/>
      </p:nvGrpSpPr>
      <p:grpSpPr>
        <a:xfrm>
          <a:off x="0" y="0"/>
          <a:ext cx="0" cy="0"/>
          <a:chOff x="0" y="0"/>
          <a:chExt cx="0" cy="0"/>
        </a:xfrm>
      </p:grpSpPr>
      <p:cxnSp>
        <p:nvCxnSpPr>
          <p:cNvPr id="1944" name="Google Shape;1944;p117"/>
          <p:cNvCxnSpPr/>
          <p:nvPr/>
        </p:nvCxnSpPr>
        <p:spPr>
          <a:xfrm>
            <a:off x="431800" y="428485"/>
            <a:ext cx="8280300" cy="0"/>
          </a:xfrm>
          <a:prstGeom prst="straightConnector1">
            <a:avLst/>
          </a:prstGeom>
          <a:noFill/>
          <a:ln cap="flat" cmpd="sng" w="38100">
            <a:solidFill>
              <a:schemeClr val="dk1"/>
            </a:solidFill>
            <a:prstDash val="solid"/>
            <a:round/>
            <a:headEnd len="sm" w="sm" type="none"/>
            <a:tailEnd len="sm" w="sm" type="none"/>
          </a:ln>
        </p:spPr>
      </p:cxnSp>
      <p:sp>
        <p:nvSpPr>
          <p:cNvPr id="1945" name="Google Shape;1945;p117"/>
          <p:cNvSpPr txBox="1"/>
          <p:nvPr>
            <p:ph idx="1" type="body"/>
          </p:nvPr>
        </p:nvSpPr>
        <p:spPr>
          <a:xfrm>
            <a:off x="431800" y="411163"/>
            <a:ext cx="8280300" cy="7014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dk1"/>
              </a:buClr>
              <a:buSzPts val="3400"/>
              <a:buNone/>
              <a:defRPr sz="3400">
                <a:solidFill>
                  <a:schemeClr val="dk1"/>
                </a:solidFill>
              </a:defRPr>
            </a:lvl1pPr>
            <a:lvl2pPr indent="-228600" lvl="1" marL="914400" rtl="0" algn="l">
              <a:spcBef>
                <a:spcPts val="8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1946" name="Google Shape;1946;p117"/>
          <p:cNvSpPr txBox="1"/>
          <p:nvPr>
            <p:ph idx="2" type="body"/>
          </p:nvPr>
        </p:nvSpPr>
        <p:spPr>
          <a:xfrm>
            <a:off x="431801" y="1447800"/>
            <a:ext cx="5645100" cy="26532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dk1"/>
              </a:buClr>
              <a:buSzPts val="2800"/>
              <a:buFont typeface="Arial"/>
              <a:buChar char="–"/>
              <a:defRPr sz="2800">
                <a:solidFill>
                  <a:schemeClr val="dk1"/>
                </a:solidFill>
              </a:defRPr>
            </a:lvl1pPr>
            <a:lvl2pPr indent="-228600" lvl="1" marL="914400" rtl="0" algn="l">
              <a:spcBef>
                <a:spcPts val="8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1947" name="Google Shape;1947;p117"/>
          <p:cNvSpPr txBox="1"/>
          <p:nvPr>
            <p:ph idx="3"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spcBef>
                <a:spcPts val="0"/>
              </a:spcBef>
              <a:spcAft>
                <a:spcPts val="0"/>
              </a:spcAft>
              <a:buClr>
                <a:schemeClr val="dk1"/>
              </a:buClr>
              <a:buSzPts val="1200"/>
              <a:buNone/>
              <a:defRPr sz="1200"/>
            </a:lvl2pPr>
            <a:lvl3pPr indent="-304800" lvl="2" marL="1371600" rtl="0" algn="l">
              <a:spcBef>
                <a:spcPts val="0"/>
              </a:spcBef>
              <a:spcAft>
                <a:spcPts val="0"/>
              </a:spcAft>
              <a:buClr>
                <a:schemeClr val="dk1"/>
              </a:buClr>
              <a:buSzPts val="1200"/>
              <a:buChar char="–"/>
              <a:defRPr sz="1200"/>
            </a:lvl3pPr>
            <a:lvl4pPr indent="-304800" lvl="3" marL="1828800" rtl="0" algn="l">
              <a:spcBef>
                <a:spcPts val="0"/>
              </a:spcBef>
              <a:spcAft>
                <a:spcPts val="0"/>
              </a:spcAft>
              <a:buClr>
                <a:schemeClr val="dk1"/>
              </a:buClr>
              <a:buSzPts val="1200"/>
              <a:buChar char="–"/>
              <a:defRPr sz="1200"/>
            </a:lvl4pPr>
            <a:lvl5pPr indent="-304800" lvl="4" marL="2286000" rtl="0" algn="l">
              <a:spcBef>
                <a:spcPts val="0"/>
              </a:spcBef>
              <a:spcAft>
                <a:spcPts val="0"/>
              </a:spcAft>
              <a:buClr>
                <a:schemeClr val="dk1"/>
              </a:buClr>
              <a:buSzPts val="1200"/>
              <a:buChar char="–"/>
              <a:defRPr sz="12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1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Dark)" showMasterSp="0">
  <p:cSld name="Blank (Dark)">
    <p:bg>
      <p:bgPr>
        <a:solidFill>
          <a:schemeClr val="dk2"/>
        </a:solidFill>
      </p:bgPr>
    </p:bg>
    <p:spTree>
      <p:nvGrpSpPr>
        <p:cNvPr id="1948" name="Shape 1948"/>
        <p:cNvGrpSpPr/>
        <p:nvPr/>
      </p:nvGrpSpPr>
      <p:grpSpPr>
        <a:xfrm>
          <a:off x="0" y="0"/>
          <a:ext cx="0" cy="0"/>
          <a:chOff x="0" y="0"/>
          <a:chExt cx="0" cy="0"/>
        </a:xfrm>
      </p:grpSpPr>
      <p:sp>
        <p:nvSpPr>
          <p:cNvPr id="1949" name="Google Shape;1949;p118"/>
          <p:cNvSpPr txBox="1"/>
          <p:nvPr>
            <p:ph idx="1" type="body"/>
          </p:nvPr>
        </p:nvSpPr>
        <p:spPr>
          <a:xfrm>
            <a:off x="431800" y="411163"/>
            <a:ext cx="5645100" cy="28800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lt1"/>
              </a:buClr>
              <a:buSzPts val="2800"/>
              <a:buFont typeface="Arial"/>
              <a:buChar char="–"/>
              <a:defRPr sz="2800">
                <a:solidFill>
                  <a:schemeClr val="lt1"/>
                </a:solidFill>
              </a:defRPr>
            </a:lvl1pPr>
            <a:lvl2pPr indent="-228600" lvl="1" marL="914400" rtl="0" algn="l">
              <a:spcBef>
                <a:spcPts val="8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1950" name="Google Shape;1950;p118"/>
          <p:cNvSpPr txBox="1"/>
          <p:nvPr>
            <p:ph idx="2"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spcBef>
                <a:spcPts val="0"/>
              </a:spcBef>
              <a:spcAft>
                <a:spcPts val="0"/>
              </a:spcAft>
              <a:buClr>
                <a:schemeClr val="dk1"/>
              </a:buClr>
              <a:buSzPts val="1200"/>
              <a:buNone/>
              <a:defRPr sz="1200"/>
            </a:lvl2pPr>
            <a:lvl3pPr indent="-304800" lvl="2" marL="1371600" rtl="0" algn="l">
              <a:spcBef>
                <a:spcPts val="0"/>
              </a:spcBef>
              <a:spcAft>
                <a:spcPts val="0"/>
              </a:spcAft>
              <a:buClr>
                <a:schemeClr val="dk1"/>
              </a:buClr>
              <a:buSzPts val="1200"/>
              <a:buChar char="–"/>
              <a:defRPr sz="1200"/>
            </a:lvl3pPr>
            <a:lvl4pPr indent="-304800" lvl="3" marL="1828800" rtl="0" algn="l">
              <a:spcBef>
                <a:spcPts val="0"/>
              </a:spcBef>
              <a:spcAft>
                <a:spcPts val="0"/>
              </a:spcAft>
              <a:buClr>
                <a:schemeClr val="dk1"/>
              </a:buClr>
              <a:buSzPts val="1200"/>
              <a:buChar char="–"/>
              <a:defRPr sz="1200"/>
            </a:lvl4pPr>
            <a:lvl5pPr indent="-304800" lvl="4" marL="2286000" rtl="0" algn="l">
              <a:spcBef>
                <a:spcPts val="0"/>
              </a:spcBef>
              <a:spcAft>
                <a:spcPts val="0"/>
              </a:spcAft>
              <a:buClr>
                <a:schemeClr val="dk1"/>
              </a:buClr>
              <a:buSzPts val="1200"/>
              <a:buChar char="–"/>
              <a:defRPr sz="12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1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Light)" showMasterSp="0">
  <p:cSld name="Blank (Light)">
    <p:bg>
      <p:bgPr>
        <a:solidFill>
          <a:schemeClr val="lt2"/>
        </a:solidFill>
      </p:bgPr>
    </p:bg>
    <p:spTree>
      <p:nvGrpSpPr>
        <p:cNvPr id="1951" name="Shape 1951"/>
        <p:cNvGrpSpPr/>
        <p:nvPr/>
      </p:nvGrpSpPr>
      <p:grpSpPr>
        <a:xfrm>
          <a:off x="0" y="0"/>
          <a:ext cx="0" cy="0"/>
          <a:chOff x="0" y="0"/>
          <a:chExt cx="0" cy="0"/>
        </a:xfrm>
      </p:grpSpPr>
      <p:sp>
        <p:nvSpPr>
          <p:cNvPr id="1952" name="Google Shape;1952;p119"/>
          <p:cNvSpPr txBox="1"/>
          <p:nvPr>
            <p:ph idx="1" type="body"/>
          </p:nvPr>
        </p:nvSpPr>
        <p:spPr>
          <a:xfrm>
            <a:off x="431801" y="411162"/>
            <a:ext cx="5645100" cy="28800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dk1"/>
              </a:buClr>
              <a:buSzPts val="2800"/>
              <a:buFont typeface="Arial"/>
              <a:buChar char="–"/>
              <a:defRPr sz="2800">
                <a:solidFill>
                  <a:schemeClr val="dk1"/>
                </a:solidFill>
              </a:defRPr>
            </a:lvl1pPr>
            <a:lvl2pPr indent="-228600" lvl="1" marL="914400" rtl="0" algn="l">
              <a:spcBef>
                <a:spcPts val="8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1953" name="Google Shape;1953;p119"/>
          <p:cNvSpPr txBox="1"/>
          <p:nvPr>
            <p:ph idx="2"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spcBef>
                <a:spcPts val="0"/>
              </a:spcBef>
              <a:spcAft>
                <a:spcPts val="0"/>
              </a:spcAft>
              <a:buClr>
                <a:schemeClr val="dk1"/>
              </a:buClr>
              <a:buSzPts val="1200"/>
              <a:buNone/>
              <a:defRPr sz="1200"/>
            </a:lvl2pPr>
            <a:lvl3pPr indent="-304800" lvl="2" marL="1371600" rtl="0" algn="l">
              <a:spcBef>
                <a:spcPts val="0"/>
              </a:spcBef>
              <a:spcAft>
                <a:spcPts val="0"/>
              </a:spcAft>
              <a:buClr>
                <a:schemeClr val="dk1"/>
              </a:buClr>
              <a:buSzPts val="1200"/>
              <a:buChar char="–"/>
              <a:defRPr sz="1200"/>
            </a:lvl3pPr>
            <a:lvl4pPr indent="-304800" lvl="3" marL="1828800" rtl="0" algn="l">
              <a:spcBef>
                <a:spcPts val="0"/>
              </a:spcBef>
              <a:spcAft>
                <a:spcPts val="0"/>
              </a:spcAft>
              <a:buClr>
                <a:schemeClr val="dk1"/>
              </a:buClr>
              <a:buSzPts val="1200"/>
              <a:buChar char="–"/>
              <a:defRPr sz="1200"/>
            </a:lvl4pPr>
            <a:lvl5pPr indent="-304800" lvl="4" marL="2286000" rtl="0" algn="l">
              <a:spcBef>
                <a:spcPts val="0"/>
              </a:spcBef>
              <a:spcAft>
                <a:spcPts val="0"/>
              </a:spcAft>
              <a:buClr>
                <a:schemeClr val="dk1"/>
              </a:buClr>
              <a:buSzPts val="1200"/>
              <a:buChar char="–"/>
              <a:defRPr sz="12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1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ull image (Light)" showMasterSp="0">
  <p:cSld name="Full image (Light)">
    <p:bg>
      <p:bgPr>
        <a:solidFill>
          <a:schemeClr val="lt2"/>
        </a:solidFill>
      </p:bgPr>
    </p:bg>
    <p:spTree>
      <p:nvGrpSpPr>
        <p:cNvPr id="1954" name="Shape 1954"/>
        <p:cNvGrpSpPr/>
        <p:nvPr/>
      </p:nvGrpSpPr>
      <p:grpSpPr>
        <a:xfrm>
          <a:off x="0" y="0"/>
          <a:ext cx="0" cy="0"/>
          <a:chOff x="0" y="0"/>
          <a:chExt cx="0" cy="0"/>
        </a:xfrm>
      </p:grpSpPr>
      <p:sp>
        <p:nvSpPr>
          <p:cNvPr id="1955" name="Google Shape;1955;p120"/>
          <p:cNvSpPr/>
          <p:nvPr>
            <p:ph idx="2" type="pic"/>
          </p:nvPr>
        </p:nvSpPr>
        <p:spPr>
          <a:xfrm>
            <a:off x="431802" y="411162"/>
            <a:ext cx="8280300" cy="4321200"/>
          </a:xfrm>
          <a:prstGeom prst="rect">
            <a:avLst/>
          </a:prstGeom>
          <a:noFill/>
          <a:ln>
            <a:noFill/>
          </a:ln>
        </p:spPr>
      </p:sp>
      <p:sp>
        <p:nvSpPr>
          <p:cNvPr id="1956" name="Google Shape;1956;p120"/>
          <p:cNvSpPr txBox="1"/>
          <p:nvPr>
            <p:ph idx="1"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spcBef>
                <a:spcPts val="0"/>
              </a:spcBef>
              <a:spcAft>
                <a:spcPts val="0"/>
              </a:spcAft>
              <a:buClr>
                <a:schemeClr val="dk1"/>
              </a:buClr>
              <a:buSzPts val="1200"/>
              <a:buNone/>
              <a:defRPr sz="1200"/>
            </a:lvl2pPr>
            <a:lvl3pPr indent="-304800" lvl="2" marL="1371600" rtl="0" algn="l">
              <a:spcBef>
                <a:spcPts val="0"/>
              </a:spcBef>
              <a:spcAft>
                <a:spcPts val="0"/>
              </a:spcAft>
              <a:buClr>
                <a:schemeClr val="dk1"/>
              </a:buClr>
              <a:buSzPts val="1200"/>
              <a:buChar char="–"/>
              <a:defRPr sz="1200"/>
            </a:lvl3pPr>
            <a:lvl4pPr indent="-304800" lvl="3" marL="1828800" rtl="0" algn="l">
              <a:spcBef>
                <a:spcPts val="0"/>
              </a:spcBef>
              <a:spcAft>
                <a:spcPts val="0"/>
              </a:spcAft>
              <a:buClr>
                <a:schemeClr val="dk1"/>
              </a:buClr>
              <a:buSzPts val="1200"/>
              <a:buChar char="–"/>
              <a:defRPr sz="1200"/>
            </a:lvl4pPr>
            <a:lvl5pPr indent="-304800" lvl="4" marL="2286000" rtl="0" algn="l">
              <a:spcBef>
                <a:spcPts val="0"/>
              </a:spcBef>
              <a:spcAft>
                <a:spcPts val="0"/>
              </a:spcAft>
              <a:buClr>
                <a:schemeClr val="dk1"/>
              </a:buClr>
              <a:buSzPts val="1200"/>
              <a:buChar char="–"/>
              <a:defRPr sz="12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1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1957" name="Shape 1957"/>
        <p:cNvGrpSpPr/>
        <p:nvPr/>
      </p:nvGrpSpPr>
      <p:grpSpPr>
        <a:xfrm>
          <a:off x="0" y="0"/>
          <a:ext cx="0" cy="0"/>
          <a:chOff x="0" y="0"/>
          <a:chExt cx="0" cy="0"/>
        </a:xfrm>
      </p:grpSpPr>
      <p:sp>
        <p:nvSpPr>
          <p:cNvPr id="1958" name="Google Shape;1958;p121"/>
          <p:cNvSpPr txBox="1"/>
          <p:nvPr>
            <p:ph type="title"/>
          </p:nvPr>
        </p:nvSpPr>
        <p:spPr>
          <a:xfrm>
            <a:off x="311700" y="445025"/>
            <a:ext cx="8520600" cy="572700"/>
          </a:xfrm>
          <a:prstGeom prst="rect">
            <a:avLst/>
          </a:prstGeom>
        </p:spPr>
        <p:txBody>
          <a:bodyPr anchorCtr="0" anchor="t" bIns="0" lIns="0" spcFirstLastPara="1" rIns="0" wrap="square" tIns="0">
            <a:noAutofit/>
          </a:bodyPr>
          <a:lstStyle>
            <a:lvl1pPr lvl="0" rtl="0">
              <a:spcBef>
                <a:spcPts val="0"/>
              </a:spcBef>
              <a:spcAft>
                <a:spcPts val="0"/>
              </a:spcAft>
              <a:buSzPts val="34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959" name="Google Shape;1959;p121"/>
          <p:cNvSpPr txBox="1"/>
          <p:nvPr>
            <p:ph idx="1" type="body"/>
          </p:nvPr>
        </p:nvSpPr>
        <p:spPr>
          <a:xfrm>
            <a:off x="311700" y="1152475"/>
            <a:ext cx="3999900" cy="3416400"/>
          </a:xfrm>
          <a:prstGeom prst="rect">
            <a:avLst/>
          </a:prstGeom>
        </p:spPr>
        <p:txBody>
          <a:bodyPr anchorCtr="0" anchor="t" bIns="0" lIns="0" spcFirstLastPara="1" rIns="0" wrap="square" tIns="0">
            <a:noAutofit/>
          </a:bodyPr>
          <a:lstStyle>
            <a:lvl1pPr indent="-317500" lvl="0" marL="457200" rtl="0">
              <a:spcBef>
                <a:spcPts val="0"/>
              </a:spcBef>
              <a:spcAft>
                <a:spcPts val="0"/>
              </a:spcAft>
              <a:buSzPts val="1400"/>
              <a:buChar char="–"/>
              <a:defRPr sz="1400"/>
            </a:lvl1pPr>
            <a:lvl2pPr indent="-228600" lvl="1" marL="914400" rtl="0">
              <a:spcBef>
                <a:spcPts val="800"/>
              </a:spcBef>
              <a:spcAft>
                <a:spcPts val="0"/>
              </a:spcAft>
              <a:buSzPts val="1200"/>
              <a:buNone/>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400"/>
              </a:spcBef>
              <a:spcAft>
                <a:spcPts val="0"/>
              </a:spcAft>
              <a:buSzPts val="1200"/>
              <a:buChar char="•"/>
              <a:defRPr sz="1200"/>
            </a:lvl8pPr>
            <a:lvl9pPr indent="-304800" lvl="8" marL="4114800" rtl="0">
              <a:spcBef>
                <a:spcPts val="400"/>
              </a:spcBef>
              <a:spcAft>
                <a:spcPts val="0"/>
              </a:spcAft>
              <a:buSzPts val="1200"/>
              <a:buChar char="•"/>
              <a:defRPr sz="1200"/>
            </a:lvl9pPr>
          </a:lstStyle>
          <a:p/>
        </p:txBody>
      </p:sp>
      <p:sp>
        <p:nvSpPr>
          <p:cNvPr id="1960" name="Google Shape;1960;p121"/>
          <p:cNvSpPr txBox="1"/>
          <p:nvPr>
            <p:ph idx="2" type="body"/>
          </p:nvPr>
        </p:nvSpPr>
        <p:spPr>
          <a:xfrm>
            <a:off x="4832400" y="1152475"/>
            <a:ext cx="3999900" cy="3416400"/>
          </a:xfrm>
          <a:prstGeom prst="rect">
            <a:avLst/>
          </a:prstGeom>
        </p:spPr>
        <p:txBody>
          <a:bodyPr anchorCtr="0" anchor="t" bIns="0" lIns="0" spcFirstLastPara="1" rIns="0" wrap="square" tIns="0">
            <a:noAutofit/>
          </a:bodyPr>
          <a:lstStyle>
            <a:lvl1pPr indent="-317500" lvl="0" marL="457200" rtl="0">
              <a:spcBef>
                <a:spcPts val="0"/>
              </a:spcBef>
              <a:spcAft>
                <a:spcPts val="0"/>
              </a:spcAft>
              <a:buSzPts val="1400"/>
              <a:buChar char="–"/>
              <a:defRPr sz="1400"/>
            </a:lvl1pPr>
            <a:lvl2pPr indent="-228600" lvl="1" marL="914400" rtl="0">
              <a:spcBef>
                <a:spcPts val="800"/>
              </a:spcBef>
              <a:spcAft>
                <a:spcPts val="0"/>
              </a:spcAft>
              <a:buSzPts val="1200"/>
              <a:buNone/>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400"/>
              </a:spcBef>
              <a:spcAft>
                <a:spcPts val="0"/>
              </a:spcAft>
              <a:buSzPts val="1200"/>
              <a:buChar char="•"/>
              <a:defRPr sz="1200"/>
            </a:lvl8pPr>
            <a:lvl9pPr indent="-304800" lvl="8" marL="4114800" rtl="0">
              <a:spcBef>
                <a:spcPts val="400"/>
              </a:spcBef>
              <a:spcAft>
                <a:spcPts val="0"/>
              </a:spcAft>
              <a:buSzPts val="1200"/>
              <a:buChar char="•"/>
              <a:defRPr sz="1200"/>
            </a:lvl9pPr>
          </a:lstStyle>
          <a:p/>
        </p:txBody>
      </p:sp>
      <p:sp>
        <p:nvSpPr>
          <p:cNvPr id="1961" name="Google Shape;1961;p12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C" type="title">
  <p:cSld name="TITLE">
    <p:spTree>
      <p:nvGrpSpPr>
        <p:cNvPr id="1966" name="Shape 1966"/>
        <p:cNvGrpSpPr/>
        <p:nvPr/>
      </p:nvGrpSpPr>
      <p:grpSpPr>
        <a:xfrm>
          <a:off x="0" y="0"/>
          <a:ext cx="0" cy="0"/>
          <a:chOff x="0" y="0"/>
          <a:chExt cx="0" cy="0"/>
        </a:xfrm>
      </p:grpSpPr>
      <p:sp>
        <p:nvSpPr>
          <p:cNvPr id="1967" name="Google Shape;1967;p123"/>
          <p:cNvSpPr/>
          <p:nvPr/>
        </p:nvSpPr>
        <p:spPr>
          <a:xfrm rot="10800000">
            <a:off x="4226100" y="2933550"/>
            <a:ext cx="691800" cy="388500"/>
          </a:xfrm>
          <a:prstGeom prst="triangle">
            <a:avLst>
              <a:gd fmla="val 50000" name="adj"/>
            </a:avLst>
          </a:prstGeom>
          <a:solidFill>
            <a:srgbClr val="1BB3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68" name="Google Shape;1968;p123"/>
          <p:cNvSpPr/>
          <p:nvPr/>
        </p:nvSpPr>
        <p:spPr>
          <a:xfrm>
            <a:off x="-25" y="0"/>
            <a:ext cx="9144000" cy="3124200"/>
          </a:xfrm>
          <a:prstGeom prst="rect">
            <a:avLst/>
          </a:prstGeom>
          <a:solidFill>
            <a:srgbClr val="1BB3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69" name="Google Shape;1969;p123"/>
          <p:cNvSpPr txBox="1"/>
          <p:nvPr>
            <p:ph type="ctrTitle"/>
          </p:nvPr>
        </p:nvSpPr>
        <p:spPr>
          <a:xfrm>
            <a:off x="411175" y="644300"/>
            <a:ext cx="8282400" cy="21090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6000"/>
              <a:buFont typeface="Raleway"/>
              <a:buNone/>
              <a:defRPr sz="6000">
                <a:solidFill>
                  <a:schemeClr val="lt1"/>
                </a:solidFill>
                <a:latin typeface="Raleway"/>
                <a:ea typeface="Raleway"/>
                <a:cs typeface="Raleway"/>
                <a:sym typeface="Raleway"/>
              </a:defRPr>
            </a:lvl1pPr>
            <a:lvl2pPr lvl="1" rtl="0" algn="ctr">
              <a:spcBef>
                <a:spcPts val="0"/>
              </a:spcBef>
              <a:spcAft>
                <a:spcPts val="0"/>
              </a:spcAft>
              <a:buClr>
                <a:schemeClr val="lt1"/>
              </a:buClr>
              <a:buSzPts val="6000"/>
              <a:buFont typeface="Raleway"/>
              <a:buNone/>
              <a:defRPr sz="6000">
                <a:solidFill>
                  <a:schemeClr val="lt1"/>
                </a:solidFill>
                <a:latin typeface="Raleway"/>
                <a:ea typeface="Raleway"/>
                <a:cs typeface="Raleway"/>
                <a:sym typeface="Raleway"/>
              </a:defRPr>
            </a:lvl2pPr>
            <a:lvl3pPr lvl="2" rtl="0" algn="ctr">
              <a:spcBef>
                <a:spcPts val="0"/>
              </a:spcBef>
              <a:spcAft>
                <a:spcPts val="0"/>
              </a:spcAft>
              <a:buClr>
                <a:schemeClr val="lt1"/>
              </a:buClr>
              <a:buSzPts val="6000"/>
              <a:buFont typeface="Raleway"/>
              <a:buNone/>
              <a:defRPr sz="6000">
                <a:solidFill>
                  <a:schemeClr val="lt1"/>
                </a:solidFill>
                <a:latin typeface="Raleway"/>
                <a:ea typeface="Raleway"/>
                <a:cs typeface="Raleway"/>
                <a:sym typeface="Raleway"/>
              </a:defRPr>
            </a:lvl3pPr>
            <a:lvl4pPr lvl="3" rtl="0" algn="ctr">
              <a:spcBef>
                <a:spcPts val="0"/>
              </a:spcBef>
              <a:spcAft>
                <a:spcPts val="0"/>
              </a:spcAft>
              <a:buClr>
                <a:schemeClr val="lt1"/>
              </a:buClr>
              <a:buSzPts val="6000"/>
              <a:buFont typeface="Raleway"/>
              <a:buNone/>
              <a:defRPr sz="6000">
                <a:solidFill>
                  <a:schemeClr val="lt1"/>
                </a:solidFill>
                <a:latin typeface="Raleway"/>
                <a:ea typeface="Raleway"/>
                <a:cs typeface="Raleway"/>
                <a:sym typeface="Raleway"/>
              </a:defRPr>
            </a:lvl4pPr>
            <a:lvl5pPr lvl="4" rtl="0" algn="ctr">
              <a:spcBef>
                <a:spcPts val="0"/>
              </a:spcBef>
              <a:spcAft>
                <a:spcPts val="0"/>
              </a:spcAft>
              <a:buClr>
                <a:schemeClr val="lt1"/>
              </a:buClr>
              <a:buSzPts val="6000"/>
              <a:buFont typeface="Raleway"/>
              <a:buNone/>
              <a:defRPr sz="6000">
                <a:solidFill>
                  <a:schemeClr val="lt1"/>
                </a:solidFill>
                <a:latin typeface="Raleway"/>
                <a:ea typeface="Raleway"/>
                <a:cs typeface="Raleway"/>
                <a:sym typeface="Raleway"/>
              </a:defRPr>
            </a:lvl5pPr>
            <a:lvl6pPr lvl="5" rtl="0" algn="ctr">
              <a:spcBef>
                <a:spcPts val="0"/>
              </a:spcBef>
              <a:spcAft>
                <a:spcPts val="0"/>
              </a:spcAft>
              <a:buClr>
                <a:schemeClr val="lt1"/>
              </a:buClr>
              <a:buSzPts val="6000"/>
              <a:buFont typeface="Raleway"/>
              <a:buNone/>
              <a:defRPr sz="6000">
                <a:solidFill>
                  <a:schemeClr val="lt1"/>
                </a:solidFill>
                <a:latin typeface="Raleway"/>
                <a:ea typeface="Raleway"/>
                <a:cs typeface="Raleway"/>
                <a:sym typeface="Raleway"/>
              </a:defRPr>
            </a:lvl6pPr>
            <a:lvl7pPr lvl="6" rtl="0" algn="ctr">
              <a:spcBef>
                <a:spcPts val="0"/>
              </a:spcBef>
              <a:spcAft>
                <a:spcPts val="0"/>
              </a:spcAft>
              <a:buClr>
                <a:schemeClr val="lt1"/>
              </a:buClr>
              <a:buSzPts val="6000"/>
              <a:buFont typeface="Raleway"/>
              <a:buNone/>
              <a:defRPr sz="6000">
                <a:solidFill>
                  <a:schemeClr val="lt1"/>
                </a:solidFill>
                <a:latin typeface="Raleway"/>
                <a:ea typeface="Raleway"/>
                <a:cs typeface="Raleway"/>
                <a:sym typeface="Raleway"/>
              </a:defRPr>
            </a:lvl7pPr>
            <a:lvl8pPr lvl="7" rtl="0" algn="ctr">
              <a:spcBef>
                <a:spcPts val="0"/>
              </a:spcBef>
              <a:spcAft>
                <a:spcPts val="0"/>
              </a:spcAft>
              <a:buClr>
                <a:schemeClr val="lt1"/>
              </a:buClr>
              <a:buSzPts val="6000"/>
              <a:buFont typeface="Raleway"/>
              <a:buNone/>
              <a:defRPr sz="6000">
                <a:solidFill>
                  <a:schemeClr val="lt1"/>
                </a:solidFill>
                <a:latin typeface="Raleway"/>
                <a:ea typeface="Raleway"/>
                <a:cs typeface="Raleway"/>
                <a:sym typeface="Raleway"/>
              </a:defRPr>
            </a:lvl8pPr>
            <a:lvl9pPr lvl="8" rtl="0" algn="ctr">
              <a:spcBef>
                <a:spcPts val="0"/>
              </a:spcBef>
              <a:spcAft>
                <a:spcPts val="0"/>
              </a:spcAft>
              <a:buClr>
                <a:schemeClr val="lt1"/>
              </a:buClr>
              <a:buSzPts val="6000"/>
              <a:buFont typeface="Raleway"/>
              <a:buNone/>
              <a:defRPr sz="6000">
                <a:solidFill>
                  <a:schemeClr val="lt1"/>
                </a:solidFill>
                <a:latin typeface="Raleway"/>
                <a:ea typeface="Raleway"/>
                <a:cs typeface="Raleway"/>
                <a:sym typeface="Raleway"/>
              </a:defRPr>
            </a:lvl9pPr>
          </a:lstStyle>
          <a:p/>
        </p:txBody>
      </p:sp>
      <p:sp>
        <p:nvSpPr>
          <p:cNvPr id="1970" name="Google Shape;1970;p123"/>
          <p:cNvSpPr txBox="1"/>
          <p:nvPr>
            <p:ph idx="1" type="subTitle"/>
          </p:nvPr>
        </p:nvSpPr>
        <p:spPr>
          <a:xfrm>
            <a:off x="411175" y="3398250"/>
            <a:ext cx="8282400" cy="12606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SzPts val="3600"/>
              <a:buFont typeface="Raleway"/>
              <a:buNone/>
              <a:defRPr sz="3600">
                <a:latin typeface="Raleway"/>
                <a:ea typeface="Raleway"/>
                <a:cs typeface="Raleway"/>
                <a:sym typeface="Raleway"/>
              </a:defRPr>
            </a:lvl1pPr>
            <a:lvl2pPr lvl="1" rtl="0" algn="ctr">
              <a:lnSpc>
                <a:spcPct val="100000"/>
              </a:lnSpc>
              <a:spcBef>
                <a:spcPts val="0"/>
              </a:spcBef>
              <a:spcAft>
                <a:spcPts val="0"/>
              </a:spcAft>
              <a:buSzPts val="3600"/>
              <a:buFont typeface="Raleway"/>
              <a:buNone/>
              <a:defRPr sz="3600">
                <a:latin typeface="Raleway"/>
                <a:ea typeface="Raleway"/>
                <a:cs typeface="Raleway"/>
                <a:sym typeface="Raleway"/>
              </a:defRPr>
            </a:lvl2pPr>
            <a:lvl3pPr lvl="2" rtl="0" algn="ctr">
              <a:lnSpc>
                <a:spcPct val="100000"/>
              </a:lnSpc>
              <a:spcBef>
                <a:spcPts val="0"/>
              </a:spcBef>
              <a:spcAft>
                <a:spcPts val="0"/>
              </a:spcAft>
              <a:buSzPts val="3600"/>
              <a:buFont typeface="Raleway"/>
              <a:buNone/>
              <a:defRPr sz="3600">
                <a:latin typeface="Raleway"/>
                <a:ea typeface="Raleway"/>
                <a:cs typeface="Raleway"/>
                <a:sym typeface="Raleway"/>
              </a:defRPr>
            </a:lvl3pPr>
            <a:lvl4pPr lvl="3" rtl="0" algn="ctr">
              <a:lnSpc>
                <a:spcPct val="100000"/>
              </a:lnSpc>
              <a:spcBef>
                <a:spcPts val="0"/>
              </a:spcBef>
              <a:spcAft>
                <a:spcPts val="0"/>
              </a:spcAft>
              <a:buSzPts val="3600"/>
              <a:buFont typeface="Raleway"/>
              <a:buNone/>
              <a:defRPr sz="3600">
                <a:latin typeface="Raleway"/>
                <a:ea typeface="Raleway"/>
                <a:cs typeface="Raleway"/>
                <a:sym typeface="Raleway"/>
              </a:defRPr>
            </a:lvl4pPr>
            <a:lvl5pPr lvl="4" rtl="0" algn="ctr">
              <a:lnSpc>
                <a:spcPct val="100000"/>
              </a:lnSpc>
              <a:spcBef>
                <a:spcPts val="0"/>
              </a:spcBef>
              <a:spcAft>
                <a:spcPts val="0"/>
              </a:spcAft>
              <a:buSzPts val="3600"/>
              <a:buFont typeface="Raleway"/>
              <a:buNone/>
              <a:defRPr sz="3600">
                <a:latin typeface="Raleway"/>
                <a:ea typeface="Raleway"/>
                <a:cs typeface="Raleway"/>
                <a:sym typeface="Raleway"/>
              </a:defRPr>
            </a:lvl5pPr>
            <a:lvl6pPr lvl="5" rtl="0" algn="ctr">
              <a:lnSpc>
                <a:spcPct val="100000"/>
              </a:lnSpc>
              <a:spcBef>
                <a:spcPts val="0"/>
              </a:spcBef>
              <a:spcAft>
                <a:spcPts val="0"/>
              </a:spcAft>
              <a:buSzPts val="3600"/>
              <a:buFont typeface="Raleway"/>
              <a:buNone/>
              <a:defRPr sz="3600">
                <a:latin typeface="Raleway"/>
                <a:ea typeface="Raleway"/>
                <a:cs typeface="Raleway"/>
                <a:sym typeface="Raleway"/>
              </a:defRPr>
            </a:lvl6pPr>
            <a:lvl7pPr lvl="6" rtl="0" algn="ctr">
              <a:lnSpc>
                <a:spcPct val="100000"/>
              </a:lnSpc>
              <a:spcBef>
                <a:spcPts val="0"/>
              </a:spcBef>
              <a:spcAft>
                <a:spcPts val="0"/>
              </a:spcAft>
              <a:buSzPts val="3600"/>
              <a:buFont typeface="Raleway"/>
              <a:buNone/>
              <a:defRPr sz="3600">
                <a:latin typeface="Raleway"/>
                <a:ea typeface="Raleway"/>
                <a:cs typeface="Raleway"/>
                <a:sym typeface="Raleway"/>
              </a:defRPr>
            </a:lvl7pPr>
            <a:lvl8pPr lvl="7" rtl="0" algn="ctr">
              <a:lnSpc>
                <a:spcPct val="100000"/>
              </a:lnSpc>
              <a:spcBef>
                <a:spcPts val="0"/>
              </a:spcBef>
              <a:spcAft>
                <a:spcPts val="0"/>
              </a:spcAft>
              <a:buSzPts val="3600"/>
              <a:buFont typeface="Raleway"/>
              <a:buNone/>
              <a:defRPr sz="3600">
                <a:latin typeface="Raleway"/>
                <a:ea typeface="Raleway"/>
                <a:cs typeface="Raleway"/>
                <a:sym typeface="Raleway"/>
              </a:defRPr>
            </a:lvl8pPr>
            <a:lvl9pPr lvl="8" rtl="0" algn="ctr">
              <a:lnSpc>
                <a:spcPct val="100000"/>
              </a:lnSpc>
              <a:spcBef>
                <a:spcPts val="0"/>
              </a:spcBef>
              <a:spcAft>
                <a:spcPts val="0"/>
              </a:spcAft>
              <a:buSzPts val="3600"/>
              <a:buFont typeface="Raleway"/>
              <a:buNone/>
              <a:defRPr sz="3600">
                <a:latin typeface="Raleway"/>
                <a:ea typeface="Raleway"/>
                <a:cs typeface="Raleway"/>
                <a:sym typeface="Raleway"/>
              </a:defRPr>
            </a:lvl9pPr>
          </a:lstStyle>
          <a:p/>
        </p:txBody>
      </p:sp>
      <p:sp>
        <p:nvSpPr>
          <p:cNvPr id="1971" name="Google Shape;1971;p12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able of content">
  <p:cSld name="CUSTOM">
    <p:spTree>
      <p:nvGrpSpPr>
        <p:cNvPr id="419" name="Shape 419"/>
        <p:cNvGrpSpPr/>
        <p:nvPr/>
      </p:nvGrpSpPr>
      <p:grpSpPr>
        <a:xfrm>
          <a:off x="0" y="0"/>
          <a:ext cx="0" cy="0"/>
          <a:chOff x="0" y="0"/>
          <a:chExt cx="0" cy="0"/>
        </a:xfrm>
      </p:grpSpPr>
      <p:sp>
        <p:nvSpPr>
          <p:cNvPr id="420" name="Google Shape;420;p13"/>
          <p:cNvSpPr txBox="1"/>
          <p:nvPr>
            <p:ph hasCustomPrompt="1" type="title"/>
          </p:nvPr>
        </p:nvSpPr>
        <p:spPr>
          <a:xfrm>
            <a:off x="1631813" y="1660600"/>
            <a:ext cx="1415100" cy="1247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dk2"/>
              </a:buClr>
              <a:buSzPts val="6000"/>
              <a:buNone/>
              <a:defRPr sz="6000">
                <a:solidFill>
                  <a:schemeClr val="dk2"/>
                </a:solidFill>
              </a:defRPr>
            </a:lvl1pPr>
            <a:lvl2pPr lvl="1" rtl="0" algn="ctr">
              <a:spcBef>
                <a:spcPts val="0"/>
              </a:spcBef>
              <a:spcAft>
                <a:spcPts val="0"/>
              </a:spcAft>
              <a:buClr>
                <a:schemeClr val="dk2"/>
              </a:buClr>
              <a:buSzPts val="6000"/>
              <a:buNone/>
              <a:defRPr sz="6000">
                <a:solidFill>
                  <a:schemeClr val="dk2"/>
                </a:solidFill>
              </a:defRPr>
            </a:lvl2pPr>
            <a:lvl3pPr lvl="2" rtl="0" algn="ctr">
              <a:spcBef>
                <a:spcPts val="0"/>
              </a:spcBef>
              <a:spcAft>
                <a:spcPts val="0"/>
              </a:spcAft>
              <a:buClr>
                <a:schemeClr val="dk2"/>
              </a:buClr>
              <a:buSzPts val="6000"/>
              <a:buNone/>
              <a:defRPr sz="6000">
                <a:solidFill>
                  <a:schemeClr val="dk2"/>
                </a:solidFill>
              </a:defRPr>
            </a:lvl3pPr>
            <a:lvl4pPr lvl="3" rtl="0" algn="ctr">
              <a:spcBef>
                <a:spcPts val="0"/>
              </a:spcBef>
              <a:spcAft>
                <a:spcPts val="0"/>
              </a:spcAft>
              <a:buClr>
                <a:schemeClr val="dk2"/>
              </a:buClr>
              <a:buSzPts val="6000"/>
              <a:buNone/>
              <a:defRPr sz="6000">
                <a:solidFill>
                  <a:schemeClr val="dk2"/>
                </a:solidFill>
              </a:defRPr>
            </a:lvl4pPr>
            <a:lvl5pPr lvl="4" rtl="0" algn="ctr">
              <a:spcBef>
                <a:spcPts val="0"/>
              </a:spcBef>
              <a:spcAft>
                <a:spcPts val="0"/>
              </a:spcAft>
              <a:buClr>
                <a:schemeClr val="dk2"/>
              </a:buClr>
              <a:buSzPts val="6000"/>
              <a:buNone/>
              <a:defRPr sz="6000">
                <a:solidFill>
                  <a:schemeClr val="dk2"/>
                </a:solidFill>
              </a:defRPr>
            </a:lvl5pPr>
            <a:lvl6pPr lvl="5" rtl="0" algn="ctr">
              <a:spcBef>
                <a:spcPts val="0"/>
              </a:spcBef>
              <a:spcAft>
                <a:spcPts val="0"/>
              </a:spcAft>
              <a:buClr>
                <a:schemeClr val="dk2"/>
              </a:buClr>
              <a:buSzPts val="6000"/>
              <a:buNone/>
              <a:defRPr sz="6000">
                <a:solidFill>
                  <a:schemeClr val="dk2"/>
                </a:solidFill>
              </a:defRPr>
            </a:lvl6pPr>
            <a:lvl7pPr lvl="6" rtl="0" algn="ctr">
              <a:spcBef>
                <a:spcPts val="0"/>
              </a:spcBef>
              <a:spcAft>
                <a:spcPts val="0"/>
              </a:spcAft>
              <a:buClr>
                <a:schemeClr val="dk2"/>
              </a:buClr>
              <a:buSzPts val="6000"/>
              <a:buNone/>
              <a:defRPr sz="6000">
                <a:solidFill>
                  <a:schemeClr val="dk2"/>
                </a:solidFill>
              </a:defRPr>
            </a:lvl7pPr>
            <a:lvl8pPr lvl="7" rtl="0" algn="ctr">
              <a:spcBef>
                <a:spcPts val="0"/>
              </a:spcBef>
              <a:spcAft>
                <a:spcPts val="0"/>
              </a:spcAft>
              <a:buClr>
                <a:schemeClr val="dk2"/>
              </a:buClr>
              <a:buSzPts val="6000"/>
              <a:buNone/>
              <a:defRPr sz="6000">
                <a:solidFill>
                  <a:schemeClr val="dk2"/>
                </a:solidFill>
              </a:defRPr>
            </a:lvl8pPr>
            <a:lvl9pPr lvl="8" rtl="0" algn="ctr">
              <a:spcBef>
                <a:spcPts val="0"/>
              </a:spcBef>
              <a:spcAft>
                <a:spcPts val="0"/>
              </a:spcAft>
              <a:buClr>
                <a:schemeClr val="dk2"/>
              </a:buClr>
              <a:buSzPts val="6000"/>
              <a:buNone/>
              <a:defRPr sz="6000">
                <a:solidFill>
                  <a:schemeClr val="dk2"/>
                </a:solidFill>
              </a:defRPr>
            </a:lvl9pPr>
          </a:lstStyle>
          <a:p>
            <a:r>
              <a:t>xx%</a:t>
            </a:r>
          </a:p>
        </p:txBody>
      </p:sp>
      <p:sp>
        <p:nvSpPr>
          <p:cNvPr id="421" name="Google Shape;421;p13"/>
          <p:cNvSpPr txBox="1"/>
          <p:nvPr>
            <p:ph hasCustomPrompt="1" idx="2" type="title"/>
          </p:nvPr>
        </p:nvSpPr>
        <p:spPr>
          <a:xfrm>
            <a:off x="3864450" y="1660600"/>
            <a:ext cx="1415100" cy="1247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dk2"/>
              </a:buClr>
              <a:buSzPts val="6000"/>
              <a:buNone/>
              <a:defRPr sz="6000">
                <a:solidFill>
                  <a:schemeClr val="dk2"/>
                </a:solidFill>
              </a:defRPr>
            </a:lvl1pPr>
            <a:lvl2pPr lvl="1" rtl="0" algn="ctr">
              <a:spcBef>
                <a:spcPts val="0"/>
              </a:spcBef>
              <a:spcAft>
                <a:spcPts val="0"/>
              </a:spcAft>
              <a:buClr>
                <a:schemeClr val="dk2"/>
              </a:buClr>
              <a:buSzPts val="6000"/>
              <a:buNone/>
              <a:defRPr sz="6000">
                <a:solidFill>
                  <a:schemeClr val="dk2"/>
                </a:solidFill>
              </a:defRPr>
            </a:lvl2pPr>
            <a:lvl3pPr lvl="2" rtl="0" algn="ctr">
              <a:spcBef>
                <a:spcPts val="0"/>
              </a:spcBef>
              <a:spcAft>
                <a:spcPts val="0"/>
              </a:spcAft>
              <a:buClr>
                <a:schemeClr val="dk2"/>
              </a:buClr>
              <a:buSzPts val="6000"/>
              <a:buNone/>
              <a:defRPr sz="6000">
                <a:solidFill>
                  <a:schemeClr val="dk2"/>
                </a:solidFill>
              </a:defRPr>
            </a:lvl3pPr>
            <a:lvl4pPr lvl="3" rtl="0" algn="ctr">
              <a:spcBef>
                <a:spcPts val="0"/>
              </a:spcBef>
              <a:spcAft>
                <a:spcPts val="0"/>
              </a:spcAft>
              <a:buClr>
                <a:schemeClr val="dk2"/>
              </a:buClr>
              <a:buSzPts val="6000"/>
              <a:buNone/>
              <a:defRPr sz="6000">
                <a:solidFill>
                  <a:schemeClr val="dk2"/>
                </a:solidFill>
              </a:defRPr>
            </a:lvl4pPr>
            <a:lvl5pPr lvl="4" rtl="0" algn="ctr">
              <a:spcBef>
                <a:spcPts val="0"/>
              </a:spcBef>
              <a:spcAft>
                <a:spcPts val="0"/>
              </a:spcAft>
              <a:buClr>
                <a:schemeClr val="dk2"/>
              </a:buClr>
              <a:buSzPts val="6000"/>
              <a:buNone/>
              <a:defRPr sz="6000">
                <a:solidFill>
                  <a:schemeClr val="dk2"/>
                </a:solidFill>
              </a:defRPr>
            </a:lvl5pPr>
            <a:lvl6pPr lvl="5" rtl="0" algn="ctr">
              <a:spcBef>
                <a:spcPts val="0"/>
              </a:spcBef>
              <a:spcAft>
                <a:spcPts val="0"/>
              </a:spcAft>
              <a:buClr>
                <a:schemeClr val="dk2"/>
              </a:buClr>
              <a:buSzPts val="6000"/>
              <a:buNone/>
              <a:defRPr sz="6000">
                <a:solidFill>
                  <a:schemeClr val="dk2"/>
                </a:solidFill>
              </a:defRPr>
            </a:lvl6pPr>
            <a:lvl7pPr lvl="6" rtl="0" algn="ctr">
              <a:spcBef>
                <a:spcPts val="0"/>
              </a:spcBef>
              <a:spcAft>
                <a:spcPts val="0"/>
              </a:spcAft>
              <a:buClr>
                <a:schemeClr val="dk2"/>
              </a:buClr>
              <a:buSzPts val="6000"/>
              <a:buNone/>
              <a:defRPr sz="6000">
                <a:solidFill>
                  <a:schemeClr val="dk2"/>
                </a:solidFill>
              </a:defRPr>
            </a:lvl7pPr>
            <a:lvl8pPr lvl="7" rtl="0" algn="ctr">
              <a:spcBef>
                <a:spcPts val="0"/>
              </a:spcBef>
              <a:spcAft>
                <a:spcPts val="0"/>
              </a:spcAft>
              <a:buClr>
                <a:schemeClr val="dk2"/>
              </a:buClr>
              <a:buSzPts val="6000"/>
              <a:buNone/>
              <a:defRPr sz="6000">
                <a:solidFill>
                  <a:schemeClr val="dk2"/>
                </a:solidFill>
              </a:defRPr>
            </a:lvl8pPr>
            <a:lvl9pPr lvl="8" rtl="0" algn="ctr">
              <a:spcBef>
                <a:spcPts val="0"/>
              </a:spcBef>
              <a:spcAft>
                <a:spcPts val="0"/>
              </a:spcAft>
              <a:buClr>
                <a:schemeClr val="dk2"/>
              </a:buClr>
              <a:buSzPts val="6000"/>
              <a:buNone/>
              <a:defRPr sz="6000">
                <a:solidFill>
                  <a:schemeClr val="dk2"/>
                </a:solidFill>
              </a:defRPr>
            </a:lvl9pPr>
          </a:lstStyle>
          <a:p>
            <a:r>
              <a:t>xx%</a:t>
            </a:r>
          </a:p>
        </p:txBody>
      </p:sp>
      <p:sp>
        <p:nvSpPr>
          <p:cNvPr id="422" name="Google Shape;422;p13"/>
          <p:cNvSpPr txBox="1"/>
          <p:nvPr>
            <p:ph hasCustomPrompt="1" idx="3" type="title"/>
          </p:nvPr>
        </p:nvSpPr>
        <p:spPr>
          <a:xfrm>
            <a:off x="6055713" y="1660600"/>
            <a:ext cx="1415100" cy="1247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dk2"/>
              </a:buClr>
              <a:buSzPts val="6000"/>
              <a:buNone/>
              <a:defRPr sz="6000">
                <a:solidFill>
                  <a:schemeClr val="dk2"/>
                </a:solidFill>
              </a:defRPr>
            </a:lvl1pPr>
            <a:lvl2pPr lvl="1" rtl="0" algn="ctr">
              <a:spcBef>
                <a:spcPts val="0"/>
              </a:spcBef>
              <a:spcAft>
                <a:spcPts val="0"/>
              </a:spcAft>
              <a:buClr>
                <a:schemeClr val="dk2"/>
              </a:buClr>
              <a:buSzPts val="6000"/>
              <a:buNone/>
              <a:defRPr sz="6000">
                <a:solidFill>
                  <a:schemeClr val="dk2"/>
                </a:solidFill>
              </a:defRPr>
            </a:lvl2pPr>
            <a:lvl3pPr lvl="2" rtl="0" algn="ctr">
              <a:spcBef>
                <a:spcPts val="0"/>
              </a:spcBef>
              <a:spcAft>
                <a:spcPts val="0"/>
              </a:spcAft>
              <a:buClr>
                <a:schemeClr val="dk2"/>
              </a:buClr>
              <a:buSzPts val="6000"/>
              <a:buNone/>
              <a:defRPr sz="6000">
                <a:solidFill>
                  <a:schemeClr val="dk2"/>
                </a:solidFill>
              </a:defRPr>
            </a:lvl3pPr>
            <a:lvl4pPr lvl="3" rtl="0" algn="ctr">
              <a:spcBef>
                <a:spcPts val="0"/>
              </a:spcBef>
              <a:spcAft>
                <a:spcPts val="0"/>
              </a:spcAft>
              <a:buClr>
                <a:schemeClr val="dk2"/>
              </a:buClr>
              <a:buSzPts val="6000"/>
              <a:buNone/>
              <a:defRPr sz="6000">
                <a:solidFill>
                  <a:schemeClr val="dk2"/>
                </a:solidFill>
              </a:defRPr>
            </a:lvl4pPr>
            <a:lvl5pPr lvl="4" rtl="0" algn="ctr">
              <a:spcBef>
                <a:spcPts val="0"/>
              </a:spcBef>
              <a:spcAft>
                <a:spcPts val="0"/>
              </a:spcAft>
              <a:buClr>
                <a:schemeClr val="dk2"/>
              </a:buClr>
              <a:buSzPts val="6000"/>
              <a:buNone/>
              <a:defRPr sz="6000">
                <a:solidFill>
                  <a:schemeClr val="dk2"/>
                </a:solidFill>
              </a:defRPr>
            </a:lvl5pPr>
            <a:lvl6pPr lvl="5" rtl="0" algn="ctr">
              <a:spcBef>
                <a:spcPts val="0"/>
              </a:spcBef>
              <a:spcAft>
                <a:spcPts val="0"/>
              </a:spcAft>
              <a:buClr>
                <a:schemeClr val="dk2"/>
              </a:buClr>
              <a:buSzPts val="6000"/>
              <a:buNone/>
              <a:defRPr sz="6000">
                <a:solidFill>
                  <a:schemeClr val="dk2"/>
                </a:solidFill>
              </a:defRPr>
            </a:lvl6pPr>
            <a:lvl7pPr lvl="6" rtl="0" algn="ctr">
              <a:spcBef>
                <a:spcPts val="0"/>
              </a:spcBef>
              <a:spcAft>
                <a:spcPts val="0"/>
              </a:spcAft>
              <a:buClr>
                <a:schemeClr val="dk2"/>
              </a:buClr>
              <a:buSzPts val="6000"/>
              <a:buNone/>
              <a:defRPr sz="6000">
                <a:solidFill>
                  <a:schemeClr val="dk2"/>
                </a:solidFill>
              </a:defRPr>
            </a:lvl7pPr>
            <a:lvl8pPr lvl="7" rtl="0" algn="ctr">
              <a:spcBef>
                <a:spcPts val="0"/>
              </a:spcBef>
              <a:spcAft>
                <a:spcPts val="0"/>
              </a:spcAft>
              <a:buClr>
                <a:schemeClr val="dk2"/>
              </a:buClr>
              <a:buSzPts val="6000"/>
              <a:buNone/>
              <a:defRPr sz="6000">
                <a:solidFill>
                  <a:schemeClr val="dk2"/>
                </a:solidFill>
              </a:defRPr>
            </a:lvl8pPr>
            <a:lvl9pPr lvl="8" rtl="0" algn="ctr">
              <a:spcBef>
                <a:spcPts val="0"/>
              </a:spcBef>
              <a:spcAft>
                <a:spcPts val="0"/>
              </a:spcAft>
              <a:buClr>
                <a:schemeClr val="dk2"/>
              </a:buClr>
              <a:buSzPts val="6000"/>
              <a:buNone/>
              <a:defRPr sz="6000">
                <a:solidFill>
                  <a:schemeClr val="dk2"/>
                </a:solidFill>
              </a:defRPr>
            </a:lvl9pPr>
          </a:lstStyle>
          <a:p>
            <a:r>
              <a:t>xx%</a:t>
            </a:r>
          </a:p>
        </p:txBody>
      </p:sp>
      <p:sp>
        <p:nvSpPr>
          <p:cNvPr id="423" name="Google Shape;423;p13"/>
          <p:cNvSpPr/>
          <p:nvPr/>
        </p:nvSpPr>
        <p:spPr>
          <a:xfrm rot="-5400000">
            <a:off x="375094" y="317295"/>
            <a:ext cx="380111" cy="378732"/>
          </a:xfrm>
          <a:custGeom>
            <a:rect b="b" l="l" r="r" t="t"/>
            <a:pathLst>
              <a:path extrusionOk="0" h="6897" w="6897">
                <a:moveTo>
                  <a:pt x="3469" y="1"/>
                </a:moveTo>
                <a:cubicBezTo>
                  <a:pt x="1573" y="1"/>
                  <a:pt x="1" y="1533"/>
                  <a:pt x="1" y="3429"/>
                </a:cubicBezTo>
                <a:cubicBezTo>
                  <a:pt x="1" y="5364"/>
                  <a:pt x="1573" y="6897"/>
                  <a:pt x="3469" y="6897"/>
                </a:cubicBezTo>
                <a:cubicBezTo>
                  <a:pt x="5364" y="6897"/>
                  <a:pt x="6897" y="5364"/>
                  <a:pt x="6897" y="3429"/>
                </a:cubicBezTo>
                <a:cubicBezTo>
                  <a:pt x="6897" y="1533"/>
                  <a:pt x="5364" y="1"/>
                  <a:pt x="3469" y="1"/>
                </a:cubicBezTo>
                <a:close/>
              </a:path>
            </a:pathLst>
          </a:custGeom>
          <a:solidFill>
            <a:schemeClr val="accent5">
              <a:alpha val="843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424" name="Google Shape;424;p13"/>
          <p:cNvGrpSpPr/>
          <p:nvPr/>
        </p:nvGrpSpPr>
        <p:grpSpPr>
          <a:xfrm rot="6208633">
            <a:off x="7777340" y="165456"/>
            <a:ext cx="1724369" cy="1188939"/>
            <a:chOff x="2408692" y="-569353"/>
            <a:chExt cx="3769974" cy="2558659"/>
          </a:xfrm>
        </p:grpSpPr>
        <p:sp>
          <p:nvSpPr>
            <p:cNvPr id="425" name="Google Shape;425;p13"/>
            <p:cNvSpPr/>
            <p:nvPr/>
          </p:nvSpPr>
          <p:spPr>
            <a:xfrm rot="-5400000">
              <a:off x="2983957" y="-632355"/>
              <a:ext cx="1179387" cy="2329918"/>
            </a:xfrm>
            <a:custGeom>
              <a:rect b="b" l="l" r="r" t="t"/>
              <a:pathLst>
                <a:path extrusionOk="0" h="68306" w="34576">
                  <a:moveTo>
                    <a:pt x="34323" y="1"/>
                  </a:moveTo>
                  <a:cubicBezTo>
                    <a:pt x="34241" y="1"/>
                    <a:pt x="34164" y="46"/>
                    <a:pt x="34148" y="144"/>
                  </a:cubicBezTo>
                  <a:cubicBezTo>
                    <a:pt x="33220" y="4983"/>
                    <a:pt x="32051" y="9782"/>
                    <a:pt x="30599" y="14501"/>
                  </a:cubicBezTo>
                  <a:cubicBezTo>
                    <a:pt x="29147" y="19219"/>
                    <a:pt x="27453" y="23857"/>
                    <a:pt x="25477" y="28374"/>
                  </a:cubicBezTo>
                  <a:cubicBezTo>
                    <a:pt x="23501" y="32972"/>
                    <a:pt x="21283" y="37489"/>
                    <a:pt x="18823" y="41884"/>
                  </a:cubicBezTo>
                  <a:cubicBezTo>
                    <a:pt x="16363" y="46240"/>
                    <a:pt x="13701" y="50515"/>
                    <a:pt x="10798" y="54588"/>
                  </a:cubicBezTo>
                  <a:cubicBezTo>
                    <a:pt x="7853" y="58742"/>
                    <a:pt x="4708" y="62735"/>
                    <a:pt x="1401" y="66566"/>
                  </a:cubicBezTo>
                  <a:cubicBezTo>
                    <a:pt x="957" y="67009"/>
                    <a:pt x="554" y="67493"/>
                    <a:pt x="151" y="67937"/>
                  </a:cubicBezTo>
                  <a:cubicBezTo>
                    <a:pt x="0" y="68088"/>
                    <a:pt x="142" y="68306"/>
                    <a:pt x="291" y="68306"/>
                  </a:cubicBezTo>
                  <a:cubicBezTo>
                    <a:pt x="341" y="68306"/>
                    <a:pt x="392" y="68281"/>
                    <a:pt x="433" y="68219"/>
                  </a:cubicBezTo>
                  <a:cubicBezTo>
                    <a:pt x="3821" y="64469"/>
                    <a:pt x="7007" y="60516"/>
                    <a:pt x="10031" y="56403"/>
                  </a:cubicBezTo>
                  <a:cubicBezTo>
                    <a:pt x="12975" y="52289"/>
                    <a:pt x="15758" y="48055"/>
                    <a:pt x="18258" y="43659"/>
                  </a:cubicBezTo>
                  <a:cubicBezTo>
                    <a:pt x="20759" y="39344"/>
                    <a:pt x="23058" y="34907"/>
                    <a:pt x="25074" y="30350"/>
                  </a:cubicBezTo>
                  <a:cubicBezTo>
                    <a:pt x="27131" y="25793"/>
                    <a:pt x="28905" y="21115"/>
                    <a:pt x="30438" y="16396"/>
                  </a:cubicBezTo>
                  <a:cubicBezTo>
                    <a:pt x="31970" y="11678"/>
                    <a:pt x="33220" y="6879"/>
                    <a:pt x="34229" y="2039"/>
                  </a:cubicBezTo>
                  <a:cubicBezTo>
                    <a:pt x="34350" y="1434"/>
                    <a:pt x="34430" y="870"/>
                    <a:pt x="34551" y="265"/>
                  </a:cubicBezTo>
                  <a:cubicBezTo>
                    <a:pt x="34575" y="97"/>
                    <a:pt x="34443" y="1"/>
                    <a:pt x="34323" y="1"/>
                  </a:cubicBezTo>
                  <a:close/>
                </a:path>
              </a:pathLst>
            </a:custGeom>
            <a:solidFill>
              <a:schemeClr val="accent2">
                <a:alpha val="6078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6" name="Google Shape;426;p13"/>
            <p:cNvSpPr/>
            <p:nvPr/>
          </p:nvSpPr>
          <p:spPr>
            <a:xfrm rot="-5400000">
              <a:off x="4373138" y="135649"/>
              <a:ext cx="1434803" cy="2176252"/>
            </a:xfrm>
            <a:custGeom>
              <a:rect b="b" l="l" r="r" t="t"/>
              <a:pathLst>
                <a:path extrusionOk="0" h="63801" w="42064">
                  <a:moveTo>
                    <a:pt x="40209" y="1"/>
                  </a:moveTo>
                  <a:cubicBezTo>
                    <a:pt x="33070" y="4074"/>
                    <a:pt x="27666" y="10365"/>
                    <a:pt x="22867" y="16818"/>
                  </a:cubicBezTo>
                  <a:cubicBezTo>
                    <a:pt x="15406" y="26900"/>
                    <a:pt x="9034" y="37789"/>
                    <a:pt x="3913" y="49243"/>
                  </a:cubicBezTo>
                  <a:cubicBezTo>
                    <a:pt x="1856" y="53881"/>
                    <a:pt x="1" y="58760"/>
                    <a:pt x="283" y="63721"/>
                  </a:cubicBezTo>
                  <a:cubicBezTo>
                    <a:pt x="417" y="63776"/>
                    <a:pt x="553" y="63801"/>
                    <a:pt x="689" y="63801"/>
                  </a:cubicBezTo>
                  <a:cubicBezTo>
                    <a:pt x="1246" y="63801"/>
                    <a:pt x="1797" y="63392"/>
                    <a:pt x="2219" y="63035"/>
                  </a:cubicBezTo>
                  <a:lnTo>
                    <a:pt x="21859" y="46460"/>
                  </a:lnTo>
                  <a:cubicBezTo>
                    <a:pt x="24521" y="44282"/>
                    <a:pt x="27061" y="41983"/>
                    <a:pt x="29481" y="39523"/>
                  </a:cubicBezTo>
                  <a:cubicBezTo>
                    <a:pt x="38152" y="30248"/>
                    <a:pt x="42064" y="11898"/>
                    <a:pt x="40209" y="1"/>
                  </a:cubicBezTo>
                  <a:close/>
                </a:path>
              </a:pathLst>
            </a:custGeom>
            <a:solidFill>
              <a:schemeClr val="accent2">
                <a:alpha val="6078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7" name="Google Shape;427;p13"/>
            <p:cNvSpPr/>
            <p:nvPr/>
          </p:nvSpPr>
          <p:spPr>
            <a:xfrm rot="-5400000">
              <a:off x="3121130" y="677418"/>
              <a:ext cx="1672789" cy="950987"/>
            </a:xfrm>
            <a:custGeom>
              <a:rect b="b" l="l" r="r" t="t"/>
              <a:pathLst>
                <a:path extrusionOk="0" h="27880" w="49041">
                  <a:moveTo>
                    <a:pt x="40263" y="0"/>
                  </a:moveTo>
                  <a:cubicBezTo>
                    <a:pt x="34352" y="0"/>
                    <a:pt x="28277" y="1806"/>
                    <a:pt x="23068" y="4691"/>
                  </a:cubicBezTo>
                  <a:cubicBezTo>
                    <a:pt x="15204" y="9046"/>
                    <a:pt x="8993" y="15620"/>
                    <a:pt x="3226" y="22274"/>
                  </a:cubicBezTo>
                  <a:cubicBezTo>
                    <a:pt x="1775" y="23968"/>
                    <a:pt x="323" y="25783"/>
                    <a:pt x="0" y="27880"/>
                  </a:cubicBezTo>
                  <a:cubicBezTo>
                    <a:pt x="8389" y="24250"/>
                    <a:pt x="16938" y="21064"/>
                    <a:pt x="25609" y="18322"/>
                  </a:cubicBezTo>
                  <a:cubicBezTo>
                    <a:pt x="34320" y="15580"/>
                    <a:pt x="43273" y="8320"/>
                    <a:pt x="49040" y="1505"/>
                  </a:cubicBezTo>
                  <a:cubicBezTo>
                    <a:pt x="46248" y="470"/>
                    <a:pt x="43277" y="0"/>
                    <a:pt x="40263" y="0"/>
                  </a:cubicBezTo>
                  <a:close/>
                </a:path>
              </a:pathLst>
            </a:custGeom>
            <a:solidFill>
              <a:schemeClr val="accent2">
                <a:alpha val="6078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8" name="Google Shape;428;p13"/>
            <p:cNvSpPr/>
            <p:nvPr/>
          </p:nvSpPr>
          <p:spPr>
            <a:xfrm rot="-5400000">
              <a:off x="2987658" y="-658329"/>
              <a:ext cx="641063" cy="819015"/>
            </a:xfrm>
            <a:custGeom>
              <a:rect b="b" l="l" r="r" t="t"/>
              <a:pathLst>
                <a:path extrusionOk="0" h="24011" w="18794">
                  <a:moveTo>
                    <a:pt x="719" y="0"/>
                  </a:moveTo>
                  <a:cubicBezTo>
                    <a:pt x="496" y="0"/>
                    <a:pt x="270" y="18"/>
                    <a:pt x="41" y="55"/>
                  </a:cubicBezTo>
                  <a:lnTo>
                    <a:pt x="1" y="55"/>
                  </a:lnTo>
                  <a:cubicBezTo>
                    <a:pt x="646" y="5137"/>
                    <a:pt x="3792" y="10339"/>
                    <a:pt x="6574" y="14654"/>
                  </a:cubicBezTo>
                  <a:cubicBezTo>
                    <a:pt x="9317" y="19010"/>
                    <a:pt x="13592" y="22599"/>
                    <a:pt x="18794" y="24011"/>
                  </a:cubicBezTo>
                  <a:cubicBezTo>
                    <a:pt x="16374" y="15905"/>
                    <a:pt x="11898" y="8565"/>
                    <a:pt x="5808" y="2677"/>
                  </a:cubicBezTo>
                  <a:cubicBezTo>
                    <a:pt x="4397" y="1338"/>
                    <a:pt x="2662" y="0"/>
                    <a:pt x="719" y="0"/>
                  </a:cubicBezTo>
                  <a:close/>
                </a:path>
              </a:pathLst>
            </a:custGeom>
            <a:solidFill>
              <a:schemeClr val="accent2">
                <a:alpha val="6078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9" name="Google Shape;429;p13"/>
            <p:cNvSpPr/>
            <p:nvPr/>
          </p:nvSpPr>
          <p:spPr>
            <a:xfrm rot="-5400000">
              <a:off x="2322598" y="417074"/>
              <a:ext cx="1104652" cy="339565"/>
            </a:xfrm>
            <a:custGeom>
              <a:rect b="b" l="l" r="r" t="t"/>
              <a:pathLst>
                <a:path extrusionOk="0" h="9955" w="32385">
                  <a:moveTo>
                    <a:pt x="22727" y="0"/>
                  </a:moveTo>
                  <a:cubicBezTo>
                    <a:pt x="20165" y="0"/>
                    <a:pt x="17584" y="376"/>
                    <a:pt x="15124" y="1091"/>
                  </a:cubicBezTo>
                  <a:cubicBezTo>
                    <a:pt x="9397" y="2705"/>
                    <a:pt x="4275" y="5971"/>
                    <a:pt x="0" y="9924"/>
                  </a:cubicBezTo>
                  <a:cubicBezTo>
                    <a:pt x="1469" y="9944"/>
                    <a:pt x="2941" y="9954"/>
                    <a:pt x="4415" y="9954"/>
                  </a:cubicBezTo>
                  <a:cubicBezTo>
                    <a:pt x="8646" y="9954"/>
                    <a:pt x="12893" y="9871"/>
                    <a:pt x="17140" y="9722"/>
                  </a:cubicBezTo>
                  <a:cubicBezTo>
                    <a:pt x="19439" y="9722"/>
                    <a:pt x="21778" y="9440"/>
                    <a:pt x="24036" y="8915"/>
                  </a:cubicBezTo>
                  <a:cubicBezTo>
                    <a:pt x="26819" y="8189"/>
                    <a:pt x="32022" y="6697"/>
                    <a:pt x="32385" y="2059"/>
                  </a:cubicBezTo>
                  <a:lnTo>
                    <a:pt x="32385" y="2019"/>
                  </a:lnTo>
                  <a:cubicBezTo>
                    <a:pt x="29410" y="646"/>
                    <a:pt x="26085" y="0"/>
                    <a:pt x="22727" y="0"/>
                  </a:cubicBezTo>
                  <a:close/>
                </a:path>
              </a:pathLst>
            </a:custGeom>
            <a:solidFill>
              <a:schemeClr val="accent2">
                <a:alpha val="6078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430" name="Google Shape;430;p13"/>
          <p:cNvGrpSpPr/>
          <p:nvPr/>
        </p:nvGrpSpPr>
        <p:grpSpPr>
          <a:xfrm rot="3857449">
            <a:off x="-1304619" y="2786371"/>
            <a:ext cx="3806687" cy="4765664"/>
            <a:chOff x="6132853" y="1390870"/>
            <a:chExt cx="3806719" cy="4765704"/>
          </a:xfrm>
        </p:grpSpPr>
        <p:sp>
          <p:nvSpPr>
            <p:cNvPr id="431" name="Google Shape;431;p13"/>
            <p:cNvSpPr/>
            <p:nvPr/>
          </p:nvSpPr>
          <p:spPr>
            <a:xfrm rot="-9401137">
              <a:off x="6864169" y="1684114"/>
              <a:ext cx="2344087" cy="4179216"/>
            </a:xfrm>
            <a:custGeom>
              <a:rect b="b" l="l" r="r" t="t"/>
              <a:pathLst>
                <a:path extrusionOk="0" h="122521" w="68721">
                  <a:moveTo>
                    <a:pt x="66664" y="0"/>
                  </a:moveTo>
                  <a:lnTo>
                    <a:pt x="51581" y="8792"/>
                  </a:lnTo>
                  <a:cubicBezTo>
                    <a:pt x="51218" y="24521"/>
                    <a:pt x="46822" y="40410"/>
                    <a:pt x="37708" y="52549"/>
                  </a:cubicBezTo>
                  <a:cubicBezTo>
                    <a:pt x="28917" y="64244"/>
                    <a:pt x="15515" y="72109"/>
                    <a:pt x="1716" y="72109"/>
                  </a:cubicBezTo>
                  <a:cubicBezTo>
                    <a:pt x="1145" y="72109"/>
                    <a:pt x="573" y="72096"/>
                    <a:pt x="0" y="72069"/>
                  </a:cubicBezTo>
                  <a:lnTo>
                    <a:pt x="0" y="72069"/>
                  </a:lnTo>
                  <a:lnTo>
                    <a:pt x="6412" y="122520"/>
                  </a:lnTo>
                  <a:cubicBezTo>
                    <a:pt x="9518" y="113406"/>
                    <a:pt x="18350" y="108486"/>
                    <a:pt x="26294" y="103969"/>
                  </a:cubicBezTo>
                  <a:cubicBezTo>
                    <a:pt x="36498" y="98161"/>
                    <a:pt x="46540" y="91507"/>
                    <a:pt x="54484" y="82393"/>
                  </a:cubicBezTo>
                  <a:cubicBezTo>
                    <a:pt x="62470" y="73319"/>
                    <a:pt x="68237" y="61422"/>
                    <a:pt x="68559" y="48879"/>
                  </a:cubicBezTo>
                  <a:cubicBezTo>
                    <a:pt x="68721" y="42628"/>
                    <a:pt x="67591" y="36458"/>
                    <a:pt x="66825" y="30247"/>
                  </a:cubicBezTo>
                  <a:cubicBezTo>
                    <a:pt x="65656" y="20205"/>
                    <a:pt x="65575" y="10042"/>
                    <a:pt x="66664"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2" name="Google Shape;432;p13"/>
            <p:cNvSpPr/>
            <p:nvPr/>
          </p:nvSpPr>
          <p:spPr>
            <a:xfrm rot="-9401137">
              <a:off x="7272015" y="4313412"/>
              <a:ext cx="31688" cy="19545"/>
            </a:xfrm>
            <a:custGeom>
              <a:rect b="b" l="l" r="r" t="t"/>
              <a:pathLst>
                <a:path extrusionOk="0" h="573" w="929">
                  <a:moveTo>
                    <a:pt x="538" y="0"/>
                  </a:moveTo>
                  <a:cubicBezTo>
                    <a:pt x="478" y="0"/>
                    <a:pt x="418" y="15"/>
                    <a:pt x="364" y="48"/>
                  </a:cubicBezTo>
                  <a:cubicBezTo>
                    <a:pt x="243" y="48"/>
                    <a:pt x="202" y="129"/>
                    <a:pt x="122" y="209"/>
                  </a:cubicBezTo>
                  <a:cubicBezTo>
                    <a:pt x="41" y="290"/>
                    <a:pt x="1" y="451"/>
                    <a:pt x="41" y="572"/>
                  </a:cubicBezTo>
                  <a:lnTo>
                    <a:pt x="323" y="451"/>
                  </a:lnTo>
                  <a:lnTo>
                    <a:pt x="323" y="491"/>
                  </a:lnTo>
                  <a:cubicBezTo>
                    <a:pt x="342" y="485"/>
                    <a:pt x="358" y="483"/>
                    <a:pt x="373" y="483"/>
                  </a:cubicBezTo>
                  <a:cubicBezTo>
                    <a:pt x="433" y="483"/>
                    <a:pt x="475" y="520"/>
                    <a:pt x="541" y="520"/>
                  </a:cubicBezTo>
                  <a:cubicBezTo>
                    <a:pt x="570" y="520"/>
                    <a:pt x="604" y="513"/>
                    <a:pt x="646" y="491"/>
                  </a:cubicBezTo>
                  <a:cubicBezTo>
                    <a:pt x="646" y="451"/>
                    <a:pt x="646" y="411"/>
                    <a:pt x="646" y="411"/>
                  </a:cubicBezTo>
                  <a:lnTo>
                    <a:pt x="928" y="290"/>
                  </a:lnTo>
                  <a:cubicBezTo>
                    <a:pt x="869" y="113"/>
                    <a:pt x="702" y="0"/>
                    <a:pt x="53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3" name="Google Shape;433;p13"/>
            <p:cNvSpPr/>
            <p:nvPr/>
          </p:nvSpPr>
          <p:spPr>
            <a:xfrm rot="-9401137">
              <a:off x="8234467" y="2847548"/>
              <a:ext cx="42672" cy="50961"/>
            </a:xfrm>
            <a:custGeom>
              <a:rect b="b" l="l" r="r" t="t"/>
              <a:pathLst>
                <a:path extrusionOk="0" h="1494" w="1251">
                  <a:moveTo>
                    <a:pt x="484" y="1"/>
                  </a:moveTo>
                  <a:lnTo>
                    <a:pt x="323" y="82"/>
                  </a:lnTo>
                  <a:lnTo>
                    <a:pt x="162" y="203"/>
                  </a:lnTo>
                  <a:lnTo>
                    <a:pt x="81" y="324"/>
                  </a:lnTo>
                  <a:cubicBezTo>
                    <a:pt x="0" y="525"/>
                    <a:pt x="0" y="767"/>
                    <a:pt x="81" y="929"/>
                  </a:cubicBezTo>
                  <a:cubicBezTo>
                    <a:pt x="162" y="1251"/>
                    <a:pt x="403" y="1453"/>
                    <a:pt x="726" y="1493"/>
                  </a:cubicBezTo>
                  <a:lnTo>
                    <a:pt x="1008" y="1372"/>
                  </a:lnTo>
                  <a:lnTo>
                    <a:pt x="1250" y="1009"/>
                  </a:lnTo>
                  <a:lnTo>
                    <a:pt x="1250" y="687"/>
                  </a:lnTo>
                  <a:lnTo>
                    <a:pt x="1210" y="566"/>
                  </a:lnTo>
                  <a:cubicBezTo>
                    <a:pt x="1008" y="41"/>
                    <a:pt x="645" y="1"/>
                    <a:pt x="48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4" name="Google Shape;434;p13"/>
            <p:cNvSpPr/>
            <p:nvPr/>
          </p:nvSpPr>
          <p:spPr>
            <a:xfrm rot="-9401137">
              <a:off x="8870405" y="2834548"/>
              <a:ext cx="27561" cy="35304"/>
            </a:xfrm>
            <a:custGeom>
              <a:rect b="b" l="l" r="r" t="t"/>
              <a:pathLst>
                <a:path extrusionOk="0" h="1035" w="808">
                  <a:moveTo>
                    <a:pt x="376" y="1"/>
                  </a:moveTo>
                  <a:cubicBezTo>
                    <a:pt x="331" y="1"/>
                    <a:pt x="286" y="9"/>
                    <a:pt x="243" y="26"/>
                  </a:cubicBezTo>
                  <a:lnTo>
                    <a:pt x="41" y="268"/>
                  </a:lnTo>
                  <a:cubicBezTo>
                    <a:pt x="41" y="349"/>
                    <a:pt x="41" y="389"/>
                    <a:pt x="41" y="470"/>
                  </a:cubicBezTo>
                  <a:cubicBezTo>
                    <a:pt x="1" y="550"/>
                    <a:pt x="1" y="671"/>
                    <a:pt x="1" y="752"/>
                  </a:cubicBezTo>
                  <a:lnTo>
                    <a:pt x="283" y="1034"/>
                  </a:lnTo>
                  <a:cubicBezTo>
                    <a:pt x="485" y="954"/>
                    <a:pt x="606" y="833"/>
                    <a:pt x="727" y="671"/>
                  </a:cubicBezTo>
                  <a:cubicBezTo>
                    <a:pt x="767" y="550"/>
                    <a:pt x="808" y="389"/>
                    <a:pt x="767" y="268"/>
                  </a:cubicBezTo>
                  <a:cubicBezTo>
                    <a:pt x="704" y="110"/>
                    <a:pt x="541" y="1"/>
                    <a:pt x="37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5" name="Google Shape;435;p13"/>
            <p:cNvSpPr/>
            <p:nvPr/>
          </p:nvSpPr>
          <p:spPr>
            <a:xfrm rot="-9401137">
              <a:off x="8570353" y="2656276"/>
              <a:ext cx="27561" cy="32507"/>
            </a:xfrm>
            <a:custGeom>
              <a:rect b="b" l="l" r="r" t="t"/>
              <a:pathLst>
                <a:path extrusionOk="0" h="953" w="808">
                  <a:moveTo>
                    <a:pt x="485" y="0"/>
                  </a:moveTo>
                  <a:cubicBezTo>
                    <a:pt x="324" y="0"/>
                    <a:pt x="203" y="121"/>
                    <a:pt x="122" y="242"/>
                  </a:cubicBezTo>
                  <a:cubicBezTo>
                    <a:pt x="41" y="363"/>
                    <a:pt x="1" y="525"/>
                    <a:pt x="41" y="646"/>
                  </a:cubicBezTo>
                  <a:cubicBezTo>
                    <a:pt x="105" y="837"/>
                    <a:pt x="270" y="953"/>
                    <a:pt x="456" y="953"/>
                  </a:cubicBezTo>
                  <a:cubicBezTo>
                    <a:pt x="505" y="953"/>
                    <a:pt x="555" y="945"/>
                    <a:pt x="606" y="928"/>
                  </a:cubicBezTo>
                  <a:lnTo>
                    <a:pt x="807" y="686"/>
                  </a:lnTo>
                  <a:lnTo>
                    <a:pt x="807" y="605"/>
                  </a:lnTo>
                  <a:cubicBezTo>
                    <a:pt x="807" y="484"/>
                    <a:pt x="807" y="363"/>
                    <a:pt x="807" y="242"/>
                  </a:cubicBezTo>
                  <a:cubicBezTo>
                    <a:pt x="767" y="202"/>
                    <a:pt x="767" y="162"/>
                    <a:pt x="727" y="121"/>
                  </a:cubicBezTo>
                  <a:lnTo>
                    <a:pt x="485"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6" name="Google Shape;436;p13"/>
            <p:cNvSpPr/>
            <p:nvPr/>
          </p:nvSpPr>
          <p:spPr>
            <a:xfrm rot="-9401137">
              <a:off x="6840050" y="4230111"/>
              <a:ext cx="26163" cy="34690"/>
            </a:xfrm>
            <a:custGeom>
              <a:rect b="b" l="l" r="r" t="t"/>
              <a:pathLst>
                <a:path extrusionOk="0" h="1017" w="767">
                  <a:moveTo>
                    <a:pt x="466" y="0"/>
                  </a:moveTo>
                  <a:cubicBezTo>
                    <a:pt x="446" y="0"/>
                    <a:pt x="425" y="3"/>
                    <a:pt x="403" y="8"/>
                  </a:cubicBezTo>
                  <a:lnTo>
                    <a:pt x="161" y="290"/>
                  </a:lnTo>
                  <a:cubicBezTo>
                    <a:pt x="161" y="331"/>
                    <a:pt x="121" y="371"/>
                    <a:pt x="121" y="371"/>
                  </a:cubicBezTo>
                  <a:cubicBezTo>
                    <a:pt x="40" y="532"/>
                    <a:pt x="0" y="694"/>
                    <a:pt x="0" y="855"/>
                  </a:cubicBezTo>
                  <a:lnTo>
                    <a:pt x="323" y="1016"/>
                  </a:lnTo>
                  <a:cubicBezTo>
                    <a:pt x="645" y="855"/>
                    <a:pt x="766" y="532"/>
                    <a:pt x="726" y="210"/>
                  </a:cubicBezTo>
                  <a:cubicBezTo>
                    <a:pt x="691" y="105"/>
                    <a:pt x="596" y="0"/>
                    <a:pt x="46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7" name="Google Shape;437;p13"/>
            <p:cNvSpPr/>
            <p:nvPr/>
          </p:nvSpPr>
          <p:spPr>
            <a:xfrm rot="-9401137">
              <a:off x="7632337" y="4193410"/>
              <a:ext cx="82581" cy="71631"/>
            </a:xfrm>
            <a:custGeom>
              <a:rect b="b" l="l" r="r" t="t"/>
              <a:pathLst>
                <a:path extrusionOk="0" h="2100" w="2421">
                  <a:moveTo>
                    <a:pt x="963" y="0"/>
                  </a:moveTo>
                  <a:cubicBezTo>
                    <a:pt x="753" y="0"/>
                    <a:pt x="541" y="81"/>
                    <a:pt x="404" y="218"/>
                  </a:cubicBezTo>
                  <a:cubicBezTo>
                    <a:pt x="122" y="420"/>
                    <a:pt x="1" y="783"/>
                    <a:pt x="82" y="1105"/>
                  </a:cubicBezTo>
                  <a:lnTo>
                    <a:pt x="243" y="1468"/>
                  </a:lnTo>
                  <a:lnTo>
                    <a:pt x="445" y="1710"/>
                  </a:lnTo>
                  <a:lnTo>
                    <a:pt x="646" y="1831"/>
                  </a:lnTo>
                  <a:lnTo>
                    <a:pt x="727" y="1872"/>
                  </a:lnTo>
                  <a:cubicBezTo>
                    <a:pt x="934" y="2027"/>
                    <a:pt x="1174" y="2099"/>
                    <a:pt x="1415" y="2099"/>
                  </a:cubicBezTo>
                  <a:cubicBezTo>
                    <a:pt x="1550" y="2099"/>
                    <a:pt x="1685" y="2076"/>
                    <a:pt x="1816" y="2033"/>
                  </a:cubicBezTo>
                  <a:cubicBezTo>
                    <a:pt x="2098" y="1912"/>
                    <a:pt x="2300" y="1630"/>
                    <a:pt x="2421" y="1347"/>
                  </a:cubicBezTo>
                  <a:lnTo>
                    <a:pt x="2259" y="702"/>
                  </a:lnTo>
                  <a:lnTo>
                    <a:pt x="2058" y="460"/>
                  </a:lnTo>
                  <a:lnTo>
                    <a:pt x="2098" y="379"/>
                  </a:lnTo>
                  <a:cubicBezTo>
                    <a:pt x="1922" y="168"/>
                    <a:pt x="1654" y="49"/>
                    <a:pt x="1401" y="49"/>
                  </a:cubicBezTo>
                  <a:cubicBezTo>
                    <a:pt x="1364" y="49"/>
                    <a:pt x="1327" y="52"/>
                    <a:pt x="1291" y="57"/>
                  </a:cubicBezTo>
                  <a:lnTo>
                    <a:pt x="1251" y="57"/>
                  </a:lnTo>
                  <a:cubicBezTo>
                    <a:pt x="1161" y="18"/>
                    <a:pt x="1062" y="0"/>
                    <a:pt x="963"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8" name="Google Shape;438;p13"/>
            <p:cNvSpPr/>
            <p:nvPr/>
          </p:nvSpPr>
          <p:spPr>
            <a:xfrm rot="-9401137">
              <a:off x="7058305" y="3745809"/>
              <a:ext cx="44036" cy="49733"/>
            </a:xfrm>
            <a:custGeom>
              <a:rect b="b" l="l" r="r" t="t"/>
              <a:pathLst>
                <a:path extrusionOk="0" h="1458" w="1291">
                  <a:moveTo>
                    <a:pt x="565" y="1"/>
                  </a:moveTo>
                  <a:lnTo>
                    <a:pt x="363" y="81"/>
                  </a:lnTo>
                  <a:lnTo>
                    <a:pt x="283" y="162"/>
                  </a:lnTo>
                  <a:lnTo>
                    <a:pt x="121" y="283"/>
                  </a:lnTo>
                  <a:lnTo>
                    <a:pt x="41" y="404"/>
                  </a:lnTo>
                  <a:cubicBezTo>
                    <a:pt x="0" y="606"/>
                    <a:pt x="0" y="807"/>
                    <a:pt x="41" y="968"/>
                  </a:cubicBezTo>
                  <a:cubicBezTo>
                    <a:pt x="151" y="1264"/>
                    <a:pt x="431" y="1458"/>
                    <a:pt x="725" y="1458"/>
                  </a:cubicBezTo>
                  <a:cubicBezTo>
                    <a:pt x="752" y="1458"/>
                    <a:pt x="779" y="1456"/>
                    <a:pt x="807" y="1452"/>
                  </a:cubicBezTo>
                  <a:lnTo>
                    <a:pt x="1008" y="1291"/>
                  </a:lnTo>
                  <a:lnTo>
                    <a:pt x="1250" y="888"/>
                  </a:lnTo>
                  <a:cubicBezTo>
                    <a:pt x="1291" y="727"/>
                    <a:pt x="1291" y="525"/>
                    <a:pt x="1250" y="364"/>
                  </a:cubicBezTo>
                  <a:lnTo>
                    <a:pt x="1210" y="243"/>
                  </a:lnTo>
                  <a:lnTo>
                    <a:pt x="1049" y="122"/>
                  </a:lnTo>
                  <a:lnTo>
                    <a:pt x="766"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9" name="Google Shape;439;p13"/>
            <p:cNvSpPr/>
            <p:nvPr/>
          </p:nvSpPr>
          <p:spPr>
            <a:xfrm rot="-9401137">
              <a:off x="7076342" y="3996918"/>
              <a:ext cx="46833" cy="48232"/>
            </a:xfrm>
            <a:custGeom>
              <a:rect b="b" l="l" r="r" t="t"/>
              <a:pathLst>
                <a:path extrusionOk="0" h="1414" w="1373">
                  <a:moveTo>
                    <a:pt x="606" y="1"/>
                  </a:moveTo>
                  <a:lnTo>
                    <a:pt x="404" y="41"/>
                  </a:lnTo>
                  <a:lnTo>
                    <a:pt x="243" y="202"/>
                  </a:lnTo>
                  <a:lnTo>
                    <a:pt x="82" y="565"/>
                  </a:lnTo>
                  <a:cubicBezTo>
                    <a:pt x="41" y="646"/>
                    <a:pt x="1" y="767"/>
                    <a:pt x="41" y="888"/>
                  </a:cubicBezTo>
                  <a:lnTo>
                    <a:pt x="162" y="1130"/>
                  </a:lnTo>
                  <a:lnTo>
                    <a:pt x="525" y="1372"/>
                  </a:lnTo>
                  <a:cubicBezTo>
                    <a:pt x="597" y="1400"/>
                    <a:pt x="673" y="1414"/>
                    <a:pt x="749" y="1414"/>
                  </a:cubicBezTo>
                  <a:cubicBezTo>
                    <a:pt x="888" y="1414"/>
                    <a:pt x="1026" y="1369"/>
                    <a:pt x="1130" y="1291"/>
                  </a:cubicBezTo>
                  <a:lnTo>
                    <a:pt x="1251" y="1130"/>
                  </a:lnTo>
                  <a:lnTo>
                    <a:pt x="1372" y="848"/>
                  </a:lnTo>
                  <a:lnTo>
                    <a:pt x="1372" y="606"/>
                  </a:lnTo>
                  <a:lnTo>
                    <a:pt x="1251" y="323"/>
                  </a:lnTo>
                  <a:lnTo>
                    <a:pt x="1090" y="122"/>
                  </a:lnTo>
                  <a:lnTo>
                    <a:pt x="808"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0" name="Google Shape;440;p13"/>
            <p:cNvSpPr/>
            <p:nvPr/>
          </p:nvSpPr>
          <p:spPr>
            <a:xfrm rot="-9401137">
              <a:off x="7045832" y="4648976"/>
              <a:ext cx="28925" cy="36089"/>
            </a:xfrm>
            <a:custGeom>
              <a:rect b="b" l="l" r="r" t="t"/>
              <a:pathLst>
                <a:path extrusionOk="0" h="1058" w="848">
                  <a:moveTo>
                    <a:pt x="312" y="373"/>
                  </a:moveTo>
                  <a:cubicBezTo>
                    <a:pt x="295" y="377"/>
                    <a:pt x="288" y="391"/>
                    <a:pt x="285" y="410"/>
                  </a:cubicBezTo>
                  <a:lnTo>
                    <a:pt x="285" y="410"/>
                  </a:lnTo>
                  <a:lnTo>
                    <a:pt x="306" y="389"/>
                  </a:lnTo>
                  <a:lnTo>
                    <a:pt x="306" y="389"/>
                  </a:lnTo>
                  <a:lnTo>
                    <a:pt x="312" y="373"/>
                  </a:lnTo>
                  <a:close/>
                  <a:moveTo>
                    <a:pt x="508" y="1"/>
                  </a:moveTo>
                  <a:cubicBezTo>
                    <a:pt x="487" y="1"/>
                    <a:pt x="465" y="3"/>
                    <a:pt x="444" y="8"/>
                  </a:cubicBezTo>
                  <a:lnTo>
                    <a:pt x="312" y="373"/>
                  </a:lnTo>
                  <a:lnTo>
                    <a:pt x="312" y="373"/>
                  </a:lnTo>
                  <a:cubicBezTo>
                    <a:pt x="315" y="372"/>
                    <a:pt x="319" y="371"/>
                    <a:pt x="323" y="371"/>
                  </a:cubicBezTo>
                  <a:lnTo>
                    <a:pt x="306" y="389"/>
                  </a:lnTo>
                  <a:lnTo>
                    <a:pt x="306" y="389"/>
                  </a:lnTo>
                  <a:lnTo>
                    <a:pt x="283" y="452"/>
                  </a:lnTo>
                  <a:cubicBezTo>
                    <a:pt x="283" y="437"/>
                    <a:pt x="283" y="423"/>
                    <a:pt x="285" y="410"/>
                  </a:cubicBezTo>
                  <a:lnTo>
                    <a:pt x="285" y="410"/>
                  </a:lnTo>
                  <a:lnTo>
                    <a:pt x="283" y="412"/>
                  </a:lnTo>
                  <a:cubicBezTo>
                    <a:pt x="122" y="492"/>
                    <a:pt x="1" y="654"/>
                    <a:pt x="1" y="855"/>
                  </a:cubicBezTo>
                  <a:lnTo>
                    <a:pt x="323" y="1057"/>
                  </a:lnTo>
                  <a:lnTo>
                    <a:pt x="525" y="1057"/>
                  </a:lnTo>
                  <a:lnTo>
                    <a:pt x="807" y="775"/>
                  </a:lnTo>
                  <a:cubicBezTo>
                    <a:pt x="807" y="734"/>
                    <a:pt x="807" y="694"/>
                    <a:pt x="807" y="654"/>
                  </a:cubicBezTo>
                  <a:cubicBezTo>
                    <a:pt x="848" y="533"/>
                    <a:pt x="848" y="371"/>
                    <a:pt x="807" y="250"/>
                  </a:cubicBezTo>
                  <a:cubicBezTo>
                    <a:pt x="772" y="110"/>
                    <a:pt x="646" y="1"/>
                    <a:pt x="508"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1" name="Google Shape;441;p13"/>
            <p:cNvSpPr/>
            <p:nvPr/>
          </p:nvSpPr>
          <p:spPr>
            <a:xfrm rot="-9401137">
              <a:off x="7446673" y="4717027"/>
              <a:ext cx="30290" cy="28175"/>
            </a:xfrm>
            <a:custGeom>
              <a:rect b="b" l="l" r="r" t="t"/>
              <a:pathLst>
                <a:path extrusionOk="0" h="826" w="888">
                  <a:moveTo>
                    <a:pt x="388" y="0"/>
                  </a:moveTo>
                  <a:cubicBezTo>
                    <a:pt x="285" y="0"/>
                    <a:pt x="183" y="28"/>
                    <a:pt x="81" y="105"/>
                  </a:cubicBezTo>
                  <a:lnTo>
                    <a:pt x="0" y="347"/>
                  </a:lnTo>
                  <a:cubicBezTo>
                    <a:pt x="0" y="638"/>
                    <a:pt x="182" y="826"/>
                    <a:pt x="400" y="826"/>
                  </a:cubicBezTo>
                  <a:cubicBezTo>
                    <a:pt x="453" y="826"/>
                    <a:pt x="509" y="815"/>
                    <a:pt x="565" y="791"/>
                  </a:cubicBezTo>
                  <a:cubicBezTo>
                    <a:pt x="766" y="710"/>
                    <a:pt x="887" y="428"/>
                    <a:pt x="847" y="186"/>
                  </a:cubicBezTo>
                  <a:lnTo>
                    <a:pt x="605" y="24"/>
                  </a:lnTo>
                  <a:lnTo>
                    <a:pt x="565" y="24"/>
                  </a:lnTo>
                  <a:cubicBezTo>
                    <a:pt x="506" y="10"/>
                    <a:pt x="447" y="0"/>
                    <a:pt x="38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2" name="Google Shape;442;p13"/>
            <p:cNvSpPr/>
            <p:nvPr/>
          </p:nvSpPr>
          <p:spPr>
            <a:xfrm rot="-9401137">
              <a:off x="7492825" y="4466435"/>
              <a:ext cx="49528" cy="55054"/>
            </a:xfrm>
            <a:custGeom>
              <a:rect b="b" l="l" r="r" t="t"/>
              <a:pathLst>
                <a:path extrusionOk="0" h="1614" w="1452">
                  <a:moveTo>
                    <a:pt x="645" y="0"/>
                  </a:moveTo>
                  <a:cubicBezTo>
                    <a:pt x="242" y="202"/>
                    <a:pt x="0" y="605"/>
                    <a:pt x="0" y="1049"/>
                  </a:cubicBezTo>
                  <a:lnTo>
                    <a:pt x="121" y="1291"/>
                  </a:lnTo>
                  <a:lnTo>
                    <a:pt x="403" y="1533"/>
                  </a:lnTo>
                  <a:lnTo>
                    <a:pt x="645" y="1614"/>
                  </a:lnTo>
                  <a:cubicBezTo>
                    <a:pt x="968" y="1533"/>
                    <a:pt x="1250" y="1331"/>
                    <a:pt x="1371" y="1049"/>
                  </a:cubicBezTo>
                  <a:cubicBezTo>
                    <a:pt x="1452" y="847"/>
                    <a:pt x="1452" y="605"/>
                    <a:pt x="1371" y="404"/>
                  </a:cubicBezTo>
                  <a:cubicBezTo>
                    <a:pt x="1371" y="363"/>
                    <a:pt x="1331" y="323"/>
                    <a:pt x="1331" y="242"/>
                  </a:cubicBezTo>
                  <a:lnTo>
                    <a:pt x="1170" y="121"/>
                  </a:lnTo>
                  <a:lnTo>
                    <a:pt x="847"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3" name="Google Shape;443;p13"/>
            <p:cNvSpPr/>
            <p:nvPr/>
          </p:nvSpPr>
          <p:spPr>
            <a:xfrm rot="-9401137">
              <a:off x="7448246" y="3207414"/>
              <a:ext cx="78453" cy="95474"/>
            </a:xfrm>
            <a:custGeom>
              <a:rect b="b" l="l" r="r" t="t"/>
              <a:pathLst>
                <a:path extrusionOk="0" h="2799" w="2300">
                  <a:moveTo>
                    <a:pt x="1334" y="0"/>
                  </a:moveTo>
                  <a:cubicBezTo>
                    <a:pt x="1280" y="0"/>
                    <a:pt x="1225" y="5"/>
                    <a:pt x="1170" y="14"/>
                  </a:cubicBezTo>
                  <a:lnTo>
                    <a:pt x="807" y="296"/>
                  </a:lnTo>
                  <a:lnTo>
                    <a:pt x="726" y="417"/>
                  </a:lnTo>
                  <a:cubicBezTo>
                    <a:pt x="565" y="579"/>
                    <a:pt x="484" y="780"/>
                    <a:pt x="444" y="982"/>
                  </a:cubicBezTo>
                  <a:lnTo>
                    <a:pt x="283" y="1143"/>
                  </a:lnTo>
                  <a:lnTo>
                    <a:pt x="121" y="1466"/>
                  </a:lnTo>
                  <a:lnTo>
                    <a:pt x="81" y="1547"/>
                  </a:lnTo>
                  <a:cubicBezTo>
                    <a:pt x="41" y="1708"/>
                    <a:pt x="0" y="1869"/>
                    <a:pt x="41" y="2071"/>
                  </a:cubicBezTo>
                  <a:lnTo>
                    <a:pt x="283" y="2474"/>
                  </a:lnTo>
                  <a:lnTo>
                    <a:pt x="605" y="2676"/>
                  </a:lnTo>
                  <a:lnTo>
                    <a:pt x="726" y="2756"/>
                  </a:lnTo>
                  <a:cubicBezTo>
                    <a:pt x="826" y="2785"/>
                    <a:pt x="926" y="2798"/>
                    <a:pt x="1025" y="2798"/>
                  </a:cubicBezTo>
                  <a:cubicBezTo>
                    <a:pt x="1204" y="2798"/>
                    <a:pt x="1377" y="2754"/>
                    <a:pt x="1533" y="2676"/>
                  </a:cubicBezTo>
                  <a:lnTo>
                    <a:pt x="1775" y="2353"/>
                  </a:lnTo>
                  <a:lnTo>
                    <a:pt x="1896" y="2030"/>
                  </a:lnTo>
                  <a:lnTo>
                    <a:pt x="1896" y="1869"/>
                  </a:lnTo>
                  <a:lnTo>
                    <a:pt x="2138" y="1587"/>
                  </a:lnTo>
                  <a:lnTo>
                    <a:pt x="2299" y="1224"/>
                  </a:lnTo>
                  <a:lnTo>
                    <a:pt x="2259" y="740"/>
                  </a:lnTo>
                  <a:cubicBezTo>
                    <a:pt x="2152" y="275"/>
                    <a:pt x="1759" y="0"/>
                    <a:pt x="133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4" name="Google Shape;444;p13"/>
            <p:cNvSpPr/>
            <p:nvPr/>
          </p:nvSpPr>
          <p:spPr>
            <a:xfrm rot="-9401137">
              <a:off x="7840661" y="3000076"/>
              <a:ext cx="44070" cy="51404"/>
            </a:xfrm>
            <a:custGeom>
              <a:rect b="b" l="l" r="r" t="t"/>
              <a:pathLst>
                <a:path extrusionOk="0" h="1507" w="1292">
                  <a:moveTo>
                    <a:pt x="687" y="0"/>
                  </a:moveTo>
                  <a:cubicBezTo>
                    <a:pt x="487" y="0"/>
                    <a:pt x="297" y="84"/>
                    <a:pt x="162" y="252"/>
                  </a:cubicBezTo>
                  <a:cubicBezTo>
                    <a:pt x="41" y="494"/>
                    <a:pt x="1" y="776"/>
                    <a:pt x="82" y="1018"/>
                  </a:cubicBezTo>
                  <a:cubicBezTo>
                    <a:pt x="162" y="1220"/>
                    <a:pt x="283" y="1381"/>
                    <a:pt x="485" y="1462"/>
                  </a:cubicBezTo>
                  <a:cubicBezTo>
                    <a:pt x="546" y="1493"/>
                    <a:pt x="614" y="1506"/>
                    <a:pt x="683" y="1506"/>
                  </a:cubicBezTo>
                  <a:cubicBezTo>
                    <a:pt x="794" y="1506"/>
                    <a:pt x="909" y="1472"/>
                    <a:pt x="1009" y="1422"/>
                  </a:cubicBezTo>
                  <a:lnTo>
                    <a:pt x="1130" y="1260"/>
                  </a:lnTo>
                  <a:lnTo>
                    <a:pt x="1170" y="1099"/>
                  </a:lnTo>
                  <a:lnTo>
                    <a:pt x="1130" y="1059"/>
                  </a:lnTo>
                  <a:lnTo>
                    <a:pt x="1251" y="857"/>
                  </a:lnTo>
                  <a:lnTo>
                    <a:pt x="1291" y="575"/>
                  </a:lnTo>
                  <a:lnTo>
                    <a:pt x="1211" y="373"/>
                  </a:lnTo>
                  <a:lnTo>
                    <a:pt x="1130" y="252"/>
                  </a:lnTo>
                  <a:lnTo>
                    <a:pt x="928" y="91"/>
                  </a:lnTo>
                  <a:lnTo>
                    <a:pt x="807" y="10"/>
                  </a:lnTo>
                  <a:cubicBezTo>
                    <a:pt x="767" y="3"/>
                    <a:pt x="727" y="0"/>
                    <a:pt x="687"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5" name="Google Shape;445;p13"/>
            <p:cNvSpPr/>
            <p:nvPr/>
          </p:nvSpPr>
          <p:spPr>
            <a:xfrm rot="-9401137">
              <a:off x="8104101" y="3269386"/>
              <a:ext cx="78419" cy="83945"/>
            </a:xfrm>
            <a:custGeom>
              <a:rect b="b" l="l" r="r" t="t"/>
              <a:pathLst>
                <a:path extrusionOk="0" h="2461" w="2299">
                  <a:moveTo>
                    <a:pt x="1089" y="0"/>
                  </a:moveTo>
                  <a:cubicBezTo>
                    <a:pt x="363" y="242"/>
                    <a:pt x="0" y="1008"/>
                    <a:pt x="202" y="1734"/>
                  </a:cubicBezTo>
                  <a:cubicBezTo>
                    <a:pt x="282" y="1936"/>
                    <a:pt x="403" y="2097"/>
                    <a:pt x="524" y="2258"/>
                  </a:cubicBezTo>
                  <a:lnTo>
                    <a:pt x="807" y="2379"/>
                  </a:lnTo>
                  <a:lnTo>
                    <a:pt x="1049" y="2460"/>
                  </a:lnTo>
                  <a:lnTo>
                    <a:pt x="1331" y="2460"/>
                  </a:lnTo>
                  <a:lnTo>
                    <a:pt x="1855" y="2258"/>
                  </a:lnTo>
                  <a:lnTo>
                    <a:pt x="2178" y="1936"/>
                  </a:lnTo>
                  <a:lnTo>
                    <a:pt x="2299" y="1613"/>
                  </a:lnTo>
                  <a:lnTo>
                    <a:pt x="2299" y="1129"/>
                  </a:lnTo>
                  <a:lnTo>
                    <a:pt x="2138" y="484"/>
                  </a:lnTo>
                  <a:lnTo>
                    <a:pt x="1815" y="121"/>
                  </a:lnTo>
                  <a:lnTo>
                    <a:pt x="1533"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6" name="Google Shape;446;p13"/>
            <p:cNvSpPr/>
            <p:nvPr/>
          </p:nvSpPr>
          <p:spPr>
            <a:xfrm rot="-9401137">
              <a:off x="7604115" y="3246942"/>
              <a:ext cx="78453" cy="78556"/>
            </a:xfrm>
            <a:custGeom>
              <a:rect b="b" l="l" r="r" t="t"/>
              <a:pathLst>
                <a:path extrusionOk="0" h="2303" w="2300">
                  <a:moveTo>
                    <a:pt x="1056" y="1"/>
                  </a:moveTo>
                  <a:cubicBezTo>
                    <a:pt x="790" y="1"/>
                    <a:pt x="531" y="90"/>
                    <a:pt x="323" y="246"/>
                  </a:cubicBezTo>
                  <a:lnTo>
                    <a:pt x="121" y="569"/>
                  </a:lnTo>
                  <a:lnTo>
                    <a:pt x="0" y="851"/>
                  </a:lnTo>
                  <a:lnTo>
                    <a:pt x="0" y="1375"/>
                  </a:lnTo>
                  <a:cubicBezTo>
                    <a:pt x="202" y="1899"/>
                    <a:pt x="686" y="2262"/>
                    <a:pt x="1251" y="2303"/>
                  </a:cubicBezTo>
                  <a:lnTo>
                    <a:pt x="1372" y="2303"/>
                  </a:lnTo>
                  <a:lnTo>
                    <a:pt x="1734" y="2182"/>
                  </a:lnTo>
                  <a:lnTo>
                    <a:pt x="1976" y="2020"/>
                  </a:lnTo>
                  <a:lnTo>
                    <a:pt x="2178" y="1698"/>
                  </a:lnTo>
                  <a:cubicBezTo>
                    <a:pt x="2299" y="1415"/>
                    <a:pt x="2299" y="1133"/>
                    <a:pt x="2178" y="810"/>
                  </a:cubicBezTo>
                  <a:cubicBezTo>
                    <a:pt x="2057" y="488"/>
                    <a:pt x="1815" y="206"/>
                    <a:pt x="1492" y="85"/>
                  </a:cubicBezTo>
                  <a:cubicBezTo>
                    <a:pt x="1350" y="27"/>
                    <a:pt x="1202" y="1"/>
                    <a:pt x="105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7" name="Google Shape;447;p13"/>
            <p:cNvSpPr/>
            <p:nvPr/>
          </p:nvSpPr>
          <p:spPr>
            <a:xfrm rot="-9401137">
              <a:off x="8827740" y="3642030"/>
              <a:ext cx="11018" cy="26197"/>
            </a:xfrm>
            <a:custGeom>
              <a:rect b="b" l="l" r="r" t="t"/>
              <a:pathLst>
                <a:path extrusionOk="0" h="768" w="323">
                  <a:moveTo>
                    <a:pt x="0" y="1"/>
                  </a:moveTo>
                  <a:lnTo>
                    <a:pt x="81" y="767"/>
                  </a:lnTo>
                  <a:lnTo>
                    <a:pt x="282" y="444"/>
                  </a:lnTo>
                  <a:cubicBezTo>
                    <a:pt x="323" y="364"/>
                    <a:pt x="323" y="283"/>
                    <a:pt x="323" y="202"/>
                  </a:cubicBezTo>
                  <a:lnTo>
                    <a:pt x="0"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8" name="Google Shape;448;p13"/>
            <p:cNvSpPr/>
            <p:nvPr/>
          </p:nvSpPr>
          <p:spPr>
            <a:xfrm rot="-9401137">
              <a:off x="7694338" y="3638914"/>
              <a:ext cx="64673" cy="68834"/>
            </a:xfrm>
            <a:custGeom>
              <a:rect b="b" l="l" r="r" t="t"/>
              <a:pathLst>
                <a:path extrusionOk="0" h="2018" w="1896">
                  <a:moveTo>
                    <a:pt x="766" y="1"/>
                  </a:moveTo>
                  <a:lnTo>
                    <a:pt x="565" y="82"/>
                  </a:lnTo>
                  <a:lnTo>
                    <a:pt x="282" y="364"/>
                  </a:lnTo>
                  <a:lnTo>
                    <a:pt x="81" y="767"/>
                  </a:lnTo>
                  <a:cubicBezTo>
                    <a:pt x="40" y="928"/>
                    <a:pt x="0" y="1090"/>
                    <a:pt x="40" y="1251"/>
                  </a:cubicBezTo>
                  <a:lnTo>
                    <a:pt x="282" y="1695"/>
                  </a:lnTo>
                  <a:lnTo>
                    <a:pt x="605" y="1896"/>
                  </a:lnTo>
                  <a:lnTo>
                    <a:pt x="766" y="1977"/>
                  </a:lnTo>
                  <a:cubicBezTo>
                    <a:pt x="847" y="2004"/>
                    <a:pt x="937" y="2017"/>
                    <a:pt x="1029" y="2017"/>
                  </a:cubicBezTo>
                  <a:cubicBezTo>
                    <a:pt x="1214" y="2017"/>
                    <a:pt x="1412" y="1964"/>
                    <a:pt x="1573" y="1856"/>
                  </a:cubicBezTo>
                  <a:lnTo>
                    <a:pt x="1815" y="1533"/>
                  </a:lnTo>
                  <a:lnTo>
                    <a:pt x="1895" y="1251"/>
                  </a:lnTo>
                  <a:lnTo>
                    <a:pt x="1895" y="807"/>
                  </a:lnTo>
                  <a:lnTo>
                    <a:pt x="1815" y="485"/>
                  </a:lnTo>
                  <a:lnTo>
                    <a:pt x="1492" y="162"/>
                  </a:lnTo>
                  <a:lnTo>
                    <a:pt x="1210"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9" name="Google Shape;449;p13"/>
            <p:cNvSpPr/>
            <p:nvPr/>
          </p:nvSpPr>
          <p:spPr>
            <a:xfrm rot="-9401137">
              <a:off x="7449843" y="3665319"/>
              <a:ext cx="70199" cy="74326"/>
            </a:xfrm>
            <a:custGeom>
              <a:rect b="b" l="l" r="r" t="t"/>
              <a:pathLst>
                <a:path extrusionOk="0" h="2179" w="2058">
                  <a:moveTo>
                    <a:pt x="928" y="1"/>
                  </a:moveTo>
                  <a:lnTo>
                    <a:pt x="565" y="82"/>
                  </a:lnTo>
                  <a:lnTo>
                    <a:pt x="364" y="203"/>
                  </a:lnTo>
                  <a:lnTo>
                    <a:pt x="162" y="445"/>
                  </a:lnTo>
                  <a:cubicBezTo>
                    <a:pt x="41" y="727"/>
                    <a:pt x="1" y="1049"/>
                    <a:pt x="122" y="1332"/>
                  </a:cubicBezTo>
                  <a:cubicBezTo>
                    <a:pt x="243" y="1695"/>
                    <a:pt x="525" y="2017"/>
                    <a:pt x="848" y="2179"/>
                  </a:cubicBezTo>
                  <a:lnTo>
                    <a:pt x="1251" y="2179"/>
                  </a:lnTo>
                  <a:lnTo>
                    <a:pt x="1574" y="2017"/>
                  </a:lnTo>
                  <a:lnTo>
                    <a:pt x="1856" y="1735"/>
                  </a:lnTo>
                  <a:cubicBezTo>
                    <a:pt x="2017" y="1412"/>
                    <a:pt x="2057" y="1049"/>
                    <a:pt x="1936" y="727"/>
                  </a:cubicBezTo>
                  <a:cubicBezTo>
                    <a:pt x="1775" y="283"/>
                    <a:pt x="1372" y="1"/>
                    <a:pt x="928"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0" name="Google Shape;450;p13"/>
            <p:cNvSpPr/>
            <p:nvPr/>
          </p:nvSpPr>
          <p:spPr>
            <a:xfrm rot="-9401137">
              <a:off x="7464494" y="3919201"/>
              <a:ext cx="78453" cy="77225"/>
            </a:xfrm>
            <a:custGeom>
              <a:rect b="b" l="l" r="r" t="t"/>
              <a:pathLst>
                <a:path extrusionOk="0" h="2264" w="2300">
                  <a:moveTo>
                    <a:pt x="1073" y="1"/>
                  </a:moveTo>
                  <a:cubicBezTo>
                    <a:pt x="663" y="1"/>
                    <a:pt x="268" y="236"/>
                    <a:pt x="81" y="610"/>
                  </a:cubicBezTo>
                  <a:lnTo>
                    <a:pt x="0" y="933"/>
                  </a:lnTo>
                  <a:lnTo>
                    <a:pt x="0" y="1215"/>
                  </a:lnTo>
                  <a:lnTo>
                    <a:pt x="121" y="1538"/>
                  </a:lnTo>
                  <a:cubicBezTo>
                    <a:pt x="323" y="1860"/>
                    <a:pt x="686" y="2143"/>
                    <a:pt x="1130" y="2264"/>
                  </a:cubicBezTo>
                  <a:lnTo>
                    <a:pt x="1452" y="2264"/>
                  </a:lnTo>
                  <a:lnTo>
                    <a:pt x="1694" y="2183"/>
                  </a:lnTo>
                  <a:lnTo>
                    <a:pt x="1977" y="1981"/>
                  </a:lnTo>
                  <a:cubicBezTo>
                    <a:pt x="2219" y="1659"/>
                    <a:pt x="2299" y="1215"/>
                    <a:pt x="2178" y="812"/>
                  </a:cubicBezTo>
                  <a:cubicBezTo>
                    <a:pt x="2017" y="368"/>
                    <a:pt x="1614" y="46"/>
                    <a:pt x="1170" y="5"/>
                  </a:cubicBezTo>
                  <a:cubicBezTo>
                    <a:pt x="1138" y="2"/>
                    <a:pt x="1106" y="1"/>
                    <a:pt x="107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1" name="Google Shape;451;p13"/>
            <p:cNvSpPr/>
            <p:nvPr/>
          </p:nvSpPr>
          <p:spPr>
            <a:xfrm rot="-9401137">
              <a:off x="8463973" y="3468754"/>
              <a:ext cx="53689" cy="53655"/>
            </a:xfrm>
            <a:custGeom>
              <a:rect b="b" l="l" r="r" t="t"/>
              <a:pathLst>
                <a:path extrusionOk="0" h="1573" w="1574">
                  <a:moveTo>
                    <a:pt x="726" y="0"/>
                  </a:moveTo>
                  <a:cubicBezTo>
                    <a:pt x="565" y="40"/>
                    <a:pt x="404" y="161"/>
                    <a:pt x="283" y="323"/>
                  </a:cubicBezTo>
                  <a:lnTo>
                    <a:pt x="202" y="363"/>
                  </a:lnTo>
                  <a:lnTo>
                    <a:pt x="41" y="686"/>
                  </a:lnTo>
                  <a:lnTo>
                    <a:pt x="0" y="887"/>
                  </a:lnTo>
                  <a:cubicBezTo>
                    <a:pt x="0" y="928"/>
                    <a:pt x="0" y="1008"/>
                    <a:pt x="41" y="1049"/>
                  </a:cubicBezTo>
                  <a:cubicBezTo>
                    <a:pt x="81" y="1250"/>
                    <a:pt x="242" y="1412"/>
                    <a:pt x="444" y="1533"/>
                  </a:cubicBezTo>
                  <a:cubicBezTo>
                    <a:pt x="538" y="1559"/>
                    <a:pt x="637" y="1573"/>
                    <a:pt x="735" y="1573"/>
                  </a:cubicBezTo>
                  <a:cubicBezTo>
                    <a:pt x="932" y="1573"/>
                    <a:pt x="1130" y="1519"/>
                    <a:pt x="1291" y="1412"/>
                  </a:cubicBezTo>
                  <a:lnTo>
                    <a:pt x="1452" y="1250"/>
                  </a:lnTo>
                  <a:lnTo>
                    <a:pt x="1573" y="928"/>
                  </a:lnTo>
                  <a:lnTo>
                    <a:pt x="1573" y="726"/>
                  </a:lnTo>
                  <a:lnTo>
                    <a:pt x="1573" y="645"/>
                  </a:lnTo>
                  <a:cubicBezTo>
                    <a:pt x="1493" y="403"/>
                    <a:pt x="1331" y="161"/>
                    <a:pt x="1130" y="40"/>
                  </a:cubicBezTo>
                  <a:lnTo>
                    <a:pt x="1009"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2" name="Google Shape;452;p13"/>
            <p:cNvSpPr/>
            <p:nvPr/>
          </p:nvSpPr>
          <p:spPr>
            <a:xfrm rot="-9401137">
              <a:off x="7873717" y="3694214"/>
              <a:ext cx="63309" cy="70949"/>
            </a:xfrm>
            <a:custGeom>
              <a:rect b="b" l="l" r="r" t="t"/>
              <a:pathLst>
                <a:path extrusionOk="0" h="2080" w="1856">
                  <a:moveTo>
                    <a:pt x="727" y="0"/>
                  </a:moveTo>
                  <a:lnTo>
                    <a:pt x="444" y="121"/>
                  </a:lnTo>
                  <a:lnTo>
                    <a:pt x="122" y="484"/>
                  </a:lnTo>
                  <a:lnTo>
                    <a:pt x="1" y="847"/>
                  </a:lnTo>
                  <a:lnTo>
                    <a:pt x="41" y="1331"/>
                  </a:lnTo>
                  <a:cubicBezTo>
                    <a:pt x="253" y="1966"/>
                    <a:pt x="646" y="2080"/>
                    <a:pt x="897" y="2080"/>
                  </a:cubicBezTo>
                  <a:cubicBezTo>
                    <a:pt x="981" y="2080"/>
                    <a:pt x="1049" y="2067"/>
                    <a:pt x="1090" y="2057"/>
                  </a:cubicBezTo>
                  <a:lnTo>
                    <a:pt x="1452" y="1775"/>
                  </a:lnTo>
                  <a:lnTo>
                    <a:pt x="1694" y="1412"/>
                  </a:lnTo>
                  <a:cubicBezTo>
                    <a:pt x="1815" y="1210"/>
                    <a:pt x="1856" y="968"/>
                    <a:pt x="1815" y="726"/>
                  </a:cubicBezTo>
                  <a:lnTo>
                    <a:pt x="1573" y="282"/>
                  </a:lnTo>
                  <a:lnTo>
                    <a:pt x="1251" y="81"/>
                  </a:lnTo>
                  <a:lnTo>
                    <a:pt x="727"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3" name="Google Shape;453;p13"/>
            <p:cNvSpPr/>
            <p:nvPr/>
          </p:nvSpPr>
          <p:spPr>
            <a:xfrm rot="-9401137">
              <a:off x="7336073" y="2910306"/>
              <a:ext cx="45401" cy="49562"/>
            </a:xfrm>
            <a:custGeom>
              <a:rect b="b" l="l" r="r" t="t"/>
              <a:pathLst>
                <a:path extrusionOk="0" h="1453" w="1331">
                  <a:moveTo>
                    <a:pt x="524" y="1"/>
                  </a:moveTo>
                  <a:lnTo>
                    <a:pt x="323" y="122"/>
                  </a:lnTo>
                  <a:lnTo>
                    <a:pt x="81" y="565"/>
                  </a:lnTo>
                  <a:cubicBezTo>
                    <a:pt x="40" y="686"/>
                    <a:pt x="0" y="807"/>
                    <a:pt x="40" y="928"/>
                  </a:cubicBezTo>
                  <a:lnTo>
                    <a:pt x="161" y="1130"/>
                  </a:lnTo>
                  <a:lnTo>
                    <a:pt x="484" y="1372"/>
                  </a:lnTo>
                  <a:cubicBezTo>
                    <a:pt x="605" y="1452"/>
                    <a:pt x="726" y="1452"/>
                    <a:pt x="847" y="1452"/>
                  </a:cubicBezTo>
                  <a:lnTo>
                    <a:pt x="1049" y="1291"/>
                  </a:lnTo>
                  <a:lnTo>
                    <a:pt x="1250" y="928"/>
                  </a:lnTo>
                  <a:cubicBezTo>
                    <a:pt x="1291" y="807"/>
                    <a:pt x="1331" y="686"/>
                    <a:pt x="1291" y="565"/>
                  </a:cubicBezTo>
                  <a:lnTo>
                    <a:pt x="1210" y="364"/>
                  </a:lnTo>
                  <a:lnTo>
                    <a:pt x="847" y="41"/>
                  </a:lnTo>
                  <a:cubicBezTo>
                    <a:pt x="726" y="1"/>
                    <a:pt x="605" y="1"/>
                    <a:pt x="52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4" name="Google Shape;454;p13"/>
            <p:cNvSpPr/>
            <p:nvPr/>
          </p:nvSpPr>
          <p:spPr>
            <a:xfrm rot="-9401137">
              <a:off x="8555506" y="2960971"/>
              <a:ext cx="35816" cy="28960"/>
            </a:xfrm>
            <a:custGeom>
              <a:rect b="b" l="l" r="r" t="t"/>
              <a:pathLst>
                <a:path extrusionOk="0" h="849" w="1050">
                  <a:moveTo>
                    <a:pt x="559" y="0"/>
                  </a:moveTo>
                  <a:cubicBezTo>
                    <a:pt x="496" y="0"/>
                    <a:pt x="430" y="13"/>
                    <a:pt x="364" y="41"/>
                  </a:cubicBezTo>
                  <a:cubicBezTo>
                    <a:pt x="122" y="122"/>
                    <a:pt x="1" y="364"/>
                    <a:pt x="41" y="646"/>
                  </a:cubicBezTo>
                  <a:lnTo>
                    <a:pt x="202" y="808"/>
                  </a:lnTo>
                  <a:cubicBezTo>
                    <a:pt x="283" y="835"/>
                    <a:pt x="368" y="848"/>
                    <a:pt x="453" y="848"/>
                  </a:cubicBezTo>
                  <a:cubicBezTo>
                    <a:pt x="623" y="848"/>
                    <a:pt x="794" y="794"/>
                    <a:pt x="928" y="687"/>
                  </a:cubicBezTo>
                  <a:lnTo>
                    <a:pt x="1049" y="404"/>
                  </a:lnTo>
                  <a:lnTo>
                    <a:pt x="1049" y="324"/>
                  </a:lnTo>
                  <a:cubicBezTo>
                    <a:pt x="956" y="138"/>
                    <a:pt x="769" y="0"/>
                    <a:pt x="559"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455" name="Google Shape;455;p13"/>
          <p:cNvSpPr txBox="1"/>
          <p:nvPr>
            <p:ph idx="1" type="subTitle"/>
          </p:nvPr>
        </p:nvSpPr>
        <p:spPr>
          <a:xfrm>
            <a:off x="1416113" y="3267575"/>
            <a:ext cx="1846500" cy="10659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1500"/>
              <a:buNone/>
              <a:defRPr sz="1500"/>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456" name="Google Shape;456;p13"/>
          <p:cNvSpPr txBox="1"/>
          <p:nvPr>
            <p:ph idx="4" type="subTitle"/>
          </p:nvPr>
        </p:nvSpPr>
        <p:spPr>
          <a:xfrm>
            <a:off x="3648750" y="3267575"/>
            <a:ext cx="1846500" cy="10659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1500"/>
              <a:buNone/>
              <a:defRPr sz="1500"/>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457" name="Google Shape;457;p13"/>
          <p:cNvSpPr txBox="1"/>
          <p:nvPr>
            <p:ph idx="5" type="subTitle"/>
          </p:nvPr>
        </p:nvSpPr>
        <p:spPr>
          <a:xfrm>
            <a:off x="5881388" y="3267575"/>
            <a:ext cx="1846500" cy="10659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1500"/>
              <a:buNone/>
              <a:defRPr sz="1500"/>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458" name="Google Shape;458;p13"/>
          <p:cNvSpPr txBox="1"/>
          <p:nvPr>
            <p:ph idx="6" type="title"/>
          </p:nvPr>
        </p:nvSpPr>
        <p:spPr>
          <a:xfrm>
            <a:off x="1561313" y="2932650"/>
            <a:ext cx="1556100" cy="4341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1800"/>
              <a:buNone/>
              <a:defRPr sz="1800"/>
            </a:lvl1pPr>
            <a:lvl2pPr lvl="1" rtl="0">
              <a:spcBef>
                <a:spcPts val="0"/>
              </a:spcBef>
              <a:spcAft>
                <a:spcPts val="0"/>
              </a:spcAft>
              <a:buSzPts val="1800"/>
              <a:buNone/>
              <a:defRPr sz="1800"/>
            </a:lvl2pPr>
            <a:lvl3pPr lvl="2" rtl="0">
              <a:spcBef>
                <a:spcPts val="0"/>
              </a:spcBef>
              <a:spcAft>
                <a:spcPts val="0"/>
              </a:spcAft>
              <a:buSzPts val="1800"/>
              <a:buNone/>
              <a:defRPr sz="1800"/>
            </a:lvl3pPr>
            <a:lvl4pPr lvl="3" rtl="0">
              <a:spcBef>
                <a:spcPts val="0"/>
              </a:spcBef>
              <a:spcAft>
                <a:spcPts val="0"/>
              </a:spcAft>
              <a:buSzPts val="1800"/>
              <a:buNone/>
              <a:defRPr sz="1800"/>
            </a:lvl4pPr>
            <a:lvl5pPr lvl="4" rtl="0">
              <a:spcBef>
                <a:spcPts val="0"/>
              </a:spcBef>
              <a:spcAft>
                <a:spcPts val="0"/>
              </a:spcAft>
              <a:buSzPts val="1800"/>
              <a:buNone/>
              <a:defRPr sz="1800"/>
            </a:lvl5pPr>
            <a:lvl6pPr lvl="5" rtl="0">
              <a:spcBef>
                <a:spcPts val="0"/>
              </a:spcBef>
              <a:spcAft>
                <a:spcPts val="0"/>
              </a:spcAft>
              <a:buSzPts val="1800"/>
              <a:buNone/>
              <a:defRPr sz="1800"/>
            </a:lvl6pPr>
            <a:lvl7pPr lvl="6" rtl="0">
              <a:spcBef>
                <a:spcPts val="0"/>
              </a:spcBef>
              <a:spcAft>
                <a:spcPts val="0"/>
              </a:spcAft>
              <a:buSzPts val="1800"/>
              <a:buNone/>
              <a:defRPr sz="1800"/>
            </a:lvl7pPr>
            <a:lvl8pPr lvl="7" rtl="0">
              <a:spcBef>
                <a:spcPts val="0"/>
              </a:spcBef>
              <a:spcAft>
                <a:spcPts val="0"/>
              </a:spcAft>
              <a:buSzPts val="1800"/>
              <a:buNone/>
              <a:defRPr sz="1800"/>
            </a:lvl8pPr>
            <a:lvl9pPr lvl="8" rtl="0">
              <a:spcBef>
                <a:spcPts val="0"/>
              </a:spcBef>
              <a:spcAft>
                <a:spcPts val="0"/>
              </a:spcAft>
              <a:buSzPts val="1800"/>
              <a:buNone/>
              <a:defRPr sz="1800"/>
            </a:lvl9pPr>
          </a:lstStyle>
          <a:p/>
        </p:txBody>
      </p:sp>
      <p:sp>
        <p:nvSpPr>
          <p:cNvPr id="459" name="Google Shape;459;p13"/>
          <p:cNvSpPr txBox="1"/>
          <p:nvPr>
            <p:ph idx="7" type="title"/>
          </p:nvPr>
        </p:nvSpPr>
        <p:spPr>
          <a:xfrm>
            <a:off x="3793950" y="2932650"/>
            <a:ext cx="1556100" cy="4341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1800"/>
              <a:buNone/>
              <a:defRPr sz="1800"/>
            </a:lvl1pPr>
            <a:lvl2pPr lvl="1" rtl="0">
              <a:spcBef>
                <a:spcPts val="0"/>
              </a:spcBef>
              <a:spcAft>
                <a:spcPts val="0"/>
              </a:spcAft>
              <a:buSzPts val="1800"/>
              <a:buNone/>
              <a:defRPr sz="1800"/>
            </a:lvl2pPr>
            <a:lvl3pPr lvl="2" rtl="0">
              <a:spcBef>
                <a:spcPts val="0"/>
              </a:spcBef>
              <a:spcAft>
                <a:spcPts val="0"/>
              </a:spcAft>
              <a:buSzPts val="1800"/>
              <a:buNone/>
              <a:defRPr sz="1800"/>
            </a:lvl3pPr>
            <a:lvl4pPr lvl="3" rtl="0">
              <a:spcBef>
                <a:spcPts val="0"/>
              </a:spcBef>
              <a:spcAft>
                <a:spcPts val="0"/>
              </a:spcAft>
              <a:buSzPts val="1800"/>
              <a:buNone/>
              <a:defRPr sz="1800"/>
            </a:lvl4pPr>
            <a:lvl5pPr lvl="4" rtl="0">
              <a:spcBef>
                <a:spcPts val="0"/>
              </a:spcBef>
              <a:spcAft>
                <a:spcPts val="0"/>
              </a:spcAft>
              <a:buSzPts val="1800"/>
              <a:buNone/>
              <a:defRPr sz="1800"/>
            </a:lvl5pPr>
            <a:lvl6pPr lvl="5" rtl="0">
              <a:spcBef>
                <a:spcPts val="0"/>
              </a:spcBef>
              <a:spcAft>
                <a:spcPts val="0"/>
              </a:spcAft>
              <a:buSzPts val="1800"/>
              <a:buNone/>
              <a:defRPr sz="1800"/>
            </a:lvl6pPr>
            <a:lvl7pPr lvl="6" rtl="0">
              <a:spcBef>
                <a:spcPts val="0"/>
              </a:spcBef>
              <a:spcAft>
                <a:spcPts val="0"/>
              </a:spcAft>
              <a:buSzPts val="1800"/>
              <a:buNone/>
              <a:defRPr sz="1800"/>
            </a:lvl7pPr>
            <a:lvl8pPr lvl="7" rtl="0">
              <a:spcBef>
                <a:spcPts val="0"/>
              </a:spcBef>
              <a:spcAft>
                <a:spcPts val="0"/>
              </a:spcAft>
              <a:buSzPts val="1800"/>
              <a:buNone/>
              <a:defRPr sz="1800"/>
            </a:lvl8pPr>
            <a:lvl9pPr lvl="8" rtl="0">
              <a:spcBef>
                <a:spcPts val="0"/>
              </a:spcBef>
              <a:spcAft>
                <a:spcPts val="0"/>
              </a:spcAft>
              <a:buSzPts val="1800"/>
              <a:buNone/>
              <a:defRPr sz="1800"/>
            </a:lvl9pPr>
          </a:lstStyle>
          <a:p/>
        </p:txBody>
      </p:sp>
      <p:sp>
        <p:nvSpPr>
          <p:cNvPr id="460" name="Google Shape;460;p13"/>
          <p:cNvSpPr txBox="1"/>
          <p:nvPr>
            <p:ph idx="8" type="title"/>
          </p:nvPr>
        </p:nvSpPr>
        <p:spPr>
          <a:xfrm>
            <a:off x="6026588" y="2932650"/>
            <a:ext cx="1556100" cy="4341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1800"/>
              <a:buNone/>
              <a:defRPr sz="1800"/>
            </a:lvl1pPr>
            <a:lvl2pPr lvl="1" rtl="0">
              <a:spcBef>
                <a:spcPts val="0"/>
              </a:spcBef>
              <a:spcAft>
                <a:spcPts val="0"/>
              </a:spcAft>
              <a:buSzPts val="1800"/>
              <a:buNone/>
              <a:defRPr sz="1800"/>
            </a:lvl2pPr>
            <a:lvl3pPr lvl="2" rtl="0">
              <a:spcBef>
                <a:spcPts val="0"/>
              </a:spcBef>
              <a:spcAft>
                <a:spcPts val="0"/>
              </a:spcAft>
              <a:buSzPts val="1800"/>
              <a:buNone/>
              <a:defRPr sz="1800"/>
            </a:lvl3pPr>
            <a:lvl4pPr lvl="3" rtl="0">
              <a:spcBef>
                <a:spcPts val="0"/>
              </a:spcBef>
              <a:spcAft>
                <a:spcPts val="0"/>
              </a:spcAft>
              <a:buSzPts val="1800"/>
              <a:buNone/>
              <a:defRPr sz="1800"/>
            </a:lvl4pPr>
            <a:lvl5pPr lvl="4" rtl="0">
              <a:spcBef>
                <a:spcPts val="0"/>
              </a:spcBef>
              <a:spcAft>
                <a:spcPts val="0"/>
              </a:spcAft>
              <a:buSzPts val="1800"/>
              <a:buNone/>
              <a:defRPr sz="1800"/>
            </a:lvl5pPr>
            <a:lvl6pPr lvl="5" rtl="0">
              <a:spcBef>
                <a:spcPts val="0"/>
              </a:spcBef>
              <a:spcAft>
                <a:spcPts val="0"/>
              </a:spcAft>
              <a:buSzPts val="1800"/>
              <a:buNone/>
              <a:defRPr sz="1800"/>
            </a:lvl6pPr>
            <a:lvl7pPr lvl="6" rtl="0">
              <a:spcBef>
                <a:spcPts val="0"/>
              </a:spcBef>
              <a:spcAft>
                <a:spcPts val="0"/>
              </a:spcAft>
              <a:buSzPts val="1800"/>
              <a:buNone/>
              <a:defRPr sz="1800"/>
            </a:lvl7pPr>
            <a:lvl8pPr lvl="7" rtl="0">
              <a:spcBef>
                <a:spcPts val="0"/>
              </a:spcBef>
              <a:spcAft>
                <a:spcPts val="0"/>
              </a:spcAft>
              <a:buSzPts val="1800"/>
              <a:buNone/>
              <a:defRPr sz="1800"/>
            </a:lvl8pPr>
            <a:lvl9pPr lvl="8" rtl="0">
              <a:spcBef>
                <a:spcPts val="0"/>
              </a:spcBef>
              <a:spcAft>
                <a:spcPts val="0"/>
              </a:spcAft>
              <a:buSzPts val="1800"/>
              <a:buNone/>
              <a:defRPr sz="1800"/>
            </a:lvl9pPr>
          </a:lstStyle>
          <a:p/>
        </p:txBody>
      </p:sp>
      <p:sp>
        <p:nvSpPr>
          <p:cNvPr id="461" name="Google Shape;461;p13"/>
          <p:cNvSpPr txBox="1"/>
          <p:nvPr>
            <p:ph idx="9" type="title"/>
          </p:nvPr>
        </p:nvSpPr>
        <p:spPr>
          <a:xfrm>
            <a:off x="311700" y="467550"/>
            <a:ext cx="85206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Magenta">
  <p:cSld name="TITLE_2">
    <p:bg>
      <p:bgPr>
        <a:solidFill>
          <a:schemeClr val="lt1"/>
        </a:solidFill>
      </p:bgPr>
    </p:bg>
    <p:spTree>
      <p:nvGrpSpPr>
        <p:cNvPr id="1972" name="Shape 1972"/>
        <p:cNvGrpSpPr/>
        <p:nvPr/>
      </p:nvGrpSpPr>
      <p:grpSpPr>
        <a:xfrm>
          <a:off x="0" y="0"/>
          <a:ext cx="0" cy="0"/>
          <a:chOff x="0" y="0"/>
          <a:chExt cx="0" cy="0"/>
        </a:xfrm>
      </p:grpSpPr>
      <p:sp>
        <p:nvSpPr>
          <p:cNvPr id="1973" name="Google Shape;1973;p124"/>
          <p:cNvSpPr/>
          <p:nvPr/>
        </p:nvSpPr>
        <p:spPr>
          <a:xfrm rot="10800000">
            <a:off x="4226100" y="2933550"/>
            <a:ext cx="691800" cy="388500"/>
          </a:xfrm>
          <a:prstGeom prst="triangle">
            <a:avLst>
              <a:gd fmla="val 50000" name="adj"/>
            </a:avLst>
          </a:prstGeom>
          <a:solidFill>
            <a:srgbClr val="FF1B8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74" name="Google Shape;1974;p124"/>
          <p:cNvSpPr/>
          <p:nvPr/>
        </p:nvSpPr>
        <p:spPr>
          <a:xfrm>
            <a:off x="-25" y="0"/>
            <a:ext cx="9144000" cy="3124200"/>
          </a:xfrm>
          <a:prstGeom prst="rect">
            <a:avLst/>
          </a:prstGeom>
          <a:solidFill>
            <a:srgbClr val="FF1B8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75" name="Google Shape;1975;p124"/>
          <p:cNvSpPr txBox="1"/>
          <p:nvPr>
            <p:ph type="ctrTitle"/>
          </p:nvPr>
        </p:nvSpPr>
        <p:spPr>
          <a:xfrm>
            <a:off x="411175" y="644300"/>
            <a:ext cx="8282400" cy="21090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6000"/>
              <a:buFont typeface="Raleway"/>
              <a:buNone/>
              <a:defRPr sz="6000">
                <a:solidFill>
                  <a:schemeClr val="lt1"/>
                </a:solidFill>
                <a:latin typeface="Raleway"/>
                <a:ea typeface="Raleway"/>
                <a:cs typeface="Raleway"/>
                <a:sym typeface="Raleway"/>
              </a:defRPr>
            </a:lvl1pPr>
            <a:lvl2pPr lvl="1" rtl="0" algn="ctr">
              <a:spcBef>
                <a:spcPts val="0"/>
              </a:spcBef>
              <a:spcAft>
                <a:spcPts val="0"/>
              </a:spcAft>
              <a:buClr>
                <a:schemeClr val="lt1"/>
              </a:buClr>
              <a:buSzPts val="6000"/>
              <a:buFont typeface="Raleway"/>
              <a:buNone/>
              <a:defRPr sz="6000">
                <a:solidFill>
                  <a:schemeClr val="lt1"/>
                </a:solidFill>
                <a:latin typeface="Raleway"/>
                <a:ea typeface="Raleway"/>
                <a:cs typeface="Raleway"/>
                <a:sym typeface="Raleway"/>
              </a:defRPr>
            </a:lvl2pPr>
            <a:lvl3pPr lvl="2" rtl="0" algn="ctr">
              <a:spcBef>
                <a:spcPts val="0"/>
              </a:spcBef>
              <a:spcAft>
                <a:spcPts val="0"/>
              </a:spcAft>
              <a:buClr>
                <a:schemeClr val="lt1"/>
              </a:buClr>
              <a:buSzPts val="6000"/>
              <a:buFont typeface="Raleway"/>
              <a:buNone/>
              <a:defRPr sz="6000">
                <a:solidFill>
                  <a:schemeClr val="lt1"/>
                </a:solidFill>
                <a:latin typeface="Raleway"/>
                <a:ea typeface="Raleway"/>
                <a:cs typeface="Raleway"/>
                <a:sym typeface="Raleway"/>
              </a:defRPr>
            </a:lvl3pPr>
            <a:lvl4pPr lvl="3" rtl="0" algn="ctr">
              <a:spcBef>
                <a:spcPts val="0"/>
              </a:spcBef>
              <a:spcAft>
                <a:spcPts val="0"/>
              </a:spcAft>
              <a:buClr>
                <a:schemeClr val="lt1"/>
              </a:buClr>
              <a:buSzPts val="6000"/>
              <a:buFont typeface="Raleway"/>
              <a:buNone/>
              <a:defRPr sz="6000">
                <a:solidFill>
                  <a:schemeClr val="lt1"/>
                </a:solidFill>
                <a:latin typeface="Raleway"/>
                <a:ea typeface="Raleway"/>
                <a:cs typeface="Raleway"/>
                <a:sym typeface="Raleway"/>
              </a:defRPr>
            </a:lvl4pPr>
            <a:lvl5pPr lvl="4" rtl="0" algn="ctr">
              <a:spcBef>
                <a:spcPts val="0"/>
              </a:spcBef>
              <a:spcAft>
                <a:spcPts val="0"/>
              </a:spcAft>
              <a:buClr>
                <a:schemeClr val="lt1"/>
              </a:buClr>
              <a:buSzPts val="6000"/>
              <a:buFont typeface="Raleway"/>
              <a:buNone/>
              <a:defRPr sz="6000">
                <a:solidFill>
                  <a:schemeClr val="lt1"/>
                </a:solidFill>
                <a:latin typeface="Raleway"/>
                <a:ea typeface="Raleway"/>
                <a:cs typeface="Raleway"/>
                <a:sym typeface="Raleway"/>
              </a:defRPr>
            </a:lvl5pPr>
            <a:lvl6pPr lvl="5" rtl="0" algn="ctr">
              <a:spcBef>
                <a:spcPts val="0"/>
              </a:spcBef>
              <a:spcAft>
                <a:spcPts val="0"/>
              </a:spcAft>
              <a:buClr>
                <a:schemeClr val="lt1"/>
              </a:buClr>
              <a:buSzPts val="6000"/>
              <a:buFont typeface="Raleway"/>
              <a:buNone/>
              <a:defRPr sz="6000">
                <a:solidFill>
                  <a:schemeClr val="lt1"/>
                </a:solidFill>
                <a:latin typeface="Raleway"/>
                <a:ea typeface="Raleway"/>
                <a:cs typeface="Raleway"/>
                <a:sym typeface="Raleway"/>
              </a:defRPr>
            </a:lvl6pPr>
            <a:lvl7pPr lvl="6" rtl="0" algn="ctr">
              <a:spcBef>
                <a:spcPts val="0"/>
              </a:spcBef>
              <a:spcAft>
                <a:spcPts val="0"/>
              </a:spcAft>
              <a:buClr>
                <a:schemeClr val="lt1"/>
              </a:buClr>
              <a:buSzPts val="6000"/>
              <a:buFont typeface="Raleway"/>
              <a:buNone/>
              <a:defRPr sz="6000">
                <a:solidFill>
                  <a:schemeClr val="lt1"/>
                </a:solidFill>
                <a:latin typeface="Raleway"/>
                <a:ea typeface="Raleway"/>
                <a:cs typeface="Raleway"/>
                <a:sym typeface="Raleway"/>
              </a:defRPr>
            </a:lvl7pPr>
            <a:lvl8pPr lvl="7" rtl="0" algn="ctr">
              <a:spcBef>
                <a:spcPts val="0"/>
              </a:spcBef>
              <a:spcAft>
                <a:spcPts val="0"/>
              </a:spcAft>
              <a:buClr>
                <a:schemeClr val="lt1"/>
              </a:buClr>
              <a:buSzPts val="6000"/>
              <a:buFont typeface="Raleway"/>
              <a:buNone/>
              <a:defRPr sz="6000">
                <a:solidFill>
                  <a:schemeClr val="lt1"/>
                </a:solidFill>
                <a:latin typeface="Raleway"/>
                <a:ea typeface="Raleway"/>
                <a:cs typeface="Raleway"/>
                <a:sym typeface="Raleway"/>
              </a:defRPr>
            </a:lvl8pPr>
            <a:lvl9pPr lvl="8" rtl="0" algn="ctr">
              <a:spcBef>
                <a:spcPts val="0"/>
              </a:spcBef>
              <a:spcAft>
                <a:spcPts val="0"/>
              </a:spcAft>
              <a:buClr>
                <a:schemeClr val="lt1"/>
              </a:buClr>
              <a:buSzPts val="6000"/>
              <a:buFont typeface="Raleway"/>
              <a:buNone/>
              <a:defRPr sz="6000">
                <a:solidFill>
                  <a:schemeClr val="lt1"/>
                </a:solidFill>
                <a:latin typeface="Raleway"/>
                <a:ea typeface="Raleway"/>
                <a:cs typeface="Raleway"/>
                <a:sym typeface="Raleway"/>
              </a:defRPr>
            </a:lvl9pPr>
          </a:lstStyle>
          <a:p/>
        </p:txBody>
      </p:sp>
      <p:sp>
        <p:nvSpPr>
          <p:cNvPr id="1976" name="Google Shape;1976;p124"/>
          <p:cNvSpPr txBox="1"/>
          <p:nvPr>
            <p:ph idx="1" type="subTitle"/>
          </p:nvPr>
        </p:nvSpPr>
        <p:spPr>
          <a:xfrm>
            <a:off x="411175" y="3398250"/>
            <a:ext cx="8282400" cy="12606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SzPts val="3600"/>
              <a:buFont typeface="Raleway"/>
              <a:buNone/>
              <a:defRPr sz="3600">
                <a:latin typeface="Raleway"/>
                <a:ea typeface="Raleway"/>
                <a:cs typeface="Raleway"/>
                <a:sym typeface="Raleway"/>
              </a:defRPr>
            </a:lvl1pPr>
            <a:lvl2pPr lvl="1" rtl="0" algn="ctr">
              <a:lnSpc>
                <a:spcPct val="100000"/>
              </a:lnSpc>
              <a:spcBef>
                <a:spcPts val="0"/>
              </a:spcBef>
              <a:spcAft>
                <a:spcPts val="0"/>
              </a:spcAft>
              <a:buSzPts val="3600"/>
              <a:buFont typeface="Raleway"/>
              <a:buNone/>
              <a:defRPr sz="3600">
                <a:latin typeface="Raleway"/>
                <a:ea typeface="Raleway"/>
                <a:cs typeface="Raleway"/>
                <a:sym typeface="Raleway"/>
              </a:defRPr>
            </a:lvl2pPr>
            <a:lvl3pPr lvl="2" rtl="0" algn="ctr">
              <a:lnSpc>
                <a:spcPct val="100000"/>
              </a:lnSpc>
              <a:spcBef>
                <a:spcPts val="0"/>
              </a:spcBef>
              <a:spcAft>
                <a:spcPts val="0"/>
              </a:spcAft>
              <a:buSzPts val="3600"/>
              <a:buFont typeface="Raleway"/>
              <a:buNone/>
              <a:defRPr sz="3600">
                <a:latin typeface="Raleway"/>
                <a:ea typeface="Raleway"/>
                <a:cs typeface="Raleway"/>
                <a:sym typeface="Raleway"/>
              </a:defRPr>
            </a:lvl3pPr>
            <a:lvl4pPr lvl="3" rtl="0" algn="ctr">
              <a:lnSpc>
                <a:spcPct val="100000"/>
              </a:lnSpc>
              <a:spcBef>
                <a:spcPts val="0"/>
              </a:spcBef>
              <a:spcAft>
                <a:spcPts val="0"/>
              </a:spcAft>
              <a:buSzPts val="3600"/>
              <a:buFont typeface="Raleway"/>
              <a:buNone/>
              <a:defRPr sz="3600">
                <a:latin typeface="Raleway"/>
                <a:ea typeface="Raleway"/>
                <a:cs typeface="Raleway"/>
                <a:sym typeface="Raleway"/>
              </a:defRPr>
            </a:lvl4pPr>
            <a:lvl5pPr lvl="4" rtl="0" algn="ctr">
              <a:lnSpc>
                <a:spcPct val="100000"/>
              </a:lnSpc>
              <a:spcBef>
                <a:spcPts val="0"/>
              </a:spcBef>
              <a:spcAft>
                <a:spcPts val="0"/>
              </a:spcAft>
              <a:buSzPts val="3600"/>
              <a:buFont typeface="Raleway"/>
              <a:buNone/>
              <a:defRPr sz="3600">
                <a:latin typeface="Raleway"/>
                <a:ea typeface="Raleway"/>
                <a:cs typeface="Raleway"/>
                <a:sym typeface="Raleway"/>
              </a:defRPr>
            </a:lvl5pPr>
            <a:lvl6pPr lvl="5" rtl="0" algn="ctr">
              <a:lnSpc>
                <a:spcPct val="100000"/>
              </a:lnSpc>
              <a:spcBef>
                <a:spcPts val="0"/>
              </a:spcBef>
              <a:spcAft>
                <a:spcPts val="0"/>
              </a:spcAft>
              <a:buSzPts val="3600"/>
              <a:buFont typeface="Raleway"/>
              <a:buNone/>
              <a:defRPr sz="3600">
                <a:latin typeface="Raleway"/>
                <a:ea typeface="Raleway"/>
                <a:cs typeface="Raleway"/>
                <a:sym typeface="Raleway"/>
              </a:defRPr>
            </a:lvl6pPr>
            <a:lvl7pPr lvl="6" rtl="0" algn="ctr">
              <a:lnSpc>
                <a:spcPct val="100000"/>
              </a:lnSpc>
              <a:spcBef>
                <a:spcPts val="0"/>
              </a:spcBef>
              <a:spcAft>
                <a:spcPts val="0"/>
              </a:spcAft>
              <a:buSzPts val="3600"/>
              <a:buFont typeface="Raleway"/>
              <a:buNone/>
              <a:defRPr sz="3600">
                <a:latin typeface="Raleway"/>
                <a:ea typeface="Raleway"/>
                <a:cs typeface="Raleway"/>
                <a:sym typeface="Raleway"/>
              </a:defRPr>
            </a:lvl7pPr>
            <a:lvl8pPr lvl="7" rtl="0" algn="ctr">
              <a:lnSpc>
                <a:spcPct val="100000"/>
              </a:lnSpc>
              <a:spcBef>
                <a:spcPts val="0"/>
              </a:spcBef>
              <a:spcAft>
                <a:spcPts val="0"/>
              </a:spcAft>
              <a:buSzPts val="3600"/>
              <a:buFont typeface="Raleway"/>
              <a:buNone/>
              <a:defRPr sz="3600">
                <a:latin typeface="Raleway"/>
                <a:ea typeface="Raleway"/>
                <a:cs typeface="Raleway"/>
                <a:sym typeface="Raleway"/>
              </a:defRPr>
            </a:lvl8pPr>
            <a:lvl9pPr lvl="8" rtl="0" algn="ctr">
              <a:lnSpc>
                <a:spcPct val="100000"/>
              </a:lnSpc>
              <a:spcBef>
                <a:spcPts val="0"/>
              </a:spcBef>
              <a:spcAft>
                <a:spcPts val="0"/>
              </a:spcAft>
              <a:buSzPts val="3600"/>
              <a:buFont typeface="Raleway"/>
              <a:buNone/>
              <a:defRPr sz="3600">
                <a:latin typeface="Raleway"/>
                <a:ea typeface="Raleway"/>
                <a:cs typeface="Raleway"/>
                <a:sym typeface="Raleway"/>
              </a:defRPr>
            </a:lvl9pPr>
          </a:lstStyle>
          <a:p/>
        </p:txBody>
      </p:sp>
      <p:sp>
        <p:nvSpPr>
          <p:cNvPr id="1977" name="Google Shape;1977;p12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Y">
  <p:cSld name="TITLE_1_1">
    <p:spTree>
      <p:nvGrpSpPr>
        <p:cNvPr id="1978" name="Shape 1978"/>
        <p:cNvGrpSpPr/>
        <p:nvPr/>
      </p:nvGrpSpPr>
      <p:grpSpPr>
        <a:xfrm>
          <a:off x="0" y="0"/>
          <a:ext cx="0" cy="0"/>
          <a:chOff x="0" y="0"/>
          <a:chExt cx="0" cy="0"/>
        </a:xfrm>
      </p:grpSpPr>
      <p:sp>
        <p:nvSpPr>
          <p:cNvPr id="1979" name="Google Shape;1979;p125"/>
          <p:cNvSpPr/>
          <p:nvPr/>
        </p:nvSpPr>
        <p:spPr>
          <a:xfrm rot="10800000">
            <a:off x="4226100" y="2933550"/>
            <a:ext cx="691800" cy="388500"/>
          </a:xfrm>
          <a:prstGeom prst="triangle">
            <a:avLst>
              <a:gd fmla="val 50000" name="adj"/>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80" name="Google Shape;1980;p125"/>
          <p:cNvSpPr/>
          <p:nvPr/>
        </p:nvSpPr>
        <p:spPr>
          <a:xfrm>
            <a:off x="-25" y="0"/>
            <a:ext cx="9144000" cy="31242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81" name="Google Shape;1981;p125"/>
          <p:cNvSpPr txBox="1"/>
          <p:nvPr>
            <p:ph type="ctrTitle"/>
          </p:nvPr>
        </p:nvSpPr>
        <p:spPr>
          <a:xfrm>
            <a:off x="411175" y="644300"/>
            <a:ext cx="8282400" cy="21090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6000"/>
              <a:buFont typeface="Raleway"/>
              <a:buNone/>
              <a:defRPr sz="6000">
                <a:latin typeface="Raleway"/>
                <a:ea typeface="Raleway"/>
                <a:cs typeface="Raleway"/>
                <a:sym typeface="Raleway"/>
              </a:defRPr>
            </a:lvl1pPr>
            <a:lvl2pPr lvl="1" rtl="0" algn="ctr">
              <a:spcBef>
                <a:spcPts val="0"/>
              </a:spcBef>
              <a:spcAft>
                <a:spcPts val="0"/>
              </a:spcAft>
              <a:buClr>
                <a:schemeClr val="lt1"/>
              </a:buClr>
              <a:buSzPts val="6000"/>
              <a:buFont typeface="Raleway"/>
              <a:buNone/>
              <a:defRPr sz="6000">
                <a:solidFill>
                  <a:schemeClr val="lt1"/>
                </a:solidFill>
                <a:latin typeface="Raleway"/>
                <a:ea typeface="Raleway"/>
                <a:cs typeface="Raleway"/>
                <a:sym typeface="Raleway"/>
              </a:defRPr>
            </a:lvl2pPr>
            <a:lvl3pPr lvl="2" rtl="0" algn="ctr">
              <a:spcBef>
                <a:spcPts val="0"/>
              </a:spcBef>
              <a:spcAft>
                <a:spcPts val="0"/>
              </a:spcAft>
              <a:buClr>
                <a:schemeClr val="lt1"/>
              </a:buClr>
              <a:buSzPts val="6000"/>
              <a:buFont typeface="Raleway"/>
              <a:buNone/>
              <a:defRPr sz="6000">
                <a:solidFill>
                  <a:schemeClr val="lt1"/>
                </a:solidFill>
                <a:latin typeface="Raleway"/>
                <a:ea typeface="Raleway"/>
                <a:cs typeface="Raleway"/>
                <a:sym typeface="Raleway"/>
              </a:defRPr>
            </a:lvl3pPr>
            <a:lvl4pPr lvl="3" rtl="0" algn="ctr">
              <a:spcBef>
                <a:spcPts val="0"/>
              </a:spcBef>
              <a:spcAft>
                <a:spcPts val="0"/>
              </a:spcAft>
              <a:buClr>
                <a:schemeClr val="lt1"/>
              </a:buClr>
              <a:buSzPts val="6000"/>
              <a:buFont typeface="Raleway"/>
              <a:buNone/>
              <a:defRPr sz="6000">
                <a:solidFill>
                  <a:schemeClr val="lt1"/>
                </a:solidFill>
                <a:latin typeface="Raleway"/>
                <a:ea typeface="Raleway"/>
                <a:cs typeface="Raleway"/>
                <a:sym typeface="Raleway"/>
              </a:defRPr>
            </a:lvl4pPr>
            <a:lvl5pPr lvl="4" rtl="0" algn="ctr">
              <a:spcBef>
                <a:spcPts val="0"/>
              </a:spcBef>
              <a:spcAft>
                <a:spcPts val="0"/>
              </a:spcAft>
              <a:buClr>
                <a:schemeClr val="lt1"/>
              </a:buClr>
              <a:buSzPts val="6000"/>
              <a:buFont typeface="Raleway"/>
              <a:buNone/>
              <a:defRPr sz="6000">
                <a:solidFill>
                  <a:schemeClr val="lt1"/>
                </a:solidFill>
                <a:latin typeface="Raleway"/>
                <a:ea typeface="Raleway"/>
                <a:cs typeface="Raleway"/>
                <a:sym typeface="Raleway"/>
              </a:defRPr>
            </a:lvl5pPr>
            <a:lvl6pPr lvl="5" rtl="0" algn="ctr">
              <a:spcBef>
                <a:spcPts val="0"/>
              </a:spcBef>
              <a:spcAft>
                <a:spcPts val="0"/>
              </a:spcAft>
              <a:buClr>
                <a:schemeClr val="lt1"/>
              </a:buClr>
              <a:buSzPts val="6000"/>
              <a:buFont typeface="Raleway"/>
              <a:buNone/>
              <a:defRPr sz="6000">
                <a:solidFill>
                  <a:schemeClr val="lt1"/>
                </a:solidFill>
                <a:latin typeface="Raleway"/>
                <a:ea typeface="Raleway"/>
                <a:cs typeface="Raleway"/>
                <a:sym typeface="Raleway"/>
              </a:defRPr>
            </a:lvl6pPr>
            <a:lvl7pPr lvl="6" rtl="0" algn="ctr">
              <a:spcBef>
                <a:spcPts val="0"/>
              </a:spcBef>
              <a:spcAft>
                <a:spcPts val="0"/>
              </a:spcAft>
              <a:buClr>
                <a:schemeClr val="lt1"/>
              </a:buClr>
              <a:buSzPts val="6000"/>
              <a:buFont typeface="Raleway"/>
              <a:buNone/>
              <a:defRPr sz="6000">
                <a:solidFill>
                  <a:schemeClr val="lt1"/>
                </a:solidFill>
                <a:latin typeface="Raleway"/>
                <a:ea typeface="Raleway"/>
                <a:cs typeface="Raleway"/>
                <a:sym typeface="Raleway"/>
              </a:defRPr>
            </a:lvl7pPr>
            <a:lvl8pPr lvl="7" rtl="0" algn="ctr">
              <a:spcBef>
                <a:spcPts val="0"/>
              </a:spcBef>
              <a:spcAft>
                <a:spcPts val="0"/>
              </a:spcAft>
              <a:buClr>
                <a:schemeClr val="lt1"/>
              </a:buClr>
              <a:buSzPts val="6000"/>
              <a:buFont typeface="Raleway"/>
              <a:buNone/>
              <a:defRPr sz="6000">
                <a:solidFill>
                  <a:schemeClr val="lt1"/>
                </a:solidFill>
                <a:latin typeface="Raleway"/>
                <a:ea typeface="Raleway"/>
                <a:cs typeface="Raleway"/>
                <a:sym typeface="Raleway"/>
              </a:defRPr>
            </a:lvl8pPr>
            <a:lvl9pPr lvl="8" rtl="0" algn="ctr">
              <a:spcBef>
                <a:spcPts val="0"/>
              </a:spcBef>
              <a:spcAft>
                <a:spcPts val="0"/>
              </a:spcAft>
              <a:buClr>
                <a:schemeClr val="lt1"/>
              </a:buClr>
              <a:buSzPts val="6000"/>
              <a:buFont typeface="Raleway"/>
              <a:buNone/>
              <a:defRPr sz="6000">
                <a:solidFill>
                  <a:schemeClr val="lt1"/>
                </a:solidFill>
                <a:latin typeface="Raleway"/>
                <a:ea typeface="Raleway"/>
                <a:cs typeface="Raleway"/>
                <a:sym typeface="Raleway"/>
              </a:defRPr>
            </a:lvl9pPr>
          </a:lstStyle>
          <a:p/>
        </p:txBody>
      </p:sp>
      <p:sp>
        <p:nvSpPr>
          <p:cNvPr id="1982" name="Google Shape;1982;p125"/>
          <p:cNvSpPr txBox="1"/>
          <p:nvPr>
            <p:ph idx="1" type="subTitle"/>
          </p:nvPr>
        </p:nvSpPr>
        <p:spPr>
          <a:xfrm>
            <a:off x="411175" y="3398250"/>
            <a:ext cx="8282400" cy="12606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SzPts val="3600"/>
              <a:buFont typeface="Raleway"/>
              <a:buNone/>
              <a:defRPr sz="3600">
                <a:latin typeface="Raleway"/>
                <a:ea typeface="Raleway"/>
                <a:cs typeface="Raleway"/>
                <a:sym typeface="Raleway"/>
              </a:defRPr>
            </a:lvl1pPr>
            <a:lvl2pPr lvl="1" rtl="0" algn="ctr">
              <a:lnSpc>
                <a:spcPct val="100000"/>
              </a:lnSpc>
              <a:spcBef>
                <a:spcPts val="0"/>
              </a:spcBef>
              <a:spcAft>
                <a:spcPts val="0"/>
              </a:spcAft>
              <a:buSzPts val="3600"/>
              <a:buFont typeface="Raleway"/>
              <a:buNone/>
              <a:defRPr sz="3600">
                <a:latin typeface="Raleway"/>
                <a:ea typeface="Raleway"/>
                <a:cs typeface="Raleway"/>
                <a:sym typeface="Raleway"/>
              </a:defRPr>
            </a:lvl2pPr>
            <a:lvl3pPr lvl="2" rtl="0" algn="ctr">
              <a:lnSpc>
                <a:spcPct val="100000"/>
              </a:lnSpc>
              <a:spcBef>
                <a:spcPts val="0"/>
              </a:spcBef>
              <a:spcAft>
                <a:spcPts val="0"/>
              </a:spcAft>
              <a:buSzPts val="3600"/>
              <a:buFont typeface="Raleway"/>
              <a:buNone/>
              <a:defRPr sz="3600">
                <a:latin typeface="Raleway"/>
                <a:ea typeface="Raleway"/>
                <a:cs typeface="Raleway"/>
                <a:sym typeface="Raleway"/>
              </a:defRPr>
            </a:lvl3pPr>
            <a:lvl4pPr lvl="3" rtl="0" algn="ctr">
              <a:lnSpc>
                <a:spcPct val="100000"/>
              </a:lnSpc>
              <a:spcBef>
                <a:spcPts val="0"/>
              </a:spcBef>
              <a:spcAft>
                <a:spcPts val="0"/>
              </a:spcAft>
              <a:buSzPts val="3600"/>
              <a:buFont typeface="Raleway"/>
              <a:buNone/>
              <a:defRPr sz="3600">
                <a:latin typeface="Raleway"/>
                <a:ea typeface="Raleway"/>
                <a:cs typeface="Raleway"/>
                <a:sym typeface="Raleway"/>
              </a:defRPr>
            </a:lvl4pPr>
            <a:lvl5pPr lvl="4" rtl="0" algn="ctr">
              <a:lnSpc>
                <a:spcPct val="100000"/>
              </a:lnSpc>
              <a:spcBef>
                <a:spcPts val="0"/>
              </a:spcBef>
              <a:spcAft>
                <a:spcPts val="0"/>
              </a:spcAft>
              <a:buSzPts val="3600"/>
              <a:buFont typeface="Raleway"/>
              <a:buNone/>
              <a:defRPr sz="3600">
                <a:latin typeface="Raleway"/>
                <a:ea typeface="Raleway"/>
                <a:cs typeface="Raleway"/>
                <a:sym typeface="Raleway"/>
              </a:defRPr>
            </a:lvl5pPr>
            <a:lvl6pPr lvl="5" rtl="0" algn="ctr">
              <a:lnSpc>
                <a:spcPct val="100000"/>
              </a:lnSpc>
              <a:spcBef>
                <a:spcPts val="0"/>
              </a:spcBef>
              <a:spcAft>
                <a:spcPts val="0"/>
              </a:spcAft>
              <a:buSzPts val="3600"/>
              <a:buFont typeface="Raleway"/>
              <a:buNone/>
              <a:defRPr sz="3600">
                <a:latin typeface="Raleway"/>
                <a:ea typeface="Raleway"/>
                <a:cs typeface="Raleway"/>
                <a:sym typeface="Raleway"/>
              </a:defRPr>
            </a:lvl6pPr>
            <a:lvl7pPr lvl="6" rtl="0" algn="ctr">
              <a:lnSpc>
                <a:spcPct val="100000"/>
              </a:lnSpc>
              <a:spcBef>
                <a:spcPts val="0"/>
              </a:spcBef>
              <a:spcAft>
                <a:spcPts val="0"/>
              </a:spcAft>
              <a:buSzPts val="3600"/>
              <a:buFont typeface="Raleway"/>
              <a:buNone/>
              <a:defRPr sz="3600">
                <a:latin typeface="Raleway"/>
                <a:ea typeface="Raleway"/>
                <a:cs typeface="Raleway"/>
                <a:sym typeface="Raleway"/>
              </a:defRPr>
            </a:lvl7pPr>
            <a:lvl8pPr lvl="7" rtl="0" algn="ctr">
              <a:lnSpc>
                <a:spcPct val="100000"/>
              </a:lnSpc>
              <a:spcBef>
                <a:spcPts val="0"/>
              </a:spcBef>
              <a:spcAft>
                <a:spcPts val="0"/>
              </a:spcAft>
              <a:buSzPts val="3600"/>
              <a:buFont typeface="Raleway"/>
              <a:buNone/>
              <a:defRPr sz="3600">
                <a:latin typeface="Raleway"/>
                <a:ea typeface="Raleway"/>
                <a:cs typeface="Raleway"/>
                <a:sym typeface="Raleway"/>
              </a:defRPr>
            </a:lvl8pPr>
            <a:lvl9pPr lvl="8" rtl="0" algn="ctr">
              <a:lnSpc>
                <a:spcPct val="100000"/>
              </a:lnSpc>
              <a:spcBef>
                <a:spcPts val="0"/>
              </a:spcBef>
              <a:spcAft>
                <a:spcPts val="0"/>
              </a:spcAft>
              <a:buSzPts val="3600"/>
              <a:buFont typeface="Raleway"/>
              <a:buNone/>
              <a:defRPr sz="3600">
                <a:latin typeface="Raleway"/>
                <a:ea typeface="Raleway"/>
                <a:cs typeface="Raleway"/>
                <a:sym typeface="Raleway"/>
              </a:defRPr>
            </a:lvl9pPr>
          </a:lstStyle>
          <a:p/>
        </p:txBody>
      </p:sp>
      <p:sp>
        <p:nvSpPr>
          <p:cNvPr id="1983" name="Google Shape;1983;p12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
  <p:cSld name="TITLE_1_1_1">
    <p:spTree>
      <p:nvGrpSpPr>
        <p:cNvPr id="1984" name="Shape 1984"/>
        <p:cNvGrpSpPr/>
        <p:nvPr/>
      </p:nvGrpSpPr>
      <p:grpSpPr>
        <a:xfrm>
          <a:off x="0" y="0"/>
          <a:ext cx="0" cy="0"/>
          <a:chOff x="0" y="0"/>
          <a:chExt cx="0" cy="0"/>
        </a:xfrm>
      </p:grpSpPr>
      <p:sp>
        <p:nvSpPr>
          <p:cNvPr id="1985" name="Google Shape;1985;p126"/>
          <p:cNvSpPr/>
          <p:nvPr/>
        </p:nvSpPr>
        <p:spPr>
          <a:xfrm rot="10800000">
            <a:off x="4226100" y="2933550"/>
            <a:ext cx="691800" cy="388500"/>
          </a:xfrm>
          <a:prstGeom prst="triangle">
            <a:avLst>
              <a:gd fmla="val 50000" name="adj"/>
            </a:avLst>
          </a:prstGeom>
          <a:solidFill>
            <a:srgbClr val="9900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86" name="Google Shape;1986;p126"/>
          <p:cNvSpPr/>
          <p:nvPr/>
        </p:nvSpPr>
        <p:spPr>
          <a:xfrm>
            <a:off x="-25" y="0"/>
            <a:ext cx="9144000" cy="3124200"/>
          </a:xfrm>
          <a:prstGeom prst="rect">
            <a:avLst/>
          </a:prstGeom>
          <a:solidFill>
            <a:srgbClr val="9900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87" name="Google Shape;1987;p126"/>
          <p:cNvSpPr txBox="1"/>
          <p:nvPr>
            <p:ph type="ctrTitle"/>
          </p:nvPr>
        </p:nvSpPr>
        <p:spPr>
          <a:xfrm>
            <a:off x="411175" y="644300"/>
            <a:ext cx="8282400" cy="21090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6000"/>
              <a:buFont typeface="Raleway"/>
              <a:buNone/>
              <a:defRPr sz="6000">
                <a:solidFill>
                  <a:schemeClr val="lt1"/>
                </a:solidFill>
                <a:latin typeface="Raleway"/>
                <a:ea typeface="Raleway"/>
                <a:cs typeface="Raleway"/>
                <a:sym typeface="Raleway"/>
              </a:defRPr>
            </a:lvl1pPr>
            <a:lvl2pPr lvl="1" rtl="0" algn="ctr">
              <a:spcBef>
                <a:spcPts val="0"/>
              </a:spcBef>
              <a:spcAft>
                <a:spcPts val="0"/>
              </a:spcAft>
              <a:buClr>
                <a:schemeClr val="lt1"/>
              </a:buClr>
              <a:buSzPts val="6000"/>
              <a:buFont typeface="Raleway"/>
              <a:buNone/>
              <a:defRPr sz="6000">
                <a:solidFill>
                  <a:schemeClr val="lt1"/>
                </a:solidFill>
                <a:latin typeface="Raleway"/>
                <a:ea typeface="Raleway"/>
                <a:cs typeface="Raleway"/>
                <a:sym typeface="Raleway"/>
              </a:defRPr>
            </a:lvl2pPr>
            <a:lvl3pPr lvl="2" rtl="0" algn="ctr">
              <a:spcBef>
                <a:spcPts val="0"/>
              </a:spcBef>
              <a:spcAft>
                <a:spcPts val="0"/>
              </a:spcAft>
              <a:buClr>
                <a:schemeClr val="lt1"/>
              </a:buClr>
              <a:buSzPts val="6000"/>
              <a:buFont typeface="Raleway"/>
              <a:buNone/>
              <a:defRPr sz="6000">
                <a:solidFill>
                  <a:schemeClr val="lt1"/>
                </a:solidFill>
                <a:latin typeface="Raleway"/>
                <a:ea typeface="Raleway"/>
                <a:cs typeface="Raleway"/>
                <a:sym typeface="Raleway"/>
              </a:defRPr>
            </a:lvl3pPr>
            <a:lvl4pPr lvl="3" rtl="0" algn="ctr">
              <a:spcBef>
                <a:spcPts val="0"/>
              </a:spcBef>
              <a:spcAft>
                <a:spcPts val="0"/>
              </a:spcAft>
              <a:buClr>
                <a:schemeClr val="lt1"/>
              </a:buClr>
              <a:buSzPts val="6000"/>
              <a:buFont typeface="Raleway"/>
              <a:buNone/>
              <a:defRPr sz="6000">
                <a:solidFill>
                  <a:schemeClr val="lt1"/>
                </a:solidFill>
                <a:latin typeface="Raleway"/>
                <a:ea typeface="Raleway"/>
                <a:cs typeface="Raleway"/>
                <a:sym typeface="Raleway"/>
              </a:defRPr>
            </a:lvl4pPr>
            <a:lvl5pPr lvl="4" rtl="0" algn="ctr">
              <a:spcBef>
                <a:spcPts val="0"/>
              </a:spcBef>
              <a:spcAft>
                <a:spcPts val="0"/>
              </a:spcAft>
              <a:buClr>
                <a:schemeClr val="lt1"/>
              </a:buClr>
              <a:buSzPts val="6000"/>
              <a:buFont typeface="Raleway"/>
              <a:buNone/>
              <a:defRPr sz="6000">
                <a:solidFill>
                  <a:schemeClr val="lt1"/>
                </a:solidFill>
                <a:latin typeface="Raleway"/>
                <a:ea typeface="Raleway"/>
                <a:cs typeface="Raleway"/>
                <a:sym typeface="Raleway"/>
              </a:defRPr>
            </a:lvl5pPr>
            <a:lvl6pPr lvl="5" rtl="0" algn="ctr">
              <a:spcBef>
                <a:spcPts val="0"/>
              </a:spcBef>
              <a:spcAft>
                <a:spcPts val="0"/>
              </a:spcAft>
              <a:buClr>
                <a:schemeClr val="lt1"/>
              </a:buClr>
              <a:buSzPts val="6000"/>
              <a:buFont typeface="Raleway"/>
              <a:buNone/>
              <a:defRPr sz="6000">
                <a:solidFill>
                  <a:schemeClr val="lt1"/>
                </a:solidFill>
                <a:latin typeface="Raleway"/>
                <a:ea typeface="Raleway"/>
                <a:cs typeface="Raleway"/>
                <a:sym typeface="Raleway"/>
              </a:defRPr>
            </a:lvl6pPr>
            <a:lvl7pPr lvl="6" rtl="0" algn="ctr">
              <a:spcBef>
                <a:spcPts val="0"/>
              </a:spcBef>
              <a:spcAft>
                <a:spcPts val="0"/>
              </a:spcAft>
              <a:buClr>
                <a:schemeClr val="lt1"/>
              </a:buClr>
              <a:buSzPts val="6000"/>
              <a:buFont typeface="Raleway"/>
              <a:buNone/>
              <a:defRPr sz="6000">
                <a:solidFill>
                  <a:schemeClr val="lt1"/>
                </a:solidFill>
                <a:latin typeface="Raleway"/>
                <a:ea typeface="Raleway"/>
                <a:cs typeface="Raleway"/>
                <a:sym typeface="Raleway"/>
              </a:defRPr>
            </a:lvl7pPr>
            <a:lvl8pPr lvl="7" rtl="0" algn="ctr">
              <a:spcBef>
                <a:spcPts val="0"/>
              </a:spcBef>
              <a:spcAft>
                <a:spcPts val="0"/>
              </a:spcAft>
              <a:buClr>
                <a:schemeClr val="lt1"/>
              </a:buClr>
              <a:buSzPts val="6000"/>
              <a:buFont typeface="Raleway"/>
              <a:buNone/>
              <a:defRPr sz="6000">
                <a:solidFill>
                  <a:schemeClr val="lt1"/>
                </a:solidFill>
                <a:latin typeface="Raleway"/>
                <a:ea typeface="Raleway"/>
                <a:cs typeface="Raleway"/>
                <a:sym typeface="Raleway"/>
              </a:defRPr>
            </a:lvl8pPr>
            <a:lvl9pPr lvl="8" rtl="0" algn="ctr">
              <a:spcBef>
                <a:spcPts val="0"/>
              </a:spcBef>
              <a:spcAft>
                <a:spcPts val="0"/>
              </a:spcAft>
              <a:buClr>
                <a:schemeClr val="lt1"/>
              </a:buClr>
              <a:buSzPts val="6000"/>
              <a:buFont typeface="Raleway"/>
              <a:buNone/>
              <a:defRPr sz="6000">
                <a:solidFill>
                  <a:schemeClr val="lt1"/>
                </a:solidFill>
                <a:latin typeface="Raleway"/>
                <a:ea typeface="Raleway"/>
                <a:cs typeface="Raleway"/>
                <a:sym typeface="Raleway"/>
              </a:defRPr>
            </a:lvl9pPr>
          </a:lstStyle>
          <a:p/>
        </p:txBody>
      </p:sp>
      <p:sp>
        <p:nvSpPr>
          <p:cNvPr id="1988" name="Google Shape;1988;p126"/>
          <p:cNvSpPr txBox="1"/>
          <p:nvPr>
            <p:ph idx="1" type="subTitle"/>
          </p:nvPr>
        </p:nvSpPr>
        <p:spPr>
          <a:xfrm>
            <a:off x="411175" y="3398250"/>
            <a:ext cx="8282400" cy="12606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SzPts val="3600"/>
              <a:buFont typeface="Raleway"/>
              <a:buNone/>
              <a:defRPr sz="3600">
                <a:latin typeface="Raleway"/>
                <a:ea typeface="Raleway"/>
                <a:cs typeface="Raleway"/>
                <a:sym typeface="Raleway"/>
              </a:defRPr>
            </a:lvl1pPr>
            <a:lvl2pPr lvl="1" rtl="0" algn="ctr">
              <a:lnSpc>
                <a:spcPct val="100000"/>
              </a:lnSpc>
              <a:spcBef>
                <a:spcPts val="0"/>
              </a:spcBef>
              <a:spcAft>
                <a:spcPts val="0"/>
              </a:spcAft>
              <a:buSzPts val="3600"/>
              <a:buFont typeface="Raleway"/>
              <a:buNone/>
              <a:defRPr sz="3600">
                <a:latin typeface="Raleway"/>
                <a:ea typeface="Raleway"/>
                <a:cs typeface="Raleway"/>
                <a:sym typeface="Raleway"/>
              </a:defRPr>
            </a:lvl2pPr>
            <a:lvl3pPr lvl="2" rtl="0" algn="ctr">
              <a:lnSpc>
                <a:spcPct val="100000"/>
              </a:lnSpc>
              <a:spcBef>
                <a:spcPts val="0"/>
              </a:spcBef>
              <a:spcAft>
                <a:spcPts val="0"/>
              </a:spcAft>
              <a:buSzPts val="3600"/>
              <a:buFont typeface="Raleway"/>
              <a:buNone/>
              <a:defRPr sz="3600">
                <a:latin typeface="Raleway"/>
                <a:ea typeface="Raleway"/>
                <a:cs typeface="Raleway"/>
                <a:sym typeface="Raleway"/>
              </a:defRPr>
            </a:lvl3pPr>
            <a:lvl4pPr lvl="3" rtl="0" algn="ctr">
              <a:lnSpc>
                <a:spcPct val="100000"/>
              </a:lnSpc>
              <a:spcBef>
                <a:spcPts val="0"/>
              </a:spcBef>
              <a:spcAft>
                <a:spcPts val="0"/>
              </a:spcAft>
              <a:buSzPts val="3600"/>
              <a:buFont typeface="Raleway"/>
              <a:buNone/>
              <a:defRPr sz="3600">
                <a:latin typeface="Raleway"/>
                <a:ea typeface="Raleway"/>
                <a:cs typeface="Raleway"/>
                <a:sym typeface="Raleway"/>
              </a:defRPr>
            </a:lvl4pPr>
            <a:lvl5pPr lvl="4" rtl="0" algn="ctr">
              <a:lnSpc>
                <a:spcPct val="100000"/>
              </a:lnSpc>
              <a:spcBef>
                <a:spcPts val="0"/>
              </a:spcBef>
              <a:spcAft>
                <a:spcPts val="0"/>
              </a:spcAft>
              <a:buSzPts val="3600"/>
              <a:buFont typeface="Raleway"/>
              <a:buNone/>
              <a:defRPr sz="3600">
                <a:latin typeface="Raleway"/>
                <a:ea typeface="Raleway"/>
                <a:cs typeface="Raleway"/>
                <a:sym typeface="Raleway"/>
              </a:defRPr>
            </a:lvl5pPr>
            <a:lvl6pPr lvl="5" rtl="0" algn="ctr">
              <a:lnSpc>
                <a:spcPct val="100000"/>
              </a:lnSpc>
              <a:spcBef>
                <a:spcPts val="0"/>
              </a:spcBef>
              <a:spcAft>
                <a:spcPts val="0"/>
              </a:spcAft>
              <a:buSzPts val="3600"/>
              <a:buFont typeface="Raleway"/>
              <a:buNone/>
              <a:defRPr sz="3600">
                <a:latin typeface="Raleway"/>
                <a:ea typeface="Raleway"/>
                <a:cs typeface="Raleway"/>
                <a:sym typeface="Raleway"/>
              </a:defRPr>
            </a:lvl6pPr>
            <a:lvl7pPr lvl="6" rtl="0" algn="ctr">
              <a:lnSpc>
                <a:spcPct val="100000"/>
              </a:lnSpc>
              <a:spcBef>
                <a:spcPts val="0"/>
              </a:spcBef>
              <a:spcAft>
                <a:spcPts val="0"/>
              </a:spcAft>
              <a:buSzPts val="3600"/>
              <a:buFont typeface="Raleway"/>
              <a:buNone/>
              <a:defRPr sz="3600">
                <a:latin typeface="Raleway"/>
                <a:ea typeface="Raleway"/>
                <a:cs typeface="Raleway"/>
                <a:sym typeface="Raleway"/>
              </a:defRPr>
            </a:lvl7pPr>
            <a:lvl8pPr lvl="7" rtl="0" algn="ctr">
              <a:lnSpc>
                <a:spcPct val="100000"/>
              </a:lnSpc>
              <a:spcBef>
                <a:spcPts val="0"/>
              </a:spcBef>
              <a:spcAft>
                <a:spcPts val="0"/>
              </a:spcAft>
              <a:buSzPts val="3600"/>
              <a:buFont typeface="Raleway"/>
              <a:buNone/>
              <a:defRPr sz="3600">
                <a:latin typeface="Raleway"/>
                <a:ea typeface="Raleway"/>
                <a:cs typeface="Raleway"/>
                <a:sym typeface="Raleway"/>
              </a:defRPr>
            </a:lvl8pPr>
            <a:lvl9pPr lvl="8" rtl="0" algn="ctr">
              <a:lnSpc>
                <a:spcPct val="100000"/>
              </a:lnSpc>
              <a:spcBef>
                <a:spcPts val="0"/>
              </a:spcBef>
              <a:spcAft>
                <a:spcPts val="0"/>
              </a:spcAft>
              <a:buSzPts val="3600"/>
              <a:buFont typeface="Raleway"/>
              <a:buNone/>
              <a:defRPr sz="3600">
                <a:latin typeface="Raleway"/>
                <a:ea typeface="Raleway"/>
                <a:cs typeface="Raleway"/>
                <a:sym typeface="Raleway"/>
              </a:defRPr>
            </a:lvl9pPr>
          </a:lstStyle>
          <a:p/>
        </p:txBody>
      </p:sp>
      <p:sp>
        <p:nvSpPr>
          <p:cNvPr id="1989" name="Google Shape;1989;p12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990" name="Shape 1990"/>
        <p:cNvGrpSpPr/>
        <p:nvPr/>
      </p:nvGrpSpPr>
      <p:grpSpPr>
        <a:xfrm>
          <a:off x="0" y="0"/>
          <a:ext cx="0" cy="0"/>
          <a:chOff x="0" y="0"/>
          <a:chExt cx="0" cy="0"/>
        </a:xfrm>
      </p:grpSpPr>
      <p:sp>
        <p:nvSpPr>
          <p:cNvPr id="1991" name="Google Shape;1991;p127"/>
          <p:cNvSpPr/>
          <p:nvPr/>
        </p:nvSpPr>
        <p:spPr>
          <a:xfrm>
            <a:off x="0" y="1567350"/>
            <a:ext cx="9144000" cy="2008800"/>
          </a:xfrm>
          <a:prstGeom prst="rect">
            <a:avLst/>
          </a:prstGeom>
          <a:solidFill>
            <a:srgbClr val="FFDA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92" name="Google Shape;1992;p127"/>
          <p:cNvSpPr txBox="1"/>
          <p:nvPr>
            <p:ph type="title"/>
          </p:nvPr>
        </p:nvSpPr>
        <p:spPr>
          <a:xfrm>
            <a:off x="430800" y="1889700"/>
            <a:ext cx="8282400" cy="1516500"/>
          </a:xfrm>
          <a:prstGeom prst="rect">
            <a:avLst/>
          </a:prstGeom>
        </p:spPr>
        <p:txBody>
          <a:bodyPr anchorCtr="0" anchor="ctr" bIns="91425" lIns="91425" spcFirstLastPara="1" rIns="91425" wrap="square" tIns="91425">
            <a:noAutofit/>
          </a:bodyPr>
          <a:lstStyle>
            <a:lvl1pPr lvl="0" rtl="0" algn="ctr">
              <a:spcBef>
                <a:spcPts val="0"/>
              </a:spcBef>
              <a:spcAft>
                <a:spcPts val="0"/>
              </a:spcAft>
              <a:buSzPts val="3600"/>
              <a:buFont typeface="Raleway"/>
              <a:buNone/>
              <a:defRPr sz="3600">
                <a:latin typeface="Raleway"/>
                <a:ea typeface="Raleway"/>
                <a:cs typeface="Raleway"/>
                <a:sym typeface="Raleway"/>
              </a:defRPr>
            </a:lvl1pPr>
            <a:lvl2pPr lvl="1" rtl="0" algn="ctr">
              <a:spcBef>
                <a:spcPts val="0"/>
              </a:spcBef>
              <a:spcAft>
                <a:spcPts val="0"/>
              </a:spcAft>
              <a:buClr>
                <a:schemeClr val="lt1"/>
              </a:buClr>
              <a:buSzPts val="3600"/>
              <a:buNone/>
              <a:defRPr sz="3600">
                <a:solidFill>
                  <a:schemeClr val="lt1"/>
                </a:solidFill>
              </a:defRPr>
            </a:lvl2pPr>
            <a:lvl3pPr lvl="2" rtl="0" algn="ctr">
              <a:spcBef>
                <a:spcPts val="0"/>
              </a:spcBef>
              <a:spcAft>
                <a:spcPts val="0"/>
              </a:spcAft>
              <a:buClr>
                <a:schemeClr val="lt1"/>
              </a:buClr>
              <a:buSzPts val="3600"/>
              <a:buNone/>
              <a:defRPr sz="3600">
                <a:solidFill>
                  <a:schemeClr val="lt1"/>
                </a:solidFill>
              </a:defRPr>
            </a:lvl3pPr>
            <a:lvl4pPr lvl="3" rtl="0" algn="ctr">
              <a:spcBef>
                <a:spcPts val="0"/>
              </a:spcBef>
              <a:spcAft>
                <a:spcPts val="0"/>
              </a:spcAft>
              <a:buClr>
                <a:schemeClr val="lt1"/>
              </a:buClr>
              <a:buSzPts val="3600"/>
              <a:buNone/>
              <a:defRPr sz="3600">
                <a:solidFill>
                  <a:schemeClr val="lt1"/>
                </a:solidFill>
              </a:defRPr>
            </a:lvl4pPr>
            <a:lvl5pPr lvl="4" rtl="0" algn="ctr">
              <a:spcBef>
                <a:spcPts val="0"/>
              </a:spcBef>
              <a:spcAft>
                <a:spcPts val="0"/>
              </a:spcAft>
              <a:buClr>
                <a:schemeClr val="lt1"/>
              </a:buClr>
              <a:buSzPts val="3600"/>
              <a:buNone/>
              <a:defRPr sz="3600">
                <a:solidFill>
                  <a:schemeClr val="lt1"/>
                </a:solidFill>
              </a:defRPr>
            </a:lvl5pPr>
            <a:lvl6pPr lvl="5" rtl="0" algn="ctr">
              <a:spcBef>
                <a:spcPts val="0"/>
              </a:spcBef>
              <a:spcAft>
                <a:spcPts val="0"/>
              </a:spcAft>
              <a:buClr>
                <a:schemeClr val="lt1"/>
              </a:buClr>
              <a:buSzPts val="3600"/>
              <a:buNone/>
              <a:defRPr sz="3600">
                <a:solidFill>
                  <a:schemeClr val="lt1"/>
                </a:solidFill>
              </a:defRPr>
            </a:lvl6pPr>
            <a:lvl7pPr lvl="6" rtl="0" algn="ctr">
              <a:spcBef>
                <a:spcPts val="0"/>
              </a:spcBef>
              <a:spcAft>
                <a:spcPts val="0"/>
              </a:spcAft>
              <a:buClr>
                <a:schemeClr val="lt1"/>
              </a:buClr>
              <a:buSzPts val="3600"/>
              <a:buNone/>
              <a:defRPr sz="3600">
                <a:solidFill>
                  <a:schemeClr val="lt1"/>
                </a:solidFill>
              </a:defRPr>
            </a:lvl7pPr>
            <a:lvl8pPr lvl="7" rtl="0" algn="ctr">
              <a:spcBef>
                <a:spcPts val="0"/>
              </a:spcBef>
              <a:spcAft>
                <a:spcPts val="0"/>
              </a:spcAft>
              <a:buClr>
                <a:schemeClr val="lt1"/>
              </a:buClr>
              <a:buSzPts val="3600"/>
              <a:buNone/>
              <a:defRPr sz="3600">
                <a:solidFill>
                  <a:schemeClr val="lt1"/>
                </a:solidFill>
              </a:defRPr>
            </a:lvl8pPr>
            <a:lvl9pPr lvl="8" rtl="0" algn="ctr">
              <a:spcBef>
                <a:spcPts val="0"/>
              </a:spcBef>
              <a:spcAft>
                <a:spcPts val="0"/>
              </a:spcAft>
              <a:buClr>
                <a:schemeClr val="lt1"/>
              </a:buClr>
              <a:buSzPts val="3600"/>
              <a:buNone/>
              <a:defRPr sz="3600">
                <a:solidFill>
                  <a:schemeClr val="lt1"/>
                </a:solidFill>
              </a:defRPr>
            </a:lvl9pPr>
          </a:lstStyle>
          <a:p/>
        </p:txBody>
      </p:sp>
      <p:sp>
        <p:nvSpPr>
          <p:cNvPr id="1993" name="Google Shape;1993;p12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1">
  <p:cSld name="SECTION_HEADER_1">
    <p:spTree>
      <p:nvGrpSpPr>
        <p:cNvPr id="1994" name="Shape 1994"/>
        <p:cNvGrpSpPr/>
        <p:nvPr/>
      </p:nvGrpSpPr>
      <p:grpSpPr>
        <a:xfrm>
          <a:off x="0" y="0"/>
          <a:ext cx="0" cy="0"/>
          <a:chOff x="0" y="0"/>
          <a:chExt cx="0" cy="0"/>
        </a:xfrm>
      </p:grpSpPr>
      <p:sp>
        <p:nvSpPr>
          <p:cNvPr id="1995" name="Google Shape;1995;p128"/>
          <p:cNvSpPr/>
          <p:nvPr/>
        </p:nvSpPr>
        <p:spPr>
          <a:xfrm>
            <a:off x="0" y="1567350"/>
            <a:ext cx="9144000" cy="2008800"/>
          </a:xfrm>
          <a:prstGeom prst="rect">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96" name="Google Shape;1996;p128"/>
          <p:cNvSpPr txBox="1"/>
          <p:nvPr>
            <p:ph type="title"/>
          </p:nvPr>
        </p:nvSpPr>
        <p:spPr>
          <a:xfrm>
            <a:off x="430800" y="1889700"/>
            <a:ext cx="8282400" cy="1516500"/>
          </a:xfrm>
          <a:prstGeom prst="rect">
            <a:avLst/>
          </a:prstGeom>
        </p:spPr>
        <p:txBody>
          <a:bodyPr anchorCtr="0" anchor="ctr" bIns="91425" lIns="91425" spcFirstLastPara="1" rIns="91425" wrap="square" tIns="91425">
            <a:noAutofit/>
          </a:bodyPr>
          <a:lstStyle>
            <a:lvl1pPr lvl="0" rtl="0" algn="ctr">
              <a:spcBef>
                <a:spcPts val="0"/>
              </a:spcBef>
              <a:spcAft>
                <a:spcPts val="0"/>
              </a:spcAft>
              <a:buClr>
                <a:schemeClr val="lt1"/>
              </a:buClr>
              <a:buSzPts val="3600"/>
              <a:buFont typeface="Raleway"/>
              <a:buNone/>
              <a:defRPr sz="3600">
                <a:solidFill>
                  <a:schemeClr val="lt1"/>
                </a:solidFill>
                <a:latin typeface="Raleway"/>
                <a:ea typeface="Raleway"/>
                <a:cs typeface="Raleway"/>
                <a:sym typeface="Raleway"/>
              </a:defRPr>
            </a:lvl1pPr>
            <a:lvl2pPr lvl="1" rtl="0" algn="ctr">
              <a:spcBef>
                <a:spcPts val="0"/>
              </a:spcBef>
              <a:spcAft>
                <a:spcPts val="0"/>
              </a:spcAft>
              <a:buClr>
                <a:schemeClr val="lt1"/>
              </a:buClr>
              <a:buSzPts val="3600"/>
              <a:buFont typeface="Raleway"/>
              <a:buNone/>
              <a:defRPr sz="3600">
                <a:solidFill>
                  <a:schemeClr val="lt1"/>
                </a:solidFill>
                <a:latin typeface="Raleway"/>
                <a:ea typeface="Raleway"/>
                <a:cs typeface="Raleway"/>
                <a:sym typeface="Raleway"/>
              </a:defRPr>
            </a:lvl2pPr>
            <a:lvl3pPr lvl="2" rtl="0" algn="ctr">
              <a:spcBef>
                <a:spcPts val="0"/>
              </a:spcBef>
              <a:spcAft>
                <a:spcPts val="0"/>
              </a:spcAft>
              <a:buClr>
                <a:schemeClr val="lt1"/>
              </a:buClr>
              <a:buSzPts val="3600"/>
              <a:buFont typeface="Raleway"/>
              <a:buNone/>
              <a:defRPr sz="3600">
                <a:solidFill>
                  <a:schemeClr val="lt1"/>
                </a:solidFill>
                <a:latin typeface="Raleway"/>
                <a:ea typeface="Raleway"/>
                <a:cs typeface="Raleway"/>
                <a:sym typeface="Raleway"/>
              </a:defRPr>
            </a:lvl3pPr>
            <a:lvl4pPr lvl="3" rtl="0" algn="ctr">
              <a:spcBef>
                <a:spcPts val="0"/>
              </a:spcBef>
              <a:spcAft>
                <a:spcPts val="0"/>
              </a:spcAft>
              <a:buClr>
                <a:schemeClr val="lt1"/>
              </a:buClr>
              <a:buSzPts val="3600"/>
              <a:buFont typeface="Raleway"/>
              <a:buNone/>
              <a:defRPr sz="3600">
                <a:solidFill>
                  <a:schemeClr val="lt1"/>
                </a:solidFill>
                <a:latin typeface="Raleway"/>
                <a:ea typeface="Raleway"/>
                <a:cs typeface="Raleway"/>
                <a:sym typeface="Raleway"/>
              </a:defRPr>
            </a:lvl4pPr>
            <a:lvl5pPr lvl="4" rtl="0" algn="ctr">
              <a:spcBef>
                <a:spcPts val="0"/>
              </a:spcBef>
              <a:spcAft>
                <a:spcPts val="0"/>
              </a:spcAft>
              <a:buClr>
                <a:schemeClr val="lt1"/>
              </a:buClr>
              <a:buSzPts val="3600"/>
              <a:buFont typeface="Raleway"/>
              <a:buNone/>
              <a:defRPr sz="3600">
                <a:solidFill>
                  <a:schemeClr val="lt1"/>
                </a:solidFill>
                <a:latin typeface="Raleway"/>
                <a:ea typeface="Raleway"/>
                <a:cs typeface="Raleway"/>
                <a:sym typeface="Raleway"/>
              </a:defRPr>
            </a:lvl5pPr>
            <a:lvl6pPr lvl="5" rtl="0" algn="ctr">
              <a:spcBef>
                <a:spcPts val="0"/>
              </a:spcBef>
              <a:spcAft>
                <a:spcPts val="0"/>
              </a:spcAft>
              <a:buClr>
                <a:schemeClr val="lt1"/>
              </a:buClr>
              <a:buSzPts val="3600"/>
              <a:buFont typeface="Raleway"/>
              <a:buNone/>
              <a:defRPr sz="3600">
                <a:solidFill>
                  <a:schemeClr val="lt1"/>
                </a:solidFill>
                <a:latin typeface="Raleway"/>
                <a:ea typeface="Raleway"/>
                <a:cs typeface="Raleway"/>
                <a:sym typeface="Raleway"/>
              </a:defRPr>
            </a:lvl6pPr>
            <a:lvl7pPr lvl="6" rtl="0" algn="ctr">
              <a:spcBef>
                <a:spcPts val="0"/>
              </a:spcBef>
              <a:spcAft>
                <a:spcPts val="0"/>
              </a:spcAft>
              <a:buClr>
                <a:schemeClr val="lt1"/>
              </a:buClr>
              <a:buSzPts val="3600"/>
              <a:buFont typeface="Raleway"/>
              <a:buNone/>
              <a:defRPr sz="3600">
                <a:solidFill>
                  <a:schemeClr val="lt1"/>
                </a:solidFill>
                <a:latin typeface="Raleway"/>
                <a:ea typeface="Raleway"/>
                <a:cs typeface="Raleway"/>
                <a:sym typeface="Raleway"/>
              </a:defRPr>
            </a:lvl7pPr>
            <a:lvl8pPr lvl="7" rtl="0" algn="ctr">
              <a:spcBef>
                <a:spcPts val="0"/>
              </a:spcBef>
              <a:spcAft>
                <a:spcPts val="0"/>
              </a:spcAft>
              <a:buClr>
                <a:schemeClr val="lt1"/>
              </a:buClr>
              <a:buSzPts val="3600"/>
              <a:buFont typeface="Raleway"/>
              <a:buNone/>
              <a:defRPr sz="3600">
                <a:solidFill>
                  <a:schemeClr val="lt1"/>
                </a:solidFill>
                <a:latin typeface="Raleway"/>
                <a:ea typeface="Raleway"/>
                <a:cs typeface="Raleway"/>
                <a:sym typeface="Raleway"/>
              </a:defRPr>
            </a:lvl8pPr>
            <a:lvl9pPr lvl="8" rtl="0" algn="ctr">
              <a:spcBef>
                <a:spcPts val="0"/>
              </a:spcBef>
              <a:spcAft>
                <a:spcPts val="0"/>
              </a:spcAft>
              <a:buClr>
                <a:schemeClr val="lt1"/>
              </a:buClr>
              <a:buSzPts val="3600"/>
              <a:buFont typeface="Raleway"/>
              <a:buNone/>
              <a:defRPr sz="3600">
                <a:solidFill>
                  <a:schemeClr val="lt1"/>
                </a:solidFill>
                <a:latin typeface="Raleway"/>
                <a:ea typeface="Raleway"/>
                <a:cs typeface="Raleway"/>
                <a:sym typeface="Raleway"/>
              </a:defRPr>
            </a:lvl9pPr>
          </a:lstStyle>
          <a:p/>
        </p:txBody>
      </p:sp>
      <p:sp>
        <p:nvSpPr>
          <p:cNvPr id="1997" name="Google Shape;1997;p12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1 1">
  <p:cSld name="SECTION_HEADER_1_1">
    <p:spTree>
      <p:nvGrpSpPr>
        <p:cNvPr id="1998" name="Shape 1998"/>
        <p:cNvGrpSpPr/>
        <p:nvPr/>
      </p:nvGrpSpPr>
      <p:grpSpPr>
        <a:xfrm>
          <a:off x="0" y="0"/>
          <a:ext cx="0" cy="0"/>
          <a:chOff x="0" y="0"/>
          <a:chExt cx="0" cy="0"/>
        </a:xfrm>
      </p:grpSpPr>
      <p:sp>
        <p:nvSpPr>
          <p:cNvPr id="1999" name="Google Shape;1999;p129"/>
          <p:cNvSpPr/>
          <p:nvPr/>
        </p:nvSpPr>
        <p:spPr>
          <a:xfrm>
            <a:off x="0" y="1567350"/>
            <a:ext cx="9144000" cy="20088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lt1"/>
              </a:solidFill>
            </a:endParaRPr>
          </a:p>
        </p:txBody>
      </p:sp>
      <p:sp>
        <p:nvSpPr>
          <p:cNvPr id="2000" name="Google Shape;2000;p129"/>
          <p:cNvSpPr txBox="1"/>
          <p:nvPr>
            <p:ph type="title"/>
          </p:nvPr>
        </p:nvSpPr>
        <p:spPr>
          <a:xfrm>
            <a:off x="430800" y="1889700"/>
            <a:ext cx="8282400" cy="1516500"/>
          </a:xfrm>
          <a:prstGeom prst="rect">
            <a:avLst/>
          </a:prstGeom>
        </p:spPr>
        <p:txBody>
          <a:bodyPr anchorCtr="0" anchor="ctr" bIns="91425" lIns="91425" spcFirstLastPara="1" rIns="91425" wrap="square" tIns="91425">
            <a:noAutofit/>
          </a:bodyPr>
          <a:lstStyle>
            <a:lvl1pPr lvl="0" rtl="0" algn="ctr">
              <a:spcBef>
                <a:spcPts val="0"/>
              </a:spcBef>
              <a:spcAft>
                <a:spcPts val="0"/>
              </a:spcAft>
              <a:buClr>
                <a:schemeClr val="lt1"/>
              </a:buClr>
              <a:buSzPts val="3600"/>
              <a:buFont typeface="Raleway"/>
              <a:buNone/>
              <a:defRPr sz="3600">
                <a:solidFill>
                  <a:schemeClr val="lt1"/>
                </a:solidFill>
                <a:latin typeface="Raleway"/>
                <a:ea typeface="Raleway"/>
                <a:cs typeface="Raleway"/>
                <a:sym typeface="Raleway"/>
              </a:defRPr>
            </a:lvl1pPr>
            <a:lvl2pPr lvl="1" rtl="0" algn="ctr">
              <a:spcBef>
                <a:spcPts val="0"/>
              </a:spcBef>
              <a:spcAft>
                <a:spcPts val="0"/>
              </a:spcAft>
              <a:buClr>
                <a:schemeClr val="lt1"/>
              </a:buClr>
              <a:buSzPts val="3600"/>
              <a:buNone/>
              <a:defRPr sz="3600">
                <a:solidFill>
                  <a:schemeClr val="lt1"/>
                </a:solidFill>
              </a:defRPr>
            </a:lvl2pPr>
            <a:lvl3pPr lvl="2" rtl="0" algn="ctr">
              <a:spcBef>
                <a:spcPts val="0"/>
              </a:spcBef>
              <a:spcAft>
                <a:spcPts val="0"/>
              </a:spcAft>
              <a:buClr>
                <a:schemeClr val="lt1"/>
              </a:buClr>
              <a:buSzPts val="3600"/>
              <a:buNone/>
              <a:defRPr sz="3600">
                <a:solidFill>
                  <a:schemeClr val="lt1"/>
                </a:solidFill>
              </a:defRPr>
            </a:lvl3pPr>
            <a:lvl4pPr lvl="3" rtl="0" algn="ctr">
              <a:spcBef>
                <a:spcPts val="0"/>
              </a:spcBef>
              <a:spcAft>
                <a:spcPts val="0"/>
              </a:spcAft>
              <a:buClr>
                <a:schemeClr val="lt1"/>
              </a:buClr>
              <a:buSzPts val="3600"/>
              <a:buNone/>
              <a:defRPr sz="3600">
                <a:solidFill>
                  <a:schemeClr val="lt1"/>
                </a:solidFill>
              </a:defRPr>
            </a:lvl4pPr>
            <a:lvl5pPr lvl="4" rtl="0" algn="ctr">
              <a:spcBef>
                <a:spcPts val="0"/>
              </a:spcBef>
              <a:spcAft>
                <a:spcPts val="0"/>
              </a:spcAft>
              <a:buClr>
                <a:schemeClr val="lt1"/>
              </a:buClr>
              <a:buSzPts val="3600"/>
              <a:buNone/>
              <a:defRPr sz="3600">
                <a:solidFill>
                  <a:schemeClr val="lt1"/>
                </a:solidFill>
              </a:defRPr>
            </a:lvl5pPr>
            <a:lvl6pPr lvl="5" rtl="0" algn="ctr">
              <a:spcBef>
                <a:spcPts val="0"/>
              </a:spcBef>
              <a:spcAft>
                <a:spcPts val="0"/>
              </a:spcAft>
              <a:buClr>
                <a:schemeClr val="lt1"/>
              </a:buClr>
              <a:buSzPts val="3600"/>
              <a:buNone/>
              <a:defRPr sz="3600">
                <a:solidFill>
                  <a:schemeClr val="lt1"/>
                </a:solidFill>
              </a:defRPr>
            </a:lvl6pPr>
            <a:lvl7pPr lvl="6" rtl="0" algn="ctr">
              <a:spcBef>
                <a:spcPts val="0"/>
              </a:spcBef>
              <a:spcAft>
                <a:spcPts val="0"/>
              </a:spcAft>
              <a:buClr>
                <a:schemeClr val="lt1"/>
              </a:buClr>
              <a:buSzPts val="3600"/>
              <a:buNone/>
              <a:defRPr sz="3600">
                <a:solidFill>
                  <a:schemeClr val="lt1"/>
                </a:solidFill>
              </a:defRPr>
            </a:lvl7pPr>
            <a:lvl8pPr lvl="7" rtl="0" algn="ctr">
              <a:spcBef>
                <a:spcPts val="0"/>
              </a:spcBef>
              <a:spcAft>
                <a:spcPts val="0"/>
              </a:spcAft>
              <a:buClr>
                <a:schemeClr val="lt1"/>
              </a:buClr>
              <a:buSzPts val="3600"/>
              <a:buNone/>
              <a:defRPr sz="3600">
                <a:solidFill>
                  <a:schemeClr val="lt1"/>
                </a:solidFill>
              </a:defRPr>
            </a:lvl8pPr>
            <a:lvl9pPr lvl="8" rtl="0" algn="ctr">
              <a:spcBef>
                <a:spcPts val="0"/>
              </a:spcBef>
              <a:spcAft>
                <a:spcPts val="0"/>
              </a:spcAft>
              <a:buClr>
                <a:schemeClr val="lt1"/>
              </a:buClr>
              <a:buSzPts val="3600"/>
              <a:buNone/>
              <a:defRPr sz="3600">
                <a:solidFill>
                  <a:schemeClr val="lt1"/>
                </a:solidFill>
              </a:defRPr>
            </a:lvl9pPr>
          </a:lstStyle>
          <a:p/>
        </p:txBody>
      </p:sp>
      <p:sp>
        <p:nvSpPr>
          <p:cNvPr id="2001" name="Google Shape;2001;p12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1 1 1">
  <p:cSld name="SECTION_HEADER_1_1_1">
    <p:spTree>
      <p:nvGrpSpPr>
        <p:cNvPr id="2002" name="Shape 2002"/>
        <p:cNvGrpSpPr/>
        <p:nvPr/>
      </p:nvGrpSpPr>
      <p:grpSpPr>
        <a:xfrm>
          <a:off x="0" y="0"/>
          <a:ext cx="0" cy="0"/>
          <a:chOff x="0" y="0"/>
          <a:chExt cx="0" cy="0"/>
        </a:xfrm>
      </p:grpSpPr>
      <p:sp>
        <p:nvSpPr>
          <p:cNvPr id="2003" name="Google Shape;2003;p130"/>
          <p:cNvSpPr/>
          <p:nvPr/>
        </p:nvSpPr>
        <p:spPr>
          <a:xfrm>
            <a:off x="0" y="1567350"/>
            <a:ext cx="9144000" cy="2008800"/>
          </a:xfrm>
          <a:prstGeom prst="rect">
            <a:avLst/>
          </a:prstGeom>
          <a:solidFill>
            <a:srgbClr val="9900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lt1"/>
              </a:solidFill>
            </a:endParaRPr>
          </a:p>
        </p:txBody>
      </p:sp>
      <p:sp>
        <p:nvSpPr>
          <p:cNvPr id="2004" name="Google Shape;2004;p130"/>
          <p:cNvSpPr txBox="1"/>
          <p:nvPr>
            <p:ph type="title"/>
          </p:nvPr>
        </p:nvSpPr>
        <p:spPr>
          <a:xfrm>
            <a:off x="430800" y="1889700"/>
            <a:ext cx="8282400" cy="1516500"/>
          </a:xfrm>
          <a:prstGeom prst="rect">
            <a:avLst/>
          </a:prstGeom>
        </p:spPr>
        <p:txBody>
          <a:bodyPr anchorCtr="0" anchor="ctr" bIns="91425" lIns="91425" spcFirstLastPara="1" rIns="91425" wrap="square" tIns="91425">
            <a:noAutofit/>
          </a:bodyPr>
          <a:lstStyle>
            <a:lvl1pPr lvl="0" rtl="0" algn="ctr">
              <a:spcBef>
                <a:spcPts val="0"/>
              </a:spcBef>
              <a:spcAft>
                <a:spcPts val="0"/>
              </a:spcAft>
              <a:buClr>
                <a:schemeClr val="lt1"/>
              </a:buClr>
              <a:buSzPts val="3600"/>
              <a:buFont typeface="Raleway"/>
              <a:buNone/>
              <a:defRPr sz="3600">
                <a:solidFill>
                  <a:schemeClr val="lt1"/>
                </a:solidFill>
                <a:latin typeface="Raleway"/>
                <a:ea typeface="Raleway"/>
                <a:cs typeface="Raleway"/>
                <a:sym typeface="Raleway"/>
              </a:defRPr>
            </a:lvl1pPr>
            <a:lvl2pPr lvl="1" rtl="0" algn="ctr">
              <a:spcBef>
                <a:spcPts val="0"/>
              </a:spcBef>
              <a:spcAft>
                <a:spcPts val="0"/>
              </a:spcAft>
              <a:buClr>
                <a:schemeClr val="lt1"/>
              </a:buClr>
              <a:buSzPts val="3600"/>
              <a:buNone/>
              <a:defRPr sz="3600">
                <a:solidFill>
                  <a:schemeClr val="lt1"/>
                </a:solidFill>
              </a:defRPr>
            </a:lvl2pPr>
            <a:lvl3pPr lvl="2" rtl="0" algn="ctr">
              <a:spcBef>
                <a:spcPts val="0"/>
              </a:spcBef>
              <a:spcAft>
                <a:spcPts val="0"/>
              </a:spcAft>
              <a:buClr>
                <a:schemeClr val="lt1"/>
              </a:buClr>
              <a:buSzPts val="3600"/>
              <a:buNone/>
              <a:defRPr sz="3600">
                <a:solidFill>
                  <a:schemeClr val="lt1"/>
                </a:solidFill>
              </a:defRPr>
            </a:lvl3pPr>
            <a:lvl4pPr lvl="3" rtl="0" algn="ctr">
              <a:spcBef>
                <a:spcPts val="0"/>
              </a:spcBef>
              <a:spcAft>
                <a:spcPts val="0"/>
              </a:spcAft>
              <a:buClr>
                <a:schemeClr val="lt1"/>
              </a:buClr>
              <a:buSzPts val="3600"/>
              <a:buNone/>
              <a:defRPr sz="3600">
                <a:solidFill>
                  <a:schemeClr val="lt1"/>
                </a:solidFill>
              </a:defRPr>
            </a:lvl4pPr>
            <a:lvl5pPr lvl="4" rtl="0" algn="ctr">
              <a:spcBef>
                <a:spcPts val="0"/>
              </a:spcBef>
              <a:spcAft>
                <a:spcPts val="0"/>
              </a:spcAft>
              <a:buClr>
                <a:schemeClr val="lt1"/>
              </a:buClr>
              <a:buSzPts val="3600"/>
              <a:buNone/>
              <a:defRPr sz="3600">
                <a:solidFill>
                  <a:schemeClr val="lt1"/>
                </a:solidFill>
              </a:defRPr>
            </a:lvl5pPr>
            <a:lvl6pPr lvl="5" rtl="0" algn="ctr">
              <a:spcBef>
                <a:spcPts val="0"/>
              </a:spcBef>
              <a:spcAft>
                <a:spcPts val="0"/>
              </a:spcAft>
              <a:buClr>
                <a:schemeClr val="lt1"/>
              </a:buClr>
              <a:buSzPts val="3600"/>
              <a:buNone/>
              <a:defRPr sz="3600">
                <a:solidFill>
                  <a:schemeClr val="lt1"/>
                </a:solidFill>
              </a:defRPr>
            </a:lvl6pPr>
            <a:lvl7pPr lvl="6" rtl="0" algn="ctr">
              <a:spcBef>
                <a:spcPts val="0"/>
              </a:spcBef>
              <a:spcAft>
                <a:spcPts val="0"/>
              </a:spcAft>
              <a:buClr>
                <a:schemeClr val="lt1"/>
              </a:buClr>
              <a:buSzPts val="3600"/>
              <a:buNone/>
              <a:defRPr sz="3600">
                <a:solidFill>
                  <a:schemeClr val="lt1"/>
                </a:solidFill>
              </a:defRPr>
            </a:lvl7pPr>
            <a:lvl8pPr lvl="7" rtl="0" algn="ctr">
              <a:spcBef>
                <a:spcPts val="0"/>
              </a:spcBef>
              <a:spcAft>
                <a:spcPts val="0"/>
              </a:spcAft>
              <a:buClr>
                <a:schemeClr val="lt1"/>
              </a:buClr>
              <a:buSzPts val="3600"/>
              <a:buNone/>
              <a:defRPr sz="3600">
                <a:solidFill>
                  <a:schemeClr val="lt1"/>
                </a:solidFill>
              </a:defRPr>
            </a:lvl8pPr>
            <a:lvl9pPr lvl="8" rtl="0" algn="ctr">
              <a:spcBef>
                <a:spcPts val="0"/>
              </a:spcBef>
              <a:spcAft>
                <a:spcPts val="0"/>
              </a:spcAft>
              <a:buClr>
                <a:schemeClr val="lt1"/>
              </a:buClr>
              <a:buSzPts val="3600"/>
              <a:buNone/>
              <a:defRPr sz="3600">
                <a:solidFill>
                  <a:schemeClr val="lt1"/>
                </a:solidFill>
              </a:defRPr>
            </a:lvl9pPr>
          </a:lstStyle>
          <a:p/>
        </p:txBody>
      </p:sp>
      <p:sp>
        <p:nvSpPr>
          <p:cNvPr id="2005" name="Google Shape;2005;p13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2006" name="Shape 2006"/>
        <p:cNvGrpSpPr/>
        <p:nvPr/>
      </p:nvGrpSpPr>
      <p:grpSpPr>
        <a:xfrm>
          <a:off x="0" y="0"/>
          <a:ext cx="0" cy="0"/>
          <a:chOff x="0" y="0"/>
          <a:chExt cx="0" cy="0"/>
        </a:xfrm>
      </p:grpSpPr>
      <p:cxnSp>
        <p:nvCxnSpPr>
          <p:cNvPr id="2007" name="Google Shape;2007;p131"/>
          <p:cNvCxnSpPr/>
          <p:nvPr/>
        </p:nvCxnSpPr>
        <p:spPr>
          <a:xfrm>
            <a:off x="429200" y="1275577"/>
            <a:ext cx="614100" cy="0"/>
          </a:xfrm>
          <a:prstGeom prst="straightConnector1">
            <a:avLst/>
          </a:prstGeom>
          <a:noFill/>
          <a:ln cap="flat" cmpd="sng" w="19050">
            <a:solidFill>
              <a:schemeClr val="dk2"/>
            </a:solidFill>
            <a:prstDash val="lgDash"/>
            <a:round/>
            <a:headEnd len="sm" w="sm" type="none"/>
            <a:tailEnd len="sm" w="sm" type="none"/>
          </a:ln>
        </p:spPr>
      </p:cxnSp>
      <p:sp>
        <p:nvSpPr>
          <p:cNvPr id="2008" name="Google Shape;2008;p131"/>
          <p:cNvSpPr txBox="1"/>
          <p:nvPr>
            <p:ph type="title"/>
          </p:nvPr>
        </p:nvSpPr>
        <p:spPr>
          <a:xfrm>
            <a:off x="311700" y="372500"/>
            <a:ext cx="8520600" cy="733500"/>
          </a:xfrm>
          <a:prstGeom prst="rect">
            <a:avLst/>
          </a:prstGeom>
        </p:spPr>
        <p:txBody>
          <a:bodyPr anchorCtr="0" anchor="b" bIns="91425" lIns="91425" spcFirstLastPara="1" rIns="91425" wrap="square" tIns="91425">
            <a:noAutofit/>
          </a:bodyPr>
          <a:lstStyle>
            <a:lvl1pPr lvl="0" rtl="0">
              <a:spcBef>
                <a:spcPts val="0"/>
              </a:spcBef>
              <a:spcAft>
                <a:spcPts val="0"/>
              </a:spcAft>
              <a:buSzPts val="3000"/>
              <a:buFont typeface="Raleway"/>
              <a:buNone/>
              <a:defRPr>
                <a:latin typeface="Raleway"/>
                <a:ea typeface="Raleway"/>
                <a:cs typeface="Raleway"/>
                <a:sym typeface="Raleway"/>
              </a:defRPr>
            </a:lvl1pPr>
            <a:lvl2pPr lvl="1" rtl="0">
              <a:spcBef>
                <a:spcPts val="0"/>
              </a:spcBef>
              <a:spcAft>
                <a:spcPts val="0"/>
              </a:spcAft>
              <a:buSzPts val="3000"/>
              <a:buFont typeface="Raleway"/>
              <a:buNone/>
              <a:defRPr>
                <a:latin typeface="Raleway"/>
                <a:ea typeface="Raleway"/>
                <a:cs typeface="Raleway"/>
                <a:sym typeface="Raleway"/>
              </a:defRPr>
            </a:lvl2pPr>
            <a:lvl3pPr lvl="2" rtl="0">
              <a:spcBef>
                <a:spcPts val="0"/>
              </a:spcBef>
              <a:spcAft>
                <a:spcPts val="0"/>
              </a:spcAft>
              <a:buSzPts val="3000"/>
              <a:buFont typeface="Raleway"/>
              <a:buNone/>
              <a:defRPr>
                <a:latin typeface="Raleway"/>
                <a:ea typeface="Raleway"/>
                <a:cs typeface="Raleway"/>
                <a:sym typeface="Raleway"/>
              </a:defRPr>
            </a:lvl3pPr>
            <a:lvl4pPr lvl="3" rtl="0">
              <a:spcBef>
                <a:spcPts val="0"/>
              </a:spcBef>
              <a:spcAft>
                <a:spcPts val="0"/>
              </a:spcAft>
              <a:buSzPts val="3000"/>
              <a:buFont typeface="Raleway"/>
              <a:buNone/>
              <a:defRPr>
                <a:latin typeface="Raleway"/>
                <a:ea typeface="Raleway"/>
                <a:cs typeface="Raleway"/>
                <a:sym typeface="Raleway"/>
              </a:defRPr>
            </a:lvl4pPr>
            <a:lvl5pPr lvl="4" rtl="0">
              <a:spcBef>
                <a:spcPts val="0"/>
              </a:spcBef>
              <a:spcAft>
                <a:spcPts val="0"/>
              </a:spcAft>
              <a:buSzPts val="3000"/>
              <a:buFont typeface="Raleway"/>
              <a:buNone/>
              <a:defRPr>
                <a:latin typeface="Raleway"/>
                <a:ea typeface="Raleway"/>
                <a:cs typeface="Raleway"/>
                <a:sym typeface="Raleway"/>
              </a:defRPr>
            </a:lvl5pPr>
            <a:lvl6pPr lvl="5" rtl="0">
              <a:spcBef>
                <a:spcPts val="0"/>
              </a:spcBef>
              <a:spcAft>
                <a:spcPts val="0"/>
              </a:spcAft>
              <a:buSzPts val="3000"/>
              <a:buFont typeface="Raleway"/>
              <a:buNone/>
              <a:defRPr>
                <a:latin typeface="Raleway"/>
                <a:ea typeface="Raleway"/>
                <a:cs typeface="Raleway"/>
                <a:sym typeface="Raleway"/>
              </a:defRPr>
            </a:lvl6pPr>
            <a:lvl7pPr lvl="6" rtl="0">
              <a:spcBef>
                <a:spcPts val="0"/>
              </a:spcBef>
              <a:spcAft>
                <a:spcPts val="0"/>
              </a:spcAft>
              <a:buSzPts val="3000"/>
              <a:buFont typeface="Raleway"/>
              <a:buNone/>
              <a:defRPr>
                <a:latin typeface="Raleway"/>
                <a:ea typeface="Raleway"/>
                <a:cs typeface="Raleway"/>
                <a:sym typeface="Raleway"/>
              </a:defRPr>
            </a:lvl7pPr>
            <a:lvl8pPr lvl="7" rtl="0">
              <a:spcBef>
                <a:spcPts val="0"/>
              </a:spcBef>
              <a:spcAft>
                <a:spcPts val="0"/>
              </a:spcAft>
              <a:buSzPts val="3000"/>
              <a:buFont typeface="Raleway"/>
              <a:buNone/>
              <a:defRPr>
                <a:latin typeface="Raleway"/>
                <a:ea typeface="Raleway"/>
                <a:cs typeface="Raleway"/>
                <a:sym typeface="Raleway"/>
              </a:defRPr>
            </a:lvl8pPr>
            <a:lvl9pPr lvl="8" rtl="0">
              <a:spcBef>
                <a:spcPts val="0"/>
              </a:spcBef>
              <a:spcAft>
                <a:spcPts val="0"/>
              </a:spcAft>
              <a:buSzPts val="3000"/>
              <a:buFont typeface="Raleway"/>
              <a:buNone/>
              <a:defRPr>
                <a:latin typeface="Raleway"/>
                <a:ea typeface="Raleway"/>
                <a:cs typeface="Raleway"/>
                <a:sym typeface="Raleway"/>
              </a:defRPr>
            </a:lvl9pPr>
          </a:lstStyle>
          <a:p/>
        </p:txBody>
      </p:sp>
      <p:sp>
        <p:nvSpPr>
          <p:cNvPr id="2009" name="Google Shape;2009;p131"/>
          <p:cNvSpPr txBox="1"/>
          <p:nvPr>
            <p:ph idx="1" type="body"/>
          </p:nvPr>
        </p:nvSpPr>
        <p:spPr>
          <a:xfrm>
            <a:off x="311700" y="1468825"/>
            <a:ext cx="8520600" cy="3099900"/>
          </a:xfrm>
          <a:prstGeom prst="rect">
            <a:avLst/>
          </a:prstGeom>
        </p:spPr>
        <p:txBody>
          <a:bodyPr anchorCtr="0" anchor="t" bIns="91425" lIns="91425" spcFirstLastPara="1" rIns="91425" wrap="square" tIns="91425">
            <a:noAutofit/>
          </a:bodyPr>
          <a:lstStyle>
            <a:lvl1pPr indent="-342900" lvl="0" marL="457200" rtl="0">
              <a:spcBef>
                <a:spcPts val="0"/>
              </a:spcBef>
              <a:spcAft>
                <a:spcPts val="0"/>
              </a:spcAft>
              <a:buSzPts val="1800"/>
              <a:buFont typeface="Raleway"/>
              <a:buChar char="●"/>
              <a:defRPr>
                <a:latin typeface="Raleway"/>
                <a:ea typeface="Raleway"/>
                <a:cs typeface="Raleway"/>
                <a:sym typeface="Raleway"/>
              </a:defRPr>
            </a:lvl1pPr>
            <a:lvl2pPr indent="-317500" lvl="1" marL="914400" rtl="0">
              <a:spcBef>
                <a:spcPts val="1600"/>
              </a:spcBef>
              <a:spcAft>
                <a:spcPts val="0"/>
              </a:spcAft>
              <a:buSzPts val="1400"/>
              <a:buFont typeface="Raleway"/>
              <a:buChar char="○"/>
              <a:defRPr>
                <a:latin typeface="Raleway"/>
                <a:ea typeface="Raleway"/>
                <a:cs typeface="Raleway"/>
                <a:sym typeface="Raleway"/>
              </a:defRPr>
            </a:lvl2pPr>
            <a:lvl3pPr indent="-317500" lvl="2" marL="1371600" rtl="0">
              <a:spcBef>
                <a:spcPts val="1600"/>
              </a:spcBef>
              <a:spcAft>
                <a:spcPts val="0"/>
              </a:spcAft>
              <a:buSzPts val="1400"/>
              <a:buFont typeface="Raleway"/>
              <a:buChar char="■"/>
              <a:defRPr>
                <a:latin typeface="Raleway"/>
                <a:ea typeface="Raleway"/>
                <a:cs typeface="Raleway"/>
                <a:sym typeface="Raleway"/>
              </a:defRPr>
            </a:lvl3pPr>
            <a:lvl4pPr indent="-317500" lvl="3" marL="1828800" rtl="0">
              <a:spcBef>
                <a:spcPts val="1600"/>
              </a:spcBef>
              <a:spcAft>
                <a:spcPts val="0"/>
              </a:spcAft>
              <a:buSzPts val="1400"/>
              <a:buFont typeface="Raleway"/>
              <a:buChar char="●"/>
              <a:defRPr>
                <a:latin typeface="Raleway"/>
                <a:ea typeface="Raleway"/>
                <a:cs typeface="Raleway"/>
                <a:sym typeface="Raleway"/>
              </a:defRPr>
            </a:lvl4pPr>
            <a:lvl5pPr indent="-317500" lvl="4" marL="2286000" rtl="0">
              <a:spcBef>
                <a:spcPts val="1600"/>
              </a:spcBef>
              <a:spcAft>
                <a:spcPts val="0"/>
              </a:spcAft>
              <a:buSzPts val="1400"/>
              <a:buFont typeface="Raleway"/>
              <a:buChar char="○"/>
              <a:defRPr>
                <a:latin typeface="Raleway"/>
                <a:ea typeface="Raleway"/>
                <a:cs typeface="Raleway"/>
                <a:sym typeface="Raleway"/>
              </a:defRPr>
            </a:lvl5pPr>
            <a:lvl6pPr indent="-317500" lvl="5" marL="2743200" rtl="0">
              <a:spcBef>
                <a:spcPts val="1600"/>
              </a:spcBef>
              <a:spcAft>
                <a:spcPts val="0"/>
              </a:spcAft>
              <a:buSzPts val="1400"/>
              <a:buFont typeface="Raleway"/>
              <a:buChar char="■"/>
              <a:defRPr>
                <a:latin typeface="Raleway"/>
                <a:ea typeface="Raleway"/>
                <a:cs typeface="Raleway"/>
                <a:sym typeface="Raleway"/>
              </a:defRPr>
            </a:lvl6pPr>
            <a:lvl7pPr indent="-317500" lvl="6" marL="3200400" rtl="0">
              <a:spcBef>
                <a:spcPts val="1600"/>
              </a:spcBef>
              <a:spcAft>
                <a:spcPts val="0"/>
              </a:spcAft>
              <a:buSzPts val="1400"/>
              <a:buFont typeface="Raleway"/>
              <a:buChar char="●"/>
              <a:defRPr>
                <a:latin typeface="Raleway"/>
                <a:ea typeface="Raleway"/>
                <a:cs typeface="Raleway"/>
                <a:sym typeface="Raleway"/>
              </a:defRPr>
            </a:lvl7pPr>
            <a:lvl8pPr indent="-317500" lvl="7" marL="3657600" rtl="0">
              <a:spcBef>
                <a:spcPts val="1600"/>
              </a:spcBef>
              <a:spcAft>
                <a:spcPts val="0"/>
              </a:spcAft>
              <a:buSzPts val="1400"/>
              <a:buFont typeface="Raleway"/>
              <a:buChar char="○"/>
              <a:defRPr>
                <a:latin typeface="Raleway"/>
                <a:ea typeface="Raleway"/>
                <a:cs typeface="Raleway"/>
                <a:sym typeface="Raleway"/>
              </a:defRPr>
            </a:lvl8pPr>
            <a:lvl9pPr indent="-317500" lvl="8" marL="4114800" rtl="0">
              <a:spcBef>
                <a:spcPts val="1600"/>
              </a:spcBef>
              <a:spcAft>
                <a:spcPts val="1600"/>
              </a:spcAft>
              <a:buSzPts val="1400"/>
              <a:buFont typeface="Raleway"/>
              <a:buChar char="■"/>
              <a:defRPr>
                <a:latin typeface="Raleway"/>
                <a:ea typeface="Raleway"/>
                <a:cs typeface="Raleway"/>
                <a:sym typeface="Raleway"/>
              </a:defRPr>
            </a:lvl9pPr>
          </a:lstStyle>
          <a:p/>
        </p:txBody>
      </p:sp>
      <p:sp>
        <p:nvSpPr>
          <p:cNvPr id="2010" name="Google Shape;2010;p13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11" name="Shape 2011"/>
        <p:cNvGrpSpPr/>
        <p:nvPr/>
      </p:nvGrpSpPr>
      <p:grpSpPr>
        <a:xfrm>
          <a:off x="0" y="0"/>
          <a:ext cx="0" cy="0"/>
          <a:chOff x="0" y="0"/>
          <a:chExt cx="0" cy="0"/>
        </a:xfrm>
      </p:grpSpPr>
      <p:cxnSp>
        <p:nvCxnSpPr>
          <p:cNvPr id="2012" name="Google Shape;2012;p132"/>
          <p:cNvCxnSpPr/>
          <p:nvPr/>
        </p:nvCxnSpPr>
        <p:spPr>
          <a:xfrm>
            <a:off x="429200" y="1275577"/>
            <a:ext cx="614100" cy="0"/>
          </a:xfrm>
          <a:prstGeom prst="straightConnector1">
            <a:avLst/>
          </a:prstGeom>
          <a:noFill/>
          <a:ln cap="flat" cmpd="sng" w="19050">
            <a:solidFill>
              <a:schemeClr val="dk2"/>
            </a:solidFill>
            <a:prstDash val="lgDash"/>
            <a:round/>
            <a:headEnd len="sm" w="sm" type="none"/>
            <a:tailEnd len="sm" w="sm" type="none"/>
          </a:ln>
        </p:spPr>
      </p:cxnSp>
      <p:sp>
        <p:nvSpPr>
          <p:cNvPr id="2013" name="Google Shape;2013;p132"/>
          <p:cNvSpPr txBox="1"/>
          <p:nvPr>
            <p:ph type="title"/>
          </p:nvPr>
        </p:nvSpPr>
        <p:spPr>
          <a:xfrm>
            <a:off x="311700" y="372500"/>
            <a:ext cx="8520600" cy="733500"/>
          </a:xfrm>
          <a:prstGeom prst="rect">
            <a:avLst/>
          </a:prstGeom>
        </p:spPr>
        <p:txBody>
          <a:bodyPr anchorCtr="0" anchor="b" bIns="91425" lIns="91425" spcFirstLastPara="1" rIns="91425" wrap="square" tIns="91425">
            <a:noAutofit/>
          </a:bodyPr>
          <a:lstStyle>
            <a:lvl1pPr lvl="0" rtl="0">
              <a:spcBef>
                <a:spcPts val="0"/>
              </a:spcBef>
              <a:spcAft>
                <a:spcPts val="0"/>
              </a:spcAft>
              <a:buSzPts val="3000"/>
              <a:buFont typeface="Raleway"/>
              <a:buNone/>
              <a:defRPr>
                <a:latin typeface="Raleway"/>
                <a:ea typeface="Raleway"/>
                <a:cs typeface="Raleway"/>
                <a:sym typeface="Raleway"/>
              </a:defRPr>
            </a:lvl1pPr>
            <a:lvl2pPr lvl="1" rtl="0">
              <a:spcBef>
                <a:spcPts val="0"/>
              </a:spcBef>
              <a:spcAft>
                <a:spcPts val="0"/>
              </a:spcAft>
              <a:buSzPts val="3000"/>
              <a:buFont typeface="Raleway"/>
              <a:buNone/>
              <a:defRPr>
                <a:latin typeface="Raleway"/>
                <a:ea typeface="Raleway"/>
                <a:cs typeface="Raleway"/>
                <a:sym typeface="Raleway"/>
              </a:defRPr>
            </a:lvl2pPr>
            <a:lvl3pPr lvl="2" rtl="0">
              <a:spcBef>
                <a:spcPts val="0"/>
              </a:spcBef>
              <a:spcAft>
                <a:spcPts val="0"/>
              </a:spcAft>
              <a:buSzPts val="3000"/>
              <a:buFont typeface="Raleway"/>
              <a:buNone/>
              <a:defRPr>
                <a:latin typeface="Raleway"/>
                <a:ea typeface="Raleway"/>
                <a:cs typeface="Raleway"/>
                <a:sym typeface="Raleway"/>
              </a:defRPr>
            </a:lvl3pPr>
            <a:lvl4pPr lvl="3" rtl="0">
              <a:spcBef>
                <a:spcPts val="0"/>
              </a:spcBef>
              <a:spcAft>
                <a:spcPts val="0"/>
              </a:spcAft>
              <a:buSzPts val="3000"/>
              <a:buFont typeface="Raleway"/>
              <a:buNone/>
              <a:defRPr>
                <a:latin typeface="Raleway"/>
                <a:ea typeface="Raleway"/>
                <a:cs typeface="Raleway"/>
                <a:sym typeface="Raleway"/>
              </a:defRPr>
            </a:lvl4pPr>
            <a:lvl5pPr lvl="4" rtl="0">
              <a:spcBef>
                <a:spcPts val="0"/>
              </a:spcBef>
              <a:spcAft>
                <a:spcPts val="0"/>
              </a:spcAft>
              <a:buSzPts val="3000"/>
              <a:buFont typeface="Raleway"/>
              <a:buNone/>
              <a:defRPr>
                <a:latin typeface="Raleway"/>
                <a:ea typeface="Raleway"/>
                <a:cs typeface="Raleway"/>
                <a:sym typeface="Raleway"/>
              </a:defRPr>
            </a:lvl5pPr>
            <a:lvl6pPr lvl="5" rtl="0">
              <a:spcBef>
                <a:spcPts val="0"/>
              </a:spcBef>
              <a:spcAft>
                <a:spcPts val="0"/>
              </a:spcAft>
              <a:buSzPts val="3000"/>
              <a:buFont typeface="Raleway"/>
              <a:buNone/>
              <a:defRPr>
                <a:latin typeface="Raleway"/>
                <a:ea typeface="Raleway"/>
                <a:cs typeface="Raleway"/>
                <a:sym typeface="Raleway"/>
              </a:defRPr>
            </a:lvl6pPr>
            <a:lvl7pPr lvl="6" rtl="0">
              <a:spcBef>
                <a:spcPts val="0"/>
              </a:spcBef>
              <a:spcAft>
                <a:spcPts val="0"/>
              </a:spcAft>
              <a:buSzPts val="3000"/>
              <a:buFont typeface="Raleway"/>
              <a:buNone/>
              <a:defRPr>
                <a:latin typeface="Raleway"/>
                <a:ea typeface="Raleway"/>
                <a:cs typeface="Raleway"/>
                <a:sym typeface="Raleway"/>
              </a:defRPr>
            </a:lvl7pPr>
            <a:lvl8pPr lvl="7" rtl="0">
              <a:spcBef>
                <a:spcPts val="0"/>
              </a:spcBef>
              <a:spcAft>
                <a:spcPts val="0"/>
              </a:spcAft>
              <a:buSzPts val="3000"/>
              <a:buFont typeface="Raleway"/>
              <a:buNone/>
              <a:defRPr>
                <a:latin typeface="Raleway"/>
                <a:ea typeface="Raleway"/>
                <a:cs typeface="Raleway"/>
                <a:sym typeface="Raleway"/>
              </a:defRPr>
            </a:lvl8pPr>
            <a:lvl9pPr lvl="8" rtl="0">
              <a:spcBef>
                <a:spcPts val="0"/>
              </a:spcBef>
              <a:spcAft>
                <a:spcPts val="0"/>
              </a:spcAft>
              <a:buSzPts val="3000"/>
              <a:buFont typeface="Raleway"/>
              <a:buNone/>
              <a:defRPr>
                <a:latin typeface="Raleway"/>
                <a:ea typeface="Raleway"/>
                <a:cs typeface="Raleway"/>
                <a:sym typeface="Raleway"/>
              </a:defRPr>
            </a:lvl9pPr>
          </a:lstStyle>
          <a:p/>
        </p:txBody>
      </p:sp>
      <p:sp>
        <p:nvSpPr>
          <p:cNvPr id="2014" name="Google Shape;2014;p132"/>
          <p:cNvSpPr txBox="1"/>
          <p:nvPr>
            <p:ph idx="1" type="body"/>
          </p:nvPr>
        </p:nvSpPr>
        <p:spPr>
          <a:xfrm>
            <a:off x="311700" y="1468825"/>
            <a:ext cx="3999900" cy="3099900"/>
          </a:xfrm>
          <a:prstGeom prst="rect">
            <a:avLst/>
          </a:prstGeom>
        </p:spPr>
        <p:txBody>
          <a:bodyPr anchorCtr="0" anchor="t" bIns="91425" lIns="91425" spcFirstLastPara="1" rIns="91425" wrap="square" tIns="91425">
            <a:noAutofit/>
          </a:bodyPr>
          <a:lstStyle>
            <a:lvl1pPr indent="-317500" lvl="0" marL="457200" rtl="0">
              <a:spcBef>
                <a:spcPts val="0"/>
              </a:spcBef>
              <a:spcAft>
                <a:spcPts val="0"/>
              </a:spcAft>
              <a:buSzPts val="1400"/>
              <a:buFont typeface="Raleway"/>
              <a:buChar char="●"/>
              <a:defRPr sz="1400">
                <a:latin typeface="Raleway"/>
                <a:ea typeface="Raleway"/>
                <a:cs typeface="Raleway"/>
                <a:sym typeface="Raleway"/>
              </a:defRPr>
            </a:lvl1pPr>
            <a:lvl2pPr indent="-304800" lvl="1" marL="914400" rtl="0">
              <a:spcBef>
                <a:spcPts val="1600"/>
              </a:spcBef>
              <a:spcAft>
                <a:spcPts val="0"/>
              </a:spcAft>
              <a:buSzPts val="1200"/>
              <a:buFont typeface="Raleway"/>
              <a:buChar char="○"/>
              <a:defRPr sz="1200">
                <a:latin typeface="Raleway"/>
                <a:ea typeface="Raleway"/>
                <a:cs typeface="Raleway"/>
                <a:sym typeface="Raleway"/>
              </a:defRPr>
            </a:lvl2pPr>
            <a:lvl3pPr indent="-304800" lvl="2" marL="1371600" rtl="0">
              <a:spcBef>
                <a:spcPts val="1600"/>
              </a:spcBef>
              <a:spcAft>
                <a:spcPts val="0"/>
              </a:spcAft>
              <a:buSzPts val="1200"/>
              <a:buFont typeface="Raleway"/>
              <a:buChar char="■"/>
              <a:defRPr sz="1200">
                <a:latin typeface="Raleway"/>
                <a:ea typeface="Raleway"/>
                <a:cs typeface="Raleway"/>
                <a:sym typeface="Raleway"/>
              </a:defRPr>
            </a:lvl3pPr>
            <a:lvl4pPr indent="-304800" lvl="3" marL="1828800" rtl="0">
              <a:spcBef>
                <a:spcPts val="1600"/>
              </a:spcBef>
              <a:spcAft>
                <a:spcPts val="0"/>
              </a:spcAft>
              <a:buSzPts val="1200"/>
              <a:buFont typeface="Raleway"/>
              <a:buChar char="●"/>
              <a:defRPr sz="1200">
                <a:latin typeface="Raleway"/>
                <a:ea typeface="Raleway"/>
                <a:cs typeface="Raleway"/>
                <a:sym typeface="Raleway"/>
              </a:defRPr>
            </a:lvl4pPr>
            <a:lvl5pPr indent="-304800" lvl="4" marL="2286000" rtl="0">
              <a:spcBef>
                <a:spcPts val="1600"/>
              </a:spcBef>
              <a:spcAft>
                <a:spcPts val="0"/>
              </a:spcAft>
              <a:buSzPts val="1200"/>
              <a:buFont typeface="Raleway"/>
              <a:buChar char="○"/>
              <a:defRPr sz="1200">
                <a:latin typeface="Raleway"/>
                <a:ea typeface="Raleway"/>
                <a:cs typeface="Raleway"/>
                <a:sym typeface="Raleway"/>
              </a:defRPr>
            </a:lvl5pPr>
            <a:lvl6pPr indent="-304800" lvl="5" marL="2743200" rtl="0">
              <a:spcBef>
                <a:spcPts val="1600"/>
              </a:spcBef>
              <a:spcAft>
                <a:spcPts val="0"/>
              </a:spcAft>
              <a:buSzPts val="1200"/>
              <a:buFont typeface="Raleway"/>
              <a:buChar char="■"/>
              <a:defRPr sz="1200">
                <a:latin typeface="Raleway"/>
                <a:ea typeface="Raleway"/>
                <a:cs typeface="Raleway"/>
                <a:sym typeface="Raleway"/>
              </a:defRPr>
            </a:lvl6pPr>
            <a:lvl7pPr indent="-304800" lvl="6" marL="3200400" rtl="0">
              <a:spcBef>
                <a:spcPts val="1600"/>
              </a:spcBef>
              <a:spcAft>
                <a:spcPts val="0"/>
              </a:spcAft>
              <a:buSzPts val="1200"/>
              <a:buFont typeface="Raleway"/>
              <a:buChar char="●"/>
              <a:defRPr sz="1200">
                <a:latin typeface="Raleway"/>
                <a:ea typeface="Raleway"/>
                <a:cs typeface="Raleway"/>
                <a:sym typeface="Raleway"/>
              </a:defRPr>
            </a:lvl7pPr>
            <a:lvl8pPr indent="-304800" lvl="7" marL="3657600" rtl="0">
              <a:spcBef>
                <a:spcPts val="1600"/>
              </a:spcBef>
              <a:spcAft>
                <a:spcPts val="0"/>
              </a:spcAft>
              <a:buSzPts val="1200"/>
              <a:buFont typeface="Raleway"/>
              <a:buChar char="○"/>
              <a:defRPr sz="1200">
                <a:latin typeface="Raleway"/>
                <a:ea typeface="Raleway"/>
                <a:cs typeface="Raleway"/>
                <a:sym typeface="Raleway"/>
              </a:defRPr>
            </a:lvl8pPr>
            <a:lvl9pPr indent="-304800" lvl="8" marL="4114800" rtl="0">
              <a:spcBef>
                <a:spcPts val="1600"/>
              </a:spcBef>
              <a:spcAft>
                <a:spcPts val="1600"/>
              </a:spcAft>
              <a:buSzPts val="1200"/>
              <a:buFont typeface="Raleway"/>
              <a:buChar char="■"/>
              <a:defRPr sz="1200">
                <a:latin typeface="Raleway"/>
                <a:ea typeface="Raleway"/>
                <a:cs typeface="Raleway"/>
                <a:sym typeface="Raleway"/>
              </a:defRPr>
            </a:lvl9pPr>
          </a:lstStyle>
          <a:p/>
        </p:txBody>
      </p:sp>
      <p:sp>
        <p:nvSpPr>
          <p:cNvPr id="2015" name="Google Shape;2015;p132"/>
          <p:cNvSpPr txBox="1"/>
          <p:nvPr>
            <p:ph idx="2" type="body"/>
          </p:nvPr>
        </p:nvSpPr>
        <p:spPr>
          <a:xfrm>
            <a:off x="4832400" y="1468825"/>
            <a:ext cx="3999900" cy="3099900"/>
          </a:xfrm>
          <a:prstGeom prst="rect">
            <a:avLst/>
          </a:prstGeom>
        </p:spPr>
        <p:txBody>
          <a:bodyPr anchorCtr="0" anchor="t" bIns="91425" lIns="91425" spcFirstLastPara="1" rIns="91425" wrap="square" tIns="91425">
            <a:noAutofit/>
          </a:bodyPr>
          <a:lstStyle>
            <a:lvl1pPr indent="-317500" lvl="0" marL="457200" rtl="0">
              <a:spcBef>
                <a:spcPts val="0"/>
              </a:spcBef>
              <a:spcAft>
                <a:spcPts val="0"/>
              </a:spcAft>
              <a:buSzPts val="1400"/>
              <a:buFont typeface="Raleway"/>
              <a:buChar char="●"/>
              <a:defRPr sz="1400">
                <a:latin typeface="Raleway"/>
                <a:ea typeface="Raleway"/>
                <a:cs typeface="Raleway"/>
                <a:sym typeface="Raleway"/>
              </a:defRPr>
            </a:lvl1pPr>
            <a:lvl2pPr indent="-304800" lvl="1" marL="914400" rtl="0">
              <a:spcBef>
                <a:spcPts val="1600"/>
              </a:spcBef>
              <a:spcAft>
                <a:spcPts val="0"/>
              </a:spcAft>
              <a:buSzPts val="1200"/>
              <a:buFont typeface="Raleway"/>
              <a:buChar char="○"/>
              <a:defRPr sz="1200">
                <a:latin typeface="Raleway"/>
                <a:ea typeface="Raleway"/>
                <a:cs typeface="Raleway"/>
                <a:sym typeface="Raleway"/>
              </a:defRPr>
            </a:lvl2pPr>
            <a:lvl3pPr indent="-304800" lvl="2" marL="1371600" rtl="0">
              <a:spcBef>
                <a:spcPts val="1600"/>
              </a:spcBef>
              <a:spcAft>
                <a:spcPts val="0"/>
              </a:spcAft>
              <a:buSzPts val="1200"/>
              <a:buFont typeface="Raleway"/>
              <a:buChar char="■"/>
              <a:defRPr sz="1200">
                <a:latin typeface="Raleway"/>
                <a:ea typeface="Raleway"/>
                <a:cs typeface="Raleway"/>
                <a:sym typeface="Raleway"/>
              </a:defRPr>
            </a:lvl3pPr>
            <a:lvl4pPr indent="-304800" lvl="3" marL="1828800" rtl="0">
              <a:spcBef>
                <a:spcPts val="1600"/>
              </a:spcBef>
              <a:spcAft>
                <a:spcPts val="0"/>
              </a:spcAft>
              <a:buSzPts val="1200"/>
              <a:buFont typeface="Raleway"/>
              <a:buChar char="●"/>
              <a:defRPr sz="1200">
                <a:latin typeface="Raleway"/>
                <a:ea typeface="Raleway"/>
                <a:cs typeface="Raleway"/>
                <a:sym typeface="Raleway"/>
              </a:defRPr>
            </a:lvl4pPr>
            <a:lvl5pPr indent="-304800" lvl="4" marL="2286000" rtl="0">
              <a:spcBef>
                <a:spcPts val="1600"/>
              </a:spcBef>
              <a:spcAft>
                <a:spcPts val="0"/>
              </a:spcAft>
              <a:buSzPts val="1200"/>
              <a:buFont typeface="Raleway"/>
              <a:buChar char="○"/>
              <a:defRPr sz="1200">
                <a:latin typeface="Raleway"/>
                <a:ea typeface="Raleway"/>
                <a:cs typeface="Raleway"/>
                <a:sym typeface="Raleway"/>
              </a:defRPr>
            </a:lvl5pPr>
            <a:lvl6pPr indent="-304800" lvl="5" marL="2743200" rtl="0">
              <a:spcBef>
                <a:spcPts val="1600"/>
              </a:spcBef>
              <a:spcAft>
                <a:spcPts val="0"/>
              </a:spcAft>
              <a:buSzPts val="1200"/>
              <a:buFont typeface="Raleway"/>
              <a:buChar char="■"/>
              <a:defRPr sz="1200">
                <a:latin typeface="Raleway"/>
                <a:ea typeface="Raleway"/>
                <a:cs typeface="Raleway"/>
                <a:sym typeface="Raleway"/>
              </a:defRPr>
            </a:lvl6pPr>
            <a:lvl7pPr indent="-304800" lvl="6" marL="3200400" rtl="0">
              <a:spcBef>
                <a:spcPts val="1600"/>
              </a:spcBef>
              <a:spcAft>
                <a:spcPts val="0"/>
              </a:spcAft>
              <a:buSzPts val="1200"/>
              <a:buFont typeface="Raleway"/>
              <a:buChar char="●"/>
              <a:defRPr sz="1200">
                <a:latin typeface="Raleway"/>
                <a:ea typeface="Raleway"/>
                <a:cs typeface="Raleway"/>
                <a:sym typeface="Raleway"/>
              </a:defRPr>
            </a:lvl7pPr>
            <a:lvl8pPr indent="-304800" lvl="7" marL="3657600" rtl="0">
              <a:spcBef>
                <a:spcPts val="1600"/>
              </a:spcBef>
              <a:spcAft>
                <a:spcPts val="0"/>
              </a:spcAft>
              <a:buSzPts val="1200"/>
              <a:buFont typeface="Raleway"/>
              <a:buChar char="○"/>
              <a:defRPr sz="1200">
                <a:latin typeface="Raleway"/>
                <a:ea typeface="Raleway"/>
                <a:cs typeface="Raleway"/>
                <a:sym typeface="Raleway"/>
              </a:defRPr>
            </a:lvl8pPr>
            <a:lvl9pPr indent="-304800" lvl="8" marL="4114800" rtl="0">
              <a:spcBef>
                <a:spcPts val="1600"/>
              </a:spcBef>
              <a:spcAft>
                <a:spcPts val="1600"/>
              </a:spcAft>
              <a:buSzPts val="1200"/>
              <a:buFont typeface="Raleway"/>
              <a:buChar char="■"/>
              <a:defRPr sz="1200">
                <a:latin typeface="Raleway"/>
                <a:ea typeface="Raleway"/>
                <a:cs typeface="Raleway"/>
                <a:sym typeface="Raleway"/>
              </a:defRPr>
            </a:lvl9pPr>
          </a:lstStyle>
          <a:p/>
        </p:txBody>
      </p:sp>
      <p:sp>
        <p:nvSpPr>
          <p:cNvPr id="2016" name="Google Shape;2016;p13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017" name="Shape 2017"/>
        <p:cNvGrpSpPr/>
        <p:nvPr/>
      </p:nvGrpSpPr>
      <p:grpSpPr>
        <a:xfrm>
          <a:off x="0" y="0"/>
          <a:ext cx="0" cy="0"/>
          <a:chOff x="0" y="0"/>
          <a:chExt cx="0" cy="0"/>
        </a:xfrm>
      </p:grpSpPr>
      <p:sp>
        <p:nvSpPr>
          <p:cNvPr id="2018" name="Google Shape;2018;p133"/>
          <p:cNvSpPr txBox="1"/>
          <p:nvPr>
            <p:ph type="title"/>
          </p:nvPr>
        </p:nvSpPr>
        <p:spPr>
          <a:xfrm>
            <a:off x="311700" y="372500"/>
            <a:ext cx="8520600" cy="733500"/>
          </a:xfrm>
          <a:prstGeom prst="rect">
            <a:avLst/>
          </a:prstGeom>
        </p:spPr>
        <p:txBody>
          <a:bodyPr anchorCtr="0" anchor="b" bIns="91425" lIns="91425" spcFirstLastPara="1" rIns="91425" wrap="square" tIns="91425">
            <a:noAutofit/>
          </a:bodyPr>
          <a:lstStyle>
            <a:lvl1pPr lvl="0" rtl="0">
              <a:spcBef>
                <a:spcPts val="0"/>
              </a:spcBef>
              <a:spcAft>
                <a:spcPts val="0"/>
              </a:spcAft>
              <a:buSzPts val="3000"/>
              <a:buFont typeface="Raleway"/>
              <a:buNone/>
              <a:defRPr>
                <a:latin typeface="Raleway"/>
                <a:ea typeface="Raleway"/>
                <a:cs typeface="Raleway"/>
                <a:sym typeface="Raleway"/>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2019" name="Google Shape;2019;p13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image">
  <p:cSld name="CUSTOM_1">
    <p:spTree>
      <p:nvGrpSpPr>
        <p:cNvPr id="462" name="Shape 462"/>
        <p:cNvGrpSpPr/>
        <p:nvPr/>
      </p:nvGrpSpPr>
      <p:grpSpPr>
        <a:xfrm>
          <a:off x="0" y="0"/>
          <a:ext cx="0" cy="0"/>
          <a:chOff x="0" y="0"/>
          <a:chExt cx="0" cy="0"/>
        </a:xfrm>
      </p:grpSpPr>
      <p:sp>
        <p:nvSpPr>
          <p:cNvPr id="463" name="Google Shape;463;p14"/>
          <p:cNvSpPr/>
          <p:nvPr/>
        </p:nvSpPr>
        <p:spPr>
          <a:xfrm rot="3320876">
            <a:off x="4032983" y="535242"/>
            <a:ext cx="4915307" cy="5017139"/>
          </a:xfrm>
          <a:custGeom>
            <a:rect b="b" l="l" r="r" t="t"/>
            <a:pathLst>
              <a:path extrusionOk="0" h="181830" w="164618">
                <a:moveTo>
                  <a:pt x="17337" y="0"/>
                </a:moveTo>
                <a:cubicBezTo>
                  <a:pt x="11319" y="0"/>
                  <a:pt x="5466" y="2631"/>
                  <a:pt x="351" y="7417"/>
                </a:cubicBezTo>
                <a:lnTo>
                  <a:pt x="0" y="23756"/>
                </a:lnTo>
                <a:cubicBezTo>
                  <a:pt x="11551" y="25117"/>
                  <a:pt x="25123" y="28148"/>
                  <a:pt x="31316" y="39963"/>
                </a:cubicBezTo>
                <a:cubicBezTo>
                  <a:pt x="35137" y="47342"/>
                  <a:pt x="35006" y="56214"/>
                  <a:pt x="38212" y="63944"/>
                </a:cubicBezTo>
                <a:cubicBezTo>
                  <a:pt x="42253" y="73739"/>
                  <a:pt x="51125" y="80107"/>
                  <a:pt x="59733" y="84675"/>
                </a:cubicBezTo>
                <a:cubicBezTo>
                  <a:pt x="68386" y="89243"/>
                  <a:pt x="76336" y="94382"/>
                  <a:pt x="84900" y="99960"/>
                </a:cubicBezTo>
                <a:cubicBezTo>
                  <a:pt x="106334" y="113927"/>
                  <a:pt x="117885" y="167116"/>
                  <a:pt x="111956" y="181830"/>
                </a:cubicBezTo>
                <a:lnTo>
                  <a:pt x="164618" y="98159"/>
                </a:lnTo>
                <a:cubicBezTo>
                  <a:pt x="155043" y="77033"/>
                  <a:pt x="135498" y="61353"/>
                  <a:pt x="115426" y="58673"/>
                </a:cubicBezTo>
                <a:cubicBezTo>
                  <a:pt x="112484" y="58295"/>
                  <a:pt x="109552" y="58172"/>
                  <a:pt x="106623" y="58172"/>
                </a:cubicBezTo>
                <a:cubicBezTo>
                  <a:pt x="101103" y="58172"/>
                  <a:pt x="95600" y="58611"/>
                  <a:pt x="90084" y="58611"/>
                </a:cubicBezTo>
                <a:cubicBezTo>
                  <a:pt x="89352" y="58611"/>
                  <a:pt x="88620" y="58603"/>
                  <a:pt x="87887" y="58586"/>
                </a:cubicBezTo>
                <a:cubicBezTo>
                  <a:pt x="78664" y="58366"/>
                  <a:pt x="68781" y="56302"/>
                  <a:pt x="61227" y="49362"/>
                </a:cubicBezTo>
                <a:cubicBezTo>
                  <a:pt x="48841" y="38074"/>
                  <a:pt x="45854" y="17036"/>
                  <a:pt x="33073" y="6319"/>
                </a:cubicBezTo>
                <a:cubicBezTo>
                  <a:pt x="27958" y="2002"/>
                  <a:pt x="22585" y="0"/>
                  <a:pt x="17337"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4" name="Google Shape;464;p14"/>
          <p:cNvSpPr txBox="1"/>
          <p:nvPr>
            <p:ph idx="1" type="subTitle"/>
          </p:nvPr>
        </p:nvSpPr>
        <p:spPr>
          <a:xfrm>
            <a:off x="874400" y="2786550"/>
            <a:ext cx="2888400" cy="13851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1500"/>
              <a:buNone/>
              <a:defRPr sz="1500"/>
            </a:lvl1pPr>
            <a:lvl2pPr lvl="1" rtl="0">
              <a:spcBef>
                <a:spcPts val="0"/>
              </a:spcBef>
              <a:spcAft>
                <a:spcPts val="0"/>
              </a:spcAft>
              <a:buSzPts val="1500"/>
              <a:buNone/>
              <a:defRPr sz="1500"/>
            </a:lvl2pPr>
            <a:lvl3pPr lvl="2" rtl="0">
              <a:spcBef>
                <a:spcPts val="0"/>
              </a:spcBef>
              <a:spcAft>
                <a:spcPts val="0"/>
              </a:spcAft>
              <a:buSzPts val="1500"/>
              <a:buNone/>
              <a:defRPr sz="1500"/>
            </a:lvl3pPr>
            <a:lvl4pPr lvl="3" rtl="0">
              <a:spcBef>
                <a:spcPts val="0"/>
              </a:spcBef>
              <a:spcAft>
                <a:spcPts val="0"/>
              </a:spcAft>
              <a:buSzPts val="1500"/>
              <a:buNone/>
              <a:defRPr sz="1500"/>
            </a:lvl4pPr>
            <a:lvl5pPr lvl="4" rtl="0">
              <a:spcBef>
                <a:spcPts val="0"/>
              </a:spcBef>
              <a:spcAft>
                <a:spcPts val="0"/>
              </a:spcAft>
              <a:buSzPts val="1500"/>
              <a:buNone/>
              <a:defRPr sz="1500"/>
            </a:lvl5pPr>
            <a:lvl6pPr lvl="5" rtl="0">
              <a:spcBef>
                <a:spcPts val="0"/>
              </a:spcBef>
              <a:spcAft>
                <a:spcPts val="0"/>
              </a:spcAft>
              <a:buSzPts val="1500"/>
              <a:buNone/>
              <a:defRPr sz="1500"/>
            </a:lvl6pPr>
            <a:lvl7pPr lvl="6" rtl="0">
              <a:spcBef>
                <a:spcPts val="0"/>
              </a:spcBef>
              <a:spcAft>
                <a:spcPts val="0"/>
              </a:spcAft>
              <a:buSzPts val="1500"/>
              <a:buNone/>
              <a:defRPr sz="1500"/>
            </a:lvl7pPr>
            <a:lvl8pPr lvl="7" rtl="0">
              <a:spcBef>
                <a:spcPts val="0"/>
              </a:spcBef>
              <a:spcAft>
                <a:spcPts val="0"/>
              </a:spcAft>
              <a:buSzPts val="1500"/>
              <a:buNone/>
              <a:defRPr sz="1500"/>
            </a:lvl8pPr>
            <a:lvl9pPr lvl="8" rtl="0">
              <a:spcBef>
                <a:spcPts val="0"/>
              </a:spcBef>
              <a:spcAft>
                <a:spcPts val="0"/>
              </a:spcAft>
              <a:buSzPts val="1500"/>
              <a:buNone/>
              <a:defRPr sz="1500"/>
            </a:lvl9pPr>
          </a:lstStyle>
          <a:p/>
        </p:txBody>
      </p:sp>
      <p:sp>
        <p:nvSpPr>
          <p:cNvPr id="465" name="Google Shape;465;p14"/>
          <p:cNvSpPr/>
          <p:nvPr/>
        </p:nvSpPr>
        <p:spPr>
          <a:xfrm rot="-5400000">
            <a:off x="405169" y="4473020"/>
            <a:ext cx="380111" cy="378732"/>
          </a:xfrm>
          <a:custGeom>
            <a:rect b="b" l="l" r="r" t="t"/>
            <a:pathLst>
              <a:path extrusionOk="0" h="6897" w="6897">
                <a:moveTo>
                  <a:pt x="3469" y="1"/>
                </a:moveTo>
                <a:cubicBezTo>
                  <a:pt x="1573" y="1"/>
                  <a:pt x="1" y="1533"/>
                  <a:pt x="1" y="3429"/>
                </a:cubicBezTo>
                <a:cubicBezTo>
                  <a:pt x="1" y="5364"/>
                  <a:pt x="1573" y="6897"/>
                  <a:pt x="3469" y="6897"/>
                </a:cubicBezTo>
                <a:cubicBezTo>
                  <a:pt x="5364" y="6897"/>
                  <a:pt x="6897" y="5364"/>
                  <a:pt x="6897" y="3429"/>
                </a:cubicBezTo>
                <a:cubicBezTo>
                  <a:pt x="6897" y="1533"/>
                  <a:pt x="5364" y="1"/>
                  <a:pt x="3469" y="1"/>
                </a:cubicBezTo>
                <a:close/>
              </a:path>
            </a:pathLst>
          </a:custGeom>
          <a:solidFill>
            <a:schemeClr val="accent5">
              <a:alpha val="843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466" name="Google Shape;466;p14"/>
          <p:cNvGrpSpPr/>
          <p:nvPr/>
        </p:nvGrpSpPr>
        <p:grpSpPr>
          <a:xfrm rot="-10798371">
            <a:off x="7841809" y="-47872"/>
            <a:ext cx="1302199" cy="1103978"/>
            <a:chOff x="-754697" y="1352100"/>
            <a:chExt cx="6171556" cy="3954075"/>
          </a:xfrm>
        </p:grpSpPr>
        <p:sp>
          <p:nvSpPr>
            <p:cNvPr id="467" name="Google Shape;467;p14"/>
            <p:cNvSpPr/>
            <p:nvPr/>
          </p:nvSpPr>
          <p:spPr>
            <a:xfrm rot="-5400000">
              <a:off x="58844" y="2158513"/>
              <a:ext cx="2111360" cy="3738443"/>
            </a:xfrm>
            <a:custGeom>
              <a:rect b="b" l="l" r="r" t="t"/>
              <a:pathLst>
                <a:path extrusionOk="0" h="68080" w="38310">
                  <a:moveTo>
                    <a:pt x="314" y="1"/>
                  </a:moveTo>
                  <a:cubicBezTo>
                    <a:pt x="147" y="1"/>
                    <a:pt x="1" y="191"/>
                    <a:pt x="153" y="313"/>
                  </a:cubicBezTo>
                  <a:cubicBezTo>
                    <a:pt x="3661" y="3942"/>
                    <a:pt x="6968" y="7693"/>
                    <a:pt x="10074" y="11645"/>
                  </a:cubicBezTo>
                  <a:cubicBezTo>
                    <a:pt x="13179" y="15597"/>
                    <a:pt x="16083" y="19711"/>
                    <a:pt x="18785" y="23945"/>
                  </a:cubicBezTo>
                  <a:cubicBezTo>
                    <a:pt x="21527" y="28261"/>
                    <a:pt x="24027" y="32737"/>
                    <a:pt x="26326" y="37294"/>
                  </a:cubicBezTo>
                  <a:cubicBezTo>
                    <a:pt x="28625" y="41852"/>
                    <a:pt x="30682" y="46570"/>
                    <a:pt x="32537" y="51369"/>
                  </a:cubicBezTo>
                  <a:cubicBezTo>
                    <a:pt x="34392" y="56168"/>
                    <a:pt x="36005" y="61048"/>
                    <a:pt x="37376" y="66049"/>
                  </a:cubicBezTo>
                  <a:cubicBezTo>
                    <a:pt x="37538" y="66694"/>
                    <a:pt x="37739" y="67299"/>
                    <a:pt x="37901" y="67904"/>
                  </a:cubicBezTo>
                  <a:cubicBezTo>
                    <a:pt x="37918" y="68026"/>
                    <a:pt x="38002" y="68080"/>
                    <a:pt x="38087" y="68080"/>
                  </a:cubicBezTo>
                  <a:cubicBezTo>
                    <a:pt x="38198" y="68080"/>
                    <a:pt x="38309" y="67984"/>
                    <a:pt x="38263" y="67824"/>
                  </a:cubicBezTo>
                  <a:cubicBezTo>
                    <a:pt x="36973" y="62823"/>
                    <a:pt x="35400" y="57903"/>
                    <a:pt x="33626" y="53023"/>
                  </a:cubicBezTo>
                  <a:cubicBezTo>
                    <a:pt x="31811" y="48183"/>
                    <a:pt x="29794" y="43465"/>
                    <a:pt x="27536" y="38827"/>
                  </a:cubicBezTo>
                  <a:cubicBezTo>
                    <a:pt x="25278" y="34229"/>
                    <a:pt x="22858" y="29753"/>
                    <a:pt x="20156" y="25438"/>
                  </a:cubicBezTo>
                  <a:cubicBezTo>
                    <a:pt x="17494" y="21082"/>
                    <a:pt x="14631" y="16888"/>
                    <a:pt x="11525" y="12855"/>
                  </a:cubicBezTo>
                  <a:cubicBezTo>
                    <a:pt x="8460" y="8862"/>
                    <a:pt x="5194" y="5031"/>
                    <a:pt x="1725" y="1361"/>
                  </a:cubicBezTo>
                  <a:cubicBezTo>
                    <a:pt x="1322" y="918"/>
                    <a:pt x="879" y="514"/>
                    <a:pt x="475" y="71"/>
                  </a:cubicBezTo>
                  <a:cubicBezTo>
                    <a:pt x="426" y="21"/>
                    <a:pt x="369" y="1"/>
                    <a:pt x="314" y="1"/>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8" name="Google Shape;468;p14"/>
            <p:cNvSpPr/>
            <p:nvPr/>
          </p:nvSpPr>
          <p:spPr>
            <a:xfrm rot="-5400000">
              <a:off x="-57623" y="2120398"/>
              <a:ext cx="2476039" cy="939443"/>
            </a:xfrm>
            <a:custGeom>
              <a:rect b="b" l="l" r="r" t="t"/>
              <a:pathLst>
                <a:path extrusionOk="0" h="17108" w="44927">
                  <a:moveTo>
                    <a:pt x="8186" y="0"/>
                  </a:moveTo>
                  <a:cubicBezTo>
                    <a:pt x="5062" y="0"/>
                    <a:pt x="1997" y="894"/>
                    <a:pt x="0" y="3391"/>
                  </a:cubicBezTo>
                  <a:lnTo>
                    <a:pt x="202" y="3431"/>
                  </a:lnTo>
                  <a:cubicBezTo>
                    <a:pt x="6735" y="8391"/>
                    <a:pt x="13752" y="12787"/>
                    <a:pt x="21415" y="15207"/>
                  </a:cubicBezTo>
                  <a:cubicBezTo>
                    <a:pt x="25260" y="16421"/>
                    <a:pt x="29289" y="17107"/>
                    <a:pt x="33291" y="17107"/>
                  </a:cubicBezTo>
                  <a:cubicBezTo>
                    <a:pt x="37263" y="17107"/>
                    <a:pt x="41210" y="16431"/>
                    <a:pt x="44927" y="14925"/>
                  </a:cubicBezTo>
                  <a:cubicBezTo>
                    <a:pt x="43193" y="13190"/>
                    <a:pt x="40934" y="12182"/>
                    <a:pt x="38756" y="11214"/>
                  </a:cubicBezTo>
                  <a:lnTo>
                    <a:pt x="23230" y="4439"/>
                  </a:lnTo>
                  <a:cubicBezTo>
                    <a:pt x="19681" y="2907"/>
                    <a:pt x="16132" y="1334"/>
                    <a:pt x="12381" y="487"/>
                  </a:cubicBezTo>
                  <a:cubicBezTo>
                    <a:pt x="11034" y="185"/>
                    <a:pt x="9604" y="0"/>
                    <a:pt x="8186"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9" name="Google Shape;469;p14"/>
            <p:cNvSpPr/>
            <p:nvPr/>
          </p:nvSpPr>
          <p:spPr>
            <a:xfrm rot="-5400000">
              <a:off x="2604364" y="700076"/>
              <a:ext cx="1778205" cy="3846785"/>
            </a:xfrm>
            <a:custGeom>
              <a:rect b="b" l="l" r="r" t="t"/>
              <a:pathLst>
                <a:path extrusionOk="0" h="70053" w="32265">
                  <a:moveTo>
                    <a:pt x="445" y="1"/>
                  </a:moveTo>
                  <a:lnTo>
                    <a:pt x="445" y="1"/>
                  </a:lnTo>
                  <a:cubicBezTo>
                    <a:pt x="1" y="8228"/>
                    <a:pt x="2300" y="16334"/>
                    <a:pt x="5082" y="24077"/>
                  </a:cubicBezTo>
                  <a:cubicBezTo>
                    <a:pt x="9438" y="36135"/>
                    <a:pt x="15003" y="47710"/>
                    <a:pt x="21738" y="58599"/>
                  </a:cubicBezTo>
                  <a:cubicBezTo>
                    <a:pt x="24440" y="62995"/>
                    <a:pt x="27465" y="67390"/>
                    <a:pt x="31699" y="70052"/>
                  </a:cubicBezTo>
                  <a:cubicBezTo>
                    <a:pt x="32264" y="69649"/>
                    <a:pt x="32264" y="68762"/>
                    <a:pt x="32143" y="68036"/>
                  </a:cubicBezTo>
                  <a:cubicBezTo>
                    <a:pt x="31095" y="59446"/>
                    <a:pt x="30006" y="50815"/>
                    <a:pt x="28917" y="42225"/>
                  </a:cubicBezTo>
                  <a:cubicBezTo>
                    <a:pt x="28554" y="38757"/>
                    <a:pt x="27989" y="35329"/>
                    <a:pt x="27223" y="31901"/>
                  </a:cubicBezTo>
                  <a:cubicBezTo>
                    <a:pt x="24239" y="19399"/>
                    <a:pt x="11212" y="5445"/>
                    <a:pt x="445" y="1"/>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0" name="Google Shape;470;p14"/>
            <p:cNvSpPr/>
            <p:nvPr/>
          </p:nvSpPr>
          <p:spPr>
            <a:xfrm rot="-5400000">
              <a:off x="1895155" y="2583442"/>
              <a:ext cx="853582" cy="3058352"/>
            </a:xfrm>
            <a:custGeom>
              <a:rect b="b" l="l" r="r" t="t"/>
              <a:pathLst>
                <a:path extrusionOk="0" h="55695" w="15488">
                  <a:moveTo>
                    <a:pt x="11696" y="0"/>
                  </a:moveTo>
                  <a:cubicBezTo>
                    <a:pt x="4800" y="5001"/>
                    <a:pt x="1170" y="14156"/>
                    <a:pt x="566" y="23189"/>
                  </a:cubicBezTo>
                  <a:cubicBezTo>
                    <a:pt x="1" y="32183"/>
                    <a:pt x="2098" y="41136"/>
                    <a:pt x="4518" y="49766"/>
                  </a:cubicBezTo>
                  <a:cubicBezTo>
                    <a:pt x="5163" y="51944"/>
                    <a:pt x="5849" y="54202"/>
                    <a:pt x="7421" y="55695"/>
                  </a:cubicBezTo>
                  <a:cubicBezTo>
                    <a:pt x="8873" y="46741"/>
                    <a:pt x="10769" y="37829"/>
                    <a:pt x="13148" y="29077"/>
                  </a:cubicBezTo>
                  <a:cubicBezTo>
                    <a:pt x="15487" y="20326"/>
                    <a:pt x="14237" y="8711"/>
                    <a:pt x="11696"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1" name="Google Shape;471;p14"/>
            <p:cNvSpPr/>
            <p:nvPr/>
          </p:nvSpPr>
          <p:spPr>
            <a:xfrm rot="-5400000">
              <a:off x="-967442" y="3510662"/>
              <a:ext cx="1631495" cy="399324"/>
            </a:xfrm>
            <a:custGeom>
              <a:rect b="b" l="l" r="r" t="t"/>
              <a:pathLst>
                <a:path extrusionOk="0" h="7272" w="29603">
                  <a:moveTo>
                    <a:pt x="14143" y="0"/>
                  </a:moveTo>
                  <a:cubicBezTo>
                    <a:pt x="11170" y="0"/>
                    <a:pt x="8191" y="288"/>
                    <a:pt x="5244" y="872"/>
                  </a:cubicBezTo>
                  <a:cubicBezTo>
                    <a:pt x="3187" y="1275"/>
                    <a:pt x="888" y="2001"/>
                    <a:pt x="1" y="4058"/>
                  </a:cubicBezTo>
                  <a:cubicBezTo>
                    <a:pt x="4518" y="6518"/>
                    <a:pt x="10446" y="6962"/>
                    <a:pt x="15487" y="7244"/>
                  </a:cubicBezTo>
                  <a:cubicBezTo>
                    <a:pt x="15858" y="7262"/>
                    <a:pt x="16230" y="7271"/>
                    <a:pt x="16603" y="7271"/>
                  </a:cubicBezTo>
                  <a:cubicBezTo>
                    <a:pt x="21253" y="7271"/>
                    <a:pt x="25981" y="5858"/>
                    <a:pt x="29602" y="2647"/>
                  </a:cubicBezTo>
                  <a:cubicBezTo>
                    <a:pt x="24609" y="896"/>
                    <a:pt x="19386" y="0"/>
                    <a:pt x="14143"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2" name="Google Shape;472;p14"/>
            <p:cNvSpPr/>
            <p:nvPr/>
          </p:nvSpPr>
          <p:spPr>
            <a:xfrm rot="-5400000">
              <a:off x="140117" y="4026774"/>
              <a:ext cx="844654" cy="1714149"/>
            </a:xfrm>
            <a:custGeom>
              <a:rect b="b" l="l" r="r" t="t"/>
              <a:pathLst>
                <a:path extrusionOk="0" h="31216" w="15326">
                  <a:moveTo>
                    <a:pt x="11696" y="0"/>
                  </a:moveTo>
                  <a:cubicBezTo>
                    <a:pt x="6897" y="2864"/>
                    <a:pt x="3428" y="7986"/>
                    <a:pt x="1735" y="13632"/>
                  </a:cubicBezTo>
                  <a:cubicBezTo>
                    <a:pt x="41" y="19237"/>
                    <a:pt x="0" y="25367"/>
                    <a:pt x="1009" y="31215"/>
                  </a:cubicBezTo>
                  <a:cubicBezTo>
                    <a:pt x="4074" y="26577"/>
                    <a:pt x="7058" y="21859"/>
                    <a:pt x="9921" y="17019"/>
                  </a:cubicBezTo>
                  <a:cubicBezTo>
                    <a:pt x="11131" y="15084"/>
                    <a:pt x="12139" y="13027"/>
                    <a:pt x="12946" y="10889"/>
                  </a:cubicBezTo>
                  <a:cubicBezTo>
                    <a:pt x="13793" y="8187"/>
                    <a:pt x="15325" y="3025"/>
                    <a:pt x="11696"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3" name="Google Shape;473;p14"/>
            <p:cNvSpPr/>
            <p:nvPr/>
          </p:nvSpPr>
          <p:spPr>
            <a:xfrm rot="-5400000">
              <a:off x="2581706" y="1169765"/>
              <a:ext cx="1405810" cy="3070158"/>
            </a:xfrm>
            <a:custGeom>
              <a:rect b="b" l="l" r="r" t="t"/>
              <a:pathLst>
                <a:path extrusionOk="0" h="55910" w="25508">
                  <a:moveTo>
                    <a:pt x="361" y="0"/>
                  </a:moveTo>
                  <a:cubicBezTo>
                    <a:pt x="179" y="0"/>
                    <a:pt x="1" y="257"/>
                    <a:pt x="156" y="443"/>
                  </a:cubicBezTo>
                  <a:lnTo>
                    <a:pt x="277" y="564"/>
                  </a:lnTo>
                  <a:lnTo>
                    <a:pt x="640" y="1048"/>
                  </a:lnTo>
                  <a:cubicBezTo>
                    <a:pt x="1083" y="1693"/>
                    <a:pt x="1527" y="2298"/>
                    <a:pt x="1970" y="2943"/>
                  </a:cubicBezTo>
                  <a:cubicBezTo>
                    <a:pt x="3584" y="5242"/>
                    <a:pt x="5076" y="7581"/>
                    <a:pt x="6487" y="10001"/>
                  </a:cubicBezTo>
                  <a:cubicBezTo>
                    <a:pt x="8665" y="13590"/>
                    <a:pt x="10722" y="17300"/>
                    <a:pt x="12577" y="21091"/>
                  </a:cubicBezTo>
                  <a:cubicBezTo>
                    <a:pt x="14956" y="25850"/>
                    <a:pt x="17094" y="30770"/>
                    <a:pt x="18989" y="35771"/>
                  </a:cubicBezTo>
                  <a:cubicBezTo>
                    <a:pt x="21167" y="41538"/>
                    <a:pt x="22982" y="47426"/>
                    <a:pt x="24434" y="53395"/>
                  </a:cubicBezTo>
                  <a:cubicBezTo>
                    <a:pt x="24635" y="54161"/>
                    <a:pt x="24797" y="54968"/>
                    <a:pt x="24958" y="55734"/>
                  </a:cubicBezTo>
                  <a:cubicBezTo>
                    <a:pt x="24989" y="55857"/>
                    <a:pt x="25078" y="55910"/>
                    <a:pt x="25175" y="55910"/>
                  </a:cubicBezTo>
                  <a:cubicBezTo>
                    <a:pt x="25332" y="55910"/>
                    <a:pt x="25507" y="55772"/>
                    <a:pt x="25482" y="55573"/>
                  </a:cubicBezTo>
                  <a:cubicBezTo>
                    <a:pt x="24111" y="49483"/>
                    <a:pt x="22337" y="43474"/>
                    <a:pt x="20199" y="37586"/>
                  </a:cubicBezTo>
                  <a:cubicBezTo>
                    <a:pt x="18344" y="32424"/>
                    <a:pt x="16207" y="27383"/>
                    <a:pt x="13827" y="22463"/>
                  </a:cubicBezTo>
                  <a:cubicBezTo>
                    <a:pt x="11932" y="18470"/>
                    <a:pt x="9875" y="14598"/>
                    <a:pt x="7617" y="10807"/>
                  </a:cubicBezTo>
                  <a:cubicBezTo>
                    <a:pt x="6124" y="8226"/>
                    <a:pt x="4471" y="5686"/>
                    <a:pt x="2777" y="3185"/>
                  </a:cubicBezTo>
                  <a:cubicBezTo>
                    <a:pt x="2091" y="2177"/>
                    <a:pt x="1366" y="1088"/>
                    <a:pt x="599" y="161"/>
                  </a:cubicBezTo>
                  <a:lnTo>
                    <a:pt x="519" y="80"/>
                  </a:lnTo>
                  <a:cubicBezTo>
                    <a:pt x="472" y="24"/>
                    <a:pt x="416" y="0"/>
                    <a:pt x="361"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4" name="Google Shape;474;p14"/>
            <p:cNvSpPr/>
            <p:nvPr/>
          </p:nvSpPr>
          <p:spPr>
            <a:xfrm rot="-5400000">
              <a:off x="173498" y="2212286"/>
              <a:ext cx="2072506" cy="627705"/>
            </a:xfrm>
            <a:custGeom>
              <a:rect b="b" l="l" r="r" t="t"/>
              <a:pathLst>
                <a:path extrusionOk="0" h="11431" w="37605">
                  <a:moveTo>
                    <a:pt x="939" y="1"/>
                  </a:moveTo>
                  <a:cubicBezTo>
                    <a:pt x="740" y="1"/>
                    <a:pt x="540" y="29"/>
                    <a:pt x="340" y="58"/>
                  </a:cubicBezTo>
                  <a:lnTo>
                    <a:pt x="300" y="58"/>
                  </a:lnTo>
                  <a:cubicBezTo>
                    <a:pt x="0" y="95"/>
                    <a:pt x="83" y="550"/>
                    <a:pt x="355" y="550"/>
                  </a:cubicBezTo>
                  <a:cubicBezTo>
                    <a:pt x="376" y="550"/>
                    <a:pt x="398" y="548"/>
                    <a:pt x="421" y="542"/>
                  </a:cubicBezTo>
                  <a:lnTo>
                    <a:pt x="421" y="501"/>
                  </a:lnTo>
                  <a:lnTo>
                    <a:pt x="905" y="501"/>
                  </a:lnTo>
                  <a:cubicBezTo>
                    <a:pt x="1469" y="501"/>
                    <a:pt x="2074" y="542"/>
                    <a:pt x="2639" y="622"/>
                  </a:cubicBezTo>
                  <a:cubicBezTo>
                    <a:pt x="5301" y="985"/>
                    <a:pt x="7922" y="1671"/>
                    <a:pt x="10423" y="2599"/>
                  </a:cubicBezTo>
                  <a:cubicBezTo>
                    <a:pt x="14980" y="4171"/>
                    <a:pt x="19295" y="6309"/>
                    <a:pt x="23771" y="8003"/>
                  </a:cubicBezTo>
                  <a:cubicBezTo>
                    <a:pt x="26917" y="9213"/>
                    <a:pt x="30143" y="10140"/>
                    <a:pt x="33450" y="10866"/>
                  </a:cubicBezTo>
                  <a:cubicBezTo>
                    <a:pt x="34338" y="11068"/>
                    <a:pt x="35225" y="11189"/>
                    <a:pt x="36112" y="11310"/>
                  </a:cubicBezTo>
                  <a:cubicBezTo>
                    <a:pt x="36475" y="11390"/>
                    <a:pt x="36838" y="11431"/>
                    <a:pt x="37241" y="11431"/>
                  </a:cubicBezTo>
                  <a:lnTo>
                    <a:pt x="37282" y="11431"/>
                  </a:lnTo>
                  <a:cubicBezTo>
                    <a:pt x="37604" y="11431"/>
                    <a:pt x="37604" y="10947"/>
                    <a:pt x="37282" y="10947"/>
                  </a:cubicBezTo>
                  <a:cubicBezTo>
                    <a:pt x="36273" y="10866"/>
                    <a:pt x="35265" y="10705"/>
                    <a:pt x="34257" y="10503"/>
                  </a:cubicBezTo>
                  <a:cubicBezTo>
                    <a:pt x="31192" y="9898"/>
                    <a:pt x="28127" y="9051"/>
                    <a:pt x="25183" y="8003"/>
                  </a:cubicBezTo>
                  <a:cubicBezTo>
                    <a:pt x="22884" y="7196"/>
                    <a:pt x="20626" y="6269"/>
                    <a:pt x="18408" y="5301"/>
                  </a:cubicBezTo>
                  <a:cubicBezTo>
                    <a:pt x="16149" y="4333"/>
                    <a:pt x="13971" y="3365"/>
                    <a:pt x="11713" y="2518"/>
                  </a:cubicBezTo>
                  <a:cubicBezTo>
                    <a:pt x="8971" y="1469"/>
                    <a:pt x="6107" y="663"/>
                    <a:pt x="3244" y="179"/>
                  </a:cubicBezTo>
                  <a:cubicBezTo>
                    <a:pt x="2558" y="58"/>
                    <a:pt x="1873" y="18"/>
                    <a:pt x="1187" y="18"/>
                  </a:cubicBezTo>
                  <a:cubicBezTo>
                    <a:pt x="1105" y="6"/>
                    <a:pt x="1022" y="1"/>
                    <a:pt x="939" y="1"/>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5" name="Google Shape;475;p14"/>
            <p:cNvSpPr/>
            <p:nvPr/>
          </p:nvSpPr>
          <p:spPr>
            <a:xfrm rot="-5400000">
              <a:off x="1927538" y="2923913"/>
              <a:ext cx="349248" cy="2321591"/>
            </a:xfrm>
            <a:custGeom>
              <a:rect b="b" l="l" r="r" t="t"/>
              <a:pathLst>
                <a:path extrusionOk="0" h="42278" w="6337">
                  <a:moveTo>
                    <a:pt x="5975" y="0"/>
                  </a:moveTo>
                  <a:cubicBezTo>
                    <a:pt x="5906" y="0"/>
                    <a:pt x="5843" y="34"/>
                    <a:pt x="5808" y="117"/>
                  </a:cubicBezTo>
                  <a:lnTo>
                    <a:pt x="5808" y="157"/>
                  </a:lnTo>
                  <a:cubicBezTo>
                    <a:pt x="5525" y="803"/>
                    <a:pt x="5243" y="1488"/>
                    <a:pt x="5001" y="2174"/>
                  </a:cubicBezTo>
                  <a:cubicBezTo>
                    <a:pt x="4316" y="3989"/>
                    <a:pt x="3751" y="5884"/>
                    <a:pt x="3227" y="7739"/>
                  </a:cubicBezTo>
                  <a:cubicBezTo>
                    <a:pt x="2420" y="10603"/>
                    <a:pt x="1775" y="13466"/>
                    <a:pt x="1291" y="16410"/>
                  </a:cubicBezTo>
                  <a:cubicBezTo>
                    <a:pt x="686" y="20040"/>
                    <a:pt x="323" y="23750"/>
                    <a:pt x="162" y="27420"/>
                  </a:cubicBezTo>
                  <a:cubicBezTo>
                    <a:pt x="0" y="31775"/>
                    <a:pt x="202" y="36131"/>
                    <a:pt x="726" y="40406"/>
                  </a:cubicBezTo>
                  <a:cubicBezTo>
                    <a:pt x="807" y="40970"/>
                    <a:pt x="847" y="41535"/>
                    <a:pt x="928" y="42100"/>
                  </a:cubicBezTo>
                  <a:cubicBezTo>
                    <a:pt x="959" y="42226"/>
                    <a:pt x="1052" y="42278"/>
                    <a:pt x="1152" y="42278"/>
                  </a:cubicBezTo>
                  <a:cubicBezTo>
                    <a:pt x="1307" y="42278"/>
                    <a:pt x="1477" y="42151"/>
                    <a:pt x="1452" y="41979"/>
                  </a:cubicBezTo>
                  <a:cubicBezTo>
                    <a:pt x="847" y="37623"/>
                    <a:pt x="565" y="33227"/>
                    <a:pt x="646" y="28872"/>
                  </a:cubicBezTo>
                  <a:cubicBezTo>
                    <a:pt x="807" y="22056"/>
                    <a:pt x="1734" y="15321"/>
                    <a:pt x="3469" y="8788"/>
                  </a:cubicBezTo>
                  <a:cubicBezTo>
                    <a:pt x="3993" y="6771"/>
                    <a:pt x="4598" y="4795"/>
                    <a:pt x="5324" y="2819"/>
                  </a:cubicBezTo>
                  <a:cubicBezTo>
                    <a:pt x="5525" y="2255"/>
                    <a:pt x="5727" y="1690"/>
                    <a:pt x="5969" y="1125"/>
                  </a:cubicBezTo>
                  <a:lnTo>
                    <a:pt x="6090" y="843"/>
                  </a:lnTo>
                  <a:cubicBezTo>
                    <a:pt x="6090" y="803"/>
                    <a:pt x="6130" y="762"/>
                    <a:pt x="6130" y="722"/>
                  </a:cubicBezTo>
                  <a:lnTo>
                    <a:pt x="6130" y="682"/>
                  </a:lnTo>
                  <a:cubicBezTo>
                    <a:pt x="6171" y="601"/>
                    <a:pt x="6211" y="520"/>
                    <a:pt x="6251" y="440"/>
                  </a:cubicBezTo>
                  <a:lnTo>
                    <a:pt x="6251" y="399"/>
                  </a:lnTo>
                  <a:cubicBezTo>
                    <a:pt x="6337" y="200"/>
                    <a:pt x="6140" y="0"/>
                    <a:pt x="5975"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6" name="Google Shape;476;p14"/>
            <p:cNvSpPr/>
            <p:nvPr/>
          </p:nvSpPr>
          <p:spPr>
            <a:xfrm rot="-5400000">
              <a:off x="205460" y="4311468"/>
              <a:ext cx="545448" cy="1188911"/>
            </a:xfrm>
            <a:custGeom>
              <a:rect b="b" l="l" r="r" t="t"/>
              <a:pathLst>
                <a:path extrusionOk="0" h="21651" w="9897">
                  <a:moveTo>
                    <a:pt x="9500" y="0"/>
                  </a:moveTo>
                  <a:cubicBezTo>
                    <a:pt x="9446" y="0"/>
                    <a:pt x="9391" y="18"/>
                    <a:pt x="9341" y="59"/>
                  </a:cubicBezTo>
                  <a:cubicBezTo>
                    <a:pt x="8414" y="906"/>
                    <a:pt x="7607" y="1915"/>
                    <a:pt x="6922" y="3003"/>
                  </a:cubicBezTo>
                  <a:cubicBezTo>
                    <a:pt x="4946" y="5947"/>
                    <a:pt x="3373" y="9133"/>
                    <a:pt x="2284" y="12521"/>
                  </a:cubicBezTo>
                  <a:cubicBezTo>
                    <a:pt x="1316" y="15384"/>
                    <a:pt x="550" y="18329"/>
                    <a:pt x="25" y="21313"/>
                  </a:cubicBezTo>
                  <a:cubicBezTo>
                    <a:pt x="1" y="21512"/>
                    <a:pt x="176" y="21650"/>
                    <a:pt x="333" y="21650"/>
                  </a:cubicBezTo>
                  <a:cubicBezTo>
                    <a:pt x="429" y="21650"/>
                    <a:pt x="519" y="21597"/>
                    <a:pt x="550" y="21474"/>
                  </a:cubicBezTo>
                  <a:cubicBezTo>
                    <a:pt x="1316" y="16675"/>
                    <a:pt x="2768" y="12037"/>
                    <a:pt x="4825" y="7641"/>
                  </a:cubicBezTo>
                  <a:cubicBezTo>
                    <a:pt x="5873" y="5343"/>
                    <a:pt x="7244" y="3205"/>
                    <a:pt x="8898" y="1269"/>
                  </a:cubicBezTo>
                  <a:cubicBezTo>
                    <a:pt x="9140" y="987"/>
                    <a:pt x="9422" y="705"/>
                    <a:pt x="9704" y="422"/>
                  </a:cubicBezTo>
                  <a:cubicBezTo>
                    <a:pt x="9897" y="262"/>
                    <a:pt x="9707" y="0"/>
                    <a:pt x="9500"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7" name="Google Shape;477;p14"/>
            <p:cNvSpPr/>
            <p:nvPr/>
          </p:nvSpPr>
          <p:spPr>
            <a:xfrm rot="-5400000">
              <a:off x="-842421" y="3681359"/>
              <a:ext cx="1323361" cy="87750"/>
            </a:xfrm>
            <a:custGeom>
              <a:rect b="b" l="l" r="r" t="t"/>
              <a:pathLst>
                <a:path extrusionOk="0" h="1598" w="24012">
                  <a:moveTo>
                    <a:pt x="13224" y="1"/>
                  </a:moveTo>
                  <a:cubicBezTo>
                    <a:pt x="11591" y="1"/>
                    <a:pt x="9957" y="32"/>
                    <a:pt x="8324" y="97"/>
                  </a:cubicBezTo>
                  <a:cubicBezTo>
                    <a:pt x="5945" y="177"/>
                    <a:pt x="3566" y="419"/>
                    <a:pt x="1267" y="863"/>
                  </a:cubicBezTo>
                  <a:cubicBezTo>
                    <a:pt x="944" y="944"/>
                    <a:pt x="622" y="984"/>
                    <a:pt x="299" y="1105"/>
                  </a:cubicBezTo>
                  <a:cubicBezTo>
                    <a:pt x="1" y="1179"/>
                    <a:pt x="116" y="1598"/>
                    <a:pt x="357" y="1598"/>
                  </a:cubicBezTo>
                  <a:cubicBezTo>
                    <a:pt x="377" y="1598"/>
                    <a:pt x="398" y="1595"/>
                    <a:pt x="420" y="1589"/>
                  </a:cubicBezTo>
                  <a:cubicBezTo>
                    <a:pt x="1428" y="1307"/>
                    <a:pt x="2436" y="1105"/>
                    <a:pt x="3485" y="1024"/>
                  </a:cubicBezTo>
                  <a:cubicBezTo>
                    <a:pt x="6383" y="654"/>
                    <a:pt x="9309" y="480"/>
                    <a:pt x="12240" y="480"/>
                  </a:cubicBezTo>
                  <a:cubicBezTo>
                    <a:pt x="12817" y="480"/>
                    <a:pt x="13394" y="487"/>
                    <a:pt x="13970" y="500"/>
                  </a:cubicBezTo>
                  <a:cubicBezTo>
                    <a:pt x="17197" y="540"/>
                    <a:pt x="20463" y="702"/>
                    <a:pt x="23690" y="944"/>
                  </a:cubicBezTo>
                  <a:cubicBezTo>
                    <a:pt x="23702" y="945"/>
                    <a:pt x="23713" y="946"/>
                    <a:pt x="23724" y="946"/>
                  </a:cubicBezTo>
                  <a:cubicBezTo>
                    <a:pt x="24012" y="946"/>
                    <a:pt x="24000" y="458"/>
                    <a:pt x="23690" y="419"/>
                  </a:cubicBezTo>
                  <a:cubicBezTo>
                    <a:pt x="20201" y="145"/>
                    <a:pt x="16712" y="1"/>
                    <a:pt x="13224" y="1"/>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478" name="Google Shape;478;p14"/>
          <p:cNvSpPr txBox="1"/>
          <p:nvPr>
            <p:ph type="title"/>
          </p:nvPr>
        </p:nvSpPr>
        <p:spPr>
          <a:xfrm>
            <a:off x="929900" y="1583181"/>
            <a:ext cx="2832900" cy="904500"/>
          </a:xfrm>
          <a:prstGeom prst="rect">
            <a:avLst/>
          </a:prstGeom>
        </p:spPr>
        <p:txBody>
          <a:bodyPr anchorCtr="0" anchor="t" bIns="91425" lIns="91425" spcFirstLastPara="1" rIns="91425" wrap="square" tIns="91425">
            <a:noAutofit/>
          </a:bodyPr>
          <a:lstStyle>
            <a:lvl1pPr lvl="0" algn="ctr">
              <a:spcBef>
                <a:spcPts val="0"/>
              </a:spcBef>
              <a:spcAft>
                <a:spcPts val="0"/>
              </a:spcAft>
              <a:buSzPts val="2500"/>
              <a:buNone/>
              <a:defRPr sz="2500"/>
            </a:lvl1pPr>
            <a:lvl2pPr lvl="1">
              <a:spcBef>
                <a:spcPts val="0"/>
              </a:spcBef>
              <a:spcAft>
                <a:spcPts val="0"/>
              </a:spcAft>
              <a:buSzPts val="2500"/>
              <a:buNone/>
              <a:defRPr sz="2500"/>
            </a:lvl2pPr>
            <a:lvl3pPr lvl="2">
              <a:spcBef>
                <a:spcPts val="0"/>
              </a:spcBef>
              <a:spcAft>
                <a:spcPts val="0"/>
              </a:spcAft>
              <a:buSzPts val="2500"/>
              <a:buNone/>
              <a:defRPr sz="2500"/>
            </a:lvl3pPr>
            <a:lvl4pPr lvl="3">
              <a:spcBef>
                <a:spcPts val="0"/>
              </a:spcBef>
              <a:spcAft>
                <a:spcPts val="0"/>
              </a:spcAft>
              <a:buSzPts val="2500"/>
              <a:buNone/>
              <a:defRPr sz="2500"/>
            </a:lvl4pPr>
            <a:lvl5pPr lvl="4">
              <a:spcBef>
                <a:spcPts val="0"/>
              </a:spcBef>
              <a:spcAft>
                <a:spcPts val="0"/>
              </a:spcAft>
              <a:buSzPts val="2500"/>
              <a:buNone/>
              <a:defRPr sz="2500"/>
            </a:lvl5pPr>
            <a:lvl6pPr lvl="5">
              <a:spcBef>
                <a:spcPts val="0"/>
              </a:spcBef>
              <a:spcAft>
                <a:spcPts val="0"/>
              </a:spcAft>
              <a:buSzPts val="2500"/>
              <a:buNone/>
              <a:defRPr sz="2500"/>
            </a:lvl6pPr>
            <a:lvl7pPr lvl="6">
              <a:spcBef>
                <a:spcPts val="0"/>
              </a:spcBef>
              <a:spcAft>
                <a:spcPts val="0"/>
              </a:spcAft>
              <a:buSzPts val="2500"/>
              <a:buNone/>
              <a:defRPr sz="2500"/>
            </a:lvl7pPr>
            <a:lvl8pPr lvl="7">
              <a:spcBef>
                <a:spcPts val="0"/>
              </a:spcBef>
              <a:spcAft>
                <a:spcPts val="0"/>
              </a:spcAft>
              <a:buSzPts val="2500"/>
              <a:buNone/>
              <a:defRPr sz="2500"/>
            </a:lvl8pPr>
            <a:lvl9pPr lvl="8">
              <a:spcBef>
                <a:spcPts val="0"/>
              </a:spcBef>
              <a:spcAft>
                <a:spcPts val="0"/>
              </a:spcAft>
              <a:buSzPts val="2500"/>
              <a:buNone/>
              <a:defRPr sz="2500"/>
            </a:lvl9pPr>
          </a:lstStyle>
          <a:p/>
        </p:txBody>
      </p:sp>
    </p:spTree>
  </p:cSld>
  <p:clrMapOvr>
    <a:masterClrMapping/>
  </p:clrMapOvr>
</p:sldLayout>
</file>

<file path=ppt/slideLayouts/slideLayout1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020" name="Shape 2020"/>
        <p:cNvGrpSpPr/>
        <p:nvPr/>
      </p:nvGrpSpPr>
      <p:grpSpPr>
        <a:xfrm>
          <a:off x="0" y="0"/>
          <a:ext cx="0" cy="0"/>
          <a:chOff x="0" y="0"/>
          <a:chExt cx="0" cy="0"/>
        </a:xfrm>
      </p:grpSpPr>
      <p:cxnSp>
        <p:nvCxnSpPr>
          <p:cNvPr id="2021" name="Google Shape;2021;p134"/>
          <p:cNvCxnSpPr/>
          <p:nvPr/>
        </p:nvCxnSpPr>
        <p:spPr>
          <a:xfrm>
            <a:off x="418675" y="1457787"/>
            <a:ext cx="614100" cy="0"/>
          </a:xfrm>
          <a:prstGeom prst="straightConnector1">
            <a:avLst/>
          </a:prstGeom>
          <a:noFill/>
          <a:ln cap="flat" cmpd="sng" w="19050">
            <a:solidFill>
              <a:schemeClr val="dk2"/>
            </a:solidFill>
            <a:prstDash val="lgDash"/>
            <a:round/>
            <a:headEnd len="sm" w="sm" type="none"/>
            <a:tailEnd len="sm" w="sm" type="none"/>
          </a:ln>
        </p:spPr>
      </p:cxnSp>
      <p:sp>
        <p:nvSpPr>
          <p:cNvPr id="2022" name="Google Shape;2022;p134"/>
          <p:cNvSpPr txBox="1"/>
          <p:nvPr>
            <p:ph type="title"/>
          </p:nvPr>
        </p:nvSpPr>
        <p:spPr>
          <a:xfrm>
            <a:off x="311700" y="631800"/>
            <a:ext cx="2808000" cy="755700"/>
          </a:xfrm>
          <a:prstGeom prst="rect">
            <a:avLst/>
          </a:prstGeom>
        </p:spPr>
        <p:txBody>
          <a:bodyPr anchorCtr="0" anchor="b" bIns="91425" lIns="91425" spcFirstLastPara="1" rIns="91425" wrap="square" tIns="91425">
            <a:noAutofit/>
          </a:bodyPr>
          <a:lstStyle>
            <a:lvl1pPr lvl="0" rtl="0">
              <a:spcBef>
                <a:spcPts val="0"/>
              </a:spcBef>
              <a:spcAft>
                <a:spcPts val="0"/>
              </a:spcAft>
              <a:buSzPts val="2400"/>
              <a:buFont typeface="Raleway"/>
              <a:buNone/>
              <a:defRPr sz="2400">
                <a:latin typeface="Raleway"/>
                <a:ea typeface="Raleway"/>
                <a:cs typeface="Raleway"/>
                <a:sym typeface="Raleway"/>
              </a:defRPr>
            </a:lvl1pPr>
            <a:lvl2pPr lvl="1" rtl="0">
              <a:spcBef>
                <a:spcPts val="0"/>
              </a:spcBef>
              <a:spcAft>
                <a:spcPts val="0"/>
              </a:spcAft>
              <a:buSzPts val="2400"/>
              <a:buFont typeface="Raleway"/>
              <a:buNone/>
              <a:defRPr sz="2400">
                <a:latin typeface="Raleway"/>
                <a:ea typeface="Raleway"/>
                <a:cs typeface="Raleway"/>
                <a:sym typeface="Raleway"/>
              </a:defRPr>
            </a:lvl2pPr>
            <a:lvl3pPr lvl="2" rtl="0">
              <a:spcBef>
                <a:spcPts val="0"/>
              </a:spcBef>
              <a:spcAft>
                <a:spcPts val="0"/>
              </a:spcAft>
              <a:buSzPts val="2400"/>
              <a:buFont typeface="Raleway"/>
              <a:buNone/>
              <a:defRPr sz="2400">
                <a:latin typeface="Raleway"/>
                <a:ea typeface="Raleway"/>
                <a:cs typeface="Raleway"/>
                <a:sym typeface="Raleway"/>
              </a:defRPr>
            </a:lvl3pPr>
            <a:lvl4pPr lvl="3" rtl="0">
              <a:spcBef>
                <a:spcPts val="0"/>
              </a:spcBef>
              <a:spcAft>
                <a:spcPts val="0"/>
              </a:spcAft>
              <a:buSzPts val="2400"/>
              <a:buFont typeface="Raleway"/>
              <a:buNone/>
              <a:defRPr sz="2400">
                <a:latin typeface="Raleway"/>
                <a:ea typeface="Raleway"/>
                <a:cs typeface="Raleway"/>
                <a:sym typeface="Raleway"/>
              </a:defRPr>
            </a:lvl4pPr>
            <a:lvl5pPr lvl="4" rtl="0">
              <a:spcBef>
                <a:spcPts val="0"/>
              </a:spcBef>
              <a:spcAft>
                <a:spcPts val="0"/>
              </a:spcAft>
              <a:buSzPts val="2400"/>
              <a:buFont typeface="Raleway"/>
              <a:buNone/>
              <a:defRPr sz="2400">
                <a:latin typeface="Raleway"/>
                <a:ea typeface="Raleway"/>
                <a:cs typeface="Raleway"/>
                <a:sym typeface="Raleway"/>
              </a:defRPr>
            </a:lvl5pPr>
            <a:lvl6pPr lvl="5" rtl="0">
              <a:spcBef>
                <a:spcPts val="0"/>
              </a:spcBef>
              <a:spcAft>
                <a:spcPts val="0"/>
              </a:spcAft>
              <a:buSzPts val="2400"/>
              <a:buFont typeface="Raleway"/>
              <a:buNone/>
              <a:defRPr sz="2400">
                <a:latin typeface="Raleway"/>
                <a:ea typeface="Raleway"/>
                <a:cs typeface="Raleway"/>
                <a:sym typeface="Raleway"/>
              </a:defRPr>
            </a:lvl6pPr>
            <a:lvl7pPr lvl="6" rtl="0">
              <a:spcBef>
                <a:spcPts val="0"/>
              </a:spcBef>
              <a:spcAft>
                <a:spcPts val="0"/>
              </a:spcAft>
              <a:buSzPts val="2400"/>
              <a:buFont typeface="Raleway"/>
              <a:buNone/>
              <a:defRPr sz="2400">
                <a:latin typeface="Raleway"/>
                <a:ea typeface="Raleway"/>
                <a:cs typeface="Raleway"/>
                <a:sym typeface="Raleway"/>
              </a:defRPr>
            </a:lvl7pPr>
            <a:lvl8pPr lvl="7" rtl="0">
              <a:spcBef>
                <a:spcPts val="0"/>
              </a:spcBef>
              <a:spcAft>
                <a:spcPts val="0"/>
              </a:spcAft>
              <a:buSzPts val="2400"/>
              <a:buFont typeface="Raleway"/>
              <a:buNone/>
              <a:defRPr sz="2400">
                <a:latin typeface="Raleway"/>
                <a:ea typeface="Raleway"/>
                <a:cs typeface="Raleway"/>
                <a:sym typeface="Raleway"/>
              </a:defRPr>
            </a:lvl8pPr>
            <a:lvl9pPr lvl="8" rtl="0">
              <a:spcBef>
                <a:spcPts val="0"/>
              </a:spcBef>
              <a:spcAft>
                <a:spcPts val="0"/>
              </a:spcAft>
              <a:buSzPts val="2400"/>
              <a:buFont typeface="Raleway"/>
              <a:buNone/>
              <a:defRPr sz="2400">
                <a:latin typeface="Raleway"/>
                <a:ea typeface="Raleway"/>
                <a:cs typeface="Raleway"/>
                <a:sym typeface="Raleway"/>
              </a:defRPr>
            </a:lvl9pPr>
          </a:lstStyle>
          <a:p/>
        </p:txBody>
      </p:sp>
      <p:sp>
        <p:nvSpPr>
          <p:cNvPr id="2023" name="Google Shape;2023;p134"/>
          <p:cNvSpPr txBox="1"/>
          <p:nvPr>
            <p:ph idx="1" type="body"/>
          </p:nvPr>
        </p:nvSpPr>
        <p:spPr>
          <a:xfrm>
            <a:off x="311700" y="1618204"/>
            <a:ext cx="2808000" cy="2950800"/>
          </a:xfrm>
          <a:prstGeom prst="rect">
            <a:avLst/>
          </a:prstGeom>
        </p:spPr>
        <p:txBody>
          <a:bodyPr anchorCtr="0" anchor="t" bIns="91425" lIns="91425" spcFirstLastPara="1" rIns="91425" wrap="square" tIns="91425">
            <a:noAutofit/>
          </a:bodyPr>
          <a:lstStyle>
            <a:lvl1pPr indent="-304800" lvl="0" marL="457200" rtl="0">
              <a:spcBef>
                <a:spcPts val="0"/>
              </a:spcBef>
              <a:spcAft>
                <a:spcPts val="0"/>
              </a:spcAft>
              <a:buSzPts val="1200"/>
              <a:buFont typeface="Raleway"/>
              <a:buChar char="●"/>
              <a:defRPr sz="1200">
                <a:latin typeface="Raleway"/>
                <a:ea typeface="Raleway"/>
                <a:cs typeface="Raleway"/>
                <a:sym typeface="Raleway"/>
              </a:defRPr>
            </a:lvl1pPr>
            <a:lvl2pPr indent="-304800" lvl="1" marL="914400" rtl="0">
              <a:spcBef>
                <a:spcPts val="1600"/>
              </a:spcBef>
              <a:spcAft>
                <a:spcPts val="0"/>
              </a:spcAft>
              <a:buSzPts val="1200"/>
              <a:buFont typeface="Raleway"/>
              <a:buChar char="○"/>
              <a:defRPr sz="1200">
                <a:latin typeface="Raleway"/>
                <a:ea typeface="Raleway"/>
                <a:cs typeface="Raleway"/>
                <a:sym typeface="Raleway"/>
              </a:defRPr>
            </a:lvl2pPr>
            <a:lvl3pPr indent="-304800" lvl="2" marL="1371600" rtl="0">
              <a:spcBef>
                <a:spcPts val="1600"/>
              </a:spcBef>
              <a:spcAft>
                <a:spcPts val="0"/>
              </a:spcAft>
              <a:buSzPts val="1200"/>
              <a:buFont typeface="Raleway"/>
              <a:buChar char="■"/>
              <a:defRPr sz="1200">
                <a:latin typeface="Raleway"/>
                <a:ea typeface="Raleway"/>
                <a:cs typeface="Raleway"/>
                <a:sym typeface="Raleway"/>
              </a:defRPr>
            </a:lvl3pPr>
            <a:lvl4pPr indent="-304800" lvl="3" marL="1828800" rtl="0">
              <a:spcBef>
                <a:spcPts val="1600"/>
              </a:spcBef>
              <a:spcAft>
                <a:spcPts val="0"/>
              </a:spcAft>
              <a:buSzPts val="1200"/>
              <a:buFont typeface="Raleway"/>
              <a:buChar char="●"/>
              <a:defRPr sz="1200">
                <a:latin typeface="Raleway"/>
                <a:ea typeface="Raleway"/>
                <a:cs typeface="Raleway"/>
                <a:sym typeface="Raleway"/>
              </a:defRPr>
            </a:lvl4pPr>
            <a:lvl5pPr indent="-304800" lvl="4" marL="2286000" rtl="0">
              <a:spcBef>
                <a:spcPts val="1600"/>
              </a:spcBef>
              <a:spcAft>
                <a:spcPts val="0"/>
              </a:spcAft>
              <a:buSzPts val="1200"/>
              <a:buFont typeface="Raleway"/>
              <a:buChar char="○"/>
              <a:defRPr sz="1200">
                <a:latin typeface="Raleway"/>
                <a:ea typeface="Raleway"/>
                <a:cs typeface="Raleway"/>
                <a:sym typeface="Raleway"/>
              </a:defRPr>
            </a:lvl5pPr>
            <a:lvl6pPr indent="-304800" lvl="5" marL="2743200" rtl="0">
              <a:spcBef>
                <a:spcPts val="1600"/>
              </a:spcBef>
              <a:spcAft>
                <a:spcPts val="0"/>
              </a:spcAft>
              <a:buSzPts val="1200"/>
              <a:buFont typeface="Raleway"/>
              <a:buChar char="■"/>
              <a:defRPr sz="1200">
                <a:latin typeface="Raleway"/>
                <a:ea typeface="Raleway"/>
                <a:cs typeface="Raleway"/>
                <a:sym typeface="Raleway"/>
              </a:defRPr>
            </a:lvl6pPr>
            <a:lvl7pPr indent="-304800" lvl="6" marL="3200400" rtl="0">
              <a:spcBef>
                <a:spcPts val="1600"/>
              </a:spcBef>
              <a:spcAft>
                <a:spcPts val="0"/>
              </a:spcAft>
              <a:buSzPts val="1200"/>
              <a:buFont typeface="Raleway"/>
              <a:buChar char="●"/>
              <a:defRPr sz="1200">
                <a:latin typeface="Raleway"/>
                <a:ea typeface="Raleway"/>
                <a:cs typeface="Raleway"/>
                <a:sym typeface="Raleway"/>
              </a:defRPr>
            </a:lvl7pPr>
            <a:lvl8pPr indent="-304800" lvl="7" marL="3657600" rtl="0">
              <a:spcBef>
                <a:spcPts val="1600"/>
              </a:spcBef>
              <a:spcAft>
                <a:spcPts val="0"/>
              </a:spcAft>
              <a:buSzPts val="1200"/>
              <a:buFont typeface="Raleway"/>
              <a:buChar char="○"/>
              <a:defRPr sz="1200">
                <a:latin typeface="Raleway"/>
                <a:ea typeface="Raleway"/>
                <a:cs typeface="Raleway"/>
                <a:sym typeface="Raleway"/>
              </a:defRPr>
            </a:lvl8pPr>
            <a:lvl9pPr indent="-304800" lvl="8" marL="4114800" rtl="0">
              <a:spcBef>
                <a:spcPts val="1600"/>
              </a:spcBef>
              <a:spcAft>
                <a:spcPts val="1600"/>
              </a:spcAft>
              <a:buSzPts val="1200"/>
              <a:buFont typeface="Raleway"/>
              <a:buChar char="■"/>
              <a:defRPr sz="1200">
                <a:latin typeface="Raleway"/>
                <a:ea typeface="Raleway"/>
                <a:cs typeface="Raleway"/>
                <a:sym typeface="Raleway"/>
              </a:defRPr>
            </a:lvl9pPr>
          </a:lstStyle>
          <a:p/>
        </p:txBody>
      </p:sp>
      <p:sp>
        <p:nvSpPr>
          <p:cNvPr id="2024" name="Google Shape;2024;p13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bg>
      <p:bgPr>
        <a:solidFill>
          <a:schemeClr val="accent5"/>
        </a:solidFill>
      </p:bgPr>
    </p:bg>
    <p:spTree>
      <p:nvGrpSpPr>
        <p:cNvPr id="2025" name="Shape 2025"/>
        <p:cNvGrpSpPr/>
        <p:nvPr/>
      </p:nvGrpSpPr>
      <p:grpSpPr>
        <a:xfrm>
          <a:off x="0" y="0"/>
          <a:ext cx="0" cy="0"/>
          <a:chOff x="0" y="0"/>
          <a:chExt cx="0" cy="0"/>
        </a:xfrm>
      </p:grpSpPr>
      <p:sp>
        <p:nvSpPr>
          <p:cNvPr id="2026" name="Google Shape;2026;p135"/>
          <p:cNvSpPr txBox="1"/>
          <p:nvPr>
            <p:ph type="title"/>
          </p:nvPr>
        </p:nvSpPr>
        <p:spPr>
          <a:xfrm>
            <a:off x="490250" y="528900"/>
            <a:ext cx="5678100" cy="4085700"/>
          </a:xfrm>
          <a:prstGeom prst="rect">
            <a:avLst/>
          </a:prstGeom>
        </p:spPr>
        <p:txBody>
          <a:bodyPr anchorCtr="0" anchor="ctr" bIns="91425" lIns="91425" spcFirstLastPara="1" rIns="91425" wrap="square" tIns="91425">
            <a:noAutofit/>
          </a:bodyPr>
          <a:lstStyle>
            <a:lvl1pPr lvl="0" rtl="0">
              <a:spcBef>
                <a:spcPts val="0"/>
              </a:spcBef>
              <a:spcAft>
                <a:spcPts val="0"/>
              </a:spcAft>
              <a:buSzPts val="5400"/>
              <a:buFont typeface="Raleway"/>
              <a:buNone/>
              <a:defRPr sz="5400">
                <a:latin typeface="Raleway"/>
                <a:ea typeface="Raleway"/>
                <a:cs typeface="Raleway"/>
                <a:sym typeface="Raleway"/>
              </a:defRPr>
            </a:lvl1pPr>
            <a:lvl2pPr lvl="1" rtl="0">
              <a:spcBef>
                <a:spcPts val="0"/>
              </a:spcBef>
              <a:spcAft>
                <a:spcPts val="0"/>
              </a:spcAft>
              <a:buClr>
                <a:schemeClr val="lt1"/>
              </a:buClr>
              <a:buSzPts val="5400"/>
              <a:buNone/>
              <a:defRPr sz="5400">
                <a:solidFill>
                  <a:schemeClr val="lt1"/>
                </a:solidFill>
              </a:defRPr>
            </a:lvl2pPr>
            <a:lvl3pPr lvl="2" rtl="0">
              <a:spcBef>
                <a:spcPts val="0"/>
              </a:spcBef>
              <a:spcAft>
                <a:spcPts val="0"/>
              </a:spcAft>
              <a:buClr>
                <a:schemeClr val="lt1"/>
              </a:buClr>
              <a:buSzPts val="5400"/>
              <a:buNone/>
              <a:defRPr sz="5400">
                <a:solidFill>
                  <a:schemeClr val="lt1"/>
                </a:solidFill>
              </a:defRPr>
            </a:lvl3pPr>
            <a:lvl4pPr lvl="3" rtl="0">
              <a:spcBef>
                <a:spcPts val="0"/>
              </a:spcBef>
              <a:spcAft>
                <a:spcPts val="0"/>
              </a:spcAft>
              <a:buClr>
                <a:schemeClr val="lt1"/>
              </a:buClr>
              <a:buSzPts val="5400"/>
              <a:buNone/>
              <a:defRPr sz="5400">
                <a:solidFill>
                  <a:schemeClr val="lt1"/>
                </a:solidFill>
              </a:defRPr>
            </a:lvl4pPr>
            <a:lvl5pPr lvl="4" rtl="0">
              <a:spcBef>
                <a:spcPts val="0"/>
              </a:spcBef>
              <a:spcAft>
                <a:spcPts val="0"/>
              </a:spcAft>
              <a:buClr>
                <a:schemeClr val="lt1"/>
              </a:buClr>
              <a:buSzPts val="5400"/>
              <a:buNone/>
              <a:defRPr sz="5400">
                <a:solidFill>
                  <a:schemeClr val="lt1"/>
                </a:solidFill>
              </a:defRPr>
            </a:lvl5pPr>
            <a:lvl6pPr lvl="5" rtl="0">
              <a:spcBef>
                <a:spcPts val="0"/>
              </a:spcBef>
              <a:spcAft>
                <a:spcPts val="0"/>
              </a:spcAft>
              <a:buClr>
                <a:schemeClr val="lt1"/>
              </a:buClr>
              <a:buSzPts val="5400"/>
              <a:buNone/>
              <a:defRPr sz="5400">
                <a:solidFill>
                  <a:schemeClr val="lt1"/>
                </a:solidFill>
              </a:defRPr>
            </a:lvl6pPr>
            <a:lvl7pPr lvl="6" rtl="0">
              <a:spcBef>
                <a:spcPts val="0"/>
              </a:spcBef>
              <a:spcAft>
                <a:spcPts val="0"/>
              </a:spcAft>
              <a:buClr>
                <a:schemeClr val="lt1"/>
              </a:buClr>
              <a:buSzPts val="5400"/>
              <a:buNone/>
              <a:defRPr sz="5400">
                <a:solidFill>
                  <a:schemeClr val="lt1"/>
                </a:solidFill>
              </a:defRPr>
            </a:lvl7pPr>
            <a:lvl8pPr lvl="7" rtl="0">
              <a:spcBef>
                <a:spcPts val="0"/>
              </a:spcBef>
              <a:spcAft>
                <a:spcPts val="0"/>
              </a:spcAft>
              <a:buClr>
                <a:schemeClr val="lt1"/>
              </a:buClr>
              <a:buSzPts val="5400"/>
              <a:buNone/>
              <a:defRPr sz="5400">
                <a:solidFill>
                  <a:schemeClr val="lt1"/>
                </a:solidFill>
              </a:defRPr>
            </a:lvl8pPr>
            <a:lvl9pPr lvl="8" rtl="0">
              <a:spcBef>
                <a:spcPts val="0"/>
              </a:spcBef>
              <a:spcAft>
                <a:spcPts val="0"/>
              </a:spcAft>
              <a:buClr>
                <a:schemeClr val="lt1"/>
              </a:buClr>
              <a:buSzPts val="5400"/>
              <a:buNone/>
              <a:defRPr sz="5400">
                <a:solidFill>
                  <a:schemeClr val="lt1"/>
                </a:solidFill>
              </a:defRPr>
            </a:lvl9pPr>
          </a:lstStyle>
          <a:p/>
        </p:txBody>
      </p:sp>
      <p:sp>
        <p:nvSpPr>
          <p:cNvPr id="2027" name="Google Shape;2027;p13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bg>
      <p:bgPr>
        <a:solidFill>
          <a:schemeClr val="accent1"/>
        </a:solidFill>
      </p:bgPr>
    </p:bg>
    <p:spTree>
      <p:nvGrpSpPr>
        <p:cNvPr id="2028" name="Shape 2028"/>
        <p:cNvGrpSpPr/>
        <p:nvPr/>
      </p:nvGrpSpPr>
      <p:grpSpPr>
        <a:xfrm>
          <a:off x="0" y="0"/>
          <a:ext cx="0" cy="0"/>
          <a:chOff x="0" y="0"/>
          <a:chExt cx="0" cy="0"/>
        </a:xfrm>
      </p:grpSpPr>
      <p:sp>
        <p:nvSpPr>
          <p:cNvPr id="2029" name="Google Shape;2029;p136"/>
          <p:cNvSpPr/>
          <p:nvPr/>
        </p:nvSpPr>
        <p:spPr>
          <a:xfrm>
            <a:off x="4572000" y="175"/>
            <a:ext cx="4572000" cy="51435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30" name="Google Shape;2030;p136"/>
          <p:cNvSpPr txBox="1"/>
          <p:nvPr>
            <p:ph idx="1" type="body"/>
          </p:nvPr>
        </p:nvSpPr>
        <p:spPr>
          <a:xfrm>
            <a:off x="4939500" y="724200"/>
            <a:ext cx="3837000" cy="3695100"/>
          </a:xfrm>
          <a:prstGeom prst="rect">
            <a:avLst/>
          </a:prstGeom>
        </p:spPr>
        <p:txBody>
          <a:bodyPr anchorCtr="0" anchor="ctr" bIns="91425" lIns="91425" spcFirstLastPara="1" rIns="91425" wrap="square" tIns="91425">
            <a:noAutofit/>
          </a:bodyPr>
          <a:lstStyle>
            <a:lvl1pPr indent="-342900" lvl="0" marL="457200" rtl="0">
              <a:spcBef>
                <a:spcPts val="0"/>
              </a:spcBef>
              <a:spcAft>
                <a:spcPts val="0"/>
              </a:spcAft>
              <a:buSzPts val="1800"/>
              <a:buFont typeface="Raleway"/>
              <a:buChar char="●"/>
              <a:defRPr>
                <a:latin typeface="Raleway"/>
                <a:ea typeface="Raleway"/>
                <a:cs typeface="Raleway"/>
                <a:sym typeface="Raleway"/>
              </a:defRPr>
            </a:lvl1pPr>
            <a:lvl2pPr indent="-317500" lvl="1" marL="914400" rtl="0">
              <a:spcBef>
                <a:spcPts val="1600"/>
              </a:spcBef>
              <a:spcAft>
                <a:spcPts val="0"/>
              </a:spcAft>
              <a:buSzPts val="1400"/>
              <a:buFont typeface="Raleway"/>
              <a:buChar char="○"/>
              <a:defRPr>
                <a:latin typeface="Raleway"/>
                <a:ea typeface="Raleway"/>
                <a:cs typeface="Raleway"/>
                <a:sym typeface="Raleway"/>
              </a:defRPr>
            </a:lvl2pPr>
            <a:lvl3pPr indent="-317500" lvl="2" marL="1371600" rtl="0">
              <a:spcBef>
                <a:spcPts val="1600"/>
              </a:spcBef>
              <a:spcAft>
                <a:spcPts val="0"/>
              </a:spcAft>
              <a:buSzPts val="1400"/>
              <a:buFont typeface="Raleway"/>
              <a:buChar char="■"/>
              <a:defRPr>
                <a:latin typeface="Raleway"/>
                <a:ea typeface="Raleway"/>
                <a:cs typeface="Raleway"/>
                <a:sym typeface="Raleway"/>
              </a:defRPr>
            </a:lvl3pPr>
            <a:lvl4pPr indent="-317500" lvl="3" marL="1828800" rtl="0">
              <a:spcBef>
                <a:spcPts val="1600"/>
              </a:spcBef>
              <a:spcAft>
                <a:spcPts val="0"/>
              </a:spcAft>
              <a:buSzPts val="1400"/>
              <a:buFont typeface="Raleway"/>
              <a:buChar char="●"/>
              <a:defRPr>
                <a:latin typeface="Raleway"/>
                <a:ea typeface="Raleway"/>
                <a:cs typeface="Raleway"/>
                <a:sym typeface="Raleway"/>
              </a:defRPr>
            </a:lvl4pPr>
            <a:lvl5pPr indent="-317500" lvl="4" marL="2286000" rtl="0">
              <a:spcBef>
                <a:spcPts val="1600"/>
              </a:spcBef>
              <a:spcAft>
                <a:spcPts val="0"/>
              </a:spcAft>
              <a:buSzPts val="1400"/>
              <a:buFont typeface="Raleway"/>
              <a:buChar char="○"/>
              <a:defRPr>
                <a:latin typeface="Raleway"/>
                <a:ea typeface="Raleway"/>
                <a:cs typeface="Raleway"/>
                <a:sym typeface="Raleway"/>
              </a:defRPr>
            </a:lvl5pPr>
            <a:lvl6pPr indent="-317500" lvl="5" marL="2743200" rtl="0">
              <a:spcBef>
                <a:spcPts val="1600"/>
              </a:spcBef>
              <a:spcAft>
                <a:spcPts val="0"/>
              </a:spcAft>
              <a:buSzPts val="1400"/>
              <a:buFont typeface="Raleway"/>
              <a:buChar char="■"/>
              <a:defRPr>
                <a:latin typeface="Raleway"/>
                <a:ea typeface="Raleway"/>
                <a:cs typeface="Raleway"/>
                <a:sym typeface="Raleway"/>
              </a:defRPr>
            </a:lvl6pPr>
            <a:lvl7pPr indent="-317500" lvl="6" marL="3200400" rtl="0">
              <a:spcBef>
                <a:spcPts val="1600"/>
              </a:spcBef>
              <a:spcAft>
                <a:spcPts val="0"/>
              </a:spcAft>
              <a:buSzPts val="1400"/>
              <a:buFont typeface="Raleway"/>
              <a:buChar char="●"/>
              <a:defRPr>
                <a:latin typeface="Raleway"/>
                <a:ea typeface="Raleway"/>
                <a:cs typeface="Raleway"/>
                <a:sym typeface="Raleway"/>
              </a:defRPr>
            </a:lvl7pPr>
            <a:lvl8pPr indent="-317500" lvl="7" marL="3657600" rtl="0">
              <a:spcBef>
                <a:spcPts val="1600"/>
              </a:spcBef>
              <a:spcAft>
                <a:spcPts val="0"/>
              </a:spcAft>
              <a:buSzPts val="1400"/>
              <a:buFont typeface="Raleway"/>
              <a:buChar char="○"/>
              <a:defRPr>
                <a:latin typeface="Raleway"/>
                <a:ea typeface="Raleway"/>
                <a:cs typeface="Raleway"/>
                <a:sym typeface="Raleway"/>
              </a:defRPr>
            </a:lvl8pPr>
            <a:lvl9pPr indent="-317500" lvl="8" marL="4114800" rtl="0">
              <a:spcBef>
                <a:spcPts val="1600"/>
              </a:spcBef>
              <a:spcAft>
                <a:spcPts val="1600"/>
              </a:spcAft>
              <a:buSzPts val="1400"/>
              <a:buFont typeface="Raleway"/>
              <a:buChar char="■"/>
              <a:defRPr>
                <a:latin typeface="Raleway"/>
                <a:ea typeface="Raleway"/>
                <a:cs typeface="Raleway"/>
                <a:sym typeface="Raleway"/>
              </a:defRPr>
            </a:lvl9pPr>
          </a:lstStyle>
          <a:p/>
        </p:txBody>
      </p:sp>
      <p:sp>
        <p:nvSpPr>
          <p:cNvPr id="2031" name="Google Shape;2031;p136"/>
          <p:cNvSpPr txBox="1"/>
          <p:nvPr>
            <p:ph type="title"/>
          </p:nvPr>
        </p:nvSpPr>
        <p:spPr>
          <a:xfrm>
            <a:off x="265500" y="1078750"/>
            <a:ext cx="4045200" cy="17892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4600"/>
              <a:buFont typeface="Raleway"/>
              <a:buNone/>
              <a:defRPr sz="4600">
                <a:solidFill>
                  <a:schemeClr val="lt1"/>
                </a:solidFill>
                <a:latin typeface="Raleway"/>
                <a:ea typeface="Raleway"/>
                <a:cs typeface="Raleway"/>
                <a:sym typeface="Raleway"/>
              </a:defRPr>
            </a:lvl1pPr>
            <a:lvl2pPr lvl="1" rtl="0" algn="ctr">
              <a:spcBef>
                <a:spcPts val="0"/>
              </a:spcBef>
              <a:spcAft>
                <a:spcPts val="0"/>
              </a:spcAft>
              <a:buClr>
                <a:schemeClr val="lt1"/>
              </a:buClr>
              <a:buSzPts val="4600"/>
              <a:buFont typeface="Raleway"/>
              <a:buNone/>
              <a:defRPr sz="4600">
                <a:solidFill>
                  <a:schemeClr val="lt1"/>
                </a:solidFill>
                <a:latin typeface="Raleway"/>
                <a:ea typeface="Raleway"/>
                <a:cs typeface="Raleway"/>
                <a:sym typeface="Raleway"/>
              </a:defRPr>
            </a:lvl2pPr>
            <a:lvl3pPr lvl="2" rtl="0" algn="ctr">
              <a:spcBef>
                <a:spcPts val="0"/>
              </a:spcBef>
              <a:spcAft>
                <a:spcPts val="0"/>
              </a:spcAft>
              <a:buClr>
                <a:schemeClr val="lt1"/>
              </a:buClr>
              <a:buSzPts val="4600"/>
              <a:buFont typeface="Raleway"/>
              <a:buNone/>
              <a:defRPr sz="4600">
                <a:solidFill>
                  <a:schemeClr val="lt1"/>
                </a:solidFill>
                <a:latin typeface="Raleway"/>
                <a:ea typeface="Raleway"/>
                <a:cs typeface="Raleway"/>
                <a:sym typeface="Raleway"/>
              </a:defRPr>
            </a:lvl3pPr>
            <a:lvl4pPr lvl="3" rtl="0" algn="ctr">
              <a:spcBef>
                <a:spcPts val="0"/>
              </a:spcBef>
              <a:spcAft>
                <a:spcPts val="0"/>
              </a:spcAft>
              <a:buClr>
                <a:schemeClr val="lt1"/>
              </a:buClr>
              <a:buSzPts val="4600"/>
              <a:buFont typeface="Raleway"/>
              <a:buNone/>
              <a:defRPr sz="4600">
                <a:solidFill>
                  <a:schemeClr val="lt1"/>
                </a:solidFill>
                <a:latin typeface="Raleway"/>
                <a:ea typeface="Raleway"/>
                <a:cs typeface="Raleway"/>
                <a:sym typeface="Raleway"/>
              </a:defRPr>
            </a:lvl4pPr>
            <a:lvl5pPr lvl="4" rtl="0" algn="ctr">
              <a:spcBef>
                <a:spcPts val="0"/>
              </a:spcBef>
              <a:spcAft>
                <a:spcPts val="0"/>
              </a:spcAft>
              <a:buClr>
                <a:schemeClr val="lt1"/>
              </a:buClr>
              <a:buSzPts val="4600"/>
              <a:buFont typeface="Raleway"/>
              <a:buNone/>
              <a:defRPr sz="4600">
                <a:solidFill>
                  <a:schemeClr val="lt1"/>
                </a:solidFill>
                <a:latin typeface="Raleway"/>
                <a:ea typeface="Raleway"/>
                <a:cs typeface="Raleway"/>
                <a:sym typeface="Raleway"/>
              </a:defRPr>
            </a:lvl5pPr>
            <a:lvl6pPr lvl="5" rtl="0" algn="ctr">
              <a:spcBef>
                <a:spcPts val="0"/>
              </a:spcBef>
              <a:spcAft>
                <a:spcPts val="0"/>
              </a:spcAft>
              <a:buClr>
                <a:schemeClr val="lt1"/>
              </a:buClr>
              <a:buSzPts val="4600"/>
              <a:buFont typeface="Raleway"/>
              <a:buNone/>
              <a:defRPr sz="4600">
                <a:solidFill>
                  <a:schemeClr val="lt1"/>
                </a:solidFill>
                <a:latin typeface="Raleway"/>
                <a:ea typeface="Raleway"/>
                <a:cs typeface="Raleway"/>
                <a:sym typeface="Raleway"/>
              </a:defRPr>
            </a:lvl6pPr>
            <a:lvl7pPr lvl="6" rtl="0" algn="ctr">
              <a:spcBef>
                <a:spcPts val="0"/>
              </a:spcBef>
              <a:spcAft>
                <a:spcPts val="0"/>
              </a:spcAft>
              <a:buClr>
                <a:schemeClr val="lt1"/>
              </a:buClr>
              <a:buSzPts val="4600"/>
              <a:buFont typeface="Raleway"/>
              <a:buNone/>
              <a:defRPr sz="4600">
                <a:solidFill>
                  <a:schemeClr val="lt1"/>
                </a:solidFill>
                <a:latin typeface="Raleway"/>
                <a:ea typeface="Raleway"/>
                <a:cs typeface="Raleway"/>
                <a:sym typeface="Raleway"/>
              </a:defRPr>
            </a:lvl7pPr>
            <a:lvl8pPr lvl="7" rtl="0" algn="ctr">
              <a:spcBef>
                <a:spcPts val="0"/>
              </a:spcBef>
              <a:spcAft>
                <a:spcPts val="0"/>
              </a:spcAft>
              <a:buClr>
                <a:schemeClr val="lt1"/>
              </a:buClr>
              <a:buSzPts val="4600"/>
              <a:buFont typeface="Raleway"/>
              <a:buNone/>
              <a:defRPr sz="4600">
                <a:solidFill>
                  <a:schemeClr val="lt1"/>
                </a:solidFill>
                <a:latin typeface="Raleway"/>
                <a:ea typeface="Raleway"/>
                <a:cs typeface="Raleway"/>
                <a:sym typeface="Raleway"/>
              </a:defRPr>
            </a:lvl8pPr>
            <a:lvl9pPr lvl="8" rtl="0" algn="ctr">
              <a:spcBef>
                <a:spcPts val="0"/>
              </a:spcBef>
              <a:spcAft>
                <a:spcPts val="0"/>
              </a:spcAft>
              <a:buClr>
                <a:schemeClr val="lt1"/>
              </a:buClr>
              <a:buSzPts val="4600"/>
              <a:buFont typeface="Raleway"/>
              <a:buNone/>
              <a:defRPr sz="4600">
                <a:solidFill>
                  <a:schemeClr val="lt1"/>
                </a:solidFill>
                <a:latin typeface="Raleway"/>
                <a:ea typeface="Raleway"/>
                <a:cs typeface="Raleway"/>
                <a:sym typeface="Raleway"/>
              </a:defRPr>
            </a:lvl9pPr>
          </a:lstStyle>
          <a:p/>
        </p:txBody>
      </p:sp>
      <p:sp>
        <p:nvSpPr>
          <p:cNvPr id="2032" name="Google Shape;2032;p136"/>
          <p:cNvSpPr txBox="1"/>
          <p:nvPr>
            <p:ph idx="2" type="subTitle"/>
          </p:nvPr>
        </p:nvSpPr>
        <p:spPr>
          <a:xfrm>
            <a:off x="265500" y="2921401"/>
            <a:ext cx="4045200" cy="13455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900"/>
              <a:buFont typeface="Raleway"/>
              <a:buNone/>
              <a:defRPr sz="1900">
                <a:solidFill>
                  <a:schemeClr val="lt1"/>
                </a:solidFill>
                <a:latin typeface="Raleway"/>
                <a:ea typeface="Raleway"/>
                <a:cs typeface="Raleway"/>
                <a:sym typeface="Raleway"/>
              </a:defRPr>
            </a:lvl1pPr>
            <a:lvl2pPr lvl="1" rtl="0" algn="ctr">
              <a:lnSpc>
                <a:spcPct val="100000"/>
              </a:lnSpc>
              <a:spcBef>
                <a:spcPts val="0"/>
              </a:spcBef>
              <a:spcAft>
                <a:spcPts val="0"/>
              </a:spcAft>
              <a:buClr>
                <a:schemeClr val="lt1"/>
              </a:buClr>
              <a:buSzPts val="1900"/>
              <a:buFont typeface="Raleway"/>
              <a:buNone/>
              <a:defRPr sz="1900">
                <a:solidFill>
                  <a:schemeClr val="lt1"/>
                </a:solidFill>
                <a:latin typeface="Raleway"/>
                <a:ea typeface="Raleway"/>
                <a:cs typeface="Raleway"/>
                <a:sym typeface="Raleway"/>
              </a:defRPr>
            </a:lvl2pPr>
            <a:lvl3pPr lvl="2" rtl="0" algn="ctr">
              <a:lnSpc>
                <a:spcPct val="100000"/>
              </a:lnSpc>
              <a:spcBef>
                <a:spcPts val="0"/>
              </a:spcBef>
              <a:spcAft>
                <a:spcPts val="0"/>
              </a:spcAft>
              <a:buClr>
                <a:schemeClr val="lt1"/>
              </a:buClr>
              <a:buSzPts val="1900"/>
              <a:buFont typeface="Raleway"/>
              <a:buNone/>
              <a:defRPr sz="1900">
                <a:solidFill>
                  <a:schemeClr val="lt1"/>
                </a:solidFill>
                <a:latin typeface="Raleway"/>
                <a:ea typeface="Raleway"/>
                <a:cs typeface="Raleway"/>
                <a:sym typeface="Raleway"/>
              </a:defRPr>
            </a:lvl3pPr>
            <a:lvl4pPr lvl="3" rtl="0" algn="ctr">
              <a:lnSpc>
                <a:spcPct val="100000"/>
              </a:lnSpc>
              <a:spcBef>
                <a:spcPts val="0"/>
              </a:spcBef>
              <a:spcAft>
                <a:spcPts val="0"/>
              </a:spcAft>
              <a:buClr>
                <a:schemeClr val="lt1"/>
              </a:buClr>
              <a:buSzPts val="1900"/>
              <a:buFont typeface="Raleway"/>
              <a:buNone/>
              <a:defRPr sz="1900">
                <a:solidFill>
                  <a:schemeClr val="lt1"/>
                </a:solidFill>
                <a:latin typeface="Raleway"/>
                <a:ea typeface="Raleway"/>
                <a:cs typeface="Raleway"/>
                <a:sym typeface="Raleway"/>
              </a:defRPr>
            </a:lvl4pPr>
            <a:lvl5pPr lvl="4" rtl="0" algn="ctr">
              <a:lnSpc>
                <a:spcPct val="100000"/>
              </a:lnSpc>
              <a:spcBef>
                <a:spcPts val="0"/>
              </a:spcBef>
              <a:spcAft>
                <a:spcPts val="0"/>
              </a:spcAft>
              <a:buClr>
                <a:schemeClr val="lt1"/>
              </a:buClr>
              <a:buSzPts val="1900"/>
              <a:buFont typeface="Raleway"/>
              <a:buNone/>
              <a:defRPr sz="1900">
                <a:solidFill>
                  <a:schemeClr val="lt1"/>
                </a:solidFill>
                <a:latin typeface="Raleway"/>
                <a:ea typeface="Raleway"/>
                <a:cs typeface="Raleway"/>
                <a:sym typeface="Raleway"/>
              </a:defRPr>
            </a:lvl5pPr>
            <a:lvl6pPr lvl="5" rtl="0" algn="ctr">
              <a:lnSpc>
                <a:spcPct val="100000"/>
              </a:lnSpc>
              <a:spcBef>
                <a:spcPts val="0"/>
              </a:spcBef>
              <a:spcAft>
                <a:spcPts val="0"/>
              </a:spcAft>
              <a:buClr>
                <a:schemeClr val="lt1"/>
              </a:buClr>
              <a:buSzPts val="1900"/>
              <a:buFont typeface="Raleway"/>
              <a:buNone/>
              <a:defRPr sz="1900">
                <a:solidFill>
                  <a:schemeClr val="lt1"/>
                </a:solidFill>
                <a:latin typeface="Raleway"/>
                <a:ea typeface="Raleway"/>
                <a:cs typeface="Raleway"/>
                <a:sym typeface="Raleway"/>
              </a:defRPr>
            </a:lvl6pPr>
            <a:lvl7pPr lvl="6" rtl="0" algn="ctr">
              <a:lnSpc>
                <a:spcPct val="100000"/>
              </a:lnSpc>
              <a:spcBef>
                <a:spcPts val="0"/>
              </a:spcBef>
              <a:spcAft>
                <a:spcPts val="0"/>
              </a:spcAft>
              <a:buClr>
                <a:schemeClr val="lt1"/>
              </a:buClr>
              <a:buSzPts val="1900"/>
              <a:buFont typeface="Raleway"/>
              <a:buNone/>
              <a:defRPr sz="1900">
                <a:solidFill>
                  <a:schemeClr val="lt1"/>
                </a:solidFill>
                <a:latin typeface="Raleway"/>
                <a:ea typeface="Raleway"/>
                <a:cs typeface="Raleway"/>
                <a:sym typeface="Raleway"/>
              </a:defRPr>
            </a:lvl7pPr>
            <a:lvl8pPr lvl="7" rtl="0" algn="ctr">
              <a:lnSpc>
                <a:spcPct val="100000"/>
              </a:lnSpc>
              <a:spcBef>
                <a:spcPts val="0"/>
              </a:spcBef>
              <a:spcAft>
                <a:spcPts val="0"/>
              </a:spcAft>
              <a:buClr>
                <a:schemeClr val="lt1"/>
              </a:buClr>
              <a:buSzPts val="1900"/>
              <a:buFont typeface="Raleway"/>
              <a:buNone/>
              <a:defRPr sz="1900">
                <a:solidFill>
                  <a:schemeClr val="lt1"/>
                </a:solidFill>
                <a:latin typeface="Raleway"/>
                <a:ea typeface="Raleway"/>
                <a:cs typeface="Raleway"/>
                <a:sym typeface="Raleway"/>
              </a:defRPr>
            </a:lvl8pPr>
            <a:lvl9pPr lvl="8" rtl="0" algn="ctr">
              <a:lnSpc>
                <a:spcPct val="100000"/>
              </a:lnSpc>
              <a:spcBef>
                <a:spcPts val="0"/>
              </a:spcBef>
              <a:spcAft>
                <a:spcPts val="0"/>
              </a:spcAft>
              <a:buClr>
                <a:schemeClr val="lt1"/>
              </a:buClr>
              <a:buSzPts val="1900"/>
              <a:buFont typeface="Raleway"/>
              <a:buNone/>
              <a:defRPr sz="1900">
                <a:solidFill>
                  <a:schemeClr val="lt1"/>
                </a:solidFill>
                <a:latin typeface="Raleway"/>
                <a:ea typeface="Raleway"/>
                <a:cs typeface="Raleway"/>
                <a:sym typeface="Raleway"/>
              </a:defRPr>
            </a:lvl9pPr>
          </a:lstStyle>
          <a:p/>
        </p:txBody>
      </p:sp>
      <p:sp>
        <p:nvSpPr>
          <p:cNvPr id="2033" name="Google Shape;2033;p13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1">
  <p:cSld name="SECTION_TITLE_AND_DESCRIPTION_1">
    <p:bg>
      <p:bgPr>
        <a:solidFill>
          <a:schemeClr val="accent2"/>
        </a:solidFill>
      </p:bgPr>
    </p:bg>
    <p:spTree>
      <p:nvGrpSpPr>
        <p:cNvPr id="2034" name="Shape 2034"/>
        <p:cNvGrpSpPr/>
        <p:nvPr/>
      </p:nvGrpSpPr>
      <p:grpSpPr>
        <a:xfrm>
          <a:off x="0" y="0"/>
          <a:ext cx="0" cy="0"/>
          <a:chOff x="0" y="0"/>
          <a:chExt cx="0" cy="0"/>
        </a:xfrm>
      </p:grpSpPr>
      <p:sp>
        <p:nvSpPr>
          <p:cNvPr id="2035" name="Google Shape;2035;p137"/>
          <p:cNvSpPr/>
          <p:nvPr/>
        </p:nvSpPr>
        <p:spPr>
          <a:xfrm>
            <a:off x="4572000" y="175"/>
            <a:ext cx="4572000" cy="51435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2036" name="Google Shape;2036;p137"/>
          <p:cNvCxnSpPr/>
          <p:nvPr/>
        </p:nvCxnSpPr>
        <p:spPr>
          <a:xfrm>
            <a:off x="5029675" y="4495500"/>
            <a:ext cx="577200" cy="0"/>
          </a:xfrm>
          <a:prstGeom prst="straightConnector1">
            <a:avLst/>
          </a:prstGeom>
          <a:noFill/>
          <a:ln cap="flat" cmpd="sng" w="19050">
            <a:solidFill>
              <a:schemeClr val="dk1"/>
            </a:solidFill>
            <a:prstDash val="lgDash"/>
            <a:round/>
            <a:headEnd len="sm" w="sm" type="none"/>
            <a:tailEnd len="sm" w="sm" type="none"/>
          </a:ln>
        </p:spPr>
      </p:cxnSp>
      <p:sp>
        <p:nvSpPr>
          <p:cNvPr id="2037" name="Google Shape;2037;p137"/>
          <p:cNvSpPr txBox="1"/>
          <p:nvPr>
            <p:ph type="title"/>
          </p:nvPr>
        </p:nvSpPr>
        <p:spPr>
          <a:xfrm>
            <a:off x="265500" y="1078750"/>
            <a:ext cx="4045200" cy="17892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4600"/>
              <a:buFont typeface="Raleway"/>
              <a:buNone/>
              <a:defRPr sz="4600">
                <a:solidFill>
                  <a:schemeClr val="lt1"/>
                </a:solidFill>
                <a:latin typeface="Raleway"/>
                <a:ea typeface="Raleway"/>
                <a:cs typeface="Raleway"/>
                <a:sym typeface="Raleway"/>
              </a:defRPr>
            </a:lvl1pPr>
            <a:lvl2pPr lvl="1" rtl="0" algn="ctr">
              <a:spcBef>
                <a:spcPts val="0"/>
              </a:spcBef>
              <a:spcAft>
                <a:spcPts val="0"/>
              </a:spcAft>
              <a:buClr>
                <a:schemeClr val="lt1"/>
              </a:buClr>
              <a:buSzPts val="4600"/>
              <a:buFont typeface="Raleway"/>
              <a:buNone/>
              <a:defRPr sz="4600">
                <a:solidFill>
                  <a:schemeClr val="lt1"/>
                </a:solidFill>
                <a:latin typeface="Raleway"/>
                <a:ea typeface="Raleway"/>
                <a:cs typeface="Raleway"/>
                <a:sym typeface="Raleway"/>
              </a:defRPr>
            </a:lvl2pPr>
            <a:lvl3pPr lvl="2" rtl="0" algn="ctr">
              <a:spcBef>
                <a:spcPts val="0"/>
              </a:spcBef>
              <a:spcAft>
                <a:spcPts val="0"/>
              </a:spcAft>
              <a:buClr>
                <a:schemeClr val="lt1"/>
              </a:buClr>
              <a:buSzPts val="4600"/>
              <a:buFont typeface="Raleway"/>
              <a:buNone/>
              <a:defRPr sz="4600">
                <a:solidFill>
                  <a:schemeClr val="lt1"/>
                </a:solidFill>
                <a:latin typeface="Raleway"/>
                <a:ea typeface="Raleway"/>
                <a:cs typeface="Raleway"/>
                <a:sym typeface="Raleway"/>
              </a:defRPr>
            </a:lvl3pPr>
            <a:lvl4pPr lvl="3" rtl="0" algn="ctr">
              <a:spcBef>
                <a:spcPts val="0"/>
              </a:spcBef>
              <a:spcAft>
                <a:spcPts val="0"/>
              </a:spcAft>
              <a:buClr>
                <a:schemeClr val="lt1"/>
              </a:buClr>
              <a:buSzPts val="4600"/>
              <a:buFont typeface="Raleway"/>
              <a:buNone/>
              <a:defRPr sz="4600">
                <a:solidFill>
                  <a:schemeClr val="lt1"/>
                </a:solidFill>
                <a:latin typeface="Raleway"/>
                <a:ea typeface="Raleway"/>
                <a:cs typeface="Raleway"/>
                <a:sym typeface="Raleway"/>
              </a:defRPr>
            </a:lvl4pPr>
            <a:lvl5pPr lvl="4" rtl="0" algn="ctr">
              <a:spcBef>
                <a:spcPts val="0"/>
              </a:spcBef>
              <a:spcAft>
                <a:spcPts val="0"/>
              </a:spcAft>
              <a:buClr>
                <a:schemeClr val="lt1"/>
              </a:buClr>
              <a:buSzPts val="4600"/>
              <a:buFont typeface="Raleway"/>
              <a:buNone/>
              <a:defRPr sz="4600">
                <a:solidFill>
                  <a:schemeClr val="lt1"/>
                </a:solidFill>
                <a:latin typeface="Raleway"/>
                <a:ea typeface="Raleway"/>
                <a:cs typeface="Raleway"/>
                <a:sym typeface="Raleway"/>
              </a:defRPr>
            </a:lvl5pPr>
            <a:lvl6pPr lvl="5" rtl="0" algn="ctr">
              <a:spcBef>
                <a:spcPts val="0"/>
              </a:spcBef>
              <a:spcAft>
                <a:spcPts val="0"/>
              </a:spcAft>
              <a:buClr>
                <a:schemeClr val="lt1"/>
              </a:buClr>
              <a:buSzPts val="4600"/>
              <a:buFont typeface="Raleway"/>
              <a:buNone/>
              <a:defRPr sz="4600">
                <a:solidFill>
                  <a:schemeClr val="lt1"/>
                </a:solidFill>
                <a:latin typeface="Raleway"/>
                <a:ea typeface="Raleway"/>
                <a:cs typeface="Raleway"/>
                <a:sym typeface="Raleway"/>
              </a:defRPr>
            </a:lvl6pPr>
            <a:lvl7pPr lvl="6" rtl="0" algn="ctr">
              <a:spcBef>
                <a:spcPts val="0"/>
              </a:spcBef>
              <a:spcAft>
                <a:spcPts val="0"/>
              </a:spcAft>
              <a:buClr>
                <a:schemeClr val="lt1"/>
              </a:buClr>
              <a:buSzPts val="4600"/>
              <a:buFont typeface="Raleway"/>
              <a:buNone/>
              <a:defRPr sz="4600">
                <a:solidFill>
                  <a:schemeClr val="lt1"/>
                </a:solidFill>
                <a:latin typeface="Raleway"/>
                <a:ea typeface="Raleway"/>
                <a:cs typeface="Raleway"/>
                <a:sym typeface="Raleway"/>
              </a:defRPr>
            </a:lvl7pPr>
            <a:lvl8pPr lvl="7" rtl="0" algn="ctr">
              <a:spcBef>
                <a:spcPts val="0"/>
              </a:spcBef>
              <a:spcAft>
                <a:spcPts val="0"/>
              </a:spcAft>
              <a:buClr>
                <a:schemeClr val="lt1"/>
              </a:buClr>
              <a:buSzPts val="4600"/>
              <a:buFont typeface="Raleway"/>
              <a:buNone/>
              <a:defRPr sz="4600">
                <a:solidFill>
                  <a:schemeClr val="lt1"/>
                </a:solidFill>
                <a:latin typeface="Raleway"/>
                <a:ea typeface="Raleway"/>
                <a:cs typeface="Raleway"/>
                <a:sym typeface="Raleway"/>
              </a:defRPr>
            </a:lvl8pPr>
            <a:lvl9pPr lvl="8" rtl="0" algn="ctr">
              <a:spcBef>
                <a:spcPts val="0"/>
              </a:spcBef>
              <a:spcAft>
                <a:spcPts val="0"/>
              </a:spcAft>
              <a:buClr>
                <a:schemeClr val="lt1"/>
              </a:buClr>
              <a:buSzPts val="4600"/>
              <a:buFont typeface="Raleway"/>
              <a:buNone/>
              <a:defRPr sz="4600">
                <a:solidFill>
                  <a:schemeClr val="lt1"/>
                </a:solidFill>
                <a:latin typeface="Raleway"/>
                <a:ea typeface="Raleway"/>
                <a:cs typeface="Raleway"/>
                <a:sym typeface="Raleway"/>
              </a:defRPr>
            </a:lvl9pPr>
          </a:lstStyle>
          <a:p/>
        </p:txBody>
      </p:sp>
      <p:sp>
        <p:nvSpPr>
          <p:cNvPr id="2038" name="Google Shape;2038;p137"/>
          <p:cNvSpPr txBox="1"/>
          <p:nvPr>
            <p:ph idx="1" type="subTitle"/>
          </p:nvPr>
        </p:nvSpPr>
        <p:spPr>
          <a:xfrm>
            <a:off x="265500" y="2921401"/>
            <a:ext cx="4045200" cy="13455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900"/>
              <a:buFont typeface="Raleway"/>
              <a:buNone/>
              <a:defRPr sz="1900">
                <a:solidFill>
                  <a:schemeClr val="lt1"/>
                </a:solidFill>
                <a:latin typeface="Raleway"/>
                <a:ea typeface="Raleway"/>
                <a:cs typeface="Raleway"/>
                <a:sym typeface="Raleway"/>
              </a:defRPr>
            </a:lvl1pPr>
            <a:lvl2pPr lvl="1" rtl="0" algn="ctr">
              <a:lnSpc>
                <a:spcPct val="100000"/>
              </a:lnSpc>
              <a:spcBef>
                <a:spcPts val="0"/>
              </a:spcBef>
              <a:spcAft>
                <a:spcPts val="0"/>
              </a:spcAft>
              <a:buClr>
                <a:schemeClr val="lt1"/>
              </a:buClr>
              <a:buSzPts val="1900"/>
              <a:buFont typeface="Raleway"/>
              <a:buNone/>
              <a:defRPr sz="1900">
                <a:solidFill>
                  <a:schemeClr val="lt1"/>
                </a:solidFill>
                <a:latin typeface="Raleway"/>
                <a:ea typeface="Raleway"/>
                <a:cs typeface="Raleway"/>
                <a:sym typeface="Raleway"/>
              </a:defRPr>
            </a:lvl2pPr>
            <a:lvl3pPr lvl="2" rtl="0" algn="ctr">
              <a:lnSpc>
                <a:spcPct val="100000"/>
              </a:lnSpc>
              <a:spcBef>
                <a:spcPts val="0"/>
              </a:spcBef>
              <a:spcAft>
                <a:spcPts val="0"/>
              </a:spcAft>
              <a:buClr>
                <a:schemeClr val="lt1"/>
              </a:buClr>
              <a:buSzPts val="1900"/>
              <a:buFont typeface="Raleway"/>
              <a:buNone/>
              <a:defRPr sz="1900">
                <a:solidFill>
                  <a:schemeClr val="lt1"/>
                </a:solidFill>
                <a:latin typeface="Raleway"/>
                <a:ea typeface="Raleway"/>
                <a:cs typeface="Raleway"/>
                <a:sym typeface="Raleway"/>
              </a:defRPr>
            </a:lvl3pPr>
            <a:lvl4pPr lvl="3" rtl="0" algn="ctr">
              <a:lnSpc>
                <a:spcPct val="100000"/>
              </a:lnSpc>
              <a:spcBef>
                <a:spcPts val="0"/>
              </a:spcBef>
              <a:spcAft>
                <a:spcPts val="0"/>
              </a:spcAft>
              <a:buClr>
                <a:schemeClr val="lt1"/>
              </a:buClr>
              <a:buSzPts val="1900"/>
              <a:buFont typeface="Raleway"/>
              <a:buNone/>
              <a:defRPr sz="1900">
                <a:solidFill>
                  <a:schemeClr val="lt1"/>
                </a:solidFill>
                <a:latin typeface="Raleway"/>
                <a:ea typeface="Raleway"/>
                <a:cs typeface="Raleway"/>
                <a:sym typeface="Raleway"/>
              </a:defRPr>
            </a:lvl4pPr>
            <a:lvl5pPr lvl="4" rtl="0" algn="ctr">
              <a:lnSpc>
                <a:spcPct val="100000"/>
              </a:lnSpc>
              <a:spcBef>
                <a:spcPts val="0"/>
              </a:spcBef>
              <a:spcAft>
                <a:spcPts val="0"/>
              </a:spcAft>
              <a:buClr>
                <a:schemeClr val="lt1"/>
              </a:buClr>
              <a:buSzPts val="1900"/>
              <a:buFont typeface="Raleway"/>
              <a:buNone/>
              <a:defRPr sz="1900">
                <a:solidFill>
                  <a:schemeClr val="lt1"/>
                </a:solidFill>
                <a:latin typeface="Raleway"/>
                <a:ea typeface="Raleway"/>
                <a:cs typeface="Raleway"/>
                <a:sym typeface="Raleway"/>
              </a:defRPr>
            </a:lvl5pPr>
            <a:lvl6pPr lvl="5" rtl="0" algn="ctr">
              <a:lnSpc>
                <a:spcPct val="100000"/>
              </a:lnSpc>
              <a:spcBef>
                <a:spcPts val="0"/>
              </a:spcBef>
              <a:spcAft>
                <a:spcPts val="0"/>
              </a:spcAft>
              <a:buClr>
                <a:schemeClr val="lt1"/>
              </a:buClr>
              <a:buSzPts val="1900"/>
              <a:buFont typeface="Raleway"/>
              <a:buNone/>
              <a:defRPr sz="1900">
                <a:solidFill>
                  <a:schemeClr val="lt1"/>
                </a:solidFill>
                <a:latin typeface="Raleway"/>
                <a:ea typeface="Raleway"/>
                <a:cs typeface="Raleway"/>
                <a:sym typeface="Raleway"/>
              </a:defRPr>
            </a:lvl6pPr>
            <a:lvl7pPr lvl="6" rtl="0" algn="ctr">
              <a:lnSpc>
                <a:spcPct val="100000"/>
              </a:lnSpc>
              <a:spcBef>
                <a:spcPts val="0"/>
              </a:spcBef>
              <a:spcAft>
                <a:spcPts val="0"/>
              </a:spcAft>
              <a:buClr>
                <a:schemeClr val="lt1"/>
              </a:buClr>
              <a:buSzPts val="1900"/>
              <a:buFont typeface="Raleway"/>
              <a:buNone/>
              <a:defRPr sz="1900">
                <a:solidFill>
                  <a:schemeClr val="lt1"/>
                </a:solidFill>
                <a:latin typeface="Raleway"/>
                <a:ea typeface="Raleway"/>
                <a:cs typeface="Raleway"/>
                <a:sym typeface="Raleway"/>
              </a:defRPr>
            </a:lvl7pPr>
            <a:lvl8pPr lvl="7" rtl="0" algn="ctr">
              <a:lnSpc>
                <a:spcPct val="100000"/>
              </a:lnSpc>
              <a:spcBef>
                <a:spcPts val="0"/>
              </a:spcBef>
              <a:spcAft>
                <a:spcPts val="0"/>
              </a:spcAft>
              <a:buClr>
                <a:schemeClr val="lt1"/>
              </a:buClr>
              <a:buSzPts val="1900"/>
              <a:buFont typeface="Raleway"/>
              <a:buNone/>
              <a:defRPr sz="1900">
                <a:solidFill>
                  <a:schemeClr val="lt1"/>
                </a:solidFill>
                <a:latin typeface="Raleway"/>
                <a:ea typeface="Raleway"/>
                <a:cs typeface="Raleway"/>
                <a:sym typeface="Raleway"/>
              </a:defRPr>
            </a:lvl8pPr>
            <a:lvl9pPr lvl="8" rtl="0" algn="ctr">
              <a:lnSpc>
                <a:spcPct val="100000"/>
              </a:lnSpc>
              <a:spcBef>
                <a:spcPts val="0"/>
              </a:spcBef>
              <a:spcAft>
                <a:spcPts val="0"/>
              </a:spcAft>
              <a:buClr>
                <a:schemeClr val="lt1"/>
              </a:buClr>
              <a:buSzPts val="1900"/>
              <a:buFont typeface="Raleway"/>
              <a:buNone/>
              <a:defRPr sz="1900">
                <a:solidFill>
                  <a:schemeClr val="lt1"/>
                </a:solidFill>
                <a:latin typeface="Raleway"/>
                <a:ea typeface="Raleway"/>
                <a:cs typeface="Raleway"/>
                <a:sym typeface="Raleway"/>
              </a:defRPr>
            </a:lvl9pPr>
          </a:lstStyle>
          <a:p/>
        </p:txBody>
      </p:sp>
      <p:sp>
        <p:nvSpPr>
          <p:cNvPr id="2039" name="Google Shape;2039;p137"/>
          <p:cNvSpPr txBox="1"/>
          <p:nvPr>
            <p:ph idx="2" type="body"/>
          </p:nvPr>
        </p:nvSpPr>
        <p:spPr>
          <a:xfrm>
            <a:off x="4939500" y="724200"/>
            <a:ext cx="3837000" cy="3695100"/>
          </a:xfrm>
          <a:prstGeom prst="rect">
            <a:avLst/>
          </a:prstGeom>
        </p:spPr>
        <p:txBody>
          <a:bodyPr anchorCtr="0" anchor="ctr" bIns="91425" lIns="91425" spcFirstLastPara="1" rIns="91425" wrap="square" tIns="91425">
            <a:noAutofit/>
          </a:bodyPr>
          <a:lstStyle>
            <a:lvl1pPr indent="-342900" lvl="0" marL="457200" rtl="0">
              <a:spcBef>
                <a:spcPts val="0"/>
              </a:spcBef>
              <a:spcAft>
                <a:spcPts val="0"/>
              </a:spcAft>
              <a:buSzPts val="1800"/>
              <a:buFont typeface="Raleway"/>
              <a:buChar char="●"/>
              <a:defRPr>
                <a:latin typeface="Raleway"/>
                <a:ea typeface="Raleway"/>
                <a:cs typeface="Raleway"/>
                <a:sym typeface="Raleway"/>
              </a:defRPr>
            </a:lvl1pPr>
            <a:lvl2pPr indent="-317500" lvl="1" marL="914400" rtl="0">
              <a:spcBef>
                <a:spcPts val="1600"/>
              </a:spcBef>
              <a:spcAft>
                <a:spcPts val="0"/>
              </a:spcAft>
              <a:buSzPts val="1400"/>
              <a:buFont typeface="Raleway"/>
              <a:buChar char="○"/>
              <a:defRPr>
                <a:latin typeface="Raleway"/>
                <a:ea typeface="Raleway"/>
                <a:cs typeface="Raleway"/>
                <a:sym typeface="Raleway"/>
              </a:defRPr>
            </a:lvl2pPr>
            <a:lvl3pPr indent="-317500" lvl="2" marL="1371600" rtl="0">
              <a:spcBef>
                <a:spcPts val="1600"/>
              </a:spcBef>
              <a:spcAft>
                <a:spcPts val="0"/>
              </a:spcAft>
              <a:buSzPts val="1400"/>
              <a:buFont typeface="Raleway"/>
              <a:buChar char="■"/>
              <a:defRPr>
                <a:latin typeface="Raleway"/>
                <a:ea typeface="Raleway"/>
                <a:cs typeface="Raleway"/>
                <a:sym typeface="Raleway"/>
              </a:defRPr>
            </a:lvl3pPr>
            <a:lvl4pPr indent="-317500" lvl="3" marL="1828800" rtl="0">
              <a:spcBef>
                <a:spcPts val="1600"/>
              </a:spcBef>
              <a:spcAft>
                <a:spcPts val="0"/>
              </a:spcAft>
              <a:buSzPts val="1400"/>
              <a:buFont typeface="Raleway"/>
              <a:buChar char="●"/>
              <a:defRPr>
                <a:latin typeface="Raleway"/>
                <a:ea typeface="Raleway"/>
                <a:cs typeface="Raleway"/>
                <a:sym typeface="Raleway"/>
              </a:defRPr>
            </a:lvl4pPr>
            <a:lvl5pPr indent="-317500" lvl="4" marL="2286000" rtl="0">
              <a:spcBef>
                <a:spcPts val="1600"/>
              </a:spcBef>
              <a:spcAft>
                <a:spcPts val="0"/>
              </a:spcAft>
              <a:buSzPts val="1400"/>
              <a:buFont typeface="Raleway"/>
              <a:buChar char="○"/>
              <a:defRPr>
                <a:latin typeface="Raleway"/>
                <a:ea typeface="Raleway"/>
                <a:cs typeface="Raleway"/>
                <a:sym typeface="Raleway"/>
              </a:defRPr>
            </a:lvl5pPr>
            <a:lvl6pPr indent="-317500" lvl="5" marL="2743200" rtl="0">
              <a:spcBef>
                <a:spcPts val="1600"/>
              </a:spcBef>
              <a:spcAft>
                <a:spcPts val="0"/>
              </a:spcAft>
              <a:buSzPts val="1400"/>
              <a:buFont typeface="Raleway"/>
              <a:buChar char="■"/>
              <a:defRPr>
                <a:latin typeface="Raleway"/>
                <a:ea typeface="Raleway"/>
                <a:cs typeface="Raleway"/>
                <a:sym typeface="Raleway"/>
              </a:defRPr>
            </a:lvl6pPr>
            <a:lvl7pPr indent="-317500" lvl="6" marL="3200400" rtl="0">
              <a:spcBef>
                <a:spcPts val="1600"/>
              </a:spcBef>
              <a:spcAft>
                <a:spcPts val="0"/>
              </a:spcAft>
              <a:buSzPts val="1400"/>
              <a:buFont typeface="Raleway"/>
              <a:buChar char="●"/>
              <a:defRPr>
                <a:latin typeface="Raleway"/>
                <a:ea typeface="Raleway"/>
                <a:cs typeface="Raleway"/>
                <a:sym typeface="Raleway"/>
              </a:defRPr>
            </a:lvl7pPr>
            <a:lvl8pPr indent="-317500" lvl="7" marL="3657600" rtl="0">
              <a:spcBef>
                <a:spcPts val="1600"/>
              </a:spcBef>
              <a:spcAft>
                <a:spcPts val="0"/>
              </a:spcAft>
              <a:buSzPts val="1400"/>
              <a:buFont typeface="Raleway"/>
              <a:buChar char="○"/>
              <a:defRPr>
                <a:latin typeface="Raleway"/>
                <a:ea typeface="Raleway"/>
                <a:cs typeface="Raleway"/>
                <a:sym typeface="Raleway"/>
              </a:defRPr>
            </a:lvl8pPr>
            <a:lvl9pPr indent="-317500" lvl="8" marL="4114800" rtl="0">
              <a:spcBef>
                <a:spcPts val="1600"/>
              </a:spcBef>
              <a:spcAft>
                <a:spcPts val="1600"/>
              </a:spcAft>
              <a:buSzPts val="1400"/>
              <a:buFont typeface="Raleway"/>
              <a:buChar char="■"/>
              <a:defRPr>
                <a:latin typeface="Raleway"/>
                <a:ea typeface="Raleway"/>
                <a:cs typeface="Raleway"/>
                <a:sym typeface="Raleway"/>
              </a:defRPr>
            </a:lvl9pPr>
          </a:lstStyle>
          <a:p/>
        </p:txBody>
      </p:sp>
      <p:sp>
        <p:nvSpPr>
          <p:cNvPr id="2040" name="Google Shape;2040;p13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1 2">
  <p:cSld name="SECTION_TITLE_AND_DESCRIPTION_1_2">
    <p:bg>
      <p:bgPr>
        <a:solidFill>
          <a:srgbClr val="9900FF"/>
        </a:solidFill>
      </p:bgPr>
    </p:bg>
    <p:spTree>
      <p:nvGrpSpPr>
        <p:cNvPr id="2041" name="Shape 2041"/>
        <p:cNvGrpSpPr/>
        <p:nvPr/>
      </p:nvGrpSpPr>
      <p:grpSpPr>
        <a:xfrm>
          <a:off x="0" y="0"/>
          <a:ext cx="0" cy="0"/>
          <a:chOff x="0" y="0"/>
          <a:chExt cx="0" cy="0"/>
        </a:xfrm>
      </p:grpSpPr>
      <p:sp>
        <p:nvSpPr>
          <p:cNvPr id="2042" name="Google Shape;2042;p138"/>
          <p:cNvSpPr/>
          <p:nvPr/>
        </p:nvSpPr>
        <p:spPr>
          <a:xfrm>
            <a:off x="4572000" y="175"/>
            <a:ext cx="4572000" cy="51435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2043" name="Google Shape;2043;p138"/>
          <p:cNvCxnSpPr/>
          <p:nvPr/>
        </p:nvCxnSpPr>
        <p:spPr>
          <a:xfrm>
            <a:off x="5029675" y="4495500"/>
            <a:ext cx="577200" cy="0"/>
          </a:xfrm>
          <a:prstGeom prst="straightConnector1">
            <a:avLst/>
          </a:prstGeom>
          <a:noFill/>
          <a:ln cap="flat" cmpd="sng" w="19050">
            <a:solidFill>
              <a:schemeClr val="dk1"/>
            </a:solidFill>
            <a:prstDash val="lgDash"/>
            <a:round/>
            <a:headEnd len="sm" w="sm" type="none"/>
            <a:tailEnd len="sm" w="sm" type="none"/>
          </a:ln>
        </p:spPr>
      </p:cxnSp>
      <p:sp>
        <p:nvSpPr>
          <p:cNvPr id="2044" name="Google Shape;2044;p138"/>
          <p:cNvSpPr txBox="1"/>
          <p:nvPr>
            <p:ph type="title"/>
          </p:nvPr>
        </p:nvSpPr>
        <p:spPr>
          <a:xfrm>
            <a:off x="265500" y="1078750"/>
            <a:ext cx="4045200" cy="17892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4600"/>
              <a:buFont typeface="Raleway"/>
              <a:buNone/>
              <a:defRPr sz="4600">
                <a:solidFill>
                  <a:schemeClr val="lt1"/>
                </a:solidFill>
                <a:latin typeface="Raleway"/>
                <a:ea typeface="Raleway"/>
                <a:cs typeface="Raleway"/>
                <a:sym typeface="Raleway"/>
              </a:defRPr>
            </a:lvl1pPr>
            <a:lvl2pPr lvl="1" rtl="0" algn="ctr">
              <a:spcBef>
                <a:spcPts val="0"/>
              </a:spcBef>
              <a:spcAft>
                <a:spcPts val="0"/>
              </a:spcAft>
              <a:buClr>
                <a:schemeClr val="lt1"/>
              </a:buClr>
              <a:buSzPts val="4600"/>
              <a:buFont typeface="Raleway"/>
              <a:buNone/>
              <a:defRPr sz="4600">
                <a:solidFill>
                  <a:schemeClr val="lt1"/>
                </a:solidFill>
                <a:latin typeface="Raleway"/>
                <a:ea typeface="Raleway"/>
                <a:cs typeface="Raleway"/>
                <a:sym typeface="Raleway"/>
              </a:defRPr>
            </a:lvl2pPr>
            <a:lvl3pPr lvl="2" rtl="0" algn="ctr">
              <a:spcBef>
                <a:spcPts val="0"/>
              </a:spcBef>
              <a:spcAft>
                <a:spcPts val="0"/>
              </a:spcAft>
              <a:buClr>
                <a:schemeClr val="lt1"/>
              </a:buClr>
              <a:buSzPts val="4600"/>
              <a:buFont typeface="Raleway"/>
              <a:buNone/>
              <a:defRPr sz="4600">
                <a:solidFill>
                  <a:schemeClr val="lt1"/>
                </a:solidFill>
                <a:latin typeface="Raleway"/>
                <a:ea typeface="Raleway"/>
                <a:cs typeface="Raleway"/>
                <a:sym typeface="Raleway"/>
              </a:defRPr>
            </a:lvl3pPr>
            <a:lvl4pPr lvl="3" rtl="0" algn="ctr">
              <a:spcBef>
                <a:spcPts val="0"/>
              </a:spcBef>
              <a:spcAft>
                <a:spcPts val="0"/>
              </a:spcAft>
              <a:buClr>
                <a:schemeClr val="lt1"/>
              </a:buClr>
              <a:buSzPts val="4600"/>
              <a:buFont typeface="Raleway"/>
              <a:buNone/>
              <a:defRPr sz="4600">
                <a:solidFill>
                  <a:schemeClr val="lt1"/>
                </a:solidFill>
                <a:latin typeface="Raleway"/>
                <a:ea typeface="Raleway"/>
                <a:cs typeface="Raleway"/>
                <a:sym typeface="Raleway"/>
              </a:defRPr>
            </a:lvl4pPr>
            <a:lvl5pPr lvl="4" rtl="0" algn="ctr">
              <a:spcBef>
                <a:spcPts val="0"/>
              </a:spcBef>
              <a:spcAft>
                <a:spcPts val="0"/>
              </a:spcAft>
              <a:buClr>
                <a:schemeClr val="lt1"/>
              </a:buClr>
              <a:buSzPts val="4600"/>
              <a:buFont typeface="Raleway"/>
              <a:buNone/>
              <a:defRPr sz="4600">
                <a:solidFill>
                  <a:schemeClr val="lt1"/>
                </a:solidFill>
                <a:latin typeface="Raleway"/>
                <a:ea typeface="Raleway"/>
                <a:cs typeface="Raleway"/>
                <a:sym typeface="Raleway"/>
              </a:defRPr>
            </a:lvl5pPr>
            <a:lvl6pPr lvl="5" rtl="0" algn="ctr">
              <a:spcBef>
                <a:spcPts val="0"/>
              </a:spcBef>
              <a:spcAft>
                <a:spcPts val="0"/>
              </a:spcAft>
              <a:buClr>
                <a:schemeClr val="lt1"/>
              </a:buClr>
              <a:buSzPts val="4600"/>
              <a:buFont typeface="Raleway"/>
              <a:buNone/>
              <a:defRPr sz="4600">
                <a:solidFill>
                  <a:schemeClr val="lt1"/>
                </a:solidFill>
                <a:latin typeface="Raleway"/>
                <a:ea typeface="Raleway"/>
                <a:cs typeface="Raleway"/>
                <a:sym typeface="Raleway"/>
              </a:defRPr>
            </a:lvl6pPr>
            <a:lvl7pPr lvl="6" rtl="0" algn="ctr">
              <a:spcBef>
                <a:spcPts val="0"/>
              </a:spcBef>
              <a:spcAft>
                <a:spcPts val="0"/>
              </a:spcAft>
              <a:buClr>
                <a:schemeClr val="lt1"/>
              </a:buClr>
              <a:buSzPts val="4600"/>
              <a:buFont typeface="Raleway"/>
              <a:buNone/>
              <a:defRPr sz="4600">
                <a:solidFill>
                  <a:schemeClr val="lt1"/>
                </a:solidFill>
                <a:latin typeface="Raleway"/>
                <a:ea typeface="Raleway"/>
                <a:cs typeface="Raleway"/>
                <a:sym typeface="Raleway"/>
              </a:defRPr>
            </a:lvl7pPr>
            <a:lvl8pPr lvl="7" rtl="0" algn="ctr">
              <a:spcBef>
                <a:spcPts val="0"/>
              </a:spcBef>
              <a:spcAft>
                <a:spcPts val="0"/>
              </a:spcAft>
              <a:buClr>
                <a:schemeClr val="lt1"/>
              </a:buClr>
              <a:buSzPts val="4600"/>
              <a:buFont typeface="Raleway"/>
              <a:buNone/>
              <a:defRPr sz="4600">
                <a:solidFill>
                  <a:schemeClr val="lt1"/>
                </a:solidFill>
                <a:latin typeface="Raleway"/>
                <a:ea typeface="Raleway"/>
                <a:cs typeface="Raleway"/>
                <a:sym typeface="Raleway"/>
              </a:defRPr>
            </a:lvl8pPr>
            <a:lvl9pPr lvl="8" rtl="0" algn="ctr">
              <a:spcBef>
                <a:spcPts val="0"/>
              </a:spcBef>
              <a:spcAft>
                <a:spcPts val="0"/>
              </a:spcAft>
              <a:buClr>
                <a:schemeClr val="lt1"/>
              </a:buClr>
              <a:buSzPts val="4600"/>
              <a:buFont typeface="Raleway"/>
              <a:buNone/>
              <a:defRPr sz="4600">
                <a:solidFill>
                  <a:schemeClr val="lt1"/>
                </a:solidFill>
                <a:latin typeface="Raleway"/>
                <a:ea typeface="Raleway"/>
                <a:cs typeface="Raleway"/>
                <a:sym typeface="Raleway"/>
              </a:defRPr>
            </a:lvl9pPr>
          </a:lstStyle>
          <a:p/>
        </p:txBody>
      </p:sp>
      <p:sp>
        <p:nvSpPr>
          <p:cNvPr id="2045" name="Google Shape;2045;p138"/>
          <p:cNvSpPr txBox="1"/>
          <p:nvPr>
            <p:ph idx="1" type="subTitle"/>
          </p:nvPr>
        </p:nvSpPr>
        <p:spPr>
          <a:xfrm>
            <a:off x="265500" y="2921401"/>
            <a:ext cx="4045200" cy="13455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900"/>
              <a:buFont typeface="Raleway"/>
              <a:buNone/>
              <a:defRPr sz="1900">
                <a:solidFill>
                  <a:schemeClr val="lt1"/>
                </a:solidFill>
                <a:latin typeface="Raleway"/>
                <a:ea typeface="Raleway"/>
                <a:cs typeface="Raleway"/>
                <a:sym typeface="Raleway"/>
              </a:defRPr>
            </a:lvl1pPr>
            <a:lvl2pPr lvl="1" rtl="0" algn="ctr">
              <a:lnSpc>
                <a:spcPct val="100000"/>
              </a:lnSpc>
              <a:spcBef>
                <a:spcPts val="0"/>
              </a:spcBef>
              <a:spcAft>
                <a:spcPts val="0"/>
              </a:spcAft>
              <a:buClr>
                <a:schemeClr val="lt1"/>
              </a:buClr>
              <a:buSzPts val="1900"/>
              <a:buFont typeface="Raleway"/>
              <a:buNone/>
              <a:defRPr sz="1900">
                <a:solidFill>
                  <a:schemeClr val="lt1"/>
                </a:solidFill>
                <a:latin typeface="Raleway"/>
                <a:ea typeface="Raleway"/>
                <a:cs typeface="Raleway"/>
                <a:sym typeface="Raleway"/>
              </a:defRPr>
            </a:lvl2pPr>
            <a:lvl3pPr lvl="2" rtl="0" algn="ctr">
              <a:lnSpc>
                <a:spcPct val="100000"/>
              </a:lnSpc>
              <a:spcBef>
                <a:spcPts val="0"/>
              </a:spcBef>
              <a:spcAft>
                <a:spcPts val="0"/>
              </a:spcAft>
              <a:buClr>
                <a:schemeClr val="lt1"/>
              </a:buClr>
              <a:buSzPts val="1900"/>
              <a:buFont typeface="Raleway"/>
              <a:buNone/>
              <a:defRPr sz="1900">
                <a:solidFill>
                  <a:schemeClr val="lt1"/>
                </a:solidFill>
                <a:latin typeface="Raleway"/>
                <a:ea typeface="Raleway"/>
                <a:cs typeface="Raleway"/>
                <a:sym typeface="Raleway"/>
              </a:defRPr>
            </a:lvl3pPr>
            <a:lvl4pPr lvl="3" rtl="0" algn="ctr">
              <a:lnSpc>
                <a:spcPct val="100000"/>
              </a:lnSpc>
              <a:spcBef>
                <a:spcPts val="0"/>
              </a:spcBef>
              <a:spcAft>
                <a:spcPts val="0"/>
              </a:spcAft>
              <a:buClr>
                <a:schemeClr val="lt1"/>
              </a:buClr>
              <a:buSzPts val="1900"/>
              <a:buFont typeface="Raleway"/>
              <a:buNone/>
              <a:defRPr sz="1900">
                <a:solidFill>
                  <a:schemeClr val="lt1"/>
                </a:solidFill>
                <a:latin typeface="Raleway"/>
                <a:ea typeface="Raleway"/>
                <a:cs typeface="Raleway"/>
                <a:sym typeface="Raleway"/>
              </a:defRPr>
            </a:lvl4pPr>
            <a:lvl5pPr lvl="4" rtl="0" algn="ctr">
              <a:lnSpc>
                <a:spcPct val="100000"/>
              </a:lnSpc>
              <a:spcBef>
                <a:spcPts val="0"/>
              </a:spcBef>
              <a:spcAft>
                <a:spcPts val="0"/>
              </a:spcAft>
              <a:buClr>
                <a:schemeClr val="lt1"/>
              </a:buClr>
              <a:buSzPts val="1900"/>
              <a:buFont typeface="Raleway"/>
              <a:buNone/>
              <a:defRPr sz="1900">
                <a:solidFill>
                  <a:schemeClr val="lt1"/>
                </a:solidFill>
                <a:latin typeface="Raleway"/>
                <a:ea typeface="Raleway"/>
                <a:cs typeface="Raleway"/>
                <a:sym typeface="Raleway"/>
              </a:defRPr>
            </a:lvl5pPr>
            <a:lvl6pPr lvl="5" rtl="0" algn="ctr">
              <a:lnSpc>
                <a:spcPct val="100000"/>
              </a:lnSpc>
              <a:spcBef>
                <a:spcPts val="0"/>
              </a:spcBef>
              <a:spcAft>
                <a:spcPts val="0"/>
              </a:spcAft>
              <a:buClr>
                <a:schemeClr val="lt1"/>
              </a:buClr>
              <a:buSzPts val="1900"/>
              <a:buFont typeface="Raleway"/>
              <a:buNone/>
              <a:defRPr sz="1900">
                <a:solidFill>
                  <a:schemeClr val="lt1"/>
                </a:solidFill>
                <a:latin typeface="Raleway"/>
                <a:ea typeface="Raleway"/>
                <a:cs typeface="Raleway"/>
                <a:sym typeface="Raleway"/>
              </a:defRPr>
            </a:lvl6pPr>
            <a:lvl7pPr lvl="6" rtl="0" algn="ctr">
              <a:lnSpc>
                <a:spcPct val="100000"/>
              </a:lnSpc>
              <a:spcBef>
                <a:spcPts val="0"/>
              </a:spcBef>
              <a:spcAft>
                <a:spcPts val="0"/>
              </a:spcAft>
              <a:buClr>
                <a:schemeClr val="lt1"/>
              </a:buClr>
              <a:buSzPts val="1900"/>
              <a:buFont typeface="Raleway"/>
              <a:buNone/>
              <a:defRPr sz="1900">
                <a:solidFill>
                  <a:schemeClr val="lt1"/>
                </a:solidFill>
                <a:latin typeface="Raleway"/>
                <a:ea typeface="Raleway"/>
                <a:cs typeface="Raleway"/>
                <a:sym typeface="Raleway"/>
              </a:defRPr>
            </a:lvl7pPr>
            <a:lvl8pPr lvl="7" rtl="0" algn="ctr">
              <a:lnSpc>
                <a:spcPct val="100000"/>
              </a:lnSpc>
              <a:spcBef>
                <a:spcPts val="0"/>
              </a:spcBef>
              <a:spcAft>
                <a:spcPts val="0"/>
              </a:spcAft>
              <a:buClr>
                <a:schemeClr val="lt1"/>
              </a:buClr>
              <a:buSzPts val="1900"/>
              <a:buFont typeface="Raleway"/>
              <a:buNone/>
              <a:defRPr sz="1900">
                <a:solidFill>
                  <a:schemeClr val="lt1"/>
                </a:solidFill>
                <a:latin typeface="Raleway"/>
                <a:ea typeface="Raleway"/>
                <a:cs typeface="Raleway"/>
                <a:sym typeface="Raleway"/>
              </a:defRPr>
            </a:lvl8pPr>
            <a:lvl9pPr lvl="8" rtl="0" algn="ctr">
              <a:lnSpc>
                <a:spcPct val="100000"/>
              </a:lnSpc>
              <a:spcBef>
                <a:spcPts val="0"/>
              </a:spcBef>
              <a:spcAft>
                <a:spcPts val="0"/>
              </a:spcAft>
              <a:buClr>
                <a:schemeClr val="lt1"/>
              </a:buClr>
              <a:buSzPts val="1900"/>
              <a:buFont typeface="Raleway"/>
              <a:buNone/>
              <a:defRPr sz="1900">
                <a:solidFill>
                  <a:schemeClr val="lt1"/>
                </a:solidFill>
                <a:latin typeface="Raleway"/>
                <a:ea typeface="Raleway"/>
                <a:cs typeface="Raleway"/>
                <a:sym typeface="Raleway"/>
              </a:defRPr>
            </a:lvl9pPr>
          </a:lstStyle>
          <a:p/>
        </p:txBody>
      </p:sp>
      <p:sp>
        <p:nvSpPr>
          <p:cNvPr id="2046" name="Google Shape;2046;p138"/>
          <p:cNvSpPr txBox="1"/>
          <p:nvPr>
            <p:ph idx="2" type="body"/>
          </p:nvPr>
        </p:nvSpPr>
        <p:spPr>
          <a:xfrm>
            <a:off x="4939500" y="724200"/>
            <a:ext cx="3837000" cy="3695100"/>
          </a:xfrm>
          <a:prstGeom prst="rect">
            <a:avLst/>
          </a:prstGeom>
        </p:spPr>
        <p:txBody>
          <a:bodyPr anchorCtr="0" anchor="ctr" bIns="91425" lIns="91425" spcFirstLastPara="1" rIns="91425" wrap="square" tIns="91425">
            <a:noAutofit/>
          </a:bodyPr>
          <a:lstStyle>
            <a:lvl1pPr indent="-342900" lvl="0" marL="457200" rtl="0">
              <a:spcBef>
                <a:spcPts val="0"/>
              </a:spcBef>
              <a:spcAft>
                <a:spcPts val="0"/>
              </a:spcAft>
              <a:buSzPts val="1800"/>
              <a:buFont typeface="Raleway"/>
              <a:buChar char="●"/>
              <a:defRPr>
                <a:latin typeface="Raleway"/>
                <a:ea typeface="Raleway"/>
                <a:cs typeface="Raleway"/>
                <a:sym typeface="Raleway"/>
              </a:defRPr>
            </a:lvl1pPr>
            <a:lvl2pPr indent="-317500" lvl="1" marL="914400" rtl="0">
              <a:spcBef>
                <a:spcPts val="1600"/>
              </a:spcBef>
              <a:spcAft>
                <a:spcPts val="0"/>
              </a:spcAft>
              <a:buSzPts val="1400"/>
              <a:buFont typeface="Raleway"/>
              <a:buChar char="○"/>
              <a:defRPr>
                <a:latin typeface="Raleway"/>
                <a:ea typeface="Raleway"/>
                <a:cs typeface="Raleway"/>
                <a:sym typeface="Raleway"/>
              </a:defRPr>
            </a:lvl2pPr>
            <a:lvl3pPr indent="-317500" lvl="2" marL="1371600" rtl="0">
              <a:spcBef>
                <a:spcPts val="1600"/>
              </a:spcBef>
              <a:spcAft>
                <a:spcPts val="0"/>
              </a:spcAft>
              <a:buSzPts val="1400"/>
              <a:buFont typeface="Raleway"/>
              <a:buChar char="■"/>
              <a:defRPr>
                <a:latin typeface="Raleway"/>
                <a:ea typeface="Raleway"/>
                <a:cs typeface="Raleway"/>
                <a:sym typeface="Raleway"/>
              </a:defRPr>
            </a:lvl3pPr>
            <a:lvl4pPr indent="-317500" lvl="3" marL="1828800" rtl="0">
              <a:spcBef>
                <a:spcPts val="1600"/>
              </a:spcBef>
              <a:spcAft>
                <a:spcPts val="0"/>
              </a:spcAft>
              <a:buSzPts val="1400"/>
              <a:buFont typeface="Raleway"/>
              <a:buChar char="●"/>
              <a:defRPr>
                <a:latin typeface="Raleway"/>
                <a:ea typeface="Raleway"/>
                <a:cs typeface="Raleway"/>
                <a:sym typeface="Raleway"/>
              </a:defRPr>
            </a:lvl4pPr>
            <a:lvl5pPr indent="-317500" lvl="4" marL="2286000" rtl="0">
              <a:spcBef>
                <a:spcPts val="1600"/>
              </a:spcBef>
              <a:spcAft>
                <a:spcPts val="0"/>
              </a:spcAft>
              <a:buSzPts val="1400"/>
              <a:buFont typeface="Raleway"/>
              <a:buChar char="○"/>
              <a:defRPr>
                <a:latin typeface="Raleway"/>
                <a:ea typeface="Raleway"/>
                <a:cs typeface="Raleway"/>
                <a:sym typeface="Raleway"/>
              </a:defRPr>
            </a:lvl5pPr>
            <a:lvl6pPr indent="-317500" lvl="5" marL="2743200" rtl="0">
              <a:spcBef>
                <a:spcPts val="1600"/>
              </a:spcBef>
              <a:spcAft>
                <a:spcPts val="0"/>
              </a:spcAft>
              <a:buSzPts val="1400"/>
              <a:buFont typeface="Raleway"/>
              <a:buChar char="■"/>
              <a:defRPr>
                <a:latin typeface="Raleway"/>
                <a:ea typeface="Raleway"/>
                <a:cs typeface="Raleway"/>
                <a:sym typeface="Raleway"/>
              </a:defRPr>
            </a:lvl6pPr>
            <a:lvl7pPr indent="-317500" lvl="6" marL="3200400" rtl="0">
              <a:spcBef>
                <a:spcPts val="1600"/>
              </a:spcBef>
              <a:spcAft>
                <a:spcPts val="0"/>
              </a:spcAft>
              <a:buSzPts val="1400"/>
              <a:buFont typeface="Raleway"/>
              <a:buChar char="●"/>
              <a:defRPr>
                <a:latin typeface="Raleway"/>
                <a:ea typeface="Raleway"/>
                <a:cs typeface="Raleway"/>
                <a:sym typeface="Raleway"/>
              </a:defRPr>
            </a:lvl7pPr>
            <a:lvl8pPr indent="-317500" lvl="7" marL="3657600" rtl="0">
              <a:spcBef>
                <a:spcPts val="1600"/>
              </a:spcBef>
              <a:spcAft>
                <a:spcPts val="0"/>
              </a:spcAft>
              <a:buSzPts val="1400"/>
              <a:buFont typeface="Raleway"/>
              <a:buChar char="○"/>
              <a:defRPr>
                <a:latin typeface="Raleway"/>
                <a:ea typeface="Raleway"/>
                <a:cs typeface="Raleway"/>
                <a:sym typeface="Raleway"/>
              </a:defRPr>
            </a:lvl8pPr>
            <a:lvl9pPr indent="-317500" lvl="8" marL="4114800" rtl="0">
              <a:spcBef>
                <a:spcPts val="1600"/>
              </a:spcBef>
              <a:spcAft>
                <a:spcPts val="1600"/>
              </a:spcAft>
              <a:buSzPts val="1400"/>
              <a:buFont typeface="Raleway"/>
              <a:buChar char="■"/>
              <a:defRPr>
                <a:latin typeface="Raleway"/>
                <a:ea typeface="Raleway"/>
                <a:cs typeface="Raleway"/>
                <a:sym typeface="Raleway"/>
              </a:defRPr>
            </a:lvl9pPr>
          </a:lstStyle>
          <a:p/>
        </p:txBody>
      </p:sp>
      <p:sp>
        <p:nvSpPr>
          <p:cNvPr id="2047" name="Google Shape;2047;p13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1 1">
  <p:cSld name="SECTION_TITLE_AND_DESCRIPTION_1_1">
    <p:bg>
      <p:bgPr>
        <a:solidFill>
          <a:srgbClr val="FFD966"/>
        </a:solidFill>
      </p:bgPr>
    </p:bg>
    <p:spTree>
      <p:nvGrpSpPr>
        <p:cNvPr id="2048" name="Shape 2048"/>
        <p:cNvGrpSpPr/>
        <p:nvPr/>
      </p:nvGrpSpPr>
      <p:grpSpPr>
        <a:xfrm>
          <a:off x="0" y="0"/>
          <a:ext cx="0" cy="0"/>
          <a:chOff x="0" y="0"/>
          <a:chExt cx="0" cy="0"/>
        </a:xfrm>
      </p:grpSpPr>
      <p:sp>
        <p:nvSpPr>
          <p:cNvPr id="2049" name="Google Shape;2049;p139"/>
          <p:cNvSpPr/>
          <p:nvPr/>
        </p:nvSpPr>
        <p:spPr>
          <a:xfrm>
            <a:off x="4572000" y="175"/>
            <a:ext cx="4572000" cy="51435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2050" name="Google Shape;2050;p139"/>
          <p:cNvCxnSpPr/>
          <p:nvPr/>
        </p:nvCxnSpPr>
        <p:spPr>
          <a:xfrm>
            <a:off x="5029675" y="4495500"/>
            <a:ext cx="577200" cy="0"/>
          </a:xfrm>
          <a:prstGeom prst="straightConnector1">
            <a:avLst/>
          </a:prstGeom>
          <a:noFill/>
          <a:ln cap="flat" cmpd="sng" w="19050">
            <a:solidFill>
              <a:schemeClr val="dk1"/>
            </a:solidFill>
            <a:prstDash val="lgDash"/>
            <a:round/>
            <a:headEnd len="sm" w="sm" type="none"/>
            <a:tailEnd len="sm" w="sm" type="none"/>
          </a:ln>
        </p:spPr>
      </p:cxnSp>
      <p:sp>
        <p:nvSpPr>
          <p:cNvPr id="2051" name="Google Shape;2051;p139"/>
          <p:cNvSpPr txBox="1"/>
          <p:nvPr>
            <p:ph type="title"/>
          </p:nvPr>
        </p:nvSpPr>
        <p:spPr>
          <a:xfrm>
            <a:off x="265500" y="1078750"/>
            <a:ext cx="4045200" cy="1789200"/>
          </a:xfrm>
          <a:prstGeom prst="rect">
            <a:avLst/>
          </a:prstGeom>
        </p:spPr>
        <p:txBody>
          <a:bodyPr anchorCtr="0" anchor="b" bIns="91425" lIns="91425" spcFirstLastPara="1" rIns="91425" wrap="square" tIns="91425">
            <a:noAutofit/>
          </a:bodyPr>
          <a:lstStyle>
            <a:lvl1pPr lvl="0" rtl="0" algn="ctr">
              <a:spcBef>
                <a:spcPts val="0"/>
              </a:spcBef>
              <a:spcAft>
                <a:spcPts val="0"/>
              </a:spcAft>
              <a:buClr>
                <a:srgbClr val="434343"/>
              </a:buClr>
              <a:buSzPts val="4600"/>
              <a:buFont typeface="Raleway"/>
              <a:buNone/>
              <a:defRPr sz="4600">
                <a:solidFill>
                  <a:srgbClr val="434343"/>
                </a:solidFill>
                <a:latin typeface="Raleway"/>
                <a:ea typeface="Raleway"/>
                <a:cs typeface="Raleway"/>
                <a:sym typeface="Raleway"/>
              </a:defRPr>
            </a:lvl1pPr>
            <a:lvl2pPr lvl="1" rtl="0" algn="ctr">
              <a:spcBef>
                <a:spcPts val="0"/>
              </a:spcBef>
              <a:spcAft>
                <a:spcPts val="0"/>
              </a:spcAft>
              <a:buClr>
                <a:schemeClr val="lt1"/>
              </a:buClr>
              <a:buSzPts val="4600"/>
              <a:buFont typeface="Raleway"/>
              <a:buNone/>
              <a:defRPr sz="4600">
                <a:solidFill>
                  <a:schemeClr val="lt1"/>
                </a:solidFill>
                <a:latin typeface="Raleway"/>
                <a:ea typeface="Raleway"/>
                <a:cs typeface="Raleway"/>
                <a:sym typeface="Raleway"/>
              </a:defRPr>
            </a:lvl2pPr>
            <a:lvl3pPr lvl="2" rtl="0" algn="ctr">
              <a:spcBef>
                <a:spcPts val="0"/>
              </a:spcBef>
              <a:spcAft>
                <a:spcPts val="0"/>
              </a:spcAft>
              <a:buClr>
                <a:schemeClr val="lt1"/>
              </a:buClr>
              <a:buSzPts val="4600"/>
              <a:buFont typeface="Raleway"/>
              <a:buNone/>
              <a:defRPr sz="4600">
                <a:solidFill>
                  <a:schemeClr val="lt1"/>
                </a:solidFill>
                <a:latin typeface="Raleway"/>
                <a:ea typeface="Raleway"/>
                <a:cs typeface="Raleway"/>
                <a:sym typeface="Raleway"/>
              </a:defRPr>
            </a:lvl3pPr>
            <a:lvl4pPr lvl="3" rtl="0" algn="ctr">
              <a:spcBef>
                <a:spcPts val="0"/>
              </a:spcBef>
              <a:spcAft>
                <a:spcPts val="0"/>
              </a:spcAft>
              <a:buClr>
                <a:schemeClr val="lt1"/>
              </a:buClr>
              <a:buSzPts val="4600"/>
              <a:buFont typeface="Raleway"/>
              <a:buNone/>
              <a:defRPr sz="4600">
                <a:solidFill>
                  <a:schemeClr val="lt1"/>
                </a:solidFill>
                <a:latin typeface="Raleway"/>
                <a:ea typeface="Raleway"/>
                <a:cs typeface="Raleway"/>
                <a:sym typeface="Raleway"/>
              </a:defRPr>
            </a:lvl4pPr>
            <a:lvl5pPr lvl="4" rtl="0" algn="ctr">
              <a:spcBef>
                <a:spcPts val="0"/>
              </a:spcBef>
              <a:spcAft>
                <a:spcPts val="0"/>
              </a:spcAft>
              <a:buClr>
                <a:schemeClr val="lt1"/>
              </a:buClr>
              <a:buSzPts val="4600"/>
              <a:buFont typeface="Raleway"/>
              <a:buNone/>
              <a:defRPr sz="4600">
                <a:solidFill>
                  <a:schemeClr val="lt1"/>
                </a:solidFill>
                <a:latin typeface="Raleway"/>
                <a:ea typeface="Raleway"/>
                <a:cs typeface="Raleway"/>
                <a:sym typeface="Raleway"/>
              </a:defRPr>
            </a:lvl5pPr>
            <a:lvl6pPr lvl="5" rtl="0" algn="ctr">
              <a:spcBef>
                <a:spcPts val="0"/>
              </a:spcBef>
              <a:spcAft>
                <a:spcPts val="0"/>
              </a:spcAft>
              <a:buClr>
                <a:schemeClr val="lt1"/>
              </a:buClr>
              <a:buSzPts val="4600"/>
              <a:buFont typeface="Raleway"/>
              <a:buNone/>
              <a:defRPr sz="4600">
                <a:solidFill>
                  <a:schemeClr val="lt1"/>
                </a:solidFill>
                <a:latin typeface="Raleway"/>
                <a:ea typeface="Raleway"/>
                <a:cs typeface="Raleway"/>
                <a:sym typeface="Raleway"/>
              </a:defRPr>
            </a:lvl6pPr>
            <a:lvl7pPr lvl="6" rtl="0" algn="ctr">
              <a:spcBef>
                <a:spcPts val="0"/>
              </a:spcBef>
              <a:spcAft>
                <a:spcPts val="0"/>
              </a:spcAft>
              <a:buClr>
                <a:schemeClr val="lt1"/>
              </a:buClr>
              <a:buSzPts val="4600"/>
              <a:buFont typeface="Raleway"/>
              <a:buNone/>
              <a:defRPr sz="4600">
                <a:solidFill>
                  <a:schemeClr val="lt1"/>
                </a:solidFill>
                <a:latin typeface="Raleway"/>
                <a:ea typeface="Raleway"/>
                <a:cs typeface="Raleway"/>
                <a:sym typeface="Raleway"/>
              </a:defRPr>
            </a:lvl7pPr>
            <a:lvl8pPr lvl="7" rtl="0" algn="ctr">
              <a:spcBef>
                <a:spcPts val="0"/>
              </a:spcBef>
              <a:spcAft>
                <a:spcPts val="0"/>
              </a:spcAft>
              <a:buClr>
                <a:schemeClr val="lt1"/>
              </a:buClr>
              <a:buSzPts val="4600"/>
              <a:buFont typeface="Raleway"/>
              <a:buNone/>
              <a:defRPr sz="4600">
                <a:solidFill>
                  <a:schemeClr val="lt1"/>
                </a:solidFill>
                <a:latin typeface="Raleway"/>
                <a:ea typeface="Raleway"/>
                <a:cs typeface="Raleway"/>
                <a:sym typeface="Raleway"/>
              </a:defRPr>
            </a:lvl8pPr>
            <a:lvl9pPr lvl="8" rtl="0" algn="ctr">
              <a:spcBef>
                <a:spcPts val="0"/>
              </a:spcBef>
              <a:spcAft>
                <a:spcPts val="0"/>
              </a:spcAft>
              <a:buClr>
                <a:schemeClr val="lt1"/>
              </a:buClr>
              <a:buSzPts val="4600"/>
              <a:buFont typeface="Raleway"/>
              <a:buNone/>
              <a:defRPr sz="4600">
                <a:solidFill>
                  <a:schemeClr val="lt1"/>
                </a:solidFill>
                <a:latin typeface="Raleway"/>
                <a:ea typeface="Raleway"/>
                <a:cs typeface="Raleway"/>
                <a:sym typeface="Raleway"/>
              </a:defRPr>
            </a:lvl9pPr>
          </a:lstStyle>
          <a:p/>
        </p:txBody>
      </p:sp>
      <p:sp>
        <p:nvSpPr>
          <p:cNvPr id="2052" name="Google Shape;2052;p139"/>
          <p:cNvSpPr txBox="1"/>
          <p:nvPr>
            <p:ph idx="1" type="subTitle"/>
          </p:nvPr>
        </p:nvSpPr>
        <p:spPr>
          <a:xfrm>
            <a:off x="265500" y="2921401"/>
            <a:ext cx="4045200" cy="13455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900"/>
              <a:buFont typeface="Raleway"/>
              <a:buNone/>
              <a:defRPr sz="1900">
                <a:solidFill>
                  <a:schemeClr val="lt1"/>
                </a:solidFill>
                <a:highlight>
                  <a:srgbClr val="666666"/>
                </a:highlight>
                <a:latin typeface="Raleway"/>
                <a:ea typeface="Raleway"/>
                <a:cs typeface="Raleway"/>
                <a:sym typeface="Raleway"/>
              </a:defRPr>
            </a:lvl1pPr>
            <a:lvl2pPr lvl="1" rtl="0" algn="ctr">
              <a:lnSpc>
                <a:spcPct val="100000"/>
              </a:lnSpc>
              <a:spcBef>
                <a:spcPts val="0"/>
              </a:spcBef>
              <a:spcAft>
                <a:spcPts val="0"/>
              </a:spcAft>
              <a:buClr>
                <a:schemeClr val="lt1"/>
              </a:buClr>
              <a:buSzPts val="1900"/>
              <a:buFont typeface="Raleway"/>
              <a:buNone/>
              <a:defRPr sz="1900">
                <a:solidFill>
                  <a:schemeClr val="lt1"/>
                </a:solidFill>
                <a:latin typeface="Raleway"/>
                <a:ea typeface="Raleway"/>
                <a:cs typeface="Raleway"/>
                <a:sym typeface="Raleway"/>
              </a:defRPr>
            </a:lvl2pPr>
            <a:lvl3pPr lvl="2" rtl="0" algn="ctr">
              <a:lnSpc>
                <a:spcPct val="100000"/>
              </a:lnSpc>
              <a:spcBef>
                <a:spcPts val="0"/>
              </a:spcBef>
              <a:spcAft>
                <a:spcPts val="0"/>
              </a:spcAft>
              <a:buClr>
                <a:schemeClr val="lt1"/>
              </a:buClr>
              <a:buSzPts val="1900"/>
              <a:buFont typeface="Raleway"/>
              <a:buNone/>
              <a:defRPr sz="1900">
                <a:solidFill>
                  <a:schemeClr val="lt1"/>
                </a:solidFill>
                <a:latin typeface="Raleway"/>
                <a:ea typeface="Raleway"/>
                <a:cs typeface="Raleway"/>
                <a:sym typeface="Raleway"/>
              </a:defRPr>
            </a:lvl3pPr>
            <a:lvl4pPr lvl="3" rtl="0" algn="ctr">
              <a:lnSpc>
                <a:spcPct val="100000"/>
              </a:lnSpc>
              <a:spcBef>
                <a:spcPts val="0"/>
              </a:spcBef>
              <a:spcAft>
                <a:spcPts val="0"/>
              </a:spcAft>
              <a:buClr>
                <a:schemeClr val="lt1"/>
              </a:buClr>
              <a:buSzPts val="1900"/>
              <a:buFont typeface="Raleway"/>
              <a:buNone/>
              <a:defRPr sz="1900">
                <a:solidFill>
                  <a:schemeClr val="lt1"/>
                </a:solidFill>
                <a:latin typeface="Raleway"/>
                <a:ea typeface="Raleway"/>
                <a:cs typeface="Raleway"/>
                <a:sym typeface="Raleway"/>
              </a:defRPr>
            </a:lvl4pPr>
            <a:lvl5pPr lvl="4" rtl="0" algn="ctr">
              <a:lnSpc>
                <a:spcPct val="100000"/>
              </a:lnSpc>
              <a:spcBef>
                <a:spcPts val="0"/>
              </a:spcBef>
              <a:spcAft>
                <a:spcPts val="0"/>
              </a:spcAft>
              <a:buClr>
                <a:schemeClr val="lt1"/>
              </a:buClr>
              <a:buSzPts val="1900"/>
              <a:buFont typeface="Raleway"/>
              <a:buNone/>
              <a:defRPr sz="1900">
                <a:solidFill>
                  <a:schemeClr val="lt1"/>
                </a:solidFill>
                <a:latin typeface="Raleway"/>
                <a:ea typeface="Raleway"/>
                <a:cs typeface="Raleway"/>
                <a:sym typeface="Raleway"/>
              </a:defRPr>
            </a:lvl5pPr>
            <a:lvl6pPr lvl="5" rtl="0" algn="ctr">
              <a:lnSpc>
                <a:spcPct val="100000"/>
              </a:lnSpc>
              <a:spcBef>
                <a:spcPts val="0"/>
              </a:spcBef>
              <a:spcAft>
                <a:spcPts val="0"/>
              </a:spcAft>
              <a:buClr>
                <a:schemeClr val="lt1"/>
              </a:buClr>
              <a:buSzPts val="1900"/>
              <a:buFont typeface="Raleway"/>
              <a:buNone/>
              <a:defRPr sz="1900">
                <a:solidFill>
                  <a:schemeClr val="lt1"/>
                </a:solidFill>
                <a:latin typeface="Raleway"/>
                <a:ea typeface="Raleway"/>
                <a:cs typeface="Raleway"/>
                <a:sym typeface="Raleway"/>
              </a:defRPr>
            </a:lvl6pPr>
            <a:lvl7pPr lvl="6" rtl="0" algn="ctr">
              <a:lnSpc>
                <a:spcPct val="100000"/>
              </a:lnSpc>
              <a:spcBef>
                <a:spcPts val="0"/>
              </a:spcBef>
              <a:spcAft>
                <a:spcPts val="0"/>
              </a:spcAft>
              <a:buClr>
                <a:schemeClr val="lt1"/>
              </a:buClr>
              <a:buSzPts val="1900"/>
              <a:buFont typeface="Raleway"/>
              <a:buNone/>
              <a:defRPr sz="1900">
                <a:solidFill>
                  <a:schemeClr val="lt1"/>
                </a:solidFill>
                <a:latin typeface="Raleway"/>
                <a:ea typeface="Raleway"/>
                <a:cs typeface="Raleway"/>
                <a:sym typeface="Raleway"/>
              </a:defRPr>
            </a:lvl7pPr>
            <a:lvl8pPr lvl="7" rtl="0" algn="ctr">
              <a:lnSpc>
                <a:spcPct val="100000"/>
              </a:lnSpc>
              <a:spcBef>
                <a:spcPts val="0"/>
              </a:spcBef>
              <a:spcAft>
                <a:spcPts val="0"/>
              </a:spcAft>
              <a:buClr>
                <a:schemeClr val="lt1"/>
              </a:buClr>
              <a:buSzPts val="1900"/>
              <a:buFont typeface="Raleway"/>
              <a:buNone/>
              <a:defRPr sz="1900">
                <a:solidFill>
                  <a:schemeClr val="lt1"/>
                </a:solidFill>
                <a:latin typeface="Raleway"/>
                <a:ea typeface="Raleway"/>
                <a:cs typeface="Raleway"/>
                <a:sym typeface="Raleway"/>
              </a:defRPr>
            </a:lvl8pPr>
            <a:lvl9pPr lvl="8" rtl="0" algn="ctr">
              <a:lnSpc>
                <a:spcPct val="100000"/>
              </a:lnSpc>
              <a:spcBef>
                <a:spcPts val="0"/>
              </a:spcBef>
              <a:spcAft>
                <a:spcPts val="0"/>
              </a:spcAft>
              <a:buClr>
                <a:schemeClr val="lt1"/>
              </a:buClr>
              <a:buSzPts val="1900"/>
              <a:buFont typeface="Raleway"/>
              <a:buNone/>
              <a:defRPr sz="1900">
                <a:solidFill>
                  <a:schemeClr val="lt1"/>
                </a:solidFill>
                <a:latin typeface="Raleway"/>
                <a:ea typeface="Raleway"/>
                <a:cs typeface="Raleway"/>
                <a:sym typeface="Raleway"/>
              </a:defRPr>
            </a:lvl9pPr>
          </a:lstStyle>
          <a:p/>
        </p:txBody>
      </p:sp>
      <p:sp>
        <p:nvSpPr>
          <p:cNvPr id="2053" name="Google Shape;2053;p139"/>
          <p:cNvSpPr txBox="1"/>
          <p:nvPr>
            <p:ph idx="2" type="body"/>
          </p:nvPr>
        </p:nvSpPr>
        <p:spPr>
          <a:xfrm>
            <a:off x="4939500" y="724200"/>
            <a:ext cx="3837000" cy="3695100"/>
          </a:xfrm>
          <a:prstGeom prst="rect">
            <a:avLst/>
          </a:prstGeom>
        </p:spPr>
        <p:txBody>
          <a:bodyPr anchorCtr="0" anchor="ctr" bIns="91425" lIns="91425" spcFirstLastPara="1" rIns="91425" wrap="square" tIns="91425">
            <a:noAutofit/>
          </a:bodyPr>
          <a:lstStyle>
            <a:lvl1pPr indent="-342900" lvl="0" marL="457200" rtl="0">
              <a:spcBef>
                <a:spcPts val="0"/>
              </a:spcBef>
              <a:spcAft>
                <a:spcPts val="0"/>
              </a:spcAft>
              <a:buSzPts val="1800"/>
              <a:buFont typeface="Raleway"/>
              <a:buChar char="●"/>
              <a:defRPr>
                <a:latin typeface="Raleway"/>
                <a:ea typeface="Raleway"/>
                <a:cs typeface="Raleway"/>
                <a:sym typeface="Raleway"/>
              </a:defRPr>
            </a:lvl1pPr>
            <a:lvl2pPr indent="-317500" lvl="1" marL="914400" rtl="0">
              <a:spcBef>
                <a:spcPts val="1600"/>
              </a:spcBef>
              <a:spcAft>
                <a:spcPts val="0"/>
              </a:spcAft>
              <a:buSzPts val="1400"/>
              <a:buFont typeface="Raleway"/>
              <a:buChar char="○"/>
              <a:defRPr>
                <a:latin typeface="Raleway"/>
                <a:ea typeface="Raleway"/>
                <a:cs typeface="Raleway"/>
                <a:sym typeface="Raleway"/>
              </a:defRPr>
            </a:lvl2pPr>
            <a:lvl3pPr indent="-317500" lvl="2" marL="1371600" rtl="0">
              <a:spcBef>
                <a:spcPts val="1600"/>
              </a:spcBef>
              <a:spcAft>
                <a:spcPts val="0"/>
              </a:spcAft>
              <a:buSzPts val="1400"/>
              <a:buFont typeface="Raleway"/>
              <a:buChar char="■"/>
              <a:defRPr>
                <a:latin typeface="Raleway"/>
                <a:ea typeface="Raleway"/>
                <a:cs typeface="Raleway"/>
                <a:sym typeface="Raleway"/>
              </a:defRPr>
            </a:lvl3pPr>
            <a:lvl4pPr indent="-317500" lvl="3" marL="1828800" rtl="0">
              <a:spcBef>
                <a:spcPts val="1600"/>
              </a:spcBef>
              <a:spcAft>
                <a:spcPts val="0"/>
              </a:spcAft>
              <a:buSzPts val="1400"/>
              <a:buFont typeface="Raleway"/>
              <a:buChar char="●"/>
              <a:defRPr>
                <a:latin typeface="Raleway"/>
                <a:ea typeface="Raleway"/>
                <a:cs typeface="Raleway"/>
                <a:sym typeface="Raleway"/>
              </a:defRPr>
            </a:lvl4pPr>
            <a:lvl5pPr indent="-317500" lvl="4" marL="2286000" rtl="0">
              <a:spcBef>
                <a:spcPts val="1600"/>
              </a:spcBef>
              <a:spcAft>
                <a:spcPts val="0"/>
              </a:spcAft>
              <a:buSzPts val="1400"/>
              <a:buFont typeface="Raleway"/>
              <a:buChar char="○"/>
              <a:defRPr>
                <a:latin typeface="Raleway"/>
                <a:ea typeface="Raleway"/>
                <a:cs typeface="Raleway"/>
                <a:sym typeface="Raleway"/>
              </a:defRPr>
            </a:lvl5pPr>
            <a:lvl6pPr indent="-317500" lvl="5" marL="2743200" rtl="0">
              <a:spcBef>
                <a:spcPts val="1600"/>
              </a:spcBef>
              <a:spcAft>
                <a:spcPts val="0"/>
              </a:spcAft>
              <a:buSzPts val="1400"/>
              <a:buFont typeface="Raleway"/>
              <a:buChar char="■"/>
              <a:defRPr>
                <a:latin typeface="Raleway"/>
                <a:ea typeface="Raleway"/>
                <a:cs typeface="Raleway"/>
                <a:sym typeface="Raleway"/>
              </a:defRPr>
            </a:lvl6pPr>
            <a:lvl7pPr indent="-317500" lvl="6" marL="3200400" rtl="0">
              <a:spcBef>
                <a:spcPts val="1600"/>
              </a:spcBef>
              <a:spcAft>
                <a:spcPts val="0"/>
              </a:spcAft>
              <a:buSzPts val="1400"/>
              <a:buFont typeface="Raleway"/>
              <a:buChar char="●"/>
              <a:defRPr>
                <a:latin typeface="Raleway"/>
                <a:ea typeface="Raleway"/>
                <a:cs typeface="Raleway"/>
                <a:sym typeface="Raleway"/>
              </a:defRPr>
            </a:lvl7pPr>
            <a:lvl8pPr indent="-317500" lvl="7" marL="3657600" rtl="0">
              <a:spcBef>
                <a:spcPts val="1600"/>
              </a:spcBef>
              <a:spcAft>
                <a:spcPts val="0"/>
              </a:spcAft>
              <a:buSzPts val="1400"/>
              <a:buFont typeface="Raleway"/>
              <a:buChar char="○"/>
              <a:defRPr>
                <a:latin typeface="Raleway"/>
                <a:ea typeface="Raleway"/>
                <a:cs typeface="Raleway"/>
                <a:sym typeface="Raleway"/>
              </a:defRPr>
            </a:lvl8pPr>
            <a:lvl9pPr indent="-317500" lvl="8" marL="4114800" rtl="0">
              <a:spcBef>
                <a:spcPts val="1600"/>
              </a:spcBef>
              <a:spcAft>
                <a:spcPts val="1600"/>
              </a:spcAft>
              <a:buSzPts val="1400"/>
              <a:buFont typeface="Raleway"/>
              <a:buChar char="■"/>
              <a:defRPr>
                <a:latin typeface="Raleway"/>
                <a:ea typeface="Raleway"/>
                <a:cs typeface="Raleway"/>
                <a:sym typeface="Raleway"/>
              </a:defRPr>
            </a:lvl9pPr>
          </a:lstStyle>
          <a:p/>
        </p:txBody>
      </p:sp>
      <p:sp>
        <p:nvSpPr>
          <p:cNvPr id="2054" name="Google Shape;2054;p13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2055" name="Shape 2055"/>
        <p:cNvGrpSpPr/>
        <p:nvPr/>
      </p:nvGrpSpPr>
      <p:grpSpPr>
        <a:xfrm>
          <a:off x="0" y="0"/>
          <a:ext cx="0" cy="0"/>
          <a:chOff x="0" y="0"/>
          <a:chExt cx="0" cy="0"/>
        </a:xfrm>
      </p:grpSpPr>
      <p:sp>
        <p:nvSpPr>
          <p:cNvPr id="2056" name="Google Shape;2056;p140"/>
          <p:cNvSpPr txBox="1"/>
          <p:nvPr>
            <p:ph idx="1" type="body"/>
          </p:nvPr>
        </p:nvSpPr>
        <p:spPr>
          <a:xfrm>
            <a:off x="311700" y="4230575"/>
            <a:ext cx="5998800" cy="605100"/>
          </a:xfrm>
          <a:prstGeom prst="rect">
            <a:avLst/>
          </a:prstGeom>
        </p:spPr>
        <p:txBody>
          <a:bodyPr anchorCtr="0" anchor="ctr" bIns="91425" lIns="91425" spcFirstLastPara="1" rIns="91425" wrap="square" tIns="91425">
            <a:noAutofit/>
          </a:bodyPr>
          <a:lstStyle>
            <a:lvl1pPr indent="-228600" lvl="0" marL="457200" rtl="0">
              <a:lnSpc>
                <a:spcPct val="100000"/>
              </a:lnSpc>
              <a:spcBef>
                <a:spcPts val="0"/>
              </a:spcBef>
              <a:spcAft>
                <a:spcPts val="0"/>
              </a:spcAft>
              <a:buSzPts val="2100"/>
              <a:buFont typeface="Raleway"/>
              <a:buNone/>
              <a:defRPr sz="2100">
                <a:latin typeface="Raleway"/>
                <a:ea typeface="Raleway"/>
                <a:cs typeface="Raleway"/>
                <a:sym typeface="Raleway"/>
              </a:defRPr>
            </a:lvl1pPr>
          </a:lstStyle>
          <a:p/>
        </p:txBody>
      </p:sp>
      <p:sp>
        <p:nvSpPr>
          <p:cNvPr id="2057" name="Google Shape;2057;p14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2058" name="Shape 2058"/>
        <p:cNvGrpSpPr/>
        <p:nvPr/>
      </p:nvGrpSpPr>
      <p:grpSpPr>
        <a:xfrm>
          <a:off x="0" y="0"/>
          <a:ext cx="0" cy="0"/>
          <a:chOff x="0" y="0"/>
          <a:chExt cx="0" cy="0"/>
        </a:xfrm>
      </p:grpSpPr>
      <p:sp>
        <p:nvSpPr>
          <p:cNvPr id="2059" name="Google Shape;2059;p141"/>
          <p:cNvSpPr txBox="1"/>
          <p:nvPr>
            <p:ph hasCustomPrompt="1" type="title"/>
          </p:nvPr>
        </p:nvSpPr>
        <p:spPr>
          <a:xfrm>
            <a:off x="311700" y="1106125"/>
            <a:ext cx="8520600" cy="1798200"/>
          </a:xfrm>
          <a:prstGeom prst="rect">
            <a:avLst/>
          </a:prstGeom>
        </p:spPr>
        <p:txBody>
          <a:bodyPr anchorCtr="0" anchor="b" bIns="91425" lIns="91425" spcFirstLastPara="1" rIns="91425" wrap="square" tIns="91425">
            <a:noAutofit/>
          </a:bodyPr>
          <a:lstStyle>
            <a:lvl1pPr lvl="0" rtl="0">
              <a:spcBef>
                <a:spcPts val="0"/>
              </a:spcBef>
              <a:spcAft>
                <a:spcPts val="0"/>
              </a:spcAft>
              <a:buSzPts val="12000"/>
              <a:buFont typeface="Raleway"/>
              <a:buNone/>
              <a:defRPr sz="12000">
                <a:latin typeface="Raleway"/>
                <a:ea typeface="Raleway"/>
                <a:cs typeface="Raleway"/>
                <a:sym typeface="Raleway"/>
              </a:defRPr>
            </a:lvl1pPr>
            <a:lvl2pPr lvl="1" rtl="0">
              <a:spcBef>
                <a:spcPts val="0"/>
              </a:spcBef>
              <a:spcAft>
                <a:spcPts val="0"/>
              </a:spcAft>
              <a:buSzPts val="12000"/>
              <a:buFont typeface="Raleway"/>
              <a:buNone/>
              <a:defRPr sz="12000">
                <a:latin typeface="Raleway"/>
                <a:ea typeface="Raleway"/>
                <a:cs typeface="Raleway"/>
                <a:sym typeface="Raleway"/>
              </a:defRPr>
            </a:lvl2pPr>
            <a:lvl3pPr lvl="2" rtl="0">
              <a:spcBef>
                <a:spcPts val="0"/>
              </a:spcBef>
              <a:spcAft>
                <a:spcPts val="0"/>
              </a:spcAft>
              <a:buSzPts val="12000"/>
              <a:buFont typeface="Raleway"/>
              <a:buNone/>
              <a:defRPr sz="12000">
                <a:latin typeface="Raleway"/>
                <a:ea typeface="Raleway"/>
                <a:cs typeface="Raleway"/>
                <a:sym typeface="Raleway"/>
              </a:defRPr>
            </a:lvl3pPr>
            <a:lvl4pPr lvl="3" rtl="0">
              <a:spcBef>
                <a:spcPts val="0"/>
              </a:spcBef>
              <a:spcAft>
                <a:spcPts val="0"/>
              </a:spcAft>
              <a:buSzPts val="12000"/>
              <a:buFont typeface="Raleway"/>
              <a:buNone/>
              <a:defRPr sz="12000">
                <a:latin typeface="Raleway"/>
                <a:ea typeface="Raleway"/>
                <a:cs typeface="Raleway"/>
                <a:sym typeface="Raleway"/>
              </a:defRPr>
            </a:lvl4pPr>
            <a:lvl5pPr lvl="4" rtl="0">
              <a:spcBef>
                <a:spcPts val="0"/>
              </a:spcBef>
              <a:spcAft>
                <a:spcPts val="0"/>
              </a:spcAft>
              <a:buSzPts val="12000"/>
              <a:buFont typeface="Raleway"/>
              <a:buNone/>
              <a:defRPr sz="12000">
                <a:latin typeface="Raleway"/>
                <a:ea typeface="Raleway"/>
                <a:cs typeface="Raleway"/>
                <a:sym typeface="Raleway"/>
              </a:defRPr>
            </a:lvl5pPr>
            <a:lvl6pPr lvl="5" rtl="0">
              <a:spcBef>
                <a:spcPts val="0"/>
              </a:spcBef>
              <a:spcAft>
                <a:spcPts val="0"/>
              </a:spcAft>
              <a:buSzPts val="12000"/>
              <a:buFont typeface="Raleway"/>
              <a:buNone/>
              <a:defRPr sz="12000">
                <a:latin typeface="Raleway"/>
                <a:ea typeface="Raleway"/>
                <a:cs typeface="Raleway"/>
                <a:sym typeface="Raleway"/>
              </a:defRPr>
            </a:lvl6pPr>
            <a:lvl7pPr lvl="6" rtl="0">
              <a:spcBef>
                <a:spcPts val="0"/>
              </a:spcBef>
              <a:spcAft>
                <a:spcPts val="0"/>
              </a:spcAft>
              <a:buSzPts val="12000"/>
              <a:buFont typeface="Raleway"/>
              <a:buNone/>
              <a:defRPr sz="12000">
                <a:latin typeface="Raleway"/>
                <a:ea typeface="Raleway"/>
                <a:cs typeface="Raleway"/>
                <a:sym typeface="Raleway"/>
              </a:defRPr>
            </a:lvl7pPr>
            <a:lvl8pPr lvl="7" rtl="0">
              <a:spcBef>
                <a:spcPts val="0"/>
              </a:spcBef>
              <a:spcAft>
                <a:spcPts val="0"/>
              </a:spcAft>
              <a:buSzPts val="12000"/>
              <a:buFont typeface="Raleway"/>
              <a:buNone/>
              <a:defRPr sz="12000">
                <a:latin typeface="Raleway"/>
                <a:ea typeface="Raleway"/>
                <a:cs typeface="Raleway"/>
                <a:sym typeface="Raleway"/>
              </a:defRPr>
            </a:lvl8pPr>
            <a:lvl9pPr lvl="8" rtl="0">
              <a:spcBef>
                <a:spcPts val="0"/>
              </a:spcBef>
              <a:spcAft>
                <a:spcPts val="0"/>
              </a:spcAft>
              <a:buSzPts val="12000"/>
              <a:buFont typeface="Raleway"/>
              <a:buNone/>
              <a:defRPr sz="12000">
                <a:latin typeface="Raleway"/>
                <a:ea typeface="Raleway"/>
                <a:cs typeface="Raleway"/>
                <a:sym typeface="Raleway"/>
              </a:defRPr>
            </a:lvl9pPr>
          </a:lstStyle>
          <a:p>
            <a:r>
              <a:t>xx%</a:t>
            </a:r>
          </a:p>
        </p:txBody>
      </p:sp>
      <p:sp>
        <p:nvSpPr>
          <p:cNvPr id="2060" name="Google Shape;2060;p141"/>
          <p:cNvSpPr txBox="1"/>
          <p:nvPr>
            <p:ph idx="1" type="body"/>
          </p:nvPr>
        </p:nvSpPr>
        <p:spPr>
          <a:xfrm>
            <a:off x="311700" y="3152225"/>
            <a:ext cx="8520600" cy="1300800"/>
          </a:xfrm>
          <a:prstGeom prst="rect">
            <a:avLst/>
          </a:prstGeom>
        </p:spPr>
        <p:txBody>
          <a:bodyPr anchorCtr="0" anchor="t" bIns="91425" lIns="91425" spcFirstLastPara="1" rIns="91425" wrap="square" tIns="91425">
            <a:noAutofit/>
          </a:bodyPr>
          <a:lstStyle>
            <a:lvl1pPr indent="-342900" lvl="0" marL="457200" rtl="0">
              <a:spcBef>
                <a:spcPts val="0"/>
              </a:spcBef>
              <a:spcAft>
                <a:spcPts val="0"/>
              </a:spcAft>
              <a:buSzPts val="1800"/>
              <a:buFont typeface="Raleway"/>
              <a:buChar char="●"/>
              <a:defRPr>
                <a:latin typeface="Raleway"/>
                <a:ea typeface="Raleway"/>
                <a:cs typeface="Raleway"/>
                <a:sym typeface="Raleway"/>
              </a:defRPr>
            </a:lvl1pPr>
            <a:lvl2pPr indent="-317500" lvl="1" marL="914400" rtl="0">
              <a:spcBef>
                <a:spcPts val="1600"/>
              </a:spcBef>
              <a:spcAft>
                <a:spcPts val="0"/>
              </a:spcAft>
              <a:buSzPts val="1400"/>
              <a:buFont typeface="Raleway"/>
              <a:buChar char="○"/>
              <a:defRPr>
                <a:latin typeface="Raleway"/>
                <a:ea typeface="Raleway"/>
                <a:cs typeface="Raleway"/>
                <a:sym typeface="Raleway"/>
              </a:defRPr>
            </a:lvl2pPr>
            <a:lvl3pPr indent="-317500" lvl="2" marL="1371600" rtl="0">
              <a:spcBef>
                <a:spcPts val="1600"/>
              </a:spcBef>
              <a:spcAft>
                <a:spcPts val="0"/>
              </a:spcAft>
              <a:buSzPts val="1400"/>
              <a:buFont typeface="Raleway"/>
              <a:buChar char="■"/>
              <a:defRPr>
                <a:latin typeface="Raleway"/>
                <a:ea typeface="Raleway"/>
                <a:cs typeface="Raleway"/>
                <a:sym typeface="Raleway"/>
              </a:defRPr>
            </a:lvl3pPr>
            <a:lvl4pPr indent="-317500" lvl="3" marL="1828800" rtl="0">
              <a:spcBef>
                <a:spcPts val="1600"/>
              </a:spcBef>
              <a:spcAft>
                <a:spcPts val="0"/>
              </a:spcAft>
              <a:buSzPts val="1400"/>
              <a:buFont typeface="Raleway"/>
              <a:buChar char="●"/>
              <a:defRPr>
                <a:latin typeface="Raleway"/>
                <a:ea typeface="Raleway"/>
                <a:cs typeface="Raleway"/>
                <a:sym typeface="Raleway"/>
              </a:defRPr>
            </a:lvl4pPr>
            <a:lvl5pPr indent="-317500" lvl="4" marL="2286000" rtl="0">
              <a:spcBef>
                <a:spcPts val="1600"/>
              </a:spcBef>
              <a:spcAft>
                <a:spcPts val="0"/>
              </a:spcAft>
              <a:buSzPts val="1400"/>
              <a:buFont typeface="Raleway"/>
              <a:buChar char="○"/>
              <a:defRPr>
                <a:latin typeface="Raleway"/>
                <a:ea typeface="Raleway"/>
                <a:cs typeface="Raleway"/>
                <a:sym typeface="Raleway"/>
              </a:defRPr>
            </a:lvl5pPr>
            <a:lvl6pPr indent="-317500" lvl="5" marL="2743200" rtl="0">
              <a:spcBef>
                <a:spcPts val="1600"/>
              </a:spcBef>
              <a:spcAft>
                <a:spcPts val="0"/>
              </a:spcAft>
              <a:buSzPts val="1400"/>
              <a:buFont typeface="Raleway"/>
              <a:buChar char="■"/>
              <a:defRPr>
                <a:latin typeface="Raleway"/>
                <a:ea typeface="Raleway"/>
                <a:cs typeface="Raleway"/>
                <a:sym typeface="Raleway"/>
              </a:defRPr>
            </a:lvl6pPr>
            <a:lvl7pPr indent="-317500" lvl="6" marL="3200400" rtl="0">
              <a:spcBef>
                <a:spcPts val="1600"/>
              </a:spcBef>
              <a:spcAft>
                <a:spcPts val="0"/>
              </a:spcAft>
              <a:buSzPts val="1400"/>
              <a:buFont typeface="Raleway"/>
              <a:buChar char="●"/>
              <a:defRPr>
                <a:latin typeface="Raleway"/>
                <a:ea typeface="Raleway"/>
                <a:cs typeface="Raleway"/>
                <a:sym typeface="Raleway"/>
              </a:defRPr>
            </a:lvl7pPr>
            <a:lvl8pPr indent="-317500" lvl="7" marL="3657600" rtl="0">
              <a:spcBef>
                <a:spcPts val="1600"/>
              </a:spcBef>
              <a:spcAft>
                <a:spcPts val="0"/>
              </a:spcAft>
              <a:buSzPts val="1400"/>
              <a:buFont typeface="Raleway"/>
              <a:buChar char="○"/>
              <a:defRPr>
                <a:latin typeface="Raleway"/>
                <a:ea typeface="Raleway"/>
                <a:cs typeface="Raleway"/>
                <a:sym typeface="Raleway"/>
              </a:defRPr>
            </a:lvl8pPr>
            <a:lvl9pPr indent="-317500" lvl="8" marL="4114800" rtl="0">
              <a:spcBef>
                <a:spcPts val="1600"/>
              </a:spcBef>
              <a:spcAft>
                <a:spcPts val="1600"/>
              </a:spcAft>
              <a:buSzPts val="1400"/>
              <a:buFont typeface="Raleway"/>
              <a:buChar char="■"/>
              <a:defRPr>
                <a:latin typeface="Raleway"/>
                <a:ea typeface="Raleway"/>
                <a:cs typeface="Raleway"/>
                <a:sym typeface="Raleway"/>
              </a:defRPr>
            </a:lvl9pPr>
          </a:lstStyle>
          <a:p/>
        </p:txBody>
      </p:sp>
      <p:sp>
        <p:nvSpPr>
          <p:cNvPr id="2061" name="Google Shape;2061;p14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2062" name="Shape 2062"/>
        <p:cNvGrpSpPr/>
        <p:nvPr/>
      </p:nvGrpSpPr>
      <p:grpSpPr>
        <a:xfrm>
          <a:off x="0" y="0"/>
          <a:ext cx="0" cy="0"/>
          <a:chOff x="0" y="0"/>
          <a:chExt cx="0" cy="0"/>
        </a:xfrm>
      </p:grpSpPr>
      <p:sp>
        <p:nvSpPr>
          <p:cNvPr id="2063" name="Google Shape;2063;p14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Blank, title (Dark)" showMasterSp="0">
  <p:cSld name="1_Blank, title (Dark)">
    <p:bg>
      <p:bgPr>
        <a:solidFill>
          <a:schemeClr val="dk2"/>
        </a:solidFill>
      </p:bgPr>
    </p:bg>
    <p:spTree>
      <p:nvGrpSpPr>
        <p:cNvPr id="2064" name="Shape 2064"/>
        <p:cNvGrpSpPr/>
        <p:nvPr/>
      </p:nvGrpSpPr>
      <p:grpSpPr>
        <a:xfrm>
          <a:off x="0" y="0"/>
          <a:ext cx="0" cy="0"/>
          <a:chOff x="0" y="0"/>
          <a:chExt cx="0" cy="0"/>
        </a:xfrm>
      </p:grpSpPr>
      <p:cxnSp>
        <p:nvCxnSpPr>
          <p:cNvPr id="2065" name="Google Shape;2065;p143"/>
          <p:cNvCxnSpPr/>
          <p:nvPr/>
        </p:nvCxnSpPr>
        <p:spPr>
          <a:xfrm>
            <a:off x="431800" y="428485"/>
            <a:ext cx="8280300" cy="0"/>
          </a:xfrm>
          <a:prstGeom prst="straightConnector1">
            <a:avLst/>
          </a:prstGeom>
          <a:noFill/>
          <a:ln cap="flat" cmpd="sng" w="38100">
            <a:solidFill>
              <a:schemeClr val="lt1"/>
            </a:solidFill>
            <a:prstDash val="solid"/>
            <a:miter lim="800000"/>
            <a:headEnd len="sm" w="sm" type="none"/>
            <a:tailEnd len="sm" w="sm" type="none"/>
          </a:ln>
        </p:spPr>
      </p:cxnSp>
      <p:sp>
        <p:nvSpPr>
          <p:cNvPr id="2066" name="Google Shape;2066;p143"/>
          <p:cNvSpPr txBox="1"/>
          <p:nvPr>
            <p:ph idx="1" type="body"/>
          </p:nvPr>
        </p:nvSpPr>
        <p:spPr>
          <a:xfrm>
            <a:off x="431800" y="411163"/>
            <a:ext cx="8280300" cy="7014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lt1"/>
              </a:buClr>
              <a:buSzPts val="3400"/>
              <a:buNone/>
              <a:defRPr sz="3400">
                <a:solidFill>
                  <a:schemeClr val="lt1"/>
                </a:solidFill>
              </a:defRPr>
            </a:lvl1pPr>
            <a:lvl2pPr indent="-342900" lvl="1" marL="914400" rtl="0" algn="l">
              <a:lnSpc>
                <a:spcPct val="90000"/>
              </a:lnSpc>
              <a:spcBef>
                <a:spcPts val="1600"/>
              </a:spcBef>
              <a:spcAft>
                <a:spcPts val="0"/>
              </a:spcAft>
              <a:buClr>
                <a:schemeClr val="dk1"/>
              </a:buClr>
              <a:buSzPts val="1800"/>
              <a:buChar char="○"/>
              <a:defRPr sz="1800"/>
            </a:lvl2pPr>
            <a:lvl3pPr indent="-342900" lvl="2" marL="1371600" rtl="0" algn="l">
              <a:lnSpc>
                <a:spcPct val="90000"/>
              </a:lnSpc>
              <a:spcBef>
                <a:spcPts val="1600"/>
              </a:spcBef>
              <a:spcAft>
                <a:spcPts val="0"/>
              </a:spcAft>
              <a:buClr>
                <a:schemeClr val="dk1"/>
              </a:buClr>
              <a:buSzPts val="1800"/>
              <a:buChar char="■"/>
              <a:defRPr sz="1800"/>
            </a:lvl3pPr>
            <a:lvl4pPr indent="-342900" lvl="3" marL="1828800" rtl="0" algn="l">
              <a:lnSpc>
                <a:spcPct val="90000"/>
              </a:lnSpc>
              <a:spcBef>
                <a:spcPts val="1600"/>
              </a:spcBef>
              <a:spcAft>
                <a:spcPts val="0"/>
              </a:spcAft>
              <a:buClr>
                <a:schemeClr val="dk1"/>
              </a:buClr>
              <a:buSzPts val="1800"/>
              <a:buChar char="●"/>
              <a:defRPr sz="1800"/>
            </a:lvl4pPr>
            <a:lvl5pPr indent="-342900" lvl="4" marL="2286000" rtl="0" algn="l">
              <a:lnSpc>
                <a:spcPct val="90000"/>
              </a:lnSpc>
              <a:spcBef>
                <a:spcPts val="1600"/>
              </a:spcBef>
              <a:spcAft>
                <a:spcPts val="0"/>
              </a:spcAft>
              <a:buClr>
                <a:schemeClr val="dk1"/>
              </a:buClr>
              <a:buSzPts val="1800"/>
              <a:buChar char="○"/>
              <a:defRPr sz="1800"/>
            </a:lvl5pPr>
            <a:lvl6pPr indent="-342900" lvl="5" marL="2743200" rtl="0" algn="l">
              <a:lnSpc>
                <a:spcPct val="90000"/>
              </a:lnSpc>
              <a:spcBef>
                <a:spcPts val="1600"/>
              </a:spcBef>
              <a:spcAft>
                <a:spcPts val="0"/>
              </a:spcAft>
              <a:buClr>
                <a:schemeClr val="dk1"/>
              </a:buClr>
              <a:buSzPts val="1800"/>
              <a:buChar char="■"/>
              <a:defRPr/>
            </a:lvl6pPr>
            <a:lvl7pPr indent="-342900" lvl="6" marL="3200400" rtl="0" algn="l">
              <a:lnSpc>
                <a:spcPct val="90000"/>
              </a:lnSpc>
              <a:spcBef>
                <a:spcPts val="1600"/>
              </a:spcBef>
              <a:spcAft>
                <a:spcPts val="0"/>
              </a:spcAft>
              <a:buClr>
                <a:schemeClr val="dk1"/>
              </a:buClr>
              <a:buSzPts val="1800"/>
              <a:buChar char="●"/>
              <a:defRPr/>
            </a:lvl7pPr>
            <a:lvl8pPr indent="-342900" lvl="7" marL="3657600" rtl="0" algn="l">
              <a:lnSpc>
                <a:spcPct val="90000"/>
              </a:lnSpc>
              <a:spcBef>
                <a:spcPts val="1600"/>
              </a:spcBef>
              <a:spcAft>
                <a:spcPts val="0"/>
              </a:spcAft>
              <a:buClr>
                <a:schemeClr val="dk1"/>
              </a:buClr>
              <a:buSzPts val="1800"/>
              <a:buChar char="○"/>
              <a:defRPr/>
            </a:lvl8pPr>
            <a:lvl9pPr indent="-342900" lvl="8" marL="4114800" rtl="0" algn="l">
              <a:lnSpc>
                <a:spcPct val="90000"/>
              </a:lnSpc>
              <a:spcBef>
                <a:spcPts val="1600"/>
              </a:spcBef>
              <a:spcAft>
                <a:spcPts val="1600"/>
              </a:spcAft>
              <a:buClr>
                <a:schemeClr val="dk1"/>
              </a:buClr>
              <a:buSzPts val="1800"/>
              <a:buChar char="■"/>
              <a:defRPr/>
            </a:lvl9pPr>
          </a:lstStyle>
          <a:p/>
        </p:txBody>
      </p:sp>
      <p:sp>
        <p:nvSpPr>
          <p:cNvPr id="2067" name="Google Shape;2067;p143"/>
          <p:cNvSpPr txBox="1"/>
          <p:nvPr>
            <p:ph idx="2" type="body"/>
          </p:nvPr>
        </p:nvSpPr>
        <p:spPr>
          <a:xfrm>
            <a:off x="431801" y="1447800"/>
            <a:ext cx="5645100" cy="2651700"/>
          </a:xfrm>
          <a:prstGeom prst="rect">
            <a:avLst/>
          </a:prstGeom>
          <a:noFill/>
          <a:ln>
            <a:noFill/>
          </a:ln>
        </p:spPr>
        <p:txBody>
          <a:bodyPr anchorCtr="0" anchor="t" bIns="45700" lIns="91425" spcFirstLastPara="1" rIns="91425" wrap="square" tIns="45700">
            <a:normAutofit/>
          </a:bodyPr>
          <a:lstStyle>
            <a:lvl1pPr indent="-406400" lvl="0" marL="457200" rtl="0" algn="l">
              <a:lnSpc>
                <a:spcPct val="90000"/>
              </a:lnSpc>
              <a:spcBef>
                <a:spcPts val="750"/>
              </a:spcBef>
              <a:spcAft>
                <a:spcPts val="0"/>
              </a:spcAft>
              <a:buClr>
                <a:schemeClr val="lt1"/>
              </a:buClr>
              <a:buSzPts val="2800"/>
              <a:buFont typeface="Arial"/>
              <a:buChar char="–"/>
              <a:defRPr sz="2800">
                <a:solidFill>
                  <a:schemeClr val="lt1"/>
                </a:solidFill>
              </a:defRPr>
            </a:lvl1pPr>
            <a:lvl2pPr indent="-342900" lvl="1" marL="914400" rtl="0" algn="l">
              <a:lnSpc>
                <a:spcPct val="90000"/>
              </a:lnSpc>
              <a:spcBef>
                <a:spcPts val="1600"/>
              </a:spcBef>
              <a:spcAft>
                <a:spcPts val="0"/>
              </a:spcAft>
              <a:buClr>
                <a:schemeClr val="dk1"/>
              </a:buClr>
              <a:buSzPts val="1800"/>
              <a:buChar char="○"/>
              <a:defRPr sz="1800"/>
            </a:lvl2pPr>
            <a:lvl3pPr indent="-342900" lvl="2" marL="1371600" rtl="0" algn="l">
              <a:lnSpc>
                <a:spcPct val="90000"/>
              </a:lnSpc>
              <a:spcBef>
                <a:spcPts val="1600"/>
              </a:spcBef>
              <a:spcAft>
                <a:spcPts val="0"/>
              </a:spcAft>
              <a:buClr>
                <a:schemeClr val="dk1"/>
              </a:buClr>
              <a:buSzPts val="1800"/>
              <a:buChar char="■"/>
              <a:defRPr sz="1800"/>
            </a:lvl3pPr>
            <a:lvl4pPr indent="-342900" lvl="3" marL="1828800" rtl="0" algn="l">
              <a:lnSpc>
                <a:spcPct val="90000"/>
              </a:lnSpc>
              <a:spcBef>
                <a:spcPts val="1600"/>
              </a:spcBef>
              <a:spcAft>
                <a:spcPts val="0"/>
              </a:spcAft>
              <a:buClr>
                <a:schemeClr val="dk1"/>
              </a:buClr>
              <a:buSzPts val="1800"/>
              <a:buChar char="●"/>
              <a:defRPr sz="1800"/>
            </a:lvl4pPr>
            <a:lvl5pPr indent="-342900" lvl="4" marL="2286000" rtl="0" algn="l">
              <a:lnSpc>
                <a:spcPct val="90000"/>
              </a:lnSpc>
              <a:spcBef>
                <a:spcPts val="1600"/>
              </a:spcBef>
              <a:spcAft>
                <a:spcPts val="0"/>
              </a:spcAft>
              <a:buClr>
                <a:schemeClr val="dk1"/>
              </a:buClr>
              <a:buSzPts val="1800"/>
              <a:buChar char="○"/>
              <a:defRPr sz="1800"/>
            </a:lvl5pPr>
            <a:lvl6pPr indent="-342900" lvl="5" marL="2743200" rtl="0" algn="l">
              <a:lnSpc>
                <a:spcPct val="90000"/>
              </a:lnSpc>
              <a:spcBef>
                <a:spcPts val="1600"/>
              </a:spcBef>
              <a:spcAft>
                <a:spcPts val="0"/>
              </a:spcAft>
              <a:buClr>
                <a:schemeClr val="dk1"/>
              </a:buClr>
              <a:buSzPts val="1800"/>
              <a:buChar char="■"/>
              <a:defRPr/>
            </a:lvl6pPr>
            <a:lvl7pPr indent="-342900" lvl="6" marL="3200400" rtl="0" algn="l">
              <a:lnSpc>
                <a:spcPct val="90000"/>
              </a:lnSpc>
              <a:spcBef>
                <a:spcPts val="1600"/>
              </a:spcBef>
              <a:spcAft>
                <a:spcPts val="0"/>
              </a:spcAft>
              <a:buClr>
                <a:schemeClr val="dk1"/>
              </a:buClr>
              <a:buSzPts val="1800"/>
              <a:buChar char="●"/>
              <a:defRPr/>
            </a:lvl7pPr>
            <a:lvl8pPr indent="-342900" lvl="7" marL="3657600" rtl="0" algn="l">
              <a:lnSpc>
                <a:spcPct val="90000"/>
              </a:lnSpc>
              <a:spcBef>
                <a:spcPts val="1600"/>
              </a:spcBef>
              <a:spcAft>
                <a:spcPts val="0"/>
              </a:spcAft>
              <a:buClr>
                <a:schemeClr val="dk1"/>
              </a:buClr>
              <a:buSzPts val="1800"/>
              <a:buChar char="○"/>
              <a:defRPr/>
            </a:lvl8pPr>
            <a:lvl9pPr indent="-342900" lvl="8" marL="4114800" rtl="0" algn="l">
              <a:lnSpc>
                <a:spcPct val="90000"/>
              </a:lnSpc>
              <a:spcBef>
                <a:spcPts val="1600"/>
              </a:spcBef>
              <a:spcAft>
                <a:spcPts val="1600"/>
              </a:spcAft>
              <a:buClr>
                <a:schemeClr val="dk1"/>
              </a:buClr>
              <a:buSzPts val="1800"/>
              <a:buChar char="■"/>
              <a:defRPr/>
            </a:lvl9pPr>
          </a:lstStyle>
          <a:p/>
        </p:txBody>
      </p:sp>
      <p:sp>
        <p:nvSpPr>
          <p:cNvPr id="2068" name="Google Shape;2068;p143"/>
          <p:cNvSpPr txBox="1"/>
          <p:nvPr>
            <p:ph idx="3" type="body"/>
          </p:nvPr>
        </p:nvSpPr>
        <p:spPr>
          <a:xfrm>
            <a:off x="431800" y="4279697"/>
            <a:ext cx="8712300" cy="863700"/>
          </a:xfrm>
          <a:prstGeom prst="rect">
            <a:avLst/>
          </a:prstGeom>
          <a:noFill/>
          <a:ln>
            <a:noFill/>
          </a:ln>
        </p:spPr>
        <p:txBody>
          <a:bodyPr anchorCtr="0" anchor="b" bIns="72000" lIns="0" spcFirstLastPara="1" rIns="108000" wrap="square" tIns="45700">
            <a:normAutofit/>
          </a:bodyPr>
          <a:lstStyle>
            <a:lvl1pPr indent="-228600" lvl="0" marL="457200" rtl="0" algn="r">
              <a:lnSpc>
                <a:spcPct val="114000"/>
              </a:lnSpc>
              <a:spcBef>
                <a:spcPts val="750"/>
              </a:spcBef>
              <a:spcAft>
                <a:spcPts val="0"/>
              </a:spcAft>
              <a:buClr>
                <a:schemeClr val="lt1"/>
              </a:buClr>
              <a:buSzPts val="1400"/>
              <a:buNone/>
              <a:defRPr sz="1400">
                <a:solidFill>
                  <a:schemeClr val="lt1"/>
                </a:solidFill>
              </a:defRPr>
            </a:lvl1pPr>
            <a:lvl2pPr indent="-304800" lvl="1" marL="914400" rtl="0" algn="l">
              <a:lnSpc>
                <a:spcPct val="90000"/>
              </a:lnSpc>
              <a:spcBef>
                <a:spcPts val="375"/>
              </a:spcBef>
              <a:spcAft>
                <a:spcPts val="0"/>
              </a:spcAft>
              <a:buClr>
                <a:schemeClr val="dk1"/>
              </a:buClr>
              <a:buSzPts val="1200"/>
              <a:buChar char="○"/>
              <a:defRPr sz="1200"/>
            </a:lvl2pPr>
            <a:lvl3pPr indent="-304800" lvl="2" marL="1371600" rtl="0" algn="l">
              <a:lnSpc>
                <a:spcPct val="90000"/>
              </a:lnSpc>
              <a:spcBef>
                <a:spcPts val="1600"/>
              </a:spcBef>
              <a:spcAft>
                <a:spcPts val="0"/>
              </a:spcAft>
              <a:buClr>
                <a:schemeClr val="dk1"/>
              </a:buClr>
              <a:buSzPts val="1200"/>
              <a:buChar char="■"/>
              <a:defRPr sz="1200"/>
            </a:lvl3pPr>
            <a:lvl4pPr indent="-304800" lvl="3" marL="1828800" rtl="0" algn="l">
              <a:lnSpc>
                <a:spcPct val="90000"/>
              </a:lnSpc>
              <a:spcBef>
                <a:spcPts val="1600"/>
              </a:spcBef>
              <a:spcAft>
                <a:spcPts val="0"/>
              </a:spcAft>
              <a:buClr>
                <a:schemeClr val="dk1"/>
              </a:buClr>
              <a:buSzPts val="1200"/>
              <a:buChar char="●"/>
              <a:defRPr sz="1200"/>
            </a:lvl4pPr>
            <a:lvl5pPr indent="-304800" lvl="4" marL="2286000" rtl="0" algn="l">
              <a:lnSpc>
                <a:spcPct val="90000"/>
              </a:lnSpc>
              <a:spcBef>
                <a:spcPts val="1600"/>
              </a:spcBef>
              <a:spcAft>
                <a:spcPts val="0"/>
              </a:spcAft>
              <a:buClr>
                <a:schemeClr val="dk1"/>
              </a:buClr>
              <a:buSzPts val="1200"/>
              <a:buChar char="○"/>
              <a:defRPr sz="1200"/>
            </a:lvl5pPr>
            <a:lvl6pPr indent="-342900" lvl="5" marL="2743200" rtl="0" algn="l">
              <a:lnSpc>
                <a:spcPct val="90000"/>
              </a:lnSpc>
              <a:spcBef>
                <a:spcPts val="1600"/>
              </a:spcBef>
              <a:spcAft>
                <a:spcPts val="0"/>
              </a:spcAft>
              <a:buClr>
                <a:schemeClr val="dk1"/>
              </a:buClr>
              <a:buSzPts val="1800"/>
              <a:buChar char="■"/>
              <a:defRPr/>
            </a:lvl6pPr>
            <a:lvl7pPr indent="-342900" lvl="6" marL="3200400" rtl="0" algn="l">
              <a:lnSpc>
                <a:spcPct val="90000"/>
              </a:lnSpc>
              <a:spcBef>
                <a:spcPts val="1600"/>
              </a:spcBef>
              <a:spcAft>
                <a:spcPts val="0"/>
              </a:spcAft>
              <a:buClr>
                <a:schemeClr val="dk1"/>
              </a:buClr>
              <a:buSzPts val="1800"/>
              <a:buChar char="●"/>
              <a:defRPr/>
            </a:lvl7pPr>
            <a:lvl8pPr indent="-342900" lvl="7" marL="3657600" rtl="0" algn="l">
              <a:lnSpc>
                <a:spcPct val="90000"/>
              </a:lnSpc>
              <a:spcBef>
                <a:spcPts val="1600"/>
              </a:spcBef>
              <a:spcAft>
                <a:spcPts val="0"/>
              </a:spcAft>
              <a:buClr>
                <a:schemeClr val="dk1"/>
              </a:buClr>
              <a:buSzPts val="1800"/>
              <a:buChar char="○"/>
              <a:defRPr/>
            </a:lvl8pPr>
            <a:lvl9pPr indent="-342900" lvl="8" marL="4114800" rtl="0" algn="l">
              <a:lnSpc>
                <a:spcPct val="90000"/>
              </a:lnSpc>
              <a:spcBef>
                <a:spcPts val="1600"/>
              </a:spcBef>
              <a:spcAft>
                <a:spcPts val="160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Whoa!">
  <p:cSld name="CUSTOM_2">
    <p:spTree>
      <p:nvGrpSpPr>
        <p:cNvPr id="479" name="Shape 479"/>
        <p:cNvGrpSpPr/>
        <p:nvPr/>
      </p:nvGrpSpPr>
      <p:grpSpPr>
        <a:xfrm>
          <a:off x="0" y="0"/>
          <a:ext cx="0" cy="0"/>
          <a:chOff x="0" y="0"/>
          <a:chExt cx="0" cy="0"/>
        </a:xfrm>
      </p:grpSpPr>
      <p:sp>
        <p:nvSpPr>
          <p:cNvPr id="480" name="Google Shape;480;p15"/>
          <p:cNvSpPr/>
          <p:nvPr/>
        </p:nvSpPr>
        <p:spPr>
          <a:xfrm rot="-7479124">
            <a:off x="1244408" y="-386283"/>
            <a:ext cx="4915307" cy="5017139"/>
          </a:xfrm>
          <a:custGeom>
            <a:rect b="b" l="l" r="r" t="t"/>
            <a:pathLst>
              <a:path extrusionOk="0" h="181830" w="164618">
                <a:moveTo>
                  <a:pt x="17337" y="0"/>
                </a:moveTo>
                <a:cubicBezTo>
                  <a:pt x="11319" y="0"/>
                  <a:pt x="5466" y="2631"/>
                  <a:pt x="351" y="7417"/>
                </a:cubicBezTo>
                <a:lnTo>
                  <a:pt x="0" y="23756"/>
                </a:lnTo>
                <a:cubicBezTo>
                  <a:pt x="11551" y="25117"/>
                  <a:pt x="25123" y="28148"/>
                  <a:pt x="31316" y="39963"/>
                </a:cubicBezTo>
                <a:cubicBezTo>
                  <a:pt x="35137" y="47342"/>
                  <a:pt x="35006" y="56214"/>
                  <a:pt x="38212" y="63944"/>
                </a:cubicBezTo>
                <a:cubicBezTo>
                  <a:pt x="42253" y="73739"/>
                  <a:pt x="51125" y="80107"/>
                  <a:pt x="59733" y="84675"/>
                </a:cubicBezTo>
                <a:cubicBezTo>
                  <a:pt x="68386" y="89243"/>
                  <a:pt x="76336" y="94382"/>
                  <a:pt x="84900" y="99960"/>
                </a:cubicBezTo>
                <a:cubicBezTo>
                  <a:pt x="106334" y="113927"/>
                  <a:pt x="117885" y="167116"/>
                  <a:pt x="111956" y="181830"/>
                </a:cubicBezTo>
                <a:lnTo>
                  <a:pt x="164618" y="98159"/>
                </a:lnTo>
                <a:cubicBezTo>
                  <a:pt x="155043" y="77033"/>
                  <a:pt x="135498" y="61353"/>
                  <a:pt x="115426" y="58673"/>
                </a:cubicBezTo>
                <a:cubicBezTo>
                  <a:pt x="112484" y="58295"/>
                  <a:pt x="109552" y="58172"/>
                  <a:pt x="106623" y="58172"/>
                </a:cubicBezTo>
                <a:cubicBezTo>
                  <a:pt x="101103" y="58172"/>
                  <a:pt x="95600" y="58611"/>
                  <a:pt x="90084" y="58611"/>
                </a:cubicBezTo>
                <a:cubicBezTo>
                  <a:pt x="89352" y="58611"/>
                  <a:pt x="88620" y="58603"/>
                  <a:pt x="87887" y="58586"/>
                </a:cubicBezTo>
                <a:cubicBezTo>
                  <a:pt x="78664" y="58366"/>
                  <a:pt x="68781" y="56302"/>
                  <a:pt x="61227" y="49362"/>
                </a:cubicBezTo>
                <a:cubicBezTo>
                  <a:pt x="48841" y="38074"/>
                  <a:pt x="45854" y="17036"/>
                  <a:pt x="33073" y="6319"/>
                </a:cubicBezTo>
                <a:cubicBezTo>
                  <a:pt x="27958" y="2002"/>
                  <a:pt x="22585" y="0"/>
                  <a:pt x="17337"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481" name="Google Shape;481;p15"/>
          <p:cNvGrpSpPr/>
          <p:nvPr/>
        </p:nvGrpSpPr>
        <p:grpSpPr>
          <a:xfrm rot="-4498684">
            <a:off x="-217915" y="2612905"/>
            <a:ext cx="2566831" cy="2205360"/>
            <a:chOff x="-754697" y="1352100"/>
            <a:chExt cx="6171556" cy="3954075"/>
          </a:xfrm>
        </p:grpSpPr>
        <p:sp>
          <p:nvSpPr>
            <p:cNvPr id="482" name="Google Shape;482;p15"/>
            <p:cNvSpPr/>
            <p:nvPr/>
          </p:nvSpPr>
          <p:spPr>
            <a:xfrm rot="-5400000">
              <a:off x="58844" y="2158513"/>
              <a:ext cx="2111360" cy="3738443"/>
            </a:xfrm>
            <a:custGeom>
              <a:rect b="b" l="l" r="r" t="t"/>
              <a:pathLst>
                <a:path extrusionOk="0" h="68080" w="38310">
                  <a:moveTo>
                    <a:pt x="314" y="1"/>
                  </a:moveTo>
                  <a:cubicBezTo>
                    <a:pt x="147" y="1"/>
                    <a:pt x="1" y="191"/>
                    <a:pt x="153" y="313"/>
                  </a:cubicBezTo>
                  <a:cubicBezTo>
                    <a:pt x="3661" y="3942"/>
                    <a:pt x="6968" y="7693"/>
                    <a:pt x="10074" y="11645"/>
                  </a:cubicBezTo>
                  <a:cubicBezTo>
                    <a:pt x="13179" y="15597"/>
                    <a:pt x="16083" y="19711"/>
                    <a:pt x="18785" y="23945"/>
                  </a:cubicBezTo>
                  <a:cubicBezTo>
                    <a:pt x="21527" y="28261"/>
                    <a:pt x="24027" y="32737"/>
                    <a:pt x="26326" y="37294"/>
                  </a:cubicBezTo>
                  <a:cubicBezTo>
                    <a:pt x="28625" y="41852"/>
                    <a:pt x="30682" y="46570"/>
                    <a:pt x="32537" y="51369"/>
                  </a:cubicBezTo>
                  <a:cubicBezTo>
                    <a:pt x="34392" y="56168"/>
                    <a:pt x="36005" y="61048"/>
                    <a:pt x="37376" y="66049"/>
                  </a:cubicBezTo>
                  <a:cubicBezTo>
                    <a:pt x="37538" y="66694"/>
                    <a:pt x="37739" y="67299"/>
                    <a:pt x="37901" y="67904"/>
                  </a:cubicBezTo>
                  <a:cubicBezTo>
                    <a:pt x="37918" y="68026"/>
                    <a:pt x="38002" y="68080"/>
                    <a:pt x="38087" y="68080"/>
                  </a:cubicBezTo>
                  <a:cubicBezTo>
                    <a:pt x="38198" y="68080"/>
                    <a:pt x="38309" y="67984"/>
                    <a:pt x="38263" y="67824"/>
                  </a:cubicBezTo>
                  <a:cubicBezTo>
                    <a:pt x="36973" y="62823"/>
                    <a:pt x="35400" y="57903"/>
                    <a:pt x="33626" y="53023"/>
                  </a:cubicBezTo>
                  <a:cubicBezTo>
                    <a:pt x="31811" y="48183"/>
                    <a:pt x="29794" y="43465"/>
                    <a:pt x="27536" y="38827"/>
                  </a:cubicBezTo>
                  <a:cubicBezTo>
                    <a:pt x="25278" y="34229"/>
                    <a:pt x="22858" y="29753"/>
                    <a:pt x="20156" y="25438"/>
                  </a:cubicBezTo>
                  <a:cubicBezTo>
                    <a:pt x="17494" y="21082"/>
                    <a:pt x="14631" y="16888"/>
                    <a:pt x="11525" y="12855"/>
                  </a:cubicBezTo>
                  <a:cubicBezTo>
                    <a:pt x="8460" y="8862"/>
                    <a:pt x="5194" y="5031"/>
                    <a:pt x="1725" y="1361"/>
                  </a:cubicBezTo>
                  <a:cubicBezTo>
                    <a:pt x="1322" y="918"/>
                    <a:pt x="879" y="514"/>
                    <a:pt x="475" y="71"/>
                  </a:cubicBezTo>
                  <a:cubicBezTo>
                    <a:pt x="426" y="21"/>
                    <a:pt x="369" y="1"/>
                    <a:pt x="31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3" name="Google Shape;483;p15"/>
            <p:cNvSpPr/>
            <p:nvPr/>
          </p:nvSpPr>
          <p:spPr>
            <a:xfrm rot="-5400000">
              <a:off x="-57623" y="2120398"/>
              <a:ext cx="2476039" cy="939443"/>
            </a:xfrm>
            <a:custGeom>
              <a:rect b="b" l="l" r="r" t="t"/>
              <a:pathLst>
                <a:path extrusionOk="0" h="17108" w="44927">
                  <a:moveTo>
                    <a:pt x="8186" y="0"/>
                  </a:moveTo>
                  <a:cubicBezTo>
                    <a:pt x="5062" y="0"/>
                    <a:pt x="1997" y="894"/>
                    <a:pt x="0" y="3391"/>
                  </a:cubicBezTo>
                  <a:lnTo>
                    <a:pt x="202" y="3431"/>
                  </a:lnTo>
                  <a:cubicBezTo>
                    <a:pt x="6735" y="8391"/>
                    <a:pt x="13752" y="12787"/>
                    <a:pt x="21415" y="15207"/>
                  </a:cubicBezTo>
                  <a:cubicBezTo>
                    <a:pt x="25260" y="16421"/>
                    <a:pt x="29289" y="17107"/>
                    <a:pt x="33291" y="17107"/>
                  </a:cubicBezTo>
                  <a:cubicBezTo>
                    <a:pt x="37263" y="17107"/>
                    <a:pt x="41210" y="16431"/>
                    <a:pt x="44927" y="14925"/>
                  </a:cubicBezTo>
                  <a:cubicBezTo>
                    <a:pt x="43193" y="13190"/>
                    <a:pt x="40934" y="12182"/>
                    <a:pt x="38756" y="11214"/>
                  </a:cubicBezTo>
                  <a:lnTo>
                    <a:pt x="23230" y="4439"/>
                  </a:lnTo>
                  <a:cubicBezTo>
                    <a:pt x="19681" y="2907"/>
                    <a:pt x="16132" y="1334"/>
                    <a:pt x="12381" y="487"/>
                  </a:cubicBezTo>
                  <a:cubicBezTo>
                    <a:pt x="11034" y="185"/>
                    <a:pt x="9604" y="0"/>
                    <a:pt x="8186"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4" name="Google Shape;484;p15"/>
            <p:cNvSpPr/>
            <p:nvPr/>
          </p:nvSpPr>
          <p:spPr>
            <a:xfrm rot="-5400000">
              <a:off x="2604364" y="700076"/>
              <a:ext cx="1778205" cy="3846785"/>
            </a:xfrm>
            <a:custGeom>
              <a:rect b="b" l="l" r="r" t="t"/>
              <a:pathLst>
                <a:path extrusionOk="0" h="70053" w="32265">
                  <a:moveTo>
                    <a:pt x="445" y="1"/>
                  </a:moveTo>
                  <a:lnTo>
                    <a:pt x="445" y="1"/>
                  </a:lnTo>
                  <a:cubicBezTo>
                    <a:pt x="1" y="8228"/>
                    <a:pt x="2300" y="16334"/>
                    <a:pt x="5082" y="24077"/>
                  </a:cubicBezTo>
                  <a:cubicBezTo>
                    <a:pt x="9438" y="36135"/>
                    <a:pt x="15003" y="47710"/>
                    <a:pt x="21738" y="58599"/>
                  </a:cubicBezTo>
                  <a:cubicBezTo>
                    <a:pt x="24440" y="62995"/>
                    <a:pt x="27465" y="67390"/>
                    <a:pt x="31699" y="70052"/>
                  </a:cubicBezTo>
                  <a:cubicBezTo>
                    <a:pt x="32264" y="69649"/>
                    <a:pt x="32264" y="68762"/>
                    <a:pt x="32143" y="68036"/>
                  </a:cubicBezTo>
                  <a:cubicBezTo>
                    <a:pt x="31095" y="59446"/>
                    <a:pt x="30006" y="50815"/>
                    <a:pt x="28917" y="42225"/>
                  </a:cubicBezTo>
                  <a:cubicBezTo>
                    <a:pt x="28554" y="38757"/>
                    <a:pt x="27989" y="35329"/>
                    <a:pt x="27223" y="31901"/>
                  </a:cubicBezTo>
                  <a:cubicBezTo>
                    <a:pt x="24239" y="19399"/>
                    <a:pt x="11212" y="5445"/>
                    <a:pt x="445" y="1"/>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5" name="Google Shape;485;p15"/>
            <p:cNvSpPr/>
            <p:nvPr/>
          </p:nvSpPr>
          <p:spPr>
            <a:xfrm rot="-5400000">
              <a:off x="1895155" y="2583442"/>
              <a:ext cx="853582" cy="3058352"/>
            </a:xfrm>
            <a:custGeom>
              <a:rect b="b" l="l" r="r" t="t"/>
              <a:pathLst>
                <a:path extrusionOk="0" h="55695" w="15488">
                  <a:moveTo>
                    <a:pt x="11696" y="0"/>
                  </a:moveTo>
                  <a:cubicBezTo>
                    <a:pt x="4800" y="5001"/>
                    <a:pt x="1170" y="14156"/>
                    <a:pt x="566" y="23189"/>
                  </a:cubicBezTo>
                  <a:cubicBezTo>
                    <a:pt x="1" y="32183"/>
                    <a:pt x="2098" y="41136"/>
                    <a:pt x="4518" y="49766"/>
                  </a:cubicBezTo>
                  <a:cubicBezTo>
                    <a:pt x="5163" y="51944"/>
                    <a:pt x="5849" y="54202"/>
                    <a:pt x="7421" y="55695"/>
                  </a:cubicBezTo>
                  <a:cubicBezTo>
                    <a:pt x="8873" y="46741"/>
                    <a:pt x="10769" y="37829"/>
                    <a:pt x="13148" y="29077"/>
                  </a:cubicBezTo>
                  <a:cubicBezTo>
                    <a:pt x="15487" y="20326"/>
                    <a:pt x="14237" y="8711"/>
                    <a:pt x="11696"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6" name="Google Shape;486;p15"/>
            <p:cNvSpPr/>
            <p:nvPr/>
          </p:nvSpPr>
          <p:spPr>
            <a:xfrm rot="-5400000">
              <a:off x="-967442" y="3510662"/>
              <a:ext cx="1631495" cy="399324"/>
            </a:xfrm>
            <a:custGeom>
              <a:rect b="b" l="l" r="r" t="t"/>
              <a:pathLst>
                <a:path extrusionOk="0" h="7272" w="29603">
                  <a:moveTo>
                    <a:pt x="14143" y="0"/>
                  </a:moveTo>
                  <a:cubicBezTo>
                    <a:pt x="11170" y="0"/>
                    <a:pt x="8191" y="288"/>
                    <a:pt x="5244" y="872"/>
                  </a:cubicBezTo>
                  <a:cubicBezTo>
                    <a:pt x="3187" y="1275"/>
                    <a:pt x="888" y="2001"/>
                    <a:pt x="1" y="4058"/>
                  </a:cubicBezTo>
                  <a:cubicBezTo>
                    <a:pt x="4518" y="6518"/>
                    <a:pt x="10446" y="6962"/>
                    <a:pt x="15487" y="7244"/>
                  </a:cubicBezTo>
                  <a:cubicBezTo>
                    <a:pt x="15858" y="7262"/>
                    <a:pt x="16230" y="7271"/>
                    <a:pt x="16603" y="7271"/>
                  </a:cubicBezTo>
                  <a:cubicBezTo>
                    <a:pt x="21253" y="7271"/>
                    <a:pt x="25981" y="5858"/>
                    <a:pt x="29602" y="2647"/>
                  </a:cubicBezTo>
                  <a:cubicBezTo>
                    <a:pt x="24609" y="896"/>
                    <a:pt x="19386" y="0"/>
                    <a:pt x="14143"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7" name="Google Shape;487;p15"/>
            <p:cNvSpPr/>
            <p:nvPr/>
          </p:nvSpPr>
          <p:spPr>
            <a:xfrm rot="-5400000">
              <a:off x="140117" y="4026774"/>
              <a:ext cx="844654" cy="1714149"/>
            </a:xfrm>
            <a:custGeom>
              <a:rect b="b" l="l" r="r" t="t"/>
              <a:pathLst>
                <a:path extrusionOk="0" h="31216" w="15326">
                  <a:moveTo>
                    <a:pt x="11696" y="0"/>
                  </a:moveTo>
                  <a:cubicBezTo>
                    <a:pt x="6897" y="2864"/>
                    <a:pt x="3428" y="7986"/>
                    <a:pt x="1735" y="13632"/>
                  </a:cubicBezTo>
                  <a:cubicBezTo>
                    <a:pt x="41" y="19237"/>
                    <a:pt x="0" y="25367"/>
                    <a:pt x="1009" y="31215"/>
                  </a:cubicBezTo>
                  <a:cubicBezTo>
                    <a:pt x="4074" y="26577"/>
                    <a:pt x="7058" y="21859"/>
                    <a:pt x="9921" y="17019"/>
                  </a:cubicBezTo>
                  <a:cubicBezTo>
                    <a:pt x="11131" y="15084"/>
                    <a:pt x="12139" y="13027"/>
                    <a:pt x="12946" y="10889"/>
                  </a:cubicBezTo>
                  <a:cubicBezTo>
                    <a:pt x="13793" y="8187"/>
                    <a:pt x="15325" y="3025"/>
                    <a:pt x="11696"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8" name="Google Shape;488;p15"/>
            <p:cNvSpPr/>
            <p:nvPr/>
          </p:nvSpPr>
          <p:spPr>
            <a:xfrm rot="-5400000">
              <a:off x="2581706" y="1169765"/>
              <a:ext cx="1405810" cy="3070158"/>
            </a:xfrm>
            <a:custGeom>
              <a:rect b="b" l="l" r="r" t="t"/>
              <a:pathLst>
                <a:path extrusionOk="0" h="55910" w="25508">
                  <a:moveTo>
                    <a:pt x="361" y="0"/>
                  </a:moveTo>
                  <a:cubicBezTo>
                    <a:pt x="179" y="0"/>
                    <a:pt x="1" y="257"/>
                    <a:pt x="156" y="443"/>
                  </a:cubicBezTo>
                  <a:lnTo>
                    <a:pt x="277" y="564"/>
                  </a:lnTo>
                  <a:lnTo>
                    <a:pt x="640" y="1048"/>
                  </a:lnTo>
                  <a:cubicBezTo>
                    <a:pt x="1083" y="1693"/>
                    <a:pt x="1527" y="2298"/>
                    <a:pt x="1970" y="2943"/>
                  </a:cubicBezTo>
                  <a:cubicBezTo>
                    <a:pt x="3584" y="5242"/>
                    <a:pt x="5076" y="7581"/>
                    <a:pt x="6487" y="10001"/>
                  </a:cubicBezTo>
                  <a:cubicBezTo>
                    <a:pt x="8665" y="13590"/>
                    <a:pt x="10722" y="17300"/>
                    <a:pt x="12577" y="21091"/>
                  </a:cubicBezTo>
                  <a:cubicBezTo>
                    <a:pt x="14956" y="25850"/>
                    <a:pt x="17094" y="30770"/>
                    <a:pt x="18989" y="35771"/>
                  </a:cubicBezTo>
                  <a:cubicBezTo>
                    <a:pt x="21167" y="41538"/>
                    <a:pt x="22982" y="47426"/>
                    <a:pt x="24434" y="53395"/>
                  </a:cubicBezTo>
                  <a:cubicBezTo>
                    <a:pt x="24635" y="54161"/>
                    <a:pt x="24797" y="54968"/>
                    <a:pt x="24958" y="55734"/>
                  </a:cubicBezTo>
                  <a:cubicBezTo>
                    <a:pt x="24989" y="55857"/>
                    <a:pt x="25078" y="55910"/>
                    <a:pt x="25175" y="55910"/>
                  </a:cubicBezTo>
                  <a:cubicBezTo>
                    <a:pt x="25332" y="55910"/>
                    <a:pt x="25507" y="55772"/>
                    <a:pt x="25482" y="55573"/>
                  </a:cubicBezTo>
                  <a:cubicBezTo>
                    <a:pt x="24111" y="49483"/>
                    <a:pt x="22337" y="43474"/>
                    <a:pt x="20199" y="37586"/>
                  </a:cubicBezTo>
                  <a:cubicBezTo>
                    <a:pt x="18344" y="32424"/>
                    <a:pt x="16207" y="27383"/>
                    <a:pt x="13827" y="22463"/>
                  </a:cubicBezTo>
                  <a:cubicBezTo>
                    <a:pt x="11932" y="18470"/>
                    <a:pt x="9875" y="14598"/>
                    <a:pt x="7617" y="10807"/>
                  </a:cubicBezTo>
                  <a:cubicBezTo>
                    <a:pt x="6124" y="8226"/>
                    <a:pt x="4471" y="5686"/>
                    <a:pt x="2777" y="3185"/>
                  </a:cubicBezTo>
                  <a:cubicBezTo>
                    <a:pt x="2091" y="2177"/>
                    <a:pt x="1366" y="1088"/>
                    <a:pt x="599" y="161"/>
                  </a:cubicBezTo>
                  <a:lnTo>
                    <a:pt x="519" y="80"/>
                  </a:lnTo>
                  <a:cubicBezTo>
                    <a:pt x="472" y="24"/>
                    <a:pt x="416" y="0"/>
                    <a:pt x="361"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9" name="Google Shape;489;p15"/>
            <p:cNvSpPr/>
            <p:nvPr/>
          </p:nvSpPr>
          <p:spPr>
            <a:xfrm rot="-5400000">
              <a:off x="173498" y="2212286"/>
              <a:ext cx="2072506" cy="627705"/>
            </a:xfrm>
            <a:custGeom>
              <a:rect b="b" l="l" r="r" t="t"/>
              <a:pathLst>
                <a:path extrusionOk="0" h="11431" w="37605">
                  <a:moveTo>
                    <a:pt x="939" y="1"/>
                  </a:moveTo>
                  <a:cubicBezTo>
                    <a:pt x="740" y="1"/>
                    <a:pt x="540" y="29"/>
                    <a:pt x="340" y="58"/>
                  </a:cubicBezTo>
                  <a:lnTo>
                    <a:pt x="300" y="58"/>
                  </a:lnTo>
                  <a:cubicBezTo>
                    <a:pt x="0" y="95"/>
                    <a:pt x="83" y="550"/>
                    <a:pt x="355" y="550"/>
                  </a:cubicBezTo>
                  <a:cubicBezTo>
                    <a:pt x="376" y="550"/>
                    <a:pt x="398" y="548"/>
                    <a:pt x="421" y="542"/>
                  </a:cubicBezTo>
                  <a:lnTo>
                    <a:pt x="421" y="501"/>
                  </a:lnTo>
                  <a:lnTo>
                    <a:pt x="905" y="501"/>
                  </a:lnTo>
                  <a:cubicBezTo>
                    <a:pt x="1469" y="501"/>
                    <a:pt x="2074" y="542"/>
                    <a:pt x="2639" y="622"/>
                  </a:cubicBezTo>
                  <a:cubicBezTo>
                    <a:pt x="5301" y="985"/>
                    <a:pt x="7922" y="1671"/>
                    <a:pt x="10423" y="2599"/>
                  </a:cubicBezTo>
                  <a:cubicBezTo>
                    <a:pt x="14980" y="4171"/>
                    <a:pt x="19295" y="6309"/>
                    <a:pt x="23771" y="8003"/>
                  </a:cubicBezTo>
                  <a:cubicBezTo>
                    <a:pt x="26917" y="9213"/>
                    <a:pt x="30143" y="10140"/>
                    <a:pt x="33450" y="10866"/>
                  </a:cubicBezTo>
                  <a:cubicBezTo>
                    <a:pt x="34338" y="11068"/>
                    <a:pt x="35225" y="11189"/>
                    <a:pt x="36112" y="11310"/>
                  </a:cubicBezTo>
                  <a:cubicBezTo>
                    <a:pt x="36475" y="11390"/>
                    <a:pt x="36838" y="11431"/>
                    <a:pt x="37241" y="11431"/>
                  </a:cubicBezTo>
                  <a:lnTo>
                    <a:pt x="37282" y="11431"/>
                  </a:lnTo>
                  <a:cubicBezTo>
                    <a:pt x="37604" y="11431"/>
                    <a:pt x="37604" y="10947"/>
                    <a:pt x="37282" y="10947"/>
                  </a:cubicBezTo>
                  <a:cubicBezTo>
                    <a:pt x="36273" y="10866"/>
                    <a:pt x="35265" y="10705"/>
                    <a:pt x="34257" y="10503"/>
                  </a:cubicBezTo>
                  <a:cubicBezTo>
                    <a:pt x="31192" y="9898"/>
                    <a:pt x="28127" y="9051"/>
                    <a:pt x="25183" y="8003"/>
                  </a:cubicBezTo>
                  <a:cubicBezTo>
                    <a:pt x="22884" y="7196"/>
                    <a:pt x="20626" y="6269"/>
                    <a:pt x="18408" y="5301"/>
                  </a:cubicBezTo>
                  <a:cubicBezTo>
                    <a:pt x="16149" y="4333"/>
                    <a:pt x="13971" y="3365"/>
                    <a:pt x="11713" y="2518"/>
                  </a:cubicBezTo>
                  <a:cubicBezTo>
                    <a:pt x="8971" y="1469"/>
                    <a:pt x="6107" y="663"/>
                    <a:pt x="3244" y="179"/>
                  </a:cubicBezTo>
                  <a:cubicBezTo>
                    <a:pt x="2558" y="58"/>
                    <a:pt x="1873" y="18"/>
                    <a:pt x="1187" y="18"/>
                  </a:cubicBezTo>
                  <a:cubicBezTo>
                    <a:pt x="1105" y="6"/>
                    <a:pt x="1022" y="1"/>
                    <a:pt x="939"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0" name="Google Shape;490;p15"/>
            <p:cNvSpPr/>
            <p:nvPr/>
          </p:nvSpPr>
          <p:spPr>
            <a:xfrm rot="-5400000">
              <a:off x="1927538" y="2923913"/>
              <a:ext cx="349248" cy="2321591"/>
            </a:xfrm>
            <a:custGeom>
              <a:rect b="b" l="l" r="r" t="t"/>
              <a:pathLst>
                <a:path extrusionOk="0" h="42278" w="6337">
                  <a:moveTo>
                    <a:pt x="5975" y="0"/>
                  </a:moveTo>
                  <a:cubicBezTo>
                    <a:pt x="5906" y="0"/>
                    <a:pt x="5843" y="34"/>
                    <a:pt x="5808" y="117"/>
                  </a:cubicBezTo>
                  <a:lnTo>
                    <a:pt x="5808" y="157"/>
                  </a:lnTo>
                  <a:cubicBezTo>
                    <a:pt x="5525" y="803"/>
                    <a:pt x="5243" y="1488"/>
                    <a:pt x="5001" y="2174"/>
                  </a:cubicBezTo>
                  <a:cubicBezTo>
                    <a:pt x="4316" y="3989"/>
                    <a:pt x="3751" y="5884"/>
                    <a:pt x="3227" y="7739"/>
                  </a:cubicBezTo>
                  <a:cubicBezTo>
                    <a:pt x="2420" y="10603"/>
                    <a:pt x="1775" y="13466"/>
                    <a:pt x="1291" y="16410"/>
                  </a:cubicBezTo>
                  <a:cubicBezTo>
                    <a:pt x="686" y="20040"/>
                    <a:pt x="323" y="23750"/>
                    <a:pt x="162" y="27420"/>
                  </a:cubicBezTo>
                  <a:cubicBezTo>
                    <a:pt x="0" y="31775"/>
                    <a:pt x="202" y="36131"/>
                    <a:pt x="726" y="40406"/>
                  </a:cubicBezTo>
                  <a:cubicBezTo>
                    <a:pt x="807" y="40970"/>
                    <a:pt x="847" y="41535"/>
                    <a:pt x="928" y="42100"/>
                  </a:cubicBezTo>
                  <a:cubicBezTo>
                    <a:pt x="959" y="42226"/>
                    <a:pt x="1052" y="42278"/>
                    <a:pt x="1152" y="42278"/>
                  </a:cubicBezTo>
                  <a:cubicBezTo>
                    <a:pt x="1307" y="42278"/>
                    <a:pt x="1477" y="42151"/>
                    <a:pt x="1452" y="41979"/>
                  </a:cubicBezTo>
                  <a:cubicBezTo>
                    <a:pt x="847" y="37623"/>
                    <a:pt x="565" y="33227"/>
                    <a:pt x="646" y="28872"/>
                  </a:cubicBezTo>
                  <a:cubicBezTo>
                    <a:pt x="807" y="22056"/>
                    <a:pt x="1734" y="15321"/>
                    <a:pt x="3469" y="8788"/>
                  </a:cubicBezTo>
                  <a:cubicBezTo>
                    <a:pt x="3993" y="6771"/>
                    <a:pt x="4598" y="4795"/>
                    <a:pt x="5324" y="2819"/>
                  </a:cubicBezTo>
                  <a:cubicBezTo>
                    <a:pt x="5525" y="2255"/>
                    <a:pt x="5727" y="1690"/>
                    <a:pt x="5969" y="1125"/>
                  </a:cubicBezTo>
                  <a:lnTo>
                    <a:pt x="6090" y="843"/>
                  </a:lnTo>
                  <a:cubicBezTo>
                    <a:pt x="6090" y="803"/>
                    <a:pt x="6130" y="762"/>
                    <a:pt x="6130" y="722"/>
                  </a:cubicBezTo>
                  <a:lnTo>
                    <a:pt x="6130" y="682"/>
                  </a:lnTo>
                  <a:cubicBezTo>
                    <a:pt x="6171" y="601"/>
                    <a:pt x="6211" y="520"/>
                    <a:pt x="6251" y="440"/>
                  </a:cubicBezTo>
                  <a:lnTo>
                    <a:pt x="6251" y="399"/>
                  </a:lnTo>
                  <a:cubicBezTo>
                    <a:pt x="6337" y="200"/>
                    <a:pt x="6140" y="0"/>
                    <a:pt x="5975"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1" name="Google Shape;491;p15"/>
            <p:cNvSpPr/>
            <p:nvPr/>
          </p:nvSpPr>
          <p:spPr>
            <a:xfrm rot="-5400000">
              <a:off x="205460" y="4311468"/>
              <a:ext cx="545448" cy="1188911"/>
            </a:xfrm>
            <a:custGeom>
              <a:rect b="b" l="l" r="r" t="t"/>
              <a:pathLst>
                <a:path extrusionOk="0" h="21651" w="9897">
                  <a:moveTo>
                    <a:pt x="9500" y="0"/>
                  </a:moveTo>
                  <a:cubicBezTo>
                    <a:pt x="9446" y="0"/>
                    <a:pt x="9391" y="18"/>
                    <a:pt x="9341" y="59"/>
                  </a:cubicBezTo>
                  <a:cubicBezTo>
                    <a:pt x="8414" y="906"/>
                    <a:pt x="7607" y="1915"/>
                    <a:pt x="6922" y="3003"/>
                  </a:cubicBezTo>
                  <a:cubicBezTo>
                    <a:pt x="4946" y="5947"/>
                    <a:pt x="3373" y="9133"/>
                    <a:pt x="2284" y="12521"/>
                  </a:cubicBezTo>
                  <a:cubicBezTo>
                    <a:pt x="1316" y="15384"/>
                    <a:pt x="550" y="18329"/>
                    <a:pt x="25" y="21313"/>
                  </a:cubicBezTo>
                  <a:cubicBezTo>
                    <a:pt x="1" y="21512"/>
                    <a:pt x="176" y="21650"/>
                    <a:pt x="333" y="21650"/>
                  </a:cubicBezTo>
                  <a:cubicBezTo>
                    <a:pt x="429" y="21650"/>
                    <a:pt x="519" y="21597"/>
                    <a:pt x="550" y="21474"/>
                  </a:cubicBezTo>
                  <a:cubicBezTo>
                    <a:pt x="1316" y="16675"/>
                    <a:pt x="2768" y="12037"/>
                    <a:pt x="4825" y="7641"/>
                  </a:cubicBezTo>
                  <a:cubicBezTo>
                    <a:pt x="5873" y="5343"/>
                    <a:pt x="7244" y="3205"/>
                    <a:pt x="8898" y="1269"/>
                  </a:cubicBezTo>
                  <a:cubicBezTo>
                    <a:pt x="9140" y="987"/>
                    <a:pt x="9422" y="705"/>
                    <a:pt x="9704" y="422"/>
                  </a:cubicBezTo>
                  <a:cubicBezTo>
                    <a:pt x="9897" y="262"/>
                    <a:pt x="9707" y="0"/>
                    <a:pt x="950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2" name="Google Shape;492;p15"/>
            <p:cNvSpPr/>
            <p:nvPr/>
          </p:nvSpPr>
          <p:spPr>
            <a:xfrm rot="-5400000">
              <a:off x="-842421" y="3681359"/>
              <a:ext cx="1323361" cy="87750"/>
            </a:xfrm>
            <a:custGeom>
              <a:rect b="b" l="l" r="r" t="t"/>
              <a:pathLst>
                <a:path extrusionOk="0" h="1598" w="24012">
                  <a:moveTo>
                    <a:pt x="13224" y="1"/>
                  </a:moveTo>
                  <a:cubicBezTo>
                    <a:pt x="11591" y="1"/>
                    <a:pt x="9957" y="32"/>
                    <a:pt x="8324" y="97"/>
                  </a:cubicBezTo>
                  <a:cubicBezTo>
                    <a:pt x="5945" y="177"/>
                    <a:pt x="3566" y="419"/>
                    <a:pt x="1267" y="863"/>
                  </a:cubicBezTo>
                  <a:cubicBezTo>
                    <a:pt x="944" y="944"/>
                    <a:pt x="622" y="984"/>
                    <a:pt x="299" y="1105"/>
                  </a:cubicBezTo>
                  <a:cubicBezTo>
                    <a:pt x="1" y="1179"/>
                    <a:pt x="116" y="1598"/>
                    <a:pt x="357" y="1598"/>
                  </a:cubicBezTo>
                  <a:cubicBezTo>
                    <a:pt x="377" y="1598"/>
                    <a:pt x="398" y="1595"/>
                    <a:pt x="420" y="1589"/>
                  </a:cubicBezTo>
                  <a:cubicBezTo>
                    <a:pt x="1428" y="1307"/>
                    <a:pt x="2436" y="1105"/>
                    <a:pt x="3485" y="1024"/>
                  </a:cubicBezTo>
                  <a:cubicBezTo>
                    <a:pt x="6383" y="654"/>
                    <a:pt x="9309" y="480"/>
                    <a:pt x="12240" y="480"/>
                  </a:cubicBezTo>
                  <a:cubicBezTo>
                    <a:pt x="12817" y="480"/>
                    <a:pt x="13394" y="487"/>
                    <a:pt x="13970" y="500"/>
                  </a:cubicBezTo>
                  <a:cubicBezTo>
                    <a:pt x="17197" y="540"/>
                    <a:pt x="20463" y="702"/>
                    <a:pt x="23690" y="944"/>
                  </a:cubicBezTo>
                  <a:cubicBezTo>
                    <a:pt x="23702" y="945"/>
                    <a:pt x="23713" y="946"/>
                    <a:pt x="23724" y="946"/>
                  </a:cubicBezTo>
                  <a:cubicBezTo>
                    <a:pt x="24012" y="946"/>
                    <a:pt x="24000" y="458"/>
                    <a:pt x="23690" y="419"/>
                  </a:cubicBezTo>
                  <a:cubicBezTo>
                    <a:pt x="20201" y="145"/>
                    <a:pt x="16712" y="1"/>
                    <a:pt x="1322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493" name="Google Shape;493;p15"/>
          <p:cNvSpPr/>
          <p:nvPr/>
        </p:nvSpPr>
        <p:spPr>
          <a:xfrm rot="-5400000">
            <a:off x="4282344" y="415295"/>
            <a:ext cx="380111" cy="378732"/>
          </a:xfrm>
          <a:custGeom>
            <a:rect b="b" l="l" r="r" t="t"/>
            <a:pathLst>
              <a:path extrusionOk="0" h="6897" w="6897">
                <a:moveTo>
                  <a:pt x="3469" y="1"/>
                </a:moveTo>
                <a:cubicBezTo>
                  <a:pt x="1573" y="1"/>
                  <a:pt x="1" y="1533"/>
                  <a:pt x="1" y="3429"/>
                </a:cubicBezTo>
                <a:cubicBezTo>
                  <a:pt x="1" y="5364"/>
                  <a:pt x="1573" y="6897"/>
                  <a:pt x="3469" y="6897"/>
                </a:cubicBezTo>
                <a:cubicBezTo>
                  <a:pt x="5364" y="6897"/>
                  <a:pt x="6897" y="5364"/>
                  <a:pt x="6897" y="3429"/>
                </a:cubicBezTo>
                <a:cubicBezTo>
                  <a:pt x="6897" y="1533"/>
                  <a:pt x="5364" y="1"/>
                  <a:pt x="3469" y="1"/>
                </a:cubicBezTo>
                <a:close/>
              </a:path>
            </a:pathLst>
          </a:custGeom>
          <a:solidFill>
            <a:schemeClr val="accent5">
              <a:alpha val="843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4" name="Google Shape;494;p15"/>
          <p:cNvSpPr txBox="1"/>
          <p:nvPr>
            <p:ph idx="1" type="subTitle"/>
          </p:nvPr>
        </p:nvSpPr>
        <p:spPr>
          <a:xfrm>
            <a:off x="5049125" y="2508450"/>
            <a:ext cx="3476700" cy="10311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1600"/>
              <a:buNone/>
              <a:defRPr sz="1500"/>
            </a:lvl1pPr>
            <a:lvl2pPr lvl="1" rtl="0">
              <a:spcBef>
                <a:spcPts val="0"/>
              </a:spcBef>
              <a:spcAft>
                <a:spcPts val="0"/>
              </a:spcAft>
              <a:buSzPts val="1600"/>
              <a:buNone/>
              <a:defRPr sz="1600"/>
            </a:lvl2pPr>
            <a:lvl3pPr lvl="2" rtl="0">
              <a:spcBef>
                <a:spcPts val="0"/>
              </a:spcBef>
              <a:spcAft>
                <a:spcPts val="0"/>
              </a:spcAft>
              <a:buSzPts val="1600"/>
              <a:buNone/>
              <a:defRPr sz="1600"/>
            </a:lvl3pPr>
            <a:lvl4pPr lvl="3" rtl="0">
              <a:spcBef>
                <a:spcPts val="0"/>
              </a:spcBef>
              <a:spcAft>
                <a:spcPts val="0"/>
              </a:spcAft>
              <a:buSzPts val="1600"/>
              <a:buNone/>
              <a:defRPr sz="1600"/>
            </a:lvl4pPr>
            <a:lvl5pPr lvl="4" rtl="0">
              <a:spcBef>
                <a:spcPts val="0"/>
              </a:spcBef>
              <a:spcAft>
                <a:spcPts val="0"/>
              </a:spcAft>
              <a:buSzPts val="1600"/>
              <a:buNone/>
              <a:defRPr sz="1600"/>
            </a:lvl5pPr>
            <a:lvl6pPr lvl="5" rtl="0">
              <a:spcBef>
                <a:spcPts val="0"/>
              </a:spcBef>
              <a:spcAft>
                <a:spcPts val="0"/>
              </a:spcAft>
              <a:buSzPts val="1600"/>
              <a:buNone/>
              <a:defRPr sz="1600"/>
            </a:lvl6pPr>
            <a:lvl7pPr lvl="6" rtl="0">
              <a:spcBef>
                <a:spcPts val="0"/>
              </a:spcBef>
              <a:spcAft>
                <a:spcPts val="0"/>
              </a:spcAft>
              <a:buSzPts val="1600"/>
              <a:buNone/>
              <a:defRPr sz="1600"/>
            </a:lvl7pPr>
            <a:lvl8pPr lvl="7" rtl="0">
              <a:spcBef>
                <a:spcPts val="0"/>
              </a:spcBef>
              <a:spcAft>
                <a:spcPts val="0"/>
              </a:spcAft>
              <a:buSzPts val="1600"/>
              <a:buNone/>
              <a:defRPr sz="1600"/>
            </a:lvl8pPr>
            <a:lvl9pPr lvl="8" rtl="0">
              <a:spcBef>
                <a:spcPts val="0"/>
              </a:spcBef>
              <a:spcAft>
                <a:spcPts val="0"/>
              </a:spcAft>
              <a:buSzPts val="1600"/>
              <a:buNone/>
              <a:defRPr sz="1600"/>
            </a:lvl9pPr>
          </a:lstStyle>
          <a:p/>
        </p:txBody>
      </p:sp>
      <p:sp>
        <p:nvSpPr>
          <p:cNvPr id="495" name="Google Shape;495;p15"/>
          <p:cNvSpPr txBox="1"/>
          <p:nvPr>
            <p:ph type="title"/>
          </p:nvPr>
        </p:nvSpPr>
        <p:spPr>
          <a:xfrm>
            <a:off x="5371150" y="1603950"/>
            <a:ext cx="2832900" cy="9045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5500"/>
              <a:buNone/>
              <a:defRPr sz="5500"/>
            </a:lvl1pPr>
            <a:lvl2pPr lvl="1" rtl="0">
              <a:spcBef>
                <a:spcPts val="0"/>
              </a:spcBef>
              <a:spcAft>
                <a:spcPts val="0"/>
              </a:spcAft>
              <a:buSzPts val="5500"/>
              <a:buNone/>
              <a:defRPr sz="5500"/>
            </a:lvl2pPr>
            <a:lvl3pPr lvl="2" rtl="0">
              <a:spcBef>
                <a:spcPts val="0"/>
              </a:spcBef>
              <a:spcAft>
                <a:spcPts val="0"/>
              </a:spcAft>
              <a:buSzPts val="5500"/>
              <a:buNone/>
              <a:defRPr sz="5500"/>
            </a:lvl3pPr>
            <a:lvl4pPr lvl="3" rtl="0">
              <a:spcBef>
                <a:spcPts val="0"/>
              </a:spcBef>
              <a:spcAft>
                <a:spcPts val="0"/>
              </a:spcAft>
              <a:buSzPts val="5500"/>
              <a:buNone/>
              <a:defRPr sz="5500"/>
            </a:lvl4pPr>
            <a:lvl5pPr lvl="4" rtl="0">
              <a:spcBef>
                <a:spcPts val="0"/>
              </a:spcBef>
              <a:spcAft>
                <a:spcPts val="0"/>
              </a:spcAft>
              <a:buSzPts val="5500"/>
              <a:buNone/>
              <a:defRPr sz="5500"/>
            </a:lvl5pPr>
            <a:lvl6pPr lvl="5" rtl="0">
              <a:spcBef>
                <a:spcPts val="0"/>
              </a:spcBef>
              <a:spcAft>
                <a:spcPts val="0"/>
              </a:spcAft>
              <a:buSzPts val="5500"/>
              <a:buNone/>
              <a:defRPr sz="5500"/>
            </a:lvl6pPr>
            <a:lvl7pPr lvl="6" rtl="0">
              <a:spcBef>
                <a:spcPts val="0"/>
              </a:spcBef>
              <a:spcAft>
                <a:spcPts val="0"/>
              </a:spcAft>
              <a:buSzPts val="5500"/>
              <a:buNone/>
              <a:defRPr sz="5500"/>
            </a:lvl7pPr>
            <a:lvl8pPr lvl="7" rtl="0">
              <a:spcBef>
                <a:spcPts val="0"/>
              </a:spcBef>
              <a:spcAft>
                <a:spcPts val="0"/>
              </a:spcAft>
              <a:buSzPts val="5500"/>
              <a:buNone/>
              <a:defRPr sz="5500"/>
            </a:lvl8pPr>
            <a:lvl9pPr lvl="8" rtl="0">
              <a:spcBef>
                <a:spcPts val="0"/>
              </a:spcBef>
              <a:spcAft>
                <a:spcPts val="0"/>
              </a:spcAft>
              <a:buSzPts val="5500"/>
              <a:buNone/>
              <a:defRPr sz="5500"/>
            </a:lvl9pPr>
          </a:lstStyle>
          <a:p/>
        </p:txBody>
      </p:sp>
    </p:spTree>
  </p:cSld>
  <p:clrMapOvr>
    <a:masterClrMapping/>
  </p:clrMapOvr>
</p:sldLayout>
</file>

<file path=ppt/slideLayouts/slideLayout1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Dark) 1" showMasterSp="0">
  <p:cSld name="Blank (Dark)_1">
    <p:bg>
      <p:bgPr>
        <a:solidFill>
          <a:schemeClr val="dk2"/>
        </a:solidFill>
      </p:bgPr>
    </p:bg>
    <p:spTree>
      <p:nvGrpSpPr>
        <p:cNvPr id="2069" name="Shape 2069"/>
        <p:cNvGrpSpPr/>
        <p:nvPr/>
      </p:nvGrpSpPr>
      <p:grpSpPr>
        <a:xfrm>
          <a:off x="0" y="0"/>
          <a:ext cx="0" cy="0"/>
          <a:chOff x="0" y="0"/>
          <a:chExt cx="0" cy="0"/>
        </a:xfrm>
      </p:grpSpPr>
      <p:sp>
        <p:nvSpPr>
          <p:cNvPr id="2070" name="Google Shape;2070;p144"/>
          <p:cNvSpPr txBox="1"/>
          <p:nvPr>
            <p:ph idx="1" type="body"/>
          </p:nvPr>
        </p:nvSpPr>
        <p:spPr>
          <a:xfrm>
            <a:off x="431800" y="411163"/>
            <a:ext cx="5645100" cy="28800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lt1"/>
              </a:buClr>
              <a:buSzPts val="2800"/>
              <a:buFont typeface="Arial"/>
              <a:buChar char="–"/>
              <a:defRPr sz="2800">
                <a:solidFill>
                  <a:schemeClr val="lt1"/>
                </a:solidFill>
              </a:defRPr>
            </a:lvl1pPr>
            <a:lvl2pPr indent="-342900" lvl="1" marL="914400" rtl="0" algn="l">
              <a:spcBef>
                <a:spcPts val="800"/>
              </a:spcBef>
              <a:spcAft>
                <a:spcPts val="0"/>
              </a:spcAft>
              <a:buClr>
                <a:schemeClr val="dk1"/>
              </a:buClr>
              <a:buSzPts val="1800"/>
              <a:buChar char="○"/>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1600"/>
              </a:spcBef>
              <a:spcAft>
                <a:spcPts val="0"/>
              </a:spcAft>
              <a:buClr>
                <a:schemeClr val="dk1"/>
              </a:buClr>
              <a:buSzPts val="1800"/>
              <a:buChar char="●"/>
              <a:defRPr/>
            </a:lvl7pPr>
            <a:lvl8pPr indent="-342900" lvl="7" marL="3657600" rtl="0" algn="l">
              <a:spcBef>
                <a:spcPts val="1600"/>
              </a:spcBef>
              <a:spcAft>
                <a:spcPts val="0"/>
              </a:spcAft>
              <a:buClr>
                <a:schemeClr val="dk1"/>
              </a:buClr>
              <a:buSzPts val="1800"/>
              <a:buChar char="○"/>
              <a:defRPr/>
            </a:lvl8pPr>
            <a:lvl9pPr indent="-342900" lvl="8" marL="4114800" rtl="0" algn="l">
              <a:spcBef>
                <a:spcPts val="1600"/>
              </a:spcBef>
              <a:spcAft>
                <a:spcPts val="1600"/>
              </a:spcAft>
              <a:buClr>
                <a:schemeClr val="dk1"/>
              </a:buClr>
              <a:buSzPts val="1800"/>
              <a:buChar char="■"/>
              <a:defRPr/>
            </a:lvl9pPr>
          </a:lstStyle>
          <a:p/>
        </p:txBody>
      </p:sp>
      <p:sp>
        <p:nvSpPr>
          <p:cNvPr id="2071" name="Google Shape;2071;p144"/>
          <p:cNvSpPr txBox="1"/>
          <p:nvPr>
            <p:ph idx="2"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304800" lvl="1" marL="914400" rtl="0" algn="l">
              <a:spcBef>
                <a:spcPts val="0"/>
              </a:spcBef>
              <a:spcAft>
                <a:spcPts val="0"/>
              </a:spcAft>
              <a:buClr>
                <a:schemeClr val="dk1"/>
              </a:buClr>
              <a:buSzPts val="1200"/>
              <a:buChar char="○"/>
              <a:defRPr sz="1200"/>
            </a:lvl2pPr>
            <a:lvl3pPr indent="-304800" lvl="2" marL="1371600" rtl="0" algn="l">
              <a:spcBef>
                <a:spcPts val="0"/>
              </a:spcBef>
              <a:spcAft>
                <a:spcPts val="0"/>
              </a:spcAft>
              <a:buClr>
                <a:schemeClr val="dk1"/>
              </a:buClr>
              <a:buSzPts val="1200"/>
              <a:buChar char="■"/>
              <a:defRPr sz="1200"/>
            </a:lvl3pPr>
            <a:lvl4pPr indent="-304800" lvl="3" marL="1828800" rtl="0" algn="l">
              <a:spcBef>
                <a:spcPts val="0"/>
              </a:spcBef>
              <a:spcAft>
                <a:spcPts val="0"/>
              </a:spcAft>
              <a:buClr>
                <a:schemeClr val="dk1"/>
              </a:buClr>
              <a:buSzPts val="1200"/>
              <a:buChar char="●"/>
              <a:defRPr sz="1200"/>
            </a:lvl4pPr>
            <a:lvl5pPr indent="-304800" lvl="4" marL="2286000" rtl="0" algn="l">
              <a:spcBef>
                <a:spcPts val="0"/>
              </a:spcBef>
              <a:spcAft>
                <a:spcPts val="0"/>
              </a:spcAft>
              <a:buClr>
                <a:schemeClr val="dk1"/>
              </a:buClr>
              <a:buSzPts val="1200"/>
              <a:buChar char="○"/>
              <a:defRPr sz="1200"/>
            </a:lvl5pPr>
            <a:lvl6pPr indent="-342900" lvl="5" marL="2743200" rtl="0" algn="l">
              <a:spcBef>
                <a:spcPts val="0"/>
              </a:spcBef>
              <a:spcAft>
                <a:spcPts val="0"/>
              </a:spcAft>
              <a:buClr>
                <a:schemeClr val="dk1"/>
              </a:buClr>
              <a:buSzPts val="1800"/>
              <a:buChar char="■"/>
              <a:defRPr/>
            </a:lvl6pPr>
            <a:lvl7pPr indent="-342900" lvl="6" marL="3200400" rtl="0" algn="l">
              <a:spcBef>
                <a:spcPts val="1600"/>
              </a:spcBef>
              <a:spcAft>
                <a:spcPts val="0"/>
              </a:spcAft>
              <a:buClr>
                <a:schemeClr val="dk1"/>
              </a:buClr>
              <a:buSzPts val="1800"/>
              <a:buChar char="●"/>
              <a:defRPr/>
            </a:lvl7pPr>
            <a:lvl8pPr indent="-342900" lvl="7" marL="3657600" rtl="0" algn="l">
              <a:spcBef>
                <a:spcPts val="1600"/>
              </a:spcBef>
              <a:spcAft>
                <a:spcPts val="0"/>
              </a:spcAft>
              <a:buClr>
                <a:schemeClr val="dk1"/>
              </a:buClr>
              <a:buSzPts val="1800"/>
              <a:buChar char="○"/>
              <a:defRPr/>
            </a:lvl8pPr>
            <a:lvl9pPr indent="-342900" lvl="8" marL="4114800" rtl="0" algn="l">
              <a:spcBef>
                <a:spcPts val="1600"/>
              </a:spcBef>
              <a:spcAft>
                <a:spcPts val="160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1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Heading, bullets, image (Light) 7" showMasterSp="0">
  <p:cSld name="2_Heading, bullets, image (Light)_2">
    <p:bg>
      <p:bgPr>
        <a:solidFill>
          <a:schemeClr val="dk2"/>
        </a:solidFill>
      </p:bgPr>
    </p:bg>
    <p:spTree>
      <p:nvGrpSpPr>
        <p:cNvPr id="2072" name="Shape 2072"/>
        <p:cNvGrpSpPr/>
        <p:nvPr/>
      </p:nvGrpSpPr>
      <p:grpSpPr>
        <a:xfrm>
          <a:off x="0" y="0"/>
          <a:ext cx="0" cy="0"/>
          <a:chOff x="0" y="0"/>
          <a:chExt cx="0" cy="0"/>
        </a:xfrm>
      </p:grpSpPr>
      <p:sp>
        <p:nvSpPr>
          <p:cNvPr id="2073" name="Google Shape;2073;p145"/>
          <p:cNvSpPr txBox="1"/>
          <p:nvPr>
            <p:ph idx="1" type="body"/>
          </p:nvPr>
        </p:nvSpPr>
        <p:spPr>
          <a:xfrm>
            <a:off x="431799" y="702659"/>
            <a:ext cx="3921000" cy="5451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2800"/>
              <a:buNone/>
              <a:defRPr sz="2800">
                <a:solidFill>
                  <a:schemeClr val="lt1"/>
                </a:solidFill>
              </a:defRPr>
            </a:lvl1pPr>
            <a:lvl2pPr indent="-228600" lvl="1" marL="914400" rtl="0" algn="l">
              <a:spcBef>
                <a:spcPts val="8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2074" name="Google Shape;2074;p145"/>
          <p:cNvSpPr/>
          <p:nvPr>
            <p:ph idx="2" type="pic"/>
          </p:nvPr>
        </p:nvSpPr>
        <p:spPr>
          <a:xfrm>
            <a:off x="5251450" y="702659"/>
            <a:ext cx="3892500" cy="3451800"/>
          </a:xfrm>
          <a:prstGeom prst="rect">
            <a:avLst/>
          </a:prstGeom>
          <a:noFill/>
          <a:ln>
            <a:noFill/>
          </a:ln>
        </p:spPr>
        <p:txBody>
          <a:bodyPr anchorCtr="0" anchor="t" bIns="0" lIns="0" spcFirstLastPara="1" rIns="0" wrap="square" tIns="0">
            <a:noAutofit/>
          </a:bodyPr>
          <a:lstStyle>
            <a:lvl1pPr lvl="0" marR="0" rtl="0" algn="l">
              <a:lnSpc>
                <a:spcPct val="100000"/>
              </a:lnSpc>
              <a:spcBef>
                <a:spcPts val="0"/>
              </a:spcBef>
              <a:spcAft>
                <a:spcPts val="0"/>
              </a:spcAft>
              <a:buClr>
                <a:schemeClr val="lt1"/>
              </a:buClr>
              <a:buSzPts val="2800"/>
              <a:buFont typeface="Arial"/>
              <a:buNone/>
              <a:defRPr b="0" i="0" sz="2800" u="none" cap="none" strike="noStrike">
                <a:solidFill>
                  <a:schemeClr val="lt1"/>
                </a:solidFill>
                <a:latin typeface="Arial"/>
                <a:ea typeface="Arial"/>
                <a:cs typeface="Arial"/>
                <a:sym typeface="Arial"/>
              </a:defRPr>
            </a:lvl1pPr>
            <a:lvl2pPr lvl="1" marR="0" rtl="0" algn="l">
              <a:spcBef>
                <a:spcPts val="800"/>
              </a:spcBef>
              <a:spcAft>
                <a:spcPts val="0"/>
              </a:spcAft>
              <a:buClr>
                <a:schemeClr val="dk1"/>
              </a:buClr>
              <a:buSzPts val="2100"/>
              <a:buFont typeface="Arial"/>
              <a:buNone/>
              <a:defRPr b="0" i="0" sz="2100" u="none" cap="none" strike="noStrike">
                <a:solidFill>
                  <a:schemeClr val="dk1"/>
                </a:solidFill>
                <a:latin typeface="Arial"/>
                <a:ea typeface="Arial"/>
                <a:cs typeface="Arial"/>
                <a:sym typeface="Arial"/>
              </a:defRPr>
            </a:lvl2pPr>
            <a:lvl3pPr lvl="2" marR="0" rtl="0" algn="l">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3pPr>
            <a:lvl4pPr lvl="3" marR="0" rtl="0" algn="l">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4pPr>
            <a:lvl5pPr lvl="4" marR="0" rtl="0" algn="l">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5pPr>
            <a:lvl6pPr lvl="5" marR="0" rtl="0" algn="l">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6pPr>
            <a:lvl7pPr lvl="6" marR="0" rtl="0" algn="l">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7pPr>
            <a:lvl8pPr lvl="7"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8pPr>
            <a:lvl9pPr lvl="8"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9pPr>
          </a:lstStyle>
          <a:p/>
        </p:txBody>
      </p:sp>
      <p:sp>
        <p:nvSpPr>
          <p:cNvPr id="2075" name="Google Shape;2075;p145"/>
          <p:cNvSpPr txBox="1"/>
          <p:nvPr>
            <p:ph idx="3" type="body"/>
          </p:nvPr>
        </p:nvSpPr>
        <p:spPr>
          <a:xfrm>
            <a:off x="431800" y="1325887"/>
            <a:ext cx="3921000" cy="28287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lt1"/>
              </a:buClr>
              <a:buSzPts val="2800"/>
              <a:buFont typeface="Arial"/>
              <a:buChar char="–"/>
              <a:defRPr b="0" sz="2800">
                <a:solidFill>
                  <a:schemeClr val="lt1"/>
                </a:solidFill>
              </a:defRPr>
            </a:lvl1pPr>
            <a:lvl2pPr indent="-228600" lvl="1" marL="914400" rtl="0" algn="l">
              <a:spcBef>
                <a:spcPts val="800"/>
              </a:spcBef>
              <a:spcAft>
                <a:spcPts val="0"/>
              </a:spcAft>
              <a:buClr>
                <a:schemeClr val="dk1"/>
              </a:buClr>
              <a:buSzPts val="1800"/>
              <a:buNone/>
              <a:defRPr/>
            </a:lvl2pPr>
            <a:lvl3pPr indent="-342900" lvl="2" marL="1371600" rtl="0" algn="l">
              <a:spcBef>
                <a:spcPts val="0"/>
              </a:spcBef>
              <a:spcAft>
                <a:spcPts val="0"/>
              </a:spcAft>
              <a:buClr>
                <a:schemeClr val="dk1"/>
              </a:buClr>
              <a:buSzPts val="1800"/>
              <a:buChar char="–"/>
              <a:defRPr/>
            </a:lvl3pPr>
            <a:lvl4pPr indent="-342900" lvl="3" marL="1828800" rtl="0" algn="l">
              <a:spcBef>
                <a:spcPts val="0"/>
              </a:spcBef>
              <a:spcAft>
                <a:spcPts val="0"/>
              </a:spcAft>
              <a:buClr>
                <a:schemeClr val="dk1"/>
              </a:buClr>
              <a:buSzPts val="1800"/>
              <a:buChar char="–"/>
              <a:defRPr/>
            </a:lvl4pPr>
            <a:lvl5pPr indent="-342900" lvl="4" marL="2286000" rtl="0" algn="l">
              <a:spcBef>
                <a:spcPts val="0"/>
              </a:spcBef>
              <a:spcAft>
                <a:spcPts val="0"/>
              </a:spcAft>
              <a:buClr>
                <a:schemeClr val="dk1"/>
              </a:buClr>
              <a:buSzPts val="1800"/>
              <a:buChar char="–"/>
              <a:defRPr/>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2076" name="Google Shape;2076;p145"/>
          <p:cNvSpPr txBox="1"/>
          <p:nvPr>
            <p:ph idx="4"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spcBef>
                <a:spcPts val="0"/>
              </a:spcBef>
              <a:spcAft>
                <a:spcPts val="0"/>
              </a:spcAft>
              <a:buClr>
                <a:schemeClr val="dk1"/>
              </a:buClr>
              <a:buSzPts val="1200"/>
              <a:buNone/>
              <a:defRPr sz="1200"/>
            </a:lvl2pPr>
            <a:lvl3pPr indent="-304800" lvl="2" marL="1371600" rtl="0" algn="l">
              <a:spcBef>
                <a:spcPts val="0"/>
              </a:spcBef>
              <a:spcAft>
                <a:spcPts val="0"/>
              </a:spcAft>
              <a:buClr>
                <a:schemeClr val="dk1"/>
              </a:buClr>
              <a:buSzPts val="1200"/>
              <a:buChar char="–"/>
              <a:defRPr sz="1200"/>
            </a:lvl3pPr>
            <a:lvl4pPr indent="-304800" lvl="3" marL="1828800" rtl="0" algn="l">
              <a:spcBef>
                <a:spcPts val="0"/>
              </a:spcBef>
              <a:spcAft>
                <a:spcPts val="0"/>
              </a:spcAft>
              <a:buClr>
                <a:schemeClr val="dk1"/>
              </a:buClr>
              <a:buSzPts val="1200"/>
              <a:buChar char="–"/>
              <a:defRPr sz="1200"/>
            </a:lvl4pPr>
            <a:lvl5pPr indent="-304800" lvl="4" marL="2286000" rtl="0" algn="l">
              <a:spcBef>
                <a:spcPts val="0"/>
              </a:spcBef>
              <a:spcAft>
                <a:spcPts val="0"/>
              </a:spcAft>
              <a:buClr>
                <a:schemeClr val="dk1"/>
              </a:buClr>
              <a:buSzPts val="1200"/>
              <a:buChar char="–"/>
              <a:defRPr sz="12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sldLayout>
</file>

<file path=ppt/slideLayouts/slideLayout1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Heading, bullets, image (Light) 15" showMasterSp="0">
  <p:cSld name="1_Heading, bullets, image (Light)_13">
    <p:bg>
      <p:bgPr>
        <a:solidFill>
          <a:schemeClr val="dk2"/>
        </a:solidFill>
      </p:bgPr>
    </p:bg>
    <p:spTree>
      <p:nvGrpSpPr>
        <p:cNvPr id="2077" name="Shape 2077"/>
        <p:cNvGrpSpPr/>
        <p:nvPr/>
      </p:nvGrpSpPr>
      <p:grpSpPr>
        <a:xfrm>
          <a:off x="0" y="0"/>
          <a:ext cx="0" cy="0"/>
          <a:chOff x="0" y="0"/>
          <a:chExt cx="0" cy="0"/>
        </a:xfrm>
      </p:grpSpPr>
      <p:cxnSp>
        <p:nvCxnSpPr>
          <p:cNvPr id="2078" name="Google Shape;2078;p146"/>
          <p:cNvCxnSpPr/>
          <p:nvPr/>
        </p:nvCxnSpPr>
        <p:spPr>
          <a:xfrm>
            <a:off x="431801" y="702773"/>
            <a:ext cx="3921000" cy="0"/>
          </a:xfrm>
          <a:prstGeom prst="straightConnector1">
            <a:avLst/>
          </a:prstGeom>
          <a:noFill/>
          <a:ln cap="flat" cmpd="sng" w="25400">
            <a:solidFill>
              <a:schemeClr val="lt1"/>
            </a:solidFill>
            <a:prstDash val="solid"/>
            <a:round/>
            <a:headEnd len="sm" w="sm" type="none"/>
            <a:tailEnd len="sm" w="sm" type="none"/>
          </a:ln>
        </p:spPr>
      </p:cxnSp>
      <p:sp>
        <p:nvSpPr>
          <p:cNvPr id="2079" name="Google Shape;2079;p146"/>
          <p:cNvSpPr txBox="1"/>
          <p:nvPr>
            <p:ph idx="1" type="body"/>
          </p:nvPr>
        </p:nvSpPr>
        <p:spPr>
          <a:xfrm>
            <a:off x="431800" y="702659"/>
            <a:ext cx="3921000" cy="5451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2800"/>
              <a:buNone/>
              <a:defRPr sz="2800">
                <a:solidFill>
                  <a:schemeClr val="lt1"/>
                </a:solidFill>
              </a:defRPr>
            </a:lvl1pPr>
            <a:lvl2pPr indent="-342900" lvl="1" marL="914400" rtl="0" algn="l">
              <a:spcBef>
                <a:spcPts val="800"/>
              </a:spcBef>
              <a:spcAft>
                <a:spcPts val="0"/>
              </a:spcAft>
              <a:buClr>
                <a:schemeClr val="dk1"/>
              </a:buClr>
              <a:buSzPts val="1800"/>
              <a:buChar char="○"/>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17500" lvl="5" marL="2743200" rtl="0" algn="l">
              <a:spcBef>
                <a:spcPts val="0"/>
              </a:spcBef>
              <a:spcAft>
                <a:spcPts val="0"/>
              </a:spcAft>
              <a:buClr>
                <a:schemeClr val="dk1"/>
              </a:buClr>
              <a:buSzPts val="1400"/>
              <a:buChar char="■"/>
              <a:defRPr/>
            </a:lvl6pPr>
            <a:lvl7pPr indent="-317500" lvl="6" marL="3200400" rtl="0" algn="l">
              <a:spcBef>
                <a:spcPts val="1600"/>
              </a:spcBef>
              <a:spcAft>
                <a:spcPts val="0"/>
              </a:spcAft>
              <a:buClr>
                <a:schemeClr val="dk1"/>
              </a:buClr>
              <a:buSzPts val="1400"/>
              <a:buChar char="●"/>
              <a:defRPr/>
            </a:lvl7pPr>
            <a:lvl8pPr indent="-317500" lvl="7" marL="3657600" rtl="0" algn="l">
              <a:spcBef>
                <a:spcPts val="1600"/>
              </a:spcBef>
              <a:spcAft>
                <a:spcPts val="0"/>
              </a:spcAft>
              <a:buClr>
                <a:schemeClr val="dk1"/>
              </a:buClr>
              <a:buSzPts val="1400"/>
              <a:buChar char="○"/>
              <a:defRPr/>
            </a:lvl8pPr>
            <a:lvl9pPr indent="-317500" lvl="8" marL="4114800" rtl="0" algn="l">
              <a:spcBef>
                <a:spcPts val="1600"/>
              </a:spcBef>
              <a:spcAft>
                <a:spcPts val="1600"/>
              </a:spcAft>
              <a:buClr>
                <a:schemeClr val="dk1"/>
              </a:buClr>
              <a:buSzPts val="1400"/>
              <a:buChar char="■"/>
              <a:defRPr/>
            </a:lvl9pPr>
          </a:lstStyle>
          <a:p/>
        </p:txBody>
      </p:sp>
      <p:sp>
        <p:nvSpPr>
          <p:cNvPr id="2080" name="Google Shape;2080;p146"/>
          <p:cNvSpPr/>
          <p:nvPr>
            <p:ph idx="2" type="pic"/>
          </p:nvPr>
        </p:nvSpPr>
        <p:spPr>
          <a:xfrm>
            <a:off x="5251450" y="702659"/>
            <a:ext cx="3892500" cy="3452100"/>
          </a:xfrm>
          <a:prstGeom prst="rect">
            <a:avLst/>
          </a:prstGeom>
          <a:noFill/>
          <a:ln>
            <a:noFill/>
          </a:ln>
        </p:spPr>
      </p:sp>
      <p:sp>
        <p:nvSpPr>
          <p:cNvPr id="2081" name="Google Shape;2081;p146"/>
          <p:cNvSpPr txBox="1"/>
          <p:nvPr>
            <p:ph idx="3" type="body"/>
          </p:nvPr>
        </p:nvSpPr>
        <p:spPr>
          <a:xfrm>
            <a:off x="431801" y="1325887"/>
            <a:ext cx="3921000" cy="28287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lt1"/>
              </a:buClr>
              <a:buSzPts val="2800"/>
              <a:buFont typeface="Arial"/>
              <a:buChar char="–"/>
              <a:defRPr b="0" sz="2800">
                <a:solidFill>
                  <a:schemeClr val="lt1"/>
                </a:solidFill>
              </a:defRPr>
            </a:lvl1pPr>
            <a:lvl2pPr indent="-317500" lvl="1" marL="914400" rtl="0" algn="l">
              <a:spcBef>
                <a:spcPts val="800"/>
              </a:spcBef>
              <a:spcAft>
                <a:spcPts val="0"/>
              </a:spcAft>
              <a:buClr>
                <a:schemeClr val="dk1"/>
              </a:buClr>
              <a:buSzPts val="1400"/>
              <a:buChar char="○"/>
              <a:defRPr/>
            </a:lvl2pPr>
            <a:lvl3pPr indent="-317500" lvl="2" marL="1371600" rtl="0" algn="l">
              <a:spcBef>
                <a:spcPts val="0"/>
              </a:spcBef>
              <a:spcAft>
                <a:spcPts val="0"/>
              </a:spcAft>
              <a:buClr>
                <a:schemeClr val="dk1"/>
              </a:buClr>
              <a:buSzPts val="1400"/>
              <a:buChar char="■"/>
              <a:defRPr/>
            </a:lvl3pPr>
            <a:lvl4pPr indent="-317500" lvl="3" marL="1828800" rtl="0" algn="l">
              <a:spcBef>
                <a:spcPts val="0"/>
              </a:spcBef>
              <a:spcAft>
                <a:spcPts val="0"/>
              </a:spcAft>
              <a:buClr>
                <a:schemeClr val="dk1"/>
              </a:buClr>
              <a:buSzPts val="1400"/>
              <a:buChar char="●"/>
              <a:defRPr/>
            </a:lvl4pPr>
            <a:lvl5pPr indent="-317500" lvl="4" marL="2286000" rtl="0" algn="l">
              <a:spcBef>
                <a:spcPts val="0"/>
              </a:spcBef>
              <a:spcAft>
                <a:spcPts val="0"/>
              </a:spcAft>
              <a:buClr>
                <a:schemeClr val="dk1"/>
              </a:buClr>
              <a:buSzPts val="1400"/>
              <a:buChar char="○"/>
              <a:defRPr/>
            </a:lvl5pPr>
            <a:lvl6pPr indent="-317500" lvl="5" marL="2743200" rtl="0" algn="l">
              <a:spcBef>
                <a:spcPts val="0"/>
              </a:spcBef>
              <a:spcAft>
                <a:spcPts val="0"/>
              </a:spcAft>
              <a:buClr>
                <a:schemeClr val="dk1"/>
              </a:buClr>
              <a:buSzPts val="1400"/>
              <a:buChar char="■"/>
              <a:defRPr/>
            </a:lvl6pPr>
            <a:lvl7pPr indent="-317500" lvl="6" marL="3200400" rtl="0" algn="l">
              <a:spcBef>
                <a:spcPts val="1600"/>
              </a:spcBef>
              <a:spcAft>
                <a:spcPts val="0"/>
              </a:spcAft>
              <a:buClr>
                <a:schemeClr val="dk1"/>
              </a:buClr>
              <a:buSzPts val="1400"/>
              <a:buChar char="●"/>
              <a:defRPr/>
            </a:lvl7pPr>
            <a:lvl8pPr indent="-317500" lvl="7" marL="3657600" rtl="0" algn="l">
              <a:spcBef>
                <a:spcPts val="1600"/>
              </a:spcBef>
              <a:spcAft>
                <a:spcPts val="0"/>
              </a:spcAft>
              <a:buClr>
                <a:schemeClr val="dk1"/>
              </a:buClr>
              <a:buSzPts val="1400"/>
              <a:buChar char="○"/>
              <a:defRPr/>
            </a:lvl8pPr>
            <a:lvl9pPr indent="-317500" lvl="8" marL="4114800" rtl="0" algn="l">
              <a:spcBef>
                <a:spcPts val="1600"/>
              </a:spcBef>
              <a:spcAft>
                <a:spcPts val="1600"/>
              </a:spcAft>
              <a:buClr>
                <a:schemeClr val="dk1"/>
              </a:buClr>
              <a:buSzPts val="1400"/>
              <a:buChar char="■"/>
              <a:defRPr/>
            </a:lvl9pPr>
          </a:lstStyle>
          <a:p/>
        </p:txBody>
      </p:sp>
      <p:sp>
        <p:nvSpPr>
          <p:cNvPr id="2082" name="Google Shape;2082;p146"/>
          <p:cNvSpPr txBox="1"/>
          <p:nvPr>
            <p:ph idx="4" type="body"/>
          </p:nvPr>
        </p:nvSpPr>
        <p:spPr>
          <a:xfrm>
            <a:off x="431800" y="4279697"/>
            <a:ext cx="8712300" cy="863700"/>
          </a:xfrm>
          <a:prstGeom prst="rect">
            <a:avLst/>
          </a:prstGeom>
          <a:noFill/>
          <a:ln>
            <a:noFill/>
          </a:ln>
        </p:spPr>
        <p:txBody>
          <a:bodyPr anchorCtr="0" anchor="b" bIns="54000" lIns="0" spcFirstLastPara="1" rIns="81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304800" lvl="1" marL="914400" rtl="0" algn="l">
              <a:spcBef>
                <a:spcPts val="0"/>
              </a:spcBef>
              <a:spcAft>
                <a:spcPts val="0"/>
              </a:spcAft>
              <a:buClr>
                <a:schemeClr val="dk1"/>
              </a:buClr>
              <a:buSzPts val="1200"/>
              <a:buChar char="○"/>
              <a:defRPr sz="1200"/>
            </a:lvl2pPr>
            <a:lvl3pPr indent="-304800" lvl="2" marL="1371600" rtl="0" algn="l">
              <a:spcBef>
                <a:spcPts val="0"/>
              </a:spcBef>
              <a:spcAft>
                <a:spcPts val="0"/>
              </a:spcAft>
              <a:buClr>
                <a:schemeClr val="dk1"/>
              </a:buClr>
              <a:buSzPts val="1200"/>
              <a:buChar char="■"/>
              <a:defRPr sz="1200"/>
            </a:lvl3pPr>
            <a:lvl4pPr indent="-304800" lvl="3" marL="1828800" rtl="0" algn="l">
              <a:spcBef>
                <a:spcPts val="0"/>
              </a:spcBef>
              <a:spcAft>
                <a:spcPts val="0"/>
              </a:spcAft>
              <a:buClr>
                <a:schemeClr val="dk1"/>
              </a:buClr>
              <a:buSzPts val="1200"/>
              <a:buChar char="●"/>
              <a:defRPr sz="1200"/>
            </a:lvl4pPr>
            <a:lvl5pPr indent="-304800" lvl="4" marL="2286000" rtl="0" algn="l">
              <a:spcBef>
                <a:spcPts val="0"/>
              </a:spcBef>
              <a:spcAft>
                <a:spcPts val="0"/>
              </a:spcAft>
              <a:buClr>
                <a:schemeClr val="dk1"/>
              </a:buClr>
              <a:buSzPts val="1200"/>
              <a:buChar char="○"/>
              <a:defRPr sz="1200"/>
            </a:lvl5pPr>
            <a:lvl6pPr indent="-317500" lvl="5" marL="2743200" rtl="0" algn="l">
              <a:spcBef>
                <a:spcPts val="0"/>
              </a:spcBef>
              <a:spcAft>
                <a:spcPts val="0"/>
              </a:spcAft>
              <a:buClr>
                <a:schemeClr val="dk1"/>
              </a:buClr>
              <a:buSzPts val="1400"/>
              <a:buChar char="■"/>
              <a:defRPr/>
            </a:lvl6pPr>
            <a:lvl7pPr indent="-317500" lvl="6" marL="3200400" rtl="0" algn="l">
              <a:spcBef>
                <a:spcPts val="1600"/>
              </a:spcBef>
              <a:spcAft>
                <a:spcPts val="0"/>
              </a:spcAft>
              <a:buClr>
                <a:schemeClr val="dk1"/>
              </a:buClr>
              <a:buSzPts val="1400"/>
              <a:buChar char="●"/>
              <a:defRPr/>
            </a:lvl7pPr>
            <a:lvl8pPr indent="-317500" lvl="7" marL="3657600" rtl="0" algn="l">
              <a:spcBef>
                <a:spcPts val="1600"/>
              </a:spcBef>
              <a:spcAft>
                <a:spcPts val="0"/>
              </a:spcAft>
              <a:buClr>
                <a:schemeClr val="dk1"/>
              </a:buClr>
              <a:buSzPts val="1400"/>
              <a:buChar char="○"/>
              <a:defRPr/>
            </a:lvl8pPr>
            <a:lvl9pPr indent="-317500" lvl="8" marL="4114800" rtl="0" algn="l">
              <a:spcBef>
                <a:spcPts val="1600"/>
              </a:spcBef>
              <a:spcAft>
                <a:spcPts val="1600"/>
              </a:spcAft>
              <a:buClr>
                <a:schemeClr val="dk1"/>
              </a:buClr>
              <a:buSzPts val="1400"/>
              <a:buChar char="■"/>
              <a:defRPr/>
            </a:lvl9pPr>
          </a:lstStyle>
          <a:p/>
        </p:txBody>
      </p:sp>
    </p:spTree>
  </p:cSld>
  <p:clrMapOvr>
    <a:masterClrMapping/>
  </p:clrMapOvr>
  <p:extLst>
    <p:ext uri="{DCECCB84-F9BA-43D5-87BE-67443E8EF086}">
      <p15:sldGuideLst>
        <p15:guide id="1" pos="204">
          <p15:clr>
            <a:srgbClr val="FBAE40"/>
          </p15:clr>
        </p15:guide>
        <p15:guide id="2" orient="horz" pos="2236">
          <p15:clr>
            <a:srgbClr val="FBAE40"/>
          </p15:clr>
        </p15:guide>
        <p15:guide id="3" orient="horz" pos="194">
          <p15:clr>
            <a:srgbClr val="FBAE40"/>
          </p15:clr>
        </p15:guide>
        <p15:guide id="4" pos="2058">
          <p15:clr>
            <a:srgbClr val="FBAE40"/>
          </p15:clr>
        </p15:guide>
        <p15:guide id="5" pos="4116">
          <p15:clr>
            <a:srgbClr val="FBAE40"/>
          </p15:clr>
        </p15:guide>
      </p15:sldGuideLst>
    </p:ext>
  </p:extLst>
</p:sldLayout>
</file>

<file path=ppt/slideLayouts/slideLayout1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Heading, bullets, image (Light) 9" showMasterSp="0">
  <p:cSld name="1_Heading, bullets, image (Light)_7">
    <p:bg>
      <p:bgPr>
        <a:solidFill>
          <a:schemeClr val="dk2"/>
        </a:solidFill>
      </p:bgPr>
    </p:bg>
    <p:spTree>
      <p:nvGrpSpPr>
        <p:cNvPr id="2083" name="Shape 2083"/>
        <p:cNvGrpSpPr/>
        <p:nvPr/>
      </p:nvGrpSpPr>
      <p:grpSpPr>
        <a:xfrm>
          <a:off x="0" y="0"/>
          <a:ext cx="0" cy="0"/>
          <a:chOff x="0" y="0"/>
          <a:chExt cx="0" cy="0"/>
        </a:xfrm>
      </p:grpSpPr>
      <p:sp>
        <p:nvSpPr>
          <p:cNvPr id="2084" name="Google Shape;2084;p147"/>
          <p:cNvSpPr txBox="1"/>
          <p:nvPr>
            <p:ph idx="1" type="body"/>
          </p:nvPr>
        </p:nvSpPr>
        <p:spPr>
          <a:xfrm>
            <a:off x="431799" y="702659"/>
            <a:ext cx="3921000" cy="5451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2800"/>
              <a:buNone/>
              <a:defRPr sz="2800">
                <a:solidFill>
                  <a:schemeClr val="lt1"/>
                </a:solidFill>
              </a:defRPr>
            </a:lvl1pPr>
            <a:lvl2pPr indent="-228600" lvl="1" marL="914400" rtl="0" algn="l">
              <a:lnSpc>
                <a:spcPct val="90000"/>
              </a:lnSpc>
              <a:spcBef>
                <a:spcPts val="800"/>
              </a:spcBef>
              <a:spcAft>
                <a:spcPts val="0"/>
              </a:spcAft>
              <a:buClr>
                <a:schemeClr val="dk1"/>
              </a:buClr>
              <a:buSzPts val="1800"/>
              <a:buNone/>
              <a:defRPr sz="1800"/>
            </a:lvl2pPr>
            <a:lvl3pPr indent="-342900" lvl="2" marL="1371600" rtl="0" algn="l">
              <a:lnSpc>
                <a:spcPct val="90000"/>
              </a:lnSpc>
              <a:spcBef>
                <a:spcPts val="0"/>
              </a:spcBef>
              <a:spcAft>
                <a:spcPts val="0"/>
              </a:spcAft>
              <a:buClr>
                <a:schemeClr val="dk1"/>
              </a:buClr>
              <a:buSzPts val="1800"/>
              <a:buChar char="–"/>
              <a:defRPr sz="1800"/>
            </a:lvl3pPr>
            <a:lvl4pPr indent="-342900" lvl="3" marL="1828800" rtl="0" algn="l">
              <a:lnSpc>
                <a:spcPct val="90000"/>
              </a:lnSpc>
              <a:spcBef>
                <a:spcPts val="0"/>
              </a:spcBef>
              <a:spcAft>
                <a:spcPts val="0"/>
              </a:spcAft>
              <a:buClr>
                <a:schemeClr val="dk1"/>
              </a:buClr>
              <a:buSzPts val="1800"/>
              <a:buChar char="–"/>
              <a:defRPr sz="1800"/>
            </a:lvl4pPr>
            <a:lvl5pPr indent="-342900" lvl="4" marL="2286000" rtl="0" algn="l">
              <a:lnSpc>
                <a:spcPct val="90000"/>
              </a:lnSpc>
              <a:spcBef>
                <a:spcPts val="0"/>
              </a:spcBef>
              <a:spcAft>
                <a:spcPts val="0"/>
              </a:spcAft>
              <a:buClr>
                <a:schemeClr val="dk1"/>
              </a:buClr>
              <a:buSzPts val="1800"/>
              <a:buChar char="–"/>
              <a:defRPr sz="1800"/>
            </a:lvl5pPr>
            <a:lvl6pPr indent="-342900" lvl="5" marL="2743200" rtl="0" algn="l">
              <a:lnSpc>
                <a:spcPct val="90000"/>
              </a:lnSpc>
              <a:spcBef>
                <a:spcPts val="0"/>
              </a:spcBef>
              <a:spcAft>
                <a:spcPts val="0"/>
              </a:spcAft>
              <a:buClr>
                <a:schemeClr val="dk1"/>
              </a:buClr>
              <a:buSzPts val="1800"/>
              <a:buChar char="–"/>
              <a:defRPr/>
            </a:lvl6pPr>
            <a:lvl7pPr indent="-342900" lvl="6" marL="3200400" rtl="0" algn="l">
              <a:lnSpc>
                <a:spcPct val="90000"/>
              </a:lnSpc>
              <a:spcBef>
                <a:spcPts val="0"/>
              </a:spcBef>
              <a:spcAft>
                <a:spcPts val="0"/>
              </a:spcAft>
              <a:buClr>
                <a:schemeClr val="dk1"/>
              </a:buClr>
              <a:buSzPts val="1800"/>
              <a:buChar char="–"/>
              <a:defRPr/>
            </a:lvl7pPr>
            <a:lvl8pPr indent="-342900" lvl="7" marL="3657600" rtl="0" algn="l">
              <a:lnSpc>
                <a:spcPct val="90000"/>
              </a:lnSpc>
              <a:spcBef>
                <a:spcPts val="360"/>
              </a:spcBef>
              <a:spcAft>
                <a:spcPts val="0"/>
              </a:spcAft>
              <a:buClr>
                <a:schemeClr val="dk1"/>
              </a:buClr>
              <a:buSzPts val="1800"/>
              <a:buChar char="•"/>
              <a:defRPr/>
            </a:lvl8pPr>
            <a:lvl9pPr indent="-342900" lvl="8" marL="4114800" rtl="0" algn="l">
              <a:lnSpc>
                <a:spcPct val="90000"/>
              </a:lnSpc>
              <a:spcBef>
                <a:spcPts val="360"/>
              </a:spcBef>
              <a:spcAft>
                <a:spcPts val="0"/>
              </a:spcAft>
              <a:buClr>
                <a:schemeClr val="dk1"/>
              </a:buClr>
              <a:buSzPts val="1800"/>
              <a:buChar char="•"/>
              <a:defRPr/>
            </a:lvl9pPr>
          </a:lstStyle>
          <a:p/>
        </p:txBody>
      </p:sp>
      <p:sp>
        <p:nvSpPr>
          <p:cNvPr id="2085" name="Google Shape;2085;p147"/>
          <p:cNvSpPr/>
          <p:nvPr>
            <p:ph idx="2" type="pic"/>
          </p:nvPr>
        </p:nvSpPr>
        <p:spPr>
          <a:xfrm>
            <a:off x="5251450" y="702659"/>
            <a:ext cx="3892500" cy="3451800"/>
          </a:xfrm>
          <a:prstGeom prst="rect">
            <a:avLst/>
          </a:prstGeom>
          <a:noFill/>
          <a:ln>
            <a:noFill/>
          </a:ln>
        </p:spPr>
      </p:sp>
      <p:sp>
        <p:nvSpPr>
          <p:cNvPr id="2086" name="Google Shape;2086;p147"/>
          <p:cNvSpPr txBox="1"/>
          <p:nvPr>
            <p:ph idx="3" type="body"/>
          </p:nvPr>
        </p:nvSpPr>
        <p:spPr>
          <a:xfrm>
            <a:off x="431800" y="1325887"/>
            <a:ext cx="3921000" cy="28287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lt1"/>
              </a:buClr>
              <a:buSzPts val="2800"/>
              <a:buFont typeface="Arial"/>
              <a:buChar char="–"/>
              <a:defRPr b="0" sz="2800">
                <a:solidFill>
                  <a:schemeClr val="lt1"/>
                </a:solidFill>
              </a:defRPr>
            </a:lvl1pPr>
            <a:lvl2pPr indent="-228600" lvl="1" marL="914400" rtl="0" algn="l">
              <a:lnSpc>
                <a:spcPct val="90000"/>
              </a:lnSpc>
              <a:spcBef>
                <a:spcPts val="800"/>
              </a:spcBef>
              <a:spcAft>
                <a:spcPts val="0"/>
              </a:spcAft>
              <a:buClr>
                <a:schemeClr val="dk1"/>
              </a:buClr>
              <a:buSzPts val="1800"/>
              <a:buNone/>
              <a:defRPr/>
            </a:lvl2pPr>
            <a:lvl3pPr indent="-342900" lvl="2" marL="1371600" rtl="0" algn="l">
              <a:lnSpc>
                <a:spcPct val="90000"/>
              </a:lnSpc>
              <a:spcBef>
                <a:spcPts val="0"/>
              </a:spcBef>
              <a:spcAft>
                <a:spcPts val="0"/>
              </a:spcAft>
              <a:buClr>
                <a:schemeClr val="dk1"/>
              </a:buClr>
              <a:buSzPts val="1800"/>
              <a:buChar char="–"/>
              <a:defRPr/>
            </a:lvl3pPr>
            <a:lvl4pPr indent="-342900" lvl="3" marL="1828800" rtl="0" algn="l">
              <a:lnSpc>
                <a:spcPct val="90000"/>
              </a:lnSpc>
              <a:spcBef>
                <a:spcPts val="0"/>
              </a:spcBef>
              <a:spcAft>
                <a:spcPts val="0"/>
              </a:spcAft>
              <a:buClr>
                <a:schemeClr val="dk1"/>
              </a:buClr>
              <a:buSzPts val="1800"/>
              <a:buChar char="–"/>
              <a:defRPr/>
            </a:lvl4pPr>
            <a:lvl5pPr indent="-342900" lvl="4" marL="2286000" rtl="0" algn="l">
              <a:lnSpc>
                <a:spcPct val="90000"/>
              </a:lnSpc>
              <a:spcBef>
                <a:spcPts val="0"/>
              </a:spcBef>
              <a:spcAft>
                <a:spcPts val="0"/>
              </a:spcAft>
              <a:buClr>
                <a:schemeClr val="dk1"/>
              </a:buClr>
              <a:buSzPts val="1800"/>
              <a:buChar char="–"/>
              <a:defRPr/>
            </a:lvl5pPr>
            <a:lvl6pPr indent="-342900" lvl="5" marL="2743200" rtl="0" algn="l">
              <a:lnSpc>
                <a:spcPct val="90000"/>
              </a:lnSpc>
              <a:spcBef>
                <a:spcPts val="0"/>
              </a:spcBef>
              <a:spcAft>
                <a:spcPts val="0"/>
              </a:spcAft>
              <a:buClr>
                <a:schemeClr val="dk1"/>
              </a:buClr>
              <a:buSzPts val="1800"/>
              <a:buChar char="–"/>
              <a:defRPr/>
            </a:lvl6pPr>
            <a:lvl7pPr indent="-342900" lvl="6" marL="3200400" rtl="0" algn="l">
              <a:lnSpc>
                <a:spcPct val="90000"/>
              </a:lnSpc>
              <a:spcBef>
                <a:spcPts val="0"/>
              </a:spcBef>
              <a:spcAft>
                <a:spcPts val="0"/>
              </a:spcAft>
              <a:buClr>
                <a:schemeClr val="dk1"/>
              </a:buClr>
              <a:buSzPts val="1800"/>
              <a:buChar char="–"/>
              <a:defRPr/>
            </a:lvl7pPr>
            <a:lvl8pPr indent="-342900" lvl="7" marL="3657600" rtl="0" algn="l">
              <a:lnSpc>
                <a:spcPct val="90000"/>
              </a:lnSpc>
              <a:spcBef>
                <a:spcPts val="360"/>
              </a:spcBef>
              <a:spcAft>
                <a:spcPts val="0"/>
              </a:spcAft>
              <a:buClr>
                <a:schemeClr val="dk1"/>
              </a:buClr>
              <a:buSzPts val="1800"/>
              <a:buChar char="•"/>
              <a:defRPr/>
            </a:lvl8pPr>
            <a:lvl9pPr indent="-342900" lvl="8" marL="4114800" rtl="0" algn="l">
              <a:lnSpc>
                <a:spcPct val="90000"/>
              </a:lnSpc>
              <a:spcBef>
                <a:spcPts val="360"/>
              </a:spcBef>
              <a:spcAft>
                <a:spcPts val="0"/>
              </a:spcAft>
              <a:buClr>
                <a:schemeClr val="dk1"/>
              </a:buClr>
              <a:buSzPts val="1800"/>
              <a:buChar char="•"/>
              <a:defRPr/>
            </a:lvl9pPr>
          </a:lstStyle>
          <a:p/>
        </p:txBody>
      </p:sp>
      <p:sp>
        <p:nvSpPr>
          <p:cNvPr id="2087" name="Google Shape;2087;p147"/>
          <p:cNvSpPr txBox="1"/>
          <p:nvPr>
            <p:ph idx="4"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lnSpc>
                <a:spcPct val="90000"/>
              </a:lnSpc>
              <a:spcBef>
                <a:spcPts val="0"/>
              </a:spcBef>
              <a:spcAft>
                <a:spcPts val="0"/>
              </a:spcAft>
              <a:buClr>
                <a:schemeClr val="dk1"/>
              </a:buClr>
              <a:buSzPts val="1200"/>
              <a:buNone/>
              <a:defRPr sz="1200"/>
            </a:lvl2pPr>
            <a:lvl3pPr indent="-304800" lvl="2" marL="1371600" rtl="0" algn="l">
              <a:lnSpc>
                <a:spcPct val="90000"/>
              </a:lnSpc>
              <a:spcBef>
                <a:spcPts val="0"/>
              </a:spcBef>
              <a:spcAft>
                <a:spcPts val="0"/>
              </a:spcAft>
              <a:buClr>
                <a:schemeClr val="dk1"/>
              </a:buClr>
              <a:buSzPts val="1200"/>
              <a:buChar char="–"/>
              <a:defRPr sz="1200"/>
            </a:lvl3pPr>
            <a:lvl4pPr indent="-304800" lvl="3" marL="1828800" rtl="0" algn="l">
              <a:lnSpc>
                <a:spcPct val="90000"/>
              </a:lnSpc>
              <a:spcBef>
                <a:spcPts val="0"/>
              </a:spcBef>
              <a:spcAft>
                <a:spcPts val="0"/>
              </a:spcAft>
              <a:buClr>
                <a:schemeClr val="dk1"/>
              </a:buClr>
              <a:buSzPts val="1200"/>
              <a:buChar char="–"/>
              <a:defRPr sz="1200"/>
            </a:lvl4pPr>
            <a:lvl5pPr indent="-304800" lvl="4" marL="2286000" rtl="0" algn="l">
              <a:lnSpc>
                <a:spcPct val="90000"/>
              </a:lnSpc>
              <a:spcBef>
                <a:spcPts val="0"/>
              </a:spcBef>
              <a:spcAft>
                <a:spcPts val="0"/>
              </a:spcAft>
              <a:buClr>
                <a:schemeClr val="dk1"/>
              </a:buClr>
              <a:buSzPts val="1200"/>
              <a:buChar char="–"/>
              <a:defRPr sz="1200"/>
            </a:lvl5pPr>
            <a:lvl6pPr indent="-342900" lvl="5" marL="2743200" rtl="0" algn="l">
              <a:lnSpc>
                <a:spcPct val="90000"/>
              </a:lnSpc>
              <a:spcBef>
                <a:spcPts val="0"/>
              </a:spcBef>
              <a:spcAft>
                <a:spcPts val="0"/>
              </a:spcAft>
              <a:buClr>
                <a:schemeClr val="dk1"/>
              </a:buClr>
              <a:buSzPts val="1800"/>
              <a:buChar char="–"/>
              <a:defRPr/>
            </a:lvl6pPr>
            <a:lvl7pPr indent="-342900" lvl="6" marL="3200400" rtl="0" algn="l">
              <a:lnSpc>
                <a:spcPct val="90000"/>
              </a:lnSpc>
              <a:spcBef>
                <a:spcPts val="0"/>
              </a:spcBef>
              <a:spcAft>
                <a:spcPts val="0"/>
              </a:spcAft>
              <a:buClr>
                <a:schemeClr val="dk1"/>
              </a:buClr>
              <a:buSzPts val="1800"/>
              <a:buChar char="–"/>
              <a:defRPr/>
            </a:lvl7pPr>
            <a:lvl8pPr indent="-342900" lvl="7" marL="3657600" rtl="0" algn="l">
              <a:lnSpc>
                <a:spcPct val="90000"/>
              </a:lnSpc>
              <a:spcBef>
                <a:spcPts val="360"/>
              </a:spcBef>
              <a:spcAft>
                <a:spcPts val="0"/>
              </a:spcAft>
              <a:buClr>
                <a:schemeClr val="dk1"/>
              </a:buClr>
              <a:buSzPts val="1800"/>
              <a:buChar char="•"/>
              <a:defRPr/>
            </a:lvl8pPr>
            <a:lvl9pPr indent="-342900" lvl="8" marL="4114800" rtl="0" algn="l">
              <a:lnSpc>
                <a:spcPct val="90000"/>
              </a:lnSpc>
              <a:spcBef>
                <a:spcPts val="360"/>
              </a:spcBef>
              <a:spcAft>
                <a:spcPts val="0"/>
              </a:spcAft>
              <a:buClr>
                <a:schemeClr val="dk1"/>
              </a:buClr>
              <a:buSzPts val="1800"/>
              <a:buChar char="•"/>
              <a:defRPr/>
            </a:lvl9pPr>
          </a:lstStyle>
          <a:p/>
        </p:txBody>
      </p:sp>
    </p:spTree>
  </p:cSld>
  <p:clrMapOvr>
    <a:masterClrMapping/>
  </p:clrMapOvr>
</p:sldLayout>
</file>

<file path=ppt/slideLayouts/slideLayout1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Dark)" showMasterSp="0">
  <p:cSld name="Blank (Dark)_2">
    <p:bg>
      <p:bgPr>
        <a:solidFill>
          <a:schemeClr val="dk2"/>
        </a:solidFill>
      </p:bgPr>
    </p:bg>
    <p:spTree>
      <p:nvGrpSpPr>
        <p:cNvPr id="2088" name="Shape 2088"/>
        <p:cNvGrpSpPr/>
        <p:nvPr/>
      </p:nvGrpSpPr>
      <p:grpSpPr>
        <a:xfrm>
          <a:off x="0" y="0"/>
          <a:ext cx="0" cy="0"/>
          <a:chOff x="0" y="0"/>
          <a:chExt cx="0" cy="0"/>
        </a:xfrm>
      </p:grpSpPr>
      <p:sp>
        <p:nvSpPr>
          <p:cNvPr id="2089" name="Google Shape;2089;p148"/>
          <p:cNvSpPr txBox="1"/>
          <p:nvPr>
            <p:ph idx="1" type="body"/>
          </p:nvPr>
        </p:nvSpPr>
        <p:spPr>
          <a:xfrm>
            <a:off x="431800" y="411163"/>
            <a:ext cx="5645100" cy="28800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lt1"/>
              </a:buClr>
              <a:buSzPts val="2800"/>
              <a:buFont typeface="Arial"/>
              <a:buChar char="–"/>
              <a:defRPr sz="2800">
                <a:solidFill>
                  <a:schemeClr val="lt1"/>
                </a:solidFill>
              </a:defRPr>
            </a:lvl1pPr>
            <a:lvl2pPr indent="-342900" lvl="1" marL="914400" rtl="0" algn="l">
              <a:spcBef>
                <a:spcPts val="800"/>
              </a:spcBef>
              <a:spcAft>
                <a:spcPts val="0"/>
              </a:spcAft>
              <a:buClr>
                <a:schemeClr val="dk1"/>
              </a:buClr>
              <a:buSzPts val="1800"/>
              <a:buChar char="○"/>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1600"/>
              </a:spcBef>
              <a:spcAft>
                <a:spcPts val="0"/>
              </a:spcAft>
              <a:buClr>
                <a:schemeClr val="dk1"/>
              </a:buClr>
              <a:buSzPts val="1800"/>
              <a:buChar char="●"/>
              <a:defRPr/>
            </a:lvl7pPr>
            <a:lvl8pPr indent="-342900" lvl="7" marL="3657600" rtl="0" algn="l">
              <a:spcBef>
                <a:spcPts val="1600"/>
              </a:spcBef>
              <a:spcAft>
                <a:spcPts val="0"/>
              </a:spcAft>
              <a:buClr>
                <a:schemeClr val="dk1"/>
              </a:buClr>
              <a:buSzPts val="1800"/>
              <a:buChar char="○"/>
              <a:defRPr/>
            </a:lvl8pPr>
            <a:lvl9pPr indent="-342900" lvl="8" marL="4114800" rtl="0" algn="l">
              <a:spcBef>
                <a:spcPts val="1600"/>
              </a:spcBef>
              <a:spcAft>
                <a:spcPts val="160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1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2091" name="Shape 2091"/>
        <p:cNvGrpSpPr/>
        <p:nvPr/>
      </p:nvGrpSpPr>
      <p:grpSpPr>
        <a:xfrm>
          <a:off x="0" y="0"/>
          <a:ext cx="0" cy="0"/>
          <a:chOff x="0" y="0"/>
          <a:chExt cx="0" cy="0"/>
        </a:xfrm>
      </p:grpSpPr>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hree columns">
  <p:cSld name="CUSTOM_3">
    <p:spTree>
      <p:nvGrpSpPr>
        <p:cNvPr id="496" name="Shape 496"/>
        <p:cNvGrpSpPr/>
        <p:nvPr/>
      </p:nvGrpSpPr>
      <p:grpSpPr>
        <a:xfrm>
          <a:off x="0" y="0"/>
          <a:ext cx="0" cy="0"/>
          <a:chOff x="0" y="0"/>
          <a:chExt cx="0" cy="0"/>
        </a:xfrm>
      </p:grpSpPr>
      <p:grpSp>
        <p:nvGrpSpPr>
          <p:cNvPr id="497" name="Google Shape;497;p16"/>
          <p:cNvGrpSpPr/>
          <p:nvPr/>
        </p:nvGrpSpPr>
        <p:grpSpPr>
          <a:xfrm flipH="1" rot="10800000">
            <a:off x="7735101" y="-571596"/>
            <a:ext cx="1883828" cy="1750318"/>
            <a:chOff x="6489082" y="2893343"/>
            <a:chExt cx="2807494" cy="2457966"/>
          </a:xfrm>
        </p:grpSpPr>
        <p:sp>
          <p:nvSpPr>
            <p:cNvPr id="498" name="Google Shape;498;p16"/>
            <p:cNvSpPr/>
            <p:nvPr/>
          </p:nvSpPr>
          <p:spPr>
            <a:xfrm rot="5129512">
              <a:off x="6764035" y="2803221"/>
              <a:ext cx="2257586" cy="2638209"/>
            </a:xfrm>
            <a:custGeom>
              <a:rect b="b" l="l" r="r" t="t"/>
              <a:pathLst>
                <a:path extrusionOk="0" h="105529" w="90304">
                  <a:moveTo>
                    <a:pt x="29750" y="0"/>
                  </a:moveTo>
                  <a:cubicBezTo>
                    <a:pt x="26166" y="0"/>
                    <a:pt x="26382" y="981"/>
                    <a:pt x="24245" y="2773"/>
                  </a:cubicBezTo>
                  <a:cubicBezTo>
                    <a:pt x="17833" y="8088"/>
                    <a:pt x="12255" y="14368"/>
                    <a:pt x="7687" y="21308"/>
                  </a:cubicBezTo>
                  <a:cubicBezTo>
                    <a:pt x="3514" y="27721"/>
                    <a:pt x="0" y="35407"/>
                    <a:pt x="1362" y="43093"/>
                  </a:cubicBezTo>
                  <a:cubicBezTo>
                    <a:pt x="2855" y="51570"/>
                    <a:pt x="9795" y="57587"/>
                    <a:pt x="16735" y="61760"/>
                  </a:cubicBezTo>
                  <a:cubicBezTo>
                    <a:pt x="21829" y="64834"/>
                    <a:pt x="27408" y="67557"/>
                    <a:pt x="30789" y="72740"/>
                  </a:cubicBezTo>
                  <a:cubicBezTo>
                    <a:pt x="34830" y="78977"/>
                    <a:pt x="34698" y="87454"/>
                    <a:pt x="38256" y="94042"/>
                  </a:cubicBezTo>
                  <a:cubicBezTo>
                    <a:pt x="42376" y="101777"/>
                    <a:pt x="51001" y="105528"/>
                    <a:pt x="59242" y="105528"/>
                  </a:cubicBezTo>
                  <a:cubicBezTo>
                    <a:pt x="59612" y="105528"/>
                    <a:pt x="59981" y="105521"/>
                    <a:pt x="60349" y="105506"/>
                  </a:cubicBezTo>
                  <a:cubicBezTo>
                    <a:pt x="68913" y="105198"/>
                    <a:pt x="77039" y="101465"/>
                    <a:pt x="84857" y="97556"/>
                  </a:cubicBezTo>
                  <a:lnTo>
                    <a:pt x="90303" y="5101"/>
                  </a:lnTo>
                  <a:lnTo>
                    <a:pt x="33688" y="226"/>
                  </a:lnTo>
                  <a:cubicBezTo>
                    <a:pt x="32004" y="74"/>
                    <a:pt x="30734" y="0"/>
                    <a:pt x="29750"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9" name="Google Shape;499;p16"/>
            <p:cNvSpPr/>
            <p:nvPr/>
          </p:nvSpPr>
          <p:spPr>
            <a:xfrm>
              <a:off x="8407975" y="3336225"/>
              <a:ext cx="24175" cy="14025"/>
            </a:xfrm>
            <a:custGeom>
              <a:rect b="b" l="l" r="r" t="t"/>
              <a:pathLst>
                <a:path extrusionOk="0" h="561" w="967">
                  <a:moveTo>
                    <a:pt x="923" y="1"/>
                  </a:moveTo>
                  <a:lnTo>
                    <a:pt x="659" y="88"/>
                  </a:lnTo>
                  <a:cubicBezTo>
                    <a:pt x="594" y="88"/>
                    <a:pt x="539" y="66"/>
                    <a:pt x="473" y="66"/>
                  </a:cubicBezTo>
                  <a:cubicBezTo>
                    <a:pt x="407" y="66"/>
                    <a:pt x="330" y="88"/>
                    <a:pt x="220" y="176"/>
                  </a:cubicBezTo>
                  <a:cubicBezTo>
                    <a:pt x="220" y="220"/>
                    <a:pt x="220" y="220"/>
                    <a:pt x="264" y="264"/>
                  </a:cubicBezTo>
                  <a:lnTo>
                    <a:pt x="1" y="308"/>
                  </a:lnTo>
                  <a:cubicBezTo>
                    <a:pt x="45" y="396"/>
                    <a:pt x="88" y="484"/>
                    <a:pt x="220" y="528"/>
                  </a:cubicBezTo>
                  <a:cubicBezTo>
                    <a:pt x="286" y="550"/>
                    <a:pt x="352" y="561"/>
                    <a:pt x="418" y="561"/>
                  </a:cubicBezTo>
                  <a:cubicBezTo>
                    <a:pt x="484" y="561"/>
                    <a:pt x="550" y="550"/>
                    <a:pt x="616" y="528"/>
                  </a:cubicBezTo>
                  <a:cubicBezTo>
                    <a:pt x="835" y="484"/>
                    <a:pt x="967" y="220"/>
                    <a:pt x="92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0" name="Google Shape;500;p16"/>
            <p:cNvSpPr/>
            <p:nvPr/>
          </p:nvSpPr>
          <p:spPr>
            <a:xfrm>
              <a:off x="7662400" y="3135550"/>
              <a:ext cx="24200" cy="16225"/>
            </a:xfrm>
            <a:custGeom>
              <a:rect b="b" l="l" r="r" t="t"/>
              <a:pathLst>
                <a:path extrusionOk="0" h="649" w="968">
                  <a:moveTo>
                    <a:pt x="529" y="1"/>
                  </a:moveTo>
                  <a:cubicBezTo>
                    <a:pt x="468" y="1"/>
                    <a:pt x="407" y="12"/>
                    <a:pt x="352" y="34"/>
                  </a:cubicBezTo>
                  <a:cubicBezTo>
                    <a:pt x="264" y="78"/>
                    <a:pt x="177" y="122"/>
                    <a:pt x="133" y="210"/>
                  </a:cubicBezTo>
                  <a:cubicBezTo>
                    <a:pt x="45" y="341"/>
                    <a:pt x="1" y="473"/>
                    <a:pt x="45" y="649"/>
                  </a:cubicBezTo>
                  <a:lnTo>
                    <a:pt x="352" y="517"/>
                  </a:lnTo>
                  <a:lnTo>
                    <a:pt x="352" y="561"/>
                  </a:lnTo>
                  <a:cubicBezTo>
                    <a:pt x="380" y="542"/>
                    <a:pt x="404" y="536"/>
                    <a:pt x="426" y="536"/>
                  </a:cubicBezTo>
                  <a:cubicBezTo>
                    <a:pt x="486" y="536"/>
                    <a:pt x="533" y="586"/>
                    <a:pt x="608" y="586"/>
                  </a:cubicBezTo>
                  <a:cubicBezTo>
                    <a:pt x="635" y="586"/>
                    <a:pt x="667" y="579"/>
                    <a:pt x="704" y="561"/>
                  </a:cubicBezTo>
                  <a:cubicBezTo>
                    <a:pt x="704" y="517"/>
                    <a:pt x="704" y="473"/>
                    <a:pt x="660" y="429"/>
                  </a:cubicBezTo>
                  <a:lnTo>
                    <a:pt x="967" y="297"/>
                  </a:lnTo>
                  <a:cubicBezTo>
                    <a:pt x="901" y="100"/>
                    <a:pt x="712" y="1"/>
                    <a:pt x="529"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1" name="Google Shape;501;p16"/>
            <p:cNvSpPr/>
            <p:nvPr/>
          </p:nvSpPr>
          <p:spPr>
            <a:xfrm>
              <a:off x="8319050" y="4479725"/>
              <a:ext cx="29650" cy="22650"/>
            </a:xfrm>
            <a:custGeom>
              <a:rect b="b" l="l" r="r" t="t"/>
              <a:pathLst>
                <a:path extrusionOk="0" h="906" w="1186">
                  <a:moveTo>
                    <a:pt x="538" y="1"/>
                  </a:moveTo>
                  <a:cubicBezTo>
                    <a:pt x="390" y="1"/>
                    <a:pt x="243" y="31"/>
                    <a:pt x="132" y="115"/>
                  </a:cubicBezTo>
                  <a:lnTo>
                    <a:pt x="0" y="466"/>
                  </a:lnTo>
                  <a:lnTo>
                    <a:pt x="132" y="774"/>
                  </a:lnTo>
                  <a:lnTo>
                    <a:pt x="527" y="905"/>
                  </a:lnTo>
                  <a:cubicBezTo>
                    <a:pt x="615" y="861"/>
                    <a:pt x="703" y="774"/>
                    <a:pt x="835" y="730"/>
                  </a:cubicBezTo>
                  <a:cubicBezTo>
                    <a:pt x="966" y="686"/>
                    <a:pt x="1098" y="598"/>
                    <a:pt x="1186" y="422"/>
                  </a:cubicBezTo>
                  <a:lnTo>
                    <a:pt x="922" y="27"/>
                  </a:lnTo>
                  <a:lnTo>
                    <a:pt x="791" y="27"/>
                  </a:lnTo>
                  <a:cubicBezTo>
                    <a:pt x="710" y="11"/>
                    <a:pt x="624" y="1"/>
                    <a:pt x="538"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2" name="Google Shape;502;p16"/>
            <p:cNvSpPr/>
            <p:nvPr/>
          </p:nvSpPr>
          <p:spPr>
            <a:xfrm>
              <a:off x="7406575" y="4492150"/>
              <a:ext cx="34050" cy="40975"/>
            </a:xfrm>
            <a:custGeom>
              <a:rect b="b" l="l" r="r" t="t"/>
              <a:pathLst>
                <a:path extrusionOk="0" h="1639" w="1362">
                  <a:moveTo>
                    <a:pt x="653" y="1"/>
                  </a:moveTo>
                  <a:cubicBezTo>
                    <a:pt x="607" y="1"/>
                    <a:pt x="565" y="6"/>
                    <a:pt x="527" y="13"/>
                  </a:cubicBezTo>
                  <a:lnTo>
                    <a:pt x="395" y="57"/>
                  </a:lnTo>
                  <a:lnTo>
                    <a:pt x="220" y="233"/>
                  </a:lnTo>
                  <a:lnTo>
                    <a:pt x="88" y="364"/>
                  </a:lnTo>
                  <a:cubicBezTo>
                    <a:pt x="0" y="584"/>
                    <a:pt x="0" y="804"/>
                    <a:pt x="88" y="1023"/>
                  </a:cubicBezTo>
                  <a:cubicBezTo>
                    <a:pt x="220" y="1331"/>
                    <a:pt x="483" y="1594"/>
                    <a:pt x="791" y="1638"/>
                  </a:cubicBezTo>
                  <a:lnTo>
                    <a:pt x="1098" y="1506"/>
                  </a:lnTo>
                  <a:lnTo>
                    <a:pt x="1362" y="1111"/>
                  </a:lnTo>
                  <a:lnTo>
                    <a:pt x="1362" y="760"/>
                  </a:lnTo>
                  <a:lnTo>
                    <a:pt x="1318" y="628"/>
                  </a:lnTo>
                  <a:cubicBezTo>
                    <a:pt x="1172" y="118"/>
                    <a:pt x="875" y="1"/>
                    <a:pt x="65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3" name="Google Shape;503;p16"/>
            <p:cNvSpPr/>
            <p:nvPr/>
          </p:nvSpPr>
          <p:spPr>
            <a:xfrm>
              <a:off x="7750250" y="4605225"/>
              <a:ext cx="18700" cy="23050"/>
            </a:xfrm>
            <a:custGeom>
              <a:rect b="b" l="l" r="r" t="t"/>
              <a:pathLst>
                <a:path extrusionOk="0" h="922" w="748">
                  <a:moveTo>
                    <a:pt x="315" y="0"/>
                  </a:moveTo>
                  <a:cubicBezTo>
                    <a:pt x="285" y="0"/>
                    <a:pt x="254" y="4"/>
                    <a:pt x="220" y="14"/>
                  </a:cubicBezTo>
                  <a:lnTo>
                    <a:pt x="132" y="190"/>
                  </a:lnTo>
                  <a:lnTo>
                    <a:pt x="176" y="190"/>
                  </a:lnTo>
                  <a:lnTo>
                    <a:pt x="1" y="585"/>
                  </a:lnTo>
                  <a:cubicBezTo>
                    <a:pt x="45" y="717"/>
                    <a:pt x="132" y="848"/>
                    <a:pt x="308" y="892"/>
                  </a:cubicBezTo>
                  <a:cubicBezTo>
                    <a:pt x="344" y="911"/>
                    <a:pt x="388" y="921"/>
                    <a:pt x="437" y="921"/>
                  </a:cubicBezTo>
                  <a:cubicBezTo>
                    <a:pt x="505" y="921"/>
                    <a:pt x="582" y="900"/>
                    <a:pt x="659" y="848"/>
                  </a:cubicBezTo>
                  <a:lnTo>
                    <a:pt x="747" y="453"/>
                  </a:lnTo>
                  <a:cubicBezTo>
                    <a:pt x="703" y="453"/>
                    <a:pt x="703" y="409"/>
                    <a:pt x="703" y="409"/>
                  </a:cubicBezTo>
                  <a:cubicBezTo>
                    <a:pt x="664" y="292"/>
                    <a:pt x="555" y="0"/>
                    <a:pt x="31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4" name="Google Shape;504;p16"/>
            <p:cNvSpPr/>
            <p:nvPr/>
          </p:nvSpPr>
          <p:spPr>
            <a:xfrm>
              <a:off x="8007200" y="3047450"/>
              <a:ext cx="20875" cy="28575"/>
            </a:xfrm>
            <a:custGeom>
              <a:rect b="b" l="l" r="r" t="t"/>
              <a:pathLst>
                <a:path extrusionOk="0" h="1143" w="835">
                  <a:moveTo>
                    <a:pt x="439" y="0"/>
                  </a:moveTo>
                  <a:lnTo>
                    <a:pt x="176" y="352"/>
                  </a:lnTo>
                  <a:cubicBezTo>
                    <a:pt x="176" y="395"/>
                    <a:pt x="132" y="395"/>
                    <a:pt x="132" y="439"/>
                  </a:cubicBezTo>
                  <a:cubicBezTo>
                    <a:pt x="44" y="571"/>
                    <a:pt x="0" y="747"/>
                    <a:pt x="0" y="966"/>
                  </a:cubicBezTo>
                  <a:lnTo>
                    <a:pt x="352" y="1142"/>
                  </a:lnTo>
                  <a:cubicBezTo>
                    <a:pt x="703" y="966"/>
                    <a:pt x="835" y="615"/>
                    <a:pt x="791" y="264"/>
                  </a:cubicBezTo>
                  <a:cubicBezTo>
                    <a:pt x="747" y="88"/>
                    <a:pt x="615" y="0"/>
                    <a:pt x="439"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5" name="Google Shape;505;p16"/>
            <p:cNvSpPr/>
            <p:nvPr/>
          </p:nvSpPr>
          <p:spPr>
            <a:xfrm>
              <a:off x="7390100" y="3305825"/>
              <a:ext cx="64800" cy="56375"/>
            </a:xfrm>
            <a:custGeom>
              <a:rect b="b" l="l" r="r" t="t"/>
              <a:pathLst>
                <a:path extrusionOk="0" h="2255" w="2592">
                  <a:moveTo>
                    <a:pt x="971" y="1"/>
                  </a:moveTo>
                  <a:cubicBezTo>
                    <a:pt x="759" y="1"/>
                    <a:pt x="560" y="69"/>
                    <a:pt x="396" y="206"/>
                  </a:cubicBezTo>
                  <a:cubicBezTo>
                    <a:pt x="132" y="470"/>
                    <a:pt x="0" y="821"/>
                    <a:pt x="44" y="1217"/>
                  </a:cubicBezTo>
                  <a:lnTo>
                    <a:pt x="220" y="1568"/>
                  </a:lnTo>
                  <a:lnTo>
                    <a:pt x="484" y="1831"/>
                  </a:lnTo>
                  <a:lnTo>
                    <a:pt x="703" y="1963"/>
                  </a:lnTo>
                  <a:lnTo>
                    <a:pt x="791" y="2007"/>
                  </a:lnTo>
                  <a:cubicBezTo>
                    <a:pt x="988" y="2176"/>
                    <a:pt x="1239" y="2255"/>
                    <a:pt x="1498" y="2255"/>
                  </a:cubicBezTo>
                  <a:cubicBezTo>
                    <a:pt x="1644" y="2255"/>
                    <a:pt x="1791" y="2230"/>
                    <a:pt x="1933" y="2183"/>
                  </a:cubicBezTo>
                  <a:cubicBezTo>
                    <a:pt x="2240" y="2051"/>
                    <a:pt x="2504" y="1788"/>
                    <a:pt x="2592" y="1436"/>
                  </a:cubicBezTo>
                  <a:lnTo>
                    <a:pt x="2460" y="733"/>
                  </a:lnTo>
                  <a:lnTo>
                    <a:pt x="2196" y="470"/>
                  </a:lnTo>
                  <a:lnTo>
                    <a:pt x="2240" y="382"/>
                  </a:lnTo>
                  <a:cubicBezTo>
                    <a:pt x="2067" y="174"/>
                    <a:pt x="1810" y="48"/>
                    <a:pt x="1559" y="48"/>
                  </a:cubicBezTo>
                  <a:cubicBezTo>
                    <a:pt x="1492" y="48"/>
                    <a:pt x="1426" y="56"/>
                    <a:pt x="1362" y="75"/>
                  </a:cubicBezTo>
                  <a:cubicBezTo>
                    <a:pt x="1230" y="25"/>
                    <a:pt x="1098" y="1"/>
                    <a:pt x="97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6" name="Google Shape;506;p16"/>
            <p:cNvSpPr/>
            <p:nvPr/>
          </p:nvSpPr>
          <p:spPr>
            <a:xfrm>
              <a:off x="7984125" y="3463600"/>
              <a:ext cx="35175" cy="39700"/>
            </a:xfrm>
            <a:custGeom>
              <a:rect b="b" l="l" r="r" t="t"/>
              <a:pathLst>
                <a:path extrusionOk="0" h="1588" w="1407">
                  <a:moveTo>
                    <a:pt x="616" y="0"/>
                  </a:moveTo>
                  <a:lnTo>
                    <a:pt x="396" y="88"/>
                  </a:lnTo>
                  <a:lnTo>
                    <a:pt x="308" y="176"/>
                  </a:lnTo>
                  <a:lnTo>
                    <a:pt x="133" y="352"/>
                  </a:lnTo>
                  <a:lnTo>
                    <a:pt x="45" y="484"/>
                  </a:lnTo>
                  <a:cubicBezTo>
                    <a:pt x="1" y="659"/>
                    <a:pt x="1" y="879"/>
                    <a:pt x="45" y="1055"/>
                  </a:cubicBezTo>
                  <a:cubicBezTo>
                    <a:pt x="165" y="1376"/>
                    <a:pt x="470" y="1587"/>
                    <a:pt x="790" y="1587"/>
                  </a:cubicBezTo>
                  <a:cubicBezTo>
                    <a:pt x="820" y="1587"/>
                    <a:pt x="849" y="1585"/>
                    <a:pt x="879" y="1582"/>
                  </a:cubicBezTo>
                  <a:lnTo>
                    <a:pt x="1099" y="1406"/>
                  </a:lnTo>
                  <a:lnTo>
                    <a:pt x="1362" y="967"/>
                  </a:lnTo>
                  <a:cubicBezTo>
                    <a:pt x="1406" y="791"/>
                    <a:pt x="1406" y="571"/>
                    <a:pt x="1362" y="396"/>
                  </a:cubicBezTo>
                  <a:lnTo>
                    <a:pt x="1319" y="264"/>
                  </a:lnTo>
                  <a:lnTo>
                    <a:pt x="1143" y="132"/>
                  </a:lnTo>
                  <a:lnTo>
                    <a:pt x="835"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7" name="Google Shape;507;p16"/>
            <p:cNvSpPr/>
            <p:nvPr/>
          </p:nvSpPr>
          <p:spPr>
            <a:xfrm>
              <a:off x="6846575" y="3448175"/>
              <a:ext cx="37350" cy="41800"/>
            </a:xfrm>
            <a:custGeom>
              <a:rect b="b" l="l" r="r" t="t"/>
              <a:pathLst>
                <a:path extrusionOk="0" h="1672" w="1494">
                  <a:moveTo>
                    <a:pt x="688" y="1"/>
                  </a:moveTo>
                  <a:cubicBezTo>
                    <a:pt x="522" y="1"/>
                    <a:pt x="362" y="49"/>
                    <a:pt x="220" y="134"/>
                  </a:cubicBezTo>
                  <a:lnTo>
                    <a:pt x="88" y="310"/>
                  </a:lnTo>
                  <a:lnTo>
                    <a:pt x="0" y="705"/>
                  </a:lnTo>
                  <a:lnTo>
                    <a:pt x="0" y="925"/>
                  </a:lnTo>
                  <a:cubicBezTo>
                    <a:pt x="88" y="1320"/>
                    <a:pt x="396" y="1584"/>
                    <a:pt x="791" y="1672"/>
                  </a:cubicBezTo>
                  <a:lnTo>
                    <a:pt x="1010" y="1628"/>
                  </a:lnTo>
                  <a:lnTo>
                    <a:pt x="1230" y="1452"/>
                  </a:lnTo>
                  <a:lnTo>
                    <a:pt x="1362" y="1320"/>
                  </a:lnTo>
                  <a:cubicBezTo>
                    <a:pt x="1494" y="1101"/>
                    <a:pt x="1494" y="837"/>
                    <a:pt x="1406" y="574"/>
                  </a:cubicBezTo>
                  <a:cubicBezTo>
                    <a:pt x="1318" y="354"/>
                    <a:pt x="1186" y="178"/>
                    <a:pt x="966" y="47"/>
                  </a:cubicBezTo>
                  <a:cubicBezTo>
                    <a:pt x="873" y="15"/>
                    <a:pt x="780" y="1"/>
                    <a:pt x="688"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8" name="Google Shape;508;p16"/>
            <p:cNvSpPr/>
            <p:nvPr/>
          </p:nvSpPr>
          <p:spPr>
            <a:xfrm>
              <a:off x="6965150" y="3794100"/>
              <a:ext cx="35175" cy="38475"/>
            </a:xfrm>
            <a:custGeom>
              <a:rect b="b" l="l" r="r" t="t"/>
              <a:pathLst>
                <a:path extrusionOk="0" h="1539" w="1407">
                  <a:moveTo>
                    <a:pt x="528" y="1"/>
                  </a:moveTo>
                  <a:lnTo>
                    <a:pt x="308" y="177"/>
                  </a:lnTo>
                  <a:lnTo>
                    <a:pt x="45" y="572"/>
                  </a:lnTo>
                  <a:cubicBezTo>
                    <a:pt x="1" y="704"/>
                    <a:pt x="1" y="835"/>
                    <a:pt x="1" y="967"/>
                  </a:cubicBezTo>
                  <a:lnTo>
                    <a:pt x="132" y="1231"/>
                  </a:lnTo>
                  <a:lnTo>
                    <a:pt x="484" y="1494"/>
                  </a:lnTo>
                  <a:cubicBezTo>
                    <a:pt x="616" y="1538"/>
                    <a:pt x="747" y="1538"/>
                    <a:pt x="879" y="1538"/>
                  </a:cubicBezTo>
                  <a:lnTo>
                    <a:pt x="1099" y="1406"/>
                  </a:lnTo>
                  <a:lnTo>
                    <a:pt x="1362" y="967"/>
                  </a:lnTo>
                  <a:cubicBezTo>
                    <a:pt x="1406" y="835"/>
                    <a:pt x="1406" y="704"/>
                    <a:pt x="1406" y="572"/>
                  </a:cubicBezTo>
                  <a:lnTo>
                    <a:pt x="1274" y="352"/>
                  </a:lnTo>
                  <a:lnTo>
                    <a:pt x="879" y="89"/>
                  </a:lnTo>
                  <a:cubicBezTo>
                    <a:pt x="747" y="1"/>
                    <a:pt x="616" y="1"/>
                    <a:pt x="528"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9" name="Google Shape;509;p16"/>
            <p:cNvSpPr/>
            <p:nvPr/>
          </p:nvSpPr>
          <p:spPr>
            <a:xfrm>
              <a:off x="7890800" y="3285725"/>
              <a:ext cx="36250" cy="39600"/>
            </a:xfrm>
            <a:custGeom>
              <a:rect b="b" l="l" r="r" t="t"/>
              <a:pathLst>
                <a:path extrusionOk="0" h="1584" w="1450">
                  <a:moveTo>
                    <a:pt x="616" y="0"/>
                  </a:moveTo>
                  <a:lnTo>
                    <a:pt x="396" y="88"/>
                  </a:lnTo>
                  <a:lnTo>
                    <a:pt x="220" y="264"/>
                  </a:lnTo>
                  <a:lnTo>
                    <a:pt x="45" y="615"/>
                  </a:lnTo>
                  <a:cubicBezTo>
                    <a:pt x="1" y="747"/>
                    <a:pt x="1" y="879"/>
                    <a:pt x="1" y="1010"/>
                  </a:cubicBezTo>
                  <a:lnTo>
                    <a:pt x="132" y="1230"/>
                  </a:lnTo>
                  <a:lnTo>
                    <a:pt x="572" y="1537"/>
                  </a:lnTo>
                  <a:cubicBezTo>
                    <a:pt x="649" y="1569"/>
                    <a:pt x="727" y="1583"/>
                    <a:pt x="805" y="1583"/>
                  </a:cubicBezTo>
                  <a:cubicBezTo>
                    <a:pt x="947" y="1583"/>
                    <a:pt x="1089" y="1535"/>
                    <a:pt x="1230" y="1450"/>
                  </a:cubicBezTo>
                  <a:lnTo>
                    <a:pt x="1318" y="1274"/>
                  </a:lnTo>
                  <a:lnTo>
                    <a:pt x="1450" y="923"/>
                  </a:lnTo>
                  <a:lnTo>
                    <a:pt x="1450" y="703"/>
                  </a:lnTo>
                  <a:lnTo>
                    <a:pt x="1318" y="352"/>
                  </a:lnTo>
                  <a:lnTo>
                    <a:pt x="1186" y="176"/>
                  </a:lnTo>
                  <a:lnTo>
                    <a:pt x="835"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0" name="Google Shape;510;p16"/>
            <p:cNvSpPr/>
            <p:nvPr/>
          </p:nvSpPr>
          <p:spPr>
            <a:xfrm>
              <a:off x="7266025" y="3169325"/>
              <a:ext cx="46125" cy="43425"/>
            </a:xfrm>
            <a:custGeom>
              <a:rect b="b" l="l" r="r" t="t"/>
              <a:pathLst>
                <a:path extrusionOk="0" h="1737" w="1845">
                  <a:moveTo>
                    <a:pt x="923" y="1"/>
                  </a:moveTo>
                  <a:lnTo>
                    <a:pt x="659" y="88"/>
                  </a:lnTo>
                  <a:cubicBezTo>
                    <a:pt x="264" y="176"/>
                    <a:pt x="0" y="528"/>
                    <a:pt x="44" y="967"/>
                  </a:cubicBezTo>
                  <a:lnTo>
                    <a:pt x="220" y="1186"/>
                  </a:lnTo>
                  <a:lnTo>
                    <a:pt x="308" y="1274"/>
                  </a:lnTo>
                  <a:lnTo>
                    <a:pt x="308" y="1318"/>
                  </a:lnTo>
                  <a:cubicBezTo>
                    <a:pt x="416" y="1572"/>
                    <a:pt x="645" y="1736"/>
                    <a:pt x="895" y="1736"/>
                  </a:cubicBezTo>
                  <a:cubicBezTo>
                    <a:pt x="947" y="1736"/>
                    <a:pt x="1001" y="1729"/>
                    <a:pt x="1054" y="1713"/>
                  </a:cubicBezTo>
                  <a:lnTo>
                    <a:pt x="1186" y="1670"/>
                  </a:lnTo>
                  <a:lnTo>
                    <a:pt x="1406" y="1538"/>
                  </a:lnTo>
                  <a:cubicBezTo>
                    <a:pt x="1713" y="1318"/>
                    <a:pt x="1845" y="923"/>
                    <a:pt x="1713" y="615"/>
                  </a:cubicBezTo>
                  <a:cubicBezTo>
                    <a:pt x="1625" y="440"/>
                    <a:pt x="1537" y="264"/>
                    <a:pt x="1406" y="132"/>
                  </a:cubicBezTo>
                  <a:lnTo>
                    <a:pt x="1230" y="44"/>
                  </a:lnTo>
                  <a:lnTo>
                    <a:pt x="923"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1" name="Google Shape;511;p16"/>
            <p:cNvSpPr/>
            <p:nvPr/>
          </p:nvSpPr>
          <p:spPr>
            <a:xfrm>
              <a:off x="7432925" y="3069400"/>
              <a:ext cx="40650" cy="42850"/>
            </a:xfrm>
            <a:custGeom>
              <a:rect b="b" l="l" r="r" t="t"/>
              <a:pathLst>
                <a:path extrusionOk="0" h="1714" w="1626">
                  <a:moveTo>
                    <a:pt x="923" y="1"/>
                  </a:moveTo>
                  <a:lnTo>
                    <a:pt x="703" y="45"/>
                  </a:lnTo>
                  <a:cubicBezTo>
                    <a:pt x="264" y="220"/>
                    <a:pt x="0" y="659"/>
                    <a:pt x="0" y="1143"/>
                  </a:cubicBezTo>
                  <a:lnTo>
                    <a:pt x="132" y="1406"/>
                  </a:lnTo>
                  <a:lnTo>
                    <a:pt x="440" y="1670"/>
                  </a:lnTo>
                  <a:lnTo>
                    <a:pt x="703" y="1714"/>
                  </a:lnTo>
                  <a:cubicBezTo>
                    <a:pt x="1054" y="1670"/>
                    <a:pt x="1362" y="1450"/>
                    <a:pt x="1494" y="1143"/>
                  </a:cubicBezTo>
                  <a:cubicBezTo>
                    <a:pt x="1625" y="835"/>
                    <a:pt x="1625" y="528"/>
                    <a:pt x="1450" y="264"/>
                  </a:cubicBezTo>
                  <a:lnTo>
                    <a:pt x="1274" y="132"/>
                  </a:lnTo>
                  <a:lnTo>
                    <a:pt x="923"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2" name="Google Shape;512;p16"/>
            <p:cNvSpPr/>
            <p:nvPr/>
          </p:nvSpPr>
          <p:spPr>
            <a:xfrm>
              <a:off x="6999200" y="3093000"/>
              <a:ext cx="25275" cy="25850"/>
            </a:xfrm>
            <a:custGeom>
              <a:rect b="b" l="l" r="r" t="t"/>
              <a:pathLst>
                <a:path extrusionOk="0" h="1034" w="1011">
                  <a:moveTo>
                    <a:pt x="458" y="1"/>
                  </a:moveTo>
                  <a:cubicBezTo>
                    <a:pt x="411" y="1"/>
                    <a:pt x="361" y="8"/>
                    <a:pt x="308" y="23"/>
                  </a:cubicBezTo>
                  <a:lnTo>
                    <a:pt x="88" y="418"/>
                  </a:lnTo>
                  <a:cubicBezTo>
                    <a:pt x="44" y="506"/>
                    <a:pt x="0" y="638"/>
                    <a:pt x="44" y="770"/>
                  </a:cubicBezTo>
                  <a:lnTo>
                    <a:pt x="308" y="1033"/>
                  </a:lnTo>
                  <a:cubicBezTo>
                    <a:pt x="330" y="1011"/>
                    <a:pt x="341" y="1000"/>
                    <a:pt x="352" y="1000"/>
                  </a:cubicBezTo>
                  <a:cubicBezTo>
                    <a:pt x="363" y="1000"/>
                    <a:pt x="374" y="1011"/>
                    <a:pt x="396" y="1033"/>
                  </a:cubicBezTo>
                  <a:cubicBezTo>
                    <a:pt x="571" y="1033"/>
                    <a:pt x="747" y="1033"/>
                    <a:pt x="879" y="901"/>
                  </a:cubicBezTo>
                  <a:lnTo>
                    <a:pt x="1010" y="594"/>
                  </a:lnTo>
                  <a:cubicBezTo>
                    <a:pt x="967" y="550"/>
                    <a:pt x="967" y="506"/>
                    <a:pt x="967" y="462"/>
                  </a:cubicBezTo>
                  <a:cubicBezTo>
                    <a:pt x="857" y="171"/>
                    <a:pt x="688" y="1"/>
                    <a:pt x="458"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3" name="Google Shape;513;p16"/>
            <p:cNvSpPr/>
            <p:nvPr/>
          </p:nvSpPr>
          <p:spPr>
            <a:xfrm>
              <a:off x="7833700" y="3951525"/>
              <a:ext cx="62625" cy="76500"/>
            </a:xfrm>
            <a:custGeom>
              <a:rect b="b" l="l" r="r" t="t"/>
              <a:pathLst>
                <a:path extrusionOk="0" h="3060" w="2505">
                  <a:moveTo>
                    <a:pt x="1501" y="1"/>
                  </a:moveTo>
                  <a:cubicBezTo>
                    <a:pt x="1426" y="1"/>
                    <a:pt x="1350" y="10"/>
                    <a:pt x="1274" y="29"/>
                  </a:cubicBezTo>
                  <a:lnTo>
                    <a:pt x="879" y="336"/>
                  </a:lnTo>
                  <a:lnTo>
                    <a:pt x="835" y="468"/>
                  </a:lnTo>
                  <a:lnTo>
                    <a:pt x="791" y="468"/>
                  </a:lnTo>
                  <a:cubicBezTo>
                    <a:pt x="660" y="644"/>
                    <a:pt x="528" y="863"/>
                    <a:pt x="484" y="1083"/>
                  </a:cubicBezTo>
                  <a:lnTo>
                    <a:pt x="308" y="1258"/>
                  </a:lnTo>
                  <a:lnTo>
                    <a:pt x="132" y="1566"/>
                  </a:lnTo>
                  <a:lnTo>
                    <a:pt x="89" y="1698"/>
                  </a:lnTo>
                  <a:cubicBezTo>
                    <a:pt x="45" y="1873"/>
                    <a:pt x="1" y="2049"/>
                    <a:pt x="45" y="2225"/>
                  </a:cubicBezTo>
                  <a:lnTo>
                    <a:pt x="308" y="2708"/>
                  </a:lnTo>
                  <a:lnTo>
                    <a:pt x="660" y="2927"/>
                  </a:lnTo>
                  <a:lnTo>
                    <a:pt x="835" y="3015"/>
                  </a:lnTo>
                  <a:cubicBezTo>
                    <a:pt x="923" y="3045"/>
                    <a:pt x="1021" y="3059"/>
                    <a:pt x="1120" y="3059"/>
                  </a:cubicBezTo>
                  <a:cubicBezTo>
                    <a:pt x="1318" y="3059"/>
                    <a:pt x="1523" y="3001"/>
                    <a:pt x="1670" y="2884"/>
                  </a:cubicBezTo>
                  <a:lnTo>
                    <a:pt x="1977" y="2532"/>
                  </a:lnTo>
                  <a:lnTo>
                    <a:pt x="2065" y="2225"/>
                  </a:lnTo>
                  <a:lnTo>
                    <a:pt x="2065" y="2049"/>
                  </a:lnTo>
                  <a:lnTo>
                    <a:pt x="2372" y="1742"/>
                  </a:lnTo>
                  <a:lnTo>
                    <a:pt x="2504" y="1346"/>
                  </a:lnTo>
                  <a:lnTo>
                    <a:pt x="2460" y="775"/>
                  </a:lnTo>
                  <a:cubicBezTo>
                    <a:pt x="2385" y="324"/>
                    <a:pt x="1955" y="1"/>
                    <a:pt x="150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4" name="Google Shape;514;p16"/>
            <p:cNvSpPr/>
            <p:nvPr/>
          </p:nvSpPr>
          <p:spPr>
            <a:xfrm>
              <a:off x="7645950" y="4255675"/>
              <a:ext cx="34050" cy="40925"/>
            </a:xfrm>
            <a:custGeom>
              <a:rect b="b" l="l" r="r" t="t"/>
              <a:pathLst>
                <a:path extrusionOk="0" h="1637" w="1362">
                  <a:moveTo>
                    <a:pt x="706" y="1"/>
                  </a:moveTo>
                  <a:cubicBezTo>
                    <a:pt x="504" y="1"/>
                    <a:pt x="313" y="111"/>
                    <a:pt x="176" y="249"/>
                  </a:cubicBezTo>
                  <a:cubicBezTo>
                    <a:pt x="0" y="512"/>
                    <a:pt x="0" y="819"/>
                    <a:pt x="88" y="1127"/>
                  </a:cubicBezTo>
                  <a:cubicBezTo>
                    <a:pt x="176" y="1347"/>
                    <a:pt x="308" y="1522"/>
                    <a:pt x="527" y="1610"/>
                  </a:cubicBezTo>
                  <a:cubicBezTo>
                    <a:pt x="591" y="1626"/>
                    <a:pt x="662" y="1636"/>
                    <a:pt x="733" y="1636"/>
                  </a:cubicBezTo>
                  <a:cubicBezTo>
                    <a:pt x="858" y="1636"/>
                    <a:pt x="987" y="1606"/>
                    <a:pt x="1098" y="1522"/>
                  </a:cubicBezTo>
                  <a:lnTo>
                    <a:pt x="1186" y="1390"/>
                  </a:lnTo>
                  <a:lnTo>
                    <a:pt x="1274" y="1171"/>
                  </a:lnTo>
                  <a:lnTo>
                    <a:pt x="1230" y="1171"/>
                  </a:lnTo>
                  <a:lnTo>
                    <a:pt x="1362" y="951"/>
                  </a:lnTo>
                  <a:lnTo>
                    <a:pt x="1362" y="644"/>
                  </a:lnTo>
                  <a:lnTo>
                    <a:pt x="1318" y="424"/>
                  </a:lnTo>
                  <a:lnTo>
                    <a:pt x="1230" y="292"/>
                  </a:lnTo>
                  <a:lnTo>
                    <a:pt x="1010" y="117"/>
                  </a:lnTo>
                  <a:lnTo>
                    <a:pt x="879" y="29"/>
                  </a:lnTo>
                  <a:cubicBezTo>
                    <a:pt x="821" y="10"/>
                    <a:pt x="763" y="1"/>
                    <a:pt x="70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5" name="Google Shape;515;p16"/>
            <p:cNvSpPr/>
            <p:nvPr/>
          </p:nvSpPr>
          <p:spPr>
            <a:xfrm>
              <a:off x="7336300" y="4122425"/>
              <a:ext cx="62600" cy="65900"/>
            </a:xfrm>
            <a:custGeom>
              <a:rect b="b" l="l" r="r" t="t"/>
              <a:pathLst>
                <a:path extrusionOk="0" h="2636" w="2504">
                  <a:moveTo>
                    <a:pt x="1142" y="0"/>
                  </a:moveTo>
                  <a:cubicBezTo>
                    <a:pt x="396" y="264"/>
                    <a:pt x="0" y="1099"/>
                    <a:pt x="220" y="1889"/>
                  </a:cubicBezTo>
                  <a:cubicBezTo>
                    <a:pt x="308" y="2065"/>
                    <a:pt x="439" y="2284"/>
                    <a:pt x="571" y="2416"/>
                  </a:cubicBezTo>
                  <a:lnTo>
                    <a:pt x="879" y="2592"/>
                  </a:lnTo>
                  <a:lnTo>
                    <a:pt x="1142" y="2636"/>
                  </a:lnTo>
                  <a:lnTo>
                    <a:pt x="1450" y="2636"/>
                  </a:lnTo>
                  <a:lnTo>
                    <a:pt x="2021" y="2416"/>
                  </a:lnTo>
                  <a:lnTo>
                    <a:pt x="2372" y="2065"/>
                  </a:lnTo>
                  <a:lnTo>
                    <a:pt x="2504" y="1713"/>
                  </a:lnTo>
                  <a:lnTo>
                    <a:pt x="2504" y="1230"/>
                  </a:lnTo>
                  <a:lnTo>
                    <a:pt x="2284" y="528"/>
                  </a:lnTo>
                  <a:lnTo>
                    <a:pt x="1933" y="132"/>
                  </a:lnTo>
                  <a:lnTo>
                    <a:pt x="1625"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6" name="Google Shape;516;p16"/>
            <p:cNvSpPr/>
            <p:nvPr/>
          </p:nvSpPr>
          <p:spPr>
            <a:xfrm>
              <a:off x="7710725" y="3983650"/>
              <a:ext cx="62600" cy="63025"/>
            </a:xfrm>
            <a:custGeom>
              <a:rect b="b" l="l" r="r" t="t"/>
              <a:pathLst>
                <a:path extrusionOk="0" h="2521" w="2504">
                  <a:moveTo>
                    <a:pt x="1210" y="1"/>
                  </a:moveTo>
                  <a:cubicBezTo>
                    <a:pt x="900" y="1"/>
                    <a:pt x="594" y="99"/>
                    <a:pt x="352" y="281"/>
                  </a:cubicBezTo>
                  <a:lnTo>
                    <a:pt x="132" y="632"/>
                  </a:lnTo>
                  <a:lnTo>
                    <a:pt x="0" y="940"/>
                  </a:lnTo>
                  <a:lnTo>
                    <a:pt x="44" y="1511"/>
                  </a:lnTo>
                  <a:cubicBezTo>
                    <a:pt x="220" y="2082"/>
                    <a:pt x="791" y="2521"/>
                    <a:pt x="1406" y="2521"/>
                  </a:cubicBezTo>
                  <a:lnTo>
                    <a:pt x="1494" y="2521"/>
                  </a:lnTo>
                  <a:lnTo>
                    <a:pt x="1889" y="2389"/>
                  </a:lnTo>
                  <a:lnTo>
                    <a:pt x="2153" y="2213"/>
                  </a:lnTo>
                  <a:lnTo>
                    <a:pt x="2416" y="1862"/>
                  </a:lnTo>
                  <a:cubicBezTo>
                    <a:pt x="2504" y="1555"/>
                    <a:pt x="2504" y="1247"/>
                    <a:pt x="2416" y="896"/>
                  </a:cubicBezTo>
                  <a:cubicBezTo>
                    <a:pt x="2284" y="544"/>
                    <a:pt x="1977" y="237"/>
                    <a:pt x="1626" y="61"/>
                  </a:cubicBezTo>
                  <a:cubicBezTo>
                    <a:pt x="1490" y="20"/>
                    <a:pt x="1349" y="1"/>
                    <a:pt x="121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7" name="Google Shape;517;p16"/>
            <p:cNvSpPr/>
            <p:nvPr/>
          </p:nvSpPr>
          <p:spPr>
            <a:xfrm>
              <a:off x="8402500" y="3974200"/>
              <a:ext cx="32950" cy="40650"/>
            </a:xfrm>
            <a:custGeom>
              <a:rect b="b" l="l" r="r" t="t"/>
              <a:pathLst>
                <a:path extrusionOk="0" h="1626" w="1318">
                  <a:moveTo>
                    <a:pt x="527" y="0"/>
                  </a:moveTo>
                  <a:lnTo>
                    <a:pt x="176" y="88"/>
                  </a:lnTo>
                  <a:cubicBezTo>
                    <a:pt x="0" y="351"/>
                    <a:pt x="0" y="659"/>
                    <a:pt x="176" y="922"/>
                  </a:cubicBezTo>
                  <a:cubicBezTo>
                    <a:pt x="220" y="1054"/>
                    <a:pt x="264" y="1186"/>
                    <a:pt x="264" y="1318"/>
                  </a:cubicBezTo>
                  <a:lnTo>
                    <a:pt x="615" y="1625"/>
                  </a:lnTo>
                  <a:lnTo>
                    <a:pt x="1274" y="1362"/>
                  </a:lnTo>
                  <a:lnTo>
                    <a:pt x="1318" y="878"/>
                  </a:lnTo>
                  <a:cubicBezTo>
                    <a:pt x="1186" y="747"/>
                    <a:pt x="1054" y="615"/>
                    <a:pt x="966" y="483"/>
                  </a:cubicBezTo>
                  <a:cubicBezTo>
                    <a:pt x="835" y="264"/>
                    <a:pt x="703" y="88"/>
                    <a:pt x="527"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8" name="Google Shape;518;p16"/>
            <p:cNvSpPr/>
            <p:nvPr/>
          </p:nvSpPr>
          <p:spPr>
            <a:xfrm>
              <a:off x="6748850" y="4110350"/>
              <a:ext cx="8800" cy="20875"/>
            </a:xfrm>
            <a:custGeom>
              <a:rect b="b" l="l" r="r" t="t"/>
              <a:pathLst>
                <a:path extrusionOk="0" h="835" w="352">
                  <a:moveTo>
                    <a:pt x="0" y="0"/>
                  </a:moveTo>
                  <a:lnTo>
                    <a:pt x="88" y="835"/>
                  </a:lnTo>
                  <a:lnTo>
                    <a:pt x="308" y="527"/>
                  </a:lnTo>
                  <a:cubicBezTo>
                    <a:pt x="352" y="440"/>
                    <a:pt x="352" y="352"/>
                    <a:pt x="352" y="264"/>
                  </a:cubicBezTo>
                  <a:lnTo>
                    <a:pt x="0"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9" name="Google Shape;519;p16"/>
            <p:cNvSpPr/>
            <p:nvPr/>
          </p:nvSpPr>
          <p:spPr>
            <a:xfrm>
              <a:off x="7533950" y="3731525"/>
              <a:ext cx="51625" cy="53875"/>
            </a:xfrm>
            <a:custGeom>
              <a:rect b="b" l="l" r="r" t="t"/>
              <a:pathLst>
                <a:path extrusionOk="0" h="2155" w="2065">
                  <a:moveTo>
                    <a:pt x="791" y="0"/>
                  </a:moveTo>
                  <a:lnTo>
                    <a:pt x="615" y="44"/>
                  </a:lnTo>
                  <a:lnTo>
                    <a:pt x="264" y="352"/>
                  </a:lnTo>
                  <a:lnTo>
                    <a:pt x="88" y="791"/>
                  </a:lnTo>
                  <a:cubicBezTo>
                    <a:pt x="0" y="967"/>
                    <a:pt x="0" y="1142"/>
                    <a:pt x="0" y="1318"/>
                  </a:cubicBezTo>
                  <a:lnTo>
                    <a:pt x="264" y="1801"/>
                  </a:lnTo>
                  <a:lnTo>
                    <a:pt x="615" y="2021"/>
                  </a:lnTo>
                  <a:lnTo>
                    <a:pt x="791" y="2109"/>
                  </a:lnTo>
                  <a:cubicBezTo>
                    <a:pt x="900" y="2140"/>
                    <a:pt x="1009" y="2154"/>
                    <a:pt x="1115" y="2154"/>
                  </a:cubicBezTo>
                  <a:cubicBezTo>
                    <a:pt x="1310" y="2154"/>
                    <a:pt x="1499" y="2106"/>
                    <a:pt x="1669" y="2021"/>
                  </a:cubicBezTo>
                  <a:lnTo>
                    <a:pt x="1933" y="1669"/>
                  </a:lnTo>
                  <a:lnTo>
                    <a:pt x="2064" y="1318"/>
                  </a:lnTo>
                  <a:lnTo>
                    <a:pt x="2064" y="879"/>
                  </a:lnTo>
                  <a:lnTo>
                    <a:pt x="1933" y="527"/>
                  </a:lnTo>
                  <a:lnTo>
                    <a:pt x="1581" y="132"/>
                  </a:lnTo>
                  <a:lnTo>
                    <a:pt x="1230"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0" name="Google Shape;520;p16"/>
            <p:cNvSpPr/>
            <p:nvPr/>
          </p:nvSpPr>
          <p:spPr>
            <a:xfrm>
              <a:off x="7698650" y="3630500"/>
              <a:ext cx="54925" cy="59325"/>
            </a:xfrm>
            <a:custGeom>
              <a:rect b="b" l="l" r="r" t="t"/>
              <a:pathLst>
                <a:path extrusionOk="0" h="2373" w="2197">
                  <a:moveTo>
                    <a:pt x="967" y="1"/>
                  </a:moveTo>
                  <a:lnTo>
                    <a:pt x="615" y="88"/>
                  </a:lnTo>
                  <a:lnTo>
                    <a:pt x="396" y="264"/>
                  </a:lnTo>
                  <a:lnTo>
                    <a:pt x="176" y="528"/>
                  </a:lnTo>
                  <a:cubicBezTo>
                    <a:pt x="0" y="835"/>
                    <a:pt x="0" y="1186"/>
                    <a:pt x="132" y="1494"/>
                  </a:cubicBezTo>
                  <a:cubicBezTo>
                    <a:pt x="264" y="1889"/>
                    <a:pt x="571" y="2197"/>
                    <a:pt x="923" y="2372"/>
                  </a:cubicBezTo>
                  <a:lnTo>
                    <a:pt x="1362" y="2372"/>
                  </a:lnTo>
                  <a:lnTo>
                    <a:pt x="1713" y="2241"/>
                  </a:lnTo>
                  <a:lnTo>
                    <a:pt x="2021" y="1933"/>
                  </a:lnTo>
                  <a:cubicBezTo>
                    <a:pt x="2196" y="1582"/>
                    <a:pt x="2196" y="1186"/>
                    <a:pt x="2109" y="835"/>
                  </a:cubicBezTo>
                  <a:cubicBezTo>
                    <a:pt x="1933" y="308"/>
                    <a:pt x="1494" y="1"/>
                    <a:pt x="967"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1" name="Google Shape;521;p16"/>
            <p:cNvSpPr/>
            <p:nvPr/>
          </p:nvSpPr>
          <p:spPr>
            <a:xfrm>
              <a:off x="8115900" y="3550350"/>
              <a:ext cx="24175" cy="31600"/>
            </a:xfrm>
            <a:custGeom>
              <a:rect b="b" l="l" r="r" t="t"/>
              <a:pathLst>
                <a:path extrusionOk="0" h="1264" w="967">
                  <a:moveTo>
                    <a:pt x="615" y="0"/>
                  </a:moveTo>
                  <a:cubicBezTo>
                    <a:pt x="440" y="0"/>
                    <a:pt x="264" y="132"/>
                    <a:pt x="176" y="308"/>
                  </a:cubicBezTo>
                  <a:cubicBezTo>
                    <a:pt x="1" y="615"/>
                    <a:pt x="88" y="1010"/>
                    <a:pt x="396" y="1230"/>
                  </a:cubicBezTo>
                  <a:cubicBezTo>
                    <a:pt x="440" y="1252"/>
                    <a:pt x="495" y="1263"/>
                    <a:pt x="550" y="1263"/>
                  </a:cubicBezTo>
                  <a:cubicBezTo>
                    <a:pt x="604" y="1263"/>
                    <a:pt x="659" y="1252"/>
                    <a:pt x="703" y="1230"/>
                  </a:cubicBezTo>
                  <a:lnTo>
                    <a:pt x="835" y="791"/>
                  </a:lnTo>
                  <a:cubicBezTo>
                    <a:pt x="923" y="615"/>
                    <a:pt x="967" y="440"/>
                    <a:pt x="923" y="264"/>
                  </a:cubicBezTo>
                  <a:cubicBezTo>
                    <a:pt x="879" y="220"/>
                    <a:pt x="879" y="176"/>
                    <a:pt x="835" y="132"/>
                  </a:cubicBezTo>
                  <a:lnTo>
                    <a:pt x="615"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2" name="Google Shape;522;p16"/>
            <p:cNvSpPr/>
            <p:nvPr/>
          </p:nvSpPr>
          <p:spPr>
            <a:xfrm>
              <a:off x="8087350" y="3708250"/>
              <a:ext cx="36250" cy="41150"/>
            </a:xfrm>
            <a:custGeom>
              <a:rect b="b" l="l" r="r" t="t"/>
              <a:pathLst>
                <a:path extrusionOk="0" h="1646" w="1450">
                  <a:moveTo>
                    <a:pt x="735" y="1"/>
                  </a:moveTo>
                  <a:cubicBezTo>
                    <a:pt x="516" y="1"/>
                    <a:pt x="329" y="125"/>
                    <a:pt x="176" y="316"/>
                  </a:cubicBezTo>
                  <a:cubicBezTo>
                    <a:pt x="44" y="536"/>
                    <a:pt x="1" y="800"/>
                    <a:pt x="88" y="1107"/>
                  </a:cubicBezTo>
                  <a:cubicBezTo>
                    <a:pt x="132" y="1371"/>
                    <a:pt x="352" y="1546"/>
                    <a:pt x="615" y="1634"/>
                  </a:cubicBezTo>
                  <a:cubicBezTo>
                    <a:pt x="659" y="1641"/>
                    <a:pt x="703" y="1645"/>
                    <a:pt x="747" y="1645"/>
                  </a:cubicBezTo>
                  <a:cubicBezTo>
                    <a:pt x="964" y="1645"/>
                    <a:pt x="1172" y="1554"/>
                    <a:pt x="1318" y="1371"/>
                  </a:cubicBezTo>
                  <a:lnTo>
                    <a:pt x="1406" y="1239"/>
                  </a:lnTo>
                  <a:lnTo>
                    <a:pt x="1450" y="931"/>
                  </a:lnTo>
                  <a:lnTo>
                    <a:pt x="1450" y="756"/>
                  </a:lnTo>
                  <a:lnTo>
                    <a:pt x="1318" y="404"/>
                  </a:lnTo>
                  <a:lnTo>
                    <a:pt x="1230" y="273"/>
                  </a:lnTo>
                  <a:lnTo>
                    <a:pt x="1011" y="97"/>
                  </a:lnTo>
                  <a:lnTo>
                    <a:pt x="835" y="9"/>
                  </a:lnTo>
                  <a:cubicBezTo>
                    <a:pt x="801" y="3"/>
                    <a:pt x="768" y="1"/>
                    <a:pt x="73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3" name="Google Shape;523;p16"/>
            <p:cNvSpPr/>
            <p:nvPr/>
          </p:nvSpPr>
          <p:spPr>
            <a:xfrm>
              <a:off x="7976450" y="4524300"/>
              <a:ext cx="23075" cy="25725"/>
            </a:xfrm>
            <a:custGeom>
              <a:rect b="b" l="l" r="r" t="t"/>
              <a:pathLst>
                <a:path extrusionOk="0" h="1029" w="923">
                  <a:moveTo>
                    <a:pt x="264" y="1"/>
                  </a:moveTo>
                  <a:lnTo>
                    <a:pt x="0" y="484"/>
                  </a:lnTo>
                  <a:lnTo>
                    <a:pt x="44" y="572"/>
                  </a:lnTo>
                  <a:cubicBezTo>
                    <a:pt x="44" y="616"/>
                    <a:pt x="44" y="660"/>
                    <a:pt x="88" y="704"/>
                  </a:cubicBezTo>
                  <a:cubicBezTo>
                    <a:pt x="132" y="835"/>
                    <a:pt x="220" y="967"/>
                    <a:pt x="352" y="1011"/>
                  </a:cubicBezTo>
                  <a:cubicBezTo>
                    <a:pt x="387" y="1023"/>
                    <a:pt x="426" y="1028"/>
                    <a:pt x="465" y="1028"/>
                  </a:cubicBezTo>
                  <a:cubicBezTo>
                    <a:pt x="571" y="1028"/>
                    <a:pt x="683" y="987"/>
                    <a:pt x="747" y="923"/>
                  </a:cubicBezTo>
                  <a:lnTo>
                    <a:pt x="835" y="791"/>
                  </a:lnTo>
                  <a:cubicBezTo>
                    <a:pt x="879" y="660"/>
                    <a:pt x="923" y="528"/>
                    <a:pt x="879" y="396"/>
                  </a:cubicBezTo>
                  <a:cubicBezTo>
                    <a:pt x="747" y="89"/>
                    <a:pt x="396" y="45"/>
                    <a:pt x="26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4" name="Google Shape;524;p16"/>
            <p:cNvSpPr/>
            <p:nvPr/>
          </p:nvSpPr>
          <p:spPr>
            <a:xfrm>
              <a:off x="7600925" y="3449200"/>
              <a:ext cx="62600" cy="60550"/>
            </a:xfrm>
            <a:custGeom>
              <a:rect b="b" l="l" r="r" t="t"/>
              <a:pathLst>
                <a:path extrusionOk="0" h="2422" w="2504">
                  <a:moveTo>
                    <a:pt x="1169" y="1"/>
                  </a:moveTo>
                  <a:cubicBezTo>
                    <a:pt x="722" y="1"/>
                    <a:pt x="295" y="257"/>
                    <a:pt x="132" y="664"/>
                  </a:cubicBezTo>
                  <a:lnTo>
                    <a:pt x="0" y="1016"/>
                  </a:lnTo>
                  <a:lnTo>
                    <a:pt x="0" y="1279"/>
                  </a:lnTo>
                  <a:lnTo>
                    <a:pt x="132" y="1631"/>
                  </a:lnTo>
                  <a:cubicBezTo>
                    <a:pt x="352" y="2026"/>
                    <a:pt x="747" y="2333"/>
                    <a:pt x="1230" y="2421"/>
                  </a:cubicBezTo>
                  <a:lnTo>
                    <a:pt x="1581" y="2421"/>
                  </a:lnTo>
                  <a:lnTo>
                    <a:pt x="1845" y="2333"/>
                  </a:lnTo>
                  <a:lnTo>
                    <a:pt x="2152" y="2158"/>
                  </a:lnTo>
                  <a:cubicBezTo>
                    <a:pt x="2416" y="1806"/>
                    <a:pt x="2504" y="1323"/>
                    <a:pt x="2372" y="884"/>
                  </a:cubicBezTo>
                  <a:cubicBezTo>
                    <a:pt x="2196" y="401"/>
                    <a:pt x="1801" y="49"/>
                    <a:pt x="1274" y="6"/>
                  </a:cubicBezTo>
                  <a:cubicBezTo>
                    <a:pt x="1239" y="2"/>
                    <a:pt x="1204" y="1"/>
                    <a:pt x="1169"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5" name="Google Shape;525;p16"/>
            <p:cNvSpPr/>
            <p:nvPr/>
          </p:nvSpPr>
          <p:spPr>
            <a:xfrm>
              <a:off x="7033225" y="4108150"/>
              <a:ext cx="42850" cy="43675"/>
            </a:xfrm>
            <a:custGeom>
              <a:rect b="b" l="l" r="r" t="t"/>
              <a:pathLst>
                <a:path extrusionOk="0" h="1747" w="1714">
                  <a:moveTo>
                    <a:pt x="835" y="0"/>
                  </a:moveTo>
                  <a:cubicBezTo>
                    <a:pt x="616" y="44"/>
                    <a:pt x="440" y="176"/>
                    <a:pt x="308" y="352"/>
                  </a:cubicBezTo>
                  <a:lnTo>
                    <a:pt x="220" y="440"/>
                  </a:lnTo>
                  <a:lnTo>
                    <a:pt x="45" y="747"/>
                  </a:lnTo>
                  <a:lnTo>
                    <a:pt x="1" y="1011"/>
                  </a:lnTo>
                  <a:cubicBezTo>
                    <a:pt x="1" y="1055"/>
                    <a:pt x="45" y="1099"/>
                    <a:pt x="45" y="1142"/>
                  </a:cubicBezTo>
                  <a:cubicBezTo>
                    <a:pt x="133" y="1406"/>
                    <a:pt x="264" y="1582"/>
                    <a:pt x="484" y="1670"/>
                  </a:cubicBezTo>
                  <a:cubicBezTo>
                    <a:pt x="605" y="1721"/>
                    <a:pt x="733" y="1746"/>
                    <a:pt x="863" y="1746"/>
                  </a:cubicBezTo>
                  <a:cubicBezTo>
                    <a:pt x="1062" y="1746"/>
                    <a:pt x="1264" y="1688"/>
                    <a:pt x="1450" y="1582"/>
                  </a:cubicBezTo>
                  <a:lnTo>
                    <a:pt x="1582" y="1406"/>
                  </a:lnTo>
                  <a:lnTo>
                    <a:pt x="1714" y="1055"/>
                  </a:lnTo>
                  <a:lnTo>
                    <a:pt x="1714" y="791"/>
                  </a:lnTo>
                  <a:lnTo>
                    <a:pt x="1714" y="747"/>
                  </a:lnTo>
                  <a:cubicBezTo>
                    <a:pt x="1670" y="440"/>
                    <a:pt x="1450" y="220"/>
                    <a:pt x="1231" y="44"/>
                  </a:cubicBezTo>
                  <a:lnTo>
                    <a:pt x="1143"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6" name="Google Shape;526;p16"/>
            <p:cNvSpPr/>
            <p:nvPr/>
          </p:nvSpPr>
          <p:spPr>
            <a:xfrm>
              <a:off x="7384600" y="3745800"/>
              <a:ext cx="50550" cy="56500"/>
            </a:xfrm>
            <a:custGeom>
              <a:rect b="b" l="l" r="r" t="t"/>
              <a:pathLst>
                <a:path extrusionOk="0" h="2260" w="2022">
                  <a:moveTo>
                    <a:pt x="791" y="0"/>
                  </a:moveTo>
                  <a:lnTo>
                    <a:pt x="484" y="132"/>
                  </a:lnTo>
                  <a:lnTo>
                    <a:pt x="133" y="527"/>
                  </a:lnTo>
                  <a:lnTo>
                    <a:pt x="1" y="923"/>
                  </a:lnTo>
                  <a:lnTo>
                    <a:pt x="45" y="1450"/>
                  </a:lnTo>
                  <a:cubicBezTo>
                    <a:pt x="285" y="2137"/>
                    <a:pt x="740" y="2260"/>
                    <a:pt x="1011" y="2260"/>
                  </a:cubicBezTo>
                  <a:cubicBezTo>
                    <a:pt x="1087" y="2260"/>
                    <a:pt x="1148" y="2250"/>
                    <a:pt x="1187" y="2240"/>
                  </a:cubicBezTo>
                  <a:lnTo>
                    <a:pt x="1582" y="1933"/>
                  </a:lnTo>
                  <a:lnTo>
                    <a:pt x="1845" y="1494"/>
                  </a:lnTo>
                  <a:cubicBezTo>
                    <a:pt x="1977" y="1274"/>
                    <a:pt x="2021" y="1054"/>
                    <a:pt x="1977" y="791"/>
                  </a:cubicBezTo>
                  <a:lnTo>
                    <a:pt x="1714" y="308"/>
                  </a:lnTo>
                  <a:lnTo>
                    <a:pt x="1362" y="44"/>
                  </a:lnTo>
                  <a:lnTo>
                    <a:pt x="791"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7" name="Google Shape;527;p16"/>
            <p:cNvSpPr/>
            <p:nvPr/>
          </p:nvSpPr>
          <p:spPr>
            <a:xfrm>
              <a:off x="7179275" y="3422925"/>
              <a:ext cx="59325" cy="65950"/>
            </a:xfrm>
            <a:custGeom>
              <a:rect b="b" l="l" r="r" t="t"/>
              <a:pathLst>
                <a:path extrusionOk="0" h="2638" w="2373">
                  <a:moveTo>
                    <a:pt x="1012" y="0"/>
                  </a:moveTo>
                  <a:cubicBezTo>
                    <a:pt x="814" y="0"/>
                    <a:pt x="613" y="54"/>
                    <a:pt x="440" y="178"/>
                  </a:cubicBezTo>
                  <a:lnTo>
                    <a:pt x="176" y="486"/>
                  </a:lnTo>
                  <a:lnTo>
                    <a:pt x="44" y="793"/>
                  </a:lnTo>
                  <a:lnTo>
                    <a:pt x="0" y="1232"/>
                  </a:lnTo>
                  <a:cubicBezTo>
                    <a:pt x="0" y="1320"/>
                    <a:pt x="44" y="1452"/>
                    <a:pt x="88" y="1540"/>
                  </a:cubicBezTo>
                  <a:cubicBezTo>
                    <a:pt x="220" y="2198"/>
                    <a:pt x="791" y="2638"/>
                    <a:pt x="1494" y="2638"/>
                  </a:cubicBezTo>
                  <a:lnTo>
                    <a:pt x="1801" y="2506"/>
                  </a:lnTo>
                  <a:lnTo>
                    <a:pt x="2021" y="2286"/>
                  </a:lnTo>
                  <a:lnTo>
                    <a:pt x="2240" y="2023"/>
                  </a:lnTo>
                  <a:cubicBezTo>
                    <a:pt x="2372" y="1671"/>
                    <a:pt x="2372" y="1320"/>
                    <a:pt x="2240" y="969"/>
                  </a:cubicBezTo>
                  <a:cubicBezTo>
                    <a:pt x="2109" y="573"/>
                    <a:pt x="1845" y="266"/>
                    <a:pt x="1450" y="90"/>
                  </a:cubicBezTo>
                  <a:cubicBezTo>
                    <a:pt x="1316" y="33"/>
                    <a:pt x="1165" y="0"/>
                    <a:pt x="1012"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8" name="Google Shape;528;p16"/>
            <p:cNvSpPr/>
            <p:nvPr/>
          </p:nvSpPr>
          <p:spPr>
            <a:xfrm>
              <a:off x="8043425" y="4164150"/>
              <a:ext cx="36275" cy="38450"/>
            </a:xfrm>
            <a:custGeom>
              <a:rect b="b" l="l" r="r" t="t"/>
              <a:pathLst>
                <a:path extrusionOk="0" h="1538" w="1451">
                  <a:moveTo>
                    <a:pt x="528" y="0"/>
                  </a:moveTo>
                  <a:lnTo>
                    <a:pt x="352" y="132"/>
                  </a:lnTo>
                  <a:lnTo>
                    <a:pt x="89" y="571"/>
                  </a:lnTo>
                  <a:cubicBezTo>
                    <a:pt x="45" y="703"/>
                    <a:pt x="1" y="835"/>
                    <a:pt x="45" y="967"/>
                  </a:cubicBezTo>
                  <a:lnTo>
                    <a:pt x="176" y="1186"/>
                  </a:lnTo>
                  <a:lnTo>
                    <a:pt x="528" y="1494"/>
                  </a:lnTo>
                  <a:cubicBezTo>
                    <a:pt x="660" y="1538"/>
                    <a:pt x="791" y="1538"/>
                    <a:pt x="923" y="1538"/>
                  </a:cubicBezTo>
                  <a:lnTo>
                    <a:pt x="1143" y="1362"/>
                  </a:lnTo>
                  <a:lnTo>
                    <a:pt x="1362" y="967"/>
                  </a:lnTo>
                  <a:cubicBezTo>
                    <a:pt x="1406" y="835"/>
                    <a:pt x="1450" y="703"/>
                    <a:pt x="1450" y="571"/>
                  </a:cubicBezTo>
                  <a:lnTo>
                    <a:pt x="1318" y="352"/>
                  </a:lnTo>
                  <a:lnTo>
                    <a:pt x="923" y="44"/>
                  </a:lnTo>
                  <a:cubicBezTo>
                    <a:pt x="791" y="0"/>
                    <a:pt x="660" y="0"/>
                    <a:pt x="52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9" name="Google Shape;529;p16"/>
            <p:cNvSpPr/>
            <p:nvPr/>
          </p:nvSpPr>
          <p:spPr>
            <a:xfrm>
              <a:off x="7143050" y="4525825"/>
              <a:ext cx="28550" cy="23075"/>
            </a:xfrm>
            <a:custGeom>
              <a:rect b="b" l="l" r="r" t="t"/>
              <a:pathLst>
                <a:path extrusionOk="0" h="923" w="1142">
                  <a:moveTo>
                    <a:pt x="626" y="1"/>
                  </a:moveTo>
                  <a:cubicBezTo>
                    <a:pt x="565" y="1"/>
                    <a:pt x="502" y="10"/>
                    <a:pt x="439" y="28"/>
                  </a:cubicBezTo>
                  <a:cubicBezTo>
                    <a:pt x="176" y="115"/>
                    <a:pt x="0" y="423"/>
                    <a:pt x="88" y="686"/>
                  </a:cubicBezTo>
                  <a:lnTo>
                    <a:pt x="264" y="906"/>
                  </a:lnTo>
                  <a:cubicBezTo>
                    <a:pt x="329" y="917"/>
                    <a:pt x="398" y="923"/>
                    <a:pt x="467" y="923"/>
                  </a:cubicBezTo>
                  <a:cubicBezTo>
                    <a:pt x="675" y="923"/>
                    <a:pt x="889" y="873"/>
                    <a:pt x="1054" y="774"/>
                  </a:cubicBezTo>
                  <a:lnTo>
                    <a:pt x="1142" y="467"/>
                  </a:lnTo>
                  <a:lnTo>
                    <a:pt x="1142" y="379"/>
                  </a:lnTo>
                  <a:cubicBezTo>
                    <a:pt x="1072" y="134"/>
                    <a:pt x="863" y="1"/>
                    <a:pt x="62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530" name="Google Shape;530;p16"/>
          <p:cNvSpPr/>
          <p:nvPr/>
        </p:nvSpPr>
        <p:spPr>
          <a:xfrm flipH="1" rot="-3320876">
            <a:off x="-2447392" y="494517"/>
            <a:ext cx="4915307" cy="5017139"/>
          </a:xfrm>
          <a:custGeom>
            <a:rect b="b" l="l" r="r" t="t"/>
            <a:pathLst>
              <a:path extrusionOk="0" h="181830" w="164618">
                <a:moveTo>
                  <a:pt x="17337" y="0"/>
                </a:moveTo>
                <a:cubicBezTo>
                  <a:pt x="11319" y="0"/>
                  <a:pt x="5466" y="2631"/>
                  <a:pt x="351" y="7417"/>
                </a:cubicBezTo>
                <a:lnTo>
                  <a:pt x="0" y="23756"/>
                </a:lnTo>
                <a:cubicBezTo>
                  <a:pt x="11551" y="25117"/>
                  <a:pt x="25123" y="28148"/>
                  <a:pt x="31316" y="39963"/>
                </a:cubicBezTo>
                <a:cubicBezTo>
                  <a:pt x="35137" y="47342"/>
                  <a:pt x="35006" y="56214"/>
                  <a:pt x="38212" y="63944"/>
                </a:cubicBezTo>
                <a:cubicBezTo>
                  <a:pt x="42253" y="73739"/>
                  <a:pt x="51125" y="80107"/>
                  <a:pt x="59733" y="84675"/>
                </a:cubicBezTo>
                <a:cubicBezTo>
                  <a:pt x="68386" y="89243"/>
                  <a:pt x="76336" y="94382"/>
                  <a:pt x="84900" y="99960"/>
                </a:cubicBezTo>
                <a:cubicBezTo>
                  <a:pt x="106334" y="113927"/>
                  <a:pt x="117885" y="167116"/>
                  <a:pt x="111956" y="181830"/>
                </a:cubicBezTo>
                <a:lnTo>
                  <a:pt x="164618" y="98159"/>
                </a:lnTo>
                <a:cubicBezTo>
                  <a:pt x="155043" y="77033"/>
                  <a:pt x="135498" y="61353"/>
                  <a:pt x="115426" y="58673"/>
                </a:cubicBezTo>
                <a:cubicBezTo>
                  <a:pt x="112484" y="58295"/>
                  <a:pt x="109552" y="58172"/>
                  <a:pt x="106623" y="58172"/>
                </a:cubicBezTo>
                <a:cubicBezTo>
                  <a:pt x="101103" y="58172"/>
                  <a:pt x="95600" y="58611"/>
                  <a:pt x="90084" y="58611"/>
                </a:cubicBezTo>
                <a:cubicBezTo>
                  <a:pt x="89352" y="58611"/>
                  <a:pt x="88620" y="58603"/>
                  <a:pt x="87887" y="58586"/>
                </a:cubicBezTo>
                <a:cubicBezTo>
                  <a:pt x="78664" y="58366"/>
                  <a:pt x="68781" y="56302"/>
                  <a:pt x="61227" y="49362"/>
                </a:cubicBezTo>
                <a:cubicBezTo>
                  <a:pt x="48841" y="38074"/>
                  <a:pt x="45854" y="17036"/>
                  <a:pt x="33073" y="6319"/>
                </a:cubicBezTo>
                <a:cubicBezTo>
                  <a:pt x="27958" y="2002"/>
                  <a:pt x="22585" y="0"/>
                  <a:pt x="17337" y="0"/>
                </a:cubicBezTo>
                <a:close/>
              </a:path>
            </a:pathLst>
          </a:custGeom>
          <a:solidFill>
            <a:schemeClr val="accent2">
              <a:alpha val="43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1" name="Google Shape;531;p16"/>
          <p:cNvSpPr txBox="1"/>
          <p:nvPr>
            <p:ph idx="1" type="subTitle"/>
          </p:nvPr>
        </p:nvSpPr>
        <p:spPr>
          <a:xfrm>
            <a:off x="1300363" y="3106200"/>
            <a:ext cx="1846500" cy="10659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1500"/>
              <a:buNone/>
              <a:defRPr sz="1500"/>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532" name="Google Shape;532;p16"/>
          <p:cNvSpPr txBox="1"/>
          <p:nvPr>
            <p:ph idx="2" type="subTitle"/>
          </p:nvPr>
        </p:nvSpPr>
        <p:spPr>
          <a:xfrm>
            <a:off x="3648738" y="3106200"/>
            <a:ext cx="1846500" cy="10659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1500"/>
              <a:buNone/>
              <a:defRPr sz="1500"/>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533" name="Google Shape;533;p16"/>
          <p:cNvSpPr txBox="1"/>
          <p:nvPr>
            <p:ph idx="3" type="subTitle"/>
          </p:nvPr>
        </p:nvSpPr>
        <p:spPr>
          <a:xfrm>
            <a:off x="5997113" y="3106200"/>
            <a:ext cx="1846500" cy="10659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1500"/>
              <a:buNone/>
              <a:defRPr sz="1500"/>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534" name="Google Shape;534;p16"/>
          <p:cNvSpPr txBox="1"/>
          <p:nvPr>
            <p:ph type="title"/>
          </p:nvPr>
        </p:nvSpPr>
        <p:spPr>
          <a:xfrm>
            <a:off x="1445563" y="2716717"/>
            <a:ext cx="1556100" cy="4341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1900"/>
              <a:buNone/>
              <a:defRPr sz="1900"/>
            </a:lvl1pPr>
            <a:lvl2pPr lvl="1" rtl="0">
              <a:spcBef>
                <a:spcPts val="0"/>
              </a:spcBef>
              <a:spcAft>
                <a:spcPts val="0"/>
              </a:spcAft>
              <a:buSzPts val="1900"/>
              <a:buNone/>
              <a:defRPr sz="1900"/>
            </a:lvl2pPr>
            <a:lvl3pPr lvl="2" rtl="0">
              <a:spcBef>
                <a:spcPts val="0"/>
              </a:spcBef>
              <a:spcAft>
                <a:spcPts val="0"/>
              </a:spcAft>
              <a:buSzPts val="1900"/>
              <a:buNone/>
              <a:defRPr sz="1900"/>
            </a:lvl3pPr>
            <a:lvl4pPr lvl="3" rtl="0">
              <a:spcBef>
                <a:spcPts val="0"/>
              </a:spcBef>
              <a:spcAft>
                <a:spcPts val="0"/>
              </a:spcAft>
              <a:buSzPts val="1900"/>
              <a:buNone/>
              <a:defRPr sz="1900"/>
            </a:lvl4pPr>
            <a:lvl5pPr lvl="4" rtl="0">
              <a:spcBef>
                <a:spcPts val="0"/>
              </a:spcBef>
              <a:spcAft>
                <a:spcPts val="0"/>
              </a:spcAft>
              <a:buSzPts val="1900"/>
              <a:buNone/>
              <a:defRPr sz="1900"/>
            </a:lvl5pPr>
            <a:lvl6pPr lvl="5" rtl="0">
              <a:spcBef>
                <a:spcPts val="0"/>
              </a:spcBef>
              <a:spcAft>
                <a:spcPts val="0"/>
              </a:spcAft>
              <a:buSzPts val="1900"/>
              <a:buNone/>
              <a:defRPr sz="1900"/>
            </a:lvl6pPr>
            <a:lvl7pPr lvl="6" rtl="0">
              <a:spcBef>
                <a:spcPts val="0"/>
              </a:spcBef>
              <a:spcAft>
                <a:spcPts val="0"/>
              </a:spcAft>
              <a:buSzPts val="1900"/>
              <a:buNone/>
              <a:defRPr sz="1900"/>
            </a:lvl7pPr>
            <a:lvl8pPr lvl="7" rtl="0">
              <a:spcBef>
                <a:spcPts val="0"/>
              </a:spcBef>
              <a:spcAft>
                <a:spcPts val="0"/>
              </a:spcAft>
              <a:buSzPts val="1900"/>
              <a:buNone/>
              <a:defRPr sz="1900"/>
            </a:lvl8pPr>
            <a:lvl9pPr lvl="8" rtl="0">
              <a:spcBef>
                <a:spcPts val="0"/>
              </a:spcBef>
              <a:spcAft>
                <a:spcPts val="0"/>
              </a:spcAft>
              <a:buSzPts val="1900"/>
              <a:buNone/>
              <a:defRPr sz="1900"/>
            </a:lvl9pPr>
          </a:lstStyle>
          <a:p/>
        </p:txBody>
      </p:sp>
      <p:sp>
        <p:nvSpPr>
          <p:cNvPr id="535" name="Google Shape;535;p16"/>
          <p:cNvSpPr txBox="1"/>
          <p:nvPr>
            <p:ph idx="4" type="title"/>
          </p:nvPr>
        </p:nvSpPr>
        <p:spPr>
          <a:xfrm>
            <a:off x="3793938" y="2716717"/>
            <a:ext cx="1556100" cy="4341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1900"/>
              <a:buNone/>
              <a:defRPr sz="1900"/>
            </a:lvl1pPr>
            <a:lvl2pPr lvl="1" rtl="0">
              <a:spcBef>
                <a:spcPts val="0"/>
              </a:spcBef>
              <a:spcAft>
                <a:spcPts val="0"/>
              </a:spcAft>
              <a:buSzPts val="1900"/>
              <a:buNone/>
              <a:defRPr sz="1900"/>
            </a:lvl2pPr>
            <a:lvl3pPr lvl="2" rtl="0">
              <a:spcBef>
                <a:spcPts val="0"/>
              </a:spcBef>
              <a:spcAft>
                <a:spcPts val="0"/>
              </a:spcAft>
              <a:buSzPts val="1900"/>
              <a:buNone/>
              <a:defRPr sz="1900"/>
            </a:lvl3pPr>
            <a:lvl4pPr lvl="3" rtl="0">
              <a:spcBef>
                <a:spcPts val="0"/>
              </a:spcBef>
              <a:spcAft>
                <a:spcPts val="0"/>
              </a:spcAft>
              <a:buSzPts val="1900"/>
              <a:buNone/>
              <a:defRPr sz="1900"/>
            </a:lvl4pPr>
            <a:lvl5pPr lvl="4" rtl="0">
              <a:spcBef>
                <a:spcPts val="0"/>
              </a:spcBef>
              <a:spcAft>
                <a:spcPts val="0"/>
              </a:spcAft>
              <a:buSzPts val="1900"/>
              <a:buNone/>
              <a:defRPr sz="1900"/>
            </a:lvl5pPr>
            <a:lvl6pPr lvl="5" rtl="0">
              <a:spcBef>
                <a:spcPts val="0"/>
              </a:spcBef>
              <a:spcAft>
                <a:spcPts val="0"/>
              </a:spcAft>
              <a:buSzPts val="1900"/>
              <a:buNone/>
              <a:defRPr sz="1900"/>
            </a:lvl6pPr>
            <a:lvl7pPr lvl="6" rtl="0">
              <a:spcBef>
                <a:spcPts val="0"/>
              </a:spcBef>
              <a:spcAft>
                <a:spcPts val="0"/>
              </a:spcAft>
              <a:buSzPts val="1900"/>
              <a:buNone/>
              <a:defRPr sz="1900"/>
            </a:lvl7pPr>
            <a:lvl8pPr lvl="7" rtl="0">
              <a:spcBef>
                <a:spcPts val="0"/>
              </a:spcBef>
              <a:spcAft>
                <a:spcPts val="0"/>
              </a:spcAft>
              <a:buSzPts val="1900"/>
              <a:buNone/>
              <a:defRPr sz="1900"/>
            </a:lvl8pPr>
            <a:lvl9pPr lvl="8" rtl="0">
              <a:spcBef>
                <a:spcPts val="0"/>
              </a:spcBef>
              <a:spcAft>
                <a:spcPts val="0"/>
              </a:spcAft>
              <a:buSzPts val="1900"/>
              <a:buNone/>
              <a:defRPr sz="1900"/>
            </a:lvl9pPr>
          </a:lstStyle>
          <a:p/>
        </p:txBody>
      </p:sp>
      <p:sp>
        <p:nvSpPr>
          <p:cNvPr id="536" name="Google Shape;536;p16"/>
          <p:cNvSpPr txBox="1"/>
          <p:nvPr>
            <p:ph idx="5" type="title"/>
          </p:nvPr>
        </p:nvSpPr>
        <p:spPr>
          <a:xfrm>
            <a:off x="6142313" y="2716717"/>
            <a:ext cx="1556100" cy="4341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1900"/>
              <a:buNone/>
              <a:defRPr sz="1900"/>
            </a:lvl1pPr>
            <a:lvl2pPr lvl="1" rtl="0">
              <a:spcBef>
                <a:spcPts val="0"/>
              </a:spcBef>
              <a:spcAft>
                <a:spcPts val="0"/>
              </a:spcAft>
              <a:buSzPts val="1900"/>
              <a:buNone/>
              <a:defRPr sz="1900"/>
            </a:lvl2pPr>
            <a:lvl3pPr lvl="2" rtl="0">
              <a:spcBef>
                <a:spcPts val="0"/>
              </a:spcBef>
              <a:spcAft>
                <a:spcPts val="0"/>
              </a:spcAft>
              <a:buSzPts val="1900"/>
              <a:buNone/>
              <a:defRPr sz="1900"/>
            </a:lvl3pPr>
            <a:lvl4pPr lvl="3" rtl="0">
              <a:spcBef>
                <a:spcPts val="0"/>
              </a:spcBef>
              <a:spcAft>
                <a:spcPts val="0"/>
              </a:spcAft>
              <a:buSzPts val="1900"/>
              <a:buNone/>
              <a:defRPr sz="1900"/>
            </a:lvl4pPr>
            <a:lvl5pPr lvl="4" rtl="0">
              <a:spcBef>
                <a:spcPts val="0"/>
              </a:spcBef>
              <a:spcAft>
                <a:spcPts val="0"/>
              </a:spcAft>
              <a:buSzPts val="1900"/>
              <a:buNone/>
              <a:defRPr sz="1900"/>
            </a:lvl5pPr>
            <a:lvl6pPr lvl="5" rtl="0">
              <a:spcBef>
                <a:spcPts val="0"/>
              </a:spcBef>
              <a:spcAft>
                <a:spcPts val="0"/>
              </a:spcAft>
              <a:buSzPts val="1900"/>
              <a:buNone/>
              <a:defRPr sz="1900"/>
            </a:lvl6pPr>
            <a:lvl7pPr lvl="6" rtl="0">
              <a:spcBef>
                <a:spcPts val="0"/>
              </a:spcBef>
              <a:spcAft>
                <a:spcPts val="0"/>
              </a:spcAft>
              <a:buSzPts val="1900"/>
              <a:buNone/>
              <a:defRPr sz="1900"/>
            </a:lvl7pPr>
            <a:lvl8pPr lvl="7" rtl="0">
              <a:spcBef>
                <a:spcPts val="0"/>
              </a:spcBef>
              <a:spcAft>
                <a:spcPts val="0"/>
              </a:spcAft>
              <a:buSzPts val="1900"/>
              <a:buNone/>
              <a:defRPr sz="1900"/>
            </a:lvl8pPr>
            <a:lvl9pPr lvl="8" rtl="0">
              <a:spcBef>
                <a:spcPts val="0"/>
              </a:spcBef>
              <a:spcAft>
                <a:spcPts val="0"/>
              </a:spcAft>
              <a:buSzPts val="1900"/>
              <a:buNone/>
              <a:defRPr sz="1900"/>
            </a:lvl9pPr>
          </a:lstStyle>
          <a:p/>
        </p:txBody>
      </p:sp>
      <p:sp>
        <p:nvSpPr>
          <p:cNvPr id="537" name="Google Shape;537;p16"/>
          <p:cNvSpPr txBox="1"/>
          <p:nvPr>
            <p:ph idx="6" type="title"/>
          </p:nvPr>
        </p:nvSpPr>
        <p:spPr>
          <a:xfrm>
            <a:off x="311700" y="467550"/>
            <a:ext cx="85206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omeone famous">
  <p:cSld name="CUSTOM_4">
    <p:spTree>
      <p:nvGrpSpPr>
        <p:cNvPr id="538" name="Shape 538"/>
        <p:cNvGrpSpPr/>
        <p:nvPr/>
      </p:nvGrpSpPr>
      <p:grpSpPr>
        <a:xfrm>
          <a:off x="0" y="0"/>
          <a:ext cx="0" cy="0"/>
          <a:chOff x="0" y="0"/>
          <a:chExt cx="0" cy="0"/>
        </a:xfrm>
      </p:grpSpPr>
      <p:grpSp>
        <p:nvGrpSpPr>
          <p:cNvPr id="539" name="Google Shape;539;p17"/>
          <p:cNvGrpSpPr/>
          <p:nvPr/>
        </p:nvGrpSpPr>
        <p:grpSpPr>
          <a:xfrm>
            <a:off x="6976028" y="2039595"/>
            <a:ext cx="3806719" cy="4765704"/>
            <a:chOff x="6132853" y="1390870"/>
            <a:chExt cx="3806719" cy="4765704"/>
          </a:xfrm>
        </p:grpSpPr>
        <p:sp>
          <p:nvSpPr>
            <p:cNvPr id="540" name="Google Shape;540;p17"/>
            <p:cNvSpPr/>
            <p:nvPr/>
          </p:nvSpPr>
          <p:spPr>
            <a:xfrm rot="-9401137">
              <a:off x="6864169" y="1684114"/>
              <a:ext cx="2344087" cy="4179216"/>
            </a:xfrm>
            <a:custGeom>
              <a:rect b="b" l="l" r="r" t="t"/>
              <a:pathLst>
                <a:path extrusionOk="0" h="122521" w="68721">
                  <a:moveTo>
                    <a:pt x="66664" y="0"/>
                  </a:moveTo>
                  <a:lnTo>
                    <a:pt x="51581" y="8792"/>
                  </a:lnTo>
                  <a:cubicBezTo>
                    <a:pt x="51218" y="24521"/>
                    <a:pt x="46822" y="40410"/>
                    <a:pt x="37708" y="52549"/>
                  </a:cubicBezTo>
                  <a:cubicBezTo>
                    <a:pt x="28917" y="64244"/>
                    <a:pt x="15515" y="72109"/>
                    <a:pt x="1716" y="72109"/>
                  </a:cubicBezTo>
                  <a:cubicBezTo>
                    <a:pt x="1145" y="72109"/>
                    <a:pt x="573" y="72096"/>
                    <a:pt x="0" y="72069"/>
                  </a:cubicBezTo>
                  <a:lnTo>
                    <a:pt x="0" y="72069"/>
                  </a:lnTo>
                  <a:lnTo>
                    <a:pt x="6412" y="122520"/>
                  </a:lnTo>
                  <a:cubicBezTo>
                    <a:pt x="9518" y="113406"/>
                    <a:pt x="18350" y="108486"/>
                    <a:pt x="26294" y="103969"/>
                  </a:cubicBezTo>
                  <a:cubicBezTo>
                    <a:pt x="36498" y="98161"/>
                    <a:pt x="46540" y="91507"/>
                    <a:pt x="54484" y="82393"/>
                  </a:cubicBezTo>
                  <a:cubicBezTo>
                    <a:pt x="62470" y="73319"/>
                    <a:pt x="68237" y="61422"/>
                    <a:pt x="68559" y="48879"/>
                  </a:cubicBezTo>
                  <a:cubicBezTo>
                    <a:pt x="68721" y="42628"/>
                    <a:pt x="67591" y="36458"/>
                    <a:pt x="66825" y="30247"/>
                  </a:cubicBezTo>
                  <a:cubicBezTo>
                    <a:pt x="65656" y="20205"/>
                    <a:pt x="65575" y="10042"/>
                    <a:pt x="66664" y="0"/>
                  </a:cubicBezTo>
                  <a:close/>
                </a:path>
              </a:pathLst>
            </a:custGeom>
            <a:solidFill>
              <a:schemeClr val="accent5">
                <a:alpha val="843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1" name="Google Shape;541;p17"/>
            <p:cNvSpPr/>
            <p:nvPr/>
          </p:nvSpPr>
          <p:spPr>
            <a:xfrm rot="-9401137">
              <a:off x="7272015" y="4313412"/>
              <a:ext cx="31688" cy="19545"/>
            </a:xfrm>
            <a:custGeom>
              <a:rect b="b" l="l" r="r" t="t"/>
              <a:pathLst>
                <a:path extrusionOk="0" h="573" w="929">
                  <a:moveTo>
                    <a:pt x="538" y="0"/>
                  </a:moveTo>
                  <a:cubicBezTo>
                    <a:pt x="478" y="0"/>
                    <a:pt x="418" y="15"/>
                    <a:pt x="364" y="48"/>
                  </a:cubicBezTo>
                  <a:cubicBezTo>
                    <a:pt x="243" y="48"/>
                    <a:pt x="202" y="129"/>
                    <a:pt x="122" y="209"/>
                  </a:cubicBezTo>
                  <a:cubicBezTo>
                    <a:pt x="41" y="290"/>
                    <a:pt x="1" y="451"/>
                    <a:pt x="41" y="572"/>
                  </a:cubicBezTo>
                  <a:lnTo>
                    <a:pt x="323" y="451"/>
                  </a:lnTo>
                  <a:lnTo>
                    <a:pt x="323" y="491"/>
                  </a:lnTo>
                  <a:cubicBezTo>
                    <a:pt x="342" y="485"/>
                    <a:pt x="358" y="483"/>
                    <a:pt x="373" y="483"/>
                  </a:cubicBezTo>
                  <a:cubicBezTo>
                    <a:pt x="433" y="483"/>
                    <a:pt x="475" y="520"/>
                    <a:pt x="541" y="520"/>
                  </a:cubicBezTo>
                  <a:cubicBezTo>
                    <a:pt x="570" y="520"/>
                    <a:pt x="604" y="513"/>
                    <a:pt x="646" y="491"/>
                  </a:cubicBezTo>
                  <a:cubicBezTo>
                    <a:pt x="646" y="451"/>
                    <a:pt x="646" y="411"/>
                    <a:pt x="646" y="411"/>
                  </a:cubicBezTo>
                  <a:lnTo>
                    <a:pt x="928" y="290"/>
                  </a:lnTo>
                  <a:cubicBezTo>
                    <a:pt x="869" y="113"/>
                    <a:pt x="702" y="0"/>
                    <a:pt x="53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2" name="Google Shape;542;p17"/>
            <p:cNvSpPr/>
            <p:nvPr/>
          </p:nvSpPr>
          <p:spPr>
            <a:xfrm rot="-9401137">
              <a:off x="8234467" y="2847548"/>
              <a:ext cx="42672" cy="50961"/>
            </a:xfrm>
            <a:custGeom>
              <a:rect b="b" l="l" r="r" t="t"/>
              <a:pathLst>
                <a:path extrusionOk="0" h="1494" w="1251">
                  <a:moveTo>
                    <a:pt x="484" y="1"/>
                  </a:moveTo>
                  <a:lnTo>
                    <a:pt x="323" y="82"/>
                  </a:lnTo>
                  <a:lnTo>
                    <a:pt x="162" y="203"/>
                  </a:lnTo>
                  <a:lnTo>
                    <a:pt x="81" y="324"/>
                  </a:lnTo>
                  <a:cubicBezTo>
                    <a:pt x="0" y="525"/>
                    <a:pt x="0" y="767"/>
                    <a:pt x="81" y="929"/>
                  </a:cubicBezTo>
                  <a:cubicBezTo>
                    <a:pt x="162" y="1251"/>
                    <a:pt x="403" y="1453"/>
                    <a:pt x="726" y="1493"/>
                  </a:cubicBezTo>
                  <a:lnTo>
                    <a:pt x="1008" y="1372"/>
                  </a:lnTo>
                  <a:lnTo>
                    <a:pt x="1250" y="1009"/>
                  </a:lnTo>
                  <a:lnTo>
                    <a:pt x="1250" y="687"/>
                  </a:lnTo>
                  <a:lnTo>
                    <a:pt x="1210" y="566"/>
                  </a:lnTo>
                  <a:cubicBezTo>
                    <a:pt x="1008" y="41"/>
                    <a:pt x="645" y="1"/>
                    <a:pt x="48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3" name="Google Shape;543;p17"/>
            <p:cNvSpPr/>
            <p:nvPr/>
          </p:nvSpPr>
          <p:spPr>
            <a:xfrm rot="-9401137">
              <a:off x="8870405" y="2834548"/>
              <a:ext cx="27561" cy="35304"/>
            </a:xfrm>
            <a:custGeom>
              <a:rect b="b" l="l" r="r" t="t"/>
              <a:pathLst>
                <a:path extrusionOk="0" h="1035" w="808">
                  <a:moveTo>
                    <a:pt x="376" y="1"/>
                  </a:moveTo>
                  <a:cubicBezTo>
                    <a:pt x="331" y="1"/>
                    <a:pt x="286" y="9"/>
                    <a:pt x="243" y="26"/>
                  </a:cubicBezTo>
                  <a:lnTo>
                    <a:pt x="41" y="268"/>
                  </a:lnTo>
                  <a:cubicBezTo>
                    <a:pt x="41" y="349"/>
                    <a:pt x="41" y="389"/>
                    <a:pt x="41" y="470"/>
                  </a:cubicBezTo>
                  <a:cubicBezTo>
                    <a:pt x="1" y="550"/>
                    <a:pt x="1" y="671"/>
                    <a:pt x="1" y="752"/>
                  </a:cubicBezTo>
                  <a:lnTo>
                    <a:pt x="283" y="1034"/>
                  </a:lnTo>
                  <a:cubicBezTo>
                    <a:pt x="485" y="954"/>
                    <a:pt x="606" y="833"/>
                    <a:pt x="727" y="671"/>
                  </a:cubicBezTo>
                  <a:cubicBezTo>
                    <a:pt x="767" y="550"/>
                    <a:pt x="808" y="389"/>
                    <a:pt x="767" y="268"/>
                  </a:cubicBezTo>
                  <a:cubicBezTo>
                    <a:pt x="704" y="110"/>
                    <a:pt x="541" y="1"/>
                    <a:pt x="37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4" name="Google Shape;544;p17"/>
            <p:cNvSpPr/>
            <p:nvPr/>
          </p:nvSpPr>
          <p:spPr>
            <a:xfrm rot="-9401137">
              <a:off x="8570353" y="2656276"/>
              <a:ext cx="27561" cy="32507"/>
            </a:xfrm>
            <a:custGeom>
              <a:rect b="b" l="l" r="r" t="t"/>
              <a:pathLst>
                <a:path extrusionOk="0" h="953" w="808">
                  <a:moveTo>
                    <a:pt x="485" y="0"/>
                  </a:moveTo>
                  <a:cubicBezTo>
                    <a:pt x="324" y="0"/>
                    <a:pt x="203" y="121"/>
                    <a:pt x="122" y="242"/>
                  </a:cubicBezTo>
                  <a:cubicBezTo>
                    <a:pt x="41" y="363"/>
                    <a:pt x="1" y="525"/>
                    <a:pt x="41" y="646"/>
                  </a:cubicBezTo>
                  <a:cubicBezTo>
                    <a:pt x="105" y="837"/>
                    <a:pt x="270" y="953"/>
                    <a:pt x="456" y="953"/>
                  </a:cubicBezTo>
                  <a:cubicBezTo>
                    <a:pt x="505" y="953"/>
                    <a:pt x="555" y="945"/>
                    <a:pt x="606" y="928"/>
                  </a:cubicBezTo>
                  <a:lnTo>
                    <a:pt x="807" y="686"/>
                  </a:lnTo>
                  <a:lnTo>
                    <a:pt x="807" y="605"/>
                  </a:lnTo>
                  <a:cubicBezTo>
                    <a:pt x="807" y="484"/>
                    <a:pt x="807" y="363"/>
                    <a:pt x="807" y="242"/>
                  </a:cubicBezTo>
                  <a:cubicBezTo>
                    <a:pt x="767" y="202"/>
                    <a:pt x="767" y="162"/>
                    <a:pt x="727" y="121"/>
                  </a:cubicBezTo>
                  <a:lnTo>
                    <a:pt x="485"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5" name="Google Shape;545;p17"/>
            <p:cNvSpPr/>
            <p:nvPr/>
          </p:nvSpPr>
          <p:spPr>
            <a:xfrm rot="-9401137">
              <a:off x="6840050" y="4230111"/>
              <a:ext cx="26163" cy="34690"/>
            </a:xfrm>
            <a:custGeom>
              <a:rect b="b" l="l" r="r" t="t"/>
              <a:pathLst>
                <a:path extrusionOk="0" h="1017" w="767">
                  <a:moveTo>
                    <a:pt x="466" y="0"/>
                  </a:moveTo>
                  <a:cubicBezTo>
                    <a:pt x="446" y="0"/>
                    <a:pt x="425" y="3"/>
                    <a:pt x="403" y="8"/>
                  </a:cubicBezTo>
                  <a:lnTo>
                    <a:pt x="161" y="290"/>
                  </a:lnTo>
                  <a:cubicBezTo>
                    <a:pt x="161" y="331"/>
                    <a:pt x="121" y="371"/>
                    <a:pt x="121" y="371"/>
                  </a:cubicBezTo>
                  <a:cubicBezTo>
                    <a:pt x="40" y="532"/>
                    <a:pt x="0" y="694"/>
                    <a:pt x="0" y="855"/>
                  </a:cubicBezTo>
                  <a:lnTo>
                    <a:pt x="323" y="1016"/>
                  </a:lnTo>
                  <a:cubicBezTo>
                    <a:pt x="645" y="855"/>
                    <a:pt x="766" y="532"/>
                    <a:pt x="726" y="210"/>
                  </a:cubicBezTo>
                  <a:cubicBezTo>
                    <a:pt x="691" y="105"/>
                    <a:pt x="596" y="0"/>
                    <a:pt x="46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6" name="Google Shape;546;p17"/>
            <p:cNvSpPr/>
            <p:nvPr/>
          </p:nvSpPr>
          <p:spPr>
            <a:xfrm rot="-9401137">
              <a:off x="7632337" y="4193410"/>
              <a:ext cx="82581" cy="71631"/>
            </a:xfrm>
            <a:custGeom>
              <a:rect b="b" l="l" r="r" t="t"/>
              <a:pathLst>
                <a:path extrusionOk="0" h="2100" w="2421">
                  <a:moveTo>
                    <a:pt x="963" y="0"/>
                  </a:moveTo>
                  <a:cubicBezTo>
                    <a:pt x="753" y="0"/>
                    <a:pt x="541" y="81"/>
                    <a:pt x="404" y="218"/>
                  </a:cubicBezTo>
                  <a:cubicBezTo>
                    <a:pt x="122" y="420"/>
                    <a:pt x="1" y="783"/>
                    <a:pt x="82" y="1105"/>
                  </a:cubicBezTo>
                  <a:lnTo>
                    <a:pt x="243" y="1468"/>
                  </a:lnTo>
                  <a:lnTo>
                    <a:pt x="445" y="1710"/>
                  </a:lnTo>
                  <a:lnTo>
                    <a:pt x="646" y="1831"/>
                  </a:lnTo>
                  <a:lnTo>
                    <a:pt x="727" y="1872"/>
                  </a:lnTo>
                  <a:cubicBezTo>
                    <a:pt x="934" y="2027"/>
                    <a:pt x="1174" y="2099"/>
                    <a:pt x="1415" y="2099"/>
                  </a:cubicBezTo>
                  <a:cubicBezTo>
                    <a:pt x="1550" y="2099"/>
                    <a:pt x="1685" y="2076"/>
                    <a:pt x="1816" y="2033"/>
                  </a:cubicBezTo>
                  <a:cubicBezTo>
                    <a:pt x="2098" y="1912"/>
                    <a:pt x="2300" y="1630"/>
                    <a:pt x="2421" y="1347"/>
                  </a:cubicBezTo>
                  <a:lnTo>
                    <a:pt x="2259" y="702"/>
                  </a:lnTo>
                  <a:lnTo>
                    <a:pt x="2058" y="460"/>
                  </a:lnTo>
                  <a:lnTo>
                    <a:pt x="2098" y="379"/>
                  </a:lnTo>
                  <a:cubicBezTo>
                    <a:pt x="1922" y="168"/>
                    <a:pt x="1654" y="49"/>
                    <a:pt x="1401" y="49"/>
                  </a:cubicBezTo>
                  <a:cubicBezTo>
                    <a:pt x="1364" y="49"/>
                    <a:pt x="1327" y="52"/>
                    <a:pt x="1291" y="57"/>
                  </a:cubicBezTo>
                  <a:lnTo>
                    <a:pt x="1251" y="57"/>
                  </a:lnTo>
                  <a:cubicBezTo>
                    <a:pt x="1161" y="18"/>
                    <a:pt x="1062" y="0"/>
                    <a:pt x="963"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7" name="Google Shape;547;p17"/>
            <p:cNvSpPr/>
            <p:nvPr/>
          </p:nvSpPr>
          <p:spPr>
            <a:xfrm rot="-9401137">
              <a:off x="7058305" y="3745809"/>
              <a:ext cx="44036" cy="49733"/>
            </a:xfrm>
            <a:custGeom>
              <a:rect b="b" l="l" r="r" t="t"/>
              <a:pathLst>
                <a:path extrusionOk="0" h="1458" w="1291">
                  <a:moveTo>
                    <a:pt x="565" y="1"/>
                  </a:moveTo>
                  <a:lnTo>
                    <a:pt x="363" y="81"/>
                  </a:lnTo>
                  <a:lnTo>
                    <a:pt x="283" y="162"/>
                  </a:lnTo>
                  <a:lnTo>
                    <a:pt x="121" y="283"/>
                  </a:lnTo>
                  <a:lnTo>
                    <a:pt x="41" y="404"/>
                  </a:lnTo>
                  <a:cubicBezTo>
                    <a:pt x="0" y="606"/>
                    <a:pt x="0" y="807"/>
                    <a:pt x="41" y="968"/>
                  </a:cubicBezTo>
                  <a:cubicBezTo>
                    <a:pt x="151" y="1264"/>
                    <a:pt x="431" y="1458"/>
                    <a:pt x="725" y="1458"/>
                  </a:cubicBezTo>
                  <a:cubicBezTo>
                    <a:pt x="752" y="1458"/>
                    <a:pt x="779" y="1456"/>
                    <a:pt x="807" y="1452"/>
                  </a:cubicBezTo>
                  <a:lnTo>
                    <a:pt x="1008" y="1291"/>
                  </a:lnTo>
                  <a:lnTo>
                    <a:pt x="1250" y="888"/>
                  </a:lnTo>
                  <a:cubicBezTo>
                    <a:pt x="1291" y="727"/>
                    <a:pt x="1291" y="525"/>
                    <a:pt x="1250" y="364"/>
                  </a:cubicBezTo>
                  <a:lnTo>
                    <a:pt x="1210" y="243"/>
                  </a:lnTo>
                  <a:lnTo>
                    <a:pt x="1049" y="122"/>
                  </a:lnTo>
                  <a:lnTo>
                    <a:pt x="766"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8" name="Google Shape;548;p17"/>
            <p:cNvSpPr/>
            <p:nvPr/>
          </p:nvSpPr>
          <p:spPr>
            <a:xfrm rot="-9401137">
              <a:off x="7076342" y="3996918"/>
              <a:ext cx="46833" cy="48232"/>
            </a:xfrm>
            <a:custGeom>
              <a:rect b="b" l="l" r="r" t="t"/>
              <a:pathLst>
                <a:path extrusionOk="0" h="1414" w="1373">
                  <a:moveTo>
                    <a:pt x="606" y="1"/>
                  </a:moveTo>
                  <a:lnTo>
                    <a:pt x="404" y="41"/>
                  </a:lnTo>
                  <a:lnTo>
                    <a:pt x="243" y="202"/>
                  </a:lnTo>
                  <a:lnTo>
                    <a:pt x="82" y="565"/>
                  </a:lnTo>
                  <a:cubicBezTo>
                    <a:pt x="41" y="646"/>
                    <a:pt x="1" y="767"/>
                    <a:pt x="41" y="888"/>
                  </a:cubicBezTo>
                  <a:lnTo>
                    <a:pt x="162" y="1130"/>
                  </a:lnTo>
                  <a:lnTo>
                    <a:pt x="525" y="1372"/>
                  </a:lnTo>
                  <a:cubicBezTo>
                    <a:pt x="597" y="1400"/>
                    <a:pt x="673" y="1414"/>
                    <a:pt x="749" y="1414"/>
                  </a:cubicBezTo>
                  <a:cubicBezTo>
                    <a:pt x="888" y="1414"/>
                    <a:pt x="1026" y="1369"/>
                    <a:pt x="1130" y="1291"/>
                  </a:cubicBezTo>
                  <a:lnTo>
                    <a:pt x="1251" y="1130"/>
                  </a:lnTo>
                  <a:lnTo>
                    <a:pt x="1372" y="848"/>
                  </a:lnTo>
                  <a:lnTo>
                    <a:pt x="1372" y="606"/>
                  </a:lnTo>
                  <a:lnTo>
                    <a:pt x="1251" y="323"/>
                  </a:lnTo>
                  <a:lnTo>
                    <a:pt x="1090" y="122"/>
                  </a:lnTo>
                  <a:lnTo>
                    <a:pt x="808"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9" name="Google Shape;549;p17"/>
            <p:cNvSpPr/>
            <p:nvPr/>
          </p:nvSpPr>
          <p:spPr>
            <a:xfrm rot="-9401137">
              <a:off x="7045832" y="4648976"/>
              <a:ext cx="28925" cy="36089"/>
            </a:xfrm>
            <a:custGeom>
              <a:rect b="b" l="l" r="r" t="t"/>
              <a:pathLst>
                <a:path extrusionOk="0" h="1058" w="848">
                  <a:moveTo>
                    <a:pt x="312" y="373"/>
                  </a:moveTo>
                  <a:cubicBezTo>
                    <a:pt x="295" y="377"/>
                    <a:pt x="288" y="391"/>
                    <a:pt x="285" y="410"/>
                  </a:cubicBezTo>
                  <a:lnTo>
                    <a:pt x="285" y="410"/>
                  </a:lnTo>
                  <a:lnTo>
                    <a:pt x="306" y="389"/>
                  </a:lnTo>
                  <a:lnTo>
                    <a:pt x="306" y="389"/>
                  </a:lnTo>
                  <a:lnTo>
                    <a:pt x="312" y="373"/>
                  </a:lnTo>
                  <a:close/>
                  <a:moveTo>
                    <a:pt x="508" y="1"/>
                  </a:moveTo>
                  <a:cubicBezTo>
                    <a:pt x="487" y="1"/>
                    <a:pt x="465" y="3"/>
                    <a:pt x="444" y="8"/>
                  </a:cubicBezTo>
                  <a:lnTo>
                    <a:pt x="312" y="373"/>
                  </a:lnTo>
                  <a:lnTo>
                    <a:pt x="312" y="373"/>
                  </a:lnTo>
                  <a:cubicBezTo>
                    <a:pt x="315" y="372"/>
                    <a:pt x="319" y="371"/>
                    <a:pt x="323" y="371"/>
                  </a:cubicBezTo>
                  <a:lnTo>
                    <a:pt x="306" y="389"/>
                  </a:lnTo>
                  <a:lnTo>
                    <a:pt x="306" y="389"/>
                  </a:lnTo>
                  <a:lnTo>
                    <a:pt x="283" y="452"/>
                  </a:lnTo>
                  <a:cubicBezTo>
                    <a:pt x="283" y="437"/>
                    <a:pt x="283" y="423"/>
                    <a:pt x="285" y="410"/>
                  </a:cubicBezTo>
                  <a:lnTo>
                    <a:pt x="285" y="410"/>
                  </a:lnTo>
                  <a:lnTo>
                    <a:pt x="283" y="412"/>
                  </a:lnTo>
                  <a:cubicBezTo>
                    <a:pt x="122" y="492"/>
                    <a:pt x="1" y="654"/>
                    <a:pt x="1" y="855"/>
                  </a:cubicBezTo>
                  <a:lnTo>
                    <a:pt x="323" y="1057"/>
                  </a:lnTo>
                  <a:lnTo>
                    <a:pt x="525" y="1057"/>
                  </a:lnTo>
                  <a:lnTo>
                    <a:pt x="807" y="775"/>
                  </a:lnTo>
                  <a:cubicBezTo>
                    <a:pt x="807" y="734"/>
                    <a:pt x="807" y="694"/>
                    <a:pt x="807" y="654"/>
                  </a:cubicBezTo>
                  <a:cubicBezTo>
                    <a:pt x="848" y="533"/>
                    <a:pt x="848" y="371"/>
                    <a:pt x="807" y="250"/>
                  </a:cubicBezTo>
                  <a:cubicBezTo>
                    <a:pt x="772" y="110"/>
                    <a:pt x="646" y="1"/>
                    <a:pt x="508"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0" name="Google Shape;550;p17"/>
            <p:cNvSpPr/>
            <p:nvPr/>
          </p:nvSpPr>
          <p:spPr>
            <a:xfrm rot="-9401137">
              <a:off x="7446673" y="4717027"/>
              <a:ext cx="30290" cy="28175"/>
            </a:xfrm>
            <a:custGeom>
              <a:rect b="b" l="l" r="r" t="t"/>
              <a:pathLst>
                <a:path extrusionOk="0" h="826" w="888">
                  <a:moveTo>
                    <a:pt x="388" y="0"/>
                  </a:moveTo>
                  <a:cubicBezTo>
                    <a:pt x="285" y="0"/>
                    <a:pt x="183" y="28"/>
                    <a:pt x="81" y="105"/>
                  </a:cubicBezTo>
                  <a:lnTo>
                    <a:pt x="0" y="347"/>
                  </a:lnTo>
                  <a:cubicBezTo>
                    <a:pt x="0" y="638"/>
                    <a:pt x="182" y="826"/>
                    <a:pt x="400" y="826"/>
                  </a:cubicBezTo>
                  <a:cubicBezTo>
                    <a:pt x="453" y="826"/>
                    <a:pt x="509" y="815"/>
                    <a:pt x="565" y="791"/>
                  </a:cubicBezTo>
                  <a:cubicBezTo>
                    <a:pt x="766" y="710"/>
                    <a:pt x="887" y="428"/>
                    <a:pt x="847" y="186"/>
                  </a:cubicBezTo>
                  <a:lnTo>
                    <a:pt x="605" y="24"/>
                  </a:lnTo>
                  <a:lnTo>
                    <a:pt x="565" y="24"/>
                  </a:lnTo>
                  <a:cubicBezTo>
                    <a:pt x="506" y="10"/>
                    <a:pt x="447" y="0"/>
                    <a:pt x="38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1" name="Google Shape;551;p17"/>
            <p:cNvSpPr/>
            <p:nvPr/>
          </p:nvSpPr>
          <p:spPr>
            <a:xfrm rot="-9401137">
              <a:off x="7492825" y="4466435"/>
              <a:ext cx="49528" cy="55054"/>
            </a:xfrm>
            <a:custGeom>
              <a:rect b="b" l="l" r="r" t="t"/>
              <a:pathLst>
                <a:path extrusionOk="0" h="1614" w="1452">
                  <a:moveTo>
                    <a:pt x="645" y="0"/>
                  </a:moveTo>
                  <a:cubicBezTo>
                    <a:pt x="242" y="202"/>
                    <a:pt x="0" y="605"/>
                    <a:pt x="0" y="1049"/>
                  </a:cubicBezTo>
                  <a:lnTo>
                    <a:pt x="121" y="1291"/>
                  </a:lnTo>
                  <a:lnTo>
                    <a:pt x="403" y="1533"/>
                  </a:lnTo>
                  <a:lnTo>
                    <a:pt x="645" y="1614"/>
                  </a:lnTo>
                  <a:cubicBezTo>
                    <a:pt x="968" y="1533"/>
                    <a:pt x="1250" y="1331"/>
                    <a:pt x="1371" y="1049"/>
                  </a:cubicBezTo>
                  <a:cubicBezTo>
                    <a:pt x="1452" y="847"/>
                    <a:pt x="1452" y="605"/>
                    <a:pt x="1371" y="404"/>
                  </a:cubicBezTo>
                  <a:cubicBezTo>
                    <a:pt x="1371" y="363"/>
                    <a:pt x="1331" y="323"/>
                    <a:pt x="1331" y="242"/>
                  </a:cubicBezTo>
                  <a:lnTo>
                    <a:pt x="1170" y="121"/>
                  </a:lnTo>
                  <a:lnTo>
                    <a:pt x="847"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2" name="Google Shape;552;p17"/>
            <p:cNvSpPr/>
            <p:nvPr/>
          </p:nvSpPr>
          <p:spPr>
            <a:xfrm rot="-9401137">
              <a:off x="7448246" y="3207414"/>
              <a:ext cx="78453" cy="95474"/>
            </a:xfrm>
            <a:custGeom>
              <a:rect b="b" l="l" r="r" t="t"/>
              <a:pathLst>
                <a:path extrusionOk="0" h="2799" w="2300">
                  <a:moveTo>
                    <a:pt x="1334" y="0"/>
                  </a:moveTo>
                  <a:cubicBezTo>
                    <a:pt x="1280" y="0"/>
                    <a:pt x="1225" y="5"/>
                    <a:pt x="1170" y="14"/>
                  </a:cubicBezTo>
                  <a:lnTo>
                    <a:pt x="807" y="296"/>
                  </a:lnTo>
                  <a:lnTo>
                    <a:pt x="726" y="417"/>
                  </a:lnTo>
                  <a:cubicBezTo>
                    <a:pt x="565" y="579"/>
                    <a:pt x="484" y="780"/>
                    <a:pt x="444" y="982"/>
                  </a:cubicBezTo>
                  <a:lnTo>
                    <a:pt x="283" y="1143"/>
                  </a:lnTo>
                  <a:lnTo>
                    <a:pt x="121" y="1466"/>
                  </a:lnTo>
                  <a:lnTo>
                    <a:pt x="81" y="1547"/>
                  </a:lnTo>
                  <a:cubicBezTo>
                    <a:pt x="41" y="1708"/>
                    <a:pt x="0" y="1869"/>
                    <a:pt x="41" y="2071"/>
                  </a:cubicBezTo>
                  <a:lnTo>
                    <a:pt x="283" y="2474"/>
                  </a:lnTo>
                  <a:lnTo>
                    <a:pt x="605" y="2676"/>
                  </a:lnTo>
                  <a:lnTo>
                    <a:pt x="726" y="2756"/>
                  </a:lnTo>
                  <a:cubicBezTo>
                    <a:pt x="826" y="2785"/>
                    <a:pt x="926" y="2798"/>
                    <a:pt x="1025" y="2798"/>
                  </a:cubicBezTo>
                  <a:cubicBezTo>
                    <a:pt x="1204" y="2798"/>
                    <a:pt x="1377" y="2754"/>
                    <a:pt x="1533" y="2676"/>
                  </a:cubicBezTo>
                  <a:lnTo>
                    <a:pt x="1775" y="2353"/>
                  </a:lnTo>
                  <a:lnTo>
                    <a:pt x="1896" y="2030"/>
                  </a:lnTo>
                  <a:lnTo>
                    <a:pt x="1896" y="1869"/>
                  </a:lnTo>
                  <a:lnTo>
                    <a:pt x="2138" y="1587"/>
                  </a:lnTo>
                  <a:lnTo>
                    <a:pt x="2299" y="1224"/>
                  </a:lnTo>
                  <a:lnTo>
                    <a:pt x="2259" y="740"/>
                  </a:lnTo>
                  <a:cubicBezTo>
                    <a:pt x="2152" y="275"/>
                    <a:pt x="1759" y="0"/>
                    <a:pt x="133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3" name="Google Shape;553;p17"/>
            <p:cNvSpPr/>
            <p:nvPr/>
          </p:nvSpPr>
          <p:spPr>
            <a:xfrm rot="-9401137">
              <a:off x="7840661" y="3000076"/>
              <a:ext cx="44070" cy="51404"/>
            </a:xfrm>
            <a:custGeom>
              <a:rect b="b" l="l" r="r" t="t"/>
              <a:pathLst>
                <a:path extrusionOk="0" h="1507" w="1292">
                  <a:moveTo>
                    <a:pt x="687" y="0"/>
                  </a:moveTo>
                  <a:cubicBezTo>
                    <a:pt x="487" y="0"/>
                    <a:pt x="297" y="84"/>
                    <a:pt x="162" y="252"/>
                  </a:cubicBezTo>
                  <a:cubicBezTo>
                    <a:pt x="41" y="494"/>
                    <a:pt x="1" y="776"/>
                    <a:pt x="82" y="1018"/>
                  </a:cubicBezTo>
                  <a:cubicBezTo>
                    <a:pt x="162" y="1220"/>
                    <a:pt x="283" y="1381"/>
                    <a:pt x="485" y="1462"/>
                  </a:cubicBezTo>
                  <a:cubicBezTo>
                    <a:pt x="546" y="1493"/>
                    <a:pt x="614" y="1506"/>
                    <a:pt x="683" y="1506"/>
                  </a:cubicBezTo>
                  <a:cubicBezTo>
                    <a:pt x="794" y="1506"/>
                    <a:pt x="909" y="1472"/>
                    <a:pt x="1009" y="1422"/>
                  </a:cubicBezTo>
                  <a:lnTo>
                    <a:pt x="1130" y="1260"/>
                  </a:lnTo>
                  <a:lnTo>
                    <a:pt x="1170" y="1099"/>
                  </a:lnTo>
                  <a:lnTo>
                    <a:pt x="1130" y="1059"/>
                  </a:lnTo>
                  <a:lnTo>
                    <a:pt x="1251" y="857"/>
                  </a:lnTo>
                  <a:lnTo>
                    <a:pt x="1291" y="575"/>
                  </a:lnTo>
                  <a:lnTo>
                    <a:pt x="1211" y="373"/>
                  </a:lnTo>
                  <a:lnTo>
                    <a:pt x="1130" y="252"/>
                  </a:lnTo>
                  <a:lnTo>
                    <a:pt x="928" y="91"/>
                  </a:lnTo>
                  <a:lnTo>
                    <a:pt x="807" y="10"/>
                  </a:lnTo>
                  <a:cubicBezTo>
                    <a:pt x="767" y="3"/>
                    <a:pt x="727" y="0"/>
                    <a:pt x="687"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4" name="Google Shape;554;p17"/>
            <p:cNvSpPr/>
            <p:nvPr/>
          </p:nvSpPr>
          <p:spPr>
            <a:xfrm rot="-9401137">
              <a:off x="8104101" y="3269386"/>
              <a:ext cx="78419" cy="83945"/>
            </a:xfrm>
            <a:custGeom>
              <a:rect b="b" l="l" r="r" t="t"/>
              <a:pathLst>
                <a:path extrusionOk="0" h="2461" w="2299">
                  <a:moveTo>
                    <a:pt x="1089" y="0"/>
                  </a:moveTo>
                  <a:cubicBezTo>
                    <a:pt x="363" y="242"/>
                    <a:pt x="0" y="1008"/>
                    <a:pt x="202" y="1734"/>
                  </a:cubicBezTo>
                  <a:cubicBezTo>
                    <a:pt x="282" y="1936"/>
                    <a:pt x="403" y="2097"/>
                    <a:pt x="524" y="2258"/>
                  </a:cubicBezTo>
                  <a:lnTo>
                    <a:pt x="807" y="2379"/>
                  </a:lnTo>
                  <a:lnTo>
                    <a:pt x="1049" y="2460"/>
                  </a:lnTo>
                  <a:lnTo>
                    <a:pt x="1331" y="2460"/>
                  </a:lnTo>
                  <a:lnTo>
                    <a:pt x="1855" y="2258"/>
                  </a:lnTo>
                  <a:lnTo>
                    <a:pt x="2178" y="1936"/>
                  </a:lnTo>
                  <a:lnTo>
                    <a:pt x="2299" y="1613"/>
                  </a:lnTo>
                  <a:lnTo>
                    <a:pt x="2299" y="1129"/>
                  </a:lnTo>
                  <a:lnTo>
                    <a:pt x="2138" y="484"/>
                  </a:lnTo>
                  <a:lnTo>
                    <a:pt x="1815" y="121"/>
                  </a:lnTo>
                  <a:lnTo>
                    <a:pt x="1533"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5" name="Google Shape;555;p17"/>
            <p:cNvSpPr/>
            <p:nvPr/>
          </p:nvSpPr>
          <p:spPr>
            <a:xfrm rot="-9401137">
              <a:off x="7604115" y="3246942"/>
              <a:ext cx="78453" cy="78556"/>
            </a:xfrm>
            <a:custGeom>
              <a:rect b="b" l="l" r="r" t="t"/>
              <a:pathLst>
                <a:path extrusionOk="0" h="2303" w="2300">
                  <a:moveTo>
                    <a:pt x="1056" y="1"/>
                  </a:moveTo>
                  <a:cubicBezTo>
                    <a:pt x="790" y="1"/>
                    <a:pt x="531" y="90"/>
                    <a:pt x="323" y="246"/>
                  </a:cubicBezTo>
                  <a:lnTo>
                    <a:pt x="121" y="569"/>
                  </a:lnTo>
                  <a:lnTo>
                    <a:pt x="0" y="851"/>
                  </a:lnTo>
                  <a:lnTo>
                    <a:pt x="0" y="1375"/>
                  </a:lnTo>
                  <a:cubicBezTo>
                    <a:pt x="202" y="1899"/>
                    <a:pt x="686" y="2262"/>
                    <a:pt x="1251" y="2303"/>
                  </a:cubicBezTo>
                  <a:lnTo>
                    <a:pt x="1372" y="2303"/>
                  </a:lnTo>
                  <a:lnTo>
                    <a:pt x="1734" y="2182"/>
                  </a:lnTo>
                  <a:lnTo>
                    <a:pt x="1976" y="2020"/>
                  </a:lnTo>
                  <a:lnTo>
                    <a:pt x="2178" y="1698"/>
                  </a:lnTo>
                  <a:cubicBezTo>
                    <a:pt x="2299" y="1415"/>
                    <a:pt x="2299" y="1133"/>
                    <a:pt x="2178" y="810"/>
                  </a:cubicBezTo>
                  <a:cubicBezTo>
                    <a:pt x="2057" y="488"/>
                    <a:pt x="1815" y="206"/>
                    <a:pt x="1492" y="85"/>
                  </a:cubicBezTo>
                  <a:cubicBezTo>
                    <a:pt x="1350" y="27"/>
                    <a:pt x="1202" y="1"/>
                    <a:pt x="105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6" name="Google Shape;556;p17"/>
            <p:cNvSpPr/>
            <p:nvPr/>
          </p:nvSpPr>
          <p:spPr>
            <a:xfrm rot="-9401137">
              <a:off x="8827740" y="3642030"/>
              <a:ext cx="11018" cy="26197"/>
            </a:xfrm>
            <a:custGeom>
              <a:rect b="b" l="l" r="r" t="t"/>
              <a:pathLst>
                <a:path extrusionOk="0" h="768" w="323">
                  <a:moveTo>
                    <a:pt x="0" y="1"/>
                  </a:moveTo>
                  <a:lnTo>
                    <a:pt x="81" y="767"/>
                  </a:lnTo>
                  <a:lnTo>
                    <a:pt x="282" y="444"/>
                  </a:lnTo>
                  <a:cubicBezTo>
                    <a:pt x="323" y="364"/>
                    <a:pt x="323" y="283"/>
                    <a:pt x="323" y="202"/>
                  </a:cubicBezTo>
                  <a:lnTo>
                    <a:pt x="0"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7" name="Google Shape;557;p17"/>
            <p:cNvSpPr/>
            <p:nvPr/>
          </p:nvSpPr>
          <p:spPr>
            <a:xfrm rot="-9401137">
              <a:off x="7694338" y="3638914"/>
              <a:ext cx="64673" cy="68834"/>
            </a:xfrm>
            <a:custGeom>
              <a:rect b="b" l="l" r="r" t="t"/>
              <a:pathLst>
                <a:path extrusionOk="0" h="2018" w="1896">
                  <a:moveTo>
                    <a:pt x="766" y="1"/>
                  </a:moveTo>
                  <a:lnTo>
                    <a:pt x="565" y="82"/>
                  </a:lnTo>
                  <a:lnTo>
                    <a:pt x="282" y="364"/>
                  </a:lnTo>
                  <a:lnTo>
                    <a:pt x="81" y="767"/>
                  </a:lnTo>
                  <a:cubicBezTo>
                    <a:pt x="40" y="928"/>
                    <a:pt x="0" y="1090"/>
                    <a:pt x="40" y="1251"/>
                  </a:cubicBezTo>
                  <a:lnTo>
                    <a:pt x="282" y="1695"/>
                  </a:lnTo>
                  <a:lnTo>
                    <a:pt x="605" y="1896"/>
                  </a:lnTo>
                  <a:lnTo>
                    <a:pt x="766" y="1977"/>
                  </a:lnTo>
                  <a:cubicBezTo>
                    <a:pt x="847" y="2004"/>
                    <a:pt x="937" y="2017"/>
                    <a:pt x="1029" y="2017"/>
                  </a:cubicBezTo>
                  <a:cubicBezTo>
                    <a:pt x="1214" y="2017"/>
                    <a:pt x="1412" y="1964"/>
                    <a:pt x="1573" y="1856"/>
                  </a:cubicBezTo>
                  <a:lnTo>
                    <a:pt x="1815" y="1533"/>
                  </a:lnTo>
                  <a:lnTo>
                    <a:pt x="1895" y="1251"/>
                  </a:lnTo>
                  <a:lnTo>
                    <a:pt x="1895" y="807"/>
                  </a:lnTo>
                  <a:lnTo>
                    <a:pt x="1815" y="485"/>
                  </a:lnTo>
                  <a:lnTo>
                    <a:pt x="1492" y="162"/>
                  </a:lnTo>
                  <a:lnTo>
                    <a:pt x="1210"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8" name="Google Shape;558;p17"/>
            <p:cNvSpPr/>
            <p:nvPr/>
          </p:nvSpPr>
          <p:spPr>
            <a:xfrm rot="-9401137">
              <a:off x="7449843" y="3665319"/>
              <a:ext cx="70199" cy="74326"/>
            </a:xfrm>
            <a:custGeom>
              <a:rect b="b" l="l" r="r" t="t"/>
              <a:pathLst>
                <a:path extrusionOk="0" h="2179" w="2058">
                  <a:moveTo>
                    <a:pt x="928" y="1"/>
                  </a:moveTo>
                  <a:lnTo>
                    <a:pt x="565" y="82"/>
                  </a:lnTo>
                  <a:lnTo>
                    <a:pt x="364" y="203"/>
                  </a:lnTo>
                  <a:lnTo>
                    <a:pt x="162" y="445"/>
                  </a:lnTo>
                  <a:cubicBezTo>
                    <a:pt x="41" y="727"/>
                    <a:pt x="1" y="1049"/>
                    <a:pt x="122" y="1332"/>
                  </a:cubicBezTo>
                  <a:cubicBezTo>
                    <a:pt x="243" y="1695"/>
                    <a:pt x="525" y="2017"/>
                    <a:pt x="848" y="2179"/>
                  </a:cubicBezTo>
                  <a:lnTo>
                    <a:pt x="1251" y="2179"/>
                  </a:lnTo>
                  <a:lnTo>
                    <a:pt x="1574" y="2017"/>
                  </a:lnTo>
                  <a:lnTo>
                    <a:pt x="1856" y="1735"/>
                  </a:lnTo>
                  <a:cubicBezTo>
                    <a:pt x="2017" y="1412"/>
                    <a:pt x="2057" y="1049"/>
                    <a:pt x="1936" y="727"/>
                  </a:cubicBezTo>
                  <a:cubicBezTo>
                    <a:pt x="1775" y="283"/>
                    <a:pt x="1372" y="1"/>
                    <a:pt x="928"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9" name="Google Shape;559;p17"/>
            <p:cNvSpPr/>
            <p:nvPr/>
          </p:nvSpPr>
          <p:spPr>
            <a:xfrm rot="-9401137">
              <a:off x="7464494" y="3919201"/>
              <a:ext cx="78453" cy="77225"/>
            </a:xfrm>
            <a:custGeom>
              <a:rect b="b" l="l" r="r" t="t"/>
              <a:pathLst>
                <a:path extrusionOk="0" h="2264" w="2300">
                  <a:moveTo>
                    <a:pt x="1073" y="1"/>
                  </a:moveTo>
                  <a:cubicBezTo>
                    <a:pt x="663" y="1"/>
                    <a:pt x="268" y="236"/>
                    <a:pt x="81" y="610"/>
                  </a:cubicBezTo>
                  <a:lnTo>
                    <a:pt x="0" y="933"/>
                  </a:lnTo>
                  <a:lnTo>
                    <a:pt x="0" y="1215"/>
                  </a:lnTo>
                  <a:lnTo>
                    <a:pt x="121" y="1538"/>
                  </a:lnTo>
                  <a:cubicBezTo>
                    <a:pt x="323" y="1860"/>
                    <a:pt x="686" y="2143"/>
                    <a:pt x="1130" y="2264"/>
                  </a:cubicBezTo>
                  <a:lnTo>
                    <a:pt x="1452" y="2264"/>
                  </a:lnTo>
                  <a:lnTo>
                    <a:pt x="1694" y="2183"/>
                  </a:lnTo>
                  <a:lnTo>
                    <a:pt x="1977" y="1981"/>
                  </a:lnTo>
                  <a:cubicBezTo>
                    <a:pt x="2219" y="1659"/>
                    <a:pt x="2299" y="1215"/>
                    <a:pt x="2178" y="812"/>
                  </a:cubicBezTo>
                  <a:cubicBezTo>
                    <a:pt x="2017" y="368"/>
                    <a:pt x="1614" y="46"/>
                    <a:pt x="1170" y="5"/>
                  </a:cubicBezTo>
                  <a:cubicBezTo>
                    <a:pt x="1138" y="2"/>
                    <a:pt x="1106" y="1"/>
                    <a:pt x="107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0" name="Google Shape;560;p17"/>
            <p:cNvSpPr/>
            <p:nvPr/>
          </p:nvSpPr>
          <p:spPr>
            <a:xfrm rot="-9401137">
              <a:off x="8463973" y="3468754"/>
              <a:ext cx="53689" cy="53655"/>
            </a:xfrm>
            <a:custGeom>
              <a:rect b="b" l="l" r="r" t="t"/>
              <a:pathLst>
                <a:path extrusionOk="0" h="1573" w="1574">
                  <a:moveTo>
                    <a:pt x="726" y="0"/>
                  </a:moveTo>
                  <a:cubicBezTo>
                    <a:pt x="565" y="40"/>
                    <a:pt x="404" y="161"/>
                    <a:pt x="283" y="323"/>
                  </a:cubicBezTo>
                  <a:lnTo>
                    <a:pt x="202" y="363"/>
                  </a:lnTo>
                  <a:lnTo>
                    <a:pt x="41" y="686"/>
                  </a:lnTo>
                  <a:lnTo>
                    <a:pt x="0" y="887"/>
                  </a:lnTo>
                  <a:cubicBezTo>
                    <a:pt x="0" y="928"/>
                    <a:pt x="0" y="1008"/>
                    <a:pt x="41" y="1049"/>
                  </a:cubicBezTo>
                  <a:cubicBezTo>
                    <a:pt x="81" y="1250"/>
                    <a:pt x="242" y="1412"/>
                    <a:pt x="444" y="1533"/>
                  </a:cubicBezTo>
                  <a:cubicBezTo>
                    <a:pt x="538" y="1559"/>
                    <a:pt x="637" y="1573"/>
                    <a:pt x="735" y="1573"/>
                  </a:cubicBezTo>
                  <a:cubicBezTo>
                    <a:pt x="932" y="1573"/>
                    <a:pt x="1130" y="1519"/>
                    <a:pt x="1291" y="1412"/>
                  </a:cubicBezTo>
                  <a:lnTo>
                    <a:pt x="1452" y="1250"/>
                  </a:lnTo>
                  <a:lnTo>
                    <a:pt x="1573" y="928"/>
                  </a:lnTo>
                  <a:lnTo>
                    <a:pt x="1573" y="726"/>
                  </a:lnTo>
                  <a:lnTo>
                    <a:pt x="1573" y="645"/>
                  </a:lnTo>
                  <a:cubicBezTo>
                    <a:pt x="1493" y="403"/>
                    <a:pt x="1331" y="161"/>
                    <a:pt x="1130" y="40"/>
                  </a:cubicBezTo>
                  <a:lnTo>
                    <a:pt x="1009"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1" name="Google Shape;561;p17"/>
            <p:cNvSpPr/>
            <p:nvPr/>
          </p:nvSpPr>
          <p:spPr>
            <a:xfrm rot="-9401137">
              <a:off x="7873717" y="3694214"/>
              <a:ext cx="63309" cy="70949"/>
            </a:xfrm>
            <a:custGeom>
              <a:rect b="b" l="l" r="r" t="t"/>
              <a:pathLst>
                <a:path extrusionOk="0" h="2080" w="1856">
                  <a:moveTo>
                    <a:pt x="727" y="0"/>
                  </a:moveTo>
                  <a:lnTo>
                    <a:pt x="444" y="121"/>
                  </a:lnTo>
                  <a:lnTo>
                    <a:pt x="122" y="484"/>
                  </a:lnTo>
                  <a:lnTo>
                    <a:pt x="1" y="847"/>
                  </a:lnTo>
                  <a:lnTo>
                    <a:pt x="41" y="1331"/>
                  </a:lnTo>
                  <a:cubicBezTo>
                    <a:pt x="253" y="1966"/>
                    <a:pt x="646" y="2080"/>
                    <a:pt x="897" y="2080"/>
                  </a:cubicBezTo>
                  <a:cubicBezTo>
                    <a:pt x="981" y="2080"/>
                    <a:pt x="1049" y="2067"/>
                    <a:pt x="1090" y="2057"/>
                  </a:cubicBezTo>
                  <a:lnTo>
                    <a:pt x="1452" y="1775"/>
                  </a:lnTo>
                  <a:lnTo>
                    <a:pt x="1694" y="1412"/>
                  </a:lnTo>
                  <a:cubicBezTo>
                    <a:pt x="1815" y="1210"/>
                    <a:pt x="1856" y="968"/>
                    <a:pt x="1815" y="726"/>
                  </a:cubicBezTo>
                  <a:lnTo>
                    <a:pt x="1573" y="282"/>
                  </a:lnTo>
                  <a:lnTo>
                    <a:pt x="1251" y="81"/>
                  </a:lnTo>
                  <a:lnTo>
                    <a:pt x="727"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2" name="Google Shape;562;p17"/>
            <p:cNvSpPr/>
            <p:nvPr/>
          </p:nvSpPr>
          <p:spPr>
            <a:xfrm rot="-9401137">
              <a:off x="7336073" y="2910306"/>
              <a:ext cx="45401" cy="49562"/>
            </a:xfrm>
            <a:custGeom>
              <a:rect b="b" l="l" r="r" t="t"/>
              <a:pathLst>
                <a:path extrusionOk="0" h="1453" w="1331">
                  <a:moveTo>
                    <a:pt x="524" y="1"/>
                  </a:moveTo>
                  <a:lnTo>
                    <a:pt x="323" y="122"/>
                  </a:lnTo>
                  <a:lnTo>
                    <a:pt x="81" y="565"/>
                  </a:lnTo>
                  <a:cubicBezTo>
                    <a:pt x="40" y="686"/>
                    <a:pt x="0" y="807"/>
                    <a:pt x="40" y="928"/>
                  </a:cubicBezTo>
                  <a:lnTo>
                    <a:pt x="161" y="1130"/>
                  </a:lnTo>
                  <a:lnTo>
                    <a:pt x="484" y="1372"/>
                  </a:lnTo>
                  <a:cubicBezTo>
                    <a:pt x="605" y="1452"/>
                    <a:pt x="726" y="1452"/>
                    <a:pt x="847" y="1452"/>
                  </a:cubicBezTo>
                  <a:lnTo>
                    <a:pt x="1049" y="1291"/>
                  </a:lnTo>
                  <a:lnTo>
                    <a:pt x="1250" y="928"/>
                  </a:lnTo>
                  <a:cubicBezTo>
                    <a:pt x="1291" y="807"/>
                    <a:pt x="1331" y="686"/>
                    <a:pt x="1291" y="565"/>
                  </a:cubicBezTo>
                  <a:lnTo>
                    <a:pt x="1210" y="364"/>
                  </a:lnTo>
                  <a:lnTo>
                    <a:pt x="847" y="41"/>
                  </a:lnTo>
                  <a:cubicBezTo>
                    <a:pt x="726" y="1"/>
                    <a:pt x="605" y="1"/>
                    <a:pt x="52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3" name="Google Shape;563;p17"/>
            <p:cNvSpPr/>
            <p:nvPr/>
          </p:nvSpPr>
          <p:spPr>
            <a:xfrm rot="-9401137">
              <a:off x="8555506" y="2960971"/>
              <a:ext cx="35816" cy="28960"/>
            </a:xfrm>
            <a:custGeom>
              <a:rect b="b" l="l" r="r" t="t"/>
              <a:pathLst>
                <a:path extrusionOk="0" h="849" w="1050">
                  <a:moveTo>
                    <a:pt x="559" y="0"/>
                  </a:moveTo>
                  <a:cubicBezTo>
                    <a:pt x="496" y="0"/>
                    <a:pt x="430" y="13"/>
                    <a:pt x="364" y="41"/>
                  </a:cubicBezTo>
                  <a:cubicBezTo>
                    <a:pt x="122" y="122"/>
                    <a:pt x="1" y="364"/>
                    <a:pt x="41" y="646"/>
                  </a:cubicBezTo>
                  <a:lnTo>
                    <a:pt x="202" y="808"/>
                  </a:lnTo>
                  <a:cubicBezTo>
                    <a:pt x="283" y="835"/>
                    <a:pt x="368" y="848"/>
                    <a:pt x="453" y="848"/>
                  </a:cubicBezTo>
                  <a:cubicBezTo>
                    <a:pt x="623" y="848"/>
                    <a:pt x="794" y="794"/>
                    <a:pt x="928" y="687"/>
                  </a:cubicBezTo>
                  <a:lnTo>
                    <a:pt x="1049" y="404"/>
                  </a:lnTo>
                  <a:lnTo>
                    <a:pt x="1049" y="324"/>
                  </a:lnTo>
                  <a:cubicBezTo>
                    <a:pt x="956" y="138"/>
                    <a:pt x="769" y="0"/>
                    <a:pt x="559"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564" name="Google Shape;564;p17"/>
          <p:cNvGrpSpPr/>
          <p:nvPr/>
        </p:nvGrpSpPr>
        <p:grpSpPr>
          <a:xfrm rot="2016828">
            <a:off x="-1977247" y="-1595350"/>
            <a:ext cx="4760439" cy="4347114"/>
            <a:chOff x="-1573779" y="-1203875"/>
            <a:chExt cx="4760370" cy="4347052"/>
          </a:xfrm>
        </p:grpSpPr>
        <p:sp>
          <p:nvSpPr>
            <p:cNvPr id="565" name="Google Shape;565;p17"/>
            <p:cNvSpPr/>
            <p:nvPr/>
          </p:nvSpPr>
          <p:spPr>
            <a:xfrm flipH="1" rot="-7550157">
              <a:off x="-365615" y="-1119917"/>
              <a:ext cx="2344043" cy="4179137"/>
            </a:xfrm>
            <a:custGeom>
              <a:rect b="b" l="l" r="r" t="t"/>
              <a:pathLst>
                <a:path extrusionOk="0" h="122521" w="68721">
                  <a:moveTo>
                    <a:pt x="66664" y="0"/>
                  </a:moveTo>
                  <a:lnTo>
                    <a:pt x="51581" y="8792"/>
                  </a:lnTo>
                  <a:cubicBezTo>
                    <a:pt x="51218" y="24521"/>
                    <a:pt x="46822" y="40410"/>
                    <a:pt x="37708" y="52549"/>
                  </a:cubicBezTo>
                  <a:cubicBezTo>
                    <a:pt x="28917" y="64244"/>
                    <a:pt x="15515" y="72109"/>
                    <a:pt x="1716" y="72109"/>
                  </a:cubicBezTo>
                  <a:cubicBezTo>
                    <a:pt x="1145" y="72109"/>
                    <a:pt x="573" y="72096"/>
                    <a:pt x="0" y="72069"/>
                  </a:cubicBezTo>
                  <a:lnTo>
                    <a:pt x="0" y="72069"/>
                  </a:lnTo>
                  <a:lnTo>
                    <a:pt x="6412" y="122520"/>
                  </a:lnTo>
                  <a:cubicBezTo>
                    <a:pt x="9518" y="113406"/>
                    <a:pt x="18350" y="108486"/>
                    <a:pt x="26294" y="103969"/>
                  </a:cubicBezTo>
                  <a:cubicBezTo>
                    <a:pt x="36498" y="98161"/>
                    <a:pt x="46540" y="91507"/>
                    <a:pt x="54484" y="82393"/>
                  </a:cubicBezTo>
                  <a:cubicBezTo>
                    <a:pt x="62470" y="73319"/>
                    <a:pt x="68237" y="61422"/>
                    <a:pt x="68559" y="48879"/>
                  </a:cubicBezTo>
                  <a:cubicBezTo>
                    <a:pt x="68721" y="42628"/>
                    <a:pt x="67591" y="36458"/>
                    <a:pt x="66825" y="30247"/>
                  </a:cubicBezTo>
                  <a:cubicBezTo>
                    <a:pt x="65656" y="20205"/>
                    <a:pt x="65575" y="10042"/>
                    <a:pt x="66664"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6" name="Google Shape;566;p17"/>
            <p:cNvSpPr/>
            <p:nvPr/>
          </p:nvSpPr>
          <p:spPr>
            <a:xfrm flipH="1" rot="-7550157">
              <a:off x="416428" y="1809552"/>
              <a:ext cx="31688" cy="19545"/>
            </a:xfrm>
            <a:custGeom>
              <a:rect b="b" l="l" r="r" t="t"/>
              <a:pathLst>
                <a:path extrusionOk="0" h="573" w="929">
                  <a:moveTo>
                    <a:pt x="538" y="0"/>
                  </a:moveTo>
                  <a:cubicBezTo>
                    <a:pt x="478" y="0"/>
                    <a:pt x="418" y="15"/>
                    <a:pt x="364" y="48"/>
                  </a:cubicBezTo>
                  <a:cubicBezTo>
                    <a:pt x="243" y="48"/>
                    <a:pt x="202" y="129"/>
                    <a:pt x="122" y="209"/>
                  </a:cubicBezTo>
                  <a:cubicBezTo>
                    <a:pt x="41" y="290"/>
                    <a:pt x="1" y="451"/>
                    <a:pt x="41" y="572"/>
                  </a:cubicBezTo>
                  <a:lnTo>
                    <a:pt x="323" y="451"/>
                  </a:lnTo>
                  <a:lnTo>
                    <a:pt x="323" y="491"/>
                  </a:lnTo>
                  <a:cubicBezTo>
                    <a:pt x="342" y="485"/>
                    <a:pt x="358" y="483"/>
                    <a:pt x="373" y="483"/>
                  </a:cubicBezTo>
                  <a:cubicBezTo>
                    <a:pt x="433" y="483"/>
                    <a:pt x="475" y="520"/>
                    <a:pt x="541" y="520"/>
                  </a:cubicBezTo>
                  <a:cubicBezTo>
                    <a:pt x="570" y="520"/>
                    <a:pt x="604" y="513"/>
                    <a:pt x="646" y="491"/>
                  </a:cubicBezTo>
                  <a:cubicBezTo>
                    <a:pt x="646" y="451"/>
                    <a:pt x="646" y="411"/>
                    <a:pt x="646" y="411"/>
                  </a:cubicBezTo>
                  <a:lnTo>
                    <a:pt x="928" y="290"/>
                  </a:lnTo>
                  <a:cubicBezTo>
                    <a:pt x="869" y="113"/>
                    <a:pt x="702" y="0"/>
                    <a:pt x="53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7" name="Google Shape;567;p17"/>
            <p:cNvSpPr/>
            <p:nvPr/>
          </p:nvSpPr>
          <p:spPr>
            <a:xfrm flipH="1" rot="-7550157">
              <a:off x="1616729" y="534545"/>
              <a:ext cx="42671" cy="50960"/>
            </a:xfrm>
            <a:custGeom>
              <a:rect b="b" l="l" r="r" t="t"/>
              <a:pathLst>
                <a:path extrusionOk="0" h="1494" w="1251">
                  <a:moveTo>
                    <a:pt x="484" y="1"/>
                  </a:moveTo>
                  <a:lnTo>
                    <a:pt x="323" y="82"/>
                  </a:lnTo>
                  <a:lnTo>
                    <a:pt x="162" y="203"/>
                  </a:lnTo>
                  <a:lnTo>
                    <a:pt x="81" y="324"/>
                  </a:lnTo>
                  <a:cubicBezTo>
                    <a:pt x="0" y="525"/>
                    <a:pt x="0" y="767"/>
                    <a:pt x="81" y="929"/>
                  </a:cubicBezTo>
                  <a:cubicBezTo>
                    <a:pt x="162" y="1251"/>
                    <a:pt x="403" y="1453"/>
                    <a:pt x="726" y="1493"/>
                  </a:cubicBezTo>
                  <a:lnTo>
                    <a:pt x="1008" y="1372"/>
                  </a:lnTo>
                  <a:lnTo>
                    <a:pt x="1250" y="1009"/>
                  </a:lnTo>
                  <a:lnTo>
                    <a:pt x="1250" y="687"/>
                  </a:lnTo>
                  <a:lnTo>
                    <a:pt x="1210" y="566"/>
                  </a:lnTo>
                  <a:cubicBezTo>
                    <a:pt x="1008" y="41"/>
                    <a:pt x="645" y="1"/>
                    <a:pt x="48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8" name="Google Shape;568;p17"/>
            <p:cNvSpPr/>
            <p:nvPr/>
          </p:nvSpPr>
          <p:spPr>
            <a:xfrm flipH="1" rot="-7550157">
              <a:off x="1508384" y="-75569"/>
              <a:ext cx="27561" cy="35303"/>
            </a:xfrm>
            <a:custGeom>
              <a:rect b="b" l="l" r="r" t="t"/>
              <a:pathLst>
                <a:path extrusionOk="0" h="1035" w="808">
                  <a:moveTo>
                    <a:pt x="376" y="1"/>
                  </a:moveTo>
                  <a:cubicBezTo>
                    <a:pt x="331" y="1"/>
                    <a:pt x="286" y="9"/>
                    <a:pt x="243" y="26"/>
                  </a:cubicBezTo>
                  <a:lnTo>
                    <a:pt x="41" y="268"/>
                  </a:lnTo>
                  <a:cubicBezTo>
                    <a:pt x="41" y="349"/>
                    <a:pt x="41" y="389"/>
                    <a:pt x="41" y="470"/>
                  </a:cubicBezTo>
                  <a:cubicBezTo>
                    <a:pt x="1" y="550"/>
                    <a:pt x="1" y="671"/>
                    <a:pt x="1" y="752"/>
                  </a:cubicBezTo>
                  <a:lnTo>
                    <a:pt x="283" y="1034"/>
                  </a:lnTo>
                  <a:cubicBezTo>
                    <a:pt x="485" y="954"/>
                    <a:pt x="606" y="833"/>
                    <a:pt x="727" y="671"/>
                  </a:cubicBezTo>
                  <a:cubicBezTo>
                    <a:pt x="767" y="550"/>
                    <a:pt x="808" y="389"/>
                    <a:pt x="767" y="268"/>
                  </a:cubicBezTo>
                  <a:cubicBezTo>
                    <a:pt x="704" y="110"/>
                    <a:pt x="541" y="1"/>
                    <a:pt x="37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9" name="Google Shape;569;p17"/>
            <p:cNvSpPr/>
            <p:nvPr/>
          </p:nvSpPr>
          <p:spPr>
            <a:xfrm flipH="1" rot="-7550157">
              <a:off x="1748829" y="179788"/>
              <a:ext cx="27561" cy="32506"/>
            </a:xfrm>
            <a:custGeom>
              <a:rect b="b" l="l" r="r" t="t"/>
              <a:pathLst>
                <a:path extrusionOk="0" h="953" w="808">
                  <a:moveTo>
                    <a:pt x="485" y="0"/>
                  </a:moveTo>
                  <a:cubicBezTo>
                    <a:pt x="324" y="0"/>
                    <a:pt x="203" y="121"/>
                    <a:pt x="122" y="242"/>
                  </a:cubicBezTo>
                  <a:cubicBezTo>
                    <a:pt x="41" y="363"/>
                    <a:pt x="1" y="525"/>
                    <a:pt x="41" y="646"/>
                  </a:cubicBezTo>
                  <a:cubicBezTo>
                    <a:pt x="105" y="837"/>
                    <a:pt x="270" y="953"/>
                    <a:pt x="456" y="953"/>
                  </a:cubicBezTo>
                  <a:cubicBezTo>
                    <a:pt x="505" y="953"/>
                    <a:pt x="555" y="945"/>
                    <a:pt x="606" y="928"/>
                  </a:cubicBezTo>
                  <a:lnTo>
                    <a:pt x="807" y="686"/>
                  </a:lnTo>
                  <a:lnTo>
                    <a:pt x="807" y="605"/>
                  </a:lnTo>
                  <a:cubicBezTo>
                    <a:pt x="807" y="484"/>
                    <a:pt x="807" y="363"/>
                    <a:pt x="807" y="242"/>
                  </a:cubicBezTo>
                  <a:cubicBezTo>
                    <a:pt x="767" y="202"/>
                    <a:pt x="767" y="162"/>
                    <a:pt x="727" y="121"/>
                  </a:cubicBezTo>
                  <a:lnTo>
                    <a:pt x="485"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0" name="Google Shape;570;p17"/>
            <p:cNvSpPr/>
            <p:nvPr/>
          </p:nvSpPr>
          <p:spPr>
            <a:xfrm flipH="1" rot="-7550157">
              <a:off x="587367" y="2209944"/>
              <a:ext cx="26162" cy="34689"/>
            </a:xfrm>
            <a:custGeom>
              <a:rect b="b" l="l" r="r" t="t"/>
              <a:pathLst>
                <a:path extrusionOk="0" h="1017" w="767">
                  <a:moveTo>
                    <a:pt x="466" y="0"/>
                  </a:moveTo>
                  <a:cubicBezTo>
                    <a:pt x="446" y="0"/>
                    <a:pt x="425" y="3"/>
                    <a:pt x="403" y="8"/>
                  </a:cubicBezTo>
                  <a:lnTo>
                    <a:pt x="161" y="290"/>
                  </a:lnTo>
                  <a:cubicBezTo>
                    <a:pt x="161" y="331"/>
                    <a:pt x="121" y="371"/>
                    <a:pt x="121" y="371"/>
                  </a:cubicBezTo>
                  <a:cubicBezTo>
                    <a:pt x="40" y="532"/>
                    <a:pt x="0" y="694"/>
                    <a:pt x="0" y="855"/>
                  </a:cubicBezTo>
                  <a:lnTo>
                    <a:pt x="323" y="1016"/>
                  </a:lnTo>
                  <a:cubicBezTo>
                    <a:pt x="645" y="855"/>
                    <a:pt x="766" y="532"/>
                    <a:pt x="726" y="210"/>
                  </a:cubicBezTo>
                  <a:cubicBezTo>
                    <a:pt x="691" y="105"/>
                    <a:pt x="596" y="0"/>
                    <a:pt x="46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1" name="Google Shape;571;p17"/>
            <p:cNvSpPr/>
            <p:nvPr/>
          </p:nvSpPr>
          <p:spPr>
            <a:xfrm flipH="1" rot="-7550157">
              <a:off x="399071" y="1386553"/>
              <a:ext cx="82579" cy="71630"/>
            </a:xfrm>
            <a:custGeom>
              <a:rect b="b" l="l" r="r" t="t"/>
              <a:pathLst>
                <a:path extrusionOk="0" h="2100" w="2421">
                  <a:moveTo>
                    <a:pt x="963" y="0"/>
                  </a:moveTo>
                  <a:cubicBezTo>
                    <a:pt x="753" y="0"/>
                    <a:pt x="541" y="81"/>
                    <a:pt x="404" y="218"/>
                  </a:cubicBezTo>
                  <a:cubicBezTo>
                    <a:pt x="122" y="420"/>
                    <a:pt x="1" y="783"/>
                    <a:pt x="82" y="1105"/>
                  </a:cubicBezTo>
                  <a:lnTo>
                    <a:pt x="243" y="1468"/>
                  </a:lnTo>
                  <a:lnTo>
                    <a:pt x="445" y="1710"/>
                  </a:lnTo>
                  <a:lnTo>
                    <a:pt x="646" y="1831"/>
                  </a:lnTo>
                  <a:lnTo>
                    <a:pt x="727" y="1872"/>
                  </a:lnTo>
                  <a:cubicBezTo>
                    <a:pt x="934" y="2027"/>
                    <a:pt x="1174" y="2099"/>
                    <a:pt x="1415" y="2099"/>
                  </a:cubicBezTo>
                  <a:cubicBezTo>
                    <a:pt x="1550" y="2099"/>
                    <a:pt x="1685" y="2076"/>
                    <a:pt x="1816" y="2033"/>
                  </a:cubicBezTo>
                  <a:cubicBezTo>
                    <a:pt x="2098" y="1912"/>
                    <a:pt x="2300" y="1630"/>
                    <a:pt x="2421" y="1347"/>
                  </a:cubicBezTo>
                  <a:lnTo>
                    <a:pt x="2259" y="702"/>
                  </a:lnTo>
                  <a:lnTo>
                    <a:pt x="2058" y="460"/>
                  </a:lnTo>
                  <a:lnTo>
                    <a:pt x="2098" y="379"/>
                  </a:lnTo>
                  <a:cubicBezTo>
                    <a:pt x="1922" y="168"/>
                    <a:pt x="1654" y="49"/>
                    <a:pt x="1401" y="49"/>
                  </a:cubicBezTo>
                  <a:cubicBezTo>
                    <a:pt x="1364" y="49"/>
                    <a:pt x="1327" y="52"/>
                    <a:pt x="1291" y="57"/>
                  </a:cubicBezTo>
                  <a:lnTo>
                    <a:pt x="1251" y="57"/>
                  </a:lnTo>
                  <a:cubicBezTo>
                    <a:pt x="1161" y="18"/>
                    <a:pt x="1062" y="0"/>
                    <a:pt x="963"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2" name="Google Shape;572;p17"/>
            <p:cNvSpPr/>
            <p:nvPr/>
          </p:nvSpPr>
          <p:spPr>
            <a:xfrm flipH="1" rot="-7550157">
              <a:off x="994608" y="1877271"/>
              <a:ext cx="44035" cy="49732"/>
            </a:xfrm>
            <a:custGeom>
              <a:rect b="b" l="l" r="r" t="t"/>
              <a:pathLst>
                <a:path extrusionOk="0" h="1458" w="1291">
                  <a:moveTo>
                    <a:pt x="565" y="1"/>
                  </a:moveTo>
                  <a:lnTo>
                    <a:pt x="363" y="81"/>
                  </a:lnTo>
                  <a:lnTo>
                    <a:pt x="283" y="162"/>
                  </a:lnTo>
                  <a:lnTo>
                    <a:pt x="121" y="283"/>
                  </a:lnTo>
                  <a:lnTo>
                    <a:pt x="41" y="404"/>
                  </a:lnTo>
                  <a:cubicBezTo>
                    <a:pt x="0" y="606"/>
                    <a:pt x="0" y="807"/>
                    <a:pt x="41" y="968"/>
                  </a:cubicBezTo>
                  <a:cubicBezTo>
                    <a:pt x="151" y="1264"/>
                    <a:pt x="431" y="1458"/>
                    <a:pt x="725" y="1458"/>
                  </a:cubicBezTo>
                  <a:cubicBezTo>
                    <a:pt x="752" y="1458"/>
                    <a:pt x="779" y="1456"/>
                    <a:pt x="807" y="1452"/>
                  </a:cubicBezTo>
                  <a:lnTo>
                    <a:pt x="1008" y="1291"/>
                  </a:lnTo>
                  <a:lnTo>
                    <a:pt x="1250" y="888"/>
                  </a:lnTo>
                  <a:cubicBezTo>
                    <a:pt x="1291" y="727"/>
                    <a:pt x="1291" y="525"/>
                    <a:pt x="1250" y="364"/>
                  </a:cubicBezTo>
                  <a:lnTo>
                    <a:pt x="1210" y="243"/>
                  </a:lnTo>
                  <a:lnTo>
                    <a:pt x="1049" y="122"/>
                  </a:lnTo>
                  <a:lnTo>
                    <a:pt x="766"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3" name="Google Shape;573;p17"/>
            <p:cNvSpPr/>
            <p:nvPr/>
          </p:nvSpPr>
          <p:spPr>
            <a:xfrm flipH="1" rot="-7550157">
              <a:off x="744596" y="1913327"/>
              <a:ext cx="46832" cy="48231"/>
            </a:xfrm>
            <a:custGeom>
              <a:rect b="b" l="l" r="r" t="t"/>
              <a:pathLst>
                <a:path extrusionOk="0" h="1414" w="1373">
                  <a:moveTo>
                    <a:pt x="606" y="1"/>
                  </a:moveTo>
                  <a:lnTo>
                    <a:pt x="404" y="41"/>
                  </a:lnTo>
                  <a:lnTo>
                    <a:pt x="243" y="202"/>
                  </a:lnTo>
                  <a:lnTo>
                    <a:pt x="82" y="565"/>
                  </a:lnTo>
                  <a:cubicBezTo>
                    <a:pt x="41" y="646"/>
                    <a:pt x="1" y="767"/>
                    <a:pt x="41" y="888"/>
                  </a:cubicBezTo>
                  <a:lnTo>
                    <a:pt x="162" y="1130"/>
                  </a:lnTo>
                  <a:lnTo>
                    <a:pt x="525" y="1372"/>
                  </a:lnTo>
                  <a:cubicBezTo>
                    <a:pt x="597" y="1400"/>
                    <a:pt x="673" y="1414"/>
                    <a:pt x="749" y="1414"/>
                  </a:cubicBezTo>
                  <a:cubicBezTo>
                    <a:pt x="888" y="1414"/>
                    <a:pt x="1026" y="1369"/>
                    <a:pt x="1130" y="1291"/>
                  </a:cubicBezTo>
                  <a:lnTo>
                    <a:pt x="1251" y="1130"/>
                  </a:lnTo>
                  <a:lnTo>
                    <a:pt x="1372" y="848"/>
                  </a:lnTo>
                  <a:lnTo>
                    <a:pt x="1372" y="606"/>
                  </a:lnTo>
                  <a:lnTo>
                    <a:pt x="1251" y="323"/>
                  </a:lnTo>
                  <a:lnTo>
                    <a:pt x="1090" y="122"/>
                  </a:lnTo>
                  <a:lnTo>
                    <a:pt x="808"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4" name="Google Shape;574;p17"/>
            <p:cNvSpPr/>
            <p:nvPr/>
          </p:nvSpPr>
          <p:spPr>
            <a:xfrm flipH="1" rot="-7550157">
              <a:off x="131493" y="2097973"/>
              <a:ext cx="28925" cy="36088"/>
            </a:xfrm>
            <a:custGeom>
              <a:rect b="b" l="l" r="r" t="t"/>
              <a:pathLst>
                <a:path extrusionOk="0" h="1058" w="848">
                  <a:moveTo>
                    <a:pt x="312" y="373"/>
                  </a:moveTo>
                  <a:cubicBezTo>
                    <a:pt x="295" y="377"/>
                    <a:pt x="288" y="391"/>
                    <a:pt x="285" y="410"/>
                  </a:cubicBezTo>
                  <a:lnTo>
                    <a:pt x="285" y="410"/>
                  </a:lnTo>
                  <a:lnTo>
                    <a:pt x="306" y="389"/>
                  </a:lnTo>
                  <a:lnTo>
                    <a:pt x="306" y="389"/>
                  </a:lnTo>
                  <a:lnTo>
                    <a:pt x="312" y="373"/>
                  </a:lnTo>
                  <a:close/>
                  <a:moveTo>
                    <a:pt x="508" y="1"/>
                  </a:moveTo>
                  <a:cubicBezTo>
                    <a:pt x="487" y="1"/>
                    <a:pt x="465" y="3"/>
                    <a:pt x="444" y="8"/>
                  </a:cubicBezTo>
                  <a:lnTo>
                    <a:pt x="312" y="373"/>
                  </a:lnTo>
                  <a:lnTo>
                    <a:pt x="312" y="373"/>
                  </a:lnTo>
                  <a:cubicBezTo>
                    <a:pt x="315" y="372"/>
                    <a:pt x="319" y="371"/>
                    <a:pt x="323" y="371"/>
                  </a:cubicBezTo>
                  <a:lnTo>
                    <a:pt x="306" y="389"/>
                  </a:lnTo>
                  <a:lnTo>
                    <a:pt x="306" y="389"/>
                  </a:lnTo>
                  <a:lnTo>
                    <a:pt x="283" y="452"/>
                  </a:lnTo>
                  <a:cubicBezTo>
                    <a:pt x="283" y="437"/>
                    <a:pt x="283" y="423"/>
                    <a:pt x="285" y="410"/>
                  </a:cubicBezTo>
                  <a:lnTo>
                    <a:pt x="285" y="410"/>
                  </a:lnTo>
                  <a:lnTo>
                    <a:pt x="283" y="412"/>
                  </a:lnTo>
                  <a:cubicBezTo>
                    <a:pt x="122" y="492"/>
                    <a:pt x="1" y="654"/>
                    <a:pt x="1" y="855"/>
                  </a:cubicBezTo>
                  <a:lnTo>
                    <a:pt x="323" y="1057"/>
                  </a:lnTo>
                  <a:lnTo>
                    <a:pt x="525" y="1057"/>
                  </a:lnTo>
                  <a:lnTo>
                    <a:pt x="807" y="775"/>
                  </a:lnTo>
                  <a:cubicBezTo>
                    <a:pt x="807" y="734"/>
                    <a:pt x="807" y="694"/>
                    <a:pt x="807" y="654"/>
                  </a:cubicBezTo>
                  <a:cubicBezTo>
                    <a:pt x="848" y="533"/>
                    <a:pt x="848" y="371"/>
                    <a:pt x="807" y="250"/>
                  </a:cubicBezTo>
                  <a:cubicBezTo>
                    <a:pt x="772" y="110"/>
                    <a:pt x="646" y="1"/>
                    <a:pt x="508"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5" name="Google Shape;575;p17"/>
            <p:cNvSpPr/>
            <p:nvPr/>
          </p:nvSpPr>
          <p:spPr>
            <a:xfrm flipH="1" rot="-7550157">
              <a:off x="-18808" y="1723858"/>
              <a:ext cx="30289" cy="28174"/>
            </a:xfrm>
            <a:custGeom>
              <a:rect b="b" l="l" r="r" t="t"/>
              <a:pathLst>
                <a:path extrusionOk="0" h="826" w="888">
                  <a:moveTo>
                    <a:pt x="388" y="0"/>
                  </a:moveTo>
                  <a:cubicBezTo>
                    <a:pt x="285" y="0"/>
                    <a:pt x="183" y="28"/>
                    <a:pt x="81" y="105"/>
                  </a:cubicBezTo>
                  <a:lnTo>
                    <a:pt x="0" y="347"/>
                  </a:lnTo>
                  <a:cubicBezTo>
                    <a:pt x="0" y="638"/>
                    <a:pt x="182" y="826"/>
                    <a:pt x="400" y="826"/>
                  </a:cubicBezTo>
                  <a:cubicBezTo>
                    <a:pt x="453" y="826"/>
                    <a:pt x="509" y="815"/>
                    <a:pt x="565" y="791"/>
                  </a:cubicBezTo>
                  <a:cubicBezTo>
                    <a:pt x="766" y="710"/>
                    <a:pt x="887" y="428"/>
                    <a:pt x="847" y="186"/>
                  </a:cubicBezTo>
                  <a:lnTo>
                    <a:pt x="605" y="24"/>
                  </a:lnTo>
                  <a:lnTo>
                    <a:pt x="565" y="24"/>
                  </a:lnTo>
                  <a:cubicBezTo>
                    <a:pt x="506" y="10"/>
                    <a:pt x="447" y="0"/>
                    <a:pt x="38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6" name="Google Shape;576;p17"/>
            <p:cNvSpPr/>
            <p:nvPr/>
          </p:nvSpPr>
          <p:spPr>
            <a:xfrm flipH="1" rot="-7550157">
              <a:off x="190990" y="1604561"/>
              <a:ext cx="49527" cy="55053"/>
            </a:xfrm>
            <a:custGeom>
              <a:rect b="b" l="l" r="r" t="t"/>
              <a:pathLst>
                <a:path extrusionOk="0" h="1614" w="1452">
                  <a:moveTo>
                    <a:pt x="645" y="0"/>
                  </a:moveTo>
                  <a:cubicBezTo>
                    <a:pt x="242" y="202"/>
                    <a:pt x="0" y="605"/>
                    <a:pt x="0" y="1049"/>
                  </a:cubicBezTo>
                  <a:lnTo>
                    <a:pt x="121" y="1291"/>
                  </a:lnTo>
                  <a:lnTo>
                    <a:pt x="403" y="1533"/>
                  </a:lnTo>
                  <a:lnTo>
                    <a:pt x="645" y="1614"/>
                  </a:lnTo>
                  <a:cubicBezTo>
                    <a:pt x="968" y="1533"/>
                    <a:pt x="1250" y="1331"/>
                    <a:pt x="1371" y="1049"/>
                  </a:cubicBezTo>
                  <a:cubicBezTo>
                    <a:pt x="1452" y="847"/>
                    <a:pt x="1452" y="605"/>
                    <a:pt x="1371" y="404"/>
                  </a:cubicBezTo>
                  <a:cubicBezTo>
                    <a:pt x="1371" y="363"/>
                    <a:pt x="1331" y="323"/>
                    <a:pt x="1331" y="242"/>
                  </a:cubicBezTo>
                  <a:lnTo>
                    <a:pt x="1170" y="121"/>
                  </a:lnTo>
                  <a:lnTo>
                    <a:pt x="847"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7" name="Google Shape;577;p17"/>
            <p:cNvSpPr/>
            <p:nvPr/>
          </p:nvSpPr>
          <p:spPr>
            <a:xfrm flipH="1" rot="-7550157">
              <a:off x="1392384" y="1345177"/>
              <a:ext cx="78452" cy="95473"/>
            </a:xfrm>
            <a:custGeom>
              <a:rect b="b" l="l" r="r" t="t"/>
              <a:pathLst>
                <a:path extrusionOk="0" h="2799" w="2300">
                  <a:moveTo>
                    <a:pt x="1334" y="0"/>
                  </a:moveTo>
                  <a:cubicBezTo>
                    <a:pt x="1280" y="0"/>
                    <a:pt x="1225" y="5"/>
                    <a:pt x="1170" y="14"/>
                  </a:cubicBezTo>
                  <a:lnTo>
                    <a:pt x="807" y="296"/>
                  </a:lnTo>
                  <a:lnTo>
                    <a:pt x="726" y="417"/>
                  </a:lnTo>
                  <a:cubicBezTo>
                    <a:pt x="565" y="579"/>
                    <a:pt x="484" y="780"/>
                    <a:pt x="444" y="982"/>
                  </a:cubicBezTo>
                  <a:lnTo>
                    <a:pt x="283" y="1143"/>
                  </a:lnTo>
                  <a:lnTo>
                    <a:pt x="121" y="1466"/>
                  </a:lnTo>
                  <a:lnTo>
                    <a:pt x="81" y="1547"/>
                  </a:lnTo>
                  <a:cubicBezTo>
                    <a:pt x="41" y="1708"/>
                    <a:pt x="0" y="1869"/>
                    <a:pt x="41" y="2071"/>
                  </a:cubicBezTo>
                  <a:lnTo>
                    <a:pt x="283" y="2474"/>
                  </a:lnTo>
                  <a:lnTo>
                    <a:pt x="605" y="2676"/>
                  </a:lnTo>
                  <a:lnTo>
                    <a:pt x="726" y="2756"/>
                  </a:lnTo>
                  <a:cubicBezTo>
                    <a:pt x="826" y="2785"/>
                    <a:pt x="926" y="2798"/>
                    <a:pt x="1025" y="2798"/>
                  </a:cubicBezTo>
                  <a:cubicBezTo>
                    <a:pt x="1204" y="2798"/>
                    <a:pt x="1377" y="2754"/>
                    <a:pt x="1533" y="2676"/>
                  </a:cubicBezTo>
                  <a:lnTo>
                    <a:pt x="1775" y="2353"/>
                  </a:lnTo>
                  <a:lnTo>
                    <a:pt x="1896" y="2030"/>
                  </a:lnTo>
                  <a:lnTo>
                    <a:pt x="1896" y="1869"/>
                  </a:lnTo>
                  <a:lnTo>
                    <a:pt x="2138" y="1587"/>
                  </a:lnTo>
                  <a:lnTo>
                    <a:pt x="2299" y="1224"/>
                  </a:lnTo>
                  <a:lnTo>
                    <a:pt x="2259" y="740"/>
                  </a:lnTo>
                  <a:cubicBezTo>
                    <a:pt x="2152" y="275"/>
                    <a:pt x="1759" y="0"/>
                    <a:pt x="133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8" name="Google Shape;578;p17"/>
            <p:cNvSpPr/>
            <p:nvPr/>
          </p:nvSpPr>
          <p:spPr>
            <a:xfrm flipH="1" rot="-7550157">
              <a:off x="1552141" y="951190"/>
              <a:ext cx="44070" cy="51403"/>
            </a:xfrm>
            <a:custGeom>
              <a:rect b="b" l="l" r="r" t="t"/>
              <a:pathLst>
                <a:path extrusionOk="0" h="1507" w="1292">
                  <a:moveTo>
                    <a:pt x="687" y="0"/>
                  </a:moveTo>
                  <a:cubicBezTo>
                    <a:pt x="487" y="0"/>
                    <a:pt x="297" y="84"/>
                    <a:pt x="162" y="252"/>
                  </a:cubicBezTo>
                  <a:cubicBezTo>
                    <a:pt x="41" y="494"/>
                    <a:pt x="1" y="776"/>
                    <a:pt x="82" y="1018"/>
                  </a:cubicBezTo>
                  <a:cubicBezTo>
                    <a:pt x="162" y="1220"/>
                    <a:pt x="283" y="1381"/>
                    <a:pt x="485" y="1462"/>
                  </a:cubicBezTo>
                  <a:cubicBezTo>
                    <a:pt x="546" y="1493"/>
                    <a:pt x="614" y="1506"/>
                    <a:pt x="683" y="1506"/>
                  </a:cubicBezTo>
                  <a:cubicBezTo>
                    <a:pt x="794" y="1506"/>
                    <a:pt x="909" y="1472"/>
                    <a:pt x="1009" y="1422"/>
                  </a:cubicBezTo>
                  <a:lnTo>
                    <a:pt x="1130" y="1260"/>
                  </a:lnTo>
                  <a:lnTo>
                    <a:pt x="1170" y="1099"/>
                  </a:lnTo>
                  <a:lnTo>
                    <a:pt x="1130" y="1059"/>
                  </a:lnTo>
                  <a:lnTo>
                    <a:pt x="1251" y="857"/>
                  </a:lnTo>
                  <a:lnTo>
                    <a:pt x="1291" y="575"/>
                  </a:lnTo>
                  <a:lnTo>
                    <a:pt x="1211" y="373"/>
                  </a:lnTo>
                  <a:lnTo>
                    <a:pt x="1130" y="252"/>
                  </a:lnTo>
                  <a:lnTo>
                    <a:pt x="928" y="91"/>
                  </a:lnTo>
                  <a:lnTo>
                    <a:pt x="807" y="10"/>
                  </a:lnTo>
                  <a:cubicBezTo>
                    <a:pt x="767" y="3"/>
                    <a:pt x="727" y="0"/>
                    <a:pt x="687"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9" name="Google Shape;579;p17"/>
            <p:cNvSpPr/>
            <p:nvPr/>
          </p:nvSpPr>
          <p:spPr>
            <a:xfrm flipH="1" rot="-7550157">
              <a:off x="1195346" y="722898"/>
              <a:ext cx="78418" cy="83944"/>
            </a:xfrm>
            <a:custGeom>
              <a:rect b="b" l="l" r="r" t="t"/>
              <a:pathLst>
                <a:path extrusionOk="0" h="2461" w="2299">
                  <a:moveTo>
                    <a:pt x="1089" y="0"/>
                  </a:moveTo>
                  <a:cubicBezTo>
                    <a:pt x="363" y="242"/>
                    <a:pt x="0" y="1008"/>
                    <a:pt x="202" y="1734"/>
                  </a:cubicBezTo>
                  <a:cubicBezTo>
                    <a:pt x="282" y="1936"/>
                    <a:pt x="403" y="2097"/>
                    <a:pt x="524" y="2258"/>
                  </a:cubicBezTo>
                  <a:lnTo>
                    <a:pt x="807" y="2379"/>
                  </a:lnTo>
                  <a:lnTo>
                    <a:pt x="1049" y="2460"/>
                  </a:lnTo>
                  <a:lnTo>
                    <a:pt x="1331" y="2460"/>
                  </a:lnTo>
                  <a:lnTo>
                    <a:pt x="1855" y="2258"/>
                  </a:lnTo>
                  <a:lnTo>
                    <a:pt x="2178" y="1936"/>
                  </a:lnTo>
                  <a:lnTo>
                    <a:pt x="2299" y="1613"/>
                  </a:lnTo>
                  <a:lnTo>
                    <a:pt x="2299" y="1129"/>
                  </a:lnTo>
                  <a:lnTo>
                    <a:pt x="2138" y="484"/>
                  </a:lnTo>
                  <a:lnTo>
                    <a:pt x="1815" y="121"/>
                  </a:lnTo>
                  <a:lnTo>
                    <a:pt x="1533"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0" name="Google Shape;580;p17"/>
            <p:cNvSpPr/>
            <p:nvPr/>
          </p:nvSpPr>
          <p:spPr>
            <a:xfrm flipH="1" rot="-7550157">
              <a:off x="1328263" y="1208212"/>
              <a:ext cx="78452" cy="78554"/>
            </a:xfrm>
            <a:custGeom>
              <a:rect b="b" l="l" r="r" t="t"/>
              <a:pathLst>
                <a:path extrusionOk="0" h="2303" w="2300">
                  <a:moveTo>
                    <a:pt x="1056" y="1"/>
                  </a:moveTo>
                  <a:cubicBezTo>
                    <a:pt x="790" y="1"/>
                    <a:pt x="531" y="90"/>
                    <a:pt x="323" y="246"/>
                  </a:cubicBezTo>
                  <a:lnTo>
                    <a:pt x="121" y="569"/>
                  </a:lnTo>
                  <a:lnTo>
                    <a:pt x="0" y="851"/>
                  </a:lnTo>
                  <a:lnTo>
                    <a:pt x="0" y="1375"/>
                  </a:lnTo>
                  <a:cubicBezTo>
                    <a:pt x="202" y="1899"/>
                    <a:pt x="686" y="2262"/>
                    <a:pt x="1251" y="2303"/>
                  </a:cubicBezTo>
                  <a:lnTo>
                    <a:pt x="1372" y="2303"/>
                  </a:lnTo>
                  <a:lnTo>
                    <a:pt x="1734" y="2182"/>
                  </a:lnTo>
                  <a:lnTo>
                    <a:pt x="1976" y="2020"/>
                  </a:lnTo>
                  <a:lnTo>
                    <a:pt x="2178" y="1698"/>
                  </a:lnTo>
                  <a:cubicBezTo>
                    <a:pt x="2299" y="1415"/>
                    <a:pt x="2299" y="1133"/>
                    <a:pt x="2178" y="810"/>
                  </a:cubicBezTo>
                  <a:cubicBezTo>
                    <a:pt x="2057" y="488"/>
                    <a:pt x="1815" y="206"/>
                    <a:pt x="1492" y="85"/>
                  </a:cubicBezTo>
                  <a:cubicBezTo>
                    <a:pt x="1350" y="27"/>
                    <a:pt x="1202" y="1"/>
                    <a:pt x="105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1" name="Google Shape;581;p17"/>
            <p:cNvSpPr/>
            <p:nvPr/>
          </p:nvSpPr>
          <p:spPr>
            <a:xfrm flipH="1" rot="-7550157">
              <a:off x="743879" y="152783"/>
              <a:ext cx="11017" cy="26196"/>
            </a:xfrm>
            <a:custGeom>
              <a:rect b="b" l="l" r="r" t="t"/>
              <a:pathLst>
                <a:path extrusionOk="0" h="768" w="323">
                  <a:moveTo>
                    <a:pt x="0" y="1"/>
                  </a:moveTo>
                  <a:lnTo>
                    <a:pt x="81" y="767"/>
                  </a:lnTo>
                  <a:lnTo>
                    <a:pt x="282" y="444"/>
                  </a:lnTo>
                  <a:cubicBezTo>
                    <a:pt x="323" y="364"/>
                    <a:pt x="323" y="283"/>
                    <a:pt x="323" y="202"/>
                  </a:cubicBezTo>
                  <a:lnTo>
                    <a:pt x="0"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2" name="Google Shape;582;p17"/>
            <p:cNvSpPr/>
            <p:nvPr/>
          </p:nvSpPr>
          <p:spPr>
            <a:xfrm flipH="1" rot="-7550157">
              <a:off x="939188" y="1215649"/>
              <a:ext cx="64672" cy="68833"/>
            </a:xfrm>
            <a:custGeom>
              <a:rect b="b" l="l" r="r" t="t"/>
              <a:pathLst>
                <a:path extrusionOk="0" h="2018" w="1896">
                  <a:moveTo>
                    <a:pt x="766" y="1"/>
                  </a:moveTo>
                  <a:lnTo>
                    <a:pt x="565" y="82"/>
                  </a:lnTo>
                  <a:lnTo>
                    <a:pt x="282" y="364"/>
                  </a:lnTo>
                  <a:lnTo>
                    <a:pt x="81" y="767"/>
                  </a:lnTo>
                  <a:cubicBezTo>
                    <a:pt x="40" y="928"/>
                    <a:pt x="0" y="1090"/>
                    <a:pt x="40" y="1251"/>
                  </a:cubicBezTo>
                  <a:lnTo>
                    <a:pt x="282" y="1695"/>
                  </a:lnTo>
                  <a:lnTo>
                    <a:pt x="605" y="1896"/>
                  </a:lnTo>
                  <a:lnTo>
                    <a:pt x="766" y="1977"/>
                  </a:lnTo>
                  <a:cubicBezTo>
                    <a:pt x="847" y="2004"/>
                    <a:pt x="937" y="2017"/>
                    <a:pt x="1029" y="2017"/>
                  </a:cubicBezTo>
                  <a:cubicBezTo>
                    <a:pt x="1214" y="2017"/>
                    <a:pt x="1412" y="1964"/>
                    <a:pt x="1573" y="1856"/>
                  </a:cubicBezTo>
                  <a:lnTo>
                    <a:pt x="1815" y="1533"/>
                  </a:lnTo>
                  <a:lnTo>
                    <a:pt x="1895" y="1251"/>
                  </a:lnTo>
                  <a:lnTo>
                    <a:pt x="1895" y="807"/>
                  </a:lnTo>
                  <a:lnTo>
                    <a:pt x="1815" y="485"/>
                  </a:lnTo>
                  <a:lnTo>
                    <a:pt x="1492" y="162"/>
                  </a:lnTo>
                  <a:lnTo>
                    <a:pt x="1210"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3" name="Google Shape;583;p17"/>
            <p:cNvSpPr/>
            <p:nvPr/>
          </p:nvSpPr>
          <p:spPr>
            <a:xfrm flipH="1" rot="-7550157">
              <a:off x="960375" y="1455202"/>
              <a:ext cx="70197" cy="74325"/>
            </a:xfrm>
            <a:custGeom>
              <a:rect b="b" l="l" r="r" t="t"/>
              <a:pathLst>
                <a:path extrusionOk="0" h="2179" w="2058">
                  <a:moveTo>
                    <a:pt x="928" y="1"/>
                  </a:moveTo>
                  <a:lnTo>
                    <a:pt x="565" y="82"/>
                  </a:lnTo>
                  <a:lnTo>
                    <a:pt x="364" y="203"/>
                  </a:lnTo>
                  <a:lnTo>
                    <a:pt x="162" y="445"/>
                  </a:lnTo>
                  <a:cubicBezTo>
                    <a:pt x="41" y="727"/>
                    <a:pt x="1" y="1049"/>
                    <a:pt x="122" y="1332"/>
                  </a:cubicBezTo>
                  <a:cubicBezTo>
                    <a:pt x="243" y="1695"/>
                    <a:pt x="525" y="2017"/>
                    <a:pt x="848" y="2179"/>
                  </a:cubicBezTo>
                  <a:lnTo>
                    <a:pt x="1251" y="2179"/>
                  </a:lnTo>
                  <a:lnTo>
                    <a:pt x="1574" y="2017"/>
                  </a:lnTo>
                  <a:lnTo>
                    <a:pt x="1856" y="1735"/>
                  </a:lnTo>
                  <a:cubicBezTo>
                    <a:pt x="2017" y="1412"/>
                    <a:pt x="2057" y="1049"/>
                    <a:pt x="1936" y="727"/>
                  </a:cubicBezTo>
                  <a:cubicBezTo>
                    <a:pt x="1775" y="283"/>
                    <a:pt x="1372" y="1"/>
                    <a:pt x="928"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4" name="Google Shape;584;p17"/>
            <p:cNvSpPr/>
            <p:nvPr/>
          </p:nvSpPr>
          <p:spPr>
            <a:xfrm flipH="1" rot="-7550157">
              <a:off x="702923" y="1490777"/>
              <a:ext cx="78452" cy="77224"/>
            </a:xfrm>
            <a:custGeom>
              <a:rect b="b" l="l" r="r" t="t"/>
              <a:pathLst>
                <a:path extrusionOk="0" h="2264" w="2300">
                  <a:moveTo>
                    <a:pt x="1073" y="1"/>
                  </a:moveTo>
                  <a:cubicBezTo>
                    <a:pt x="663" y="1"/>
                    <a:pt x="268" y="236"/>
                    <a:pt x="81" y="610"/>
                  </a:cubicBezTo>
                  <a:lnTo>
                    <a:pt x="0" y="933"/>
                  </a:lnTo>
                  <a:lnTo>
                    <a:pt x="0" y="1215"/>
                  </a:lnTo>
                  <a:lnTo>
                    <a:pt x="121" y="1538"/>
                  </a:lnTo>
                  <a:cubicBezTo>
                    <a:pt x="323" y="1860"/>
                    <a:pt x="686" y="2143"/>
                    <a:pt x="1130" y="2264"/>
                  </a:cubicBezTo>
                  <a:lnTo>
                    <a:pt x="1452" y="2264"/>
                  </a:lnTo>
                  <a:lnTo>
                    <a:pt x="1694" y="2183"/>
                  </a:lnTo>
                  <a:lnTo>
                    <a:pt x="1977" y="1981"/>
                  </a:lnTo>
                  <a:cubicBezTo>
                    <a:pt x="2219" y="1659"/>
                    <a:pt x="2299" y="1215"/>
                    <a:pt x="2178" y="812"/>
                  </a:cubicBezTo>
                  <a:cubicBezTo>
                    <a:pt x="2017" y="368"/>
                    <a:pt x="1614" y="46"/>
                    <a:pt x="1170" y="5"/>
                  </a:cubicBezTo>
                  <a:cubicBezTo>
                    <a:pt x="1138" y="2"/>
                    <a:pt x="1106" y="1"/>
                    <a:pt x="107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5" name="Google Shape;585;p17"/>
            <p:cNvSpPr/>
            <p:nvPr/>
          </p:nvSpPr>
          <p:spPr>
            <a:xfrm flipH="1" rot="-7550157">
              <a:off x="952532" y="438745"/>
              <a:ext cx="53688" cy="53654"/>
            </a:xfrm>
            <a:custGeom>
              <a:rect b="b" l="l" r="r" t="t"/>
              <a:pathLst>
                <a:path extrusionOk="0" h="1573" w="1574">
                  <a:moveTo>
                    <a:pt x="726" y="0"/>
                  </a:moveTo>
                  <a:cubicBezTo>
                    <a:pt x="565" y="40"/>
                    <a:pt x="404" y="161"/>
                    <a:pt x="283" y="323"/>
                  </a:cubicBezTo>
                  <a:lnTo>
                    <a:pt x="202" y="363"/>
                  </a:lnTo>
                  <a:lnTo>
                    <a:pt x="41" y="686"/>
                  </a:lnTo>
                  <a:lnTo>
                    <a:pt x="0" y="887"/>
                  </a:lnTo>
                  <a:cubicBezTo>
                    <a:pt x="0" y="928"/>
                    <a:pt x="0" y="1008"/>
                    <a:pt x="41" y="1049"/>
                  </a:cubicBezTo>
                  <a:cubicBezTo>
                    <a:pt x="81" y="1250"/>
                    <a:pt x="242" y="1412"/>
                    <a:pt x="444" y="1533"/>
                  </a:cubicBezTo>
                  <a:cubicBezTo>
                    <a:pt x="538" y="1559"/>
                    <a:pt x="637" y="1573"/>
                    <a:pt x="735" y="1573"/>
                  </a:cubicBezTo>
                  <a:cubicBezTo>
                    <a:pt x="932" y="1573"/>
                    <a:pt x="1130" y="1519"/>
                    <a:pt x="1291" y="1412"/>
                  </a:cubicBezTo>
                  <a:lnTo>
                    <a:pt x="1452" y="1250"/>
                  </a:lnTo>
                  <a:lnTo>
                    <a:pt x="1573" y="928"/>
                  </a:lnTo>
                  <a:lnTo>
                    <a:pt x="1573" y="726"/>
                  </a:lnTo>
                  <a:lnTo>
                    <a:pt x="1573" y="645"/>
                  </a:lnTo>
                  <a:cubicBezTo>
                    <a:pt x="1493" y="403"/>
                    <a:pt x="1331" y="161"/>
                    <a:pt x="1130" y="40"/>
                  </a:cubicBezTo>
                  <a:lnTo>
                    <a:pt x="1009"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6" name="Google Shape;586;p17"/>
            <p:cNvSpPr/>
            <p:nvPr/>
          </p:nvSpPr>
          <p:spPr>
            <a:xfrm flipH="1" rot="-7550157">
              <a:off x="846113" y="1052366"/>
              <a:ext cx="63307" cy="70948"/>
            </a:xfrm>
            <a:custGeom>
              <a:rect b="b" l="l" r="r" t="t"/>
              <a:pathLst>
                <a:path extrusionOk="0" h="2080" w="1856">
                  <a:moveTo>
                    <a:pt x="727" y="0"/>
                  </a:moveTo>
                  <a:lnTo>
                    <a:pt x="444" y="121"/>
                  </a:lnTo>
                  <a:lnTo>
                    <a:pt x="122" y="484"/>
                  </a:lnTo>
                  <a:lnTo>
                    <a:pt x="1" y="847"/>
                  </a:lnTo>
                  <a:lnTo>
                    <a:pt x="41" y="1331"/>
                  </a:lnTo>
                  <a:cubicBezTo>
                    <a:pt x="253" y="1966"/>
                    <a:pt x="646" y="2080"/>
                    <a:pt x="897" y="2080"/>
                  </a:cubicBezTo>
                  <a:cubicBezTo>
                    <a:pt x="981" y="2080"/>
                    <a:pt x="1049" y="2067"/>
                    <a:pt x="1090" y="2057"/>
                  </a:cubicBezTo>
                  <a:lnTo>
                    <a:pt x="1452" y="1775"/>
                  </a:lnTo>
                  <a:lnTo>
                    <a:pt x="1694" y="1412"/>
                  </a:lnTo>
                  <a:cubicBezTo>
                    <a:pt x="1815" y="1210"/>
                    <a:pt x="1856" y="968"/>
                    <a:pt x="1815" y="726"/>
                  </a:cubicBezTo>
                  <a:lnTo>
                    <a:pt x="1573" y="282"/>
                  </a:lnTo>
                  <a:lnTo>
                    <a:pt x="1251" y="81"/>
                  </a:lnTo>
                  <a:lnTo>
                    <a:pt x="727"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7" name="Google Shape;587;p17"/>
            <p:cNvSpPr/>
            <p:nvPr/>
          </p:nvSpPr>
          <p:spPr>
            <a:xfrm flipH="1" rot="-7550157">
              <a:off x="1749259" y="1424379"/>
              <a:ext cx="45400" cy="49561"/>
            </a:xfrm>
            <a:custGeom>
              <a:rect b="b" l="l" r="r" t="t"/>
              <a:pathLst>
                <a:path extrusionOk="0" h="1453" w="1331">
                  <a:moveTo>
                    <a:pt x="524" y="1"/>
                  </a:moveTo>
                  <a:lnTo>
                    <a:pt x="323" y="122"/>
                  </a:lnTo>
                  <a:lnTo>
                    <a:pt x="81" y="565"/>
                  </a:lnTo>
                  <a:cubicBezTo>
                    <a:pt x="40" y="686"/>
                    <a:pt x="0" y="807"/>
                    <a:pt x="40" y="928"/>
                  </a:cubicBezTo>
                  <a:lnTo>
                    <a:pt x="161" y="1130"/>
                  </a:lnTo>
                  <a:lnTo>
                    <a:pt x="484" y="1372"/>
                  </a:lnTo>
                  <a:cubicBezTo>
                    <a:pt x="605" y="1452"/>
                    <a:pt x="726" y="1452"/>
                    <a:pt x="847" y="1452"/>
                  </a:cubicBezTo>
                  <a:lnTo>
                    <a:pt x="1049" y="1291"/>
                  </a:lnTo>
                  <a:lnTo>
                    <a:pt x="1250" y="928"/>
                  </a:lnTo>
                  <a:cubicBezTo>
                    <a:pt x="1291" y="807"/>
                    <a:pt x="1331" y="686"/>
                    <a:pt x="1291" y="565"/>
                  </a:cubicBezTo>
                  <a:lnTo>
                    <a:pt x="1210" y="364"/>
                  </a:lnTo>
                  <a:lnTo>
                    <a:pt x="847" y="41"/>
                  </a:lnTo>
                  <a:cubicBezTo>
                    <a:pt x="726" y="1"/>
                    <a:pt x="605" y="1"/>
                    <a:pt x="52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8" name="Google Shape;588;p17"/>
            <p:cNvSpPr/>
            <p:nvPr/>
          </p:nvSpPr>
          <p:spPr>
            <a:xfrm flipH="1" rot="-7550157">
              <a:off x="1451315" y="257698"/>
              <a:ext cx="35815" cy="28959"/>
            </a:xfrm>
            <a:custGeom>
              <a:rect b="b" l="l" r="r" t="t"/>
              <a:pathLst>
                <a:path extrusionOk="0" h="849" w="1050">
                  <a:moveTo>
                    <a:pt x="559" y="0"/>
                  </a:moveTo>
                  <a:cubicBezTo>
                    <a:pt x="496" y="0"/>
                    <a:pt x="430" y="13"/>
                    <a:pt x="364" y="41"/>
                  </a:cubicBezTo>
                  <a:cubicBezTo>
                    <a:pt x="122" y="122"/>
                    <a:pt x="1" y="364"/>
                    <a:pt x="41" y="646"/>
                  </a:cubicBezTo>
                  <a:lnTo>
                    <a:pt x="202" y="808"/>
                  </a:lnTo>
                  <a:cubicBezTo>
                    <a:pt x="283" y="835"/>
                    <a:pt x="368" y="848"/>
                    <a:pt x="453" y="848"/>
                  </a:cubicBezTo>
                  <a:cubicBezTo>
                    <a:pt x="623" y="848"/>
                    <a:pt x="794" y="794"/>
                    <a:pt x="928" y="687"/>
                  </a:cubicBezTo>
                  <a:lnTo>
                    <a:pt x="1049" y="404"/>
                  </a:lnTo>
                  <a:lnTo>
                    <a:pt x="1049" y="324"/>
                  </a:lnTo>
                  <a:cubicBezTo>
                    <a:pt x="956" y="138"/>
                    <a:pt x="769" y="0"/>
                    <a:pt x="559"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589" name="Google Shape;589;p17"/>
          <p:cNvGrpSpPr/>
          <p:nvPr/>
        </p:nvGrpSpPr>
        <p:grpSpPr>
          <a:xfrm rot="-5538499">
            <a:off x="-815807" y="3329729"/>
            <a:ext cx="2340036" cy="1629392"/>
            <a:chOff x="2408692" y="-569353"/>
            <a:chExt cx="3769974" cy="2558659"/>
          </a:xfrm>
        </p:grpSpPr>
        <p:sp>
          <p:nvSpPr>
            <p:cNvPr id="590" name="Google Shape;590;p17"/>
            <p:cNvSpPr/>
            <p:nvPr/>
          </p:nvSpPr>
          <p:spPr>
            <a:xfrm rot="-5400000">
              <a:off x="2983957" y="-632355"/>
              <a:ext cx="1179387" cy="2329918"/>
            </a:xfrm>
            <a:custGeom>
              <a:rect b="b" l="l" r="r" t="t"/>
              <a:pathLst>
                <a:path extrusionOk="0" h="68306" w="34576">
                  <a:moveTo>
                    <a:pt x="34323" y="1"/>
                  </a:moveTo>
                  <a:cubicBezTo>
                    <a:pt x="34241" y="1"/>
                    <a:pt x="34164" y="46"/>
                    <a:pt x="34148" y="144"/>
                  </a:cubicBezTo>
                  <a:cubicBezTo>
                    <a:pt x="33220" y="4983"/>
                    <a:pt x="32051" y="9782"/>
                    <a:pt x="30599" y="14501"/>
                  </a:cubicBezTo>
                  <a:cubicBezTo>
                    <a:pt x="29147" y="19219"/>
                    <a:pt x="27453" y="23857"/>
                    <a:pt x="25477" y="28374"/>
                  </a:cubicBezTo>
                  <a:cubicBezTo>
                    <a:pt x="23501" y="32972"/>
                    <a:pt x="21283" y="37489"/>
                    <a:pt x="18823" y="41884"/>
                  </a:cubicBezTo>
                  <a:cubicBezTo>
                    <a:pt x="16363" y="46240"/>
                    <a:pt x="13701" y="50515"/>
                    <a:pt x="10798" y="54588"/>
                  </a:cubicBezTo>
                  <a:cubicBezTo>
                    <a:pt x="7853" y="58742"/>
                    <a:pt x="4708" y="62735"/>
                    <a:pt x="1401" y="66566"/>
                  </a:cubicBezTo>
                  <a:cubicBezTo>
                    <a:pt x="957" y="67009"/>
                    <a:pt x="554" y="67493"/>
                    <a:pt x="151" y="67937"/>
                  </a:cubicBezTo>
                  <a:cubicBezTo>
                    <a:pt x="0" y="68088"/>
                    <a:pt x="142" y="68306"/>
                    <a:pt x="291" y="68306"/>
                  </a:cubicBezTo>
                  <a:cubicBezTo>
                    <a:pt x="341" y="68306"/>
                    <a:pt x="392" y="68281"/>
                    <a:pt x="433" y="68219"/>
                  </a:cubicBezTo>
                  <a:cubicBezTo>
                    <a:pt x="3821" y="64469"/>
                    <a:pt x="7007" y="60516"/>
                    <a:pt x="10031" y="56403"/>
                  </a:cubicBezTo>
                  <a:cubicBezTo>
                    <a:pt x="12975" y="52289"/>
                    <a:pt x="15758" y="48055"/>
                    <a:pt x="18258" y="43659"/>
                  </a:cubicBezTo>
                  <a:cubicBezTo>
                    <a:pt x="20759" y="39344"/>
                    <a:pt x="23058" y="34907"/>
                    <a:pt x="25074" y="30350"/>
                  </a:cubicBezTo>
                  <a:cubicBezTo>
                    <a:pt x="27131" y="25793"/>
                    <a:pt x="28905" y="21115"/>
                    <a:pt x="30438" y="16396"/>
                  </a:cubicBezTo>
                  <a:cubicBezTo>
                    <a:pt x="31970" y="11678"/>
                    <a:pt x="33220" y="6879"/>
                    <a:pt x="34229" y="2039"/>
                  </a:cubicBezTo>
                  <a:cubicBezTo>
                    <a:pt x="34350" y="1434"/>
                    <a:pt x="34430" y="870"/>
                    <a:pt x="34551" y="265"/>
                  </a:cubicBezTo>
                  <a:cubicBezTo>
                    <a:pt x="34575" y="97"/>
                    <a:pt x="34443" y="1"/>
                    <a:pt x="34323" y="1"/>
                  </a:cubicBezTo>
                  <a:close/>
                </a:path>
              </a:pathLst>
            </a:custGeom>
            <a:solidFill>
              <a:schemeClr val="accent5">
                <a:alpha val="843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1" name="Google Shape;591;p17"/>
            <p:cNvSpPr/>
            <p:nvPr/>
          </p:nvSpPr>
          <p:spPr>
            <a:xfrm rot="-5400000">
              <a:off x="4373138" y="135649"/>
              <a:ext cx="1434803" cy="2176252"/>
            </a:xfrm>
            <a:custGeom>
              <a:rect b="b" l="l" r="r" t="t"/>
              <a:pathLst>
                <a:path extrusionOk="0" h="63801" w="42064">
                  <a:moveTo>
                    <a:pt x="40209" y="1"/>
                  </a:moveTo>
                  <a:cubicBezTo>
                    <a:pt x="33070" y="4074"/>
                    <a:pt x="27666" y="10365"/>
                    <a:pt x="22867" y="16818"/>
                  </a:cubicBezTo>
                  <a:cubicBezTo>
                    <a:pt x="15406" y="26900"/>
                    <a:pt x="9034" y="37789"/>
                    <a:pt x="3913" y="49243"/>
                  </a:cubicBezTo>
                  <a:cubicBezTo>
                    <a:pt x="1856" y="53881"/>
                    <a:pt x="1" y="58760"/>
                    <a:pt x="283" y="63721"/>
                  </a:cubicBezTo>
                  <a:cubicBezTo>
                    <a:pt x="417" y="63776"/>
                    <a:pt x="553" y="63801"/>
                    <a:pt x="689" y="63801"/>
                  </a:cubicBezTo>
                  <a:cubicBezTo>
                    <a:pt x="1246" y="63801"/>
                    <a:pt x="1797" y="63392"/>
                    <a:pt x="2219" y="63035"/>
                  </a:cubicBezTo>
                  <a:lnTo>
                    <a:pt x="21859" y="46460"/>
                  </a:lnTo>
                  <a:cubicBezTo>
                    <a:pt x="24521" y="44282"/>
                    <a:pt x="27061" y="41983"/>
                    <a:pt x="29481" y="39523"/>
                  </a:cubicBezTo>
                  <a:cubicBezTo>
                    <a:pt x="38152" y="30248"/>
                    <a:pt x="42064" y="11898"/>
                    <a:pt x="40209" y="1"/>
                  </a:cubicBezTo>
                  <a:close/>
                </a:path>
              </a:pathLst>
            </a:custGeom>
            <a:solidFill>
              <a:schemeClr val="accent5">
                <a:alpha val="843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2" name="Google Shape;592;p17"/>
            <p:cNvSpPr/>
            <p:nvPr/>
          </p:nvSpPr>
          <p:spPr>
            <a:xfrm rot="-5400000">
              <a:off x="3121130" y="677418"/>
              <a:ext cx="1672789" cy="950987"/>
            </a:xfrm>
            <a:custGeom>
              <a:rect b="b" l="l" r="r" t="t"/>
              <a:pathLst>
                <a:path extrusionOk="0" h="27880" w="49041">
                  <a:moveTo>
                    <a:pt x="40263" y="0"/>
                  </a:moveTo>
                  <a:cubicBezTo>
                    <a:pt x="34352" y="0"/>
                    <a:pt x="28277" y="1806"/>
                    <a:pt x="23068" y="4691"/>
                  </a:cubicBezTo>
                  <a:cubicBezTo>
                    <a:pt x="15204" y="9046"/>
                    <a:pt x="8993" y="15620"/>
                    <a:pt x="3226" y="22274"/>
                  </a:cubicBezTo>
                  <a:cubicBezTo>
                    <a:pt x="1775" y="23968"/>
                    <a:pt x="323" y="25783"/>
                    <a:pt x="0" y="27880"/>
                  </a:cubicBezTo>
                  <a:cubicBezTo>
                    <a:pt x="8389" y="24250"/>
                    <a:pt x="16938" y="21064"/>
                    <a:pt x="25609" y="18322"/>
                  </a:cubicBezTo>
                  <a:cubicBezTo>
                    <a:pt x="34320" y="15580"/>
                    <a:pt x="43273" y="8320"/>
                    <a:pt x="49040" y="1505"/>
                  </a:cubicBezTo>
                  <a:cubicBezTo>
                    <a:pt x="46248" y="470"/>
                    <a:pt x="43277" y="0"/>
                    <a:pt x="40263" y="0"/>
                  </a:cubicBezTo>
                  <a:close/>
                </a:path>
              </a:pathLst>
            </a:custGeom>
            <a:solidFill>
              <a:schemeClr val="accent5">
                <a:alpha val="843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3" name="Google Shape;593;p17"/>
            <p:cNvSpPr/>
            <p:nvPr/>
          </p:nvSpPr>
          <p:spPr>
            <a:xfrm rot="-5400000">
              <a:off x="2987658" y="-658329"/>
              <a:ext cx="641063" cy="819015"/>
            </a:xfrm>
            <a:custGeom>
              <a:rect b="b" l="l" r="r" t="t"/>
              <a:pathLst>
                <a:path extrusionOk="0" h="24011" w="18794">
                  <a:moveTo>
                    <a:pt x="719" y="0"/>
                  </a:moveTo>
                  <a:cubicBezTo>
                    <a:pt x="496" y="0"/>
                    <a:pt x="270" y="18"/>
                    <a:pt x="41" y="55"/>
                  </a:cubicBezTo>
                  <a:lnTo>
                    <a:pt x="1" y="55"/>
                  </a:lnTo>
                  <a:cubicBezTo>
                    <a:pt x="646" y="5137"/>
                    <a:pt x="3792" y="10339"/>
                    <a:pt x="6574" y="14654"/>
                  </a:cubicBezTo>
                  <a:cubicBezTo>
                    <a:pt x="9317" y="19010"/>
                    <a:pt x="13592" y="22599"/>
                    <a:pt x="18794" y="24011"/>
                  </a:cubicBezTo>
                  <a:cubicBezTo>
                    <a:pt x="16374" y="15905"/>
                    <a:pt x="11898" y="8565"/>
                    <a:pt x="5808" y="2677"/>
                  </a:cubicBezTo>
                  <a:cubicBezTo>
                    <a:pt x="4397" y="1338"/>
                    <a:pt x="2662" y="0"/>
                    <a:pt x="719" y="0"/>
                  </a:cubicBezTo>
                  <a:close/>
                </a:path>
              </a:pathLst>
            </a:custGeom>
            <a:solidFill>
              <a:schemeClr val="accent5">
                <a:alpha val="843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4" name="Google Shape;594;p17"/>
            <p:cNvSpPr/>
            <p:nvPr/>
          </p:nvSpPr>
          <p:spPr>
            <a:xfrm rot="-5400000">
              <a:off x="2322598" y="417074"/>
              <a:ext cx="1104652" cy="339565"/>
            </a:xfrm>
            <a:custGeom>
              <a:rect b="b" l="l" r="r" t="t"/>
              <a:pathLst>
                <a:path extrusionOk="0" h="9955" w="32385">
                  <a:moveTo>
                    <a:pt x="22727" y="0"/>
                  </a:moveTo>
                  <a:cubicBezTo>
                    <a:pt x="20165" y="0"/>
                    <a:pt x="17584" y="376"/>
                    <a:pt x="15124" y="1091"/>
                  </a:cubicBezTo>
                  <a:cubicBezTo>
                    <a:pt x="9397" y="2705"/>
                    <a:pt x="4275" y="5971"/>
                    <a:pt x="0" y="9924"/>
                  </a:cubicBezTo>
                  <a:cubicBezTo>
                    <a:pt x="1469" y="9944"/>
                    <a:pt x="2941" y="9954"/>
                    <a:pt x="4415" y="9954"/>
                  </a:cubicBezTo>
                  <a:cubicBezTo>
                    <a:pt x="8646" y="9954"/>
                    <a:pt x="12893" y="9871"/>
                    <a:pt x="17140" y="9722"/>
                  </a:cubicBezTo>
                  <a:cubicBezTo>
                    <a:pt x="19439" y="9722"/>
                    <a:pt x="21778" y="9440"/>
                    <a:pt x="24036" y="8915"/>
                  </a:cubicBezTo>
                  <a:cubicBezTo>
                    <a:pt x="26819" y="8189"/>
                    <a:pt x="32022" y="6697"/>
                    <a:pt x="32385" y="2059"/>
                  </a:cubicBezTo>
                  <a:lnTo>
                    <a:pt x="32385" y="2019"/>
                  </a:lnTo>
                  <a:cubicBezTo>
                    <a:pt x="29410" y="646"/>
                    <a:pt x="26085" y="0"/>
                    <a:pt x="22727" y="0"/>
                  </a:cubicBezTo>
                  <a:close/>
                </a:path>
              </a:pathLst>
            </a:custGeom>
            <a:solidFill>
              <a:schemeClr val="accent5">
                <a:alpha val="843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595" name="Google Shape;595;p17"/>
          <p:cNvSpPr txBox="1"/>
          <p:nvPr>
            <p:ph idx="1" type="subTitle"/>
          </p:nvPr>
        </p:nvSpPr>
        <p:spPr>
          <a:xfrm>
            <a:off x="1243350" y="1846600"/>
            <a:ext cx="6657300" cy="933000"/>
          </a:xfrm>
          <a:prstGeom prst="rect">
            <a:avLst/>
          </a:prstGeom>
        </p:spPr>
        <p:txBody>
          <a:bodyPr anchorCtr="0" anchor="t" bIns="91425" lIns="91425" spcFirstLastPara="1" rIns="91425" wrap="square" tIns="91425">
            <a:noAutofit/>
          </a:bodyPr>
          <a:lstStyle>
            <a:lvl1pPr lvl="0" algn="ctr">
              <a:spcBef>
                <a:spcPts val="0"/>
              </a:spcBef>
              <a:spcAft>
                <a:spcPts val="0"/>
              </a:spcAft>
              <a:buSzPts val="2000"/>
              <a:buNone/>
              <a:defRPr sz="2000"/>
            </a:lvl1pPr>
            <a:lvl2pPr lvl="1" algn="ctr">
              <a:spcBef>
                <a:spcPts val="0"/>
              </a:spcBef>
              <a:spcAft>
                <a:spcPts val="0"/>
              </a:spcAft>
              <a:buSzPts val="2000"/>
              <a:buNone/>
              <a:defRPr sz="2000"/>
            </a:lvl2pPr>
            <a:lvl3pPr lvl="2" algn="ctr">
              <a:spcBef>
                <a:spcPts val="0"/>
              </a:spcBef>
              <a:spcAft>
                <a:spcPts val="0"/>
              </a:spcAft>
              <a:buSzPts val="2000"/>
              <a:buNone/>
              <a:defRPr sz="2000"/>
            </a:lvl3pPr>
            <a:lvl4pPr lvl="3" algn="ctr">
              <a:spcBef>
                <a:spcPts val="0"/>
              </a:spcBef>
              <a:spcAft>
                <a:spcPts val="0"/>
              </a:spcAft>
              <a:buSzPts val="2000"/>
              <a:buNone/>
              <a:defRPr sz="2000"/>
            </a:lvl4pPr>
            <a:lvl5pPr lvl="4" algn="ctr">
              <a:spcBef>
                <a:spcPts val="0"/>
              </a:spcBef>
              <a:spcAft>
                <a:spcPts val="0"/>
              </a:spcAft>
              <a:buSzPts val="2000"/>
              <a:buNone/>
              <a:defRPr sz="2000"/>
            </a:lvl5pPr>
            <a:lvl6pPr lvl="5" algn="ctr">
              <a:spcBef>
                <a:spcPts val="0"/>
              </a:spcBef>
              <a:spcAft>
                <a:spcPts val="0"/>
              </a:spcAft>
              <a:buSzPts val="2000"/>
              <a:buNone/>
              <a:defRPr sz="2000"/>
            </a:lvl6pPr>
            <a:lvl7pPr lvl="6" algn="ctr">
              <a:spcBef>
                <a:spcPts val="0"/>
              </a:spcBef>
              <a:spcAft>
                <a:spcPts val="0"/>
              </a:spcAft>
              <a:buSzPts val="2000"/>
              <a:buNone/>
              <a:defRPr sz="2000"/>
            </a:lvl7pPr>
            <a:lvl8pPr lvl="7" algn="ctr">
              <a:spcBef>
                <a:spcPts val="0"/>
              </a:spcBef>
              <a:spcAft>
                <a:spcPts val="0"/>
              </a:spcAft>
              <a:buSzPts val="2000"/>
              <a:buNone/>
              <a:defRPr sz="2000"/>
            </a:lvl8pPr>
            <a:lvl9pPr lvl="8" algn="ctr">
              <a:spcBef>
                <a:spcPts val="0"/>
              </a:spcBef>
              <a:spcAft>
                <a:spcPts val="0"/>
              </a:spcAft>
              <a:buSzPts val="2000"/>
              <a:buNone/>
              <a:defRPr sz="2000"/>
            </a:lvl9pPr>
          </a:lstStyle>
          <a:p/>
        </p:txBody>
      </p:sp>
      <p:sp>
        <p:nvSpPr>
          <p:cNvPr id="596" name="Google Shape;596;p17"/>
          <p:cNvSpPr txBox="1"/>
          <p:nvPr>
            <p:ph type="title"/>
          </p:nvPr>
        </p:nvSpPr>
        <p:spPr>
          <a:xfrm>
            <a:off x="2838450" y="2779725"/>
            <a:ext cx="3467100" cy="851700"/>
          </a:xfrm>
          <a:prstGeom prst="rect">
            <a:avLst/>
          </a:prstGeom>
        </p:spPr>
        <p:txBody>
          <a:bodyPr anchorCtr="0" anchor="t" bIns="91425" lIns="91425" spcFirstLastPara="1" rIns="91425" wrap="square" tIns="91425">
            <a:noAutofit/>
          </a:bodyPr>
          <a:lstStyle>
            <a:lvl1pPr lvl="0" algn="ctr">
              <a:spcBef>
                <a:spcPts val="0"/>
              </a:spcBef>
              <a:spcAft>
                <a:spcPts val="0"/>
              </a:spcAft>
              <a:buSzPts val="2500"/>
              <a:buNone/>
              <a:defRPr sz="2500"/>
            </a:lvl1pPr>
            <a:lvl2pPr lvl="1">
              <a:spcBef>
                <a:spcPts val="0"/>
              </a:spcBef>
              <a:spcAft>
                <a:spcPts val="0"/>
              </a:spcAft>
              <a:buSzPts val="2500"/>
              <a:buNone/>
              <a:defRPr sz="2500"/>
            </a:lvl2pPr>
            <a:lvl3pPr lvl="2">
              <a:spcBef>
                <a:spcPts val="0"/>
              </a:spcBef>
              <a:spcAft>
                <a:spcPts val="0"/>
              </a:spcAft>
              <a:buSzPts val="2500"/>
              <a:buNone/>
              <a:defRPr sz="2500"/>
            </a:lvl3pPr>
            <a:lvl4pPr lvl="3">
              <a:spcBef>
                <a:spcPts val="0"/>
              </a:spcBef>
              <a:spcAft>
                <a:spcPts val="0"/>
              </a:spcAft>
              <a:buSzPts val="2500"/>
              <a:buNone/>
              <a:defRPr sz="2500"/>
            </a:lvl4pPr>
            <a:lvl5pPr lvl="4">
              <a:spcBef>
                <a:spcPts val="0"/>
              </a:spcBef>
              <a:spcAft>
                <a:spcPts val="0"/>
              </a:spcAft>
              <a:buSzPts val="2500"/>
              <a:buNone/>
              <a:defRPr sz="2500"/>
            </a:lvl5pPr>
            <a:lvl6pPr lvl="5">
              <a:spcBef>
                <a:spcPts val="0"/>
              </a:spcBef>
              <a:spcAft>
                <a:spcPts val="0"/>
              </a:spcAft>
              <a:buSzPts val="2500"/>
              <a:buNone/>
              <a:defRPr sz="2500"/>
            </a:lvl6pPr>
            <a:lvl7pPr lvl="6">
              <a:spcBef>
                <a:spcPts val="0"/>
              </a:spcBef>
              <a:spcAft>
                <a:spcPts val="0"/>
              </a:spcAft>
              <a:buSzPts val="2500"/>
              <a:buNone/>
              <a:defRPr sz="2500"/>
            </a:lvl7pPr>
            <a:lvl8pPr lvl="7">
              <a:spcBef>
                <a:spcPts val="0"/>
              </a:spcBef>
              <a:spcAft>
                <a:spcPts val="0"/>
              </a:spcAft>
              <a:buSzPts val="2500"/>
              <a:buNone/>
              <a:defRPr sz="2500"/>
            </a:lvl8pPr>
            <a:lvl9pPr lvl="8">
              <a:spcBef>
                <a:spcPts val="0"/>
              </a:spcBef>
              <a:spcAft>
                <a:spcPts val="0"/>
              </a:spcAft>
              <a:buSzPts val="2500"/>
              <a:buNone/>
              <a:defRPr sz="2500"/>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2">
  <p:cSld name="CUSTOM_5">
    <p:spTree>
      <p:nvGrpSpPr>
        <p:cNvPr id="597" name="Shape 597"/>
        <p:cNvGrpSpPr/>
        <p:nvPr/>
      </p:nvGrpSpPr>
      <p:grpSpPr>
        <a:xfrm>
          <a:off x="0" y="0"/>
          <a:ext cx="0" cy="0"/>
          <a:chOff x="0" y="0"/>
          <a:chExt cx="0" cy="0"/>
        </a:xfrm>
      </p:grpSpPr>
      <p:sp>
        <p:nvSpPr>
          <p:cNvPr id="598" name="Google Shape;598;p18"/>
          <p:cNvSpPr txBox="1"/>
          <p:nvPr>
            <p:ph type="title"/>
          </p:nvPr>
        </p:nvSpPr>
        <p:spPr>
          <a:xfrm>
            <a:off x="5100600" y="1301500"/>
            <a:ext cx="4043400" cy="572700"/>
          </a:xfrm>
          <a:prstGeom prst="rect">
            <a:avLst/>
          </a:prstGeom>
        </p:spPr>
        <p:txBody>
          <a:bodyPr anchorCtr="0" anchor="t" bIns="91425" lIns="91425" spcFirstLastPara="1" rIns="91425" wrap="square" tIns="91425">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grpSp>
        <p:nvGrpSpPr>
          <p:cNvPr id="599" name="Google Shape;599;p18"/>
          <p:cNvGrpSpPr/>
          <p:nvPr/>
        </p:nvGrpSpPr>
        <p:grpSpPr>
          <a:xfrm>
            <a:off x="5555525" y="-370153"/>
            <a:ext cx="6922798" cy="6894979"/>
            <a:chOff x="5555525" y="-370153"/>
            <a:chExt cx="6922798" cy="6894979"/>
          </a:xfrm>
        </p:grpSpPr>
        <p:sp>
          <p:nvSpPr>
            <p:cNvPr id="600" name="Google Shape;600;p18"/>
            <p:cNvSpPr/>
            <p:nvPr/>
          </p:nvSpPr>
          <p:spPr>
            <a:xfrm rot="3320876">
              <a:off x="6559270" y="568767"/>
              <a:ext cx="4915307" cy="5017139"/>
            </a:xfrm>
            <a:custGeom>
              <a:rect b="b" l="l" r="r" t="t"/>
              <a:pathLst>
                <a:path extrusionOk="0" h="181830" w="164618">
                  <a:moveTo>
                    <a:pt x="17337" y="0"/>
                  </a:moveTo>
                  <a:cubicBezTo>
                    <a:pt x="11319" y="0"/>
                    <a:pt x="5466" y="2631"/>
                    <a:pt x="351" y="7417"/>
                  </a:cubicBezTo>
                  <a:lnTo>
                    <a:pt x="0" y="23756"/>
                  </a:lnTo>
                  <a:cubicBezTo>
                    <a:pt x="11551" y="25117"/>
                    <a:pt x="25123" y="28148"/>
                    <a:pt x="31316" y="39963"/>
                  </a:cubicBezTo>
                  <a:cubicBezTo>
                    <a:pt x="35137" y="47342"/>
                    <a:pt x="35006" y="56214"/>
                    <a:pt x="38212" y="63944"/>
                  </a:cubicBezTo>
                  <a:cubicBezTo>
                    <a:pt x="42253" y="73739"/>
                    <a:pt x="51125" y="80107"/>
                    <a:pt x="59733" y="84675"/>
                  </a:cubicBezTo>
                  <a:cubicBezTo>
                    <a:pt x="68386" y="89243"/>
                    <a:pt x="76336" y="94382"/>
                    <a:pt x="84900" y="99960"/>
                  </a:cubicBezTo>
                  <a:cubicBezTo>
                    <a:pt x="106334" y="113927"/>
                    <a:pt x="117885" y="167116"/>
                    <a:pt x="111956" y="181830"/>
                  </a:cubicBezTo>
                  <a:lnTo>
                    <a:pt x="164618" y="98159"/>
                  </a:lnTo>
                  <a:cubicBezTo>
                    <a:pt x="155043" y="77033"/>
                    <a:pt x="135498" y="61353"/>
                    <a:pt x="115426" y="58673"/>
                  </a:cubicBezTo>
                  <a:cubicBezTo>
                    <a:pt x="112484" y="58295"/>
                    <a:pt x="109552" y="58172"/>
                    <a:pt x="106623" y="58172"/>
                  </a:cubicBezTo>
                  <a:cubicBezTo>
                    <a:pt x="101103" y="58172"/>
                    <a:pt x="95600" y="58611"/>
                    <a:pt x="90084" y="58611"/>
                  </a:cubicBezTo>
                  <a:cubicBezTo>
                    <a:pt x="89352" y="58611"/>
                    <a:pt x="88620" y="58603"/>
                    <a:pt x="87887" y="58586"/>
                  </a:cubicBezTo>
                  <a:cubicBezTo>
                    <a:pt x="78664" y="58366"/>
                    <a:pt x="68781" y="56302"/>
                    <a:pt x="61227" y="49362"/>
                  </a:cubicBezTo>
                  <a:cubicBezTo>
                    <a:pt x="48841" y="38074"/>
                    <a:pt x="45854" y="17036"/>
                    <a:pt x="33073" y="6319"/>
                  </a:cubicBezTo>
                  <a:cubicBezTo>
                    <a:pt x="27958" y="2002"/>
                    <a:pt x="22585" y="0"/>
                    <a:pt x="17337" y="0"/>
                  </a:cubicBez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1" name="Google Shape;601;p18"/>
            <p:cNvSpPr/>
            <p:nvPr/>
          </p:nvSpPr>
          <p:spPr>
            <a:xfrm rot="5400000">
              <a:off x="9262450" y="4478550"/>
              <a:ext cx="24175" cy="14025"/>
            </a:xfrm>
            <a:custGeom>
              <a:rect b="b" l="l" r="r" t="t"/>
              <a:pathLst>
                <a:path extrusionOk="0" h="561" w="967">
                  <a:moveTo>
                    <a:pt x="923" y="1"/>
                  </a:moveTo>
                  <a:lnTo>
                    <a:pt x="659" y="88"/>
                  </a:lnTo>
                  <a:cubicBezTo>
                    <a:pt x="594" y="88"/>
                    <a:pt x="539" y="66"/>
                    <a:pt x="473" y="66"/>
                  </a:cubicBezTo>
                  <a:cubicBezTo>
                    <a:pt x="407" y="66"/>
                    <a:pt x="330" y="88"/>
                    <a:pt x="220" y="176"/>
                  </a:cubicBezTo>
                  <a:cubicBezTo>
                    <a:pt x="220" y="220"/>
                    <a:pt x="220" y="220"/>
                    <a:pt x="264" y="264"/>
                  </a:cubicBezTo>
                  <a:lnTo>
                    <a:pt x="1" y="308"/>
                  </a:lnTo>
                  <a:cubicBezTo>
                    <a:pt x="45" y="396"/>
                    <a:pt x="88" y="484"/>
                    <a:pt x="220" y="528"/>
                  </a:cubicBezTo>
                  <a:cubicBezTo>
                    <a:pt x="286" y="550"/>
                    <a:pt x="352" y="561"/>
                    <a:pt x="418" y="561"/>
                  </a:cubicBezTo>
                  <a:cubicBezTo>
                    <a:pt x="484" y="561"/>
                    <a:pt x="550" y="550"/>
                    <a:pt x="616" y="528"/>
                  </a:cubicBezTo>
                  <a:cubicBezTo>
                    <a:pt x="835" y="484"/>
                    <a:pt x="967" y="220"/>
                    <a:pt x="92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2" name="Google Shape;602;p18"/>
            <p:cNvSpPr/>
            <p:nvPr/>
          </p:nvSpPr>
          <p:spPr>
            <a:xfrm rot="5400000">
              <a:off x="9462013" y="3731888"/>
              <a:ext cx="24200" cy="16225"/>
            </a:xfrm>
            <a:custGeom>
              <a:rect b="b" l="l" r="r" t="t"/>
              <a:pathLst>
                <a:path extrusionOk="0" h="649" w="968">
                  <a:moveTo>
                    <a:pt x="529" y="1"/>
                  </a:moveTo>
                  <a:cubicBezTo>
                    <a:pt x="468" y="1"/>
                    <a:pt x="407" y="12"/>
                    <a:pt x="352" y="34"/>
                  </a:cubicBezTo>
                  <a:cubicBezTo>
                    <a:pt x="264" y="78"/>
                    <a:pt x="177" y="122"/>
                    <a:pt x="133" y="210"/>
                  </a:cubicBezTo>
                  <a:cubicBezTo>
                    <a:pt x="45" y="341"/>
                    <a:pt x="1" y="473"/>
                    <a:pt x="45" y="649"/>
                  </a:cubicBezTo>
                  <a:lnTo>
                    <a:pt x="352" y="517"/>
                  </a:lnTo>
                  <a:lnTo>
                    <a:pt x="352" y="561"/>
                  </a:lnTo>
                  <a:cubicBezTo>
                    <a:pt x="380" y="542"/>
                    <a:pt x="404" y="536"/>
                    <a:pt x="426" y="536"/>
                  </a:cubicBezTo>
                  <a:cubicBezTo>
                    <a:pt x="486" y="536"/>
                    <a:pt x="533" y="586"/>
                    <a:pt x="608" y="586"/>
                  </a:cubicBezTo>
                  <a:cubicBezTo>
                    <a:pt x="635" y="586"/>
                    <a:pt x="667" y="579"/>
                    <a:pt x="704" y="561"/>
                  </a:cubicBezTo>
                  <a:cubicBezTo>
                    <a:pt x="704" y="517"/>
                    <a:pt x="704" y="473"/>
                    <a:pt x="660" y="429"/>
                  </a:cubicBezTo>
                  <a:lnTo>
                    <a:pt x="967" y="297"/>
                  </a:lnTo>
                  <a:cubicBezTo>
                    <a:pt x="901" y="100"/>
                    <a:pt x="712" y="1"/>
                    <a:pt x="529"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3" name="Google Shape;603;p18"/>
            <p:cNvSpPr/>
            <p:nvPr/>
          </p:nvSpPr>
          <p:spPr>
            <a:xfrm rot="5400000">
              <a:off x="8111900" y="4388050"/>
              <a:ext cx="29650" cy="22650"/>
            </a:xfrm>
            <a:custGeom>
              <a:rect b="b" l="l" r="r" t="t"/>
              <a:pathLst>
                <a:path extrusionOk="0" h="906" w="1186">
                  <a:moveTo>
                    <a:pt x="538" y="1"/>
                  </a:moveTo>
                  <a:cubicBezTo>
                    <a:pt x="390" y="1"/>
                    <a:pt x="243" y="31"/>
                    <a:pt x="132" y="115"/>
                  </a:cubicBezTo>
                  <a:lnTo>
                    <a:pt x="0" y="466"/>
                  </a:lnTo>
                  <a:lnTo>
                    <a:pt x="132" y="774"/>
                  </a:lnTo>
                  <a:lnTo>
                    <a:pt x="527" y="905"/>
                  </a:lnTo>
                  <a:cubicBezTo>
                    <a:pt x="615" y="861"/>
                    <a:pt x="703" y="774"/>
                    <a:pt x="835" y="730"/>
                  </a:cubicBezTo>
                  <a:cubicBezTo>
                    <a:pt x="966" y="686"/>
                    <a:pt x="1098" y="598"/>
                    <a:pt x="1186" y="422"/>
                  </a:cubicBezTo>
                  <a:lnTo>
                    <a:pt x="922" y="27"/>
                  </a:lnTo>
                  <a:lnTo>
                    <a:pt x="791" y="27"/>
                  </a:lnTo>
                  <a:cubicBezTo>
                    <a:pt x="710" y="11"/>
                    <a:pt x="624" y="1"/>
                    <a:pt x="538"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4" name="Google Shape;604;p18"/>
            <p:cNvSpPr/>
            <p:nvPr/>
          </p:nvSpPr>
          <p:spPr>
            <a:xfrm rot="5400000">
              <a:off x="8088113" y="3468613"/>
              <a:ext cx="34050" cy="40975"/>
            </a:xfrm>
            <a:custGeom>
              <a:rect b="b" l="l" r="r" t="t"/>
              <a:pathLst>
                <a:path extrusionOk="0" h="1639" w="1362">
                  <a:moveTo>
                    <a:pt x="653" y="1"/>
                  </a:moveTo>
                  <a:cubicBezTo>
                    <a:pt x="607" y="1"/>
                    <a:pt x="565" y="6"/>
                    <a:pt x="527" y="13"/>
                  </a:cubicBezTo>
                  <a:lnTo>
                    <a:pt x="395" y="57"/>
                  </a:lnTo>
                  <a:lnTo>
                    <a:pt x="220" y="233"/>
                  </a:lnTo>
                  <a:lnTo>
                    <a:pt x="88" y="364"/>
                  </a:lnTo>
                  <a:cubicBezTo>
                    <a:pt x="0" y="584"/>
                    <a:pt x="0" y="804"/>
                    <a:pt x="88" y="1023"/>
                  </a:cubicBezTo>
                  <a:cubicBezTo>
                    <a:pt x="220" y="1331"/>
                    <a:pt x="483" y="1594"/>
                    <a:pt x="791" y="1638"/>
                  </a:cubicBezTo>
                  <a:lnTo>
                    <a:pt x="1098" y="1506"/>
                  </a:lnTo>
                  <a:lnTo>
                    <a:pt x="1362" y="1111"/>
                  </a:lnTo>
                  <a:lnTo>
                    <a:pt x="1362" y="760"/>
                  </a:lnTo>
                  <a:lnTo>
                    <a:pt x="1318" y="628"/>
                  </a:lnTo>
                  <a:cubicBezTo>
                    <a:pt x="1172" y="118"/>
                    <a:pt x="875" y="1"/>
                    <a:pt x="65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5" name="Google Shape;605;p18"/>
            <p:cNvSpPr/>
            <p:nvPr/>
          </p:nvSpPr>
          <p:spPr>
            <a:xfrm rot="5400000">
              <a:off x="7991675" y="3813575"/>
              <a:ext cx="18700" cy="23050"/>
            </a:xfrm>
            <a:custGeom>
              <a:rect b="b" l="l" r="r" t="t"/>
              <a:pathLst>
                <a:path extrusionOk="0" h="922" w="748">
                  <a:moveTo>
                    <a:pt x="315" y="0"/>
                  </a:moveTo>
                  <a:cubicBezTo>
                    <a:pt x="285" y="0"/>
                    <a:pt x="254" y="4"/>
                    <a:pt x="220" y="14"/>
                  </a:cubicBezTo>
                  <a:lnTo>
                    <a:pt x="132" y="190"/>
                  </a:lnTo>
                  <a:lnTo>
                    <a:pt x="176" y="190"/>
                  </a:lnTo>
                  <a:lnTo>
                    <a:pt x="1" y="585"/>
                  </a:lnTo>
                  <a:cubicBezTo>
                    <a:pt x="45" y="717"/>
                    <a:pt x="132" y="848"/>
                    <a:pt x="308" y="892"/>
                  </a:cubicBezTo>
                  <a:cubicBezTo>
                    <a:pt x="344" y="911"/>
                    <a:pt x="388" y="921"/>
                    <a:pt x="437" y="921"/>
                  </a:cubicBezTo>
                  <a:cubicBezTo>
                    <a:pt x="505" y="921"/>
                    <a:pt x="582" y="900"/>
                    <a:pt x="659" y="848"/>
                  </a:cubicBezTo>
                  <a:lnTo>
                    <a:pt x="747" y="453"/>
                  </a:lnTo>
                  <a:cubicBezTo>
                    <a:pt x="703" y="453"/>
                    <a:pt x="703" y="409"/>
                    <a:pt x="703" y="409"/>
                  </a:cubicBezTo>
                  <a:cubicBezTo>
                    <a:pt x="664" y="292"/>
                    <a:pt x="555" y="0"/>
                    <a:pt x="31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6" name="Google Shape;606;p18"/>
            <p:cNvSpPr/>
            <p:nvPr/>
          </p:nvSpPr>
          <p:spPr>
            <a:xfrm rot="5400000">
              <a:off x="7881863" y="3020438"/>
              <a:ext cx="20875" cy="28150"/>
            </a:xfrm>
            <a:custGeom>
              <a:rect b="b" l="l" r="r" t="t"/>
              <a:pathLst>
                <a:path extrusionOk="0" h="1126" w="835">
                  <a:moveTo>
                    <a:pt x="405" y="0"/>
                  </a:moveTo>
                  <a:cubicBezTo>
                    <a:pt x="357" y="0"/>
                    <a:pt x="310" y="9"/>
                    <a:pt x="264" y="27"/>
                  </a:cubicBezTo>
                  <a:lnTo>
                    <a:pt x="44" y="335"/>
                  </a:lnTo>
                  <a:cubicBezTo>
                    <a:pt x="44" y="379"/>
                    <a:pt x="44" y="467"/>
                    <a:pt x="44" y="554"/>
                  </a:cubicBezTo>
                  <a:cubicBezTo>
                    <a:pt x="0" y="642"/>
                    <a:pt x="0" y="774"/>
                    <a:pt x="0" y="862"/>
                  </a:cubicBezTo>
                  <a:lnTo>
                    <a:pt x="308" y="1125"/>
                  </a:lnTo>
                  <a:cubicBezTo>
                    <a:pt x="527" y="1081"/>
                    <a:pt x="659" y="950"/>
                    <a:pt x="791" y="774"/>
                  </a:cubicBezTo>
                  <a:cubicBezTo>
                    <a:pt x="835" y="642"/>
                    <a:pt x="835" y="467"/>
                    <a:pt x="791" y="335"/>
                  </a:cubicBezTo>
                  <a:cubicBezTo>
                    <a:pt x="756" y="126"/>
                    <a:pt x="584" y="0"/>
                    <a:pt x="40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7" name="Google Shape;607;p18"/>
            <p:cNvSpPr/>
            <p:nvPr/>
          </p:nvSpPr>
          <p:spPr>
            <a:xfrm rot="5400000">
              <a:off x="7844413" y="3297688"/>
              <a:ext cx="20875" cy="27050"/>
            </a:xfrm>
            <a:custGeom>
              <a:rect b="b" l="l" r="r" t="t"/>
              <a:pathLst>
                <a:path extrusionOk="0" h="1082" w="835">
                  <a:moveTo>
                    <a:pt x="484" y="1"/>
                  </a:moveTo>
                  <a:cubicBezTo>
                    <a:pt x="308" y="1"/>
                    <a:pt x="176" y="132"/>
                    <a:pt x="88" y="264"/>
                  </a:cubicBezTo>
                  <a:cubicBezTo>
                    <a:pt x="0" y="396"/>
                    <a:pt x="0" y="572"/>
                    <a:pt x="44" y="747"/>
                  </a:cubicBezTo>
                  <a:cubicBezTo>
                    <a:pt x="114" y="956"/>
                    <a:pt x="293" y="1082"/>
                    <a:pt x="496" y="1082"/>
                  </a:cubicBezTo>
                  <a:cubicBezTo>
                    <a:pt x="549" y="1082"/>
                    <a:pt x="604" y="1073"/>
                    <a:pt x="659" y="1055"/>
                  </a:cubicBezTo>
                  <a:lnTo>
                    <a:pt x="835" y="747"/>
                  </a:lnTo>
                  <a:cubicBezTo>
                    <a:pt x="835" y="703"/>
                    <a:pt x="835" y="703"/>
                    <a:pt x="835" y="660"/>
                  </a:cubicBezTo>
                  <a:cubicBezTo>
                    <a:pt x="835" y="528"/>
                    <a:pt x="835" y="396"/>
                    <a:pt x="791" y="264"/>
                  </a:cubicBezTo>
                  <a:cubicBezTo>
                    <a:pt x="791" y="220"/>
                    <a:pt x="747" y="176"/>
                    <a:pt x="747" y="132"/>
                  </a:cubicBezTo>
                  <a:lnTo>
                    <a:pt x="484"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8" name="Google Shape;608;p18"/>
            <p:cNvSpPr/>
            <p:nvPr/>
          </p:nvSpPr>
          <p:spPr>
            <a:xfrm rot="5400000">
              <a:off x="9545600" y="4068850"/>
              <a:ext cx="20875" cy="28575"/>
            </a:xfrm>
            <a:custGeom>
              <a:rect b="b" l="l" r="r" t="t"/>
              <a:pathLst>
                <a:path extrusionOk="0" h="1143" w="835">
                  <a:moveTo>
                    <a:pt x="439" y="0"/>
                  </a:moveTo>
                  <a:lnTo>
                    <a:pt x="176" y="352"/>
                  </a:lnTo>
                  <a:cubicBezTo>
                    <a:pt x="176" y="395"/>
                    <a:pt x="132" y="395"/>
                    <a:pt x="132" y="439"/>
                  </a:cubicBezTo>
                  <a:cubicBezTo>
                    <a:pt x="44" y="571"/>
                    <a:pt x="0" y="747"/>
                    <a:pt x="0" y="966"/>
                  </a:cubicBezTo>
                  <a:lnTo>
                    <a:pt x="352" y="1142"/>
                  </a:lnTo>
                  <a:cubicBezTo>
                    <a:pt x="703" y="966"/>
                    <a:pt x="835" y="615"/>
                    <a:pt x="791" y="264"/>
                  </a:cubicBezTo>
                  <a:cubicBezTo>
                    <a:pt x="747" y="88"/>
                    <a:pt x="615" y="0"/>
                    <a:pt x="439"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9" name="Google Shape;609;p18"/>
            <p:cNvSpPr/>
            <p:nvPr/>
          </p:nvSpPr>
          <p:spPr>
            <a:xfrm rot="5400000">
              <a:off x="9251363" y="3459813"/>
              <a:ext cx="64800" cy="56375"/>
            </a:xfrm>
            <a:custGeom>
              <a:rect b="b" l="l" r="r" t="t"/>
              <a:pathLst>
                <a:path extrusionOk="0" h="2255" w="2592">
                  <a:moveTo>
                    <a:pt x="971" y="1"/>
                  </a:moveTo>
                  <a:cubicBezTo>
                    <a:pt x="759" y="1"/>
                    <a:pt x="560" y="69"/>
                    <a:pt x="396" y="206"/>
                  </a:cubicBezTo>
                  <a:cubicBezTo>
                    <a:pt x="132" y="470"/>
                    <a:pt x="0" y="821"/>
                    <a:pt x="44" y="1217"/>
                  </a:cubicBezTo>
                  <a:lnTo>
                    <a:pt x="220" y="1568"/>
                  </a:lnTo>
                  <a:lnTo>
                    <a:pt x="484" y="1831"/>
                  </a:lnTo>
                  <a:lnTo>
                    <a:pt x="703" y="1963"/>
                  </a:lnTo>
                  <a:lnTo>
                    <a:pt x="791" y="2007"/>
                  </a:lnTo>
                  <a:cubicBezTo>
                    <a:pt x="988" y="2176"/>
                    <a:pt x="1239" y="2255"/>
                    <a:pt x="1498" y="2255"/>
                  </a:cubicBezTo>
                  <a:cubicBezTo>
                    <a:pt x="1644" y="2255"/>
                    <a:pt x="1791" y="2230"/>
                    <a:pt x="1933" y="2183"/>
                  </a:cubicBezTo>
                  <a:cubicBezTo>
                    <a:pt x="2240" y="2051"/>
                    <a:pt x="2504" y="1788"/>
                    <a:pt x="2592" y="1436"/>
                  </a:cubicBezTo>
                  <a:lnTo>
                    <a:pt x="2460" y="733"/>
                  </a:lnTo>
                  <a:lnTo>
                    <a:pt x="2196" y="470"/>
                  </a:lnTo>
                  <a:lnTo>
                    <a:pt x="2240" y="382"/>
                  </a:lnTo>
                  <a:cubicBezTo>
                    <a:pt x="2067" y="174"/>
                    <a:pt x="1810" y="48"/>
                    <a:pt x="1559" y="48"/>
                  </a:cubicBezTo>
                  <a:cubicBezTo>
                    <a:pt x="1492" y="48"/>
                    <a:pt x="1426" y="56"/>
                    <a:pt x="1362" y="75"/>
                  </a:cubicBezTo>
                  <a:cubicBezTo>
                    <a:pt x="1230" y="25"/>
                    <a:pt x="1098" y="1"/>
                    <a:pt x="97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0" name="Google Shape;610;p18"/>
            <p:cNvSpPr/>
            <p:nvPr/>
          </p:nvSpPr>
          <p:spPr>
            <a:xfrm rot="5400000">
              <a:off x="9116738" y="4047363"/>
              <a:ext cx="35175" cy="39700"/>
            </a:xfrm>
            <a:custGeom>
              <a:rect b="b" l="l" r="r" t="t"/>
              <a:pathLst>
                <a:path extrusionOk="0" h="1588" w="1407">
                  <a:moveTo>
                    <a:pt x="616" y="0"/>
                  </a:moveTo>
                  <a:lnTo>
                    <a:pt x="396" y="88"/>
                  </a:lnTo>
                  <a:lnTo>
                    <a:pt x="308" y="176"/>
                  </a:lnTo>
                  <a:lnTo>
                    <a:pt x="133" y="352"/>
                  </a:lnTo>
                  <a:lnTo>
                    <a:pt x="45" y="484"/>
                  </a:lnTo>
                  <a:cubicBezTo>
                    <a:pt x="1" y="659"/>
                    <a:pt x="1" y="879"/>
                    <a:pt x="45" y="1055"/>
                  </a:cubicBezTo>
                  <a:cubicBezTo>
                    <a:pt x="165" y="1376"/>
                    <a:pt x="470" y="1587"/>
                    <a:pt x="790" y="1587"/>
                  </a:cubicBezTo>
                  <a:cubicBezTo>
                    <a:pt x="820" y="1587"/>
                    <a:pt x="849" y="1585"/>
                    <a:pt x="879" y="1582"/>
                  </a:cubicBezTo>
                  <a:lnTo>
                    <a:pt x="1099" y="1406"/>
                  </a:lnTo>
                  <a:lnTo>
                    <a:pt x="1362" y="967"/>
                  </a:lnTo>
                  <a:cubicBezTo>
                    <a:pt x="1406" y="791"/>
                    <a:pt x="1406" y="571"/>
                    <a:pt x="1362" y="396"/>
                  </a:cubicBezTo>
                  <a:lnTo>
                    <a:pt x="1319" y="264"/>
                  </a:lnTo>
                  <a:lnTo>
                    <a:pt x="1143" y="132"/>
                  </a:lnTo>
                  <a:lnTo>
                    <a:pt x="835"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1" name="Google Shape;611;p18"/>
            <p:cNvSpPr/>
            <p:nvPr/>
          </p:nvSpPr>
          <p:spPr>
            <a:xfrm rot="5400000">
              <a:off x="8786850" y="3029000"/>
              <a:ext cx="35175" cy="38475"/>
            </a:xfrm>
            <a:custGeom>
              <a:rect b="b" l="l" r="r" t="t"/>
              <a:pathLst>
                <a:path extrusionOk="0" h="1539" w="1407">
                  <a:moveTo>
                    <a:pt x="528" y="1"/>
                  </a:moveTo>
                  <a:lnTo>
                    <a:pt x="308" y="177"/>
                  </a:lnTo>
                  <a:lnTo>
                    <a:pt x="45" y="572"/>
                  </a:lnTo>
                  <a:cubicBezTo>
                    <a:pt x="1" y="704"/>
                    <a:pt x="1" y="835"/>
                    <a:pt x="1" y="967"/>
                  </a:cubicBezTo>
                  <a:lnTo>
                    <a:pt x="132" y="1231"/>
                  </a:lnTo>
                  <a:lnTo>
                    <a:pt x="484" y="1494"/>
                  </a:lnTo>
                  <a:cubicBezTo>
                    <a:pt x="616" y="1538"/>
                    <a:pt x="747" y="1538"/>
                    <a:pt x="879" y="1538"/>
                  </a:cubicBezTo>
                  <a:lnTo>
                    <a:pt x="1099" y="1406"/>
                  </a:lnTo>
                  <a:lnTo>
                    <a:pt x="1362" y="967"/>
                  </a:lnTo>
                  <a:cubicBezTo>
                    <a:pt x="1406" y="835"/>
                    <a:pt x="1406" y="704"/>
                    <a:pt x="1406" y="572"/>
                  </a:cubicBezTo>
                  <a:lnTo>
                    <a:pt x="1274" y="352"/>
                  </a:lnTo>
                  <a:lnTo>
                    <a:pt x="879" y="89"/>
                  </a:lnTo>
                  <a:cubicBezTo>
                    <a:pt x="747" y="1"/>
                    <a:pt x="616" y="1"/>
                    <a:pt x="528"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2" name="Google Shape;612;p18"/>
            <p:cNvSpPr/>
            <p:nvPr/>
          </p:nvSpPr>
          <p:spPr>
            <a:xfrm rot="5400000">
              <a:off x="9294125" y="3954625"/>
              <a:ext cx="36250" cy="39600"/>
            </a:xfrm>
            <a:custGeom>
              <a:rect b="b" l="l" r="r" t="t"/>
              <a:pathLst>
                <a:path extrusionOk="0" h="1584" w="1450">
                  <a:moveTo>
                    <a:pt x="616" y="0"/>
                  </a:moveTo>
                  <a:lnTo>
                    <a:pt x="396" y="88"/>
                  </a:lnTo>
                  <a:lnTo>
                    <a:pt x="220" y="264"/>
                  </a:lnTo>
                  <a:lnTo>
                    <a:pt x="45" y="615"/>
                  </a:lnTo>
                  <a:cubicBezTo>
                    <a:pt x="1" y="747"/>
                    <a:pt x="1" y="879"/>
                    <a:pt x="1" y="1010"/>
                  </a:cubicBezTo>
                  <a:lnTo>
                    <a:pt x="132" y="1230"/>
                  </a:lnTo>
                  <a:lnTo>
                    <a:pt x="572" y="1537"/>
                  </a:lnTo>
                  <a:cubicBezTo>
                    <a:pt x="649" y="1569"/>
                    <a:pt x="727" y="1583"/>
                    <a:pt x="805" y="1583"/>
                  </a:cubicBezTo>
                  <a:cubicBezTo>
                    <a:pt x="947" y="1583"/>
                    <a:pt x="1089" y="1535"/>
                    <a:pt x="1230" y="1450"/>
                  </a:cubicBezTo>
                  <a:lnTo>
                    <a:pt x="1318" y="1274"/>
                  </a:lnTo>
                  <a:lnTo>
                    <a:pt x="1450" y="923"/>
                  </a:lnTo>
                  <a:lnTo>
                    <a:pt x="1450" y="703"/>
                  </a:lnTo>
                  <a:lnTo>
                    <a:pt x="1318" y="352"/>
                  </a:lnTo>
                  <a:lnTo>
                    <a:pt x="1186" y="176"/>
                  </a:lnTo>
                  <a:lnTo>
                    <a:pt x="835"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3" name="Google Shape;613;p18"/>
            <p:cNvSpPr/>
            <p:nvPr/>
          </p:nvSpPr>
          <p:spPr>
            <a:xfrm rot="5400000">
              <a:off x="9403675" y="3332875"/>
              <a:ext cx="46125" cy="43425"/>
            </a:xfrm>
            <a:custGeom>
              <a:rect b="b" l="l" r="r" t="t"/>
              <a:pathLst>
                <a:path extrusionOk="0" h="1737" w="1845">
                  <a:moveTo>
                    <a:pt x="923" y="1"/>
                  </a:moveTo>
                  <a:lnTo>
                    <a:pt x="659" y="88"/>
                  </a:lnTo>
                  <a:cubicBezTo>
                    <a:pt x="264" y="176"/>
                    <a:pt x="0" y="528"/>
                    <a:pt x="44" y="967"/>
                  </a:cubicBezTo>
                  <a:lnTo>
                    <a:pt x="220" y="1186"/>
                  </a:lnTo>
                  <a:lnTo>
                    <a:pt x="308" y="1274"/>
                  </a:lnTo>
                  <a:lnTo>
                    <a:pt x="308" y="1318"/>
                  </a:lnTo>
                  <a:cubicBezTo>
                    <a:pt x="416" y="1572"/>
                    <a:pt x="645" y="1736"/>
                    <a:pt x="895" y="1736"/>
                  </a:cubicBezTo>
                  <a:cubicBezTo>
                    <a:pt x="947" y="1736"/>
                    <a:pt x="1001" y="1729"/>
                    <a:pt x="1054" y="1713"/>
                  </a:cubicBezTo>
                  <a:lnTo>
                    <a:pt x="1186" y="1670"/>
                  </a:lnTo>
                  <a:lnTo>
                    <a:pt x="1406" y="1538"/>
                  </a:lnTo>
                  <a:cubicBezTo>
                    <a:pt x="1713" y="1318"/>
                    <a:pt x="1845" y="923"/>
                    <a:pt x="1713" y="615"/>
                  </a:cubicBezTo>
                  <a:cubicBezTo>
                    <a:pt x="1625" y="440"/>
                    <a:pt x="1537" y="264"/>
                    <a:pt x="1406" y="132"/>
                  </a:cubicBezTo>
                  <a:lnTo>
                    <a:pt x="1230" y="44"/>
                  </a:lnTo>
                  <a:lnTo>
                    <a:pt x="923"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4" name="Google Shape;614;p18"/>
            <p:cNvSpPr/>
            <p:nvPr/>
          </p:nvSpPr>
          <p:spPr>
            <a:xfrm rot="5400000">
              <a:off x="9506625" y="3497325"/>
              <a:ext cx="40650" cy="42850"/>
            </a:xfrm>
            <a:custGeom>
              <a:rect b="b" l="l" r="r" t="t"/>
              <a:pathLst>
                <a:path extrusionOk="0" h="1714" w="1626">
                  <a:moveTo>
                    <a:pt x="923" y="1"/>
                  </a:moveTo>
                  <a:lnTo>
                    <a:pt x="703" y="45"/>
                  </a:lnTo>
                  <a:cubicBezTo>
                    <a:pt x="264" y="220"/>
                    <a:pt x="0" y="659"/>
                    <a:pt x="0" y="1143"/>
                  </a:cubicBezTo>
                  <a:lnTo>
                    <a:pt x="132" y="1406"/>
                  </a:lnTo>
                  <a:lnTo>
                    <a:pt x="440" y="1670"/>
                  </a:lnTo>
                  <a:lnTo>
                    <a:pt x="703" y="1714"/>
                  </a:lnTo>
                  <a:cubicBezTo>
                    <a:pt x="1054" y="1670"/>
                    <a:pt x="1362" y="1450"/>
                    <a:pt x="1494" y="1143"/>
                  </a:cubicBezTo>
                  <a:cubicBezTo>
                    <a:pt x="1625" y="835"/>
                    <a:pt x="1625" y="528"/>
                    <a:pt x="1450" y="264"/>
                  </a:cubicBezTo>
                  <a:lnTo>
                    <a:pt x="1274" y="132"/>
                  </a:lnTo>
                  <a:lnTo>
                    <a:pt x="923"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5" name="Google Shape;615;p18"/>
            <p:cNvSpPr/>
            <p:nvPr/>
          </p:nvSpPr>
          <p:spPr>
            <a:xfrm rot="5400000">
              <a:off x="9499213" y="3064413"/>
              <a:ext cx="25275" cy="25850"/>
            </a:xfrm>
            <a:custGeom>
              <a:rect b="b" l="l" r="r" t="t"/>
              <a:pathLst>
                <a:path extrusionOk="0" h="1034" w="1011">
                  <a:moveTo>
                    <a:pt x="458" y="1"/>
                  </a:moveTo>
                  <a:cubicBezTo>
                    <a:pt x="411" y="1"/>
                    <a:pt x="361" y="8"/>
                    <a:pt x="308" y="23"/>
                  </a:cubicBezTo>
                  <a:lnTo>
                    <a:pt x="88" y="418"/>
                  </a:lnTo>
                  <a:cubicBezTo>
                    <a:pt x="44" y="506"/>
                    <a:pt x="0" y="638"/>
                    <a:pt x="44" y="770"/>
                  </a:cubicBezTo>
                  <a:lnTo>
                    <a:pt x="308" y="1033"/>
                  </a:lnTo>
                  <a:cubicBezTo>
                    <a:pt x="330" y="1011"/>
                    <a:pt x="341" y="1000"/>
                    <a:pt x="352" y="1000"/>
                  </a:cubicBezTo>
                  <a:cubicBezTo>
                    <a:pt x="363" y="1000"/>
                    <a:pt x="374" y="1011"/>
                    <a:pt x="396" y="1033"/>
                  </a:cubicBezTo>
                  <a:cubicBezTo>
                    <a:pt x="571" y="1033"/>
                    <a:pt x="747" y="1033"/>
                    <a:pt x="879" y="901"/>
                  </a:cubicBezTo>
                  <a:lnTo>
                    <a:pt x="1010" y="594"/>
                  </a:lnTo>
                  <a:cubicBezTo>
                    <a:pt x="967" y="550"/>
                    <a:pt x="967" y="506"/>
                    <a:pt x="967" y="462"/>
                  </a:cubicBezTo>
                  <a:cubicBezTo>
                    <a:pt x="857" y="171"/>
                    <a:pt x="688" y="1"/>
                    <a:pt x="458"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6" name="Google Shape;616;p18"/>
            <p:cNvSpPr/>
            <p:nvPr/>
          </p:nvSpPr>
          <p:spPr>
            <a:xfrm rot="5400000">
              <a:off x="8596688" y="3892263"/>
              <a:ext cx="62625" cy="76500"/>
            </a:xfrm>
            <a:custGeom>
              <a:rect b="b" l="l" r="r" t="t"/>
              <a:pathLst>
                <a:path extrusionOk="0" h="3060" w="2505">
                  <a:moveTo>
                    <a:pt x="1501" y="1"/>
                  </a:moveTo>
                  <a:cubicBezTo>
                    <a:pt x="1426" y="1"/>
                    <a:pt x="1350" y="10"/>
                    <a:pt x="1274" y="29"/>
                  </a:cubicBezTo>
                  <a:lnTo>
                    <a:pt x="879" y="336"/>
                  </a:lnTo>
                  <a:lnTo>
                    <a:pt x="835" y="468"/>
                  </a:lnTo>
                  <a:lnTo>
                    <a:pt x="791" y="468"/>
                  </a:lnTo>
                  <a:cubicBezTo>
                    <a:pt x="660" y="644"/>
                    <a:pt x="528" y="863"/>
                    <a:pt x="484" y="1083"/>
                  </a:cubicBezTo>
                  <a:lnTo>
                    <a:pt x="308" y="1258"/>
                  </a:lnTo>
                  <a:lnTo>
                    <a:pt x="132" y="1566"/>
                  </a:lnTo>
                  <a:lnTo>
                    <a:pt x="89" y="1698"/>
                  </a:lnTo>
                  <a:cubicBezTo>
                    <a:pt x="45" y="1873"/>
                    <a:pt x="1" y="2049"/>
                    <a:pt x="45" y="2225"/>
                  </a:cubicBezTo>
                  <a:lnTo>
                    <a:pt x="308" y="2708"/>
                  </a:lnTo>
                  <a:lnTo>
                    <a:pt x="660" y="2927"/>
                  </a:lnTo>
                  <a:lnTo>
                    <a:pt x="835" y="3015"/>
                  </a:lnTo>
                  <a:cubicBezTo>
                    <a:pt x="923" y="3045"/>
                    <a:pt x="1021" y="3059"/>
                    <a:pt x="1120" y="3059"/>
                  </a:cubicBezTo>
                  <a:cubicBezTo>
                    <a:pt x="1318" y="3059"/>
                    <a:pt x="1523" y="3001"/>
                    <a:pt x="1670" y="2884"/>
                  </a:cubicBezTo>
                  <a:lnTo>
                    <a:pt x="1977" y="2532"/>
                  </a:lnTo>
                  <a:lnTo>
                    <a:pt x="2065" y="2225"/>
                  </a:lnTo>
                  <a:lnTo>
                    <a:pt x="2065" y="2049"/>
                  </a:lnTo>
                  <a:lnTo>
                    <a:pt x="2372" y="1742"/>
                  </a:lnTo>
                  <a:lnTo>
                    <a:pt x="2504" y="1346"/>
                  </a:lnTo>
                  <a:lnTo>
                    <a:pt x="2460" y="775"/>
                  </a:lnTo>
                  <a:cubicBezTo>
                    <a:pt x="2385" y="324"/>
                    <a:pt x="1955" y="1"/>
                    <a:pt x="150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7" name="Google Shape;617;p18"/>
            <p:cNvSpPr/>
            <p:nvPr/>
          </p:nvSpPr>
          <p:spPr>
            <a:xfrm rot="5400000">
              <a:off x="8324613" y="3708013"/>
              <a:ext cx="34050" cy="40925"/>
            </a:xfrm>
            <a:custGeom>
              <a:rect b="b" l="l" r="r" t="t"/>
              <a:pathLst>
                <a:path extrusionOk="0" h="1637" w="1362">
                  <a:moveTo>
                    <a:pt x="706" y="1"/>
                  </a:moveTo>
                  <a:cubicBezTo>
                    <a:pt x="504" y="1"/>
                    <a:pt x="313" y="111"/>
                    <a:pt x="176" y="249"/>
                  </a:cubicBezTo>
                  <a:cubicBezTo>
                    <a:pt x="0" y="512"/>
                    <a:pt x="0" y="819"/>
                    <a:pt x="88" y="1127"/>
                  </a:cubicBezTo>
                  <a:cubicBezTo>
                    <a:pt x="176" y="1347"/>
                    <a:pt x="308" y="1522"/>
                    <a:pt x="527" y="1610"/>
                  </a:cubicBezTo>
                  <a:cubicBezTo>
                    <a:pt x="591" y="1626"/>
                    <a:pt x="662" y="1636"/>
                    <a:pt x="733" y="1636"/>
                  </a:cubicBezTo>
                  <a:cubicBezTo>
                    <a:pt x="858" y="1636"/>
                    <a:pt x="987" y="1606"/>
                    <a:pt x="1098" y="1522"/>
                  </a:cubicBezTo>
                  <a:lnTo>
                    <a:pt x="1186" y="1390"/>
                  </a:lnTo>
                  <a:lnTo>
                    <a:pt x="1274" y="1171"/>
                  </a:lnTo>
                  <a:lnTo>
                    <a:pt x="1230" y="1171"/>
                  </a:lnTo>
                  <a:lnTo>
                    <a:pt x="1362" y="951"/>
                  </a:lnTo>
                  <a:lnTo>
                    <a:pt x="1362" y="644"/>
                  </a:lnTo>
                  <a:lnTo>
                    <a:pt x="1318" y="424"/>
                  </a:lnTo>
                  <a:lnTo>
                    <a:pt x="1230" y="292"/>
                  </a:lnTo>
                  <a:lnTo>
                    <a:pt x="1010" y="117"/>
                  </a:lnTo>
                  <a:lnTo>
                    <a:pt x="879" y="29"/>
                  </a:lnTo>
                  <a:cubicBezTo>
                    <a:pt x="821" y="10"/>
                    <a:pt x="763" y="1"/>
                    <a:pt x="70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8" name="Google Shape;618;p18"/>
            <p:cNvSpPr/>
            <p:nvPr/>
          </p:nvSpPr>
          <p:spPr>
            <a:xfrm rot="5400000">
              <a:off x="8431100" y="3400150"/>
              <a:ext cx="62600" cy="65900"/>
            </a:xfrm>
            <a:custGeom>
              <a:rect b="b" l="l" r="r" t="t"/>
              <a:pathLst>
                <a:path extrusionOk="0" h="2636" w="2504">
                  <a:moveTo>
                    <a:pt x="1142" y="0"/>
                  </a:moveTo>
                  <a:cubicBezTo>
                    <a:pt x="396" y="264"/>
                    <a:pt x="0" y="1099"/>
                    <a:pt x="220" y="1889"/>
                  </a:cubicBezTo>
                  <a:cubicBezTo>
                    <a:pt x="308" y="2065"/>
                    <a:pt x="439" y="2284"/>
                    <a:pt x="571" y="2416"/>
                  </a:cubicBezTo>
                  <a:lnTo>
                    <a:pt x="879" y="2592"/>
                  </a:lnTo>
                  <a:lnTo>
                    <a:pt x="1142" y="2636"/>
                  </a:lnTo>
                  <a:lnTo>
                    <a:pt x="1450" y="2636"/>
                  </a:lnTo>
                  <a:lnTo>
                    <a:pt x="2021" y="2416"/>
                  </a:lnTo>
                  <a:lnTo>
                    <a:pt x="2372" y="2065"/>
                  </a:lnTo>
                  <a:lnTo>
                    <a:pt x="2504" y="1713"/>
                  </a:lnTo>
                  <a:lnTo>
                    <a:pt x="2504" y="1230"/>
                  </a:lnTo>
                  <a:lnTo>
                    <a:pt x="2284" y="528"/>
                  </a:lnTo>
                  <a:lnTo>
                    <a:pt x="1933" y="132"/>
                  </a:lnTo>
                  <a:lnTo>
                    <a:pt x="1625"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9" name="Google Shape;619;p18"/>
            <p:cNvSpPr/>
            <p:nvPr/>
          </p:nvSpPr>
          <p:spPr>
            <a:xfrm rot="5400000">
              <a:off x="8571313" y="3776013"/>
              <a:ext cx="62600" cy="63025"/>
            </a:xfrm>
            <a:custGeom>
              <a:rect b="b" l="l" r="r" t="t"/>
              <a:pathLst>
                <a:path extrusionOk="0" h="2521" w="2504">
                  <a:moveTo>
                    <a:pt x="1210" y="1"/>
                  </a:moveTo>
                  <a:cubicBezTo>
                    <a:pt x="900" y="1"/>
                    <a:pt x="594" y="99"/>
                    <a:pt x="352" y="281"/>
                  </a:cubicBezTo>
                  <a:lnTo>
                    <a:pt x="132" y="632"/>
                  </a:lnTo>
                  <a:lnTo>
                    <a:pt x="0" y="940"/>
                  </a:lnTo>
                  <a:lnTo>
                    <a:pt x="44" y="1511"/>
                  </a:lnTo>
                  <a:cubicBezTo>
                    <a:pt x="220" y="2082"/>
                    <a:pt x="791" y="2521"/>
                    <a:pt x="1406" y="2521"/>
                  </a:cubicBezTo>
                  <a:lnTo>
                    <a:pt x="1494" y="2521"/>
                  </a:lnTo>
                  <a:lnTo>
                    <a:pt x="1889" y="2389"/>
                  </a:lnTo>
                  <a:lnTo>
                    <a:pt x="2153" y="2213"/>
                  </a:lnTo>
                  <a:lnTo>
                    <a:pt x="2416" y="1862"/>
                  </a:lnTo>
                  <a:cubicBezTo>
                    <a:pt x="2504" y="1555"/>
                    <a:pt x="2504" y="1247"/>
                    <a:pt x="2416" y="896"/>
                  </a:cubicBezTo>
                  <a:cubicBezTo>
                    <a:pt x="2284" y="544"/>
                    <a:pt x="1977" y="237"/>
                    <a:pt x="1626" y="61"/>
                  </a:cubicBezTo>
                  <a:cubicBezTo>
                    <a:pt x="1490" y="20"/>
                    <a:pt x="1349" y="1"/>
                    <a:pt x="121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0" name="Google Shape;620;p18"/>
            <p:cNvSpPr/>
            <p:nvPr/>
          </p:nvSpPr>
          <p:spPr>
            <a:xfrm rot="5400000">
              <a:off x="8606775" y="4464150"/>
              <a:ext cx="32950" cy="40650"/>
            </a:xfrm>
            <a:custGeom>
              <a:rect b="b" l="l" r="r" t="t"/>
              <a:pathLst>
                <a:path extrusionOk="0" h="1626" w="1318">
                  <a:moveTo>
                    <a:pt x="527" y="0"/>
                  </a:moveTo>
                  <a:lnTo>
                    <a:pt x="176" y="88"/>
                  </a:lnTo>
                  <a:cubicBezTo>
                    <a:pt x="0" y="351"/>
                    <a:pt x="0" y="659"/>
                    <a:pt x="176" y="922"/>
                  </a:cubicBezTo>
                  <a:cubicBezTo>
                    <a:pt x="220" y="1054"/>
                    <a:pt x="264" y="1186"/>
                    <a:pt x="264" y="1318"/>
                  </a:cubicBezTo>
                  <a:lnTo>
                    <a:pt x="615" y="1625"/>
                  </a:lnTo>
                  <a:lnTo>
                    <a:pt x="1274" y="1362"/>
                  </a:lnTo>
                  <a:lnTo>
                    <a:pt x="1318" y="878"/>
                  </a:lnTo>
                  <a:cubicBezTo>
                    <a:pt x="1186" y="747"/>
                    <a:pt x="1054" y="615"/>
                    <a:pt x="966" y="483"/>
                  </a:cubicBezTo>
                  <a:cubicBezTo>
                    <a:pt x="835" y="264"/>
                    <a:pt x="703" y="88"/>
                    <a:pt x="527"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1" name="Google Shape;621;p18"/>
            <p:cNvSpPr/>
            <p:nvPr/>
          </p:nvSpPr>
          <p:spPr>
            <a:xfrm rot="5400000">
              <a:off x="8833500" y="3598325"/>
              <a:ext cx="51625" cy="53875"/>
            </a:xfrm>
            <a:custGeom>
              <a:rect b="b" l="l" r="r" t="t"/>
              <a:pathLst>
                <a:path extrusionOk="0" h="2155" w="2065">
                  <a:moveTo>
                    <a:pt x="791" y="0"/>
                  </a:moveTo>
                  <a:lnTo>
                    <a:pt x="615" y="44"/>
                  </a:lnTo>
                  <a:lnTo>
                    <a:pt x="264" y="352"/>
                  </a:lnTo>
                  <a:lnTo>
                    <a:pt x="88" y="791"/>
                  </a:lnTo>
                  <a:cubicBezTo>
                    <a:pt x="0" y="967"/>
                    <a:pt x="0" y="1142"/>
                    <a:pt x="0" y="1318"/>
                  </a:cubicBezTo>
                  <a:lnTo>
                    <a:pt x="264" y="1801"/>
                  </a:lnTo>
                  <a:lnTo>
                    <a:pt x="615" y="2021"/>
                  </a:lnTo>
                  <a:lnTo>
                    <a:pt x="791" y="2109"/>
                  </a:lnTo>
                  <a:cubicBezTo>
                    <a:pt x="900" y="2140"/>
                    <a:pt x="1009" y="2154"/>
                    <a:pt x="1115" y="2154"/>
                  </a:cubicBezTo>
                  <a:cubicBezTo>
                    <a:pt x="1310" y="2154"/>
                    <a:pt x="1499" y="2106"/>
                    <a:pt x="1669" y="2021"/>
                  </a:cubicBezTo>
                  <a:lnTo>
                    <a:pt x="1933" y="1669"/>
                  </a:lnTo>
                  <a:lnTo>
                    <a:pt x="2064" y="1318"/>
                  </a:lnTo>
                  <a:lnTo>
                    <a:pt x="2064" y="879"/>
                  </a:lnTo>
                  <a:lnTo>
                    <a:pt x="1933" y="527"/>
                  </a:lnTo>
                  <a:lnTo>
                    <a:pt x="1581" y="132"/>
                  </a:lnTo>
                  <a:lnTo>
                    <a:pt x="1230"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2" name="Google Shape;622;p18"/>
            <p:cNvSpPr/>
            <p:nvPr/>
          </p:nvSpPr>
          <p:spPr>
            <a:xfrm rot="5400000">
              <a:off x="8930150" y="3761950"/>
              <a:ext cx="54925" cy="59325"/>
            </a:xfrm>
            <a:custGeom>
              <a:rect b="b" l="l" r="r" t="t"/>
              <a:pathLst>
                <a:path extrusionOk="0" h="2373" w="2197">
                  <a:moveTo>
                    <a:pt x="967" y="1"/>
                  </a:moveTo>
                  <a:lnTo>
                    <a:pt x="615" y="88"/>
                  </a:lnTo>
                  <a:lnTo>
                    <a:pt x="396" y="264"/>
                  </a:lnTo>
                  <a:lnTo>
                    <a:pt x="176" y="528"/>
                  </a:lnTo>
                  <a:cubicBezTo>
                    <a:pt x="0" y="835"/>
                    <a:pt x="0" y="1186"/>
                    <a:pt x="132" y="1494"/>
                  </a:cubicBezTo>
                  <a:cubicBezTo>
                    <a:pt x="264" y="1889"/>
                    <a:pt x="571" y="2197"/>
                    <a:pt x="923" y="2372"/>
                  </a:cubicBezTo>
                  <a:lnTo>
                    <a:pt x="1362" y="2372"/>
                  </a:lnTo>
                  <a:lnTo>
                    <a:pt x="1713" y="2241"/>
                  </a:lnTo>
                  <a:lnTo>
                    <a:pt x="2021" y="1933"/>
                  </a:lnTo>
                  <a:cubicBezTo>
                    <a:pt x="2196" y="1582"/>
                    <a:pt x="2196" y="1186"/>
                    <a:pt x="2109" y="835"/>
                  </a:cubicBezTo>
                  <a:cubicBezTo>
                    <a:pt x="1933" y="308"/>
                    <a:pt x="1494" y="1"/>
                    <a:pt x="967"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3" name="Google Shape;623;p18"/>
            <p:cNvSpPr/>
            <p:nvPr/>
          </p:nvSpPr>
          <p:spPr>
            <a:xfrm rot="5400000">
              <a:off x="9039538" y="4177688"/>
              <a:ext cx="24175" cy="31600"/>
            </a:xfrm>
            <a:custGeom>
              <a:rect b="b" l="l" r="r" t="t"/>
              <a:pathLst>
                <a:path extrusionOk="0" h="1264" w="967">
                  <a:moveTo>
                    <a:pt x="615" y="0"/>
                  </a:moveTo>
                  <a:cubicBezTo>
                    <a:pt x="440" y="0"/>
                    <a:pt x="264" y="132"/>
                    <a:pt x="176" y="308"/>
                  </a:cubicBezTo>
                  <a:cubicBezTo>
                    <a:pt x="1" y="615"/>
                    <a:pt x="88" y="1010"/>
                    <a:pt x="396" y="1230"/>
                  </a:cubicBezTo>
                  <a:cubicBezTo>
                    <a:pt x="440" y="1252"/>
                    <a:pt x="495" y="1263"/>
                    <a:pt x="550" y="1263"/>
                  </a:cubicBezTo>
                  <a:cubicBezTo>
                    <a:pt x="604" y="1263"/>
                    <a:pt x="659" y="1252"/>
                    <a:pt x="703" y="1230"/>
                  </a:cubicBezTo>
                  <a:lnTo>
                    <a:pt x="835" y="791"/>
                  </a:lnTo>
                  <a:cubicBezTo>
                    <a:pt x="923" y="615"/>
                    <a:pt x="967" y="440"/>
                    <a:pt x="923" y="264"/>
                  </a:cubicBezTo>
                  <a:cubicBezTo>
                    <a:pt x="879" y="220"/>
                    <a:pt x="879" y="176"/>
                    <a:pt x="835" y="132"/>
                  </a:cubicBezTo>
                  <a:lnTo>
                    <a:pt x="615"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4" name="Google Shape;624;p18"/>
            <p:cNvSpPr/>
            <p:nvPr/>
          </p:nvSpPr>
          <p:spPr>
            <a:xfrm rot="5400000">
              <a:off x="8870825" y="4150400"/>
              <a:ext cx="36250" cy="41150"/>
            </a:xfrm>
            <a:custGeom>
              <a:rect b="b" l="l" r="r" t="t"/>
              <a:pathLst>
                <a:path extrusionOk="0" h="1646" w="1450">
                  <a:moveTo>
                    <a:pt x="735" y="1"/>
                  </a:moveTo>
                  <a:cubicBezTo>
                    <a:pt x="516" y="1"/>
                    <a:pt x="329" y="125"/>
                    <a:pt x="176" y="316"/>
                  </a:cubicBezTo>
                  <a:cubicBezTo>
                    <a:pt x="44" y="536"/>
                    <a:pt x="1" y="800"/>
                    <a:pt x="88" y="1107"/>
                  </a:cubicBezTo>
                  <a:cubicBezTo>
                    <a:pt x="132" y="1371"/>
                    <a:pt x="352" y="1546"/>
                    <a:pt x="615" y="1634"/>
                  </a:cubicBezTo>
                  <a:cubicBezTo>
                    <a:pt x="659" y="1641"/>
                    <a:pt x="703" y="1645"/>
                    <a:pt x="747" y="1645"/>
                  </a:cubicBezTo>
                  <a:cubicBezTo>
                    <a:pt x="964" y="1645"/>
                    <a:pt x="1172" y="1554"/>
                    <a:pt x="1318" y="1371"/>
                  </a:cubicBezTo>
                  <a:lnTo>
                    <a:pt x="1406" y="1239"/>
                  </a:lnTo>
                  <a:lnTo>
                    <a:pt x="1450" y="931"/>
                  </a:lnTo>
                  <a:lnTo>
                    <a:pt x="1450" y="756"/>
                  </a:lnTo>
                  <a:lnTo>
                    <a:pt x="1318" y="404"/>
                  </a:lnTo>
                  <a:lnTo>
                    <a:pt x="1230" y="273"/>
                  </a:lnTo>
                  <a:lnTo>
                    <a:pt x="1011" y="97"/>
                  </a:lnTo>
                  <a:lnTo>
                    <a:pt x="835" y="9"/>
                  </a:lnTo>
                  <a:cubicBezTo>
                    <a:pt x="801" y="3"/>
                    <a:pt x="768" y="1"/>
                    <a:pt x="73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5" name="Google Shape;625;p18"/>
            <p:cNvSpPr/>
            <p:nvPr/>
          </p:nvSpPr>
          <p:spPr>
            <a:xfrm rot="5400000">
              <a:off x="8069075" y="4040625"/>
              <a:ext cx="23075" cy="25725"/>
            </a:xfrm>
            <a:custGeom>
              <a:rect b="b" l="l" r="r" t="t"/>
              <a:pathLst>
                <a:path extrusionOk="0" h="1029" w="923">
                  <a:moveTo>
                    <a:pt x="264" y="1"/>
                  </a:moveTo>
                  <a:lnTo>
                    <a:pt x="0" y="484"/>
                  </a:lnTo>
                  <a:lnTo>
                    <a:pt x="44" y="572"/>
                  </a:lnTo>
                  <a:cubicBezTo>
                    <a:pt x="44" y="616"/>
                    <a:pt x="44" y="660"/>
                    <a:pt x="88" y="704"/>
                  </a:cubicBezTo>
                  <a:cubicBezTo>
                    <a:pt x="132" y="835"/>
                    <a:pt x="220" y="967"/>
                    <a:pt x="352" y="1011"/>
                  </a:cubicBezTo>
                  <a:cubicBezTo>
                    <a:pt x="387" y="1023"/>
                    <a:pt x="426" y="1028"/>
                    <a:pt x="465" y="1028"/>
                  </a:cubicBezTo>
                  <a:cubicBezTo>
                    <a:pt x="571" y="1028"/>
                    <a:pt x="683" y="987"/>
                    <a:pt x="747" y="923"/>
                  </a:cubicBezTo>
                  <a:lnTo>
                    <a:pt x="835" y="791"/>
                  </a:lnTo>
                  <a:cubicBezTo>
                    <a:pt x="879" y="660"/>
                    <a:pt x="923" y="528"/>
                    <a:pt x="879" y="396"/>
                  </a:cubicBezTo>
                  <a:cubicBezTo>
                    <a:pt x="747" y="89"/>
                    <a:pt x="396" y="45"/>
                    <a:pt x="26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6" name="Google Shape;626;p18"/>
            <p:cNvSpPr/>
            <p:nvPr/>
          </p:nvSpPr>
          <p:spPr>
            <a:xfrm rot="5400000">
              <a:off x="9107000" y="3667450"/>
              <a:ext cx="62600" cy="60550"/>
            </a:xfrm>
            <a:custGeom>
              <a:rect b="b" l="l" r="r" t="t"/>
              <a:pathLst>
                <a:path extrusionOk="0" h="2422" w="2504">
                  <a:moveTo>
                    <a:pt x="1169" y="1"/>
                  </a:moveTo>
                  <a:cubicBezTo>
                    <a:pt x="722" y="1"/>
                    <a:pt x="295" y="257"/>
                    <a:pt x="132" y="664"/>
                  </a:cubicBezTo>
                  <a:lnTo>
                    <a:pt x="0" y="1016"/>
                  </a:lnTo>
                  <a:lnTo>
                    <a:pt x="0" y="1279"/>
                  </a:lnTo>
                  <a:lnTo>
                    <a:pt x="132" y="1631"/>
                  </a:lnTo>
                  <a:cubicBezTo>
                    <a:pt x="352" y="2026"/>
                    <a:pt x="747" y="2333"/>
                    <a:pt x="1230" y="2421"/>
                  </a:cubicBezTo>
                  <a:lnTo>
                    <a:pt x="1581" y="2421"/>
                  </a:lnTo>
                  <a:lnTo>
                    <a:pt x="1845" y="2333"/>
                  </a:lnTo>
                  <a:lnTo>
                    <a:pt x="2152" y="2158"/>
                  </a:lnTo>
                  <a:cubicBezTo>
                    <a:pt x="2416" y="1806"/>
                    <a:pt x="2504" y="1323"/>
                    <a:pt x="2372" y="884"/>
                  </a:cubicBezTo>
                  <a:cubicBezTo>
                    <a:pt x="2196" y="401"/>
                    <a:pt x="1801" y="49"/>
                    <a:pt x="1274" y="6"/>
                  </a:cubicBezTo>
                  <a:cubicBezTo>
                    <a:pt x="1239" y="2"/>
                    <a:pt x="1204" y="1"/>
                    <a:pt x="1169"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7" name="Google Shape;627;p18"/>
            <p:cNvSpPr/>
            <p:nvPr/>
          </p:nvSpPr>
          <p:spPr>
            <a:xfrm rot="5400000">
              <a:off x="8466363" y="3098313"/>
              <a:ext cx="42850" cy="43675"/>
            </a:xfrm>
            <a:custGeom>
              <a:rect b="b" l="l" r="r" t="t"/>
              <a:pathLst>
                <a:path extrusionOk="0" h="1747" w="1714">
                  <a:moveTo>
                    <a:pt x="835" y="0"/>
                  </a:moveTo>
                  <a:cubicBezTo>
                    <a:pt x="616" y="44"/>
                    <a:pt x="440" y="176"/>
                    <a:pt x="308" y="352"/>
                  </a:cubicBezTo>
                  <a:lnTo>
                    <a:pt x="220" y="440"/>
                  </a:lnTo>
                  <a:lnTo>
                    <a:pt x="45" y="747"/>
                  </a:lnTo>
                  <a:lnTo>
                    <a:pt x="1" y="1011"/>
                  </a:lnTo>
                  <a:cubicBezTo>
                    <a:pt x="1" y="1055"/>
                    <a:pt x="45" y="1099"/>
                    <a:pt x="45" y="1142"/>
                  </a:cubicBezTo>
                  <a:cubicBezTo>
                    <a:pt x="133" y="1406"/>
                    <a:pt x="264" y="1582"/>
                    <a:pt x="484" y="1670"/>
                  </a:cubicBezTo>
                  <a:cubicBezTo>
                    <a:pt x="605" y="1721"/>
                    <a:pt x="733" y="1746"/>
                    <a:pt x="863" y="1746"/>
                  </a:cubicBezTo>
                  <a:cubicBezTo>
                    <a:pt x="1062" y="1746"/>
                    <a:pt x="1264" y="1688"/>
                    <a:pt x="1450" y="1582"/>
                  </a:cubicBezTo>
                  <a:lnTo>
                    <a:pt x="1582" y="1406"/>
                  </a:lnTo>
                  <a:lnTo>
                    <a:pt x="1714" y="1055"/>
                  </a:lnTo>
                  <a:lnTo>
                    <a:pt x="1714" y="791"/>
                  </a:lnTo>
                  <a:lnTo>
                    <a:pt x="1714" y="747"/>
                  </a:lnTo>
                  <a:cubicBezTo>
                    <a:pt x="1670" y="440"/>
                    <a:pt x="1450" y="220"/>
                    <a:pt x="1231" y="44"/>
                  </a:cubicBezTo>
                  <a:lnTo>
                    <a:pt x="1143"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8" name="Google Shape;628;p18"/>
            <p:cNvSpPr/>
            <p:nvPr/>
          </p:nvSpPr>
          <p:spPr>
            <a:xfrm rot="5400000">
              <a:off x="8818450" y="3447125"/>
              <a:ext cx="50550" cy="56500"/>
            </a:xfrm>
            <a:custGeom>
              <a:rect b="b" l="l" r="r" t="t"/>
              <a:pathLst>
                <a:path extrusionOk="0" h="2260" w="2022">
                  <a:moveTo>
                    <a:pt x="791" y="0"/>
                  </a:moveTo>
                  <a:lnTo>
                    <a:pt x="484" y="132"/>
                  </a:lnTo>
                  <a:lnTo>
                    <a:pt x="133" y="527"/>
                  </a:lnTo>
                  <a:lnTo>
                    <a:pt x="1" y="923"/>
                  </a:lnTo>
                  <a:lnTo>
                    <a:pt x="45" y="1450"/>
                  </a:lnTo>
                  <a:cubicBezTo>
                    <a:pt x="285" y="2137"/>
                    <a:pt x="740" y="2260"/>
                    <a:pt x="1011" y="2260"/>
                  </a:cubicBezTo>
                  <a:cubicBezTo>
                    <a:pt x="1087" y="2260"/>
                    <a:pt x="1148" y="2250"/>
                    <a:pt x="1187" y="2240"/>
                  </a:cubicBezTo>
                  <a:lnTo>
                    <a:pt x="1582" y="1933"/>
                  </a:lnTo>
                  <a:lnTo>
                    <a:pt x="1845" y="1494"/>
                  </a:lnTo>
                  <a:cubicBezTo>
                    <a:pt x="1977" y="1274"/>
                    <a:pt x="2021" y="1054"/>
                    <a:pt x="1977" y="791"/>
                  </a:cubicBezTo>
                  <a:lnTo>
                    <a:pt x="1714" y="308"/>
                  </a:lnTo>
                  <a:lnTo>
                    <a:pt x="1362" y="44"/>
                  </a:lnTo>
                  <a:lnTo>
                    <a:pt x="791"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9" name="Google Shape;629;p18"/>
            <p:cNvSpPr/>
            <p:nvPr/>
          </p:nvSpPr>
          <p:spPr>
            <a:xfrm rot="5400000">
              <a:off x="9132213" y="3241463"/>
              <a:ext cx="59325" cy="65950"/>
            </a:xfrm>
            <a:custGeom>
              <a:rect b="b" l="l" r="r" t="t"/>
              <a:pathLst>
                <a:path extrusionOk="0" h="2638" w="2373">
                  <a:moveTo>
                    <a:pt x="1012" y="0"/>
                  </a:moveTo>
                  <a:cubicBezTo>
                    <a:pt x="814" y="0"/>
                    <a:pt x="613" y="54"/>
                    <a:pt x="440" y="178"/>
                  </a:cubicBezTo>
                  <a:lnTo>
                    <a:pt x="176" y="486"/>
                  </a:lnTo>
                  <a:lnTo>
                    <a:pt x="44" y="793"/>
                  </a:lnTo>
                  <a:lnTo>
                    <a:pt x="0" y="1232"/>
                  </a:lnTo>
                  <a:cubicBezTo>
                    <a:pt x="0" y="1320"/>
                    <a:pt x="44" y="1452"/>
                    <a:pt x="88" y="1540"/>
                  </a:cubicBezTo>
                  <a:cubicBezTo>
                    <a:pt x="220" y="2198"/>
                    <a:pt x="791" y="2638"/>
                    <a:pt x="1494" y="2638"/>
                  </a:cubicBezTo>
                  <a:lnTo>
                    <a:pt x="1801" y="2506"/>
                  </a:lnTo>
                  <a:lnTo>
                    <a:pt x="2021" y="2286"/>
                  </a:lnTo>
                  <a:lnTo>
                    <a:pt x="2240" y="2023"/>
                  </a:lnTo>
                  <a:cubicBezTo>
                    <a:pt x="2372" y="1671"/>
                    <a:pt x="2372" y="1320"/>
                    <a:pt x="2240" y="969"/>
                  </a:cubicBezTo>
                  <a:cubicBezTo>
                    <a:pt x="2109" y="573"/>
                    <a:pt x="1845" y="266"/>
                    <a:pt x="1450" y="90"/>
                  </a:cubicBezTo>
                  <a:cubicBezTo>
                    <a:pt x="1316" y="33"/>
                    <a:pt x="1165" y="0"/>
                    <a:pt x="1012"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0" name="Google Shape;630;p18"/>
            <p:cNvSpPr/>
            <p:nvPr/>
          </p:nvSpPr>
          <p:spPr>
            <a:xfrm rot="5400000">
              <a:off x="8416263" y="4107838"/>
              <a:ext cx="36275" cy="38450"/>
            </a:xfrm>
            <a:custGeom>
              <a:rect b="b" l="l" r="r" t="t"/>
              <a:pathLst>
                <a:path extrusionOk="0" h="1538" w="1451">
                  <a:moveTo>
                    <a:pt x="528" y="0"/>
                  </a:moveTo>
                  <a:lnTo>
                    <a:pt x="352" y="132"/>
                  </a:lnTo>
                  <a:lnTo>
                    <a:pt x="89" y="571"/>
                  </a:lnTo>
                  <a:cubicBezTo>
                    <a:pt x="45" y="703"/>
                    <a:pt x="1" y="835"/>
                    <a:pt x="45" y="967"/>
                  </a:cubicBezTo>
                  <a:lnTo>
                    <a:pt x="176" y="1186"/>
                  </a:lnTo>
                  <a:lnTo>
                    <a:pt x="528" y="1494"/>
                  </a:lnTo>
                  <a:cubicBezTo>
                    <a:pt x="660" y="1538"/>
                    <a:pt x="791" y="1538"/>
                    <a:pt x="923" y="1538"/>
                  </a:cubicBezTo>
                  <a:lnTo>
                    <a:pt x="1143" y="1362"/>
                  </a:lnTo>
                  <a:lnTo>
                    <a:pt x="1362" y="967"/>
                  </a:lnTo>
                  <a:cubicBezTo>
                    <a:pt x="1406" y="835"/>
                    <a:pt x="1450" y="703"/>
                    <a:pt x="1450" y="571"/>
                  </a:cubicBezTo>
                  <a:lnTo>
                    <a:pt x="1318" y="352"/>
                  </a:lnTo>
                  <a:lnTo>
                    <a:pt x="923" y="44"/>
                  </a:lnTo>
                  <a:cubicBezTo>
                    <a:pt x="791" y="0"/>
                    <a:pt x="660" y="0"/>
                    <a:pt x="52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1" name="Google Shape;631;p18"/>
            <p:cNvSpPr/>
            <p:nvPr/>
          </p:nvSpPr>
          <p:spPr>
            <a:xfrm rot="5400000">
              <a:off x="8066138" y="3211288"/>
              <a:ext cx="28550" cy="23075"/>
            </a:xfrm>
            <a:custGeom>
              <a:rect b="b" l="l" r="r" t="t"/>
              <a:pathLst>
                <a:path extrusionOk="0" h="923" w="1142">
                  <a:moveTo>
                    <a:pt x="626" y="1"/>
                  </a:moveTo>
                  <a:cubicBezTo>
                    <a:pt x="565" y="1"/>
                    <a:pt x="502" y="10"/>
                    <a:pt x="439" y="28"/>
                  </a:cubicBezTo>
                  <a:cubicBezTo>
                    <a:pt x="176" y="115"/>
                    <a:pt x="0" y="423"/>
                    <a:pt x="88" y="686"/>
                  </a:cubicBezTo>
                  <a:lnTo>
                    <a:pt x="264" y="906"/>
                  </a:lnTo>
                  <a:cubicBezTo>
                    <a:pt x="329" y="917"/>
                    <a:pt x="398" y="923"/>
                    <a:pt x="467" y="923"/>
                  </a:cubicBezTo>
                  <a:cubicBezTo>
                    <a:pt x="675" y="923"/>
                    <a:pt x="889" y="873"/>
                    <a:pt x="1054" y="774"/>
                  </a:cubicBezTo>
                  <a:lnTo>
                    <a:pt x="1142" y="467"/>
                  </a:lnTo>
                  <a:lnTo>
                    <a:pt x="1142" y="379"/>
                  </a:lnTo>
                  <a:cubicBezTo>
                    <a:pt x="1072" y="134"/>
                    <a:pt x="863" y="1"/>
                    <a:pt x="62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632" name="Google Shape;632;p18"/>
          <p:cNvGrpSpPr/>
          <p:nvPr/>
        </p:nvGrpSpPr>
        <p:grpSpPr>
          <a:xfrm rot="-5134204">
            <a:off x="7861015" y="3931508"/>
            <a:ext cx="1302386" cy="1104092"/>
            <a:chOff x="-754697" y="1352100"/>
            <a:chExt cx="6171556" cy="3954075"/>
          </a:xfrm>
        </p:grpSpPr>
        <p:sp>
          <p:nvSpPr>
            <p:cNvPr id="633" name="Google Shape;633;p18"/>
            <p:cNvSpPr/>
            <p:nvPr/>
          </p:nvSpPr>
          <p:spPr>
            <a:xfrm rot="-5400000">
              <a:off x="58844" y="2158513"/>
              <a:ext cx="2111360" cy="3738443"/>
            </a:xfrm>
            <a:custGeom>
              <a:rect b="b" l="l" r="r" t="t"/>
              <a:pathLst>
                <a:path extrusionOk="0" h="68080" w="38310">
                  <a:moveTo>
                    <a:pt x="314" y="1"/>
                  </a:moveTo>
                  <a:cubicBezTo>
                    <a:pt x="147" y="1"/>
                    <a:pt x="1" y="191"/>
                    <a:pt x="153" y="313"/>
                  </a:cubicBezTo>
                  <a:cubicBezTo>
                    <a:pt x="3661" y="3942"/>
                    <a:pt x="6968" y="7693"/>
                    <a:pt x="10074" y="11645"/>
                  </a:cubicBezTo>
                  <a:cubicBezTo>
                    <a:pt x="13179" y="15597"/>
                    <a:pt x="16083" y="19711"/>
                    <a:pt x="18785" y="23945"/>
                  </a:cubicBezTo>
                  <a:cubicBezTo>
                    <a:pt x="21527" y="28261"/>
                    <a:pt x="24027" y="32737"/>
                    <a:pt x="26326" y="37294"/>
                  </a:cubicBezTo>
                  <a:cubicBezTo>
                    <a:pt x="28625" y="41852"/>
                    <a:pt x="30682" y="46570"/>
                    <a:pt x="32537" y="51369"/>
                  </a:cubicBezTo>
                  <a:cubicBezTo>
                    <a:pt x="34392" y="56168"/>
                    <a:pt x="36005" y="61048"/>
                    <a:pt x="37376" y="66049"/>
                  </a:cubicBezTo>
                  <a:cubicBezTo>
                    <a:pt x="37538" y="66694"/>
                    <a:pt x="37739" y="67299"/>
                    <a:pt x="37901" y="67904"/>
                  </a:cubicBezTo>
                  <a:cubicBezTo>
                    <a:pt x="37918" y="68026"/>
                    <a:pt x="38002" y="68080"/>
                    <a:pt x="38087" y="68080"/>
                  </a:cubicBezTo>
                  <a:cubicBezTo>
                    <a:pt x="38198" y="68080"/>
                    <a:pt x="38309" y="67984"/>
                    <a:pt x="38263" y="67824"/>
                  </a:cubicBezTo>
                  <a:cubicBezTo>
                    <a:pt x="36973" y="62823"/>
                    <a:pt x="35400" y="57903"/>
                    <a:pt x="33626" y="53023"/>
                  </a:cubicBezTo>
                  <a:cubicBezTo>
                    <a:pt x="31811" y="48183"/>
                    <a:pt x="29794" y="43465"/>
                    <a:pt x="27536" y="38827"/>
                  </a:cubicBezTo>
                  <a:cubicBezTo>
                    <a:pt x="25278" y="34229"/>
                    <a:pt x="22858" y="29753"/>
                    <a:pt x="20156" y="25438"/>
                  </a:cubicBezTo>
                  <a:cubicBezTo>
                    <a:pt x="17494" y="21082"/>
                    <a:pt x="14631" y="16888"/>
                    <a:pt x="11525" y="12855"/>
                  </a:cubicBezTo>
                  <a:cubicBezTo>
                    <a:pt x="8460" y="8862"/>
                    <a:pt x="5194" y="5031"/>
                    <a:pt x="1725" y="1361"/>
                  </a:cubicBezTo>
                  <a:cubicBezTo>
                    <a:pt x="1322" y="918"/>
                    <a:pt x="879" y="514"/>
                    <a:pt x="475" y="71"/>
                  </a:cubicBezTo>
                  <a:cubicBezTo>
                    <a:pt x="426" y="21"/>
                    <a:pt x="369" y="1"/>
                    <a:pt x="314" y="1"/>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4" name="Google Shape;634;p18"/>
            <p:cNvSpPr/>
            <p:nvPr/>
          </p:nvSpPr>
          <p:spPr>
            <a:xfrm rot="-5400000">
              <a:off x="-57623" y="2120398"/>
              <a:ext cx="2476039" cy="939443"/>
            </a:xfrm>
            <a:custGeom>
              <a:rect b="b" l="l" r="r" t="t"/>
              <a:pathLst>
                <a:path extrusionOk="0" h="17108" w="44927">
                  <a:moveTo>
                    <a:pt x="8186" y="0"/>
                  </a:moveTo>
                  <a:cubicBezTo>
                    <a:pt x="5062" y="0"/>
                    <a:pt x="1997" y="894"/>
                    <a:pt x="0" y="3391"/>
                  </a:cubicBezTo>
                  <a:lnTo>
                    <a:pt x="202" y="3431"/>
                  </a:lnTo>
                  <a:cubicBezTo>
                    <a:pt x="6735" y="8391"/>
                    <a:pt x="13752" y="12787"/>
                    <a:pt x="21415" y="15207"/>
                  </a:cubicBezTo>
                  <a:cubicBezTo>
                    <a:pt x="25260" y="16421"/>
                    <a:pt x="29289" y="17107"/>
                    <a:pt x="33291" y="17107"/>
                  </a:cubicBezTo>
                  <a:cubicBezTo>
                    <a:pt x="37263" y="17107"/>
                    <a:pt x="41210" y="16431"/>
                    <a:pt x="44927" y="14925"/>
                  </a:cubicBezTo>
                  <a:cubicBezTo>
                    <a:pt x="43193" y="13190"/>
                    <a:pt x="40934" y="12182"/>
                    <a:pt x="38756" y="11214"/>
                  </a:cubicBezTo>
                  <a:lnTo>
                    <a:pt x="23230" y="4439"/>
                  </a:lnTo>
                  <a:cubicBezTo>
                    <a:pt x="19681" y="2907"/>
                    <a:pt x="16132" y="1334"/>
                    <a:pt x="12381" y="487"/>
                  </a:cubicBezTo>
                  <a:cubicBezTo>
                    <a:pt x="11034" y="185"/>
                    <a:pt x="9604" y="0"/>
                    <a:pt x="8186"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5" name="Google Shape;635;p18"/>
            <p:cNvSpPr/>
            <p:nvPr/>
          </p:nvSpPr>
          <p:spPr>
            <a:xfrm rot="-5400000">
              <a:off x="2604364" y="700076"/>
              <a:ext cx="1778205" cy="3846785"/>
            </a:xfrm>
            <a:custGeom>
              <a:rect b="b" l="l" r="r" t="t"/>
              <a:pathLst>
                <a:path extrusionOk="0" h="70053" w="32265">
                  <a:moveTo>
                    <a:pt x="445" y="1"/>
                  </a:moveTo>
                  <a:lnTo>
                    <a:pt x="445" y="1"/>
                  </a:lnTo>
                  <a:cubicBezTo>
                    <a:pt x="1" y="8228"/>
                    <a:pt x="2300" y="16334"/>
                    <a:pt x="5082" y="24077"/>
                  </a:cubicBezTo>
                  <a:cubicBezTo>
                    <a:pt x="9438" y="36135"/>
                    <a:pt x="15003" y="47710"/>
                    <a:pt x="21738" y="58599"/>
                  </a:cubicBezTo>
                  <a:cubicBezTo>
                    <a:pt x="24440" y="62995"/>
                    <a:pt x="27465" y="67390"/>
                    <a:pt x="31699" y="70052"/>
                  </a:cubicBezTo>
                  <a:cubicBezTo>
                    <a:pt x="32264" y="69649"/>
                    <a:pt x="32264" y="68762"/>
                    <a:pt x="32143" y="68036"/>
                  </a:cubicBezTo>
                  <a:cubicBezTo>
                    <a:pt x="31095" y="59446"/>
                    <a:pt x="30006" y="50815"/>
                    <a:pt x="28917" y="42225"/>
                  </a:cubicBezTo>
                  <a:cubicBezTo>
                    <a:pt x="28554" y="38757"/>
                    <a:pt x="27989" y="35329"/>
                    <a:pt x="27223" y="31901"/>
                  </a:cubicBezTo>
                  <a:cubicBezTo>
                    <a:pt x="24239" y="19399"/>
                    <a:pt x="11212" y="5445"/>
                    <a:pt x="445" y="1"/>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6" name="Google Shape;636;p18"/>
            <p:cNvSpPr/>
            <p:nvPr/>
          </p:nvSpPr>
          <p:spPr>
            <a:xfrm rot="-5400000">
              <a:off x="1895155" y="2583442"/>
              <a:ext cx="853582" cy="3058352"/>
            </a:xfrm>
            <a:custGeom>
              <a:rect b="b" l="l" r="r" t="t"/>
              <a:pathLst>
                <a:path extrusionOk="0" h="55695" w="15488">
                  <a:moveTo>
                    <a:pt x="11696" y="0"/>
                  </a:moveTo>
                  <a:cubicBezTo>
                    <a:pt x="4800" y="5001"/>
                    <a:pt x="1170" y="14156"/>
                    <a:pt x="566" y="23189"/>
                  </a:cubicBezTo>
                  <a:cubicBezTo>
                    <a:pt x="1" y="32183"/>
                    <a:pt x="2098" y="41136"/>
                    <a:pt x="4518" y="49766"/>
                  </a:cubicBezTo>
                  <a:cubicBezTo>
                    <a:pt x="5163" y="51944"/>
                    <a:pt x="5849" y="54202"/>
                    <a:pt x="7421" y="55695"/>
                  </a:cubicBezTo>
                  <a:cubicBezTo>
                    <a:pt x="8873" y="46741"/>
                    <a:pt x="10769" y="37829"/>
                    <a:pt x="13148" y="29077"/>
                  </a:cubicBezTo>
                  <a:cubicBezTo>
                    <a:pt x="15487" y="20326"/>
                    <a:pt x="14237" y="8711"/>
                    <a:pt x="11696"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7" name="Google Shape;637;p18"/>
            <p:cNvSpPr/>
            <p:nvPr/>
          </p:nvSpPr>
          <p:spPr>
            <a:xfrm rot="-5400000">
              <a:off x="-967442" y="3510662"/>
              <a:ext cx="1631495" cy="399324"/>
            </a:xfrm>
            <a:custGeom>
              <a:rect b="b" l="l" r="r" t="t"/>
              <a:pathLst>
                <a:path extrusionOk="0" h="7272" w="29603">
                  <a:moveTo>
                    <a:pt x="14143" y="0"/>
                  </a:moveTo>
                  <a:cubicBezTo>
                    <a:pt x="11170" y="0"/>
                    <a:pt x="8191" y="288"/>
                    <a:pt x="5244" y="872"/>
                  </a:cubicBezTo>
                  <a:cubicBezTo>
                    <a:pt x="3187" y="1275"/>
                    <a:pt x="888" y="2001"/>
                    <a:pt x="1" y="4058"/>
                  </a:cubicBezTo>
                  <a:cubicBezTo>
                    <a:pt x="4518" y="6518"/>
                    <a:pt x="10446" y="6962"/>
                    <a:pt x="15487" y="7244"/>
                  </a:cubicBezTo>
                  <a:cubicBezTo>
                    <a:pt x="15858" y="7262"/>
                    <a:pt x="16230" y="7271"/>
                    <a:pt x="16603" y="7271"/>
                  </a:cubicBezTo>
                  <a:cubicBezTo>
                    <a:pt x="21253" y="7271"/>
                    <a:pt x="25981" y="5858"/>
                    <a:pt x="29602" y="2647"/>
                  </a:cubicBezTo>
                  <a:cubicBezTo>
                    <a:pt x="24609" y="896"/>
                    <a:pt x="19386" y="0"/>
                    <a:pt x="14143"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8" name="Google Shape;638;p18"/>
            <p:cNvSpPr/>
            <p:nvPr/>
          </p:nvSpPr>
          <p:spPr>
            <a:xfrm rot="-5400000">
              <a:off x="140117" y="4026774"/>
              <a:ext cx="844654" cy="1714149"/>
            </a:xfrm>
            <a:custGeom>
              <a:rect b="b" l="l" r="r" t="t"/>
              <a:pathLst>
                <a:path extrusionOk="0" h="31216" w="15326">
                  <a:moveTo>
                    <a:pt x="11696" y="0"/>
                  </a:moveTo>
                  <a:cubicBezTo>
                    <a:pt x="6897" y="2864"/>
                    <a:pt x="3428" y="7986"/>
                    <a:pt x="1735" y="13632"/>
                  </a:cubicBezTo>
                  <a:cubicBezTo>
                    <a:pt x="41" y="19237"/>
                    <a:pt x="0" y="25367"/>
                    <a:pt x="1009" y="31215"/>
                  </a:cubicBezTo>
                  <a:cubicBezTo>
                    <a:pt x="4074" y="26577"/>
                    <a:pt x="7058" y="21859"/>
                    <a:pt x="9921" y="17019"/>
                  </a:cubicBezTo>
                  <a:cubicBezTo>
                    <a:pt x="11131" y="15084"/>
                    <a:pt x="12139" y="13027"/>
                    <a:pt x="12946" y="10889"/>
                  </a:cubicBezTo>
                  <a:cubicBezTo>
                    <a:pt x="13793" y="8187"/>
                    <a:pt x="15325" y="3025"/>
                    <a:pt x="11696"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9" name="Google Shape;639;p18"/>
            <p:cNvSpPr/>
            <p:nvPr/>
          </p:nvSpPr>
          <p:spPr>
            <a:xfrm rot="-5400000">
              <a:off x="2581706" y="1169765"/>
              <a:ext cx="1405810" cy="3070158"/>
            </a:xfrm>
            <a:custGeom>
              <a:rect b="b" l="l" r="r" t="t"/>
              <a:pathLst>
                <a:path extrusionOk="0" h="55910" w="25508">
                  <a:moveTo>
                    <a:pt x="361" y="0"/>
                  </a:moveTo>
                  <a:cubicBezTo>
                    <a:pt x="179" y="0"/>
                    <a:pt x="1" y="257"/>
                    <a:pt x="156" y="443"/>
                  </a:cubicBezTo>
                  <a:lnTo>
                    <a:pt x="277" y="564"/>
                  </a:lnTo>
                  <a:lnTo>
                    <a:pt x="640" y="1048"/>
                  </a:lnTo>
                  <a:cubicBezTo>
                    <a:pt x="1083" y="1693"/>
                    <a:pt x="1527" y="2298"/>
                    <a:pt x="1970" y="2943"/>
                  </a:cubicBezTo>
                  <a:cubicBezTo>
                    <a:pt x="3584" y="5242"/>
                    <a:pt x="5076" y="7581"/>
                    <a:pt x="6487" y="10001"/>
                  </a:cubicBezTo>
                  <a:cubicBezTo>
                    <a:pt x="8665" y="13590"/>
                    <a:pt x="10722" y="17300"/>
                    <a:pt x="12577" y="21091"/>
                  </a:cubicBezTo>
                  <a:cubicBezTo>
                    <a:pt x="14956" y="25850"/>
                    <a:pt x="17094" y="30770"/>
                    <a:pt x="18989" y="35771"/>
                  </a:cubicBezTo>
                  <a:cubicBezTo>
                    <a:pt x="21167" y="41538"/>
                    <a:pt x="22982" y="47426"/>
                    <a:pt x="24434" y="53395"/>
                  </a:cubicBezTo>
                  <a:cubicBezTo>
                    <a:pt x="24635" y="54161"/>
                    <a:pt x="24797" y="54968"/>
                    <a:pt x="24958" y="55734"/>
                  </a:cubicBezTo>
                  <a:cubicBezTo>
                    <a:pt x="24989" y="55857"/>
                    <a:pt x="25078" y="55910"/>
                    <a:pt x="25175" y="55910"/>
                  </a:cubicBezTo>
                  <a:cubicBezTo>
                    <a:pt x="25332" y="55910"/>
                    <a:pt x="25507" y="55772"/>
                    <a:pt x="25482" y="55573"/>
                  </a:cubicBezTo>
                  <a:cubicBezTo>
                    <a:pt x="24111" y="49483"/>
                    <a:pt x="22337" y="43474"/>
                    <a:pt x="20199" y="37586"/>
                  </a:cubicBezTo>
                  <a:cubicBezTo>
                    <a:pt x="18344" y="32424"/>
                    <a:pt x="16207" y="27383"/>
                    <a:pt x="13827" y="22463"/>
                  </a:cubicBezTo>
                  <a:cubicBezTo>
                    <a:pt x="11932" y="18470"/>
                    <a:pt x="9875" y="14598"/>
                    <a:pt x="7617" y="10807"/>
                  </a:cubicBezTo>
                  <a:cubicBezTo>
                    <a:pt x="6124" y="8226"/>
                    <a:pt x="4471" y="5686"/>
                    <a:pt x="2777" y="3185"/>
                  </a:cubicBezTo>
                  <a:cubicBezTo>
                    <a:pt x="2091" y="2177"/>
                    <a:pt x="1366" y="1088"/>
                    <a:pt x="599" y="161"/>
                  </a:cubicBezTo>
                  <a:lnTo>
                    <a:pt x="519" y="80"/>
                  </a:lnTo>
                  <a:cubicBezTo>
                    <a:pt x="472" y="24"/>
                    <a:pt x="416" y="0"/>
                    <a:pt x="361"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0" name="Google Shape;640;p18"/>
            <p:cNvSpPr/>
            <p:nvPr/>
          </p:nvSpPr>
          <p:spPr>
            <a:xfrm rot="-5400000">
              <a:off x="173498" y="2212286"/>
              <a:ext cx="2072506" cy="627705"/>
            </a:xfrm>
            <a:custGeom>
              <a:rect b="b" l="l" r="r" t="t"/>
              <a:pathLst>
                <a:path extrusionOk="0" h="11431" w="37605">
                  <a:moveTo>
                    <a:pt x="939" y="1"/>
                  </a:moveTo>
                  <a:cubicBezTo>
                    <a:pt x="740" y="1"/>
                    <a:pt x="540" y="29"/>
                    <a:pt x="340" y="58"/>
                  </a:cubicBezTo>
                  <a:lnTo>
                    <a:pt x="300" y="58"/>
                  </a:lnTo>
                  <a:cubicBezTo>
                    <a:pt x="0" y="95"/>
                    <a:pt x="83" y="550"/>
                    <a:pt x="355" y="550"/>
                  </a:cubicBezTo>
                  <a:cubicBezTo>
                    <a:pt x="376" y="550"/>
                    <a:pt x="398" y="548"/>
                    <a:pt x="421" y="542"/>
                  </a:cubicBezTo>
                  <a:lnTo>
                    <a:pt x="421" y="501"/>
                  </a:lnTo>
                  <a:lnTo>
                    <a:pt x="905" y="501"/>
                  </a:lnTo>
                  <a:cubicBezTo>
                    <a:pt x="1469" y="501"/>
                    <a:pt x="2074" y="542"/>
                    <a:pt x="2639" y="622"/>
                  </a:cubicBezTo>
                  <a:cubicBezTo>
                    <a:pt x="5301" y="985"/>
                    <a:pt x="7922" y="1671"/>
                    <a:pt x="10423" y="2599"/>
                  </a:cubicBezTo>
                  <a:cubicBezTo>
                    <a:pt x="14980" y="4171"/>
                    <a:pt x="19295" y="6309"/>
                    <a:pt x="23771" y="8003"/>
                  </a:cubicBezTo>
                  <a:cubicBezTo>
                    <a:pt x="26917" y="9213"/>
                    <a:pt x="30143" y="10140"/>
                    <a:pt x="33450" y="10866"/>
                  </a:cubicBezTo>
                  <a:cubicBezTo>
                    <a:pt x="34338" y="11068"/>
                    <a:pt x="35225" y="11189"/>
                    <a:pt x="36112" y="11310"/>
                  </a:cubicBezTo>
                  <a:cubicBezTo>
                    <a:pt x="36475" y="11390"/>
                    <a:pt x="36838" y="11431"/>
                    <a:pt x="37241" y="11431"/>
                  </a:cubicBezTo>
                  <a:lnTo>
                    <a:pt x="37282" y="11431"/>
                  </a:lnTo>
                  <a:cubicBezTo>
                    <a:pt x="37604" y="11431"/>
                    <a:pt x="37604" y="10947"/>
                    <a:pt x="37282" y="10947"/>
                  </a:cubicBezTo>
                  <a:cubicBezTo>
                    <a:pt x="36273" y="10866"/>
                    <a:pt x="35265" y="10705"/>
                    <a:pt x="34257" y="10503"/>
                  </a:cubicBezTo>
                  <a:cubicBezTo>
                    <a:pt x="31192" y="9898"/>
                    <a:pt x="28127" y="9051"/>
                    <a:pt x="25183" y="8003"/>
                  </a:cubicBezTo>
                  <a:cubicBezTo>
                    <a:pt x="22884" y="7196"/>
                    <a:pt x="20626" y="6269"/>
                    <a:pt x="18408" y="5301"/>
                  </a:cubicBezTo>
                  <a:cubicBezTo>
                    <a:pt x="16149" y="4333"/>
                    <a:pt x="13971" y="3365"/>
                    <a:pt x="11713" y="2518"/>
                  </a:cubicBezTo>
                  <a:cubicBezTo>
                    <a:pt x="8971" y="1469"/>
                    <a:pt x="6107" y="663"/>
                    <a:pt x="3244" y="179"/>
                  </a:cubicBezTo>
                  <a:cubicBezTo>
                    <a:pt x="2558" y="58"/>
                    <a:pt x="1873" y="18"/>
                    <a:pt x="1187" y="18"/>
                  </a:cubicBezTo>
                  <a:cubicBezTo>
                    <a:pt x="1105" y="6"/>
                    <a:pt x="1022" y="1"/>
                    <a:pt x="939" y="1"/>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1" name="Google Shape;641;p18"/>
            <p:cNvSpPr/>
            <p:nvPr/>
          </p:nvSpPr>
          <p:spPr>
            <a:xfrm rot="-5400000">
              <a:off x="1927538" y="2923913"/>
              <a:ext cx="349248" cy="2321591"/>
            </a:xfrm>
            <a:custGeom>
              <a:rect b="b" l="l" r="r" t="t"/>
              <a:pathLst>
                <a:path extrusionOk="0" h="42278" w="6337">
                  <a:moveTo>
                    <a:pt x="5975" y="0"/>
                  </a:moveTo>
                  <a:cubicBezTo>
                    <a:pt x="5906" y="0"/>
                    <a:pt x="5843" y="34"/>
                    <a:pt x="5808" y="117"/>
                  </a:cubicBezTo>
                  <a:lnTo>
                    <a:pt x="5808" y="157"/>
                  </a:lnTo>
                  <a:cubicBezTo>
                    <a:pt x="5525" y="803"/>
                    <a:pt x="5243" y="1488"/>
                    <a:pt x="5001" y="2174"/>
                  </a:cubicBezTo>
                  <a:cubicBezTo>
                    <a:pt x="4316" y="3989"/>
                    <a:pt x="3751" y="5884"/>
                    <a:pt x="3227" y="7739"/>
                  </a:cubicBezTo>
                  <a:cubicBezTo>
                    <a:pt x="2420" y="10603"/>
                    <a:pt x="1775" y="13466"/>
                    <a:pt x="1291" y="16410"/>
                  </a:cubicBezTo>
                  <a:cubicBezTo>
                    <a:pt x="686" y="20040"/>
                    <a:pt x="323" y="23750"/>
                    <a:pt x="162" y="27420"/>
                  </a:cubicBezTo>
                  <a:cubicBezTo>
                    <a:pt x="0" y="31775"/>
                    <a:pt x="202" y="36131"/>
                    <a:pt x="726" y="40406"/>
                  </a:cubicBezTo>
                  <a:cubicBezTo>
                    <a:pt x="807" y="40970"/>
                    <a:pt x="847" y="41535"/>
                    <a:pt x="928" y="42100"/>
                  </a:cubicBezTo>
                  <a:cubicBezTo>
                    <a:pt x="959" y="42226"/>
                    <a:pt x="1052" y="42278"/>
                    <a:pt x="1152" y="42278"/>
                  </a:cubicBezTo>
                  <a:cubicBezTo>
                    <a:pt x="1307" y="42278"/>
                    <a:pt x="1477" y="42151"/>
                    <a:pt x="1452" y="41979"/>
                  </a:cubicBezTo>
                  <a:cubicBezTo>
                    <a:pt x="847" y="37623"/>
                    <a:pt x="565" y="33227"/>
                    <a:pt x="646" y="28872"/>
                  </a:cubicBezTo>
                  <a:cubicBezTo>
                    <a:pt x="807" y="22056"/>
                    <a:pt x="1734" y="15321"/>
                    <a:pt x="3469" y="8788"/>
                  </a:cubicBezTo>
                  <a:cubicBezTo>
                    <a:pt x="3993" y="6771"/>
                    <a:pt x="4598" y="4795"/>
                    <a:pt x="5324" y="2819"/>
                  </a:cubicBezTo>
                  <a:cubicBezTo>
                    <a:pt x="5525" y="2255"/>
                    <a:pt x="5727" y="1690"/>
                    <a:pt x="5969" y="1125"/>
                  </a:cubicBezTo>
                  <a:lnTo>
                    <a:pt x="6090" y="843"/>
                  </a:lnTo>
                  <a:cubicBezTo>
                    <a:pt x="6090" y="803"/>
                    <a:pt x="6130" y="762"/>
                    <a:pt x="6130" y="722"/>
                  </a:cubicBezTo>
                  <a:lnTo>
                    <a:pt x="6130" y="682"/>
                  </a:lnTo>
                  <a:cubicBezTo>
                    <a:pt x="6171" y="601"/>
                    <a:pt x="6211" y="520"/>
                    <a:pt x="6251" y="440"/>
                  </a:cubicBezTo>
                  <a:lnTo>
                    <a:pt x="6251" y="399"/>
                  </a:lnTo>
                  <a:cubicBezTo>
                    <a:pt x="6337" y="200"/>
                    <a:pt x="6140" y="0"/>
                    <a:pt x="5975"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2" name="Google Shape;642;p18"/>
            <p:cNvSpPr/>
            <p:nvPr/>
          </p:nvSpPr>
          <p:spPr>
            <a:xfrm rot="-5400000">
              <a:off x="205460" y="4311468"/>
              <a:ext cx="545448" cy="1188911"/>
            </a:xfrm>
            <a:custGeom>
              <a:rect b="b" l="l" r="r" t="t"/>
              <a:pathLst>
                <a:path extrusionOk="0" h="21651" w="9897">
                  <a:moveTo>
                    <a:pt x="9500" y="0"/>
                  </a:moveTo>
                  <a:cubicBezTo>
                    <a:pt x="9446" y="0"/>
                    <a:pt x="9391" y="18"/>
                    <a:pt x="9341" y="59"/>
                  </a:cubicBezTo>
                  <a:cubicBezTo>
                    <a:pt x="8414" y="906"/>
                    <a:pt x="7607" y="1915"/>
                    <a:pt x="6922" y="3003"/>
                  </a:cubicBezTo>
                  <a:cubicBezTo>
                    <a:pt x="4946" y="5947"/>
                    <a:pt x="3373" y="9133"/>
                    <a:pt x="2284" y="12521"/>
                  </a:cubicBezTo>
                  <a:cubicBezTo>
                    <a:pt x="1316" y="15384"/>
                    <a:pt x="550" y="18329"/>
                    <a:pt x="25" y="21313"/>
                  </a:cubicBezTo>
                  <a:cubicBezTo>
                    <a:pt x="1" y="21512"/>
                    <a:pt x="176" y="21650"/>
                    <a:pt x="333" y="21650"/>
                  </a:cubicBezTo>
                  <a:cubicBezTo>
                    <a:pt x="429" y="21650"/>
                    <a:pt x="519" y="21597"/>
                    <a:pt x="550" y="21474"/>
                  </a:cubicBezTo>
                  <a:cubicBezTo>
                    <a:pt x="1316" y="16675"/>
                    <a:pt x="2768" y="12037"/>
                    <a:pt x="4825" y="7641"/>
                  </a:cubicBezTo>
                  <a:cubicBezTo>
                    <a:pt x="5873" y="5343"/>
                    <a:pt x="7244" y="3205"/>
                    <a:pt x="8898" y="1269"/>
                  </a:cubicBezTo>
                  <a:cubicBezTo>
                    <a:pt x="9140" y="987"/>
                    <a:pt x="9422" y="705"/>
                    <a:pt x="9704" y="422"/>
                  </a:cubicBezTo>
                  <a:cubicBezTo>
                    <a:pt x="9897" y="262"/>
                    <a:pt x="9707" y="0"/>
                    <a:pt x="9500"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3" name="Google Shape;643;p18"/>
            <p:cNvSpPr/>
            <p:nvPr/>
          </p:nvSpPr>
          <p:spPr>
            <a:xfrm rot="-5400000">
              <a:off x="-842421" y="3681359"/>
              <a:ext cx="1323361" cy="87750"/>
            </a:xfrm>
            <a:custGeom>
              <a:rect b="b" l="l" r="r" t="t"/>
              <a:pathLst>
                <a:path extrusionOk="0" h="1598" w="24012">
                  <a:moveTo>
                    <a:pt x="13224" y="1"/>
                  </a:moveTo>
                  <a:cubicBezTo>
                    <a:pt x="11591" y="1"/>
                    <a:pt x="9957" y="32"/>
                    <a:pt x="8324" y="97"/>
                  </a:cubicBezTo>
                  <a:cubicBezTo>
                    <a:pt x="5945" y="177"/>
                    <a:pt x="3566" y="419"/>
                    <a:pt x="1267" y="863"/>
                  </a:cubicBezTo>
                  <a:cubicBezTo>
                    <a:pt x="944" y="944"/>
                    <a:pt x="622" y="984"/>
                    <a:pt x="299" y="1105"/>
                  </a:cubicBezTo>
                  <a:cubicBezTo>
                    <a:pt x="1" y="1179"/>
                    <a:pt x="116" y="1598"/>
                    <a:pt x="357" y="1598"/>
                  </a:cubicBezTo>
                  <a:cubicBezTo>
                    <a:pt x="377" y="1598"/>
                    <a:pt x="398" y="1595"/>
                    <a:pt x="420" y="1589"/>
                  </a:cubicBezTo>
                  <a:cubicBezTo>
                    <a:pt x="1428" y="1307"/>
                    <a:pt x="2436" y="1105"/>
                    <a:pt x="3485" y="1024"/>
                  </a:cubicBezTo>
                  <a:cubicBezTo>
                    <a:pt x="6383" y="654"/>
                    <a:pt x="9309" y="480"/>
                    <a:pt x="12240" y="480"/>
                  </a:cubicBezTo>
                  <a:cubicBezTo>
                    <a:pt x="12817" y="480"/>
                    <a:pt x="13394" y="487"/>
                    <a:pt x="13970" y="500"/>
                  </a:cubicBezTo>
                  <a:cubicBezTo>
                    <a:pt x="17197" y="540"/>
                    <a:pt x="20463" y="702"/>
                    <a:pt x="23690" y="944"/>
                  </a:cubicBezTo>
                  <a:cubicBezTo>
                    <a:pt x="23702" y="945"/>
                    <a:pt x="23713" y="946"/>
                    <a:pt x="23724" y="946"/>
                  </a:cubicBezTo>
                  <a:cubicBezTo>
                    <a:pt x="24012" y="946"/>
                    <a:pt x="24000" y="458"/>
                    <a:pt x="23690" y="419"/>
                  </a:cubicBezTo>
                  <a:cubicBezTo>
                    <a:pt x="20201" y="145"/>
                    <a:pt x="16712" y="1"/>
                    <a:pt x="13224" y="1"/>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644" name="Google Shape;644;p18"/>
          <p:cNvSpPr txBox="1"/>
          <p:nvPr>
            <p:ph idx="1" type="subTitle"/>
          </p:nvPr>
        </p:nvSpPr>
        <p:spPr>
          <a:xfrm>
            <a:off x="5100600" y="1874200"/>
            <a:ext cx="2375100" cy="4227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lt1"/>
              </a:buClr>
              <a:buSzPts val="1900"/>
              <a:buNone/>
              <a:defRPr b="1" sz="1900">
                <a:solidFill>
                  <a:schemeClr val="lt1"/>
                </a:solidFill>
              </a:defRPr>
            </a:lvl1pPr>
            <a:lvl2pPr lvl="1" rtl="0">
              <a:spcBef>
                <a:spcPts val="0"/>
              </a:spcBef>
              <a:spcAft>
                <a:spcPts val="0"/>
              </a:spcAft>
              <a:buClr>
                <a:schemeClr val="lt1"/>
              </a:buClr>
              <a:buSzPts val="1900"/>
              <a:buNone/>
              <a:defRPr sz="1900">
                <a:solidFill>
                  <a:schemeClr val="lt1"/>
                </a:solidFill>
              </a:defRPr>
            </a:lvl2pPr>
            <a:lvl3pPr lvl="2" rtl="0">
              <a:spcBef>
                <a:spcPts val="0"/>
              </a:spcBef>
              <a:spcAft>
                <a:spcPts val="0"/>
              </a:spcAft>
              <a:buClr>
                <a:schemeClr val="lt1"/>
              </a:buClr>
              <a:buSzPts val="1900"/>
              <a:buNone/>
              <a:defRPr sz="1900">
                <a:solidFill>
                  <a:schemeClr val="lt1"/>
                </a:solidFill>
              </a:defRPr>
            </a:lvl3pPr>
            <a:lvl4pPr lvl="3" rtl="0">
              <a:spcBef>
                <a:spcPts val="0"/>
              </a:spcBef>
              <a:spcAft>
                <a:spcPts val="0"/>
              </a:spcAft>
              <a:buClr>
                <a:schemeClr val="lt1"/>
              </a:buClr>
              <a:buSzPts val="1900"/>
              <a:buNone/>
              <a:defRPr sz="1900">
                <a:solidFill>
                  <a:schemeClr val="lt1"/>
                </a:solidFill>
              </a:defRPr>
            </a:lvl4pPr>
            <a:lvl5pPr lvl="4" rtl="0">
              <a:spcBef>
                <a:spcPts val="0"/>
              </a:spcBef>
              <a:spcAft>
                <a:spcPts val="0"/>
              </a:spcAft>
              <a:buClr>
                <a:schemeClr val="lt1"/>
              </a:buClr>
              <a:buSzPts val="1900"/>
              <a:buNone/>
              <a:defRPr sz="1900">
                <a:solidFill>
                  <a:schemeClr val="lt1"/>
                </a:solidFill>
              </a:defRPr>
            </a:lvl5pPr>
            <a:lvl6pPr lvl="5" rtl="0">
              <a:spcBef>
                <a:spcPts val="0"/>
              </a:spcBef>
              <a:spcAft>
                <a:spcPts val="0"/>
              </a:spcAft>
              <a:buClr>
                <a:schemeClr val="lt1"/>
              </a:buClr>
              <a:buSzPts val="1900"/>
              <a:buNone/>
              <a:defRPr sz="1900">
                <a:solidFill>
                  <a:schemeClr val="lt1"/>
                </a:solidFill>
              </a:defRPr>
            </a:lvl6pPr>
            <a:lvl7pPr lvl="6" rtl="0">
              <a:spcBef>
                <a:spcPts val="0"/>
              </a:spcBef>
              <a:spcAft>
                <a:spcPts val="0"/>
              </a:spcAft>
              <a:buClr>
                <a:schemeClr val="lt1"/>
              </a:buClr>
              <a:buSzPts val="1900"/>
              <a:buNone/>
              <a:defRPr sz="1900">
                <a:solidFill>
                  <a:schemeClr val="lt1"/>
                </a:solidFill>
              </a:defRPr>
            </a:lvl7pPr>
            <a:lvl8pPr lvl="7" rtl="0">
              <a:spcBef>
                <a:spcPts val="0"/>
              </a:spcBef>
              <a:spcAft>
                <a:spcPts val="0"/>
              </a:spcAft>
              <a:buClr>
                <a:schemeClr val="lt1"/>
              </a:buClr>
              <a:buSzPts val="1900"/>
              <a:buNone/>
              <a:defRPr sz="1900">
                <a:solidFill>
                  <a:schemeClr val="lt1"/>
                </a:solidFill>
              </a:defRPr>
            </a:lvl8pPr>
            <a:lvl9pPr lvl="8" rtl="0">
              <a:spcBef>
                <a:spcPts val="0"/>
              </a:spcBef>
              <a:spcAft>
                <a:spcPts val="0"/>
              </a:spcAft>
              <a:buClr>
                <a:schemeClr val="lt1"/>
              </a:buClr>
              <a:buSzPts val="1900"/>
              <a:buNone/>
              <a:defRPr sz="1900">
                <a:solidFill>
                  <a:schemeClr val="lt1"/>
                </a:solidFill>
              </a:defRPr>
            </a:lvl9pPr>
          </a:lstStyle>
          <a:p/>
        </p:txBody>
      </p:sp>
      <p:sp>
        <p:nvSpPr>
          <p:cNvPr id="645" name="Google Shape;645;p18"/>
          <p:cNvSpPr txBox="1"/>
          <p:nvPr>
            <p:ph idx="2" type="body"/>
          </p:nvPr>
        </p:nvSpPr>
        <p:spPr>
          <a:xfrm>
            <a:off x="5100600" y="2202025"/>
            <a:ext cx="2375100" cy="721200"/>
          </a:xfrm>
          <a:prstGeom prst="rect">
            <a:avLst/>
          </a:prstGeom>
        </p:spPr>
        <p:txBody>
          <a:bodyPr anchorCtr="0" anchor="t" bIns="91425" lIns="91425" spcFirstLastPara="1" rIns="91425" wrap="square" tIns="91425">
            <a:noAutofit/>
          </a:bodyPr>
          <a:lstStyle>
            <a:lvl1pPr indent="-323850" lvl="0" marL="457200" rtl="0">
              <a:spcBef>
                <a:spcPts val="0"/>
              </a:spcBef>
              <a:spcAft>
                <a:spcPts val="0"/>
              </a:spcAft>
              <a:buSzPts val="1500"/>
              <a:buChar char="●"/>
              <a:defRPr sz="1500"/>
            </a:lvl1pPr>
            <a:lvl2pPr indent="-323850" lvl="1" marL="914400" rtl="0">
              <a:spcBef>
                <a:spcPts val="0"/>
              </a:spcBef>
              <a:spcAft>
                <a:spcPts val="0"/>
              </a:spcAft>
              <a:buSzPts val="1500"/>
              <a:buChar char="○"/>
              <a:defRPr sz="1500"/>
            </a:lvl2pPr>
            <a:lvl3pPr indent="-323850" lvl="2" marL="1371600" rtl="0">
              <a:spcBef>
                <a:spcPts val="0"/>
              </a:spcBef>
              <a:spcAft>
                <a:spcPts val="0"/>
              </a:spcAft>
              <a:buSzPts val="1500"/>
              <a:buChar char="■"/>
              <a:defRPr sz="1500"/>
            </a:lvl3pPr>
            <a:lvl4pPr indent="-323850" lvl="3" marL="1828800" rtl="0">
              <a:spcBef>
                <a:spcPts val="0"/>
              </a:spcBef>
              <a:spcAft>
                <a:spcPts val="0"/>
              </a:spcAft>
              <a:buSzPts val="1500"/>
              <a:buChar char="●"/>
              <a:defRPr sz="1500"/>
            </a:lvl4pPr>
            <a:lvl5pPr indent="-323850" lvl="4" marL="2286000" rtl="0">
              <a:spcBef>
                <a:spcPts val="0"/>
              </a:spcBef>
              <a:spcAft>
                <a:spcPts val="0"/>
              </a:spcAft>
              <a:buSzPts val="1500"/>
              <a:buChar char="○"/>
              <a:defRPr sz="1500"/>
            </a:lvl5pPr>
            <a:lvl6pPr indent="-323850" lvl="5" marL="2743200" rtl="0">
              <a:spcBef>
                <a:spcPts val="0"/>
              </a:spcBef>
              <a:spcAft>
                <a:spcPts val="0"/>
              </a:spcAft>
              <a:buSzPts val="1500"/>
              <a:buChar char="■"/>
              <a:defRPr sz="1500"/>
            </a:lvl6pPr>
            <a:lvl7pPr indent="-323850" lvl="6" marL="3200400" rtl="0">
              <a:spcBef>
                <a:spcPts val="0"/>
              </a:spcBef>
              <a:spcAft>
                <a:spcPts val="0"/>
              </a:spcAft>
              <a:buSzPts val="1500"/>
              <a:buChar char="●"/>
              <a:defRPr sz="1500"/>
            </a:lvl7pPr>
            <a:lvl8pPr indent="-323850" lvl="7" marL="3657600" rtl="0">
              <a:spcBef>
                <a:spcPts val="0"/>
              </a:spcBef>
              <a:spcAft>
                <a:spcPts val="0"/>
              </a:spcAft>
              <a:buSzPts val="1500"/>
              <a:buChar char="○"/>
              <a:defRPr sz="1500"/>
            </a:lvl8pPr>
            <a:lvl9pPr indent="-323850" lvl="8" marL="4114800" rtl="0">
              <a:spcBef>
                <a:spcPts val="0"/>
              </a:spcBef>
              <a:spcAft>
                <a:spcPts val="0"/>
              </a:spcAft>
              <a:buSzPts val="1500"/>
              <a:buChar char="■"/>
              <a:defRPr sz="1500"/>
            </a:lvl9pPr>
          </a:lstStyle>
          <a:p/>
        </p:txBody>
      </p:sp>
      <p:sp>
        <p:nvSpPr>
          <p:cNvPr id="646" name="Google Shape;646;p18"/>
          <p:cNvSpPr txBox="1"/>
          <p:nvPr>
            <p:ph idx="3" type="subTitle"/>
          </p:nvPr>
        </p:nvSpPr>
        <p:spPr>
          <a:xfrm>
            <a:off x="5100600" y="2923225"/>
            <a:ext cx="2375100" cy="4227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lt1"/>
              </a:buClr>
              <a:buSzPts val="1900"/>
              <a:buNone/>
              <a:defRPr b="1" sz="1900">
                <a:solidFill>
                  <a:schemeClr val="lt1"/>
                </a:solidFill>
              </a:defRPr>
            </a:lvl1pPr>
            <a:lvl2pPr lvl="1" rtl="0">
              <a:spcBef>
                <a:spcPts val="0"/>
              </a:spcBef>
              <a:spcAft>
                <a:spcPts val="0"/>
              </a:spcAft>
              <a:buClr>
                <a:schemeClr val="lt1"/>
              </a:buClr>
              <a:buSzPts val="1900"/>
              <a:buNone/>
              <a:defRPr sz="1900">
                <a:solidFill>
                  <a:schemeClr val="lt1"/>
                </a:solidFill>
              </a:defRPr>
            </a:lvl2pPr>
            <a:lvl3pPr lvl="2" rtl="0">
              <a:spcBef>
                <a:spcPts val="0"/>
              </a:spcBef>
              <a:spcAft>
                <a:spcPts val="0"/>
              </a:spcAft>
              <a:buClr>
                <a:schemeClr val="lt1"/>
              </a:buClr>
              <a:buSzPts val="1900"/>
              <a:buNone/>
              <a:defRPr sz="1900">
                <a:solidFill>
                  <a:schemeClr val="lt1"/>
                </a:solidFill>
              </a:defRPr>
            </a:lvl3pPr>
            <a:lvl4pPr lvl="3" rtl="0">
              <a:spcBef>
                <a:spcPts val="0"/>
              </a:spcBef>
              <a:spcAft>
                <a:spcPts val="0"/>
              </a:spcAft>
              <a:buClr>
                <a:schemeClr val="lt1"/>
              </a:buClr>
              <a:buSzPts val="1900"/>
              <a:buNone/>
              <a:defRPr sz="1900">
                <a:solidFill>
                  <a:schemeClr val="lt1"/>
                </a:solidFill>
              </a:defRPr>
            </a:lvl4pPr>
            <a:lvl5pPr lvl="4" rtl="0">
              <a:spcBef>
                <a:spcPts val="0"/>
              </a:spcBef>
              <a:spcAft>
                <a:spcPts val="0"/>
              </a:spcAft>
              <a:buClr>
                <a:schemeClr val="lt1"/>
              </a:buClr>
              <a:buSzPts val="1900"/>
              <a:buNone/>
              <a:defRPr sz="1900">
                <a:solidFill>
                  <a:schemeClr val="lt1"/>
                </a:solidFill>
              </a:defRPr>
            </a:lvl5pPr>
            <a:lvl6pPr lvl="5" rtl="0">
              <a:spcBef>
                <a:spcPts val="0"/>
              </a:spcBef>
              <a:spcAft>
                <a:spcPts val="0"/>
              </a:spcAft>
              <a:buClr>
                <a:schemeClr val="lt1"/>
              </a:buClr>
              <a:buSzPts val="1900"/>
              <a:buNone/>
              <a:defRPr sz="1900">
                <a:solidFill>
                  <a:schemeClr val="lt1"/>
                </a:solidFill>
              </a:defRPr>
            </a:lvl6pPr>
            <a:lvl7pPr lvl="6" rtl="0">
              <a:spcBef>
                <a:spcPts val="0"/>
              </a:spcBef>
              <a:spcAft>
                <a:spcPts val="0"/>
              </a:spcAft>
              <a:buClr>
                <a:schemeClr val="lt1"/>
              </a:buClr>
              <a:buSzPts val="1900"/>
              <a:buNone/>
              <a:defRPr sz="1900">
                <a:solidFill>
                  <a:schemeClr val="lt1"/>
                </a:solidFill>
              </a:defRPr>
            </a:lvl7pPr>
            <a:lvl8pPr lvl="7" rtl="0">
              <a:spcBef>
                <a:spcPts val="0"/>
              </a:spcBef>
              <a:spcAft>
                <a:spcPts val="0"/>
              </a:spcAft>
              <a:buClr>
                <a:schemeClr val="lt1"/>
              </a:buClr>
              <a:buSzPts val="1900"/>
              <a:buNone/>
              <a:defRPr sz="1900">
                <a:solidFill>
                  <a:schemeClr val="lt1"/>
                </a:solidFill>
              </a:defRPr>
            </a:lvl8pPr>
            <a:lvl9pPr lvl="8" rtl="0">
              <a:spcBef>
                <a:spcPts val="0"/>
              </a:spcBef>
              <a:spcAft>
                <a:spcPts val="0"/>
              </a:spcAft>
              <a:buClr>
                <a:schemeClr val="lt1"/>
              </a:buClr>
              <a:buSzPts val="1900"/>
              <a:buNone/>
              <a:defRPr sz="1900">
                <a:solidFill>
                  <a:schemeClr val="lt1"/>
                </a:solidFill>
              </a:defRPr>
            </a:lvl9pPr>
          </a:lstStyle>
          <a:p/>
        </p:txBody>
      </p:sp>
      <p:sp>
        <p:nvSpPr>
          <p:cNvPr id="647" name="Google Shape;647;p18"/>
          <p:cNvSpPr txBox="1"/>
          <p:nvPr>
            <p:ph idx="4" type="body"/>
          </p:nvPr>
        </p:nvSpPr>
        <p:spPr>
          <a:xfrm>
            <a:off x="5100600" y="3251050"/>
            <a:ext cx="2375100" cy="721200"/>
          </a:xfrm>
          <a:prstGeom prst="rect">
            <a:avLst/>
          </a:prstGeom>
        </p:spPr>
        <p:txBody>
          <a:bodyPr anchorCtr="0" anchor="t" bIns="91425" lIns="91425" spcFirstLastPara="1" rIns="91425" wrap="square" tIns="91425">
            <a:noAutofit/>
          </a:bodyPr>
          <a:lstStyle>
            <a:lvl1pPr indent="-323850" lvl="0" marL="457200" rtl="0">
              <a:spcBef>
                <a:spcPts val="0"/>
              </a:spcBef>
              <a:spcAft>
                <a:spcPts val="0"/>
              </a:spcAft>
              <a:buSzPts val="1500"/>
              <a:buChar char="●"/>
              <a:defRPr sz="1500"/>
            </a:lvl1pPr>
            <a:lvl2pPr indent="-323850" lvl="1" marL="914400" rtl="0">
              <a:spcBef>
                <a:spcPts val="0"/>
              </a:spcBef>
              <a:spcAft>
                <a:spcPts val="0"/>
              </a:spcAft>
              <a:buSzPts val="1500"/>
              <a:buChar char="○"/>
              <a:defRPr sz="1500"/>
            </a:lvl2pPr>
            <a:lvl3pPr indent="-323850" lvl="2" marL="1371600" rtl="0">
              <a:spcBef>
                <a:spcPts val="0"/>
              </a:spcBef>
              <a:spcAft>
                <a:spcPts val="0"/>
              </a:spcAft>
              <a:buSzPts val="1500"/>
              <a:buChar char="■"/>
              <a:defRPr sz="1500"/>
            </a:lvl3pPr>
            <a:lvl4pPr indent="-323850" lvl="3" marL="1828800" rtl="0">
              <a:spcBef>
                <a:spcPts val="0"/>
              </a:spcBef>
              <a:spcAft>
                <a:spcPts val="0"/>
              </a:spcAft>
              <a:buSzPts val="1500"/>
              <a:buChar char="●"/>
              <a:defRPr sz="1500"/>
            </a:lvl4pPr>
            <a:lvl5pPr indent="-323850" lvl="4" marL="2286000" rtl="0">
              <a:spcBef>
                <a:spcPts val="0"/>
              </a:spcBef>
              <a:spcAft>
                <a:spcPts val="0"/>
              </a:spcAft>
              <a:buSzPts val="1500"/>
              <a:buChar char="○"/>
              <a:defRPr sz="1500"/>
            </a:lvl5pPr>
            <a:lvl6pPr indent="-323850" lvl="5" marL="2743200" rtl="0">
              <a:spcBef>
                <a:spcPts val="0"/>
              </a:spcBef>
              <a:spcAft>
                <a:spcPts val="0"/>
              </a:spcAft>
              <a:buSzPts val="1500"/>
              <a:buChar char="■"/>
              <a:defRPr sz="1500"/>
            </a:lvl6pPr>
            <a:lvl7pPr indent="-323850" lvl="6" marL="3200400" rtl="0">
              <a:spcBef>
                <a:spcPts val="0"/>
              </a:spcBef>
              <a:spcAft>
                <a:spcPts val="0"/>
              </a:spcAft>
              <a:buSzPts val="1500"/>
              <a:buChar char="●"/>
              <a:defRPr sz="1500"/>
            </a:lvl7pPr>
            <a:lvl8pPr indent="-323850" lvl="7" marL="3657600" rtl="0">
              <a:spcBef>
                <a:spcPts val="0"/>
              </a:spcBef>
              <a:spcAft>
                <a:spcPts val="0"/>
              </a:spcAft>
              <a:buSzPts val="1500"/>
              <a:buChar char="○"/>
              <a:defRPr sz="1500"/>
            </a:lvl8pPr>
            <a:lvl9pPr indent="-323850" lvl="8" marL="4114800" rtl="0">
              <a:spcBef>
                <a:spcPts val="0"/>
              </a:spcBef>
              <a:spcAft>
                <a:spcPts val="0"/>
              </a:spcAft>
              <a:buSzPts val="1500"/>
              <a:buChar char="■"/>
              <a:defRPr sz="1500"/>
            </a:lvl9pPr>
          </a:lstStyl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2">
  <p:cSld name="CUSTOM_6">
    <p:spTree>
      <p:nvGrpSpPr>
        <p:cNvPr id="648" name="Shape 648"/>
        <p:cNvGrpSpPr/>
        <p:nvPr/>
      </p:nvGrpSpPr>
      <p:grpSpPr>
        <a:xfrm>
          <a:off x="0" y="0"/>
          <a:ext cx="0" cy="0"/>
          <a:chOff x="0" y="0"/>
          <a:chExt cx="0" cy="0"/>
        </a:xfrm>
      </p:grpSpPr>
      <p:sp>
        <p:nvSpPr>
          <p:cNvPr id="649" name="Google Shape;649;p19"/>
          <p:cNvSpPr txBox="1"/>
          <p:nvPr>
            <p:ph type="title"/>
          </p:nvPr>
        </p:nvSpPr>
        <p:spPr>
          <a:xfrm>
            <a:off x="680700" y="1843800"/>
            <a:ext cx="2901900" cy="1455900"/>
          </a:xfrm>
          <a:prstGeom prst="rect">
            <a:avLst/>
          </a:prstGeom>
        </p:spPr>
        <p:txBody>
          <a:bodyPr anchorCtr="0" anchor="t" bIns="91425" lIns="91425" spcFirstLastPara="1" rIns="91425" wrap="square" tIns="91425">
            <a:noAutofit/>
          </a:bodyPr>
          <a:lstStyle>
            <a:lvl1pPr lvl="0">
              <a:spcBef>
                <a:spcPts val="0"/>
              </a:spcBef>
              <a:spcAft>
                <a:spcPts val="0"/>
              </a:spcAft>
              <a:buSzPts val="4000"/>
              <a:buNone/>
              <a:defRPr sz="4000"/>
            </a:lvl1pPr>
            <a:lvl2pPr lvl="1">
              <a:spcBef>
                <a:spcPts val="0"/>
              </a:spcBef>
              <a:spcAft>
                <a:spcPts val="0"/>
              </a:spcAft>
              <a:buSzPts val="4000"/>
              <a:buNone/>
              <a:defRPr sz="4000"/>
            </a:lvl2pPr>
            <a:lvl3pPr lvl="2">
              <a:spcBef>
                <a:spcPts val="0"/>
              </a:spcBef>
              <a:spcAft>
                <a:spcPts val="0"/>
              </a:spcAft>
              <a:buSzPts val="4000"/>
              <a:buNone/>
              <a:defRPr sz="4000"/>
            </a:lvl3pPr>
            <a:lvl4pPr lvl="3">
              <a:spcBef>
                <a:spcPts val="0"/>
              </a:spcBef>
              <a:spcAft>
                <a:spcPts val="0"/>
              </a:spcAft>
              <a:buSzPts val="4000"/>
              <a:buNone/>
              <a:defRPr sz="4000"/>
            </a:lvl4pPr>
            <a:lvl5pPr lvl="4">
              <a:spcBef>
                <a:spcPts val="0"/>
              </a:spcBef>
              <a:spcAft>
                <a:spcPts val="0"/>
              </a:spcAft>
              <a:buSzPts val="4000"/>
              <a:buNone/>
              <a:defRPr sz="4000"/>
            </a:lvl5pPr>
            <a:lvl6pPr lvl="5">
              <a:spcBef>
                <a:spcPts val="0"/>
              </a:spcBef>
              <a:spcAft>
                <a:spcPts val="0"/>
              </a:spcAft>
              <a:buSzPts val="4000"/>
              <a:buNone/>
              <a:defRPr sz="4000"/>
            </a:lvl6pPr>
            <a:lvl7pPr lvl="6">
              <a:spcBef>
                <a:spcPts val="0"/>
              </a:spcBef>
              <a:spcAft>
                <a:spcPts val="0"/>
              </a:spcAft>
              <a:buSzPts val="4000"/>
              <a:buNone/>
              <a:defRPr sz="4000"/>
            </a:lvl7pPr>
            <a:lvl8pPr lvl="7">
              <a:spcBef>
                <a:spcPts val="0"/>
              </a:spcBef>
              <a:spcAft>
                <a:spcPts val="0"/>
              </a:spcAft>
              <a:buSzPts val="4000"/>
              <a:buNone/>
              <a:defRPr sz="4000"/>
            </a:lvl8pPr>
            <a:lvl9pPr lvl="8">
              <a:spcBef>
                <a:spcPts val="0"/>
              </a:spcBef>
              <a:spcAft>
                <a:spcPts val="0"/>
              </a:spcAft>
              <a:buSzPts val="4000"/>
              <a:buNone/>
              <a:defRPr sz="4000"/>
            </a:lvl9pPr>
          </a:lstStyl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six columns">
  <p:cSld name="CUSTOM_7">
    <p:spTree>
      <p:nvGrpSpPr>
        <p:cNvPr id="650" name="Shape 650"/>
        <p:cNvGrpSpPr/>
        <p:nvPr/>
      </p:nvGrpSpPr>
      <p:grpSpPr>
        <a:xfrm>
          <a:off x="0" y="0"/>
          <a:ext cx="0" cy="0"/>
          <a:chOff x="0" y="0"/>
          <a:chExt cx="0" cy="0"/>
        </a:xfrm>
      </p:grpSpPr>
      <p:sp>
        <p:nvSpPr>
          <p:cNvPr id="651" name="Google Shape;651;p20"/>
          <p:cNvSpPr txBox="1"/>
          <p:nvPr>
            <p:ph idx="1" type="body"/>
          </p:nvPr>
        </p:nvSpPr>
        <p:spPr>
          <a:xfrm>
            <a:off x="1069222" y="2128838"/>
            <a:ext cx="2097600" cy="930600"/>
          </a:xfrm>
          <a:prstGeom prst="rect">
            <a:avLst/>
          </a:prstGeom>
        </p:spPr>
        <p:txBody>
          <a:bodyPr anchorCtr="0" anchor="t" bIns="91425" lIns="91425" spcFirstLastPara="1" rIns="91425" wrap="square" tIns="91425">
            <a:noAutofit/>
          </a:bodyPr>
          <a:lstStyle>
            <a:lvl1pPr indent="-317500" lvl="0" marL="457200" rtl="0" algn="ctr">
              <a:spcBef>
                <a:spcPts val="0"/>
              </a:spcBef>
              <a:spcAft>
                <a:spcPts val="0"/>
              </a:spcAft>
              <a:buSzPts val="1400"/>
              <a:buChar char="●"/>
              <a:defRPr sz="1500"/>
            </a:lvl1pPr>
            <a:lvl2pPr indent="-304800" lvl="1" marL="914400" rtl="0" algn="ctr">
              <a:spcBef>
                <a:spcPts val="0"/>
              </a:spcBef>
              <a:spcAft>
                <a:spcPts val="0"/>
              </a:spcAft>
              <a:buSzPts val="1200"/>
              <a:buChar char="○"/>
              <a:defRPr sz="1200"/>
            </a:lvl2pPr>
            <a:lvl3pPr indent="-304800" lvl="2" marL="1371600" rtl="0" algn="ctr">
              <a:spcBef>
                <a:spcPts val="0"/>
              </a:spcBef>
              <a:spcAft>
                <a:spcPts val="0"/>
              </a:spcAft>
              <a:buSzPts val="1200"/>
              <a:buChar char="■"/>
              <a:defRPr sz="1200"/>
            </a:lvl3pPr>
            <a:lvl4pPr indent="-304800" lvl="3" marL="1828800" rtl="0" algn="ctr">
              <a:spcBef>
                <a:spcPts val="0"/>
              </a:spcBef>
              <a:spcAft>
                <a:spcPts val="0"/>
              </a:spcAft>
              <a:buSzPts val="1200"/>
              <a:buChar char="●"/>
              <a:defRPr sz="1200"/>
            </a:lvl4pPr>
            <a:lvl5pPr indent="-304800" lvl="4" marL="2286000" rtl="0" algn="ctr">
              <a:spcBef>
                <a:spcPts val="0"/>
              </a:spcBef>
              <a:spcAft>
                <a:spcPts val="0"/>
              </a:spcAft>
              <a:buSzPts val="1200"/>
              <a:buChar char="○"/>
              <a:defRPr sz="1200"/>
            </a:lvl5pPr>
            <a:lvl6pPr indent="-304800" lvl="5" marL="2743200" rtl="0" algn="ctr">
              <a:spcBef>
                <a:spcPts val="0"/>
              </a:spcBef>
              <a:spcAft>
                <a:spcPts val="0"/>
              </a:spcAft>
              <a:buSzPts val="1200"/>
              <a:buChar char="■"/>
              <a:defRPr sz="1200"/>
            </a:lvl6pPr>
            <a:lvl7pPr indent="-304800" lvl="6" marL="3200400" rtl="0" algn="ctr">
              <a:spcBef>
                <a:spcPts val="0"/>
              </a:spcBef>
              <a:spcAft>
                <a:spcPts val="0"/>
              </a:spcAft>
              <a:buSzPts val="1200"/>
              <a:buChar char="●"/>
              <a:defRPr sz="1200"/>
            </a:lvl7pPr>
            <a:lvl8pPr indent="-304800" lvl="7" marL="3657600" rtl="0" algn="ctr">
              <a:spcBef>
                <a:spcPts val="0"/>
              </a:spcBef>
              <a:spcAft>
                <a:spcPts val="0"/>
              </a:spcAft>
              <a:buSzPts val="1200"/>
              <a:buChar char="○"/>
              <a:defRPr sz="1200"/>
            </a:lvl8pPr>
            <a:lvl9pPr indent="-304800" lvl="8" marL="4114800" rtl="0" algn="ctr">
              <a:spcBef>
                <a:spcPts val="0"/>
              </a:spcBef>
              <a:spcAft>
                <a:spcPts val="0"/>
              </a:spcAft>
              <a:buSzPts val="1200"/>
              <a:buChar char="■"/>
              <a:defRPr sz="1200"/>
            </a:lvl9pPr>
          </a:lstStyle>
          <a:p/>
        </p:txBody>
      </p:sp>
      <p:sp>
        <p:nvSpPr>
          <p:cNvPr id="652" name="Google Shape;652;p20"/>
          <p:cNvSpPr txBox="1"/>
          <p:nvPr>
            <p:ph type="title"/>
          </p:nvPr>
        </p:nvSpPr>
        <p:spPr>
          <a:xfrm>
            <a:off x="1024822" y="1814113"/>
            <a:ext cx="2186400" cy="4758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1900"/>
              <a:buNone/>
              <a:defRPr sz="1900"/>
            </a:lvl1pPr>
            <a:lvl2pPr lvl="1" rtl="0" algn="ctr">
              <a:spcBef>
                <a:spcPts val="0"/>
              </a:spcBef>
              <a:spcAft>
                <a:spcPts val="0"/>
              </a:spcAft>
              <a:buSzPts val="1900"/>
              <a:buNone/>
              <a:defRPr sz="1900"/>
            </a:lvl2pPr>
            <a:lvl3pPr lvl="2" rtl="0" algn="ctr">
              <a:spcBef>
                <a:spcPts val="0"/>
              </a:spcBef>
              <a:spcAft>
                <a:spcPts val="0"/>
              </a:spcAft>
              <a:buSzPts val="1900"/>
              <a:buNone/>
              <a:defRPr sz="1900"/>
            </a:lvl3pPr>
            <a:lvl4pPr lvl="3" rtl="0" algn="ctr">
              <a:spcBef>
                <a:spcPts val="0"/>
              </a:spcBef>
              <a:spcAft>
                <a:spcPts val="0"/>
              </a:spcAft>
              <a:buSzPts val="1900"/>
              <a:buNone/>
              <a:defRPr sz="1900"/>
            </a:lvl4pPr>
            <a:lvl5pPr lvl="4" rtl="0" algn="ctr">
              <a:spcBef>
                <a:spcPts val="0"/>
              </a:spcBef>
              <a:spcAft>
                <a:spcPts val="0"/>
              </a:spcAft>
              <a:buSzPts val="1900"/>
              <a:buNone/>
              <a:defRPr sz="1900"/>
            </a:lvl5pPr>
            <a:lvl6pPr lvl="5" rtl="0" algn="ctr">
              <a:spcBef>
                <a:spcPts val="0"/>
              </a:spcBef>
              <a:spcAft>
                <a:spcPts val="0"/>
              </a:spcAft>
              <a:buSzPts val="1900"/>
              <a:buNone/>
              <a:defRPr sz="1900"/>
            </a:lvl6pPr>
            <a:lvl7pPr lvl="6" rtl="0" algn="ctr">
              <a:spcBef>
                <a:spcPts val="0"/>
              </a:spcBef>
              <a:spcAft>
                <a:spcPts val="0"/>
              </a:spcAft>
              <a:buSzPts val="1900"/>
              <a:buNone/>
              <a:defRPr sz="1900"/>
            </a:lvl7pPr>
            <a:lvl8pPr lvl="7" rtl="0" algn="ctr">
              <a:spcBef>
                <a:spcPts val="0"/>
              </a:spcBef>
              <a:spcAft>
                <a:spcPts val="0"/>
              </a:spcAft>
              <a:buSzPts val="1900"/>
              <a:buNone/>
              <a:defRPr sz="1900"/>
            </a:lvl8pPr>
            <a:lvl9pPr lvl="8" rtl="0" algn="ctr">
              <a:spcBef>
                <a:spcPts val="0"/>
              </a:spcBef>
              <a:spcAft>
                <a:spcPts val="0"/>
              </a:spcAft>
              <a:buSzPts val="1900"/>
              <a:buNone/>
              <a:defRPr sz="1900"/>
            </a:lvl9pPr>
          </a:lstStyle>
          <a:p/>
        </p:txBody>
      </p:sp>
      <p:sp>
        <p:nvSpPr>
          <p:cNvPr id="653" name="Google Shape;653;p20"/>
          <p:cNvSpPr txBox="1"/>
          <p:nvPr>
            <p:ph idx="2" type="body"/>
          </p:nvPr>
        </p:nvSpPr>
        <p:spPr>
          <a:xfrm>
            <a:off x="3523200" y="2128825"/>
            <a:ext cx="2097600" cy="930600"/>
          </a:xfrm>
          <a:prstGeom prst="rect">
            <a:avLst/>
          </a:prstGeom>
        </p:spPr>
        <p:txBody>
          <a:bodyPr anchorCtr="0" anchor="t" bIns="91425" lIns="91425" spcFirstLastPara="1" rIns="91425" wrap="square" tIns="91425">
            <a:noAutofit/>
          </a:bodyPr>
          <a:lstStyle>
            <a:lvl1pPr indent="-317500" lvl="0" marL="457200" rtl="0" algn="ctr">
              <a:spcBef>
                <a:spcPts val="0"/>
              </a:spcBef>
              <a:spcAft>
                <a:spcPts val="0"/>
              </a:spcAft>
              <a:buSzPts val="1400"/>
              <a:buChar char="●"/>
              <a:defRPr sz="1500"/>
            </a:lvl1pPr>
            <a:lvl2pPr indent="-304800" lvl="1" marL="914400" rtl="0" algn="ctr">
              <a:spcBef>
                <a:spcPts val="0"/>
              </a:spcBef>
              <a:spcAft>
                <a:spcPts val="0"/>
              </a:spcAft>
              <a:buSzPts val="1200"/>
              <a:buChar char="○"/>
              <a:defRPr sz="1200"/>
            </a:lvl2pPr>
            <a:lvl3pPr indent="-304800" lvl="2" marL="1371600" rtl="0" algn="ctr">
              <a:spcBef>
                <a:spcPts val="0"/>
              </a:spcBef>
              <a:spcAft>
                <a:spcPts val="0"/>
              </a:spcAft>
              <a:buSzPts val="1200"/>
              <a:buChar char="■"/>
              <a:defRPr sz="1200"/>
            </a:lvl3pPr>
            <a:lvl4pPr indent="-304800" lvl="3" marL="1828800" rtl="0" algn="ctr">
              <a:spcBef>
                <a:spcPts val="0"/>
              </a:spcBef>
              <a:spcAft>
                <a:spcPts val="0"/>
              </a:spcAft>
              <a:buSzPts val="1200"/>
              <a:buChar char="●"/>
              <a:defRPr sz="1200"/>
            </a:lvl4pPr>
            <a:lvl5pPr indent="-304800" lvl="4" marL="2286000" rtl="0" algn="ctr">
              <a:spcBef>
                <a:spcPts val="0"/>
              </a:spcBef>
              <a:spcAft>
                <a:spcPts val="0"/>
              </a:spcAft>
              <a:buSzPts val="1200"/>
              <a:buChar char="○"/>
              <a:defRPr sz="1200"/>
            </a:lvl5pPr>
            <a:lvl6pPr indent="-304800" lvl="5" marL="2743200" rtl="0" algn="ctr">
              <a:spcBef>
                <a:spcPts val="0"/>
              </a:spcBef>
              <a:spcAft>
                <a:spcPts val="0"/>
              </a:spcAft>
              <a:buSzPts val="1200"/>
              <a:buChar char="■"/>
              <a:defRPr sz="1200"/>
            </a:lvl6pPr>
            <a:lvl7pPr indent="-304800" lvl="6" marL="3200400" rtl="0" algn="ctr">
              <a:spcBef>
                <a:spcPts val="0"/>
              </a:spcBef>
              <a:spcAft>
                <a:spcPts val="0"/>
              </a:spcAft>
              <a:buSzPts val="1200"/>
              <a:buChar char="●"/>
              <a:defRPr sz="1200"/>
            </a:lvl7pPr>
            <a:lvl8pPr indent="-304800" lvl="7" marL="3657600" rtl="0" algn="ctr">
              <a:spcBef>
                <a:spcPts val="0"/>
              </a:spcBef>
              <a:spcAft>
                <a:spcPts val="0"/>
              </a:spcAft>
              <a:buSzPts val="1200"/>
              <a:buChar char="○"/>
              <a:defRPr sz="1200"/>
            </a:lvl8pPr>
            <a:lvl9pPr indent="-304800" lvl="8" marL="4114800" rtl="0" algn="ctr">
              <a:spcBef>
                <a:spcPts val="0"/>
              </a:spcBef>
              <a:spcAft>
                <a:spcPts val="0"/>
              </a:spcAft>
              <a:buSzPts val="1200"/>
              <a:buChar char="■"/>
              <a:defRPr sz="1200"/>
            </a:lvl9pPr>
          </a:lstStyle>
          <a:p/>
        </p:txBody>
      </p:sp>
      <p:sp>
        <p:nvSpPr>
          <p:cNvPr id="654" name="Google Shape;654;p20"/>
          <p:cNvSpPr txBox="1"/>
          <p:nvPr>
            <p:ph idx="3" type="title"/>
          </p:nvPr>
        </p:nvSpPr>
        <p:spPr>
          <a:xfrm>
            <a:off x="3480272" y="1814100"/>
            <a:ext cx="2186400" cy="4758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1900"/>
              <a:buNone/>
              <a:defRPr sz="1900"/>
            </a:lvl1pPr>
            <a:lvl2pPr lvl="1" rtl="0" algn="ctr">
              <a:spcBef>
                <a:spcPts val="0"/>
              </a:spcBef>
              <a:spcAft>
                <a:spcPts val="0"/>
              </a:spcAft>
              <a:buSzPts val="1900"/>
              <a:buNone/>
              <a:defRPr sz="1900"/>
            </a:lvl2pPr>
            <a:lvl3pPr lvl="2" rtl="0" algn="ctr">
              <a:spcBef>
                <a:spcPts val="0"/>
              </a:spcBef>
              <a:spcAft>
                <a:spcPts val="0"/>
              </a:spcAft>
              <a:buSzPts val="1900"/>
              <a:buNone/>
              <a:defRPr sz="1900"/>
            </a:lvl3pPr>
            <a:lvl4pPr lvl="3" rtl="0" algn="ctr">
              <a:spcBef>
                <a:spcPts val="0"/>
              </a:spcBef>
              <a:spcAft>
                <a:spcPts val="0"/>
              </a:spcAft>
              <a:buSzPts val="1900"/>
              <a:buNone/>
              <a:defRPr sz="1900"/>
            </a:lvl4pPr>
            <a:lvl5pPr lvl="4" rtl="0" algn="ctr">
              <a:spcBef>
                <a:spcPts val="0"/>
              </a:spcBef>
              <a:spcAft>
                <a:spcPts val="0"/>
              </a:spcAft>
              <a:buSzPts val="1900"/>
              <a:buNone/>
              <a:defRPr sz="1900"/>
            </a:lvl5pPr>
            <a:lvl6pPr lvl="5" rtl="0" algn="ctr">
              <a:spcBef>
                <a:spcPts val="0"/>
              </a:spcBef>
              <a:spcAft>
                <a:spcPts val="0"/>
              </a:spcAft>
              <a:buSzPts val="1900"/>
              <a:buNone/>
              <a:defRPr sz="1900"/>
            </a:lvl6pPr>
            <a:lvl7pPr lvl="6" rtl="0" algn="ctr">
              <a:spcBef>
                <a:spcPts val="0"/>
              </a:spcBef>
              <a:spcAft>
                <a:spcPts val="0"/>
              </a:spcAft>
              <a:buSzPts val="1900"/>
              <a:buNone/>
              <a:defRPr sz="1900"/>
            </a:lvl7pPr>
            <a:lvl8pPr lvl="7" rtl="0" algn="ctr">
              <a:spcBef>
                <a:spcPts val="0"/>
              </a:spcBef>
              <a:spcAft>
                <a:spcPts val="0"/>
              </a:spcAft>
              <a:buSzPts val="1900"/>
              <a:buNone/>
              <a:defRPr sz="1900"/>
            </a:lvl8pPr>
            <a:lvl9pPr lvl="8" rtl="0" algn="ctr">
              <a:spcBef>
                <a:spcPts val="0"/>
              </a:spcBef>
              <a:spcAft>
                <a:spcPts val="0"/>
              </a:spcAft>
              <a:buSzPts val="1900"/>
              <a:buNone/>
              <a:defRPr sz="1900"/>
            </a:lvl9pPr>
          </a:lstStyle>
          <a:p/>
        </p:txBody>
      </p:sp>
      <p:sp>
        <p:nvSpPr>
          <p:cNvPr id="655" name="Google Shape;655;p20"/>
          <p:cNvSpPr txBox="1"/>
          <p:nvPr>
            <p:ph idx="4" type="body"/>
          </p:nvPr>
        </p:nvSpPr>
        <p:spPr>
          <a:xfrm>
            <a:off x="5977178" y="2128838"/>
            <a:ext cx="2097600" cy="930600"/>
          </a:xfrm>
          <a:prstGeom prst="rect">
            <a:avLst/>
          </a:prstGeom>
        </p:spPr>
        <p:txBody>
          <a:bodyPr anchorCtr="0" anchor="t" bIns="91425" lIns="91425" spcFirstLastPara="1" rIns="91425" wrap="square" tIns="91425">
            <a:noAutofit/>
          </a:bodyPr>
          <a:lstStyle>
            <a:lvl1pPr indent="-317500" lvl="0" marL="457200" rtl="0" algn="ctr">
              <a:spcBef>
                <a:spcPts val="0"/>
              </a:spcBef>
              <a:spcAft>
                <a:spcPts val="0"/>
              </a:spcAft>
              <a:buSzPts val="1400"/>
              <a:buChar char="●"/>
              <a:defRPr sz="1500"/>
            </a:lvl1pPr>
            <a:lvl2pPr indent="-304800" lvl="1" marL="914400" rtl="0" algn="ctr">
              <a:spcBef>
                <a:spcPts val="0"/>
              </a:spcBef>
              <a:spcAft>
                <a:spcPts val="0"/>
              </a:spcAft>
              <a:buSzPts val="1200"/>
              <a:buChar char="○"/>
              <a:defRPr sz="1200"/>
            </a:lvl2pPr>
            <a:lvl3pPr indent="-304800" lvl="2" marL="1371600" rtl="0" algn="ctr">
              <a:spcBef>
                <a:spcPts val="0"/>
              </a:spcBef>
              <a:spcAft>
                <a:spcPts val="0"/>
              </a:spcAft>
              <a:buSzPts val="1200"/>
              <a:buChar char="■"/>
              <a:defRPr sz="1200"/>
            </a:lvl3pPr>
            <a:lvl4pPr indent="-304800" lvl="3" marL="1828800" rtl="0" algn="ctr">
              <a:spcBef>
                <a:spcPts val="0"/>
              </a:spcBef>
              <a:spcAft>
                <a:spcPts val="0"/>
              </a:spcAft>
              <a:buSzPts val="1200"/>
              <a:buChar char="●"/>
              <a:defRPr sz="1200"/>
            </a:lvl4pPr>
            <a:lvl5pPr indent="-304800" lvl="4" marL="2286000" rtl="0" algn="ctr">
              <a:spcBef>
                <a:spcPts val="0"/>
              </a:spcBef>
              <a:spcAft>
                <a:spcPts val="0"/>
              </a:spcAft>
              <a:buSzPts val="1200"/>
              <a:buChar char="○"/>
              <a:defRPr sz="1200"/>
            </a:lvl5pPr>
            <a:lvl6pPr indent="-304800" lvl="5" marL="2743200" rtl="0" algn="ctr">
              <a:spcBef>
                <a:spcPts val="0"/>
              </a:spcBef>
              <a:spcAft>
                <a:spcPts val="0"/>
              </a:spcAft>
              <a:buSzPts val="1200"/>
              <a:buChar char="■"/>
              <a:defRPr sz="1200"/>
            </a:lvl6pPr>
            <a:lvl7pPr indent="-304800" lvl="6" marL="3200400" rtl="0" algn="ctr">
              <a:spcBef>
                <a:spcPts val="0"/>
              </a:spcBef>
              <a:spcAft>
                <a:spcPts val="0"/>
              </a:spcAft>
              <a:buSzPts val="1200"/>
              <a:buChar char="●"/>
              <a:defRPr sz="1200"/>
            </a:lvl7pPr>
            <a:lvl8pPr indent="-304800" lvl="7" marL="3657600" rtl="0" algn="ctr">
              <a:spcBef>
                <a:spcPts val="0"/>
              </a:spcBef>
              <a:spcAft>
                <a:spcPts val="0"/>
              </a:spcAft>
              <a:buSzPts val="1200"/>
              <a:buChar char="○"/>
              <a:defRPr sz="1200"/>
            </a:lvl8pPr>
            <a:lvl9pPr indent="-304800" lvl="8" marL="4114800" rtl="0" algn="ctr">
              <a:spcBef>
                <a:spcPts val="0"/>
              </a:spcBef>
              <a:spcAft>
                <a:spcPts val="0"/>
              </a:spcAft>
              <a:buSzPts val="1200"/>
              <a:buChar char="■"/>
              <a:defRPr sz="1200"/>
            </a:lvl9pPr>
          </a:lstStyle>
          <a:p/>
        </p:txBody>
      </p:sp>
      <p:sp>
        <p:nvSpPr>
          <p:cNvPr id="656" name="Google Shape;656;p20"/>
          <p:cNvSpPr txBox="1"/>
          <p:nvPr>
            <p:ph idx="5" type="title"/>
          </p:nvPr>
        </p:nvSpPr>
        <p:spPr>
          <a:xfrm>
            <a:off x="5932778" y="1814113"/>
            <a:ext cx="2186400" cy="4758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1900"/>
              <a:buNone/>
              <a:defRPr sz="1900"/>
            </a:lvl1pPr>
            <a:lvl2pPr lvl="1" rtl="0" algn="ctr">
              <a:spcBef>
                <a:spcPts val="0"/>
              </a:spcBef>
              <a:spcAft>
                <a:spcPts val="0"/>
              </a:spcAft>
              <a:buSzPts val="1900"/>
              <a:buNone/>
              <a:defRPr sz="1900"/>
            </a:lvl2pPr>
            <a:lvl3pPr lvl="2" rtl="0" algn="ctr">
              <a:spcBef>
                <a:spcPts val="0"/>
              </a:spcBef>
              <a:spcAft>
                <a:spcPts val="0"/>
              </a:spcAft>
              <a:buSzPts val="1900"/>
              <a:buNone/>
              <a:defRPr sz="1900"/>
            </a:lvl3pPr>
            <a:lvl4pPr lvl="3" rtl="0" algn="ctr">
              <a:spcBef>
                <a:spcPts val="0"/>
              </a:spcBef>
              <a:spcAft>
                <a:spcPts val="0"/>
              </a:spcAft>
              <a:buSzPts val="1900"/>
              <a:buNone/>
              <a:defRPr sz="1900"/>
            </a:lvl4pPr>
            <a:lvl5pPr lvl="4" rtl="0" algn="ctr">
              <a:spcBef>
                <a:spcPts val="0"/>
              </a:spcBef>
              <a:spcAft>
                <a:spcPts val="0"/>
              </a:spcAft>
              <a:buSzPts val="1900"/>
              <a:buNone/>
              <a:defRPr sz="1900"/>
            </a:lvl5pPr>
            <a:lvl6pPr lvl="5" rtl="0" algn="ctr">
              <a:spcBef>
                <a:spcPts val="0"/>
              </a:spcBef>
              <a:spcAft>
                <a:spcPts val="0"/>
              </a:spcAft>
              <a:buSzPts val="1900"/>
              <a:buNone/>
              <a:defRPr sz="1900"/>
            </a:lvl6pPr>
            <a:lvl7pPr lvl="6" rtl="0" algn="ctr">
              <a:spcBef>
                <a:spcPts val="0"/>
              </a:spcBef>
              <a:spcAft>
                <a:spcPts val="0"/>
              </a:spcAft>
              <a:buSzPts val="1900"/>
              <a:buNone/>
              <a:defRPr sz="1900"/>
            </a:lvl7pPr>
            <a:lvl8pPr lvl="7" rtl="0" algn="ctr">
              <a:spcBef>
                <a:spcPts val="0"/>
              </a:spcBef>
              <a:spcAft>
                <a:spcPts val="0"/>
              </a:spcAft>
              <a:buSzPts val="1900"/>
              <a:buNone/>
              <a:defRPr sz="1900"/>
            </a:lvl8pPr>
            <a:lvl9pPr lvl="8" rtl="0" algn="ctr">
              <a:spcBef>
                <a:spcPts val="0"/>
              </a:spcBef>
              <a:spcAft>
                <a:spcPts val="0"/>
              </a:spcAft>
              <a:buSzPts val="1900"/>
              <a:buNone/>
              <a:defRPr sz="1900"/>
            </a:lvl9pPr>
          </a:lstStyle>
          <a:p/>
        </p:txBody>
      </p:sp>
      <p:sp>
        <p:nvSpPr>
          <p:cNvPr id="657" name="Google Shape;657;p20"/>
          <p:cNvSpPr txBox="1"/>
          <p:nvPr>
            <p:ph idx="6" type="body"/>
          </p:nvPr>
        </p:nvSpPr>
        <p:spPr>
          <a:xfrm>
            <a:off x="1069222" y="3683963"/>
            <a:ext cx="2097600" cy="930600"/>
          </a:xfrm>
          <a:prstGeom prst="rect">
            <a:avLst/>
          </a:prstGeom>
        </p:spPr>
        <p:txBody>
          <a:bodyPr anchorCtr="0" anchor="t" bIns="91425" lIns="91425" spcFirstLastPara="1" rIns="91425" wrap="square" tIns="91425">
            <a:noAutofit/>
          </a:bodyPr>
          <a:lstStyle>
            <a:lvl1pPr indent="-317500" lvl="0" marL="457200" rtl="0" algn="ctr">
              <a:spcBef>
                <a:spcPts val="0"/>
              </a:spcBef>
              <a:spcAft>
                <a:spcPts val="0"/>
              </a:spcAft>
              <a:buSzPts val="1400"/>
              <a:buChar char="●"/>
              <a:defRPr sz="1500"/>
            </a:lvl1pPr>
            <a:lvl2pPr indent="-304800" lvl="1" marL="914400" rtl="0" algn="ctr">
              <a:spcBef>
                <a:spcPts val="0"/>
              </a:spcBef>
              <a:spcAft>
                <a:spcPts val="0"/>
              </a:spcAft>
              <a:buSzPts val="1200"/>
              <a:buChar char="○"/>
              <a:defRPr sz="1200"/>
            </a:lvl2pPr>
            <a:lvl3pPr indent="-304800" lvl="2" marL="1371600" rtl="0" algn="ctr">
              <a:spcBef>
                <a:spcPts val="0"/>
              </a:spcBef>
              <a:spcAft>
                <a:spcPts val="0"/>
              </a:spcAft>
              <a:buSzPts val="1200"/>
              <a:buChar char="■"/>
              <a:defRPr sz="1200"/>
            </a:lvl3pPr>
            <a:lvl4pPr indent="-304800" lvl="3" marL="1828800" rtl="0" algn="ctr">
              <a:spcBef>
                <a:spcPts val="0"/>
              </a:spcBef>
              <a:spcAft>
                <a:spcPts val="0"/>
              </a:spcAft>
              <a:buSzPts val="1200"/>
              <a:buChar char="●"/>
              <a:defRPr sz="1200"/>
            </a:lvl4pPr>
            <a:lvl5pPr indent="-304800" lvl="4" marL="2286000" rtl="0" algn="ctr">
              <a:spcBef>
                <a:spcPts val="0"/>
              </a:spcBef>
              <a:spcAft>
                <a:spcPts val="0"/>
              </a:spcAft>
              <a:buSzPts val="1200"/>
              <a:buChar char="○"/>
              <a:defRPr sz="1200"/>
            </a:lvl5pPr>
            <a:lvl6pPr indent="-304800" lvl="5" marL="2743200" rtl="0" algn="ctr">
              <a:spcBef>
                <a:spcPts val="0"/>
              </a:spcBef>
              <a:spcAft>
                <a:spcPts val="0"/>
              </a:spcAft>
              <a:buSzPts val="1200"/>
              <a:buChar char="■"/>
              <a:defRPr sz="1200"/>
            </a:lvl6pPr>
            <a:lvl7pPr indent="-304800" lvl="6" marL="3200400" rtl="0" algn="ctr">
              <a:spcBef>
                <a:spcPts val="0"/>
              </a:spcBef>
              <a:spcAft>
                <a:spcPts val="0"/>
              </a:spcAft>
              <a:buSzPts val="1200"/>
              <a:buChar char="●"/>
              <a:defRPr sz="1200"/>
            </a:lvl7pPr>
            <a:lvl8pPr indent="-304800" lvl="7" marL="3657600" rtl="0" algn="ctr">
              <a:spcBef>
                <a:spcPts val="0"/>
              </a:spcBef>
              <a:spcAft>
                <a:spcPts val="0"/>
              </a:spcAft>
              <a:buSzPts val="1200"/>
              <a:buChar char="○"/>
              <a:defRPr sz="1200"/>
            </a:lvl8pPr>
            <a:lvl9pPr indent="-304800" lvl="8" marL="4114800" rtl="0" algn="ctr">
              <a:spcBef>
                <a:spcPts val="0"/>
              </a:spcBef>
              <a:spcAft>
                <a:spcPts val="0"/>
              </a:spcAft>
              <a:buSzPts val="1200"/>
              <a:buChar char="■"/>
              <a:defRPr sz="1200"/>
            </a:lvl9pPr>
          </a:lstStyle>
          <a:p/>
        </p:txBody>
      </p:sp>
      <p:sp>
        <p:nvSpPr>
          <p:cNvPr id="658" name="Google Shape;658;p20"/>
          <p:cNvSpPr txBox="1"/>
          <p:nvPr>
            <p:ph idx="7" type="title"/>
          </p:nvPr>
        </p:nvSpPr>
        <p:spPr>
          <a:xfrm>
            <a:off x="1024822" y="3369238"/>
            <a:ext cx="2186400" cy="4758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1900"/>
              <a:buNone/>
              <a:defRPr sz="1900"/>
            </a:lvl1pPr>
            <a:lvl2pPr lvl="1" rtl="0" algn="ctr">
              <a:spcBef>
                <a:spcPts val="0"/>
              </a:spcBef>
              <a:spcAft>
                <a:spcPts val="0"/>
              </a:spcAft>
              <a:buSzPts val="1900"/>
              <a:buNone/>
              <a:defRPr sz="1900"/>
            </a:lvl2pPr>
            <a:lvl3pPr lvl="2" rtl="0" algn="ctr">
              <a:spcBef>
                <a:spcPts val="0"/>
              </a:spcBef>
              <a:spcAft>
                <a:spcPts val="0"/>
              </a:spcAft>
              <a:buSzPts val="1900"/>
              <a:buNone/>
              <a:defRPr sz="1900"/>
            </a:lvl3pPr>
            <a:lvl4pPr lvl="3" rtl="0" algn="ctr">
              <a:spcBef>
                <a:spcPts val="0"/>
              </a:spcBef>
              <a:spcAft>
                <a:spcPts val="0"/>
              </a:spcAft>
              <a:buSzPts val="1900"/>
              <a:buNone/>
              <a:defRPr sz="1900"/>
            </a:lvl4pPr>
            <a:lvl5pPr lvl="4" rtl="0" algn="ctr">
              <a:spcBef>
                <a:spcPts val="0"/>
              </a:spcBef>
              <a:spcAft>
                <a:spcPts val="0"/>
              </a:spcAft>
              <a:buSzPts val="1900"/>
              <a:buNone/>
              <a:defRPr sz="1900"/>
            </a:lvl5pPr>
            <a:lvl6pPr lvl="5" rtl="0" algn="ctr">
              <a:spcBef>
                <a:spcPts val="0"/>
              </a:spcBef>
              <a:spcAft>
                <a:spcPts val="0"/>
              </a:spcAft>
              <a:buSzPts val="1900"/>
              <a:buNone/>
              <a:defRPr sz="1900"/>
            </a:lvl6pPr>
            <a:lvl7pPr lvl="6" rtl="0" algn="ctr">
              <a:spcBef>
                <a:spcPts val="0"/>
              </a:spcBef>
              <a:spcAft>
                <a:spcPts val="0"/>
              </a:spcAft>
              <a:buSzPts val="1900"/>
              <a:buNone/>
              <a:defRPr sz="1900"/>
            </a:lvl7pPr>
            <a:lvl8pPr lvl="7" rtl="0" algn="ctr">
              <a:spcBef>
                <a:spcPts val="0"/>
              </a:spcBef>
              <a:spcAft>
                <a:spcPts val="0"/>
              </a:spcAft>
              <a:buSzPts val="1900"/>
              <a:buNone/>
              <a:defRPr sz="1900"/>
            </a:lvl8pPr>
            <a:lvl9pPr lvl="8" rtl="0" algn="ctr">
              <a:spcBef>
                <a:spcPts val="0"/>
              </a:spcBef>
              <a:spcAft>
                <a:spcPts val="0"/>
              </a:spcAft>
              <a:buSzPts val="1900"/>
              <a:buNone/>
              <a:defRPr sz="1900"/>
            </a:lvl9pPr>
          </a:lstStyle>
          <a:p/>
        </p:txBody>
      </p:sp>
      <p:sp>
        <p:nvSpPr>
          <p:cNvPr id="659" name="Google Shape;659;p20"/>
          <p:cNvSpPr txBox="1"/>
          <p:nvPr>
            <p:ph idx="8" type="body"/>
          </p:nvPr>
        </p:nvSpPr>
        <p:spPr>
          <a:xfrm>
            <a:off x="3524672" y="3683950"/>
            <a:ext cx="2097600" cy="930600"/>
          </a:xfrm>
          <a:prstGeom prst="rect">
            <a:avLst/>
          </a:prstGeom>
        </p:spPr>
        <p:txBody>
          <a:bodyPr anchorCtr="0" anchor="t" bIns="91425" lIns="91425" spcFirstLastPara="1" rIns="91425" wrap="square" tIns="91425">
            <a:noAutofit/>
          </a:bodyPr>
          <a:lstStyle>
            <a:lvl1pPr indent="-317500" lvl="0" marL="457200" rtl="0" algn="ctr">
              <a:spcBef>
                <a:spcPts val="0"/>
              </a:spcBef>
              <a:spcAft>
                <a:spcPts val="0"/>
              </a:spcAft>
              <a:buSzPts val="1400"/>
              <a:buChar char="●"/>
              <a:defRPr sz="1500"/>
            </a:lvl1pPr>
            <a:lvl2pPr indent="-304800" lvl="1" marL="914400" rtl="0" algn="ctr">
              <a:spcBef>
                <a:spcPts val="0"/>
              </a:spcBef>
              <a:spcAft>
                <a:spcPts val="0"/>
              </a:spcAft>
              <a:buSzPts val="1200"/>
              <a:buChar char="○"/>
              <a:defRPr sz="1200"/>
            </a:lvl2pPr>
            <a:lvl3pPr indent="-304800" lvl="2" marL="1371600" rtl="0" algn="ctr">
              <a:spcBef>
                <a:spcPts val="0"/>
              </a:spcBef>
              <a:spcAft>
                <a:spcPts val="0"/>
              </a:spcAft>
              <a:buSzPts val="1200"/>
              <a:buChar char="■"/>
              <a:defRPr sz="1200"/>
            </a:lvl3pPr>
            <a:lvl4pPr indent="-304800" lvl="3" marL="1828800" rtl="0" algn="ctr">
              <a:spcBef>
                <a:spcPts val="0"/>
              </a:spcBef>
              <a:spcAft>
                <a:spcPts val="0"/>
              </a:spcAft>
              <a:buSzPts val="1200"/>
              <a:buChar char="●"/>
              <a:defRPr sz="1200"/>
            </a:lvl4pPr>
            <a:lvl5pPr indent="-304800" lvl="4" marL="2286000" rtl="0" algn="ctr">
              <a:spcBef>
                <a:spcPts val="0"/>
              </a:spcBef>
              <a:spcAft>
                <a:spcPts val="0"/>
              </a:spcAft>
              <a:buSzPts val="1200"/>
              <a:buChar char="○"/>
              <a:defRPr sz="1200"/>
            </a:lvl5pPr>
            <a:lvl6pPr indent="-304800" lvl="5" marL="2743200" rtl="0" algn="ctr">
              <a:spcBef>
                <a:spcPts val="0"/>
              </a:spcBef>
              <a:spcAft>
                <a:spcPts val="0"/>
              </a:spcAft>
              <a:buSzPts val="1200"/>
              <a:buChar char="■"/>
              <a:defRPr sz="1200"/>
            </a:lvl6pPr>
            <a:lvl7pPr indent="-304800" lvl="6" marL="3200400" rtl="0" algn="ctr">
              <a:spcBef>
                <a:spcPts val="0"/>
              </a:spcBef>
              <a:spcAft>
                <a:spcPts val="0"/>
              </a:spcAft>
              <a:buSzPts val="1200"/>
              <a:buChar char="●"/>
              <a:defRPr sz="1200"/>
            </a:lvl7pPr>
            <a:lvl8pPr indent="-304800" lvl="7" marL="3657600" rtl="0" algn="ctr">
              <a:spcBef>
                <a:spcPts val="0"/>
              </a:spcBef>
              <a:spcAft>
                <a:spcPts val="0"/>
              </a:spcAft>
              <a:buSzPts val="1200"/>
              <a:buChar char="○"/>
              <a:defRPr sz="1200"/>
            </a:lvl8pPr>
            <a:lvl9pPr indent="-304800" lvl="8" marL="4114800" rtl="0" algn="ctr">
              <a:spcBef>
                <a:spcPts val="0"/>
              </a:spcBef>
              <a:spcAft>
                <a:spcPts val="0"/>
              </a:spcAft>
              <a:buSzPts val="1200"/>
              <a:buChar char="■"/>
              <a:defRPr sz="1200"/>
            </a:lvl9pPr>
          </a:lstStyle>
          <a:p/>
        </p:txBody>
      </p:sp>
      <p:sp>
        <p:nvSpPr>
          <p:cNvPr id="660" name="Google Shape;660;p20"/>
          <p:cNvSpPr txBox="1"/>
          <p:nvPr>
            <p:ph idx="9" type="title"/>
          </p:nvPr>
        </p:nvSpPr>
        <p:spPr>
          <a:xfrm>
            <a:off x="3480272" y="3369225"/>
            <a:ext cx="2186400" cy="4758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1900"/>
              <a:buNone/>
              <a:defRPr sz="1900"/>
            </a:lvl1pPr>
            <a:lvl2pPr lvl="1" rtl="0" algn="ctr">
              <a:spcBef>
                <a:spcPts val="0"/>
              </a:spcBef>
              <a:spcAft>
                <a:spcPts val="0"/>
              </a:spcAft>
              <a:buSzPts val="1900"/>
              <a:buNone/>
              <a:defRPr sz="1900"/>
            </a:lvl2pPr>
            <a:lvl3pPr lvl="2" rtl="0" algn="ctr">
              <a:spcBef>
                <a:spcPts val="0"/>
              </a:spcBef>
              <a:spcAft>
                <a:spcPts val="0"/>
              </a:spcAft>
              <a:buSzPts val="1900"/>
              <a:buNone/>
              <a:defRPr sz="1900"/>
            </a:lvl3pPr>
            <a:lvl4pPr lvl="3" rtl="0" algn="ctr">
              <a:spcBef>
                <a:spcPts val="0"/>
              </a:spcBef>
              <a:spcAft>
                <a:spcPts val="0"/>
              </a:spcAft>
              <a:buSzPts val="1900"/>
              <a:buNone/>
              <a:defRPr sz="1900"/>
            </a:lvl4pPr>
            <a:lvl5pPr lvl="4" rtl="0" algn="ctr">
              <a:spcBef>
                <a:spcPts val="0"/>
              </a:spcBef>
              <a:spcAft>
                <a:spcPts val="0"/>
              </a:spcAft>
              <a:buSzPts val="1900"/>
              <a:buNone/>
              <a:defRPr sz="1900"/>
            </a:lvl5pPr>
            <a:lvl6pPr lvl="5" rtl="0" algn="ctr">
              <a:spcBef>
                <a:spcPts val="0"/>
              </a:spcBef>
              <a:spcAft>
                <a:spcPts val="0"/>
              </a:spcAft>
              <a:buSzPts val="1900"/>
              <a:buNone/>
              <a:defRPr sz="1900"/>
            </a:lvl6pPr>
            <a:lvl7pPr lvl="6" rtl="0" algn="ctr">
              <a:spcBef>
                <a:spcPts val="0"/>
              </a:spcBef>
              <a:spcAft>
                <a:spcPts val="0"/>
              </a:spcAft>
              <a:buSzPts val="1900"/>
              <a:buNone/>
              <a:defRPr sz="1900"/>
            </a:lvl7pPr>
            <a:lvl8pPr lvl="7" rtl="0" algn="ctr">
              <a:spcBef>
                <a:spcPts val="0"/>
              </a:spcBef>
              <a:spcAft>
                <a:spcPts val="0"/>
              </a:spcAft>
              <a:buSzPts val="1900"/>
              <a:buNone/>
              <a:defRPr sz="1900"/>
            </a:lvl8pPr>
            <a:lvl9pPr lvl="8" rtl="0" algn="ctr">
              <a:spcBef>
                <a:spcPts val="0"/>
              </a:spcBef>
              <a:spcAft>
                <a:spcPts val="0"/>
              </a:spcAft>
              <a:buSzPts val="1900"/>
              <a:buNone/>
              <a:defRPr sz="1900"/>
            </a:lvl9pPr>
          </a:lstStyle>
          <a:p/>
        </p:txBody>
      </p:sp>
      <p:sp>
        <p:nvSpPr>
          <p:cNvPr id="661" name="Google Shape;661;p20"/>
          <p:cNvSpPr txBox="1"/>
          <p:nvPr>
            <p:ph idx="13" type="body"/>
          </p:nvPr>
        </p:nvSpPr>
        <p:spPr>
          <a:xfrm>
            <a:off x="5977178" y="3683963"/>
            <a:ext cx="2097600" cy="930600"/>
          </a:xfrm>
          <a:prstGeom prst="rect">
            <a:avLst/>
          </a:prstGeom>
        </p:spPr>
        <p:txBody>
          <a:bodyPr anchorCtr="0" anchor="t" bIns="91425" lIns="91425" spcFirstLastPara="1" rIns="91425" wrap="square" tIns="91425">
            <a:noAutofit/>
          </a:bodyPr>
          <a:lstStyle>
            <a:lvl1pPr indent="-317500" lvl="0" marL="457200" rtl="0" algn="ctr">
              <a:spcBef>
                <a:spcPts val="0"/>
              </a:spcBef>
              <a:spcAft>
                <a:spcPts val="0"/>
              </a:spcAft>
              <a:buSzPts val="1400"/>
              <a:buChar char="●"/>
              <a:defRPr sz="1500"/>
            </a:lvl1pPr>
            <a:lvl2pPr indent="-304800" lvl="1" marL="914400" rtl="0" algn="ctr">
              <a:spcBef>
                <a:spcPts val="0"/>
              </a:spcBef>
              <a:spcAft>
                <a:spcPts val="0"/>
              </a:spcAft>
              <a:buSzPts val="1200"/>
              <a:buChar char="○"/>
              <a:defRPr sz="1200"/>
            </a:lvl2pPr>
            <a:lvl3pPr indent="-304800" lvl="2" marL="1371600" rtl="0" algn="ctr">
              <a:spcBef>
                <a:spcPts val="0"/>
              </a:spcBef>
              <a:spcAft>
                <a:spcPts val="0"/>
              </a:spcAft>
              <a:buSzPts val="1200"/>
              <a:buChar char="■"/>
              <a:defRPr sz="1200"/>
            </a:lvl3pPr>
            <a:lvl4pPr indent="-304800" lvl="3" marL="1828800" rtl="0" algn="ctr">
              <a:spcBef>
                <a:spcPts val="0"/>
              </a:spcBef>
              <a:spcAft>
                <a:spcPts val="0"/>
              </a:spcAft>
              <a:buSzPts val="1200"/>
              <a:buChar char="●"/>
              <a:defRPr sz="1200"/>
            </a:lvl4pPr>
            <a:lvl5pPr indent="-304800" lvl="4" marL="2286000" rtl="0" algn="ctr">
              <a:spcBef>
                <a:spcPts val="0"/>
              </a:spcBef>
              <a:spcAft>
                <a:spcPts val="0"/>
              </a:spcAft>
              <a:buSzPts val="1200"/>
              <a:buChar char="○"/>
              <a:defRPr sz="1200"/>
            </a:lvl5pPr>
            <a:lvl6pPr indent="-304800" lvl="5" marL="2743200" rtl="0" algn="ctr">
              <a:spcBef>
                <a:spcPts val="0"/>
              </a:spcBef>
              <a:spcAft>
                <a:spcPts val="0"/>
              </a:spcAft>
              <a:buSzPts val="1200"/>
              <a:buChar char="■"/>
              <a:defRPr sz="1200"/>
            </a:lvl6pPr>
            <a:lvl7pPr indent="-304800" lvl="6" marL="3200400" rtl="0" algn="ctr">
              <a:spcBef>
                <a:spcPts val="0"/>
              </a:spcBef>
              <a:spcAft>
                <a:spcPts val="0"/>
              </a:spcAft>
              <a:buSzPts val="1200"/>
              <a:buChar char="●"/>
              <a:defRPr sz="1200"/>
            </a:lvl7pPr>
            <a:lvl8pPr indent="-304800" lvl="7" marL="3657600" rtl="0" algn="ctr">
              <a:spcBef>
                <a:spcPts val="0"/>
              </a:spcBef>
              <a:spcAft>
                <a:spcPts val="0"/>
              </a:spcAft>
              <a:buSzPts val="1200"/>
              <a:buChar char="○"/>
              <a:defRPr sz="1200"/>
            </a:lvl8pPr>
            <a:lvl9pPr indent="-304800" lvl="8" marL="4114800" rtl="0" algn="ctr">
              <a:spcBef>
                <a:spcPts val="0"/>
              </a:spcBef>
              <a:spcAft>
                <a:spcPts val="0"/>
              </a:spcAft>
              <a:buSzPts val="1200"/>
              <a:buChar char="■"/>
              <a:defRPr sz="1200"/>
            </a:lvl9pPr>
          </a:lstStyle>
          <a:p/>
        </p:txBody>
      </p:sp>
      <p:sp>
        <p:nvSpPr>
          <p:cNvPr id="662" name="Google Shape;662;p20"/>
          <p:cNvSpPr txBox="1"/>
          <p:nvPr>
            <p:ph idx="14" type="title"/>
          </p:nvPr>
        </p:nvSpPr>
        <p:spPr>
          <a:xfrm>
            <a:off x="5932778" y="3369238"/>
            <a:ext cx="2186400" cy="4758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1900"/>
              <a:buNone/>
              <a:defRPr sz="1900"/>
            </a:lvl1pPr>
            <a:lvl2pPr lvl="1" rtl="0" algn="ctr">
              <a:spcBef>
                <a:spcPts val="0"/>
              </a:spcBef>
              <a:spcAft>
                <a:spcPts val="0"/>
              </a:spcAft>
              <a:buSzPts val="1900"/>
              <a:buNone/>
              <a:defRPr sz="1900"/>
            </a:lvl2pPr>
            <a:lvl3pPr lvl="2" rtl="0" algn="ctr">
              <a:spcBef>
                <a:spcPts val="0"/>
              </a:spcBef>
              <a:spcAft>
                <a:spcPts val="0"/>
              </a:spcAft>
              <a:buSzPts val="1900"/>
              <a:buNone/>
              <a:defRPr sz="1900"/>
            </a:lvl3pPr>
            <a:lvl4pPr lvl="3" rtl="0" algn="ctr">
              <a:spcBef>
                <a:spcPts val="0"/>
              </a:spcBef>
              <a:spcAft>
                <a:spcPts val="0"/>
              </a:spcAft>
              <a:buSzPts val="1900"/>
              <a:buNone/>
              <a:defRPr sz="1900"/>
            </a:lvl4pPr>
            <a:lvl5pPr lvl="4" rtl="0" algn="ctr">
              <a:spcBef>
                <a:spcPts val="0"/>
              </a:spcBef>
              <a:spcAft>
                <a:spcPts val="0"/>
              </a:spcAft>
              <a:buSzPts val="1900"/>
              <a:buNone/>
              <a:defRPr sz="1900"/>
            </a:lvl5pPr>
            <a:lvl6pPr lvl="5" rtl="0" algn="ctr">
              <a:spcBef>
                <a:spcPts val="0"/>
              </a:spcBef>
              <a:spcAft>
                <a:spcPts val="0"/>
              </a:spcAft>
              <a:buSzPts val="1900"/>
              <a:buNone/>
              <a:defRPr sz="1900"/>
            </a:lvl6pPr>
            <a:lvl7pPr lvl="6" rtl="0" algn="ctr">
              <a:spcBef>
                <a:spcPts val="0"/>
              </a:spcBef>
              <a:spcAft>
                <a:spcPts val="0"/>
              </a:spcAft>
              <a:buSzPts val="1900"/>
              <a:buNone/>
              <a:defRPr sz="1900"/>
            </a:lvl7pPr>
            <a:lvl8pPr lvl="7" rtl="0" algn="ctr">
              <a:spcBef>
                <a:spcPts val="0"/>
              </a:spcBef>
              <a:spcAft>
                <a:spcPts val="0"/>
              </a:spcAft>
              <a:buSzPts val="1900"/>
              <a:buNone/>
              <a:defRPr sz="1900"/>
            </a:lvl8pPr>
            <a:lvl9pPr lvl="8" rtl="0" algn="ctr">
              <a:spcBef>
                <a:spcPts val="0"/>
              </a:spcBef>
              <a:spcAft>
                <a:spcPts val="0"/>
              </a:spcAft>
              <a:buSzPts val="1900"/>
              <a:buNone/>
              <a:defRPr sz="1900"/>
            </a:lvl9pPr>
          </a:lstStyle>
          <a:p/>
        </p:txBody>
      </p:sp>
      <p:sp>
        <p:nvSpPr>
          <p:cNvPr id="663" name="Google Shape;663;p20"/>
          <p:cNvSpPr/>
          <p:nvPr/>
        </p:nvSpPr>
        <p:spPr>
          <a:xfrm flipH="1" rot="2375693">
            <a:off x="-1196914" y="3214247"/>
            <a:ext cx="4915125" cy="5017200"/>
          </a:xfrm>
          <a:custGeom>
            <a:rect b="b" l="l" r="r" t="t"/>
            <a:pathLst>
              <a:path extrusionOk="0" h="181830" w="164618">
                <a:moveTo>
                  <a:pt x="17337" y="0"/>
                </a:moveTo>
                <a:cubicBezTo>
                  <a:pt x="11319" y="0"/>
                  <a:pt x="5466" y="2631"/>
                  <a:pt x="351" y="7417"/>
                </a:cubicBezTo>
                <a:lnTo>
                  <a:pt x="0" y="23756"/>
                </a:lnTo>
                <a:cubicBezTo>
                  <a:pt x="11551" y="25117"/>
                  <a:pt x="25123" y="28148"/>
                  <a:pt x="31316" y="39963"/>
                </a:cubicBezTo>
                <a:cubicBezTo>
                  <a:pt x="35137" y="47342"/>
                  <a:pt x="35006" y="56214"/>
                  <a:pt x="38212" y="63944"/>
                </a:cubicBezTo>
                <a:cubicBezTo>
                  <a:pt x="42253" y="73739"/>
                  <a:pt x="51125" y="80107"/>
                  <a:pt x="59733" y="84675"/>
                </a:cubicBezTo>
                <a:cubicBezTo>
                  <a:pt x="68386" y="89243"/>
                  <a:pt x="76336" y="94382"/>
                  <a:pt x="84900" y="99960"/>
                </a:cubicBezTo>
                <a:cubicBezTo>
                  <a:pt x="106334" y="113927"/>
                  <a:pt x="117885" y="167116"/>
                  <a:pt x="111956" y="181830"/>
                </a:cubicBezTo>
                <a:lnTo>
                  <a:pt x="164618" y="98159"/>
                </a:lnTo>
                <a:cubicBezTo>
                  <a:pt x="155043" y="77033"/>
                  <a:pt x="135498" y="61353"/>
                  <a:pt x="115426" y="58673"/>
                </a:cubicBezTo>
                <a:cubicBezTo>
                  <a:pt x="112484" y="58295"/>
                  <a:pt x="109552" y="58172"/>
                  <a:pt x="106623" y="58172"/>
                </a:cubicBezTo>
                <a:cubicBezTo>
                  <a:pt x="101103" y="58172"/>
                  <a:pt x="95600" y="58611"/>
                  <a:pt x="90084" y="58611"/>
                </a:cubicBezTo>
                <a:cubicBezTo>
                  <a:pt x="89352" y="58611"/>
                  <a:pt x="88620" y="58603"/>
                  <a:pt x="87887" y="58586"/>
                </a:cubicBezTo>
                <a:cubicBezTo>
                  <a:pt x="78664" y="58366"/>
                  <a:pt x="68781" y="56302"/>
                  <a:pt x="61227" y="49362"/>
                </a:cubicBezTo>
                <a:cubicBezTo>
                  <a:pt x="48841" y="38074"/>
                  <a:pt x="45854" y="17036"/>
                  <a:pt x="33073" y="6319"/>
                </a:cubicBezTo>
                <a:cubicBezTo>
                  <a:pt x="27958" y="2002"/>
                  <a:pt x="22585" y="0"/>
                  <a:pt x="17337"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4" name="Google Shape;664;p20"/>
          <p:cNvSpPr/>
          <p:nvPr/>
        </p:nvSpPr>
        <p:spPr>
          <a:xfrm flipH="1" rot="-5400000">
            <a:off x="7042640" y="4862336"/>
            <a:ext cx="14007" cy="20348"/>
          </a:xfrm>
          <a:custGeom>
            <a:rect b="b" l="l" r="r" t="t"/>
            <a:pathLst>
              <a:path extrusionOk="0" h="1143" w="835">
                <a:moveTo>
                  <a:pt x="439" y="0"/>
                </a:moveTo>
                <a:lnTo>
                  <a:pt x="176" y="352"/>
                </a:lnTo>
                <a:cubicBezTo>
                  <a:pt x="176" y="395"/>
                  <a:pt x="132" y="395"/>
                  <a:pt x="132" y="439"/>
                </a:cubicBezTo>
                <a:cubicBezTo>
                  <a:pt x="44" y="571"/>
                  <a:pt x="0" y="747"/>
                  <a:pt x="0" y="966"/>
                </a:cubicBezTo>
                <a:lnTo>
                  <a:pt x="352" y="1142"/>
                </a:lnTo>
                <a:cubicBezTo>
                  <a:pt x="703" y="966"/>
                  <a:pt x="835" y="615"/>
                  <a:pt x="791" y="264"/>
                </a:cubicBezTo>
                <a:cubicBezTo>
                  <a:pt x="747" y="88"/>
                  <a:pt x="615" y="0"/>
                  <a:pt x="439"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665" name="Google Shape;665;p20"/>
          <p:cNvGrpSpPr/>
          <p:nvPr/>
        </p:nvGrpSpPr>
        <p:grpSpPr>
          <a:xfrm>
            <a:off x="7873457" y="3846901"/>
            <a:ext cx="1750411" cy="1883684"/>
            <a:chOff x="7873457" y="3846901"/>
            <a:chExt cx="1750411" cy="1883684"/>
          </a:xfrm>
        </p:grpSpPr>
        <p:sp>
          <p:nvSpPr>
            <p:cNvPr id="666" name="Google Shape;666;p20"/>
            <p:cNvSpPr/>
            <p:nvPr/>
          </p:nvSpPr>
          <p:spPr>
            <a:xfrm flipH="1" rot="-10545263">
              <a:off x="7945122" y="3903302"/>
              <a:ext cx="1607080" cy="1770882"/>
            </a:xfrm>
            <a:custGeom>
              <a:rect b="b" l="l" r="r" t="t"/>
              <a:pathLst>
                <a:path extrusionOk="0" h="105529" w="90304">
                  <a:moveTo>
                    <a:pt x="29750" y="0"/>
                  </a:moveTo>
                  <a:cubicBezTo>
                    <a:pt x="26166" y="0"/>
                    <a:pt x="26382" y="981"/>
                    <a:pt x="24245" y="2773"/>
                  </a:cubicBezTo>
                  <a:cubicBezTo>
                    <a:pt x="17833" y="8088"/>
                    <a:pt x="12255" y="14368"/>
                    <a:pt x="7687" y="21308"/>
                  </a:cubicBezTo>
                  <a:cubicBezTo>
                    <a:pt x="3514" y="27721"/>
                    <a:pt x="0" y="35407"/>
                    <a:pt x="1362" y="43093"/>
                  </a:cubicBezTo>
                  <a:cubicBezTo>
                    <a:pt x="2855" y="51570"/>
                    <a:pt x="9795" y="57587"/>
                    <a:pt x="16735" y="61760"/>
                  </a:cubicBezTo>
                  <a:cubicBezTo>
                    <a:pt x="21829" y="64834"/>
                    <a:pt x="27408" y="67557"/>
                    <a:pt x="30789" y="72740"/>
                  </a:cubicBezTo>
                  <a:cubicBezTo>
                    <a:pt x="34830" y="78977"/>
                    <a:pt x="34698" y="87454"/>
                    <a:pt x="38256" y="94042"/>
                  </a:cubicBezTo>
                  <a:cubicBezTo>
                    <a:pt x="42376" y="101777"/>
                    <a:pt x="51001" y="105528"/>
                    <a:pt x="59242" y="105528"/>
                  </a:cubicBezTo>
                  <a:cubicBezTo>
                    <a:pt x="59612" y="105528"/>
                    <a:pt x="59981" y="105521"/>
                    <a:pt x="60349" y="105506"/>
                  </a:cubicBezTo>
                  <a:cubicBezTo>
                    <a:pt x="68913" y="105198"/>
                    <a:pt x="77039" y="101465"/>
                    <a:pt x="84857" y="97556"/>
                  </a:cubicBezTo>
                  <a:lnTo>
                    <a:pt x="90303" y="5101"/>
                  </a:lnTo>
                  <a:lnTo>
                    <a:pt x="33688" y="226"/>
                  </a:lnTo>
                  <a:cubicBezTo>
                    <a:pt x="32004" y="74"/>
                    <a:pt x="30734" y="0"/>
                    <a:pt x="29750" y="0"/>
                  </a:cubicBezTo>
                  <a:close/>
                </a:path>
              </a:pathLst>
            </a:custGeom>
            <a:solidFill>
              <a:schemeClr val="accent5">
                <a:alpha val="843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7" name="Google Shape;667;p20"/>
            <p:cNvSpPr/>
            <p:nvPr/>
          </p:nvSpPr>
          <p:spPr>
            <a:xfrm flipH="1" rot="-5400000">
              <a:off x="8185716" y="5137544"/>
              <a:ext cx="16221" cy="9987"/>
            </a:xfrm>
            <a:custGeom>
              <a:rect b="b" l="l" r="r" t="t"/>
              <a:pathLst>
                <a:path extrusionOk="0" h="561" w="967">
                  <a:moveTo>
                    <a:pt x="923" y="1"/>
                  </a:moveTo>
                  <a:lnTo>
                    <a:pt x="659" y="88"/>
                  </a:lnTo>
                  <a:cubicBezTo>
                    <a:pt x="594" y="88"/>
                    <a:pt x="539" y="66"/>
                    <a:pt x="473" y="66"/>
                  </a:cubicBezTo>
                  <a:cubicBezTo>
                    <a:pt x="407" y="66"/>
                    <a:pt x="330" y="88"/>
                    <a:pt x="220" y="176"/>
                  </a:cubicBezTo>
                  <a:cubicBezTo>
                    <a:pt x="220" y="220"/>
                    <a:pt x="220" y="220"/>
                    <a:pt x="264" y="264"/>
                  </a:cubicBezTo>
                  <a:lnTo>
                    <a:pt x="1" y="308"/>
                  </a:lnTo>
                  <a:cubicBezTo>
                    <a:pt x="45" y="396"/>
                    <a:pt x="88" y="484"/>
                    <a:pt x="220" y="528"/>
                  </a:cubicBezTo>
                  <a:cubicBezTo>
                    <a:pt x="286" y="550"/>
                    <a:pt x="352" y="561"/>
                    <a:pt x="418" y="561"/>
                  </a:cubicBezTo>
                  <a:cubicBezTo>
                    <a:pt x="484" y="561"/>
                    <a:pt x="550" y="550"/>
                    <a:pt x="616" y="528"/>
                  </a:cubicBezTo>
                  <a:cubicBezTo>
                    <a:pt x="835" y="484"/>
                    <a:pt x="967" y="220"/>
                    <a:pt x="92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8" name="Google Shape;668;p20"/>
            <p:cNvSpPr/>
            <p:nvPr/>
          </p:nvSpPr>
          <p:spPr>
            <a:xfrm flipH="1" rot="-5400000">
              <a:off x="8043590" y="4636488"/>
              <a:ext cx="16238" cy="11554"/>
            </a:xfrm>
            <a:custGeom>
              <a:rect b="b" l="l" r="r" t="t"/>
              <a:pathLst>
                <a:path extrusionOk="0" h="649" w="968">
                  <a:moveTo>
                    <a:pt x="529" y="1"/>
                  </a:moveTo>
                  <a:cubicBezTo>
                    <a:pt x="468" y="1"/>
                    <a:pt x="407" y="12"/>
                    <a:pt x="352" y="34"/>
                  </a:cubicBezTo>
                  <a:cubicBezTo>
                    <a:pt x="264" y="78"/>
                    <a:pt x="177" y="122"/>
                    <a:pt x="133" y="210"/>
                  </a:cubicBezTo>
                  <a:cubicBezTo>
                    <a:pt x="45" y="341"/>
                    <a:pt x="1" y="473"/>
                    <a:pt x="45" y="649"/>
                  </a:cubicBezTo>
                  <a:lnTo>
                    <a:pt x="352" y="517"/>
                  </a:lnTo>
                  <a:lnTo>
                    <a:pt x="352" y="561"/>
                  </a:lnTo>
                  <a:cubicBezTo>
                    <a:pt x="380" y="542"/>
                    <a:pt x="404" y="536"/>
                    <a:pt x="426" y="536"/>
                  </a:cubicBezTo>
                  <a:cubicBezTo>
                    <a:pt x="486" y="536"/>
                    <a:pt x="533" y="586"/>
                    <a:pt x="608" y="586"/>
                  </a:cubicBezTo>
                  <a:cubicBezTo>
                    <a:pt x="635" y="586"/>
                    <a:pt x="667" y="579"/>
                    <a:pt x="704" y="561"/>
                  </a:cubicBezTo>
                  <a:cubicBezTo>
                    <a:pt x="704" y="517"/>
                    <a:pt x="704" y="473"/>
                    <a:pt x="660" y="429"/>
                  </a:cubicBezTo>
                  <a:lnTo>
                    <a:pt x="967" y="297"/>
                  </a:lnTo>
                  <a:cubicBezTo>
                    <a:pt x="901" y="100"/>
                    <a:pt x="712" y="1"/>
                    <a:pt x="529"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9" name="Google Shape;669;p20"/>
            <p:cNvSpPr/>
            <p:nvPr/>
          </p:nvSpPr>
          <p:spPr>
            <a:xfrm flipH="1" rot="-5400000">
              <a:off x="9001236" y="5076641"/>
              <a:ext cx="19895" cy="16129"/>
            </a:xfrm>
            <a:custGeom>
              <a:rect b="b" l="l" r="r" t="t"/>
              <a:pathLst>
                <a:path extrusionOk="0" h="906" w="1186">
                  <a:moveTo>
                    <a:pt x="538" y="1"/>
                  </a:moveTo>
                  <a:cubicBezTo>
                    <a:pt x="390" y="1"/>
                    <a:pt x="243" y="31"/>
                    <a:pt x="132" y="115"/>
                  </a:cubicBezTo>
                  <a:lnTo>
                    <a:pt x="0" y="466"/>
                  </a:lnTo>
                  <a:lnTo>
                    <a:pt x="132" y="774"/>
                  </a:lnTo>
                  <a:lnTo>
                    <a:pt x="527" y="905"/>
                  </a:lnTo>
                  <a:cubicBezTo>
                    <a:pt x="615" y="861"/>
                    <a:pt x="703" y="774"/>
                    <a:pt x="835" y="730"/>
                  </a:cubicBezTo>
                  <a:cubicBezTo>
                    <a:pt x="966" y="686"/>
                    <a:pt x="1098" y="598"/>
                    <a:pt x="1186" y="422"/>
                  </a:cubicBezTo>
                  <a:lnTo>
                    <a:pt x="922" y="27"/>
                  </a:lnTo>
                  <a:lnTo>
                    <a:pt x="791" y="27"/>
                  </a:lnTo>
                  <a:cubicBezTo>
                    <a:pt x="710" y="11"/>
                    <a:pt x="624" y="1"/>
                    <a:pt x="538"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0" name="Google Shape;670;p20"/>
            <p:cNvSpPr/>
            <p:nvPr/>
          </p:nvSpPr>
          <p:spPr>
            <a:xfrm flipH="1" rot="-5400000">
              <a:off x="9015133" y="4459322"/>
              <a:ext cx="22848" cy="29178"/>
            </a:xfrm>
            <a:custGeom>
              <a:rect b="b" l="l" r="r" t="t"/>
              <a:pathLst>
                <a:path extrusionOk="0" h="1639" w="1362">
                  <a:moveTo>
                    <a:pt x="653" y="1"/>
                  </a:moveTo>
                  <a:cubicBezTo>
                    <a:pt x="607" y="1"/>
                    <a:pt x="565" y="6"/>
                    <a:pt x="527" y="13"/>
                  </a:cubicBezTo>
                  <a:lnTo>
                    <a:pt x="395" y="57"/>
                  </a:lnTo>
                  <a:lnTo>
                    <a:pt x="220" y="233"/>
                  </a:lnTo>
                  <a:lnTo>
                    <a:pt x="88" y="364"/>
                  </a:lnTo>
                  <a:cubicBezTo>
                    <a:pt x="0" y="584"/>
                    <a:pt x="0" y="804"/>
                    <a:pt x="88" y="1023"/>
                  </a:cubicBezTo>
                  <a:cubicBezTo>
                    <a:pt x="220" y="1331"/>
                    <a:pt x="483" y="1594"/>
                    <a:pt x="791" y="1638"/>
                  </a:cubicBezTo>
                  <a:lnTo>
                    <a:pt x="1098" y="1506"/>
                  </a:lnTo>
                  <a:lnTo>
                    <a:pt x="1362" y="1111"/>
                  </a:lnTo>
                  <a:lnTo>
                    <a:pt x="1362" y="760"/>
                  </a:lnTo>
                  <a:lnTo>
                    <a:pt x="1318" y="628"/>
                  </a:lnTo>
                  <a:cubicBezTo>
                    <a:pt x="1172" y="118"/>
                    <a:pt x="875" y="1"/>
                    <a:pt x="65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1" name="Google Shape;671;p20"/>
            <p:cNvSpPr/>
            <p:nvPr/>
          </p:nvSpPr>
          <p:spPr>
            <a:xfrm flipH="1" rot="-5400000">
              <a:off x="9094421" y="4691160"/>
              <a:ext cx="12548" cy="16414"/>
            </a:xfrm>
            <a:custGeom>
              <a:rect b="b" l="l" r="r" t="t"/>
              <a:pathLst>
                <a:path extrusionOk="0" h="922" w="748">
                  <a:moveTo>
                    <a:pt x="315" y="0"/>
                  </a:moveTo>
                  <a:cubicBezTo>
                    <a:pt x="285" y="0"/>
                    <a:pt x="254" y="4"/>
                    <a:pt x="220" y="14"/>
                  </a:cubicBezTo>
                  <a:lnTo>
                    <a:pt x="132" y="190"/>
                  </a:lnTo>
                  <a:lnTo>
                    <a:pt x="176" y="190"/>
                  </a:lnTo>
                  <a:lnTo>
                    <a:pt x="1" y="585"/>
                  </a:lnTo>
                  <a:cubicBezTo>
                    <a:pt x="45" y="717"/>
                    <a:pt x="132" y="848"/>
                    <a:pt x="308" y="892"/>
                  </a:cubicBezTo>
                  <a:cubicBezTo>
                    <a:pt x="344" y="911"/>
                    <a:pt x="388" y="921"/>
                    <a:pt x="437" y="921"/>
                  </a:cubicBezTo>
                  <a:cubicBezTo>
                    <a:pt x="505" y="921"/>
                    <a:pt x="582" y="900"/>
                    <a:pt x="659" y="848"/>
                  </a:cubicBezTo>
                  <a:lnTo>
                    <a:pt x="747" y="453"/>
                  </a:lnTo>
                  <a:cubicBezTo>
                    <a:pt x="703" y="453"/>
                    <a:pt x="703" y="409"/>
                    <a:pt x="703" y="409"/>
                  </a:cubicBezTo>
                  <a:cubicBezTo>
                    <a:pt x="664" y="292"/>
                    <a:pt x="555" y="0"/>
                    <a:pt x="31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2" name="Google Shape;672;p20"/>
            <p:cNvSpPr/>
            <p:nvPr/>
          </p:nvSpPr>
          <p:spPr>
            <a:xfrm flipH="1" rot="-5400000">
              <a:off x="8165517" y="4453100"/>
              <a:ext cx="43481" cy="40145"/>
            </a:xfrm>
            <a:custGeom>
              <a:rect b="b" l="l" r="r" t="t"/>
              <a:pathLst>
                <a:path extrusionOk="0" h="2255" w="2592">
                  <a:moveTo>
                    <a:pt x="971" y="1"/>
                  </a:moveTo>
                  <a:cubicBezTo>
                    <a:pt x="759" y="1"/>
                    <a:pt x="560" y="69"/>
                    <a:pt x="396" y="206"/>
                  </a:cubicBezTo>
                  <a:cubicBezTo>
                    <a:pt x="132" y="470"/>
                    <a:pt x="0" y="821"/>
                    <a:pt x="44" y="1217"/>
                  </a:cubicBezTo>
                  <a:lnTo>
                    <a:pt x="220" y="1568"/>
                  </a:lnTo>
                  <a:lnTo>
                    <a:pt x="484" y="1831"/>
                  </a:lnTo>
                  <a:lnTo>
                    <a:pt x="703" y="1963"/>
                  </a:lnTo>
                  <a:lnTo>
                    <a:pt x="791" y="2007"/>
                  </a:lnTo>
                  <a:cubicBezTo>
                    <a:pt x="988" y="2176"/>
                    <a:pt x="1239" y="2255"/>
                    <a:pt x="1498" y="2255"/>
                  </a:cubicBezTo>
                  <a:cubicBezTo>
                    <a:pt x="1644" y="2255"/>
                    <a:pt x="1791" y="2230"/>
                    <a:pt x="1933" y="2183"/>
                  </a:cubicBezTo>
                  <a:cubicBezTo>
                    <a:pt x="2240" y="2051"/>
                    <a:pt x="2504" y="1788"/>
                    <a:pt x="2592" y="1436"/>
                  </a:cubicBezTo>
                  <a:lnTo>
                    <a:pt x="2460" y="733"/>
                  </a:lnTo>
                  <a:lnTo>
                    <a:pt x="2196" y="470"/>
                  </a:lnTo>
                  <a:lnTo>
                    <a:pt x="2240" y="382"/>
                  </a:lnTo>
                  <a:cubicBezTo>
                    <a:pt x="2067" y="174"/>
                    <a:pt x="1810" y="48"/>
                    <a:pt x="1559" y="48"/>
                  </a:cubicBezTo>
                  <a:cubicBezTo>
                    <a:pt x="1492" y="48"/>
                    <a:pt x="1426" y="56"/>
                    <a:pt x="1362" y="75"/>
                  </a:cubicBezTo>
                  <a:cubicBezTo>
                    <a:pt x="1230" y="25"/>
                    <a:pt x="1098" y="1"/>
                    <a:pt x="97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3" name="Google Shape;673;p20"/>
            <p:cNvSpPr/>
            <p:nvPr/>
          </p:nvSpPr>
          <p:spPr>
            <a:xfrm flipH="1" rot="-5400000">
              <a:off x="8281871" y="4847689"/>
              <a:ext cx="23602" cy="28270"/>
            </a:xfrm>
            <a:custGeom>
              <a:rect b="b" l="l" r="r" t="t"/>
              <a:pathLst>
                <a:path extrusionOk="0" h="1588" w="1407">
                  <a:moveTo>
                    <a:pt x="616" y="0"/>
                  </a:moveTo>
                  <a:lnTo>
                    <a:pt x="396" y="88"/>
                  </a:lnTo>
                  <a:lnTo>
                    <a:pt x="308" y="176"/>
                  </a:lnTo>
                  <a:lnTo>
                    <a:pt x="133" y="352"/>
                  </a:lnTo>
                  <a:lnTo>
                    <a:pt x="45" y="484"/>
                  </a:lnTo>
                  <a:cubicBezTo>
                    <a:pt x="1" y="659"/>
                    <a:pt x="1" y="879"/>
                    <a:pt x="45" y="1055"/>
                  </a:cubicBezTo>
                  <a:cubicBezTo>
                    <a:pt x="165" y="1376"/>
                    <a:pt x="470" y="1587"/>
                    <a:pt x="790" y="1587"/>
                  </a:cubicBezTo>
                  <a:cubicBezTo>
                    <a:pt x="820" y="1587"/>
                    <a:pt x="849" y="1585"/>
                    <a:pt x="879" y="1582"/>
                  </a:cubicBezTo>
                  <a:lnTo>
                    <a:pt x="1099" y="1406"/>
                  </a:lnTo>
                  <a:lnTo>
                    <a:pt x="1362" y="967"/>
                  </a:lnTo>
                  <a:cubicBezTo>
                    <a:pt x="1406" y="791"/>
                    <a:pt x="1406" y="571"/>
                    <a:pt x="1362" y="396"/>
                  </a:cubicBezTo>
                  <a:lnTo>
                    <a:pt x="1319" y="264"/>
                  </a:lnTo>
                  <a:lnTo>
                    <a:pt x="1143" y="132"/>
                  </a:lnTo>
                  <a:lnTo>
                    <a:pt x="835"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4" name="Google Shape;674;p20"/>
            <p:cNvSpPr/>
            <p:nvPr/>
          </p:nvSpPr>
          <p:spPr>
            <a:xfrm flipH="1" rot="-5400000">
              <a:off x="8270905" y="4084375"/>
              <a:ext cx="25062" cy="29766"/>
            </a:xfrm>
            <a:custGeom>
              <a:rect b="b" l="l" r="r" t="t"/>
              <a:pathLst>
                <a:path extrusionOk="0" h="1672" w="1494">
                  <a:moveTo>
                    <a:pt x="688" y="1"/>
                  </a:moveTo>
                  <a:cubicBezTo>
                    <a:pt x="522" y="1"/>
                    <a:pt x="362" y="49"/>
                    <a:pt x="220" y="134"/>
                  </a:cubicBezTo>
                  <a:lnTo>
                    <a:pt x="88" y="310"/>
                  </a:lnTo>
                  <a:lnTo>
                    <a:pt x="0" y="705"/>
                  </a:lnTo>
                  <a:lnTo>
                    <a:pt x="0" y="925"/>
                  </a:lnTo>
                  <a:cubicBezTo>
                    <a:pt x="88" y="1320"/>
                    <a:pt x="396" y="1584"/>
                    <a:pt x="791" y="1672"/>
                  </a:cubicBezTo>
                  <a:lnTo>
                    <a:pt x="1010" y="1628"/>
                  </a:lnTo>
                  <a:lnTo>
                    <a:pt x="1230" y="1452"/>
                  </a:lnTo>
                  <a:lnTo>
                    <a:pt x="1362" y="1320"/>
                  </a:lnTo>
                  <a:cubicBezTo>
                    <a:pt x="1494" y="1101"/>
                    <a:pt x="1494" y="837"/>
                    <a:pt x="1406" y="574"/>
                  </a:cubicBezTo>
                  <a:cubicBezTo>
                    <a:pt x="1318" y="354"/>
                    <a:pt x="1186" y="178"/>
                    <a:pt x="966" y="47"/>
                  </a:cubicBezTo>
                  <a:cubicBezTo>
                    <a:pt x="873" y="15"/>
                    <a:pt x="780" y="1"/>
                    <a:pt x="688"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5" name="Google Shape;675;p20"/>
            <p:cNvSpPr/>
            <p:nvPr/>
          </p:nvSpPr>
          <p:spPr>
            <a:xfrm flipH="1" rot="-5400000">
              <a:off x="8516784" y="4164393"/>
              <a:ext cx="23602" cy="27398"/>
            </a:xfrm>
            <a:custGeom>
              <a:rect b="b" l="l" r="r" t="t"/>
              <a:pathLst>
                <a:path extrusionOk="0" h="1539" w="1407">
                  <a:moveTo>
                    <a:pt x="528" y="1"/>
                  </a:moveTo>
                  <a:lnTo>
                    <a:pt x="308" y="177"/>
                  </a:lnTo>
                  <a:lnTo>
                    <a:pt x="45" y="572"/>
                  </a:lnTo>
                  <a:cubicBezTo>
                    <a:pt x="1" y="704"/>
                    <a:pt x="1" y="835"/>
                    <a:pt x="1" y="967"/>
                  </a:cubicBezTo>
                  <a:lnTo>
                    <a:pt x="132" y="1231"/>
                  </a:lnTo>
                  <a:lnTo>
                    <a:pt x="484" y="1494"/>
                  </a:lnTo>
                  <a:cubicBezTo>
                    <a:pt x="616" y="1538"/>
                    <a:pt x="747" y="1538"/>
                    <a:pt x="879" y="1538"/>
                  </a:cubicBezTo>
                  <a:lnTo>
                    <a:pt x="1099" y="1406"/>
                  </a:lnTo>
                  <a:lnTo>
                    <a:pt x="1362" y="967"/>
                  </a:lnTo>
                  <a:cubicBezTo>
                    <a:pt x="1406" y="835"/>
                    <a:pt x="1406" y="704"/>
                    <a:pt x="1406" y="572"/>
                  </a:cubicBezTo>
                  <a:lnTo>
                    <a:pt x="1274" y="352"/>
                  </a:lnTo>
                  <a:lnTo>
                    <a:pt x="879" y="89"/>
                  </a:lnTo>
                  <a:cubicBezTo>
                    <a:pt x="747" y="1"/>
                    <a:pt x="616" y="1"/>
                    <a:pt x="528"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6" name="Google Shape;676;p20"/>
            <p:cNvSpPr/>
            <p:nvPr/>
          </p:nvSpPr>
          <p:spPr>
            <a:xfrm flipH="1" rot="-5400000">
              <a:off x="8154810" y="4785464"/>
              <a:ext cx="24324" cy="28199"/>
            </a:xfrm>
            <a:custGeom>
              <a:rect b="b" l="l" r="r" t="t"/>
              <a:pathLst>
                <a:path extrusionOk="0" h="1584" w="1450">
                  <a:moveTo>
                    <a:pt x="616" y="0"/>
                  </a:moveTo>
                  <a:lnTo>
                    <a:pt x="396" y="88"/>
                  </a:lnTo>
                  <a:lnTo>
                    <a:pt x="220" y="264"/>
                  </a:lnTo>
                  <a:lnTo>
                    <a:pt x="45" y="615"/>
                  </a:lnTo>
                  <a:cubicBezTo>
                    <a:pt x="1" y="747"/>
                    <a:pt x="1" y="879"/>
                    <a:pt x="1" y="1010"/>
                  </a:cubicBezTo>
                  <a:lnTo>
                    <a:pt x="132" y="1230"/>
                  </a:lnTo>
                  <a:lnTo>
                    <a:pt x="572" y="1537"/>
                  </a:lnTo>
                  <a:cubicBezTo>
                    <a:pt x="649" y="1569"/>
                    <a:pt x="727" y="1583"/>
                    <a:pt x="805" y="1583"/>
                  </a:cubicBezTo>
                  <a:cubicBezTo>
                    <a:pt x="947" y="1583"/>
                    <a:pt x="1089" y="1535"/>
                    <a:pt x="1230" y="1450"/>
                  </a:cubicBezTo>
                  <a:lnTo>
                    <a:pt x="1318" y="1274"/>
                  </a:lnTo>
                  <a:lnTo>
                    <a:pt x="1450" y="923"/>
                  </a:lnTo>
                  <a:lnTo>
                    <a:pt x="1450" y="703"/>
                  </a:lnTo>
                  <a:lnTo>
                    <a:pt x="1318" y="352"/>
                  </a:lnTo>
                  <a:lnTo>
                    <a:pt x="1186" y="176"/>
                  </a:lnTo>
                  <a:lnTo>
                    <a:pt x="835"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7" name="Google Shape;677;p20"/>
            <p:cNvSpPr/>
            <p:nvPr/>
          </p:nvSpPr>
          <p:spPr>
            <a:xfrm flipH="1" rot="-5400000">
              <a:off x="8069970" y="4368191"/>
              <a:ext cx="30950" cy="30923"/>
            </a:xfrm>
            <a:custGeom>
              <a:rect b="b" l="l" r="r" t="t"/>
              <a:pathLst>
                <a:path extrusionOk="0" h="1737" w="1845">
                  <a:moveTo>
                    <a:pt x="923" y="1"/>
                  </a:moveTo>
                  <a:lnTo>
                    <a:pt x="659" y="88"/>
                  </a:lnTo>
                  <a:cubicBezTo>
                    <a:pt x="264" y="176"/>
                    <a:pt x="0" y="528"/>
                    <a:pt x="44" y="967"/>
                  </a:cubicBezTo>
                  <a:lnTo>
                    <a:pt x="220" y="1186"/>
                  </a:lnTo>
                  <a:lnTo>
                    <a:pt x="308" y="1274"/>
                  </a:lnTo>
                  <a:lnTo>
                    <a:pt x="308" y="1318"/>
                  </a:lnTo>
                  <a:cubicBezTo>
                    <a:pt x="416" y="1572"/>
                    <a:pt x="645" y="1736"/>
                    <a:pt x="895" y="1736"/>
                  </a:cubicBezTo>
                  <a:cubicBezTo>
                    <a:pt x="947" y="1736"/>
                    <a:pt x="1001" y="1729"/>
                    <a:pt x="1054" y="1713"/>
                  </a:cubicBezTo>
                  <a:lnTo>
                    <a:pt x="1186" y="1670"/>
                  </a:lnTo>
                  <a:lnTo>
                    <a:pt x="1406" y="1538"/>
                  </a:lnTo>
                  <a:cubicBezTo>
                    <a:pt x="1713" y="1318"/>
                    <a:pt x="1845" y="923"/>
                    <a:pt x="1713" y="615"/>
                  </a:cubicBezTo>
                  <a:cubicBezTo>
                    <a:pt x="1625" y="440"/>
                    <a:pt x="1537" y="264"/>
                    <a:pt x="1406" y="132"/>
                  </a:cubicBezTo>
                  <a:lnTo>
                    <a:pt x="1230" y="44"/>
                  </a:lnTo>
                  <a:lnTo>
                    <a:pt x="923"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8" name="Google Shape;678;p20"/>
            <p:cNvSpPr/>
            <p:nvPr/>
          </p:nvSpPr>
          <p:spPr>
            <a:xfrm flipH="1" rot="-5400000">
              <a:off x="8000446" y="4478549"/>
              <a:ext cx="27276" cy="30513"/>
            </a:xfrm>
            <a:custGeom>
              <a:rect b="b" l="l" r="r" t="t"/>
              <a:pathLst>
                <a:path extrusionOk="0" h="1714" w="1626">
                  <a:moveTo>
                    <a:pt x="923" y="1"/>
                  </a:moveTo>
                  <a:lnTo>
                    <a:pt x="703" y="45"/>
                  </a:lnTo>
                  <a:cubicBezTo>
                    <a:pt x="264" y="220"/>
                    <a:pt x="0" y="659"/>
                    <a:pt x="0" y="1143"/>
                  </a:cubicBezTo>
                  <a:lnTo>
                    <a:pt x="132" y="1406"/>
                  </a:lnTo>
                  <a:lnTo>
                    <a:pt x="440" y="1670"/>
                  </a:lnTo>
                  <a:lnTo>
                    <a:pt x="703" y="1714"/>
                  </a:lnTo>
                  <a:cubicBezTo>
                    <a:pt x="1054" y="1670"/>
                    <a:pt x="1362" y="1450"/>
                    <a:pt x="1494" y="1143"/>
                  </a:cubicBezTo>
                  <a:cubicBezTo>
                    <a:pt x="1625" y="835"/>
                    <a:pt x="1625" y="528"/>
                    <a:pt x="1450" y="264"/>
                  </a:cubicBezTo>
                  <a:lnTo>
                    <a:pt x="1274" y="132"/>
                  </a:lnTo>
                  <a:lnTo>
                    <a:pt x="923"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9" name="Google Shape;679;p20"/>
            <p:cNvSpPr/>
            <p:nvPr/>
          </p:nvSpPr>
          <p:spPr>
            <a:xfrm flipH="1" rot="-5400000">
              <a:off x="8016357" y="4188414"/>
              <a:ext cx="16960" cy="18408"/>
            </a:xfrm>
            <a:custGeom>
              <a:rect b="b" l="l" r="r" t="t"/>
              <a:pathLst>
                <a:path extrusionOk="0" h="1034" w="1011">
                  <a:moveTo>
                    <a:pt x="458" y="1"/>
                  </a:moveTo>
                  <a:cubicBezTo>
                    <a:pt x="411" y="1"/>
                    <a:pt x="361" y="8"/>
                    <a:pt x="308" y="23"/>
                  </a:cubicBezTo>
                  <a:lnTo>
                    <a:pt x="88" y="418"/>
                  </a:lnTo>
                  <a:cubicBezTo>
                    <a:pt x="44" y="506"/>
                    <a:pt x="0" y="638"/>
                    <a:pt x="44" y="770"/>
                  </a:cubicBezTo>
                  <a:lnTo>
                    <a:pt x="308" y="1033"/>
                  </a:lnTo>
                  <a:cubicBezTo>
                    <a:pt x="330" y="1011"/>
                    <a:pt x="341" y="1000"/>
                    <a:pt x="352" y="1000"/>
                  </a:cubicBezTo>
                  <a:cubicBezTo>
                    <a:pt x="363" y="1000"/>
                    <a:pt x="374" y="1011"/>
                    <a:pt x="396" y="1033"/>
                  </a:cubicBezTo>
                  <a:cubicBezTo>
                    <a:pt x="571" y="1033"/>
                    <a:pt x="747" y="1033"/>
                    <a:pt x="879" y="901"/>
                  </a:cubicBezTo>
                  <a:lnTo>
                    <a:pt x="1010" y="594"/>
                  </a:lnTo>
                  <a:cubicBezTo>
                    <a:pt x="967" y="550"/>
                    <a:pt x="967" y="506"/>
                    <a:pt x="967" y="462"/>
                  </a:cubicBezTo>
                  <a:cubicBezTo>
                    <a:pt x="857" y="171"/>
                    <a:pt x="688" y="1"/>
                    <a:pt x="458"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0" name="Google Shape;680;p20"/>
            <p:cNvSpPr/>
            <p:nvPr/>
          </p:nvSpPr>
          <p:spPr>
            <a:xfrm flipH="1" rot="-5400000">
              <a:off x="8633215" y="4742861"/>
              <a:ext cx="42021" cy="54476"/>
            </a:xfrm>
            <a:custGeom>
              <a:rect b="b" l="l" r="r" t="t"/>
              <a:pathLst>
                <a:path extrusionOk="0" h="3060" w="2505">
                  <a:moveTo>
                    <a:pt x="1501" y="1"/>
                  </a:moveTo>
                  <a:cubicBezTo>
                    <a:pt x="1426" y="1"/>
                    <a:pt x="1350" y="10"/>
                    <a:pt x="1274" y="29"/>
                  </a:cubicBezTo>
                  <a:lnTo>
                    <a:pt x="879" y="336"/>
                  </a:lnTo>
                  <a:lnTo>
                    <a:pt x="835" y="468"/>
                  </a:lnTo>
                  <a:lnTo>
                    <a:pt x="791" y="468"/>
                  </a:lnTo>
                  <a:cubicBezTo>
                    <a:pt x="660" y="644"/>
                    <a:pt x="528" y="863"/>
                    <a:pt x="484" y="1083"/>
                  </a:cubicBezTo>
                  <a:lnTo>
                    <a:pt x="308" y="1258"/>
                  </a:lnTo>
                  <a:lnTo>
                    <a:pt x="132" y="1566"/>
                  </a:lnTo>
                  <a:lnTo>
                    <a:pt x="89" y="1698"/>
                  </a:lnTo>
                  <a:cubicBezTo>
                    <a:pt x="45" y="1873"/>
                    <a:pt x="1" y="2049"/>
                    <a:pt x="45" y="2225"/>
                  </a:cubicBezTo>
                  <a:lnTo>
                    <a:pt x="308" y="2708"/>
                  </a:lnTo>
                  <a:lnTo>
                    <a:pt x="660" y="2927"/>
                  </a:lnTo>
                  <a:lnTo>
                    <a:pt x="835" y="3015"/>
                  </a:lnTo>
                  <a:cubicBezTo>
                    <a:pt x="923" y="3045"/>
                    <a:pt x="1021" y="3059"/>
                    <a:pt x="1120" y="3059"/>
                  </a:cubicBezTo>
                  <a:cubicBezTo>
                    <a:pt x="1318" y="3059"/>
                    <a:pt x="1523" y="3001"/>
                    <a:pt x="1670" y="2884"/>
                  </a:cubicBezTo>
                  <a:lnTo>
                    <a:pt x="1977" y="2532"/>
                  </a:lnTo>
                  <a:lnTo>
                    <a:pt x="2065" y="2225"/>
                  </a:lnTo>
                  <a:lnTo>
                    <a:pt x="2065" y="2049"/>
                  </a:lnTo>
                  <a:lnTo>
                    <a:pt x="2372" y="1742"/>
                  </a:lnTo>
                  <a:lnTo>
                    <a:pt x="2504" y="1346"/>
                  </a:lnTo>
                  <a:lnTo>
                    <a:pt x="2460" y="775"/>
                  </a:lnTo>
                  <a:cubicBezTo>
                    <a:pt x="2385" y="324"/>
                    <a:pt x="1955" y="1"/>
                    <a:pt x="150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1" name="Google Shape;681;p20"/>
            <p:cNvSpPr/>
            <p:nvPr/>
          </p:nvSpPr>
          <p:spPr>
            <a:xfrm flipH="1" rot="-5400000">
              <a:off x="8846721" y="4619960"/>
              <a:ext cx="22848" cy="29143"/>
            </a:xfrm>
            <a:custGeom>
              <a:rect b="b" l="l" r="r" t="t"/>
              <a:pathLst>
                <a:path extrusionOk="0" h="1637" w="1362">
                  <a:moveTo>
                    <a:pt x="706" y="1"/>
                  </a:moveTo>
                  <a:cubicBezTo>
                    <a:pt x="504" y="1"/>
                    <a:pt x="313" y="111"/>
                    <a:pt x="176" y="249"/>
                  </a:cubicBezTo>
                  <a:cubicBezTo>
                    <a:pt x="0" y="512"/>
                    <a:pt x="0" y="819"/>
                    <a:pt x="88" y="1127"/>
                  </a:cubicBezTo>
                  <a:cubicBezTo>
                    <a:pt x="176" y="1347"/>
                    <a:pt x="308" y="1522"/>
                    <a:pt x="527" y="1610"/>
                  </a:cubicBezTo>
                  <a:cubicBezTo>
                    <a:pt x="591" y="1626"/>
                    <a:pt x="662" y="1636"/>
                    <a:pt x="733" y="1636"/>
                  </a:cubicBezTo>
                  <a:cubicBezTo>
                    <a:pt x="858" y="1636"/>
                    <a:pt x="987" y="1606"/>
                    <a:pt x="1098" y="1522"/>
                  </a:cubicBezTo>
                  <a:lnTo>
                    <a:pt x="1186" y="1390"/>
                  </a:lnTo>
                  <a:lnTo>
                    <a:pt x="1274" y="1171"/>
                  </a:lnTo>
                  <a:lnTo>
                    <a:pt x="1230" y="1171"/>
                  </a:lnTo>
                  <a:lnTo>
                    <a:pt x="1362" y="951"/>
                  </a:lnTo>
                  <a:lnTo>
                    <a:pt x="1362" y="644"/>
                  </a:lnTo>
                  <a:lnTo>
                    <a:pt x="1318" y="424"/>
                  </a:lnTo>
                  <a:lnTo>
                    <a:pt x="1230" y="292"/>
                  </a:lnTo>
                  <a:lnTo>
                    <a:pt x="1010" y="117"/>
                  </a:lnTo>
                  <a:lnTo>
                    <a:pt x="879" y="29"/>
                  </a:lnTo>
                  <a:cubicBezTo>
                    <a:pt x="821" y="10"/>
                    <a:pt x="763" y="1"/>
                    <a:pt x="70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2" name="Google Shape;682;p20"/>
            <p:cNvSpPr/>
            <p:nvPr/>
          </p:nvSpPr>
          <p:spPr>
            <a:xfrm flipH="1" rot="-5400000">
              <a:off x="8751147" y="4412871"/>
              <a:ext cx="42005" cy="46927"/>
            </a:xfrm>
            <a:custGeom>
              <a:rect b="b" l="l" r="r" t="t"/>
              <a:pathLst>
                <a:path extrusionOk="0" h="2636" w="2504">
                  <a:moveTo>
                    <a:pt x="1142" y="0"/>
                  </a:moveTo>
                  <a:cubicBezTo>
                    <a:pt x="396" y="264"/>
                    <a:pt x="0" y="1099"/>
                    <a:pt x="220" y="1889"/>
                  </a:cubicBezTo>
                  <a:cubicBezTo>
                    <a:pt x="308" y="2065"/>
                    <a:pt x="439" y="2284"/>
                    <a:pt x="571" y="2416"/>
                  </a:cubicBezTo>
                  <a:lnTo>
                    <a:pt x="879" y="2592"/>
                  </a:lnTo>
                  <a:lnTo>
                    <a:pt x="1142" y="2636"/>
                  </a:lnTo>
                  <a:lnTo>
                    <a:pt x="1450" y="2636"/>
                  </a:lnTo>
                  <a:lnTo>
                    <a:pt x="2021" y="2416"/>
                  </a:lnTo>
                  <a:lnTo>
                    <a:pt x="2372" y="2065"/>
                  </a:lnTo>
                  <a:lnTo>
                    <a:pt x="2504" y="1713"/>
                  </a:lnTo>
                  <a:lnTo>
                    <a:pt x="2504" y="1230"/>
                  </a:lnTo>
                  <a:lnTo>
                    <a:pt x="2284" y="528"/>
                  </a:lnTo>
                  <a:lnTo>
                    <a:pt x="1933" y="132"/>
                  </a:lnTo>
                  <a:lnTo>
                    <a:pt x="1625"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3" name="Google Shape;683;p20"/>
            <p:cNvSpPr/>
            <p:nvPr/>
          </p:nvSpPr>
          <p:spPr>
            <a:xfrm flipH="1" rot="-5400000">
              <a:off x="8651302" y="4665134"/>
              <a:ext cx="42005" cy="44880"/>
            </a:xfrm>
            <a:custGeom>
              <a:rect b="b" l="l" r="r" t="t"/>
              <a:pathLst>
                <a:path extrusionOk="0" h="2521" w="2504">
                  <a:moveTo>
                    <a:pt x="1210" y="1"/>
                  </a:moveTo>
                  <a:cubicBezTo>
                    <a:pt x="900" y="1"/>
                    <a:pt x="594" y="99"/>
                    <a:pt x="352" y="281"/>
                  </a:cubicBezTo>
                  <a:lnTo>
                    <a:pt x="132" y="632"/>
                  </a:lnTo>
                  <a:lnTo>
                    <a:pt x="0" y="940"/>
                  </a:lnTo>
                  <a:lnTo>
                    <a:pt x="44" y="1511"/>
                  </a:lnTo>
                  <a:cubicBezTo>
                    <a:pt x="220" y="2082"/>
                    <a:pt x="791" y="2521"/>
                    <a:pt x="1406" y="2521"/>
                  </a:cubicBezTo>
                  <a:lnTo>
                    <a:pt x="1494" y="2521"/>
                  </a:lnTo>
                  <a:lnTo>
                    <a:pt x="1889" y="2389"/>
                  </a:lnTo>
                  <a:lnTo>
                    <a:pt x="2153" y="2213"/>
                  </a:lnTo>
                  <a:lnTo>
                    <a:pt x="2416" y="1862"/>
                  </a:lnTo>
                  <a:cubicBezTo>
                    <a:pt x="2504" y="1555"/>
                    <a:pt x="2504" y="1247"/>
                    <a:pt x="2416" y="896"/>
                  </a:cubicBezTo>
                  <a:cubicBezTo>
                    <a:pt x="2284" y="544"/>
                    <a:pt x="1977" y="237"/>
                    <a:pt x="1626" y="61"/>
                  </a:cubicBezTo>
                  <a:cubicBezTo>
                    <a:pt x="1490" y="20"/>
                    <a:pt x="1349" y="1"/>
                    <a:pt x="121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4" name="Google Shape;684;p20"/>
            <p:cNvSpPr/>
            <p:nvPr/>
          </p:nvSpPr>
          <p:spPr>
            <a:xfrm flipH="1" rot="-5400000">
              <a:off x="8646554" y="5127334"/>
              <a:ext cx="22109" cy="28947"/>
            </a:xfrm>
            <a:custGeom>
              <a:rect b="b" l="l" r="r" t="t"/>
              <a:pathLst>
                <a:path extrusionOk="0" h="1626" w="1318">
                  <a:moveTo>
                    <a:pt x="527" y="0"/>
                  </a:moveTo>
                  <a:lnTo>
                    <a:pt x="176" y="88"/>
                  </a:lnTo>
                  <a:cubicBezTo>
                    <a:pt x="0" y="351"/>
                    <a:pt x="0" y="659"/>
                    <a:pt x="176" y="922"/>
                  </a:cubicBezTo>
                  <a:cubicBezTo>
                    <a:pt x="220" y="1054"/>
                    <a:pt x="264" y="1186"/>
                    <a:pt x="264" y="1318"/>
                  </a:cubicBezTo>
                  <a:lnTo>
                    <a:pt x="615" y="1625"/>
                  </a:lnTo>
                  <a:lnTo>
                    <a:pt x="1274" y="1362"/>
                  </a:lnTo>
                  <a:lnTo>
                    <a:pt x="1318" y="878"/>
                  </a:lnTo>
                  <a:cubicBezTo>
                    <a:pt x="1186" y="747"/>
                    <a:pt x="1054" y="615"/>
                    <a:pt x="966" y="483"/>
                  </a:cubicBezTo>
                  <a:cubicBezTo>
                    <a:pt x="835" y="264"/>
                    <a:pt x="703" y="88"/>
                    <a:pt x="527"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5" name="Google Shape;685;p20"/>
            <p:cNvSpPr/>
            <p:nvPr/>
          </p:nvSpPr>
          <p:spPr>
            <a:xfrm flipH="1" rot="-5400000">
              <a:off x="8744568" y="4016673"/>
              <a:ext cx="5905" cy="14865"/>
            </a:xfrm>
            <a:custGeom>
              <a:rect b="b" l="l" r="r" t="t"/>
              <a:pathLst>
                <a:path extrusionOk="0" h="835" w="352">
                  <a:moveTo>
                    <a:pt x="0" y="0"/>
                  </a:moveTo>
                  <a:lnTo>
                    <a:pt x="88" y="835"/>
                  </a:lnTo>
                  <a:lnTo>
                    <a:pt x="308" y="527"/>
                  </a:lnTo>
                  <a:cubicBezTo>
                    <a:pt x="352" y="440"/>
                    <a:pt x="352" y="352"/>
                    <a:pt x="352" y="264"/>
                  </a:cubicBezTo>
                  <a:lnTo>
                    <a:pt x="0"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6" name="Google Shape;686;p20"/>
            <p:cNvSpPr/>
            <p:nvPr/>
          </p:nvSpPr>
          <p:spPr>
            <a:xfrm flipH="1" rot="-5400000">
              <a:off x="8472188" y="4546094"/>
              <a:ext cx="34640" cy="38364"/>
            </a:xfrm>
            <a:custGeom>
              <a:rect b="b" l="l" r="r" t="t"/>
              <a:pathLst>
                <a:path extrusionOk="0" h="2155" w="2065">
                  <a:moveTo>
                    <a:pt x="791" y="0"/>
                  </a:moveTo>
                  <a:lnTo>
                    <a:pt x="615" y="44"/>
                  </a:lnTo>
                  <a:lnTo>
                    <a:pt x="264" y="352"/>
                  </a:lnTo>
                  <a:lnTo>
                    <a:pt x="88" y="791"/>
                  </a:lnTo>
                  <a:cubicBezTo>
                    <a:pt x="0" y="967"/>
                    <a:pt x="0" y="1142"/>
                    <a:pt x="0" y="1318"/>
                  </a:cubicBezTo>
                  <a:lnTo>
                    <a:pt x="264" y="1801"/>
                  </a:lnTo>
                  <a:lnTo>
                    <a:pt x="615" y="2021"/>
                  </a:lnTo>
                  <a:lnTo>
                    <a:pt x="791" y="2109"/>
                  </a:lnTo>
                  <a:cubicBezTo>
                    <a:pt x="900" y="2140"/>
                    <a:pt x="1009" y="2154"/>
                    <a:pt x="1115" y="2154"/>
                  </a:cubicBezTo>
                  <a:cubicBezTo>
                    <a:pt x="1310" y="2154"/>
                    <a:pt x="1499" y="2106"/>
                    <a:pt x="1669" y="2021"/>
                  </a:cubicBezTo>
                  <a:lnTo>
                    <a:pt x="1933" y="1669"/>
                  </a:lnTo>
                  <a:lnTo>
                    <a:pt x="2064" y="1318"/>
                  </a:lnTo>
                  <a:lnTo>
                    <a:pt x="2064" y="879"/>
                  </a:lnTo>
                  <a:lnTo>
                    <a:pt x="1933" y="527"/>
                  </a:lnTo>
                  <a:lnTo>
                    <a:pt x="1581" y="132"/>
                  </a:lnTo>
                  <a:lnTo>
                    <a:pt x="1230"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7" name="Google Shape;687;p20"/>
            <p:cNvSpPr/>
            <p:nvPr/>
          </p:nvSpPr>
          <p:spPr>
            <a:xfrm flipH="1" rot="-5400000">
              <a:off x="8401082" y="4655774"/>
              <a:ext cx="36855" cy="42245"/>
            </a:xfrm>
            <a:custGeom>
              <a:rect b="b" l="l" r="r" t="t"/>
              <a:pathLst>
                <a:path extrusionOk="0" h="2373" w="2197">
                  <a:moveTo>
                    <a:pt x="967" y="1"/>
                  </a:moveTo>
                  <a:lnTo>
                    <a:pt x="615" y="88"/>
                  </a:lnTo>
                  <a:lnTo>
                    <a:pt x="396" y="264"/>
                  </a:lnTo>
                  <a:lnTo>
                    <a:pt x="176" y="528"/>
                  </a:lnTo>
                  <a:cubicBezTo>
                    <a:pt x="0" y="835"/>
                    <a:pt x="0" y="1186"/>
                    <a:pt x="132" y="1494"/>
                  </a:cubicBezTo>
                  <a:cubicBezTo>
                    <a:pt x="264" y="1889"/>
                    <a:pt x="571" y="2197"/>
                    <a:pt x="923" y="2372"/>
                  </a:cubicBezTo>
                  <a:lnTo>
                    <a:pt x="1362" y="2372"/>
                  </a:lnTo>
                  <a:lnTo>
                    <a:pt x="1713" y="2241"/>
                  </a:lnTo>
                  <a:lnTo>
                    <a:pt x="2021" y="1933"/>
                  </a:lnTo>
                  <a:cubicBezTo>
                    <a:pt x="2196" y="1582"/>
                    <a:pt x="2196" y="1186"/>
                    <a:pt x="2109" y="835"/>
                  </a:cubicBezTo>
                  <a:cubicBezTo>
                    <a:pt x="1933" y="308"/>
                    <a:pt x="1494" y="1"/>
                    <a:pt x="967"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8" name="Google Shape;688;p20"/>
            <p:cNvSpPr/>
            <p:nvPr/>
          </p:nvSpPr>
          <p:spPr>
            <a:xfrm flipH="1" rot="-5400000">
              <a:off x="8344452" y="4935304"/>
              <a:ext cx="16221" cy="22502"/>
            </a:xfrm>
            <a:custGeom>
              <a:rect b="b" l="l" r="r" t="t"/>
              <a:pathLst>
                <a:path extrusionOk="0" h="1264" w="967">
                  <a:moveTo>
                    <a:pt x="615" y="0"/>
                  </a:moveTo>
                  <a:cubicBezTo>
                    <a:pt x="440" y="0"/>
                    <a:pt x="264" y="132"/>
                    <a:pt x="176" y="308"/>
                  </a:cubicBezTo>
                  <a:cubicBezTo>
                    <a:pt x="1" y="615"/>
                    <a:pt x="88" y="1010"/>
                    <a:pt x="396" y="1230"/>
                  </a:cubicBezTo>
                  <a:cubicBezTo>
                    <a:pt x="440" y="1252"/>
                    <a:pt x="495" y="1263"/>
                    <a:pt x="550" y="1263"/>
                  </a:cubicBezTo>
                  <a:cubicBezTo>
                    <a:pt x="604" y="1263"/>
                    <a:pt x="659" y="1252"/>
                    <a:pt x="703" y="1230"/>
                  </a:cubicBezTo>
                  <a:lnTo>
                    <a:pt x="835" y="791"/>
                  </a:lnTo>
                  <a:cubicBezTo>
                    <a:pt x="923" y="615"/>
                    <a:pt x="967" y="440"/>
                    <a:pt x="923" y="264"/>
                  </a:cubicBezTo>
                  <a:cubicBezTo>
                    <a:pt x="879" y="220"/>
                    <a:pt x="879" y="176"/>
                    <a:pt x="835" y="132"/>
                  </a:cubicBezTo>
                  <a:lnTo>
                    <a:pt x="615"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9" name="Google Shape;689;p20"/>
            <p:cNvSpPr/>
            <p:nvPr/>
          </p:nvSpPr>
          <p:spPr>
            <a:xfrm flipH="1" rot="-5400000">
              <a:off x="8456242" y="4916797"/>
              <a:ext cx="24324" cy="29303"/>
            </a:xfrm>
            <a:custGeom>
              <a:rect b="b" l="l" r="r" t="t"/>
              <a:pathLst>
                <a:path extrusionOk="0" h="1646" w="1450">
                  <a:moveTo>
                    <a:pt x="735" y="1"/>
                  </a:moveTo>
                  <a:cubicBezTo>
                    <a:pt x="516" y="1"/>
                    <a:pt x="329" y="125"/>
                    <a:pt x="176" y="316"/>
                  </a:cubicBezTo>
                  <a:cubicBezTo>
                    <a:pt x="44" y="536"/>
                    <a:pt x="1" y="800"/>
                    <a:pt x="88" y="1107"/>
                  </a:cubicBezTo>
                  <a:cubicBezTo>
                    <a:pt x="132" y="1371"/>
                    <a:pt x="352" y="1546"/>
                    <a:pt x="615" y="1634"/>
                  </a:cubicBezTo>
                  <a:cubicBezTo>
                    <a:pt x="659" y="1641"/>
                    <a:pt x="703" y="1645"/>
                    <a:pt x="747" y="1645"/>
                  </a:cubicBezTo>
                  <a:cubicBezTo>
                    <a:pt x="964" y="1645"/>
                    <a:pt x="1172" y="1554"/>
                    <a:pt x="1318" y="1371"/>
                  </a:cubicBezTo>
                  <a:lnTo>
                    <a:pt x="1406" y="1239"/>
                  </a:lnTo>
                  <a:lnTo>
                    <a:pt x="1450" y="931"/>
                  </a:lnTo>
                  <a:lnTo>
                    <a:pt x="1450" y="756"/>
                  </a:lnTo>
                  <a:lnTo>
                    <a:pt x="1318" y="404"/>
                  </a:lnTo>
                  <a:lnTo>
                    <a:pt x="1230" y="273"/>
                  </a:lnTo>
                  <a:lnTo>
                    <a:pt x="1011" y="97"/>
                  </a:lnTo>
                  <a:lnTo>
                    <a:pt x="835" y="9"/>
                  </a:lnTo>
                  <a:cubicBezTo>
                    <a:pt x="801" y="3"/>
                    <a:pt x="768" y="1"/>
                    <a:pt x="73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0" name="Google Shape;690;p20"/>
            <p:cNvSpPr/>
            <p:nvPr/>
          </p:nvSpPr>
          <p:spPr>
            <a:xfrm flipH="1" rot="-5400000">
              <a:off x="9036279" y="4843455"/>
              <a:ext cx="15483" cy="18319"/>
            </a:xfrm>
            <a:custGeom>
              <a:rect b="b" l="l" r="r" t="t"/>
              <a:pathLst>
                <a:path extrusionOk="0" h="1029" w="923">
                  <a:moveTo>
                    <a:pt x="264" y="1"/>
                  </a:moveTo>
                  <a:lnTo>
                    <a:pt x="0" y="484"/>
                  </a:lnTo>
                  <a:lnTo>
                    <a:pt x="44" y="572"/>
                  </a:lnTo>
                  <a:cubicBezTo>
                    <a:pt x="44" y="616"/>
                    <a:pt x="44" y="660"/>
                    <a:pt x="88" y="704"/>
                  </a:cubicBezTo>
                  <a:cubicBezTo>
                    <a:pt x="132" y="835"/>
                    <a:pt x="220" y="967"/>
                    <a:pt x="352" y="1011"/>
                  </a:cubicBezTo>
                  <a:cubicBezTo>
                    <a:pt x="387" y="1023"/>
                    <a:pt x="426" y="1028"/>
                    <a:pt x="465" y="1028"/>
                  </a:cubicBezTo>
                  <a:cubicBezTo>
                    <a:pt x="571" y="1028"/>
                    <a:pt x="683" y="987"/>
                    <a:pt x="747" y="923"/>
                  </a:cubicBezTo>
                  <a:lnTo>
                    <a:pt x="835" y="791"/>
                  </a:lnTo>
                  <a:cubicBezTo>
                    <a:pt x="879" y="660"/>
                    <a:pt x="923" y="528"/>
                    <a:pt x="879" y="396"/>
                  </a:cubicBezTo>
                  <a:cubicBezTo>
                    <a:pt x="747" y="89"/>
                    <a:pt x="396" y="45"/>
                    <a:pt x="26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1" name="Google Shape;691;p20"/>
            <p:cNvSpPr/>
            <p:nvPr/>
          </p:nvSpPr>
          <p:spPr>
            <a:xfrm flipH="1" rot="-5400000">
              <a:off x="8269839" y="4592339"/>
              <a:ext cx="42005" cy="43118"/>
            </a:xfrm>
            <a:custGeom>
              <a:rect b="b" l="l" r="r" t="t"/>
              <a:pathLst>
                <a:path extrusionOk="0" h="2422" w="2504">
                  <a:moveTo>
                    <a:pt x="1169" y="1"/>
                  </a:moveTo>
                  <a:cubicBezTo>
                    <a:pt x="722" y="1"/>
                    <a:pt x="295" y="257"/>
                    <a:pt x="132" y="664"/>
                  </a:cubicBezTo>
                  <a:lnTo>
                    <a:pt x="0" y="1016"/>
                  </a:lnTo>
                  <a:lnTo>
                    <a:pt x="0" y="1279"/>
                  </a:lnTo>
                  <a:lnTo>
                    <a:pt x="132" y="1631"/>
                  </a:lnTo>
                  <a:cubicBezTo>
                    <a:pt x="352" y="2026"/>
                    <a:pt x="747" y="2333"/>
                    <a:pt x="1230" y="2421"/>
                  </a:cubicBezTo>
                  <a:lnTo>
                    <a:pt x="1581" y="2421"/>
                  </a:lnTo>
                  <a:lnTo>
                    <a:pt x="1845" y="2333"/>
                  </a:lnTo>
                  <a:lnTo>
                    <a:pt x="2152" y="2158"/>
                  </a:lnTo>
                  <a:cubicBezTo>
                    <a:pt x="2416" y="1806"/>
                    <a:pt x="2504" y="1323"/>
                    <a:pt x="2372" y="884"/>
                  </a:cubicBezTo>
                  <a:cubicBezTo>
                    <a:pt x="2196" y="401"/>
                    <a:pt x="1801" y="49"/>
                    <a:pt x="1274" y="6"/>
                  </a:cubicBezTo>
                  <a:cubicBezTo>
                    <a:pt x="1239" y="2"/>
                    <a:pt x="1204" y="1"/>
                    <a:pt x="1169"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2" name="Google Shape;692;p20"/>
            <p:cNvSpPr/>
            <p:nvPr/>
          </p:nvSpPr>
          <p:spPr>
            <a:xfrm flipH="1" rot="-5400000">
              <a:off x="8739695" y="4210795"/>
              <a:ext cx="28752" cy="31101"/>
            </a:xfrm>
            <a:custGeom>
              <a:rect b="b" l="l" r="r" t="t"/>
              <a:pathLst>
                <a:path extrusionOk="0" h="1747" w="1714">
                  <a:moveTo>
                    <a:pt x="835" y="0"/>
                  </a:moveTo>
                  <a:cubicBezTo>
                    <a:pt x="616" y="44"/>
                    <a:pt x="440" y="176"/>
                    <a:pt x="308" y="352"/>
                  </a:cubicBezTo>
                  <a:lnTo>
                    <a:pt x="220" y="440"/>
                  </a:lnTo>
                  <a:lnTo>
                    <a:pt x="45" y="747"/>
                  </a:lnTo>
                  <a:lnTo>
                    <a:pt x="1" y="1011"/>
                  </a:lnTo>
                  <a:cubicBezTo>
                    <a:pt x="1" y="1055"/>
                    <a:pt x="45" y="1099"/>
                    <a:pt x="45" y="1142"/>
                  </a:cubicBezTo>
                  <a:cubicBezTo>
                    <a:pt x="133" y="1406"/>
                    <a:pt x="264" y="1582"/>
                    <a:pt x="484" y="1670"/>
                  </a:cubicBezTo>
                  <a:cubicBezTo>
                    <a:pt x="605" y="1721"/>
                    <a:pt x="733" y="1746"/>
                    <a:pt x="863" y="1746"/>
                  </a:cubicBezTo>
                  <a:cubicBezTo>
                    <a:pt x="1062" y="1746"/>
                    <a:pt x="1264" y="1688"/>
                    <a:pt x="1450" y="1582"/>
                  </a:cubicBezTo>
                  <a:lnTo>
                    <a:pt x="1582" y="1406"/>
                  </a:lnTo>
                  <a:lnTo>
                    <a:pt x="1714" y="1055"/>
                  </a:lnTo>
                  <a:lnTo>
                    <a:pt x="1714" y="791"/>
                  </a:lnTo>
                  <a:lnTo>
                    <a:pt x="1714" y="747"/>
                  </a:lnTo>
                  <a:cubicBezTo>
                    <a:pt x="1670" y="440"/>
                    <a:pt x="1450" y="220"/>
                    <a:pt x="1231" y="44"/>
                  </a:cubicBezTo>
                  <a:lnTo>
                    <a:pt x="1143"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3" name="Google Shape;693;p20"/>
            <p:cNvSpPr/>
            <p:nvPr/>
          </p:nvSpPr>
          <p:spPr>
            <a:xfrm flipH="1" rot="-5400000">
              <a:off x="8483649" y="4444584"/>
              <a:ext cx="33919" cy="40234"/>
            </a:xfrm>
            <a:custGeom>
              <a:rect b="b" l="l" r="r" t="t"/>
              <a:pathLst>
                <a:path extrusionOk="0" h="2260" w="2022">
                  <a:moveTo>
                    <a:pt x="791" y="0"/>
                  </a:moveTo>
                  <a:lnTo>
                    <a:pt x="484" y="132"/>
                  </a:lnTo>
                  <a:lnTo>
                    <a:pt x="133" y="527"/>
                  </a:lnTo>
                  <a:lnTo>
                    <a:pt x="1" y="923"/>
                  </a:lnTo>
                  <a:lnTo>
                    <a:pt x="45" y="1450"/>
                  </a:lnTo>
                  <a:cubicBezTo>
                    <a:pt x="285" y="2137"/>
                    <a:pt x="740" y="2260"/>
                    <a:pt x="1011" y="2260"/>
                  </a:cubicBezTo>
                  <a:cubicBezTo>
                    <a:pt x="1087" y="2260"/>
                    <a:pt x="1148" y="2250"/>
                    <a:pt x="1187" y="2240"/>
                  </a:cubicBezTo>
                  <a:lnTo>
                    <a:pt x="1582" y="1933"/>
                  </a:lnTo>
                  <a:lnTo>
                    <a:pt x="1845" y="1494"/>
                  </a:lnTo>
                  <a:cubicBezTo>
                    <a:pt x="1977" y="1274"/>
                    <a:pt x="2021" y="1054"/>
                    <a:pt x="1977" y="791"/>
                  </a:cubicBezTo>
                  <a:lnTo>
                    <a:pt x="1714" y="308"/>
                  </a:lnTo>
                  <a:lnTo>
                    <a:pt x="1362" y="44"/>
                  </a:lnTo>
                  <a:lnTo>
                    <a:pt x="791"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4" name="Google Shape;694;p20"/>
            <p:cNvSpPr/>
            <p:nvPr/>
          </p:nvSpPr>
          <p:spPr>
            <a:xfrm flipH="1" rot="-5400000">
              <a:off x="8254150" y="4306391"/>
              <a:ext cx="39807" cy="46963"/>
            </a:xfrm>
            <a:custGeom>
              <a:rect b="b" l="l" r="r" t="t"/>
              <a:pathLst>
                <a:path extrusionOk="0" h="2638" w="2373">
                  <a:moveTo>
                    <a:pt x="1012" y="0"/>
                  </a:moveTo>
                  <a:cubicBezTo>
                    <a:pt x="814" y="0"/>
                    <a:pt x="613" y="54"/>
                    <a:pt x="440" y="178"/>
                  </a:cubicBezTo>
                  <a:lnTo>
                    <a:pt x="176" y="486"/>
                  </a:lnTo>
                  <a:lnTo>
                    <a:pt x="44" y="793"/>
                  </a:lnTo>
                  <a:lnTo>
                    <a:pt x="0" y="1232"/>
                  </a:lnTo>
                  <a:cubicBezTo>
                    <a:pt x="0" y="1320"/>
                    <a:pt x="44" y="1452"/>
                    <a:pt x="88" y="1540"/>
                  </a:cubicBezTo>
                  <a:cubicBezTo>
                    <a:pt x="220" y="2198"/>
                    <a:pt x="791" y="2638"/>
                    <a:pt x="1494" y="2638"/>
                  </a:cubicBezTo>
                  <a:lnTo>
                    <a:pt x="1801" y="2506"/>
                  </a:lnTo>
                  <a:lnTo>
                    <a:pt x="2021" y="2286"/>
                  </a:lnTo>
                  <a:lnTo>
                    <a:pt x="2240" y="2023"/>
                  </a:lnTo>
                  <a:cubicBezTo>
                    <a:pt x="2372" y="1671"/>
                    <a:pt x="2372" y="1320"/>
                    <a:pt x="2240" y="969"/>
                  </a:cubicBezTo>
                  <a:cubicBezTo>
                    <a:pt x="2109" y="573"/>
                    <a:pt x="1845" y="266"/>
                    <a:pt x="1450" y="90"/>
                  </a:cubicBezTo>
                  <a:cubicBezTo>
                    <a:pt x="1316" y="33"/>
                    <a:pt x="1165" y="0"/>
                    <a:pt x="1012"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5" name="Google Shape;695;p20"/>
            <p:cNvSpPr/>
            <p:nvPr/>
          </p:nvSpPr>
          <p:spPr>
            <a:xfrm flipH="1" rot="-5400000">
              <a:off x="8779918" y="4888293"/>
              <a:ext cx="24341" cy="27380"/>
            </a:xfrm>
            <a:custGeom>
              <a:rect b="b" l="l" r="r" t="t"/>
              <a:pathLst>
                <a:path extrusionOk="0" h="1538" w="1451">
                  <a:moveTo>
                    <a:pt x="528" y="0"/>
                  </a:moveTo>
                  <a:lnTo>
                    <a:pt x="352" y="132"/>
                  </a:lnTo>
                  <a:lnTo>
                    <a:pt x="89" y="571"/>
                  </a:lnTo>
                  <a:cubicBezTo>
                    <a:pt x="45" y="703"/>
                    <a:pt x="1" y="835"/>
                    <a:pt x="45" y="967"/>
                  </a:cubicBezTo>
                  <a:lnTo>
                    <a:pt x="176" y="1186"/>
                  </a:lnTo>
                  <a:lnTo>
                    <a:pt x="528" y="1494"/>
                  </a:lnTo>
                  <a:cubicBezTo>
                    <a:pt x="660" y="1538"/>
                    <a:pt x="791" y="1538"/>
                    <a:pt x="923" y="1538"/>
                  </a:cubicBezTo>
                  <a:lnTo>
                    <a:pt x="1143" y="1362"/>
                  </a:lnTo>
                  <a:lnTo>
                    <a:pt x="1362" y="967"/>
                  </a:lnTo>
                  <a:cubicBezTo>
                    <a:pt x="1406" y="835"/>
                    <a:pt x="1450" y="703"/>
                    <a:pt x="1450" y="571"/>
                  </a:cubicBezTo>
                  <a:lnTo>
                    <a:pt x="1318" y="352"/>
                  </a:lnTo>
                  <a:lnTo>
                    <a:pt x="923" y="44"/>
                  </a:lnTo>
                  <a:cubicBezTo>
                    <a:pt x="791" y="0"/>
                    <a:pt x="660" y="0"/>
                    <a:pt x="52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6" name="Google Shape;696;p20"/>
            <p:cNvSpPr/>
            <p:nvPr/>
          </p:nvSpPr>
          <p:spPr>
            <a:xfrm flipH="1" rot="-5400000">
              <a:off x="9034584" y="4287024"/>
              <a:ext cx="19157" cy="16432"/>
            </a:xfrm>
            <a:custGeom>
              <a:rect b="b" l="l" r="r" t="t"/>
              <a:pathLst>
                <a:path extrusionOk="0" h="923" w="1142">
                  <a:moveTo>
                    <a:pt x="626" y="1"/>
                  </a:moveTo>
                  <a:cubicBezTo>
                    <a:pt x="565" y="1"/>
                    <a:pt x="502" y="10"/>
                    <a:pt x="439" y="28"/>
                  </a:cubicBezTo>
                  <a:cubicBezTo>
                    <a:pt x="176" y="115"/>
                    <a:pt x="0" y="423"/>
                    <a:pt x="88" y="686"/>
                  </a:cubicBezTo>
                  <a:lnTo>
                    <a:pt x="264" y="906"/>
                  </a:lnTo>
                  <a:cubicBezTo>
                    <a:pt x="329" y="917"/>
                    <a:pt x="398" y="923"/>
                    <a:pt x="467" y="923"/>
                  </a:cubicBezTo>
                  <a:cubicBezTo>
                    <a:pt x="675" y="923"/>
                    <a:pt x="889" y="873"/>
                    <a:pt x="1054" y="774"/>
                  </a:cubicBezTo>
                  <a:lnTo>
                    <a:pt x="1142" y="467"/>
                  </a:lnTo>
                  <a:lnTo>
                    <a:pt x="1142" y="379"/>
                  </a:lnTo>
                  <a:cubicBezTo>
                    <a:pt x="1072" y="134"/>
                    <a:pt x="863" y="1"/>
                    <a:pt x="62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697" name="Google Shape;697;p20"/>
          <p:cNvGrpSpPr/>
          <p:nvPr/>
        </p:nvGrpSpPr>
        <p:grpSpPr>
          <a:xfrm rot="-5134204">
            <a:off x="8121565" y="3714883"/>
            <a:ext cx="1302386" cy="1104092"/>
            <a:chOff x="-754697" y="1352100"/>
            <a:chExt cx="6171556" cy="3954075"/>
          </a:xfrm>
        </p:grpSpPr>
        <p:sp>
          <p:nvSpPr>
            <p:cNvPr id="698" name="Google Shape;698;p20"/>
            <p:cNvSpPr/>
            <p:nvPr/>
          </p:nvSpPr>
          <p:spPr>
            <a:xfrm rot="-5400000">
              <a:off x="58844" y="2158513"/>
              <a:ext cx="2111360" cy="3738443"/>
            </a:xfrm>
            <a:custGeom>
              <a:rect b="b" l="l" r="r" t="t"/>
              <a:pathLst>
                <a:path extrusionOk="0" h="68080" w="38310">
                  <a:moveTo>
                    <a:pt x="314" y="1"/>
                  </a:moveTo>
                  <a:cubicBezTo>
                    <a:pt x="147" y="1"/>
                    <a:pt x="1" y="191"/>
                    <a:pt x="153" y="313"/>
                  </a:cubicBezTo>
                  <a:cubicBezTo>
                    <a:pt x="3661" y="3942"/>
                    <a:pt x="6968" y="7693"/>
                    <a:pt x="10074" y="11645"/>
                  </a:cubicBezTo>
                  <a:cubicBezTo>
                    <a:pt x="13179" y="15597"/>
                    <a:pt x="16083" y="19711"/>
                    <a:pt x="18785" y="23945"/>
                  </a:cubicBezTo>
                  <a:cubicBezTo>
                    <a:pt x="21527" y="28261"/>
                    <a:pt x="24027" y="32737"/>
                    <a:pt x="26326" y="37294"/>
                  </a:cubicBezTo>
                  <a:cubicBezTo>
                    <a:pt x="28625" y="41852"/>
                    <a:pt x="30682" y="46570"/>
                    <a:pt x="32537" y="51369"/>
                  </a:cubicBezTo>
                  <a:cubicBezTo>
                    <a:pt x="34392" y="56168"/>
                    <a:pt x="36005" y="61048"/>
                    <a:pt x="37376" y="66049"/>
                  </a:cubicBezTo>
                  <a:cubicBezTo>
                    <a:pt x="37538" y="66694"/>
                    <a:pt x="37739" y="67299"/>
                    <a:pt x="37901" y="67904"/>
                  </a:cubicBezTo>
                  <a:cubicBezTo>
                    <a:pt x="37918" y="68026"/>
                    <a:pt x="38002" y="68080"/>
                    <a:pt x="38087" y="68080"/>
                  </a:cubicBezTo>
                  <a:cubicBezTo>
                    <a:pt x="38198" y="68080"/>
                    <a:pt x="38309" y="67984"/>
                    <a:pt x="38263" y="67824"/>
                  </a:cubicBezTo>
                  <a:cubicBezTo>
                    <a:pt x="36973" y="62823"/>
                    <a:pt x="35400" y="57903"/>
                    <a:pt x="33626" y="53023"/>
                  </a:cubicBezTo>
                  <a:cubicBezTo>
                    <a:pt x="31811" y="48183"/>
                    <a:pt x="29794" y="43465"/>
                    <a:pt x="27536" y="38827"/>
                  </a:cubicBezTo>
                  <a:cubicBezTo>
                    <a:pt x="25278" y="34229"/>
                    <a:pt x="22858" y="29753"/>
                    <a:pt x="20156" y="25438"/>
                  </a:cubicBezTo>
                  <a:cubicBezTo>
                    <a:pt x="17494" y="21082"/>
                    <a:pt x="14631" y="16888"/>
                    <a:pt x="11525" y="12855"/>
                  </a:cubicBezTo>
                  <a:cubicBezTo>
                    <a:pt x="8460" y="8862"/>
                    <a:pt x="5194" y="5031"/>
                    <a:pt x="1725" y="1361"/>
                  </a:cubicBezTo>
                  <a:cubicBezTo>
                    <a:pt x="1322" y="918"/>
                    <a:pt x="879" y="514"/>
                    <a:pt x="475" y="71"/>
                  </a:cubicBezTo>
                  <a:cubicBezTo>
                    <a:pt x="426" y="21"/>
                    <a:pt x="369" y="1"/>
                    <a:pt x="314" y="1"/>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9" name="Google Shape;699;p20"/>
            <p:cNvSpPr/>
            <p:nvPr/>
          </p:nvSpPr>
          <p:spPr>
            <a:xfrm rot="-5400000">
              <a:off x="-57623" y="2120398"/>
              <a:ext cx="2476039" cy="939443"/>
            </a:xfrm>
            <a:custGeom>
              <a:rect b="b" l="l" r="r" t="t"/>
              <a:pathLst>
                <a:path extrusionOk="0" h="17108" w="44927">
                  <a:moveTo>
                    <a:pt x="8186" y="0"/>
                  </a:moveTo>
                  <a:cubicBezTo>
                    <a:pt x="5062" y="0"/>
                    <a:pt x="1997" y="894"/>
                    <a:pt x="0" y="3391"/>
                  </a:cubicBezTo>
                  <a:lnTo>
                    <a:pt x="202" y="3431"/>
                  </a:lnTo>
                  <a:cubicBezTo>
                    <a:pt x="6735" y="8391"/>
                    <a:pt x="13752" y="12787"/>
                    <a:pt x="21415" y="15207"/>
                  </a:cubicBezTo>
                  <a:cubicBezTo>
                    <a:pt x="25260" y="16421"/>
                    <a:pt x="29289" y="17107"/>
                    <a:pt x="33291" y="17107"/>
                  </a:cubicBezTo>
                  <a:cubicBezTo>
                    <a:pt x="37263" y="17107"/>
                    <a:pt x="41210" y="16431"/>
                    <a:pt x="44927" y="14925"/>
                  </a:cubicBezTo>
                  <a:cubicBezTo>
                    <a:pt x="43193" y="13190"/>
                    <a:pt x="40934" y="12182"/>
                    <a:pt x="38756" y="11214"/>
                  </a:cubicBezTo>
                  <a:lnTo>
                    <a:pt x="23230" y="4439"/>
                  </a:lnTo>
                  <a:cubicBezTo>
                    <a:pt x="19681" y="2907"/>
                    <a:pt x="16132" y="1334"/>
                    <a:pt x="12381" y="487"/>
                  </a:cubicBezTo>
                  <a:cubicBezTo>
                    <a:pt x="11034" y="185"/>
                    <a:pt x="9604" y="0"/>
                    <a:pt x="8186"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0" name="Google Shape;700;p20"/>
            <p:cNvSpPr/>
            <p:nvPr/>
          </p:nvSpPr>
          <p:spPr>
            <a:xfrm rot="-5400000">
              <a:off x="2604364" y="700076"/>
              <a:ext cx="1778205" cy="3846785"/>
            </a:xfrm>
            <a:custGeom>
              <a:rect b="b" l="l" r="r" t="t"/>
              <a:pathLst>
                <a:path extrusionOk="0" h="70053" w="32265">
                  <a:moveTo>
                    <a:pt x="445" y="1"/>
                  </a:moveTo>
                  <a:lnTo>
                    <a:pt x="445" y="1"/>
                  </a:lnTo>
                  <a:cubicBezTo>
                    <a:pt x="1" y="8228"/>
                    <a:pt x="2300" y="16334"/>
                    <a:pt x="5082" y="24077"/>
                  </a:cubicBezTo>
                  <a:cubicBezTo>
                    <a:pt x="9438" y="36135"/>
                    <a:pt x="15003" y="47710"/>
                    <a:pt x="21738" y="58599"/>
                  </a:cubicBezTo>
                  <a:cubicBezTo>
                    <a:pt x="24440" y="62995"/>
                    <a:pt x="27465" y="67390"/>
                    <a:pt x="31699" y="70052"/>
                  </a:cubicBezTo>
                  <a:cubicBezTo>
                    <a:pt x="32264" y="69649"/>
                    <a:pt x="32264" y="68762"/>
                    <a:pt x="32143" y="68036"/>
                  </a:cubicBezTo>
                  <a:cubicBezTo>
                    <a:pt x="31095" y="59446"/>
                    <a:pt x="30006" y="50815"/>
                    <a:pt x="28917" y="42225"/>
                  </a:cubicBezTo>
                  <a:cubicBezTo>
                    <a:pt x="28554" y="38757"/>
                    <a:pt x="27989" y="35329"/>
                    <a:pt x="27223" y="31901"/>
                  </a:cubicBezTo>
                  <a:cubicBezTo>
                    <a:pt x="24239" y="19399"/>
                    <a:pt x="11212" y="5445"/>
                    <a:pt x="445" y="1"/>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1" name="Google Shape;701;p20"/>
            <p:cNvSpPr/>
            <p:nvPr/>
          </p:nvSpPr>
          <p:spPr>
            <a:xfrm rot="-5400000">
              <a:off x="1895155" y="2583442"/>
              <a:ext cx="853582" cy="3058352"/>
            </a:xfrm>
            <a:custGeom>
              <a:rect b="b" l="l" r="r" t="t"/>
              <a:pathLst>
                <a:path extrusionOk="0" h="55695" w="15488">
                  <a:moveTo>
                    <a:pt x="11696" y="0"/>
                  </a:moveTo>
                  <a:cubicBezTo>
                    <a:pt x="4800" y="5001"/>
                    <a:pt x="1170" y="14156"/>
                    <a:pt x="566" y="23189"/>
                  </a:cubicBezTo>
                  <a:cubicBezTo>
                    <a:pt x="1" y="32183"/>
                    <a:pt x="2098" y="41136"/>
                    <a:pt x="4518" y="49766"/>
                  </a:cubicBezTo>
                  <a:cubicBezTo>
                    <a:pt x="5163" y="51944"/>
                    <a:pt x="5849" y="54202"/>
                    <a:pt x="7421" y="55695"/>
                  </a:cubicBezTo>
                  <a:cubicBezTo>
                    <a:pt x="8873" y="46741"/>
                    <a:pt x="10769" y="37829"/>
                    <a:pt x="13148" y="29077"/>
                  </a:cubicBezTo>
                  <a:cubicBezTo>
                    <a:pt x="15487" y="20326"/>
                    <a:pt x="14237" y="8711"/>
                    <a:pt x="11696"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2" name="Google Shape;702;p20"/>
            <p:cNvSpPr/>
            <p:nvPr/>
          </p:nvSpPr>
          <p:spPr>
            <a:xfrm rot="-5400000">
              <a:off x="-967442" y="3510662"/>
              <a:ext cx="1631495" cy="399324"/>
            </a:xfrm>
            <a:custGeom>
              <a:rect b="b" l="l" r="r" t="t"/>
              <a:pathLst>
                <a:path extrusionOk="0" h="7272" w="29603">
                  <a:moveTo>
                    <a:pt x="14143" y="0"/>
                  </a:moveTo>
                  <a:cubicBezTo>
                    <a:pt x="11170" y="0"/>
                    <a:pt x="8191" y="288"/>
                    <a:pt x="5244" y="872"/>
                  </a:cubicBezTo>
                  <a:cubicBezTo>
                    <a:pt x="3187" y="1275"/>
                    <a:pt x="888" y="2001"/>
                    <a:pt x="1" y="4058"/>
                  </a:cubicBezTo>
                  <a:cubicBezTo>
                    <a:pt x="4518" y="6518"/>
                    <a:pt x="10446" y="6962"/>
                    <a:pt x="15487" y="7244"/>
                  </a:cubicBezTo>
                  <a:cubicBezTo>
                    <a:pt x="15858" y="7262"/>
                    <a:pt x="16230" y="7271"/>
                    <a:pt x="16603" y="7271"/>
                  </a:cubicBezTo>
                  <a:cubicBezTo>
                    <a:pt x="21253" y="7271"/>
                    <a:pt x="25981" y="5858"/>
                    <a:pt x="29602" y="2647"/>
                  </a:cubicBezTo>
                  <a:cubicBezTo>
                    <a:pt x="24609" y="896"/>
                    <a:pt x="19386" y="0"/>
                    <a:pt x="14143"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3" name="Google Shape;703;p20"/>
            <p:cNvSpPr/>
            <p:nvPr/>
          </p:nvSpPr>
          <p:spPr>
            <a:xfrm rot="-5400000">
              <a:off x="140117" y="4026774"/>
              <a:ext cx="844654" cy="1714149"/>
            </a:xfrm>
            <a:custGeom>
              <a:rect b="b" l="l" r="r" t="t"/>
              <a:pathLst>
                <a:path extrusionOk="0" h="31216" w="15326">
                  <a:moveTo>
                    <a:pt x="11696" y="0"/>
                  </a:moveTo>
                  <a:cubicBezTo>
                    <a:pt x="6897" y="2864"/>
                    <a:pt x="3428" y="7986"/>
                    <a:pt x="1735" y="13632"/>
                  </a:cubicBezTo>
                  <a:cubicBezTo>
                    <a:pt x="41" y="19237"/>
                    <a:pt x="0" y="25367"/>
                    <a:pt x="1009" y="31215"/>
                  </a:cubicBezTo>
                  <a:cubicBezTo>
                    <a:pt x="4074" y="26577"/>
                    <a:pt x="7058" y="21859"/>
                    <a:pt x="9921" y="17019"/>
                  </a:cubicBezTo>
                  <a:cubicBezTo>
                    <a:pt x="11131" y="15084"/>
                    <a:pt x="12139" y="13027"/>
                    <a:pt x="12946" y="10889"/>
                  </a:cubicBezTo>
                  <a:cubicBezTo>
                    <a:pt x="13793" y="8187"/>
                    <a:pt x="15325" y="3025"/>
                    <a:pt x="11696"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4" name="Google Shape;704;p20"/>
            <p:cNvSpPr/>
            <p:nvPr/>
          </p:nvSpPr>
          <p:spPr>
            <a:xfrm rot="-5400000">
              <a:off x="2581706" y="1169765"/>
              <a:ext cx="1405810" cy="3070158"/>
            </a:xfrm>
            <a:custGeom>
              <a:rect b="b" l="l" r="r" t="t"/>
              <a:pathLst>
                <a:path extrusionOk="0" h="55910" w="25508">
                  <a:moveTo>
                    <a:pt x="361" y="0"/>
                  </a:moveTo>
                  <a:cubicBezTo>
                    <a:pt x="179" y="0"/>
                    <a:pt x="1" y="257"/>
                    <a:pt x="156" y="443"/>
                  </a:cubicBezTo>
                  <a:lnTo>
                    <a:pt x="277" y="564"/>
                  </a:lnTo>
                  <a:lnTo>
                    <a:pt x="640" y="1048"/>
                  </a:lnTo>
                  <a:cubicBezTo>
                    <a:pt x="1083" y="1693"/>
                    <a:pt x="1527" y="2298"/>
                    <a:pt x="1970" y="2943"/>
                  </a:cubicBezTo>
                  <a:cubicBezTo>
                    <a:pt x="3584" y="5242"/>
                    <a:pt x="5076" y="7581"/>
                    <a:pt x="6487" y="10001"/>
                  </a:cubicBezTo>
                  <a:cubicBezTo>
                    <a:pt x="8665" y="13590"/>
                    <a:pt x="10722" y="17300"/>
                    <a:pt x="12577" y="21091"/>
                  </a:cubicBezTo>
                  <a:cubicBezTo>
                    <a:pt x="14956" y="25850"/>
                    <a:pt x="17094" y="30770"/>
                    <a:pt x="18989" y="35771"/>
                  </a:cubicBezTo>
                  <a:cubicBezTo>
                    <a:pt x="21167" y="41538"/>
                    <a:pt x="22982" y="47426"/>
                    <a:pt x="24434" y="53395"/>
                  </a:cubicBezTo>
                  <a:cubicBezTo>
                    <a:pt x="24635" y="54161"/>
                    <a:pt x="24797" y="54968"/>
                    <a:pt x="24958" y="55734"/>
                  </a:cubicBezTo>
                  <a:cubicBezTo>
                    <a:pt x="24989" y="55857"/>
                    <a:pt x="25078" y="55910"/>
                    <a:pt x="25175" y="55910"/>
                  </a:cubicBezTo>
                  <a:cubicBezTo>
                    <a:pt x="25332" y="55910"/>
                    <a:pt x="25507" y="55772"/>
                    <a:pt x="25482" y="55573"/>
                  </a:cubicBezTo>
                  <a:cubicBezTo>
                    <a:pt x="24111" y="49483"/>
                    <a:pt x="22337" y="43474"/>
                    <a:pt x="20199" y="37586"/>
                  </a:cubicBezTo>
                  <a:cubicBezTo>
                    <a:pt x="18344" y="32424"/>
                    <a:pt x="16207" y="27383"/>
                    <a:pt x="13827" y="22463"/>
                  </a:cubicBezTo>
                  <a:cubicBezTo>
                    <a:pt x="11932" y="18470"/>
                    <a:pt x="9875" y="14598"/>
                    <a:pt x="7617" y="10807"/>
                  </a:cubicBezTo>
                  <a:cubicBezTo>
                    <a:pt x="6124" y="8226"/>
                    <a:pt x="4471" y="5686"/>
                    <a:pt x="2777" y="3185"/>
                  </a:cubicBezTo>
                  <a:cubicBezTo>
                    <a:pt x="2091" y="2177"/>
                    <a:pt x="1366" y="1088"/>
                    <a:pt x="599" y="161"/>
                  </a:cubicBezTo>
                  <a:lnTo>
                    <a:pt x="519" y="80"/>
                  </a:lnTo>
                  <a:cubicBezTo>
                    <a:pt x="472" y="24"/>
                    <a:pt x="416" y="0"/>
                    <a:pt x="361"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5" name="Google Shape;705;p20"/>
            <p:cNvSpPr/>
            <p:nvPr/>
          </p:nvSpPr>
          <p:spPr>
            <a:xfrm rot="-5400000">
              <a:off x="173498" y="2212286"/>
              <a:ext cx="2072506" cy="627705"/>
            </a:xfrm>
            <a:custGeom>
              <a:rect b="b" l="l" r="r" t="t"/>
              <a:pathLst>
                <a:path extrusionOk="0" h="11431" w="37605">
                  <a:moveTo>
                    <a:pt x="939" y="1"/>
                  </a:moveTo>
                  <a:cubicBezTo>
                    <a:pt x="740" y="1"/>
                    <a:pt x="540" y="29"/>
                    <a:pt x="340" y="58"/>
                  </a:cubicBezTo>
                  <a:lnTo>
                    <a:pt x="300" y="58"/>
                  </a:lnTo>
                  <a:cubicBezTo>
                    <a:pt x="0" y="95"/>
                    <a:pt x="83" y="550"/>
                    <a:pt x="355" y="550"/>
                  </a:cubicBezTo>
                  <a:cubicBezTo>
                    <a:pt x="376" y="550"/>
                    <a:pt x="398" y="548"/>
                    <a:pt x="421" y="542"/>
                  </a:cubicBezTo>
                  <a:lnTo>
                    <a:pt x="421" y="501"/>
                  </a:lnTo>
                  <a:lnTo>
                    <a:pt x="905" y="501"/>
                  </a:lnTo>
                  <a:cubicBezTo>
                    <a:pt x="1469" y="501"/>
                    <a:pt x="2074" y="542"/>
                    <a:pt x="2639" y="622"/>
                  </a:cubicBezTo>
                  <a:cubicBezTo>
                    <a:pt x="5301" y="985"/>
                    <a:pt x="7922" y="1671"/>
                    <a:pt x="10423" y="2599"/>
                  </a:cubicBezTo>
                  <a:cubicBezTo>
                    <a:pt x="14980" y="4171"/>
                    <a:pt x="19295" y="6309"/>
                    <a:pt x="23771" y="8003"/>
                  </a:cubicBezTo>
                  <a:cubicBezTo>
                    <a:pt x="26917" y="9213"/>
                    <a:pt x="30143" y="10140"/>
                    <a:pt x="33450" y="10866"/>
                  </a:cubicBezTo>
                  <a:cubicBezTo>
                    <a:pt x="34338" y="11068"/>
                    <a:pt x="35225" y="11189"/>
                    <a:pt x="36112" y="11310"/>
                  </a:cubicBezTo>
                  <a:cubicBezTo>
                    <a:pt x="36475" y="11390"/>
                    <a:pt x="36838" y="11431"/>
                    <a:pt x="37241" y="11431"/>
                  </a:cubicBezTo>
                  <a:lnTo>
                    <a:pt x="37282" y="11431"/>
                  </a:lnTo>
                  <a:cubicBezTo>
                    <a:pt x="37604" y="11431"/>
                    <a:pt x="37604" y="10947"/>
                    <a:pt x="37282" y="10947"/>
                  </a:cubicBezTo>
                  <a:cubicBezTo>
                    <a:pt x="36273" y="10866"/>
                    <a:pt x="35265" y="10705"/>
                    <a:pt x="34257" y="10503"/>
                  </a:cubicBezTo>
                  <a:cubicBezTo>
                    <a:pt x="31192" y="9898"/>
                    <a:pt x="28127" y="9051"/>
                    <a:pt x="25183" y="8003"/>
                  </a:cubicBezTo>
                  <a:cubicBezTo>
                    <a:pt x="22884" y="7196"/>
                    <a:pt x="20626" y="6269"/>
                    <a:pt x="18408" y="5301"/>
                  </a:cubicBezTo>
                  <a:cubicBezTo>
                    <a:pt x="16149" y="4333"/>
                    <a:pt x="13971" y="3365"/>
                    <a:pt x="11713" y="2518"/>
                  </a:cubicBezTo>
                  <a:cubicBezTo>
                    <a:pt x="8971" y="1469"/>
                    <a:pt x="6107" y="663"/>
                    <a:pt x="3244" y="179"/>
                  </a:cubicBezTo>
                  <a:cubicBezTo>
                    <a:pt x="2558" y="58"/>
                    <a:pt x="1873" y="18"/>
                    <a:pt x="1187" y="18"/>
                  </a:cubicBezTo>
                  <a:cubicBezTo>
                    <a:pt x="1105" y="6"/>
                    <a:pt x="1022" y="1"/>
                    <a:pt x="939" y="1"/>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6" name="Google Shape;706;p20"/>
            <p:cNvSpPr/>
            <p:nvPr/>
          </p:nvSpPr>
          <p:spPr>
            <a:xfrm rot="-5400000">
              <a:off x="1927538" y="2923913"/>
              <a:ext cx="349248" cy="2321591"/>
            </a:xfrm>
            <a:custGeom>
              <a:rect b="b" l="l" r="r" t="t"/>
              <a:pathLst>
                <a:path extrusionOk="0" h="42278" w="6337">
                  <a:moveTo>
                    <a:pt x="5975" y="0"/>
                  </a:moveTo>
                  <a:cubicBezTo>
                    <a:pt x="5906" y="0"/>
                    <a:pt x="5843" y="34"/>
                    <a:pt x="5808" y="117"/>
                  </a:cubicBezTo>
                  <a:lnTo>
                    <a:pt x="5808" y="157"/>
                  </a:lnTo>
                  <a:cubicBezTo>
                    <a:pt x="5525" y="803"/>
                    <a:pt x="5243" y="1488"/>
                    <a:pt x="5001" y="2174"/>
                  </a:cubicBezTo>
                  <a:cubicBezTo>
                    <a:pt x="4316" y="3989"/>
                    <a:pt x="3751" y="5884"/>
                    <a:pt x="3227" y="7739"/>
                  </a:cubicBezTo>
                  <a:cubicBezTo>
                    <a:pt x="2420" y="10603"/>
                    <a:pt x="1775" y="13466"/>
                    <a:pt x="1291" y="16410"/>
                  </a:cubicBezTo>
                  <a:cubicBezTo>
                    <a:pt x="686" y="20040"/>
                    <a:pt x="323" y="23750"/>
                    <a:pt x="162" y="27420"/>
                  </a:cubicBezTo>
                  <a:cubicBezTo>
                    <a:pt x="0" y="31775"/>
                    <a:pt x="202" y="36131"/>
                    <a:pt x="726" y="40406"/>
                  </a:cubicBezTo>
                  <a:cubicBezTo>
                    <a:pt x="807" y="40970"/>
                    <a:pt x="847" y="41535"/>
                    <a:pt x="928" y="42100"/>
                  </a:cubicBezTo>
                  <a:cubicBezTo>
                    <a:pt x="959" y="42226"/>
                    <a:pt x="1052" y="42278"/>
                    <a:pt x="1152" y="42278"/>
                  </a:cubicBezTo>
                  <a:cubicBezTo>
                    <a:pt x="1307" y="42278"/>
                    <a:pt x="1477" y="42151"/>
                    <a:pt x="1452" y="41979"/>
                  </a:cubicBezTo>
                  <a:cubicBezTo>
                    <a:pt x="847" y="37623"/>
                    <a:pt x="565" y="33227"/>
                    <a:pt x="646" y="28872"/>
                  </a:cubicBezTo>
                  <a:cubicBezTo>
                    <a:pt x="807" y="22056"/>
                    <a:pt x="1734" y="15321"/>
                    <a:pt x="3469" y="8788"/>
                  </a:cubicBezTo>
                  <a:cubicBezTo>
                    <a:pt x="3993" y="6771"/>
                    <a:pt x="4598" y="4795"/>
                    <a:pt x="5324" y="2819"/>
                  </a:cubicBezTo>
                  <a:cubicBezTo>
                    <a:pt x="5525" y="2255"/>
                    <a:pt x="5727" y="1690"/>
                    <a:pt x="5969" y="1125"/>
                  </a:cubicBezTo>
                  <a:lnTo>
                    <a:pt x="6090" y="843"/>
                  </a:lnTo>
                  <a:cubicBezTo>
                    <a:pt x="6090" y="803"/>
                    <a:pt x="6130" y="762"/>
                    <a:pt x="6130" y="722"/>
                  </a:cubicBezTo>
                  <a:lnTo>
                    <a:pt x="6130" y="682"/>
                  </a:lnTo>
                  <a:cubicBezTo>
                    <a:pt x="6171" y="601"/>
                    <a:pt x="6211" y="520"/>
                    <a:pt x="6251" y="440"/>
                  </a:cubicBezTo>
                  <a:lnTo>
                    <a:pt x="6251" y="399"/>
                  </a:lnTo>
                  <a:cubicBezTo>
                    <a:pt x="6337" y="200"/>
                    <a:pt x="6140" y="0"/>
                    <a:pt x="5975"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7" name="Google Shape;707;p20"/>
            <p:cNvSpPr/>
            <p:nvPr/>
          </p:nvSpPr>
          <p:spPr>
            <a:xfrm rot="-5400000">
              <a:off x="205460" y="4311468"/>
              <a:ext cx="545448" cy="1188911"/>
            </a:xfrm>
            <a:custGeom>
              <a:rect b="b" l="l" r="r" t="t"/>
              <a:pathLst>
                <a:path extrusionOk="0" h="21651" w="9897">
                  <a:moveTo>
                    <a:pt x="9500" y="0"/>
                  </a:moveTo>
                  <a:cubicBezTo>
                    <a:pt x="9446" y="0"/>
                    <a:pt x="9391" y="18"/>
                    <a:pt x="9341" y="59"/>
                  </a:cubicBezTo>
                  <a:cubicBezTo>
                    <a:pt x="8414" y="906"/>
                    <a:pt x="7607" y="1915"/>
                    <a:pt x="6922" y="3003"/>
                  </a:cubicBezTo>
                  <a:cubicBezTo>
                    <a:pt x="4946" y="5947"/>
                    <a:pt x="3373" y="9133"/>
                    <a:pt x="2284" y="12521"/>
                  </a:cubicBezTo>
                  <a:cubicBezTo>
                    <a:pt x="1316" y="15384"/>
                    <a:pt x="550" y="18329"/>
                    <a:pt x="25" y="21313"/>
                  </a:cubicBezTo>
                  <a:cubicBezTo>
                    <a:pt x="1" y="21512"/>
                    <a:pt x="176" y="21650"/>
                    <a:pt x="333" y="21650"/>
                  </a:cubicBezTo>
                  <a:cubicBezTo>
                    <a:pt x="429" y="21650"/>
                    <a:pt x="519" y="21597"/>
                    <a:pt x="550" y="21474"/>
                  </a:cubicBezTo>
                  <a:cubicBezTo>
                    <a:pt x="1316" y="16675"/>
                    <a:pt x="2768" y="12037"/>
                    <a:pt x="4825" y="7641"/>
                  </a:cubicBezTo>
                  <a:cubicBezTo>
                    <a:pt x="5873" y="5343"/>
                    <a:pt x="7244" y="3205"/>
                    <a:pt x="8898" y="1269"/>
                  </a:cubicBezTo>
                  <a:cubicBezTo>
                    <a:pt x="9140" y="987"/>
                    <a:pt x="9422" y="705"/>
                    <a:pt x="9704" y="422"/>
                  </a:cubicBezTo>
                  <a:cubicBezTo>
                    <a:pt x="9897" y="262"/>
                    <a:pt x="9707" y="0"/>
                    <a:pt x="9500"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8" name="Google Shape;708;p20"/>
            <p:cNvSpPr/>
            <p:nvPr/>
          </p:nvSpPr>
          <p:spPr>
            <a:xfrm rot="-5400000">
              <a:off x="-842421" y="3681359"/>
              <a:ext cx="1323361" cy="87750"/>
            </a:xfrm>
            <a:custGeom>
              <a:rect b="b" l="l" r="r" t="t"/>
              <a:pathLst>
                <a:path extrusionOk="0" h="1598" w="24012">
                  <a:moveTo>
                    <a:pt x="13224" y="1"/>
                  </a:moveTo>
                  <a:cubicBezTo>
                    <a:pt x="11591" y="1"/>
                    <a:pt x="9957" y="32"/>
                    <a:pt x="8324" y="97"/>
                  </a:cubicBezTo>
                  <a:cubicBezTo>
                    <a:pt x="5945" y="177"/>
                    <a:pt x="3566" y="419"/>
                    <a:pt x="1267" y="863"/>
                  </a:cubicBezTo>
                  <a:cubicBezTo>
                    <a:pt x="944" y="944"/>
                    <a:pt x="622" y="984"/>
                    <a:pt x="299" y="1105"/>
                  </a:cubicBezTo>
                  <a:cubicBezTo>
                    <a:pt x="1" y="1179"/>
                    <a:pt x="116" y="1598"/>
                    <a:pt x="357" y="1598"/>
                  </a:cubicBezTo>
                  <a:cubicBezTo>
                    <a:pt x="377" y="1598"/>
                    <a:pt x="398" y="1595"/>
                    <a:pt x="420" y="1589"/>
                  </a:cubicBezTo>
                  <a:cubicBezTo>
                    <a:pt x="1428" y="1307"/>
                    <a:pt x="2436" y="1105"/>
                    <a:pt x="3485" y="1024"/>
                  </a:cubicBezTo>
                  <a:cubicBezTo>
                    <a:pt x="6383" y="654"/>
                    <a:pt x="9309" y="480"/>
                    <a:pt x="12240" y="480"/>
                  </a:cubicBezTo>
                  <a:cubicBezTo>
                    <a:pt x="12817" y="480"/>
                    <a:pt x="13394" y="487"/>
                    <a:pt x="13970" y="500"/>
                  </a:cubicBezTo>
                  <a:cubicBezTo>
                    <a:pt x="17197" y="540"/>
                    <a:pt x="20463" y="702"/>
                    <a:pt x="23690" y="944"/>
                  </a:cubicBezTo>
                  <a:cubicBezTo>
                    <a:pt x="23702" y="945"/>
                    <a:pt x="23713" y="946"/>
                    <a:pt x="23724" y="946"/>
                  </a:cubicBezTo>
                  <a:cubicBezTo>
                    <a:pt x="24012" y="946"/>
                    <a:pt x="24000" y="458"/>
                    <a:pt x="23690" y="419"/>
                  </a:cubicBezTo>
                  <a:cubicBezTo>
                    <a:pt x="20201" y="145"/>
                    <a:pt x="16712" y="1"/>
                    <a:pt x="13224" y="1"/>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709" name="Google Shape;709;p20"/>
          <p:cNvSpPr txBox="1"/>
          <p:nvPr>
            <p:ph idx="15" type="title"/>
          </p:nvPr>
        </p:nvSpPr>
        <p:spPr>
          <a:xfrm>
            <a:off x="311700" y="467550"/>
            <a:ext cx="85206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01" name="Shape 101"/>
        <p:cNvGrpSpPr/>
        <p:nvPr/>
      </p:nvGrpSpPr>
      <p:grpSpPr>
        <a:xfrm>
          <a:off x="0" y="0"/>
          <a:ext cx="0" cy="0"/>
          <a:chOff x="0" y="0"/>
          <a:chExt cx="0" cy="0"/>
        </a:xfrm>
      </p:grpSpPr>
      <p:grpSp>
        <p:nvGrpSpPr>
          <p:cNvPr id="102" name="Google Shape;102;p3"/>
          <p:cNvGrpSpPr/>
          <p:nvPr/>
        </p:nvGrpSpPr>
        <p:grpSpPr>
          <a:xfrm flipH="1" rot="-6208322">
            <a:off x="2235507" y="173568"/>
            <a:ext cx="2339943" cy="1629377"/>
            <a:chOff x="2408692" y="-569353"/>
            <a:chExt cx="3769974" cy="2558659"/>
          </a:xfrm>
        </p:grpSpPr>
        <p:sp>
          <p:nvSpPr>
            <p:cNvPr id="103" name="Google Shape;103;p3"/>
            <p:cNvSpPr/>
            <p:nvPr/>
          </p:nvSpPr>
          <p:spPr>
            <a:xfrm rot="-5400000">
              <a:off x="2983957" y="-632355"/>
              <a:ext cx="1179387" cy="2329918"/>
            </a:xfrm>
            <a:custGeom>
              <a:rect b="b" l="l" r="r" t="t"/>
              <a:pathLst>
                <a:path extrusionOk="0" h="68306" w="34576">
                  <a:moveTo>
                    <a:pt x="34323" y="1"/>
                  </a:moveTo>
                  <a:cubicBezTo>
                    <a:pt x="34241" y="1"/>
                    <a:pt x="34164" y="46"/>
                    <a:pt x="34148" y="144"/>
                  </a:cubicBezTo>
                  <a:cubicBezTo>
                    <a:pt x="33220" y="4983"/>
                    <a:pt x="32051" y="9782"/>
                    <a:pt x="30599" y="14501"/>
                  </a:cubicBezTo>
                  <a:cubicBezTo>
                    <a:pt x="29147" y="19219"/>
                    <a:pt x="27453" y="23857"/>
                    <a:pt x="25477" y="28374"/>
                  </a:cubicBezTo>
                  <a:cubicBezTo>
                    <a:pt x="23501" y="32972"/>
                    <a:pt x="21283" y="37489"/>
                    <a:pt x="18823" y="41884"/>
                  </a:cubicBezTo>
                  <a:cubicBezTo>
                    <a:pt x="16363" y="46240"/>
                    <a:pt x="13701" y="50515"/>
                    <a:pt x="10798" y="54588"/>
                  </a:cubicBezTo>
                  <a:cubicBezTo>
                    <a:pt x="7853" y="58742"/>
                    <a:pt x="4708" y="62735"/>
                    <a:pt x="1401" y="66566"/>
                  </a:cubicBezTo>
                  <a:cubicBezTo>
                    <a:pt x="957" y="67009"/>
                    <a:pt x="554" y="67493"/>
                    <a:pt x="151" y="67937"/>
                  </a:cubicBezTo>
                  <a:cubicBezTo>
                    <a:pt x="0" y="68088"/>
                    <a:pt x="142" y="68306"/>
                    <a:pt x="291" y="68306"/>
                  </a:cubicBezTo>
                  <a:cubicBezTo>
                    <a:pt x="341" y="68306"/>
                    <a:pt x="392" y="68281"/>
                    <a:pt x="433" y="68219"/>
                  </a:cubicBezTo>
                  <a:cubicBezTo>
                    <a:pt x="3821" y="64469"/>
                    <a:pt x="7007" y="60516"/>
                    <a:pt x="10031" y="56403"/>
                  </a:cubicBezTo>
                  <a:cubicBezTo>
                    <a:pt x="12975" y="52289"/>
                    <a:pt x="15758" y="48055"/>
                    <a:pt x="18258" y="43659"/>
                  </a:cubicBezTo>
                  <a:cubicBezTo>
                    <a:pt x="20759" y="39344"/>
                    <a:pt x="23058" y="34907"/>
                    <a:pt x="25074" y="30350"/>
                  </a:cubicBezTo>
                  <a:cubicBezTo>
                    <a:pt x="27131" y="25793"/>
                    <a:pt x="28905" y="21115"/>
                    <a:pt x="30438" y="16396"/>
                  </a:cubicBezTo>
                  <a:cubicBezTo>
                    <a:pt x="31970" y="11678"/>
                    <a:pt x="33220" y="6879"/>
                    <a:pt x="34229" y="2039"/>
                  </a:cubicBezTo>
                  <a:cubicBezTo>
                    <a:pt x="34350" y="1434"/>
                    <a:pt x="34430" y="870"/>
                    <a:pt x="34551" y="265"/>
                  </a:cubicBezTo>
                  <a:cubicBezTo>
                    <a:pt x="34575" y="97"/>
                    <a:pt x="34443" y="1"/>
                    <a:pt x="34323" y="1"/>
                  </a:cubicBezTo>
                  <a:close/>
                </a:path>
              </a:pathLst>
            </a:custGeom>
            <a:solidFill>
              <a:schemeClr val="accent5">
                <a:alpha val="843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4" name="Google Shape;104;p3"/>
            <p:cNvSpPr/>
            <p:nvPr/>
          </p:nvSpPr>
          <p:spPr>
            <a:xfrm rot="-5400000">
              <a:off x="4373138" y="135649"/>
              <a:ext cx="1434803" cy="2176252"/>
            </a:xfrm>
            <a:custGeom>
              <a:rect b="b" l="l" r="r" t="t"/>
              <a:pathLst>
                <a:path extrusionOk="0" h="63801" w="42064">
                  <a:moveTo>
                    <a:pt x="40209" y="1"/>
                  </a:moveTo>
                  <a:cubicBezTo>
                    <a:pt x="33070" y="4074"/>
                    <a:pt x="27666" y="10365"/>
                    <a:pt x="22867" y="16818"/>
                  </a:cubicBezTo>
                  <a:cubicBezTo>
                    <a:pt x="15406" y="26900"/>
                    <a:pt x="9034" y="37789"/>
                    <a:pt x="3913" y="49243"/>
                  </a:cubicBezTo>
                  <a:cubicBezTo>
                    <a:pt x="1856" y="53881"/>
                    <a:pt x="1" y="58760"/>
                    <a:pt x="283" y="63721"/>
                  </a:cubicBezTo>
                  <a:cubicBezTo>
                    <a:pt x="417" y="63776"/>
                    <a:pt x="553" y="63801"/>
                    <a:pt x="689" y="63801"/>
                  </a:cubicBezTo>
                  <a:cubicBezTo>
                    <a:pt x="1246" y="63801"/>
                    <a:pt x="1797" y="63392"/>
                    <a:pt x="2219" y="63035"/>
                  </a:cubicBezTo>
                  <a:lnTo>
                    <a:pt x="21859" y="46460"/>
                  </a:lnTo>
                  <a:cubicBezTo>
                    <a:pt x="24521" y="44282"/>
                    <a:pt x="27061" y="41983"/>
                    <a:pt x="29481" y="39523"/>
                  </a:cubicBezTo>
                  <a:cubicBezTo>
                    <a:pt x="38152" y="30248"/>
                    <a:pt x="42064" y="11898"/>
                    <a:pt x="40209" y="1"/>
                  </a:cubicBezTo>
                  <a:close/>
                </a:path>
              </a:pathLst>
            </a:custGeom>
            <a:solidFill>
              <a:schemeClr val="accent5">
                <a:alpha val="843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5" name="Google Shape;105;p3"/>
            <p:cNvSpPr/>
            <p:nvPr/>
          </p:nvSpPr>
          <p:spPr>
            <a:xfrm rot="-5400000">
              <a:off x="3121130" y="677418"/>
              <a:ext cx="1672789" cy="950987"/>
            </a:xfrm>
            <a:custGeom>
              <a:rect b="b" l="l" r="r" t="t"/>
              <a:pathLst>
                <a:path extrusionOk="0" h="27880" w="49041">
                  <a:moveTo>
                    <a:pt x="40263" y="0"/>
                  </a:moveTo>
                  <a:cubicBezTo>
                    <a:pt x="34352" y="0"/>
                    <a:pt x="28277" y="1806"/>
                    <a:pt x="23068" y="4691"/>
                  </a:cubicBezTo>
                  <a:cubicBezTo>
                    <a:pt x="15204" y="9046"/>
                    <a:pt x="8993" y="15620"/>
                    <a:pt x="3226" y="22274"/>
                  </a:cubicBezTo>
                  <a:cubicBezTo>
                    <a:pt x="1775" y="23968"/>
                    <a:pt x="323" y="25783"/>
                    <a:pt x="0" y="27880"/>
                  </a:cubicBezTo>
                  <a:cubicBezTo>
                    <a:pt x="8389" y="24250"/>
                    <a:pt x="16938" y="21064"/>
                    <a:pt x="25609" y="18322"/>
                  </a:cubicBezTo>
                  <a:cubicBezTo>
                    <a:pt x="34320" y="15580"/>
                    <a:pt x="43273" y="8320"/>
                    <a:pt x="49040" y="1505"/>
                  </a:cubicBezTo>
                  <a:cubicBezTo>
                    <a:pt x="46248" y="470"/>
                    <a:pt x="43277" y="0"/>
                    <a:pt x="40263" y="0"/>
                  </a:cubicBezTo>
                  <a:close/>
                </a:path>
              </a:pathLst>
            </a:custGeom>
            <a:solidFill>
              <a:schemeClr val="accent5">
                <a:alpha val="843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6" name="Google Shape;106;p3"/>
            <p:cNvSpPr/>
            <p:nvPr/>
          </p:nvSpPr>
          <p:spPr>
            <a:xfrm rot="-5400000">
              <a:off x="2987658" y="-658329"/>
              <a:ext cx="641063" cy="819015"/>
            </a:xfrm>
            <a:custGeom>
              <a:rect b="b" l="l" r="r" t="t"/>
              <a:pathLst>
                <a:path extrusionOk="0" h="24011" w="18794">
                  <a:moveTo>
                    <a:pt x="719" y="0"/>
                  </a:moveTo>
                  <a:cubicBezTo>
                    <a:pt x="496" y="0"/>
                    <a:pt x="270" y="18"/>
                    <a:pt x="41" y="55"/>
                  </a:cubicBezTo>
                  <a:lnTo>
                    <a:pt x="1" y="55"/>
                  </a:lnTo>
                  <a:cubicBezTo>
                    <a:pt x="646" y="5137"/>
                    <a:pt x="3792" y="10339"/>
                    <a:pt x="6574" y="14654"/>
                  </a:cubicBezTo>
                  <a:cubicBezTo>
                    <a:pt x="9317" y="19010"/>
                    <a:pt x="13592" y="22599"/>
                    <a:pt x="18794" y="24011"/>
                  </a:cubicBezTo>
                  <a:cubicBezTo>
                    <a:pt x="16374" y="15905"/>
                    <a:pt x="11898" y="8565"/>
                    <a:pt x="5808" y="2677"/>
                  </a:cubicBezTo>
                  <a:cubicBezTo>
                    <a:pt x="4397" y="1338"/>
                    <a:pt x="2662" y="0"/>
                    <a:pt x="719" y="0"/>
                  </a:cubicBezTo>
                  <a:close/>
                </a:path>
              </a:pathLst>
            </a:custGeom>
            <a:solidFill>
              <a:schemeClr val="accent5">
                <a:alpha val="843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7" name="Google Shape;107;p3"/>
            <p:cNvSpPr/>
            <p:nvPr/>
          </p:nvSpPr>
          <p:spPr>
            <a:xfrm rot="-5400000">
              <a:off x="2322598" y="417074"/>
              <a:ext cx="1104652" cy="339565"/>
            </a:xfrm>
            <a:custGeom>
              <a:rect b="b" l="l" r="r" t="t"/>
              <a:pathLst>
                <a:path extrusionOk="0" h="9955" w="32385">
                  <a:moveTo>
                    <a:pt x="22727" y="0"/>
                  </a:moveTo>
                  <a:cubicBezTo>
                    <a:pt x="20165" y="0"/>
                    <a:pt x="17584" y="376"/>
                    <a:pt x="15124" y="1091"/>
                  </a:cubicBezTo>
                  <a:cubicBezTo>
                    <a:pt x="9397" y="2705"/>
                    <a:pt x="4275" y="5971"/>
                    <a:pt x="0" y="9924"/>
                  </a:cubicBezTo>
                  <a:cubicBezTo>
                    <a:pt x="1469" y="9944"/>
                    <a:pt x="2941" y="9954"/>
                    <a:pt x="4415" y="9954"/>
                  </a:cubicBezTo>
                  <a:cubicBezTo>
                    <a:pt x="8646" y="9954"/>
                    <a:pt x="12893" y="9871"/>
                    <a:pt x="17140" y="9722"/>
                  </a:cubicBezTo>
                  <a:cubicBezTo>
                    <a:pt x="19439" y="9722"/>
                    <a:pt x="21778" y="9440"/>
                    <a:pt x="24036" y="8915"/>
                  </a:cubicBezTo>
                  <a:cubicBezTo>
                    <a:pt x="26819" y="8189"/>
                    <a:pt x="32022" y="6697"/>
                    <a:pt x="32385" y="2059"/>
                  </a:cubicBezTo>
                  <a:lnTo>
                    <a:pt x="32385" y="2019"/>
                  </a:lnTo>
                  <a:cubicBezTo>
                    <a:pt x="29410" y="646"/>
                    <a:pt x="26085" y="0"/>
                    <a:pt x="22727" y="0"/>
                  </a:cubicBezTo>
                  <a:close/>
                </a:path>
              </a:pathLst>
            </a:custGeom>
            <a:solidFill>
              <a:schemeClr val="accent5">
                <a:alpha val="843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08" name="Google Shape;108;p3"/>
          <p:cNvGrpSpPr/>
          <p:nvPr/>
        </p:nvGrpSpPr>
        <p:grpSpPr>
          <a:xfrm>
            <a:off x="6871078" y="2451720"/>
            <a:ext cx="3806719" cy="4765704"/>
            <a:chOff x="6132853" y="1390870"/>
            <a:chExt cx="3806719" cy="4765704"/>
          </a:xfrm>
        </p:grpSpPr>
        <p:sp>
          <p:nvSpPr>
            <p:cNvPr id="109" name="Google Shape;109;p3"/>
            <p:cNvSpPr/>
            <p:nvPr/>
          </p:nvSpPr>
          <p:spPr>
            <a:xfrm rot="-9401137">
              <a:off x="6864169" y="1684114"/>
              <a:ext cx="2344087" cy="4179216"/>
            </a:xfrm>
            <a:custGeom>
              <a:rect b="b" l="l" r="r" t="t"/>
              <a:pathLst>
                <a:path extrusionOk="0" h="122521" w="68721">
                  <a:moveTo>
                    <a:pt x="66664" y="0"/>
                  </a:moveTo>
                  <a:lnTo>
                    <a:pt x="51581" y="8792"/>
                  </a:lnTo>
                  <a:cubicBezTo>
                    <a:pt x="51218" y="24521"/>
                    <a:pt x="46822" y="40410"/>
                    <a:pt x="37708" y="52549"/>
                  </a:cubicBezTo>
                  <a:cubicBezTo>
                    <a:pt x="28917" y="64244"/>
                    <a:pt x="15515" y="72109"/>
                    <a:pt x="1716" y="72109"/>
                  </a:cubicBezTo>
                  <a:cubicBezTo>
                    <a:pt x="1145" y="72109"/>
                    <a:pt x="573" y="72096"/>
                    <a:pt x="0" y="72069"/>
                  </a:cubicBezTo>
                  <a:lnTo>
                    <a:pt x="0" y="72069"/>
                  </a:lnTo>
                  <a:lnTo>
                    <a:pt x="6412" y="122520"/>
                  </a:lnTo>
                  <a:cubicBezTo>
                    <a:pt x="9518" y="113406"/>
                    <a:pt x="18350" y="108486"/>
                    <a:pt x="26294" y="103969"/>
                  </a:cubicBezTo>
                  <a:cubicBezTo>
                    <a:pt x="36498" y="98161"/>
                    <a:pt x="46540" y="91507"/>
                    <a:pt x="54484" y="82393"/>
                  </a:cubicBezTo>
                  <a:cubicBezTo>
                    <a:pt x="62470" y="73319"/>
                    <a:pt x="68237" y="61422"/>
                    <a:pt x="68559" y="48879"/>
                  </a:cubicBezTo>
                  <a:cubicBezTo>
                    <a:pt x="68721" y="42628"/>
                    <a:pt x="67591" y="36458"/>
                    <a:pt x="66825" y="30247"/>
                  </a:cubicBezTo>
                  <a:cubicBezTo>
                    <a:pt x="65656" y="20205"/>
                    <a:pt x="65575" y="10042"/>
                    <a:pt x="66664" y="0"/>
                  </a:cubicBezTo>
                  <a:close/>
                </a:path>
              </a:pathLst>
            </a:custGeom>
            <a:solidFill>
              <a:schemeClr val="accent5">
                <a:alpha val="843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0" name="Google Shape;110;p3"/>
            <p:cNvSpPr/>
            <p:nvPr/>
          </p:nvSpPr>
          <p:spPr>
            <a:xfrm rot="-9401137">
              <a:off x="7272015" y="4313412"/>
              <a:ext cx="31688" cy="19545"/>
            </a:xfrm>
            <a:custGeom>
              <a:rect b="b" l="l" r="r" t="t"/>
              <a:pathLst>
                <a:path extrusionOk="0" h="573" w="929">
                  <a:moveTo>
                    <a:pt x="538" y="0"/>
                  </a:moveTo>
                  <a:cubicBezTo>
                    <a:pt x="478" y="0"/>
                    <a:pt x="418" y="15"/>
                    <a:pt x="364" y="48"/>
                  </a:cubicBezTo>
                  <a:cubicBezTo>
                    <a:pt x="243" y="48"/>
                    <a:pt x="202" y="129"/>
                    <a:pt x="122" y="209"/>
                  </a:cubicBezTo>
                  <a:cubicBezTo>
                    <a:pt x="41" y="290"/>
                    <a:pt x="1" y="451"/>
                    <a:pt x="41" y="572"/>
                  </a:cubicBezTo>
                  <a:lnTo>
                    <a:pt x="323" y="451"/>
                  </a:lnTo>
                  <a:lnTo>
                    <a:pt x="323" y="491"/>
                  </a:lnTo>
                  <a:cubicBezTo>
                    <a:pt x="342" y="485"/>
                    <a:pt x="358" y="483"/>
                    <a:pt x="373" y="483"/>
                  </a:cubicBezTo>
                  <a:cubicBezTo>
                    <a:pt x="433" y="483"/>
                    <a:pt x="475" y="520"/>
                    <a:pt x="541" y="520"/>
                  </a:cubicBezTo>
                  <a:cubicBezTo>
                    <a:pt x="570" y="520"/>
                    <a:pt x="604" y="513"/>
                    <a:pt x="646" y="491"/>
                  </a:cubicBezTo>
                  <a:cubicBezTo>
                    <a:pt x="646" y="451"/>
                    <a:pt x="646" y="411"/>
                    <a:pt x="646" y="411"/>
                  </a:cubicBezTo>
                  <a:lnTo>
                    <a:pt x="928" y="290"/>
                  </a:lnTo>
                  <a:cubicBezTo>
                    <a:pt x="869" y="113"/>
                    <a:pt x="702" y="0"/>
                    <a:pt x="53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1" name="Google Shape;111;p3"/>
            <p:cNvSpPr/>
            <p:nvPr/>
          </p:nvSpPr>
          <p:spPr>
            <a:xfrm rot="-9401137">
              <a:off x="8234467" y="2847548"/>
              <a:ext cx="42672" cy="50961"/>
            </a:xfrm>
            <a:custGeom>
              <a:rect b="b" l="l" r="r" t="t"/>
              <a:pathLst>
                <a:path extrusionOk="0" h="1494" w="1251">
                  <a:moveTo>
                    <a:pt x="484" y="1"/>
                  </a:moveTo>
                  <a:lnTo>
                    <a:pt x="323" y="82"/>
                  </a:lnTo>
                  <a:lnTo>
                    <a:pt x="162" y="203"/>
                  </a:lnTo>
                  <a:lnTo>
                    <a:pt x="81" y="324"/>
                  </a:lnTo>
                  <a:cubicBezTo>
                    <a:pt x="0" y="525"/>
                    <a:pt x="0" y="767"/>
                    <a:pt x="81" y="929"/>
                  </a:cubicBezTo>
                  <a:cubicBezTo>
                    <a:pt x="162" y="1251"/>
                    <a:pt x="403" y="1453"/>
                    <a:pt x="726" y="1493"/>
                  </a:cubicBezTo>
                  <a:lnTo>
                    <a:pt x="1008" y="1372"/>
                  </a:lnTo>
                  <a:lnTo>
                    <a:pt x="1250" y="1009"/>
                  </a:lnTo>
                  <a:lnTo>
                    <a:pt x="1250" y="687"/>
                  </a:lnTo>
                  <a:lnTo>
                    <a:pt x="1210" y="566"/>
                  </a:lnTo>
                  <a:cubicBezTo>
                    <a:pt x="1008" y="41"/>
                    <a:pt x="645" y="1"/>
                    <a:pt x="48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2" name="Google Shape;112;p3"/>
            <p:cNvSpPr/>
            <p:nvPr/>
          </p:nvSpPr>
          <p:spPr>
            <a:xfrm rot="-9401137">
              <a:off x="8870405" y="2834548"/>
              <a:ext cx="27561" cy="35304"/>
            </a:xfrm>
            <a:custGeom>
              <a:rect b="b" l="l" r="r" t="t"/>
              <a:pathLst>
                <a:path extrusionOk="0" h="1035" w="808">
                  <a:moveTo>
                    <a:pt x="376" y="1"/>
                  </a:moveTo>
                  <a:cubicBezTo>
                    <a:pt x="331" y="1"/>
                    <a:pt x="286" y="9"/>
                    <a:pt x="243" y="26"/>
                  </a:cubicBezTo>
                  <a:lnTo>
                    <a:pt x="41" y="268"/>
                  </a:lnTo>
                  <a:cubicBezTo>
                    <a:pt x="41" y="349"/>
                    <a:pt x="41" y="389"/>
                    <a:pt x="41" y="470"/>
                  </a:cubicBezTo>
                  <a:cubicBezTo>
                    <a:pt x="1" y="550"/>
                    <a:pt x="1" y="671"/>
                    <a:pt x="1" y="752"/>
                  </a:cubicBezTo>
                  <a:lnTo>
                    <a:pt x="283" y="1034"/>
                  </a:lnTo>
                  <a:cubicBezTo>
                    <a:pt x="485" y="954"/>
                    <a:pt x="606" y="833"/>
                    <a:pt x="727" y="671"/>
                  </a:cubicBezTo>
                  <a:cubicBezTo>
                    <a:pt x="767" y="550"/>
                    <a:pt x="808" y="389"/>
                    <a:pt x="767" y="268"/>
                  </a:cubicBezTo>
                  <a:cubicBezTo>
                    <a:pt x="704" y="110"/>
                    <a:pt x="541" y="1"/>
                    <a:pt x="37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3" name="Google Shape;113;p3"/>
            <p:cNvSpPr/>
            <p:nvPr/>
          </p:nvSpPr>
          <p:spPr>
            <a:xfrm rot="-9401137">
              <a:off x="8570353" y="2656276"/>
              <a:ext cx="27561" cy="32507"/>
            </a:xfrm>
            <a:custGeom>
              <a:rect b="b" l="l" r="r" t="t"/>
              <a:pathLst>
                <a:path extrusionOk="0" h="953" w="808">
                  <a:moveTo>
                    <a:pt x="485" y="0"/>
                  </a:moveTo>
                  <a:cubicBezTo>
                    <a:pt x="324" y="0"/>
                    <a:pt x="203" y="121"/>
                    <a:pt x="122" y="242"/>
                  </a:cubicBezTo>
                  <a:cubicBezTo>
                    <a:pt x="41" y="363"/>
                    <a:pt x="1" y="525"/>
                    <a:pt x="41" y="646"/>
                  </a:cubicBezTo>
                  <a:cubicBezTo>
                    <a:pt x="105" y="837"/>
                    <a:pt x="270" y="953"/>
                    <a:pt x="456" y="953"/>
                  </a:cubicBezTo>
                  <a:cubicBezTo>
                    <a:pt x="505" y="953"/>
                    <a:pt x="555" y="945"/>
                    <a:pt x="606" y="928"/>
                  </a:cubicBezTo>
                  <a:lnTo>
                    <a:pt x="807" y="686"/>
                  </a:lnTo>
                  <a:lnTo>
                    <a:pt x="807" y="605"/>
                  </a:lnTo>
                  <a:cubicBezTo>
                    <a:pt x="807" y="484"/>
                    <a:pt x="807" y="363"/>
                    <a:pt x="807" y="242"/>
                  </a:cubicBezTo>
                  <a:cubicBezTo>
                    <a:pt x="767" y="202"/>
                    <a:pt x="767" y="162"/>
                    <a:pt x="727" y="121"/>
                  </a:cubicBezTo>
                  <a:lnTo>
                    <a:pt x="485"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4" name="Google Shape;114;p3"/>
            <p:cNvSpPr/>
            <p:nvPr/>
          </p:nvSpPr>
          <p:spPr>
            <a:xfrm rot="-9401137">
              <a:off x="6840050" y="4230111"/>
              <a:ext cx="26163" cy="34690"/>
            </a:xfrm>
            <a:custGeom>
              <a:rect b="b" l="l" r="r" t="t"/>
              <a:pathLst>
                <a:path extrusionOk="0" h="1017" w="767">
                  <a:moveTo>
                    <a:pt x="466" y="0"/>
                  </a:moveTo>
                  <a:cubicBezTo>
                    <a:pt x="446" y="0"/>
                    <a:pt x="425" y="3"/>
                    <a:pt x="403" y="8"/>
                  </a:cubicBezTo>
                  <a:lnTo>
                    <a:pt x="161" y="290"/>
                  </a:lnTo>
                  <a:cubicBezTo>
                    <a:pt x="161" y="331"/>
                    <a:pt x="121" y="371"/>
                    <a:pt x="121" y="371"/>
                  </a:cubicBezTo>
                  <a:cubicBezTo>
                    <a:pt x="40" y="532"/>
                    <a:pt x="0" y="694"/>
                    <a:pt x="0" y="855"/>
                  </a:cubicBezTo>
                  <a:lnTo>
                    <a:pt x="323" y="1016"/>
                  </a:lnTo>
                  <a:cubicBezTo>
                    <a:pt x="645" y="855"/>
                    <a:pt x="766" y="532"/>
                    <a:pt x="726" y="210"/>
                  </a:cubicBezTo>
                  <a:cubicBezTo>
                    <a:pt x="691" y="105"/>
                    <a:pt x="596" y="0"/>
                    <a:pt x="46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5" name="Google Shape;115;p3"/>
            <p:cNvSpPr/>
            <p:nvPr/>
          </p:nvSpPr>
          <p:spPr>
            <a:xfrm rot="-9401137">
              <a:off x="7632337" y="4193410"/>
              <a:ext cx="82581" cy="71631"/>
            </a:xfrm>
            <a:custGeom>
              <a:rect b="b" l="l" r="r" t="t"/>
              <a:pathLst>
                <a:path extrusionOk="0" h="2100" w="2421">
                  <a:moveTo>
                    <a:pt x="963" y="0"/>
                  </a:moveTo>
                  <a:cubicBezTo>
                    <a:pt x="753" y="0"/>
                    <a:pt x="541" y="81"/>
                    <a:pt x="404" y="218"/>
                  </a:cubicBezTo>
                  <a:cubicBezTo>
                    <a:pt x="122" y="420"/>
                    <a:pt x="1" y="783"/>
                    <a:pt x="82" y="1105"/>
                  </a:cubicBezTo>
                  <a:lnTo>
                    <a:pt x="243" y="1468"/>
                  </a:lnTo>
                  <a:lnTo>
                    <a:pt x="445" y="1710"/>
                  </a:lnTo>
                  <a:lnTo>
                    <a:pt x="646" y="1831"/>
                  </a:lnTo>
                  <a:lnTo>
                    <a:pt x="727" y="1872"/>
                  </a:lnTo>
                  <a:cubicBezTo>
                    <a:pt x="934" y="2027"/>
                    <a:pt x="1174" y="2099"/>
                    <a:pt x="1415" y="2099"/>
                  </a:cubicBezTo>
                  <a:cubicBezTo>
                    <a:pt x="1550" y="2099"/>
                    <a:pt x="1685" y="2076"/>
                    <a:pt x="1816" y="2033"/>
                  </a:cubicBezTo>
                  <a:cubicBezTo>
                    <a:pt x="2098" y="1912"/>
                    <a:pt x="2300" y="1630"/>
                    <a:pt x="2421" y="1347"/>
                  </a:cubicBezTo>
                  <a:lnTo>
                    <a:pt x="2259" y="702"/>
                  </a:lnTo>
                  <a:lnTo>
                    <a:pt x="2058" y="460"/>
                  </a:lnTo>
                  <a:lnTo>
                    <a:pt x="2098" y="379"/>
                  </a:lnTo>
                  <a:cubicBezTo>
                    <a:pt x="1922" y="168"/>
                    <a:pt x="1654" y="49"/>
                    <a:pt x="1401" y="49"/>
                  </a:cubicBezTo>
                  <a:cubicBezTo>
                    <a:pt x="1364" y="49"/>
                    <a:pt x="1327" y="52"/>
                    <a:pt x="1291" y="57"/>
                  </a:cubicBezTo>
                  <a:lnTo>
                    <a:pt x="1251" y="57"/>
                  </a:lnTo>
                  <a:cubicBezTo>
                    <a:pt x="1161" y="18"/>
                    <a:pt x="1062" y="0"/>
                    <a:pt x="963"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6" name="Google Shape;116;p3"/>
            <p:cNvSpPr/>
            <p:nvPr/>
          </p:nvSpPr>
          <p:spPr>
            <a:xfrm rot="-9401137">
              <a:off x="7058305" y="3745809"/>
              <a:ext cx="44036" cy="49733"/>
            </a:xfrm>
            <a:custGeom>
              <a:rect b="b" l="l" r="r" t="t"/>
              <a:pathLst>
                <a:path extrusionOk="0" h="1458" w="1291">
                  <a:moveTo>
                    <a:pt x="565" y="1"/>
                  </a:moveTo>
                  <a:lnTo>
                    <a:pt x="363" y="81"/>
                  </a:lnTo>
                  <a:lnTo>
                    <a:pt x="283" y="162"/>
                  </a:lnTo>
                  <a:lnTo>
                    <a:pt x="121" y="283"/>
                  </a:lnTo>
                  <a:lnTo>
                    <a:pt x="41" y="404"/>
                  </a:lnTo>
                  <a:cubicBezTo>
                    <a:pt x="0" y="606"/>
                    <a:pt x="0" y="807"/>
                    <a:pt x="41" y="968"/>
                  </a:cubicBezTo>
                  <a:cubicBezTo>
                    <a:pt x="151" y="1264"/>
                    <a:pt x="431" y="1458"/>
                    <a:pt x="725" y="1458"/>
                  </a:cubicBezTo>
                  <a:cubicBezTo>
                    <a:pt x="752" y="1458"/>
                    <a:pt x="779" y="1456"/>
                    <a:pt x="807" y="1452"/>
                  </a:cubicBezTo>
                  <a:lnTo>
                    <a:pt x="1008" y="1291"/>
                  </a:lnTo>
                  <a:lnTo>
                    <a:pt x="1250" y="888"/>
                  </a:lnTo>
                  <a:cubicBezTo>
                    <a:pt x="1291" y="727"/>
                    <a:pt x="1291" y="525"/>
                    <a:pt x="1250" y="364"/>
                  </a:cubicBezTo>
                  <a:lnTo>
                    <a:pt x="1210" y="243"/>
                  </a:lnTo>
                  <a:lnTo>
                    <a:pt x="1049" y="122"/>
                  </a:lnTo>
                  <a:lnTo>
                    <a:pt x="766"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7" name="Google Shape;117;p3"/>
            <p:cNvSpPr/>
            <p:nvPr/>
          </p:nvSpPr>
          <p:spPr>
            <a:xfrm rot="-9401137">
              <a:off x="7076342" y="3996918"/>
              <a:ext cx="46833" cy="48232"/>
            </a:xfrm>
            <a:custGeom>
              <a:rect b="b" l="l" r="r" t="t"/>
              <a:pathLst>
                <a:path extrusionOk="0" h="1414" w="1373">
                  <a:moveTo>
                    <a:pt x="606" y="1"/>
                  </a:moveTo>
                  <a:lnTo>
                    <a:pt x="404" y="41"/>
                  </a:lnTo>
                  <a:lnTo>
                    <a:pt x="243" y="202"/>
                  </a:lnTo>
                  <a:lnTo>
                    <a:pt x="82" y="565"/>
                  </a:lnTo>
                  <a:cubicBezTo>
                    <a:pt x="41" y="646"/>
                    <a:pt x="1" y="767"/>
                    <a:pt x="41" y="888"/>
                  </a:cubicBezTo>
                  <a:lnTo>
                    <a:pt x="162" y="1130"/>
                  </a:lnTo>
                  <a:lnTo>
                    <a:pt x="525" y="1372"/>
                  </a:lnTo>
                  <a:cubicBezTo>
                    <a:pt x="597" y="1400"/>
                    <a:pt x="673" y="1414"/>
                    <a:pt x="749" y="1414"/>
                  </a:cubicBezTo>
                  <a:cubicBezTo>
                    <a:pt x="888" y="1414"/>
                    <a:pt x="1026" y="1369"/>
                    <a:pt x="1130" y="1291"/>
                  </a:cubicBezTo>
                  <a:lnTo>
                    <a:pt x="1251" y="1130"/>
                  </a:lnTo>
                  <a:lnTo>
                    <a:pt x="1372" y="848"/>
                  </a:lnTo>
                  <a:lnTo>
                    <a:pt x="1372" y="606"/>
                  </a:lnTo>
                  <a:lnTo>
                    <a:pt x="1251" y="323"/>
                  </a:lnTo>
                  <a:lnTo>
                    <a:pt x="1090" y="122"/>
                  </a:lnTo>
                  <a:lnTo>
                    <a:pt x="808"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8" name="Google Shape;118;p3"/>
            <p:cNvSpPr/>
            <p:nvPr/>
          </p:nvSpPr>
          <p:spPr>
            <a:xfrm rot="-9401137">
              <a:off x="7045832" y="4648976"/>
              <a:ext cx="28925" cy="36089"/>
            </a:xfrm>
            <a:custGeom>
              <a:rect b="b" l="l" r="r" t="t"/>
              <a:pathLst>
                <a:path extrusionOk="0" h="1058" w="848">
                  <a:moveTo>
                    <a:pt x="312" y="373"/>
                  </a:moveTo>
                  <a:cubicBezTo>
                    <a:pt x="295" y="377"/>
                    <a:pt x="288" y="391"/>
                    <a:pt x="285" y="410"/>
                  </a:cubicBezTo>
                  <a:lnTo>
                    <a:pt x="285" y="410"/>
                  </a:lnTo>
                  <a:lnTo>
                    <a:pt x="306" y="389"/>
                  </a:lnTo>
                  <a:lnTo>
                    <a:pt x="306" y="389"/>
                  </a:lnTo>
                  <a:lnTo>
                    <a:pt x="312" y="373"/>
                  </a:lnTo>
                  <a:close/>
                  <a:moveTo>
                    <a:pt x="508" y="1"/>
                  </a:moveTo>
                  <a:cubicBezTo>
                    <a:pt x="487" y="1"/>
                    <a:pt x="465" y="3"/>
                    <a:pt x="444" y="8"/>
                  </a:cubicBezTo>
                  <a:lnTo>
                    <a:pt x="312" y="373"/>
                  </a:lnTo>
                  <a:lnTo>
                    <a:pt x="312" y="373"/>
                  </a:lnTo>
                  <a:cubicBezTo>
                    <a:pt x="315" y="372"/>
                    <a:pt x="319" y="371"/>
                    <a:pt x="323" y="371"/>
                  </a:cubicBezTo>
                  <a:lnTo>
                    <a:pt x="306" y="389"/>
                  </a:lnTo>
                  <a:lnTo>
                    <a:pt x="306" y="389"/>
                  </a:lnTo>
                  <a:lnTo>
                    <a:pt x="283" y="452"/>
                  </a:lnTo>
                  <a:cubicBezTo>
                    <a:pt x="283" y="437"/>
                    <a:pt x="283" y="423"/>
                    <a:pt x="285" y="410"/>
                  </a:cubicBezTo>
                  <a:lnTo>
                    <a:pt x="285" y="410"/>
                  </a:lnTo>
                  <a:lnTo>
                    <a:pt x="283" y="412"/>
                  </a:lnTo>
                  <a:cubicBezTo>
                    <a:pt x="122" y="492"/>
                    <a:pt x="1" y="654"/>
                    <a:pt x="1" y="855"/>
                  </a:cubicBezTo>
                  <a:lnTo>
                    <a:pt x="323" y="1057"/>
                  </a:lnTo>
                  <a:lnTo>
                    <a:pt x="525" y="1057"/>
                  </a:lnTo>
                  <a:lnTo>
                    <a:pt x="807" y="775"/>
                  </a:lnTo>
                  <a:cubicBezTo>
                    <a:pt x="807" y="734"/>
                    <a:pt x="807" y="694"/>
                    <a:pt x="807" y="654"/>
                  </a:cubicBezTo>
                  <a:cubicBezTo>
                    <a:pt x="848" y="533"/>
                    <a:pt x="848" y="371"/>
                    <a:pt x="807" y="250"/>
                  </a:cubicBezTo>
                  <a:cubicBezTo>
                    <a:pt x="772" y="110"/>
                    <a:pt x="646" y="1"/>
                    <a:pt x="508"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9" name="Google Shape;119;p3"/>
            <p:cNvSpPr/>
            <p:nvPr/>
          </p:nvSpPr>
          <p:spPr>
            <a:xfrm rot="-9401137">
              <a:off x="7446673" y="4717027"/>
              <a:ext cx="30290" cy="28175"/>
            </a:xfrm>
            <a:custGeom>
              <a:rect b="b" l="l" r="r" t="t"/>
              <a:pathLst>
                <a:path extrusionOk="0" h="826" w="888">
                  <a:moveTo>
                    <a:pt x="388" y="0"/>
                  </a:moveTo>
                  <a:cubicBezTo>
                    <a:pt x="285" y="0"/>
                    <a:pt x="183" y="28"/>
                    <a:pt x="81" y="105"/>
                  </a:cubicBezTo>
                  <a:lnTo>
                    <a:pt x="0" y="347"/>
                  </a:lnTo>
                  <a:cubicBezTo>
                    <a:pt x="0" y="638"/>
                    <a:pt x="182" y="826"/>
                    <a:pt x="400" y="826"/>
                  </a:cubicBezTo>
                  <a:cubicBezTo>
                    <a:pt x="453" y="826"/>
                    <a:pt x="509" y="815"/>
                    <a:pt x="565" y="791"/>
                  </a:cubicBezTo>
                  <a:cubicBezTo>
                    <a:pt x="766" y="710"/>
                    <a:pt x="887" y="428"/>
                    <a:pt x="847" y="186"/>
                  </a:cubicBezTo>
                  <a:lnTo>
                    <a:pt x="605" y="24"/>
                  </a:lnTo>
                  <a:lnTo>
                    <a:pt x="565" y="24"/>
                  </a:lnTo>
                  <a:cubicBezTo>
                    <a:pt x="506" y="10"/>
                    <a:pt x="447" y="0"/>
                    <a:pt x="38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0" name="Google Shape;120;p3"/>
            <p:cNvSpPr/>
            <p:nvPr/>
          </p:nvSpPr>
          <p:spPr>
            <a:xfrm rot="-9401137">
              <a:off x="7492825" y="4466435"/>
              <a:ext cx="49528" cy="55054"/>
            </a:xfrm>
            <a:custGeom>
              <a:rect b="b" l="l" r="r" t="t"/>
              <a:pathLst>
                <a:path extrusionOk="0" h="1614" w="1452">
                  <a:moveTo>
                    <a:pt x="645" y="0"/>
                  </a:moveTo>
                  <a:cubicBezTo>
                    <a:pt x="242" y="202"/>
                    <a:pt x="0" y="605"/>
                    <a:pt x="0" y="1049"/>
                  </a:cubicBezTo>
                  <a:lnTo>
                    <a:pt x="121" y="1291"/>
                  </a:lnTo>
                  <a:lnTo>
                    <a:pt x="403" y="1533"/>
                  </a:lnTo>
                  <a:lnTo>
                    <a:pt x="645" y="1614"/>
                  </a:lnTo>
                  <a:cubicBezTo>
                    <a:pt x="968" y="1533"/>
                    <a:pt x="1250" y="1331"/>
                    <a:pt x="1371" y="1049"/>
                  </a:cubicBezTo>
                  <a:cubicBezTo>
                    <a:pt x="1452" y="847"/>
                    <a:pt x="1452" y="605"/>
                    <a:pt x="1371" y="404"/>
                  </a:cubicBezTo>
                  <a:cubicBezTo>
                    <a:pt x="1371" y="363"/>
                    <a:pt x="1331" y="323"/>
                    <a:pt x="1331" y="242"/>
                  </a:cubicBezTo>
                  <a:lnTo>
                    <a:pt x="1170" y="121"/>
                  </a:lnTo>
                  <a:lnTo>
                    <a:pt x="847"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1" name="Google Shape;121;p3"/>
            <p:cNvSpPr/>
            <p:nvPr/>
          </p:nvSpPr>
          <p:spPr>
            <a:xfrm rot="-9401137">
              <a:off x="7448246" y="3207414"/>
              <a:ext cx="78453" cy="95474"/>
            </a:xfrm>
            <a:custGeom>
              <a:rect b="b" l="l" r="r" t="t"/>
              <a:pathLst>
                <a:path extrusionOk="0" h="2799" w="2300">
                  <a:moveTo>
                    <a:pt x="1334" y="0"/>
                  </a:moveTo>
                  <a:cubicBezTo>
                    <a:pt x="1280" y="0"/>
                    <a:pt x="1225" y="5"/>
                    <a:pt x="1170" y="14"/>
                  </a:cubicBezTo>
                  <a:lnTo>
                    <a:pt x="807" y="296"/>
                  </a:lnTo>
                  <a:lnTo>
                    <a:pt x="726" y="417"/>
                  </a:lnTo>
                  <a:cubicBezTo>
                    <a:pt x="565" y="579"/>
                    <a:pt x="484" y="780"/>
                    <a:pt x="444" y="982"/>
                  </a:cubicBezTo>
                  <a:lnTo>
                    <a:pt x="283" y="1143"/>
                  </a:lnTo>
                  <a:lnTo>
                    <a:pt x="121" y="1466"/>
                  </a:lnTo>
                  <a:lnTo>
                    <a:pt x="81" y="1547"/>
                  </a:lnTo>
                  <a:cubicBezTo>
                    <a:pt x="41" y="1708"/>
                    <a:pt x="0" y="1869"/>
                    <a:pt x="41" y="2071"/>
                  </a:cubicBezTo>
                  <a:lnTo>
                    <a:pt x="283" y="2474"/>
                  </a:lnTo>
                  <a:lnTo>
                    <a:pt x="605" y="2676"/>
                  </a:lnTo>
                  <a:lnTo>
                    <a:pt x="726" y="2756"/>
                  </a:lnTo>
                  <a:cubicBezTo>
                    <a:pt x="826" y="2785"/>
                    <a:pt x="926" y="2798"/>
                    <a:pt x="1025" y="2798"/>
                  </a:cubicBezTo>
                  <a:cubicBezTo>
                    <a:pt x="1204" y="2798"/>
                    <a:pt x="1377" y="2754"/>
                    <a:pt x="1533" y="2676"/>
                  </a:cubicBezTo>
                  <a:lnTo>
                    <a:pt x="1775" y="2353"/>
                  </a:lnTo>
                  <a:lnTo>
                    <a:pt x="1896" y="2030"/>
                  </a:lnTo>
                  <a:lnTo>
                    <a:pt x="1896" y="1869"/>
                  </a:lnTo>
                  <a:lnTo>
                    <a:pt x="2138" y="1587"/>
                  </a:lnTo>
                  <a:lnTo>
                    <a:pt x="2299" y="1224"/>
                  </a:lnTo>
                  <a:lnTo>
                    <a:pt x="2259" y="740"/>
                  </a:lnTo>
                  <a:cubicBezTo>
                    <a:pt x="2152" y="275"/>
                    <a:pt x="1759" y="0"/>
                    <a:pt x="133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2" name="Google Shape;122;p3"/>
            <p:cNvSpPr/>
            <p:nvPr/>
          </p:nvSpPr>
          <p:spPr>
            <a:xfrm rot="-9401137">
              <a:off x="7840661" y="3000076"/>
              <a:ext cx="44070" cy="51404"/>
            </a:xfrm>
            <a:custGeom>
              <a:rect b="b" l="l" r="r" t="t"/>
              <a:pathLst>
                <a:path extrusionOk="0" h="1507" w="1292">
                  <a:moveTo>
                    <a:pt x="687" y="0"/>
                  </a:moveTo>
                  <a:cubicBezTo>
                    <a:pt x="487" y="0"/>
                    <a:pt x="297" y="84"/>
                    <a:pt x="162" y="252"/>
                  </a:cubicBezTo>
                  <a:cubicBezTo>
                    <a:pt x="41" y="494"/>
                    <a:pt x="1" y="776"/>
                    <a:pt x="82" y="1018"/>
                  </a:cubicBezTo>
                  <a:cubicBezTo>
                    <a:pt x="162" y="1220"/>
                    <a:pt x="283" y="1381"/>
                    <a:pt x="485" y="1462"/>
                  </a:cubicBezTo>
                  <a:cubicBezTo>
                    <a:pt x="546" y="1493"/>
                    <a:pt x="614" y="1506"/>
                    <a:pt x="683" y="1506"/>
                  </a:cubicBezTo>
                  <a:cubicBezTo>
                    <a:pt x="794" y="1506"/>
                    <a:pt x="909" y="1472"/>
                    <a:pt x="1009" y="1422"/>
                  </a:cubicBezTo>
                  <a:lnTo>
                    <a:pt x="1130" y="1260"/>
                  </a:lnTo>
                  <a:lnTo>
                    <a:pt x="1170" y="1099"/>
                  </a:lnTo>
                  <a:lnTo>
                    <a:pt x="1130" y="1059"/>
                  </a:lnTo>
                  <a:lnTo>
                    <a:pt x="1251" y="857"/>
                  </a:lnTo>
                  <a:lnTo>
                    <a:pt x="1291" y="575"/>
                  </a:lnTo>
                  <a:lnTo>
                    <a:pt x="1211" y="373"/>
                  </a:lnTo>
                  <a:lnTo>
                    <a:pt x="1130" y="252"/>
                  </a:lnTo>
                  <a:lnTo>
                    <a:pt x="928" y="91"/>
                  </a:lnTo>
                  <a:lnTo>
                    <a:pt x="807" y="10"/>
                  </a:lnTo>
                  <a:cubicBezTo>
                    <a:pt x="767" y="3"/>
                    <a:pt x="727" y="0"/>
                    <a:pt x="687"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3" name="Google Shape;123;p3"/>
            <p:cNvSpPr/>
            <p:nvPr/>
          </p:nvSpPr>
          <p:spPr>
            <a:xfrm rot="-9401137">
              <a:off x="8104101" y="3269386"/>
              <a:ext cx="78419" cy="83945"/>
            </a:xfrm>
            <a:custGeom>
              <a:rect b="b" l="l" r="r" t="t"/>
              <a:pathLst>
                <a:path extrusionOk="0" h="2461" w="2299">
                  <a:moveTo>
                    <a:pt x="1089" y="0"/>
                  </a:moveTo>
                  <a:cubicBezTo>
                    <a:pt x="363" y="242"/>
                    <a:pt x="0" y="1008"/>
                    <a:pt x="202" y="1734"/>
                  </a:cubicBezTo>
                  <a:cubicBezTo>
                    <a:pt x="282" y="1936"/>
                    <a:pt x="403" y="2097"/>
                    <a:pt x="524" y="2258"/>
                  </a:cubicBezTo>
                  <a:lnTo>
                    <a:pt x="807" y="2379"/>
                  </a:lnTo>
                  <a:lnTo>
                    <a:pt x="1049" y="2460"/>
                  </a:lnTo>
                  <a:lnTo>
                    <a:pt x="1331" y="2460"/>
                  </a:lnTo>
                  <a:lnTo>
                    <a:pt x="1855" y="2258"/>
                  </a:lnTo>
                  <a:lnTo>
                    <a:pt x="2178" y="1936"/>
                  </a:lnTo>
                  <a:lnTo>
                    <a:pt x="2299" y="1613"/>
                  </a:lnTo>
                  <a:lnTo>
                    <a:pt x="2299" y="1129"/>
                  </a:lnTo>
                  <a:lnTo>
                    <a:pt x="2138" y="484"/>
                  </a:lnTo>
                  <a:lnTo>
                    <a:pt x="1815" y="121"/>
                  </a:lnTo>
                  <a:lnTo>
                    <a:pt x="1533"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4" name="Google Shape;124;p3"/>
            <p:cNvSpPr/>
            <p:nvPr/>
          </p:nvSpPr>
          <p:spPr>
            <a:xfrm rot="-9401137">
              <a:off x="7604115" y="3246942"/>
              <a:ext cx="78453" cy="78556"/>
            </a:xfrm>
            <a:custGeom>
              <a:rect b="b" l="l" r="r" t="t"/>
              <a:pathLst>
                <a:path extrusionOk="0" h="2303" w="2300">
                  <a:moveTo>
                    <a:pt x="1056" y="1"/>
                  </a:moveTo>
                  <a:cubicBezTo>
                    <a:pt x="790" y="1"/>
                    <a:pt x="531" y="90"/>
                    <a:pt x="323" y="246"/>
                  </a:cubicBezTo>
                  <a:lnTo>
                    <a:pt x="121" y="569"/>
                  </a:lnTo>
                  <a:lnTo>
                    <a:pt x="0" y="851"/>
                  </a:lnTo>
                  <a:lnTo>
                    <a:pt x="0" y="1375"/>
                  </a:lnTo>
                  <a:cubicBezTo>
                    <a:pt x="202" y="1899"/>
                    <a:pt x="686" y="2262"/>
                    <a:pt x="1251" y="2303"/>
                  </a:cubicBezTo>
                  <a:lnTo>
                    <a:pt x="1372" y="2303"/>
                  </a:lnTo>
                  <a:lnTo>
                    <a:pt x="1734" y="2182"/>
                  </a:lnTo>
                  <a:lnTo>
                    <a:pt x="1976" y="2020"/>
                  </a:lnTo>
                  <a:lnTo>
                    <a:pt x="2178" y="1698"/>
                  </a:lnTo>
                  <a:cubicBezTo>
                    <a:pt x="2299" y="1415"/>
                    <a:pt x="2299" y="1133"/>
                    <a:pt x="2178" y="810"/>
                  </a:cubicBezTo>
                  <a:cubicBezTo>
                    <a:pt x="2057" y="488"/>
                    <a:pt x="1815" y="206"/>
                    <a:pt x="1492" y="85"/>
                  </a:cubicBezTo>
                  <a:cubicBezTo>
                    <a:pt x="1350" y="27"/>
                    <a:pt x="1202" y="1"/>
                    <a:pt x="105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5" name="Google Shape;125;p3"/>
            <p:cNvSpPr/>
            <p:nvPr/>
          </p:nvSpPr>
          <p:spPr>
            <a:xfrm rot="-9401137">
              <a:off x="8827740" y="3642030"/>
              <a:ext cx="11018" cy="26197"/>
            </a:xfrm>
            <a:custGeom>
              <a:rect b="b" l="l" r="r" t="t"/>
              <a:pathLst>
                <a:path extrusionOk="0" h="768" w="323">
                  <a:moveTo>
                    <a:pt x="0" y="1"/>
                  </a:moveTo>
                  <a:lnTo>
                    <a:pt x="81" y="767"/>
                  </a:lnTo>
                  <a:lnTo>
                    <a:pt x="282" y="444"/>
                  </a:lnTo>
                  <a:cubicBezTo>
                    <a:pt x="323" y="364"/>
                    <a:pt x="323" y="283"/>
                    <a:pt x="323" y="202"/>
                  </a:cubicBezTo>
                  <a:lnTo>
                    <a:pt x="0"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6" name="Google Shape;126;p3"/>
            <p:cNvSpPr/>
            <p:nvPr/>
          </p:nvSpPr>
          <p:spPr>
            <a:xfrm rot="-9401137">
              <a:off x="7694338" y="3638914"/>
              <a:ext cx="64673" cy="68834"/>
            </a:xfrm>
            <a:custGeom>
              <a:rect b="b" l="l" r="r" t="t"/>
              <a:pathLst>
                <a:path extrusionOk="0" h="2018" w="1896">
                  <a:moveTo>
                    <a:pt x="766" y="1"/>
                  </a:moveTo>
                  <a:lnTo>
                    <a:pt x="565" y="82"/>
                  </a:lnTo>
                  <a:lnTo>
                    <a:pt x="282" y="364"/>
                  </a:lnTo>
                  <a:lnTo>
                    <a:pt x="81" y="767"/>
                  </a:lnTo>
                  <a:cubicBezTo>
                    <a:pt x="40" y="928"/>
                    <a:pt x="0" y="1090"/>
                    <a:pt x="40" y="1251"/>
                  </a:cubicBezTo>
                  <a:lnTo>
                    <a:pt x="282" y="1695"/>
                  </a:lnTo>
                  <a:lnTo>
                    <a:pt x="605" y="1896"/>
                  </a:lnTo>
                  <a:lnTo>
                    <a:pt x="766" y="1977"/>
                  </a:lnTo>
                  <a:cubicBezTo>
                    <a:pt x="847" y="2004"/>
                    <a:pt x="937" y="2017"/>
                    <a:pt x="1029" y="2017"/>
                  </a:cubicBezTo>
                  <a:cubicBezTo>
                    <a:pt x="1214" y="2017"/>
                    <a:pt x="1412" y="1964"/>
                    <a:pt x="1573" y="1856"/>
                  </a:cubicBezTo>
                  <a:lnTo>
                    <a:pt x="1815" y="1533"/>
                  </a:lnTo>
                  <a:lnTo>
                    <a:pt x="1895" y="1251"/>
                  </a:lnTo>
                  <a:lnTo>
                    <a:pt x="1895" y="807"/>
                  </a:lnTo>
                  <a:lnTo>
                    <a:pt x="1815" y="485"/>
                  </a:lnTo>
                  <a:lnTo>
                    <a:pt x="1492" y="162"/>
                  </a:lnTo>
                  <a:lnTo>
                    <a:pt x="1210"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7" name="Google Shape;127;p3"/>
            <p:cNvSpPr/>
            <p:nvPr/>
          </p:nvSpPr>
          <p:spPr>
            <a:xfrm rot="-9401137">
              <a:off x="7449843" y="3665319"/>
              <a:ext cx="70199" cy="74326"/>
            </a:xfrm>
            <a:custGeom>
              <a:rect b="b" l="l" r="r" t="t"/>
              <a:pathLst>
                <a:path extrusionOk="0" h="2179" w="2058">
                  <a:moveTo>
                    <a:pt x="928" y="1"/>
                  </a:moveTo>
                  <a:lnTo>
                    <a:pt x="565" y="82"/>
                  </a:lnTo>
                  <a:lnTo>
                    <a:pt x="364" y="203"/>
                  </a:lnTo>
                  <a:lnTo>
                    <a:pt x="162" y="445"/>
                  </a:lnTo>
                  <a:cubicBezTo>
                    <a:pt x="41" y="727"/>
                    <a:pt x="1" y="1049"/>
                    <a:pt x="122" y="1332"/>
                  </a:cubicBezTo>
                  <a:cubicBezTo>
                    <a:pt x="243" y="1695"/>
                    <a:pt x="525" y="2017"/>
                    <a:pt x="848" y="2179"/>
                  </a:cubicBezTo>
                  <a:lnTo>
                    <a:pt x="1251" y="2179"/>
                  </a:lnTo>
                  <a:lnTo>
                    <a:pt x="1574" y="2017"/>
                  </a:lnTo>
                  <a:lnTo>
                    <a:pt x="1856" y="1735"/>
                  </a:lnTo>
                  <a:cubicBezTo>
                    <a:pt x="2017" y="1412"/>
                    <a:pt x="2057" y="1049"/>
                    <a:pt x="1936" y="727"/>
                  </a:cubicBezTo>
                  <a:cubicBezTo>
                    <a:pt x="1775" y="283"/>
                    <a:pt x="1372" y="1"/>
                    <a:pt x="928"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8" name="Google Shape;128;p3"/>
            <p:cNvSpPr/>
            <p:nvPr/>
          </p:nvSpPr>
          <p:spPr>
            <a:xfrm rot="-9401137">
              <a:off x="7464494" y="3919201"/>
              <a:ext cx="78453" cy="77225"/>
            </a:xfrm>
            <a:custGeom>
              <a:rect b="b" l="l" r="r" t="t"/>
              <a:pathLst>
                <a:path extrusionOk="0" h="2264" w="2300">
                  <a:moveTo>
                    <a:pt x="1073" y="1"/>
                  </a:moveTo>
                  <a:cubicBezTo>
                    <a:pt x="663" y="1"/>
                    <a:pt x="268" y="236"/>
                    <a:pt x="81" y="610"/>
                  </a:cubicBezTo>
                  <a:lnTo>
                    <a:pt x="0" y="933"/>
                  </a:lnTo>
                  <a:lnTo>
                    <a:pt x="0" y="1215"/>
                  </a:lnTo>
                  <a:lnTo>
                    <a:pt x="121" y="1538"/>
                  </a:lnTo>
                  <a:cubicBezTo>
                    <a:pt x="323" y="1860"/>
                    <a:pt x="686" y="2143"/>
                    <a:pt x="1130" y="2264"/>
                  </a:cubicBezTo>
                  <a:lnTo>
                    <a:pt x="1452" y="2264"/>
                  </a:lnTo>
                  <a:lnTo>
                    <a:pt x="1694" y="2183"/>
                  </a:lnTo>
                  <a:lnTo>
                    <a:pt x="1977" y="1981"/>
                  </a:lnTo>
                  <a:cubicBezTo>
                    <a:pt x="2219" y="1659"/>
                    <a:pt x="2299" y="1215"/>
                    <a:pt x="2178" y="812"/>
                  </a:cubicBezTo>
                  <a:cubicBezTo>
                    <a:pt x="2017" y="368"/>
                    <a:pt x="1614" y="46"/>
                    <a:pt x="1170" y="5"/>
                  </a:cubicBezTo>
                  <a:cubicBezTo>
                    <a:pt x="1138" y="2"/>
                    <a:pt x="1106" y="1"/>
                    <a:pt x="107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9" name="Google Shape;129;p3"/>
            <p:cNvSpPr/>
            <p:nvPr/>
          </p:nvSpPr>
          <p:spPr>
            <a:xfrm rot="-9401137">
              <a:off x="8463973" y="3468754"/>
              <a:ext cx="53689" cy="53655"/>
            </a:xfrm>
            <a:custGeom>
              <a:rect b="b" l="l" r="r" t="t"/>
              <a:pathLst>
                <a:path extrusionOk="0" h="1573" w="1574">
                  <a:moveTo>
                    <a:pt x="726" y="0"/>
                  </a:moveTo>
                  <a:cubicBezTo>
                    <a:pt x="565" y="40"/>
                    <a:pt x="404" y="161"/>
                    <a:pt x="283" y="323"/>
                  </a:cubicBezTo>
                  <a:lnTo>
                    <a:pt x="202" y="363"/>
                  </a:lnTo>
                  <a:lnTo>
                    <a:pt x="41" y="686"/>
                  </a:lnTo>
                  <a:lnTo>
                    <a:pt x="0" y="887"/>
                  </a:lnTo>
                  <a:cubicBezTo>
                    <a:pt x="0" y="928"/>
                    <a:pt x="0" y="1008"/>
                    <a:pt x="41" y="1049"/>
                  </a:cubicBezTo>
                  <a:cubicBezTo>
                    <a:pt x="81" y="1250"/>
                    <a:pt x="242" y="1412"/>
                    <a:pt x="444" y="1533"/>
                  </a:cubicBezTo>
                  <a:cubicBezTo>
                    <a:pt x="538" y="1559"/>
                    <a:pt x="637" y="1573"/>
                    <a:pt x="735" y="1573"/>
                  </a:cubicBezTo>
                  <a:cubicBezTo>
                    <a:pt x="932" y="1573"/>
                    <a:pt x="1130" y="1519"/>
                    <a:pt x="1291" y="1412"/>
                  </a:cubicBezTo>
                  <a:lnTo>
                    <a:pt x="1452" y="1250"/>
                  </a:lnTo>
                  <a:lnTo>
                    <a:pt x="1573" y="928"/>
                  </a:lnTo>
                  <a:lnTo>
                    <a:pt x="1573" y="726"/>
                  </a:lnTo>
                  <a:lnTo>
                    <a:pt x="1573" y="645"/>
                  </a:lnTo>
                  <a:cubicBezTo>
                    <a:pt x="1493" y="403"/>
                    <a:pt x="1331" y="161"/>
                    <a:pt x="1130" y="40"/>
                  </a:cubicBezTo>
                  <a:lnTo>
                    <a:pt x="1009"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0" name="Google Shape;130;p3"/>
            <p:cNvSpPr/>
            <p:nvPr/>
          </p:nvSpPr>
          <p:spPr>
            <a:xfrm rot="-9401137">
              <a:off x="7873717" y="3694214"/>
              <a:ext cx="63309" cy="70949"/>
            </a:xfrm>
            <a:custGeom>
              <a:rect b="b" l="l" r="r" t="t"/>
              <a:pathLst>
                <a:path extrusionOk="0" h="2080" w="1856">
                  <a:moveTo>
                    <a:pt x="727" y="0"/>
                  </a:moveTo>
                  <a:lnTo>
                    <a:pt x="444" y="121"/>
                  </a:lnTo>
                  <a:lnTo>
                    <a:pt x="122" y="484"/>
                  </a:lnTo>
                  <a:lnTo>
                    <a:pt x="1" y="847"/>
                  </a:lnTo>
                  <a:lnTo>
                    <a:pt x="41" y="1331"/>
                  </a:lnTo>
                  <a:cubicBezTo>
                    <a:pt x="253" y="1966"/>
                    <a:pt x="646" y="2080"/>
                    <a:pt x="897" y="2080"/>
                  </a:cubicBezTo>
                  <a:cubicBezTo>
                    <a:pt x="981" y="2080"/>
                    <a:pt x="1049" y="2067"/>
                    <a:pt x="1090" y="2057"/>
                  </a:cubicBezTo>
                  <a:lnTo>
                    <a:pt x="1452" y="1775"/>
                  </a:lnTo>
                  <a:lnTo>
                    <a:pt x="1694" y="1412"/>
                  </a:lnTo>
                  <a:cubicBezTo>
                    <a:pt x="1815" y="1210"/>
                    <a:pt x="1856" y="968"/>
                    <a:pt x="1815" y="726"/>
                  </a:cubicBezTo>
                  <a:lnTo>
                    <a:pt x="1573" y="282"/>
                  </a:lnTo>
                  <a:lnTo>
                    <a:pt x="1251" y="81"/>
                  </a:lnTo>
                  <a:lnTo>
                    <a:pt x="727"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1" name="Google Shape;131;p3"/>
            <p:cNvSpPr/>
            <p:nvPr/>
          </p:nvSpPr>
          <p:spPr>
            <a:xfrm rot="-9401137">
              <a:off x="7336073" y="2910306"/>
              <a:ext cx="45401" cy="49562"/>
            </a:xfrm>
            <a:custGeom>
              <a:rect b="b" l="l" r="r" t="t"/>
              <a:pathLst>
                <a:path extrusionOk="0" h="1453" w="1331">
                  <a:moveTo>
                    <a:pt x="524" y="1"/>
                  </a:moveTo>
                  <a:lnTo>
                    <a:pt x="323" y="122"/>
                  </a:lnTo>
                  <a:lnTo>
                    <a:pt x="81" y="565"/>
                  </a:lnTo>
                  <a:cubicBezTo>
                    <a:pt x="40" y="686"/>
                    <a:pt x="0" y="807"/>
                    <a:pt x="40" y="928"/>
                  </a:cubicBezTo>
                  <a:lnTo>
                    <a:pt x="161" y="1130"/>
                  </a:lnTo>
                  <a:lnTo>
                    <a:pt x="484" y="1372"/>
                  </a:lnTo>
                  <a:cubicBezTo>
                    <a:pt x="605" y="1452"/>
                    <a:pt x="726" y="1452"/>
                    <a:pt x="847" y="1452"/>
                  </a:cubicBezTo>
                  <a:lnTo>
                    <a:pt x="1049" y="1291"/>
                  </a:lnTo>
                  <a:lnTo>
                    <a:pt x="1250" y="928"/>
                  </a:lnTo>
                  <a:cubicBezTo>
                    <a:pt x="1291" y="807"/>
                    <a:pt x="1331" y="686"/>
                    <a:pt x="1291" y="565"/>
                  </a:cubicBezTo>
                  <a:lnTo>
                    <a:pt x="1210" y="364"/>
                  </a:lnTo>
                  <a:lnTo>
                    <a:pt x="847" y="41"/>
                  </a:lnTo>
                  <a:cubicBezTo>
                    <a:pt x="726" y="1"/>
                    <a:pt x="605" y="1"/>
                    <a:pt x="52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2" name="Google Shape;132;p3"/>
            <p:cNvSpPr/>
            <p:nvPr/>
          </p:nvSpPr>
          <p:spPr>
            <a:xfrm rot="-9401137">
              <a:off x="8555506" y="2960971"/>
              <a:ext cx="35816" cy="28960"/>
            </a:xfrm>
            <a:custGeom>
              <a:rect b="b" l="l" r="r" t="t"/>
              <a:pathLst>
                <a:path extrusionOk="0" h="849" w="1050">
                  <a:moveTo>
                    <a:pt x="559" y="0"/>
                  </a:moveTo>
                  <a:cubicBezTo>
                    <a:pt x="496" y="0"/>
                    <a:pt x="430" y="13"/>
                    <a:pt x="364" y="41"/>
                  </a:cubicBezTo>
                  <a:cubicBezTo>
                    <a:pt x="122" y="122"/>
                    <a:pt x="1" y="364"/>
                    <a:pt x="41" y="646"/>
                  </a:cubicBezTo>
                  <a:lnTo>
                    <a:pt x="202" y="808"/>
                  </a:lnTo>
                  <a:cubicBezTo>
                    <a:pt x="283" y="835"/>
                    <a:pt x="368" y="848"/>
                    <a:pt x="453" y="848"/>
                  </a:cubicBezTo>
                  <a:cubicBezTo>
                    <a:pt x="623" y="848"/>
                    <a:pt x="794" y="794"/>
                    <a:pt x="928" y="687"/>
                  </a:cubicBezTo>
                  <a:lnTo>
                    <a:pt x="1049" y="404"/>
                  </a:lnTo>
                  <a:lnTo>
                    <a:pt x="1049" y="324"/>
                  </a:lnTo>
                  <a:cubicBezTo>
                    <a:pt x="956" y="138"/>
                    <a:pt x="769" y="0"/>
                    <a:pt x="559"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33" name="Google Shape;133;p3"/>
          <p:cNvSpPr/>
          <p:nvPr/>
        </p:nvSpPr>
        <p:spPr>
          <a:xfrm rot="-9527801">
            <a:off x="2260111" y="599227"/>
            <a:ext cx="13781" cy="17909"/>
          </a:xfrm>
          <a:custGeom>
            <a:rect b="b" l="l" r="r" t="t"/>
            <a:pathLst>
              <a:path extrusionOk="0" h="525" w="404">
                <a:moveTo>
                  <a:pt x="121" y="0"/>
                </a:moveTo>
                <a:lnTo>
                  <a:pt x="0" y="162"/>
                </a:lnTo>
                <a:cubicBezTo>
                  <a:pt x="0" y="202"/>
                  <a:pt x="0" y="202"/>
                  <a:pt x="0" y="242"/>
                </a:cubicBezTo>
                <a:cubicBezTo>
                  <a:pt x="0" y="323"/>
                  <a:pt x="0" y="363"/>
                  <a:pt x="0" y="404"/>
                </a:cubicBezTo>
                <a:lnTo>
                  <a:pt x="162" y="525"/>
                </a:lnTo>
                <a:cubicBezTo>
                  <a:pt x="242" y="525"/>
                  <a:pt x="323" y="444"/>
                  <a:pt x="363" y="363"/>
                </a:cubicBezTo>
                <a:cubicBezTo>
                  <a:pt x="404" y="283"/>
                  <a:pt x="404" y="202"/>
                  <a:pt x="363" y="162"/>
                </a:cubicBezTo>
                <a:cubicBezTo>
                  <a:pt x="323" y="41"/>
                  <a:pt x="242" y="0"/>
                  <a:pt x="121"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4" name="Google Shape;134;p3"/>
          <p:cNvSpPr/>
          <p:nvPr/>
        </p:nvSpPr>
        <p:spPr>
          <a:xfrm rot="-9527801">
            <a:off x="1709030" y="1717475"/>
            <a:ext cx="27528" cy="16544"/>
          </a:xfrm>
          <a:custGeom>
            <a:rect b="b" l="l" r="r" t="t"/>
            <a:pathLst>
              <a:path extrusionOk="0" h="485" w="807">
                <a:moveTo>
                  <a:pt x="283" y="0"/>
                </a:moveTo>
                <a:cubicBezTo>
                  <a:pt x="202" y="0"/>
                  <a:pt x="81" y="40"/>
                  <a:pt x="0" y="121"/>
                </a:cubicBezTo>
                <a:lnTo>
                  <a:pt x="81" y="363"/>
                </a:lnTo>
                <a:cubicBezTo>
                  <a:pt x="283" y="363"/>
                  <a:pt x="484" y="403"/>
                  <a:pt x="646" y="484"/>
                </a:cubicBezTo>
                <a:lnTo>
                  <a:pt x="807" y="282"/>
                </a:lnTo>
                <a:cubicBezTo>
                  <a:pt x="686" y="121"/>
                  <a:pt x="484" y="0"/>
                  <a:pt x="283"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5" name="Google Shape;135;p3"/>
          <p:cNvSpPr/>
          <p:nvPr/>
        </p:nvSpPr>
        <p:spPr>
          <a:xfrm rot="-9527801">
            <a:off x="1476603" y="1884155"/>
            <a:ext cx="13781" cy="11598"/>
          </a:xfrm>
          <a:custGeom>
            <a:rect b="b" l="l" r="r" t="t"/>
            <a:pathLst>
              <a:path extrusionOk="0" h="340" w="404">
                <a:moveTo>
                  <a:pt x="266" y="1"/>
                </a:moveTo>
                <a:cubicBezTo>
                  <a:pt x="245" y="1"/>
                  <a:pt x="223" y="6"/>
                  <a:pt x="202" y="17"/>
                </a:cubicBezTo>
                <a:cubicBezTo>
                  <a:pt x="121" y="17"/>
                  <a:pt x="40" y="97"/>
                  <a:pt x="0" y="178"/>
                </a:cubicBezTo>
                <a:cubicBezTo>
                  <a:pt x="0" y="218"/>
                  <a:pt x="0" y="299"/>
                  <a:pt x="0" y="339"/>
                </a:cubicBezTo>
                <a:lnTo>
                  <a:pt x="161" y="299"/>
                </a:lnTo>
                <a:lnTo>
                  <a:pt x="161" y="339"/>
                </a:lnTo>
                <a:cubicBezTo>
                  <a:pt x="161" y="339"/>
                  <a:pt x="282" y="218"/>
                  <a:pt x="282" y="218"/>
                </a:cubicBezTo>
                <a:lnTo>
                  <a:pt x="282" y="178"/>
                </a:lnTo>
                <a:lnTo>
                  <a:pt x="403" y="97"/>
                </a:lnTo>
                <a:cubicBezTo>
                  <a:pt x="374" y="38"/>
                  <a:pt x="323" y="1"/>
                  <a:pt x="26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36" name="Google Shape;136;p3"/>
          <p:cNvGrpSpPr/>
          <p:nvPr/>
        </p:nvGrpSpPr>
        <p:grpSpPr>
          <a:xfrm rot="-734960">
            <a:off x="5766558" y="4272006"/>
            <a:ext cx="1321248" cy="2086090"/>
            <a:chOff x="3774651" y="3335219"/>
            <a:chExt cx="1496659" cy="2317501"/>
          </a:xfrm>
        </p:grpSpPr>
        <p:sp>
          <p:nvSpPr>
            <p:cNvPr id="137" name="Google Shape;137;p3"/>
            <p:cNvSpPr/>
            <p:nvPr/>
          </p:nvSpPr>
          <p:spPr>
            <a:xfrm rot="-6495022">
              <a:off x="3931979" y="4877370"/>
              <a:ext cx="1463322" cy="122594"/>
            </a:xfrm>
            <a:custGeom>
              <a:rect b="b" l="l" r="r" t="t"/>
              <a:pathLst>
                <a:path extrusionOk="0" h="3594" w="42899">
                  <a:moveTo>
                    <a:pt x="23678" y="1"/>
                  </a:moveTo>
                  <a:cubicBezTo>
                    <a:pt x="21774" y="1"/>
                    <a:pt x="19864" y="63"/>
                    <a:pt x="17935" y="201"/>
                  </a:cubicBezTo>
                  <a:cubicBezTo>
                    <a:pt x="12288" y="604"/>
                    <a:pt x="6642" y="1572"/>
                    <a:pt x="1158" y="3064"/>
                  </a:cubicBezTo>
                  <a:lnTo>
                    <a:pt x="149" y="3347"/>
                  </a:lnTo>
                  <a:cubicBezTo>
                    <a:pt x="0" y="3384"/>
                    <a:pt x="23" y="3593"/>
                    <a:pt x="123" y="3593"/>
                  </a:cubicBezTo>
                  <a:cubicBezTo>
                    <a:pt x="131" y="3593"/>
                    <a:pt x="140" y="3592"/>
                    <a:pt x="149" y="3589"/>
                  </a:cubicBezTo>
                  <a:lnTo>
                    <a:pt x="190" y="3589"/>
                  </a:lnTo>
                  <a:cubicBezTo>
                    <a:pt x="2892" y="2782"/>
                    <a:pt x="5675" y="2137"/>
                    <a:pt x="8498" y="1612"/>
                  </a:cubicBezTo>
                  <a:cubicBezTo>
                    <a:pt x="11240" y="1128"/>
                    <a:pt x="14023" y="725"/>
                    <a:pt x="16846" y="524"/>
                  </a:cubicBezTo>
                  <a:cubicBezTo>
                    <a:pt x="19177" y="321"/>
                    <a:pt x="21536" y="231"/>
                    <a:pt x="23900" y="231"/>
                  </a:cubicBezTo>
                  <a:cubicBezTo>
                    <a:pt x="24358" y="231"/>
                    <a:pt x="24816" y="235"/>
                    <a:pt x="25274" y="241"/>
                  </a:cubicBezTo>
                  <a:cubicBezTo>
                    <a:pt x="28057" y="282"/>
                    <a:pt x="30799" y="483"/>
                    <a:pt x="33542" y="846"/>
                  </a:cubicBezTo>
                  <a:cubicBezTo>
                    <a:pt x="36284" y="1169"/>
                    <a:pt x="39027" y="1653"/>
                    <a:pt x="41688" y="2298"/>
                  </a:cubicBezTo>
                  <a:lnTo>
                    <a:pt x="42656" y="2540"/>
                  </a:lnTo>
                  <a:cubicBezTo>
                    <a:pt x="42818" y="2540"/>
                    <a:pt x="42898" y="2338"/>
                    <a:pt x="42777" y="2298"/>
                  </a:cubicBezTo>
                  <a:cubicBezTo>
                    <a:pt x="40075" y="1653"/>
                    <a:pt x="37373" y="1128"/>
                    <a:pt x="34671" y="766"/>
                  </a:cubicBezTo>
                  <a:cubicBezTo>
                    <a:pt x="31888" y="362"/>
                    <a:pt x="29106" y="120"/>
                    <a:pt x="26323" y="40"/>
                  </a:cubicBezTo>
                  <a:cubicBezTo>
                    <a:pt x="25442" y="14"/>
                    <a:pt x="24561" y="1"/>
                    <a:pt x="23678" y="1"/>
                  </a:cubicBezTo>
                  <a:close/>
                </a:path>
              </a:pathLst>
            </a:custGeom>
            <a:solidFill>
              <a:schemeClr val="accent2">
                <a:alpha val="6078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8" name="Google Shape;138;p3"/>
            <p:cNvSpPr/>
            <p:nvPr/>
          </p:nvSpPr>
          <p:spPr>
            <a:xfrm rot="-6495022">
              <a:off x="3844267" y="4433258"/>
              <a:ext cx="708483" cy="658988"/>
            </a:xfrm>
            <a:custGeom>
              <a:rect b="b" l="l" r="r" t="t"/>
              <a:pathLst>
                <a:path extrusionOk="0" h="19319" w="20770">
                  <a:moveTo>
                    <a:pt x="20770" y="1"/>
                  </a:moveTo>
                  <a:lnTo>
                    <a:pt x="20770" y="1"/>
                  </a:lnTo>
                  <a:cubicBezTo>
                    <a:pt x="19399" y="485"/>
                    <a:pt x="18148" y="1170"/>
                    <a:pt x="17059" y="2098"/>
                  </a:cubicBezTo>
                  <a:lnTo>
                    <a:pt x="8873" y="8026"/>
                  </a:lnTo>
                  <a:cubicBezTo>
                    <a:pt x="6977" y="9357"/>
                    <a:pt x="5162" y="10809"/>
                    <a:pt x="3509" y="12382"/>
                  </a:cubicBezTo>
                  <a:cubicBezTo>
                    <a:pt x="1613" y="14277"/>
                    <a:pt x="0" y="16939"/>
                    <a:pt x="646" y="19318"/>
                  </a:cubicBezTo>
                  <a:lnTo>
                    <a:pt x="726" y="19238"/>
                  </a:lnTo>
                  <a:cubicBezTo>
                    <a:pt x="5122" y="17302"/>
                    <a:pt x="9397" y="14922"/>
                    <a:pt x="13027" y="11777"/>
                  </a:cubicBezTo>
                  <a:cubicBezTo>
                    <a:pt x="16656" y="8591"/>
                    <a:pt x="19600" y="4517"/>
                    <a:pt x="20770" y="1"/>
                  </a:cubicBezTo>
                  <a:close/>
                </a:path>
              </a:pathLst>
            </a:custGeom>
            <a:solidFill>
              <a:schemeClr val="accent2">
                <a:alpha val="6078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9" name="Google Shape;139;p3"/>
            <p:cNvSpPr/>
            <p:nvPr/>
          </p:nvSpPr>
          <p:spPr>
            <a:xfrm rot="-6495022">
              <a:off x="3604079" y="3882601"/>
              <a:ext cx="1412838" cy="359631"/>
            </a:xfrm>
            <a:custGeom>
              <a:rect b="b" l="l" r="r" t="t"/>
              <a:pathLst>
                <a:path extrusionOk="0" h="10543" w="41419">
                  <a:moveTo>
                    <a:pt x="18469" y="1"/>
                  </a:moveTo>
                  <a:cubicBezTo>
                    <a:pt x="12280" y="1"/>
                    <a:pt x="4717" y="2412"/>
                    <a:pt x="1" y="5503"/>
                  </a:cubicBezTo>
                  <a:cubicBezTo>
                    <a:pt x="3469" y="7923"/>
                    <a:pt x="7865" y="8891"/>
                    <a:pt x="12180" y="9536"/>
                  </a:cubicBezTo>
                  <a:cubicBezTo>
                    <a:pt x="16798" y="10211"/>
                    <a:pt x="21453" y="10543"/>
                    <a:pt x="26107" y="10543"/>
                  </a:cubicBezTo>
                  <a:cubicBezTo>
                    <a:pt x="28403" y="10543"/>
                    <a:pt x="30699" y="10462"/>
                    <a:pt x="32990" y="10302"/>
                  </a:cubicBezTo>
                  <a:cubicBezTo>
                    <a:pt x="35853" y="10101"/>
                    <a:pt x="38838" y="9738"/>
                    <a:pt x="41419" y="8326"/>
                  </a:cubicBezTo>
                  <a:cubicBezTo>
                    <a:pt x="41419" y="7963"/>
                    <a:pt x="41015" y="7721"/>
                    <a:pt x="40693" y="7600"/>
                  </a:cubicBezTo>
                  <a:lnTo>
                    <a:pt x="28150" y="2438"/>
                  </a:lnTo>
                  <a:cubicBezTo>
                    <a:pt x="26497" y="1712"/>
                    <a:pt x="24803" y="1067"/>
                    <a:pt x="23029" y="543"/>
                  </a:cubicBezTo>
                  <a:cubicBezTo>
                    <a:pt x="21658" y="171"/>
                    <a:pt x="20112" y="1"/>
                    <a:pt x="18469" y="1"/>
                  </a:cubicBezTo>
                  <a:close/>
                </a:path>
              </a:pathLst>
            </a:custGeom>
            <a:solidFill>
              <a:schemeClr val="accent2">
                <a:alpha val="6078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0" name="Google Shape;140;p3"/>
            <p:cNvSpPr/>
            <p:nvPr/>
          </p:nvSpPr>
          <p:spPr>
            <a:xfrm rot="-6495022">
              <a:off x="4385102" y="4261007"/>
              <a:ext cx="796523" cy="577224"/>
            </a:xfrm>
            <a:custGeom>
              <a:rect b="b" l="l" r="r" t="t"/>
              <a:pathLst>
                <a:path extrusionOk="0" h="16922" w="23351">
                  <a:moveTo>
                    <a:pt x="81" y="0"/>
                  </a:moveTo>
                  <a:cubicBezTo>
                    <a:pt x="0" y="4719"/>
                    <a:pt x="2823" y="8953"/>
                    <a:pt x="6655" y="11615"/>
                  </a:cubicBezTo>
                  <a:cubicBezTo>
                    <a:pt x="10446" y="14236"/>
                    <a:pt x="15124" y="15567"/>
                    <a:pt x="19762" y="16616"/>
                  </a:cubicBezTo>
                  <a:cubicBezTo>
                    <a:pt x="20501" y="16769"/>
                    <a:pt x="21257" y="16922"/>
                    <a:pt x="22019" y="16922"/>
                  </a:cubicBezTo>
                  <a:cubicBezTo>
                    <a:pt x="22461" y="16922"/>
                    <a:pt x="22906" y="16870"/>
                    <a:pt x="23351" y="16737"/>
                  </a:cubicBezTo>
                  <a:cubicBezTo>
                    <a:pt x="19842" y="13631"/>
                    <a:pt x="16576" y="10365"/>
                    <a:pt x="13511" y="6897"/>
                  </a:cubicBezTo>
                  <a:cubicBezTo>
                    <a:pt x="10405" y="3428"/>
                    <a:pt x="4840" y="1008"/>
                    <a:pt x="162" y="0"/>
                  </a:cubicBezTo>
                  <a:close/>
                </a:path>
              </a:pathLst>
            </a:custGeom>
            <a:solidFill>
              <a:schemeClr val="accent2">
                <a:alpha val="6078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1" name="Google Shape;141;p3"/>
            <p:cNvSpPr/>
            <p:nvPr/>
          </p:nvSpPr>
          <p:spPr>
            <a:xfrm rot="-6495022">
              <a:off x="4329475" y="5043464"/>
              <a:ext cx="345339" cy="515893"/>
            </a:xfrm>
            <a:custGeom>
              <a:rect b="b" l="l" r="r" t="t"/>
              <a:pathLst>
                <a:path extrusionOk="0" h="15124" w="10124">
                  <a:moveTo>
                    <a:pt x="9881" y="0"/>
                  </a:moveTo>
                  <a:lnTo>
                    <a:pt x="9881" y="0"/>
                  </a:lnTo>
                  <a:cubicBezTo>
                    <a:pt x="6050" y="3186"/>
                    <a:pt x="2985" y="7179"/>
                    <a:pt x="969" y="11696"/>
                  </a:cubicBezTo>
                  <a:cubicBezTo>
                    <a:pt x="444" y="12825"/>
                    <a:pt x="1" y="14156"/>
                    <a:pt x="646" y="15124"/>
                  </a:cubicBezTo>
                  <a:cubicBezTo>
                    <a:pt x="3227" y="13511"/>
                    <a:pt x="5405" y="10688"/>
                    <a:pt x="7179" y="8268"/>
                  </a:cubicBezTo>
                  <a:cubicBezTo>
                    <a:pt x="8994" y="5808"/>
                    <a:pt x="10123" y="2864"/>
                    <a:pt x="9881" y="0"/>
                  </a:cubicBezTo>
                  <a:close/>
                </a:path>
              </a:pathLst>
            </a:custGeom>
            <a:solidFill>
              <a:schemeClr val="accent2">
                <a:alpha val="6078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2" name="Google Shape;142;p3"/>
            <p:cNvSpPr/>
            <p:nvPr/>
          </p:nvSpPr>
          <p:spPr>
            <a:xfrm rot="-6495022">
              <a:off x="4813019" y="4963338"/>
              <a:ext cx="359085" cy="468615"/>
            </a:xfrm>
            <a:custGeom>
              <a:rect b="b" l="l" r="r" t="t"/>
              <a:pathLst>
                <a:path extrusionOk="0" h="13738" w="10527">
                  <a:moveTo>
                    <a:pt x="1612" y="1"/>
                  </a:moveTo>
                  <a:cubicBezTo>
                    <a:pt x="1196" y="1"/>
                    <a:pt x="752" y="81"/>
                    <a:pt x="283" y="267"/>
                  </a:cubicBezTo>
                  <a:lnTo>
                    <a:pt x="243" y="267"/>
                  </a:lnTo>
                  <a:cubicBezTo>
                    <a:pt x="1" y="3332"/>
                    <a:pt x="969" y="6397"/>
                    <a:pt x="2985" y="8777"/>
                  </a:cubicBezTo>
                  <a:cubicBezTo>
                    <a:pt x="5002" y="11076"/>
                    <a:pt x="7623" y="12810"/>
                    <a:pt x="10527" y="13737"/>
                  </a:cubicBezTo>
                  <a:cubicBezTo>
                    <a:pt x="9518" y="10995"/>
                    <a:pt x="8389" y="8293"/>
                    <a:pt x="7220" y="5591"/>
                  </a:cubicBezTo>
                  <a:cubicBezTo>
                    <a:pt x="6776" y="4502"/>
                    <a:pt x="6211" y="3453"/>
                    <a:pt x="5486" y="2485"/>
                  </a:cubicBezTo>
                  <a:cubicBezTo>
                    <a:pt x="4762" y="1565"/>
                    <a:pt x="3449" y="1"/>
                    <a:pt x="1612" y="1"/>
                  </a:cubicBezTo>
                  <a:close/>
                </a:path>
              </a:pathLst>
            </a:custGeom>
            <a:solidFill>
              <a:schemeClr val="accent2">
                <a:alpha val="6078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43" name="Google Shape;143;p3"/>
          <p:cNvGrpSpPr/>
          <p:nvPr/>
        </p:nvGrpSpPr>
        <p:grpSpPr>
          <a:xfrm>
            <a:off x="5408726" y="-757760"/>
            <a:ext cx="3819204" cy="3162113"/>
            <a:chOff x="5408726" y="-757760"/>
            <a:chExt cx="3819204" cy="3162113"/>
          </a:xfrm>
        </p:grpSpPr>
        <p:sp>
          <p:nvSpPr>
            <p:cNvPr id="144" name="Google Shape;144;p3"/>
            <p:cNvSpPr/>
            <p:nvPr/>
          </p:nvSpPr>
          <p:spPr>
            <a:xfrm rot="-8862877">
              <a:off x="7383307" y="-580692"/>
              <a:ext cx="1336874" cy="2119307"/>
            </a:xfrm>
            <a:custGeom>
              <a:rect b="b" l="l" r="r" t="t"/>
              <a:pathLst>
                <a:path extrusionOk="0" h="66092" w="41716">
                  <a:moveTo>
                    <a:pt x="41443" y="0"/>
                  </a:moveTo>
                  <a:cubicBezTo>
                    <a:pt x="41399" y="0"/>
                    <a:pt x="41353" y="19"/>
                    <a:pt x="41308" y="64"/>
                  </a:cubicBezTo>
                  <a:cubicBezTo>
                    <a:pt x="37557" y="3613"/>
                    <a:pt x="33968" y="7364"/>
                    <a:pt x="30580" y="11276"/>
                  </a:cubicBezTo>
                  <a:cubicBezTo>
                    <a:pt x="27192" y="15187"/>
                    <a:pt x="24006" y="19220"/>
                    <a:pt x="21022" y="23455"/>
                  </a:cubicBezTo>
                  <a:cubicBezTo>
                    <a:pt x="18078" y="27609"/>
                    <a:pt x="15336" y="31924"/>
                    <a:pt x="12835" y="36320"/>
                  </a:cubicBezTo>
                  <a:cubicBezTo>
                    <a:pt x="10335" y="40756"/>
                    <a:pt x="8036" y="45313"/>
                    <a:pt x="5979" y="49951"/>
                  </a:cubicBezTo>
                  <a:cubicBezTo>
                    <a:pt x="3963" y="54549"/>
                    <a:pt x="2148" y="59267"/>
                    <a:pt x="616" y="64066"/>
                  </a:cubicBezTo>
                  <a:cubicBezTo>
                    <a:pt x="454" y="64631"/>
                    <a:pt x="253" y="65236"/>
                    <a:pt x="51" y="65800"/>
                  </a:cubicBezTo>
                  <a:cubicBezTo>
                    <a:pt x="0" y="65978"/>
                    <a:pt x="141" y="66092"/>
                    <a:pt x="272" y="66092"/>
                  </a:cubicBezTo>
                  <a:cubicBezTo>
                    <a:pt x="350" y="66092"/>
                    <a:pt x="424" y="66052"/>
                    <a:pt x="454" y="65962"/>
                  </a:cubicBezTo>
                  <a:cubicBezTo>
                    <a:pt x="1946" y="61163"/>
                    <a:pt x="3640" y="56444"/>
                    <a:pt x="5616" y="51847"/>
                  </a:cubicBezTo>
                  <a:cubicBezTo>
                    <a:pt x="7593" y="47209"/>
                    <a:pt x="9770" y="42692"/>
                    <a:pt x="12230" y="38296"/>
                  </a:cubicBezTo>
                  <a:cubicBezTo>
                    <a:pt x="14690" y="33819"/>
                    <a:pt x="17352" y="29464"/>
                    <a:pt x="20296" y="25229"/>
                  </a:cubicBezTo>
                  <a:cubicBezTo>
                    <a:pt x="23200" y="20995"/>
                    <a:pt x="26305" y="16922"/>
                    <a:pt x="29612" y="13010"/>
                  </a:cubicBezTo>
                  <a:cubicBezTo>
                    <a:pt x="32919" y="9057"/>
                    <a:pt x="36468" y="5307"/>
                    <a:pt x="40178" y="1677"/>
                  </a:cubicBezTo>
                  <a:cubicBezTo>
                    <a:pt x="40662" y="1234"/>
                    <a:pt x="41106" y="790"/>
                    <a:pt x="41590" y="387"/>
                  </a:cubicBezTo>
                  <a:cubicBezTo>
                    <a:pt x="41715" y="230"/>
                    <a:pt x="41597" y="0"/>
                    <a:pt x="41443"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5" name="Google Shape;145;p3"/>
            <p:cNvSpPr/>
            <p:nvPr/>
          </p:nvSpPr>
          <p:spPr>
            <a:xfrm rot="-8862877">
              <a:off x="7690931" y="569134"/>
              <a:ext cx="442057" cy="1440662"/>
            </a:xfrm>
            <a:custGeom>
              <a:rect b="b" l="l" r="r" t="t"/>
              <a:pathLst>
                <a:path extrusionOk="0" h="44928" w="13794">
                  <a:moveTo>
                    <a:pt x="687" y="0"/>
                  </a:moveTo>
                  <a:cubicBezTo>
                    <a:pt x="1" y="2380"/>
                    <a:pt x="203" y="4800"/>
                    <a:pt x="404" y="7179"/>
                  </a:cubicBezTo>
                  <a:cubicBezTo>
                    <a:pt x="888" y="12825"/>
                    <a:pt x="1412" y="18431"/>
                    <a:pt x="1937" y="24077"/>
                  </a:cubicBezTo>
                  <a:cubicBezTo>
                    <a:pt x="2259" y="27908"/>
                    <a:pt x="2622" y="31780"/>
                    <a:pt x="3671" y="35490"/>
                  </a:cubicBezTo>
                  <a:cubicBezTo>
                    <a:pt x="4881" y="39765"/>
                    <a:pt x="7583" y="44120"/>
                    <a:pt x="12180" y="44927"/>
                  </a:cubicBezTo>
                  <a:lnTo>
                    <a:pt x="12140" y="44766"/>
                  </a:lnTo>
                  <a:cubicBezTo>
                    <a:pt x="13350" y="36619"/>
                    <a:pt x="13793" y="28352"/>
                    <a:pt x="12261" y="20488"/>
                  </a:cubicBezTo>
                  <a:cubicBezTo>
                    <a:pt x="10688" y="12623"/>
                    <a:pt x="6938" y="5082"/>
                    <a:pt x="687"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6" name="Google Shape;146;p3"/>
            <p:cNvSpPr/>
            <p:nvPr/>
          </p:nvSpPr>
          <p:spPr>
            <a:xfrm rot="-8862877">
              <a:off x="5839609" y="209075"/>
              <a:ext cx="1499224" cy="1961446"/>
            </a:xfrm>
            <a:custGeom>
              <a:rect b="b" l="l" r="r" t="t"/>
              <a:pathLst>
                <a:path extrusionOk="0" h="61169" w="46782">
                  <a:moveTo>
                    <a:pt x="46325" y="0"/>
                  </a:moveTo>
                  <a:cubicBezTo>
                    <a:pt x="45820" y="0"/>
                    <a:pt x="45266" y="338"/>
                    <a:pt x="44806" y="675"/>
                  </a:cubicBezTo>
                  <a:lnTo>
                    <a:pt x="23754" y="15920"/>
                  </a:lnTo>
                  <a:cubicBezTo>
                    <a:pt x="20891" y="17896"/>
                    <a:pt x="18108" y="20074"/>
                    <a:pt x="15487" y="22372"/>
                  </a:cubicBezTo>
                  <a:cubicBezTo>
                    <a:pt x="5969" y="31003"/>
                    <a:pt x="0" y="49110"/>
                    <a:pt x="403" y="61169"/>
                  </a:cubicBezTo>
                  <a:cubicBezTo>
                    <a:pt x="7864" y="57620"/>
                    <a:pt x="13873" y="51692"/>
                    <a:pt x="19277" y="45562"/>
                  </a:cubicBezTo>
                  <a:cubicBezTo>
                    <a:pt x="27747" y="35963"/>
                    <a:pt x="35207" y="25478"/>
                    <a:pt x="41539" y="14347"/>
                  </a:cubicBezTo>
                  <a:cubicBezTo>
                    <a:pt x="44080" y="9830"/>
                    <a:pt x="46500" y="5071"/>
                    <a:pt x="46782" y="111"/>
                  </a:cubicBezTo>
                  <a:cubicBezTo>
                    <a:pt x="46637" y="33"/>
                    <a:pt x="46483" y="0"/>
                    <a:pt x="46325"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7" name="Google Shape;147;p3"/>
            <p:cNvSpPr/>
            <p:nvPr/>
          </p:nvSpPr>
          <p:spPr>
            <a:xfrm rot="-8862877">
              <a:off x="6543898" y="4873"/>
              <a:ext cx="1631066" cy="808256"/>
            </a:xfrm>
            <a:custGeom>
              <a:rect b="b" l="l" r="r" t="t"/>
              <a:pathLst>
                <a:path extrusionOk="0" h="25206" w="50896">
                  <a:moveTo>
                    <a:pt x="50896" y="0"/>
                  </a:moveTo>
                  <a:lnTo>
                    <a:pt x="50896" y="0"/>
                  </a:lnTo>
                  <a:cubicBezTo>
                    <a:pt x="42306" y="3025"/>
                    <a:pt x="33635" y="5646"/>
                    <a:pt x="24803" y="7784"/>
                  </a:cubicBezTo>
                  <a:cubicBezTo>
                    <a:pt x="16011" y="9921"/>
                    <a:pt x="6413" y="16616"/>
                    <a:pt x="0" y="23028"/>
                  </a:cubicBezTo>
                  <a:cubicBezTo>
                    <a:pt x="3192" y="24532"/>
                    <a:pt x="6744" y="25205"/>
                    <a:pt x="10391" y="25205"/>
                  </a:cubicBezTo>
                  <a:cubicBezTo>
                    <a:pt x="15547" y="25205"/>
                    <a:pt x="20895" y="23860"/>
                    <a:pt x="25690" y="21617"/>
                  </a:cubicBezTo>
                  <a:cubicBezTo>
                    <a:pt x="33836" y="17826"/>
                    <a:pt x="40692" y="11696"/>
                    <a:pt x="47105" y="5364"/>
                  </a:cubicBezTo>
                  <a:cubicBezTo>
                    <a:pt x="48678" y="3791"/>
                    <a:pt x="50331" y="2097"/>
                    <a:pt x="50896"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8" name="Google Shape;148;p3"/>
            <p:cNvSpPr/>
            <p:nvPr/>
          </p:nvSpPr>
          <p:spPr>
            <a:xfrm rot="-8862877">
              <a:off x="8543788" y="305593"/>
              <a:ext cx="496312" cy="811431"/>
            </a:xfrm>
            <a:custGeom>
              <a:rect b="b" l="l" r="r" t="t"/>
              <a:pathLst>
                <a:path extrusionOk="0" h="25305" w="15487">
                  <a:moveTo>
                    <a:pt x="0" y="1"/>
                  </a:moveTo>
                  <a:lnTo>
                    <a:pt x="0" y="1"/>
                  </a:lnTo>
                  <a:cubicBezTo>
                    <a:pt x="1371" y="8187"/>
                    <a:pt x="4880" y="15890"/>
                    <a:pt x="10163" y="22262"/>
                  </a:cubicBezTo>
                  <a:cubicBezTo>
                    <a:pt x="11418" y="23783"/>
                    <a:pt x="13067" y="25304"/>
                    <a:pt x="15110" y="25304"/>
                  </a:cubicBezTo>
                  <a:cubicBezTo>
                    <a:pt x="15234" y="25304"/>
                    <a:pt x="15360" y="25298"/>
                    <a:pt x="15486" y="25287"/>
                  </a:cubicBezTo>
                  <a:cubicBezTo>
                    <a:pt x="15486" y="20165"/>
                    <a:pt x="12986" y="14761"/>
                    <a:pt x="10808" y="10204"/>
                  </a:cubicBezTo>
                  <a:cubicBezTo>
                    <a:pt x="8631" y="5687"/>
                    <a:pt x="4920" y="1775"/>
                    <a:pt x="0" y="1"/>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9" name="Google Shape;149;p3"/>
            <p:cNvSpPr/>
            <p:nvPr/>
          </p:nvSpPr>
          <p:spPr>
            <a:xfrm rot="-8862877">
              <a:off x="7915650" y="-206795"/>
              <a:ext cx="1041721" cy="304082"/>
            </a:xfrm>
            <a:custGeom>
              <a:rect b="b" l="l" r="r" t="t"/>
              <a:pathLst>
                <a:path extrusionOk="0" h="9483" w="32506">
                  <a:moveTo>
                    <a:pt x="13758" y="0"/>
                  </a:moveTo>
                  <a:cubicBezTo>
                    <a:pt x="12132" y="0"/>
                    <a:pt x="10513" y="136"/>
                    <a:pt x="8913" y="393"/>
                  </a:cubicBezTo>
                  <a:cubicBezTo>
                    <a:pt x="6131" y="957"/>
                    <a:pt x="888" y="2087"/>
                    <a:pt x="1" y="6725"/>
                  </a:cubicBezTo>
                  <a:cubicBezTo>
                    <a:pt x="3227" y="8596"/>
                    <a:pt x="7056" y="9482"/>
                    <a:pt x="10971" y="9482"/>
                  </a:cubicBezTo>
                  <a:cubicBezTo>
                    <a:pt x="12879" y="9482"/>
                    <a:pt x="14807" y="9272"/>
                    <a:pt x="16697" y="8862"/>
                  </a:cubicBezTo>
                  <a:cubicBezTo>
                    <a:pt x="22464" y="7652"/>
                    <a:pt x="27868" y="4708"/>
                    <a:pt x="32506" y="1038"/>
                  </a:cubicBezTo>
                  <a:cubicBezTo>
                    <a:pt x="26940" y="595"/>
                    <a:pt x="21375" y="232"/>
                    <a:pt x="15769" y="70"/>
                  </a:cubicBezTo>
                  <a:cubicBezTo>
                    <a:pt x="15098" y="23"/>
                    <a:pt x="14428" y="0"/>
                    <a:pt x="13758"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0" name="Google Shape;150;p3"/>
            <p:cNvSpPr/>
            <p:nvPr/>
          </p:nvSpPr>
          <p:spPr>
            <a:xfrm rot="-8862877">
              <a:off x="6110253" y="364212"/>
              <a:ext cx="1196284" cy="1569824"/>
            </a:xfrm>
            <a:custGeom>
              <a:rect b="b" l="l" r="r" t="t"/>
              <a:pathLst>
                <a:path extrusionOk="0" h="48956" w="37329">
                  <a:moveTo>
                    <a:pt x="571" y="48769"/>
                  </a:moveTo>
                  <a:cubicBezTo>
                    <a:pt x="568" y="48769"/>
                    <a:pt x="564" y="48771"/>
                    <a:pt x="558" y="48778"/>
                  </a:cubicBezTo>
                  <a:cubicBezTo>
                    <a:pt x="558" y="48799"/>
                    <a:pt x="561" y="48806"/>
                    <a:pt x="564" y="48806"/>
                  </a:cubicBezTo>
                  <a:cubicBezTo>
                    <a:pt x="572" y="48806"/>
                    <a:pt x="582" y="48769"/>
                    <a:pt x="571" y="48769"/>
                  </a:cubicBezTo>
                  <a:close/>
                  <a:moveTo>
                    <a:pt x="36932" y="1"/>
                  </a:moveTo>
                  <a:cubicBezTo>
                    <a:pt x="36878" y="1"/>
                    <a:pt x="36823" y="18"/>
                    <a:pt x="36773" y="60"/>
                  </a:cubicBezTo>
                  <a:cubicBezTo>
                    <a:pt x="32055" y="4214"/>
                    <a:pt x="27619" y="8650"/>
                    <a:pt x="23465" y="13369"/>
                  </a:cubicBezTo>
                  <a:cubicBezTo>
                    <a:pt x="19875" y="17482"/>
                    <a:pt x="16448" y="21757"/>
                    <a:pt x="13302" y="26234"/>
                  </a:cubicBezTo>
                  <a:cubicBezTo>
                    <a:pt x="10721" y="29783"/>
                    <a:pt x="8341" y="33493"/>
                    <a:pt x="6083" y="37284"/>
                  </a:cubicBezTo>
                  <a:cubicBezTo>
                    <a:pt x="4591" y="39865"/>
                    <a:pt x="3099" y="42486"/>
                    <a:pt x="1727" y="45188"/>
                  </a:cubicBezTo>
                  <a:cubicBezTo>
                    <a:pt x="1163" y="46277"/>
                    <a:pt x="558" y="47406"/>
                    <a:pt x="114" y="48576"/>
                  </a:cubicBezTo>
                  <a:lnTo>
                    <a:pt x="74" y="48657"/>
                  </a:lnTo>
                  <a:cubicBezTo>
                    <a:pt x="0" y="48829"/>
                    <a:pt x="151" y="48956"/>
                    <a:pt x="308" y="48956"/>
                  </a:cubicBezTo>
                  <a:cubicBezTo>
                    <a:pt x="408" y="48956"/>
                    <a:pt x="511" y="48904"/>
                    <a:pt x="558" y="48778"/>
                  </a:cubicBezTo>
                  <a:lnTo>
                    <a:pt x="639" y="48657"/>
                  </a:lnTo>
                  <a:cubicBezTo>
                    <a:pt x="719" y="48455"/>
                    <a:pt x="800" y="48294"/>
                    <a:pt x="881" y="48092"/>
                  </a:cubicBezTo>
                  <a:cubicBezTo>
                    <a:pt x="1203" y="47406"/>
                    <a:pt x="1526" y="46721"/>
                    <a:pt x="1889" y="46035"/>
                  </a:cubicBezTo>
                  <a:cubicBezTo>
                    <a:pt x="3139" y="43535"/>
                    <a:pt x="4470" y="41075"/>
                    <a:pt x="5922" y="38615"/>
                  </a:cubicBezTo>
                  <a:cubicBezTo>
                    <a:pt x="8019" y="34985"/>
                    <a:pt x="10318" y="31436"/>
                    <a:pt x="12737" y="27968"/>
                  </a:cubicBezTo>
                  <a:cubicBezTo>
                    <a:pt x="15762" y="23572"/>
                    <a:pt x="19029" y="19337"/>
                    <a:pt x="22537" y="15264"/>
                  </a:cubicBezTo>
                  <a:cubicBezTo>
                    <a:pt x="26530" y="10586"/>
                    <a:pt x="30805" y="6150"/>
                    <a:pt x="35362" y="1996"/>
                  </a:cubicBezTo>
                  <a:cubicBezTo>
                    <a:pt x="35926" y="1472"/>
                    <a:pt x="36531" y="947"/>
                    <a:pt x="37136" y="423"/>
                  </a:cubicBezTo>
                  <a:cubicBezTo>
                    <a:pt x="37328" y="263"/>
                    <a:pt x="37139" y="1"/>
                    <a:pt x="36932" y="1"/>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1" name="Google Shape;151;p3"/>
            <p:cNvSpPr/>
            <p:nvPr/>
          </p:nvSpPr>
          <p:spPr>
            <a:xfrm rot="-8862877">
              <a:off x="7782147" y="723446"/>
              <a:ext cx="283809" cy="1220946"/>
            </a:xfrm>
            <a:custGeom>
              <a:rect b="b" l="l" r="r" t="t"/>
              <a:pathLst>
                <a:path extrusionOk="0" h="38076" w="8856">
                  <a:moveTo>
                    <a:pt x="346" y="1"/>
                  </a:moveTo>
                  <a:cubicBezTo>
                    <a:pt x="174" y="1"/>
                    <a:pt x="1" y="175"/>
                    <a:pt x="111" y="368"/>
                  </a:cubicBezTo>
                  <a:cubicBezTo>
                    <a:pt x="555" y="1296"/>
                    <a:pt x="918" y="2224"/>
                    <a:pt x="1200" y="3232"/>
                  </a:cubicBezTo>
                  <a:cubicBezTo>
                    <a:pt x="2168" y="6216"/>
                    <a:pt x="2854" y="9281"/>
                    <a:pt x="3337" y="12387"/>
                  </a:cubicBezTo>
                  <a:cubicBezTo>
                    <a:pt x="3741" y="14806"/>
                    <a:pt x="4023" y="17226"/>
                    <a:pt x="4225" y="19646"/>
                  </a:cubicBezTo>
                  <a:cubicBezTo>
                    <a:pt x="4467" y="22065"/>
                    <a:pt x="4668" y="24445"/>
                    <a:pt x="5031" y="26865"/>
                  </a:cubicBezTo>
                  <a:cubicBezTo>
                    <a:pt x="5394" y="29768"/>
                    <a:pt x="6080" y="32632"/>
                    <a:pt x="7048" y="35374"/>
                  </a:cubicBezTo>
                  <a:cubicBezTo>
                    <a:pt x="7290" y="36019"/>
                    <a:pt x="7572" y="36665"/>
                    <a:pt x="7895" y="37270"/>
                  </a:cubicBezTo>
                  <a:cubicBezTo>
                    <a:pt x="8016" y="37512"/>
                    <a:pt x="8177" y="37754"/>
                    <a:pt x="8338" y="37995"/>
                  </a:cubicBezTo>
                  <a:cubicBezTo>
                    <a:pt x="8385" y="38052"/>
                    <a:pt x="8441" y="38075"/>
                    <a:pt x="8496" y="38075"/>
                  </a:cubicBezTo>
                  <a:cubicBezTo>
                    <a:pt x="8678" y="38075"/>
                    <a:pt x="8856" y="37818"/>
                    <a:pt x="8701" y="37633"/>
                  </a:cubicBezTo>
                  <a:cubicBezTo>
                    <a:pt x="8690" y="37610"/>
                    <a:pt x="8685" y="37603"/>
                    <a:pt x="8683" y="37603"/>
                  </a:cubicBezTo>
                  <a:cubicBezTo>
                    <a:pt x="8679" y="37603"/>
                    <a:pt x="8683" y="37621"/>
                    <a:pt x="8679" y="37621"/>
                  </a:cubicBezTo>
                  <a:cubicBezTo>
                    <a:pt x="8677" y="37621"/>
                    <a:pt x="8672" y="37614"/>
                    <a:pt x="8661" y="37592"/>
                  </a:cubicBezTo>
                  <a:cubicBezTo>
                    <a:pt x="8621" y="37471"/>
                    <a:pt x="8500" y="37350"/>
                    <a:pt x="8459" y="37229"/>
                  </a:cubicBezTo>
                  <a:cubicBezTo>
                    <a:pt x="8177" y="36745"/>
                    <a:pt x="7895" y="36221"/>
                    <a:pt x="7693" y="35656"/>
                  </a:cubicBezTo>
                  <a:cubicBezTo>
                    <a:pt x="6765" y="33156"/>
                    <a:pt x="6080" y="30535"/>
                    <a:pt x="5677" y="27873"/>
                  </a:cubicBezTo>
                  <a:cubicBezTo>
                    <a:pt x="4870" y="23154"/>
                    <a:pt x="4709" y="18315"/>
                    <a:pt x="4023" y="13596"/>
                  </a:cubicBezTo>
                  <a:cubicBezTo>
                    <a:pt x="3539" y="10249"/>
                    <a:pt x="2854" y="6942"/>
                    <a:pt x="1886" y="3716"/>
                  </a:cubicBezTo>
                  <a:cubicBezTo>
                    <a:pt x="1644" y="2869"/>
                    <a:pt x="1321" y="2022"/>
                    <a:pt x="998" y="1215"/>
                  </a:cubicBezTo>
                  <a:cubicBezTo>
                    <a:pt x="877" y="852"/>
                    <a:pt x="716" y="489"/>
                    <a:pt x="555" y="167"/>
                  </a:cubicBezTo>
                  <a:lnTo>
                    <a:pt x="555" y="126"/>
                  </a:lnTo>
                  <a:cubicBezTo>
                    <a:pt x="504" y="38"/>
                    <a:pt x="425" y="1"/>
                    <a:pt x="346" y="1"/>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2" name="Google Shape;152;p3"/>
            <p:cNvSpPr/>
            <p:nvPr/>
          </p:nvSpPr>
          <p:spPr>
            <a:xfrm rot="-8862877">
              <a:off x="6835627" y="156324"/>
              <a:ext cx="1270184" cy="524376"/>
            </a:xfrm>
            <a:custGeom>
              <a:rect b="b" l="l" r="r" t="t"/>
              <a:pathLst>
                <a:path extrusionOk="0" h="16353" w="39635">
                  <a:moveTo>
                    <a:pt x="39238" y="1"/>
                  </a:moveTo>
                  <a:cubicBezTo>
                    <a:pt x="39184" y="1"/>
                    <a:pt x="39129" y="18"/>
                    <a:pt x="39079" y="60"/>
                  </a:cubicBezTo>
                  <a:cubicBezTo>
                    <a:pt x="35571" y="2681"/>
                    <a:pt x="31860" y="5020"/>
                    <a:pt x="27989" y="7077"/>
                  </a:cubicBezTo>
                  <a:cubicBezTo>
                    <a:pt x="21980" y="10183"/>
                    <a:pt x="15608" y="12602"/>
                    <a:pt x="9034" y="14256"/>
                  </a:cubicBezTo>
                  <a:cubicBezTo>
                    <a:pt x="7018" y="14740"/>
                    <a:pt x="5001" y="15183"/>
                    <a:pt x="2945" y="15506"/>
                  </a:cubicBezTo>
                  <a:cubicBezTo>
                    <a:pt x="2340" y="15587"/>
                    <a:pt x="1735" y="15667"/>
                    <a:pt x="1130" y="15748"/>
                  </a:cubicBezTo>
                  <a:lnTo>
                    <a:pt x="847" y="15788"/>
                  </a:lnTo>
                  <a:lnTo>
                    <a:pt x="323" y="15788"/>
                  </a:lnTo>
                  <a:cubicBezTo>
                    <a:pt x="1" y="15829"/>
                    <a:pt x="1" y="16313"/>
                    <a:pt x="323" y="16313"/>
                  </a:cubicBezTo>
                  <a:lnTo>
                    <a:pt x="283" y="16353"/>
                  </a:lnTo>
                  <a:cubicBezTo>
                    <a:pt x="1009" y="16272"/>
                    <a:pt x="1735" y="16192"/>
                    <a:pt x="2461" y="16071"/>
                  </a:cubicBezTo>
                  <a:cubicBezTo>
                    <a:pt x="4396" y="15788"/>
                    <a:pt x="6332" y="15425"/>
                    <a:pt x="8228" y="14982"/>
                  </a:cubicBezTo>
                  <a:cubicBezTo>
                    <a:pt x="11131" y="14296"/>
                    <a:pt x="13954" y="13449"/>
                    <a:pt x="16737" y="12481"/>
                  </a:cubicBezTo>
                  <a:cubicBezTo>
                    <a:pt x="20246" y="11271"/>
                    <a:pt x="23633" y="9820"/>
                    <a:pt x="26940" y="8166"/>
                  </a:cubicBezTo>
                  <a:cubicBezTo>
                    <a:pt x="30852" y="6190"/>
                    <a:pt x="34562" y="3972"/>
                    <a:pt x="38071" y="1431"/>
                  </a:cubicBezTo>
                  <a:cubicBezTo>
                    <a:pt x="38555" y="1108"/>
                    <a:pt x="38999" y="746"/>
                    <a:pt x="39442" y="423"/>
                  </a:cubicBezTo>
                  <a:cubicBezTo>
                    <a:pt x="39634" y="263"/>
                    <a:pt x="39445" y="1"/>
                    <a:pt x="39238" y="1"/>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3" name="Google Shape;153;p3"/>
            <p:cNvSpPr/>
            <p:nvPr/>
          </p:nvSpPr>
          <p:spPr>
            <a:xfrm rot="-8862877">
              <a:off x="8097980" y="-67933"/>
              <a:ext cx="759162" cy="110564"/>
            </a:xfrm>
            <a:custGeom>
              <a:rect b="b" l="l" r="r" t="t"/>
              <a:pathLst>
                <a:path extrusionOk="0" h="3448" w="23689">
                  <a:moveTo>
                    <a:pt x="23378" y="1"/>
                  </a:moveTo>
                  <a:cubicBezTo>
                    <a:pt x="23348" y="1"/>
                    <a:pt x="23315" y="7"/>
                    <a:pt x="23280" y="20"/>
                  </a:cubicBezTo>
                  <a:cubicBezTo>
                    <a:pt x="18723" y="1633"/>
                    <a:pt x="13964" y="2601"/>
                    <a:pt x="9124" y="2883"/>
                  </a:cubicBezTo>
                  <a:cubicBezTo>
                    <a:pt x="8489" y="2924"/>
                    <a:pt x="7854" y="2944"/>
                    <a:pt x="7219" y="2944"/>
                  </a:cubicBezTo>
                  <a:cubicBezTo>
                    <a:pt x="5316" y="2944"/>
                    <a:pt x="3418" y="2762"/>
                    <a:pt x="1542" y="2399"/>
                  </a:cubicBezTo>
                  <a:cubicBezTo>
                    <a:pt x="1180" y="2319"/>
                    <a:pt x="776" y="2198"/>
                    <a:pt x="413" y="2077"/>
                  </a:cubicBezTo>
                  <a:cubicBezTo>
                    <a:pt x="378" y="2064"/>
                    <a:pt x="345" y="2058"/>
                    <a:pt x="315" y="2058"/>
                  </a:cubicBezTo>
                  <a:cubicBezTo>
                    <a:pt x="69" y="2058"/>
                    <a:pt x="0" y="2457"/>
                    <a:pt x="252" y="2601"/>
                  </a:cubicBezTo>
                  <a:lnTo>
                    <a:pt x="292" y="2601"/>
                  </a:lnTo>
                  <a:cubicBezTo>
                    <a:pt x="1502" y="2964"/>
                    <a:pt x="2752" y="3206"/>
                    <a:pt x="4003" y="3287"/>
                  </a:cubicBezTo>
                  <a:cubicBezTo>
                    <a:pt x="5186" y="3394"/>
                    <a:pt x="6369" y="3448"/>
                    <a:pt x="7549" y="3448"/>
                  </a:cubicBezTo>
                  <a:cubicBezTo>
                    <a:pt x="9909" y="3448"/>
                    <a:pt x="12257" y="3233"/>
                    <a:pt x="14569" y="2803"/>
                  </a:cubicBezTo>
                  <a:cubicBezTo>
                    <a:pt x="17593" y="2278"/>
                    <a:pt x="20537" y="1512"/>
                    <a:pt x="23401" y="504"/>
                  </a:cubicBezTo>
                  <a:cubicBezTo>
                    <a:pt x="23688" y="396"/>
                    <a:pt x="23624" y="1"/>
                    <a:pt x="23378" y="1"/>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4" name="Google Shape;154;p3"/>
            <p:cNvSpPr/>
            <p:nvPr/>
          </p:nvSpPr>
          <p:spPr>
            <a:xfrm rot="-8862877">
              <a:off x="8593371" y="371233"/>
              <a:ext cx="398954" cy="662292"/>
            </a:xfrm>
            <a:custGeom>
              <a:rect b="b" l="l" r="r" t="t"/>
              <a:pathLst>
                <a:path extrusionOk="0" h="20654" w="12449">
                  <a:moveTo>
                    <a:pt x="326" y="1"/>
                  </a:moveTo>
                  <a:cubicBezTo>
                    <a:pt x="163" y="1"/>
                    <a:pt x="0" y="175"/>
                    <a:pt x="83" y="369"/>
                  </a:cubicBezTo>
                  <a:cubicBezTo>
                    <a:pt x="2180" y="5047"/>
                    <a:pt x="4519" y="9604"/>
                    <a:pt x="7181" y="14040"/>
                  </a:cubicBezTo>
                  <a:cubicBezTo>
                    <a:pt x="8391" y="16057"/>
                    <a:pt x="9722" y="18033"/>
                    <a:pt x="11254" y="19848"/>
                  </a:cubicBezTo>
                  <a:cubicBezTo>
                    <a:pt x="11456" y="20090"/>
                    <a:pt x="11658" y="20331"/>
                    <a:pt x="11900" y="20573"/>
                  </a:cubicBezTo>
                  <a:cubicBezTo>
                    <a:pt x="11956" y="20630"/>
                    <a:pt x="12019" y="20653"/>
                    <a:pt x="12079" y="20653"/>
                  </a:cubicBezTo>
                  <a:cubicBezTo>
                    <a:pt x="12278" y="20653"/>
                    <a:pt x="12448" y="20396"/>
                    <a:pt x="12263" y="20211"/>
                  </a:cubicBezTo>
                  <a:cubicBezTo>
                    <a:pt x="11537" y="19485"/>
                    <a:pt x="10891" y="18678"/>
                    <a:pt x="10286" y="17831"/>
                  </a:cubicBezTo>
                  <a:cubicBezTo>
                    <a:pt x="8270" y="14968"/>
                    <a:pt x="6415" y="11983"/>
                    <a:pt x="4842" y="8878"/>
                  </a:cubicBezTo>
                  <a:cubicBezTo>
                    <a:pt x="3310" y="6015"/>
                    <a:pt x="1858" y="3071"/>
                    <a:pt x="527" y="127"/>
                  </a:cubicBezTo>
                  <a:cubicBezTo>
                    <a:pt x="476" y="38"/>
                    <a:pt x="401" y="1"/>
                    <a:pt x="326" y="1"/>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55" name="Google Shape;155;p3"/>
          <p:cNvGrpSpPr/>
          <p:nvPr/>
        </p:nvGrpSpPr>
        <p:grpSpPr>
          <a:xfrm>
            <a:off x="-1331177" y="3772251"/>
            <a:ext cx="5190279" cy="3325377"/>
            <a:chOff x="-754697" y="1352100"/>
            <a:chExt cx="6171556" cy="3954075"/>
          </a:xfrm>
        </p:grpSpPr>
        <p:sp>
          <p:nvSpPr>
            <p:cNvPr id="156" name="Google Shape;156;p3"/>
            <p:cNvSpPr/>
            <p:nvPr/>
          </p:nvSpPr>
          <p:spPr>
            <a:xfrm rot="-5400000">
              <a:off x="58844" y="2158513"/>
              <a:ext cx="2111360" cy="3738443"/>
            </a:xfrm>
            <a:custGeom>
              <a:rect b="b" l="l" r="r" t="t"/>
              <a:pathLst>
                <a:path extrusionOk="0" h="68080" w="38310">
                  <a:moveTo>
                    <a:pt x="314" y="1"/>
                  </a:moveTo>
                  <a:cubicBezTo>
                    <a:pt x="147" y="1"/>
                    <a:pt x="1" y="191"/>
                    <a:pt x="153" y="313"/>
                  </a:cubicBezTo>
                  <a:cubicBezTo>
                    <a:pt x="3661" y="3942"/>
                    <a:pt x="6968" y="7693"/>
                    <a:pt x="10074" y="11645"/>
                  </a:cubicBezTo>
                  <a:cubicBezTo>
                    <a:pt x="13179" y="15597"/>
                    <a:pt x="16083" y="19711"/>
                    <a:pt x="18785" y="23945"/>
                  </a:cubicBezTo>
                  <a:cubicBezTo>
                    <a:pt x="21527" y="28261"/>
                    <a:pt x="24027" y="32737"/>
                    <a:pt x="26326" y="37294"/>
                  </a:cubicBezTo>
                  <a:cubicBezTo>
                    <a:pt x="28625" y="41852"/>
                    <a:pt x="30682" y="46570"/>
                    <a:pt x="32537" y="51369"/>
                  </a:cubicBezTo>
                  <a:cubicBezTo>
                    <a:pt x="34392" y="56168"/>
                    <a:pt x="36005" y="61048"/>
                    <a:pt x="37376" y="66049"/>
                  </a:cubicBezTo>
                  <a:cubicBezTo>
                    <a:pt x="37538" y="66694"/>
                    <a:pt x="37739" y="67299"/>
                    <a:pt x="37901" y="67904"/>
                  </a:cubicBezTo>
                  <a:cubicBezTo>
                    <a:pt x="37918" y="68026"/>
                    <a:pt x="38002" y="68080"/>
                    <a:pt x="38087" y="68080"/>
                  </a:cubicBezTo>
                  <a:cubicBezTo>
                    <a:pt x="38198" y="68080"/>
                    <a:pt x="38309" y="67984"/>
                    <a:pt x="38263" y="67824"/>
                  </a:cubicBezTo>
                  <a:cubicBezTo>
                    <a:pt x="36973" y="62823"/>
                    <a:pt x="35400" y="57903"/>
                    <a:pt x="33626" y="53023"/>
                  </a:cubicBezTo>
                  <a:cubicBezTo>
                    <a:pt x="31811" y="48183"/>
                    <a:pt x="29794" y="43465"/>
                    <a:pt x="27536" y="38827"/>
                  </a:cubicBezTo>
                  <a:cubicBezTo>
                    <a:pt x="25278" y="34229"/>
                    <a:pt x="22858" y="29753"/>
                    <a:pt x="20156" y="25438"/>
                  </a:cubicBezTo>
                  <a:cubicBezTo>
                    <a:pt x="17494" y="21082"/>
                    <a:pt x="14631" y="16888"/>
                    <a:pt x="11525" y="12855"/>
                  </a:cubicBezTo>
                  <a:cubicBezTo>
                    <a:pt x="8460" y="8862"/>
                    <a:pt x="5194" y="5031"/>
                    <a:pt x="1725" y="1361"/>
                  </a:cubicBezTo>
                  <a:cubicBezTo>
                    <a:pt x="1322" y="918"/>
                    <a:pt x="879" y="514"/>
                    <a:pt x="475" y="71"/>
                  </a:cubicBezTo>
                  <a:cubicBezTo>
                    <a:pt x="426" y="21"/>
                    <a:pt x="369" y="1"/>
                    <a:pt x="31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7" name="Google Shape;157;p3"/>
            <p:cNvSpPr/>
            <p:nvPr/>
          </p:nvSpPr>
          <p:spPr>
            <a:xfrm rot="-5400000">
              <a:off x="-57623" y="2120398"/>
              <a:ext cx="2476039" cy="939443"/>
            </a:xfrm>
            <a:custGeom>
              <a:rect b="b" l="l" r="r" t="t"/>
              <a:pathLst>
                <a:path extrusionOk="0" h="17108" w="44927">
                  <a:moveTo>
                    <a:pt x="8186" y="0"/>
                  </a:moveTo>
                  <a:cubicBezTo>
                    <a:pt x="5062" y="0"/>
                    <a:pt x="1997" y="894"/>
                    <a:pt x="0" y="3391"/>
                  </a:cubicBezTo>
                  <a:lnTo>
                    <a:pt x="202" y="3431"/>
                  </a:lnTo>
                  <a:cubicBezTo>
                    <a:pt x="6735" y="8391"/>
                    <a:pt x="13752" y="12787"/>
                    <a:pt x="21415" y="15207"/>
                  </a:cubicBezTo>
                  <a:cubicBezTo>
                    <a:pt x="25260" y="16421"/>
                    <a:pt x="29289" y="17107"/>
                    <a:pt x="33291" y="17107"/>
                  </a:cubicBezTo>
                  <a:cubicBezTo>
                    <a:pt x="37263" y="17107"/>
                    <a:pt x="41210" y="16431"/>
                    <a:pt x="44927" y="14925"/>
                  </a:cubicBezTo>
                  <a:cubicBezTo>
                    <a:pt x="43193" y="13190"/>
                    <a:pt x="40934" y="12182"/>
                    <a:pt x="38756" y="11214"/>
                  </a:cubicBezTo>
                  <a:lnTo>
                    <a:pt x="23230" y="4439"/>
                  </a:lnTo>
                  <a:cubicBezTo>
                    <a:pt x="19681" y="2907"/>
                    <a:pt x="16132" y="1334"/>
                    <a:pt x="12381" y="487"/>
                  </a:cubicBezTo>
                  <a:cubicBezTo>
                    <a:pt x="11034" y="185"/>
                    <a:pt x="9604" y="0"/>
                    <a:pt x="8186"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8" name="Google Shape;158;p3"/>
            <p:cNvSpPr/>
            <p:nvPr/>
          </p:nvSpPr>
          <p:spPr>
            <a:xfrm rot="-5400000">
              <a:off x="2604364" y="700076"/>
              <a:ext cx="1778205" cy="3846785"/>
            </a:xfrm>
            <a:custGeom>
              <a:rect b="b" l="l" r="r" t="t"/>
              <a:pathLst>
                <a:path extrusionOk="0" h="70053" w="32265">
                  <a:moveTo>
                    <a:pt x="445" y="1"/>
                  </a:moveTo>
                  <a:lnTo>
                    <a:pt x="445" y="1"/>
                  </a:lnTo>
                  <a:cubicBezTo>
                    <a:pt x="1" y="8228"/>
                    <a:pt x="2300" y="16334"/>
                    <a:pt x="5082" y="24077"/>
                  </a:cubicBezTo>
                  <a:cubicBezTo>
                    <a:pt x="9438" y="36135"/>
                    <a:pt x="15003" y="47710"/>
                    <a:pt x="21738" y="58599"/>
                  </a:cubicBezTo>
                  <a:cubicBezTo>
                    <a:pt x="24440" y="62995"/>
                    <a:pt x="27465" y="67390"/>
                    <a:pt x="31699" y="70052"/>
                  </a:cubicBezTo>
                  <a:cubicBezTo>
                    <a:pt x="32264" y="69649"/>
                    <a:pt x="32264" y="68762"/>
                    <a:pt x="32143" y="68036"/>
                  </a:cubicBezTo>
                  <a:cubicBezTo>
                    <a:pt x="31095" y="59446"/>
                    <a:pt x="30006" y="50815"/>
                    <a:pt x="28917" y="42225"/>
                  </a:cubicBezTo>
                  <a:cubicBezTo>
                    <a:pt x="28554" y="38757"/>
                    <a:pt x="27989" y="35329"/>
                    <a:pt x="27223" y="31901"/>
                  </a:cubicBezTo>
                  <a:cubicBezTo>
                    <a:pt x="24239" y="19399"/>
                    <a:pt x="11212" y="5445"/>
                    <a:pt x="445" y="1"/>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9" name="Google Shape;159;p3"/>
            <p:cNvSpPr/>
            <p:nvPr/>
          </p:nvSpPr>
          <p:spPr>
            <a:xfrm rot="-5400000">
              <a:off x="1895155" y="2583442"/>
              <a:ext cx="853582" cy="3058352"/>
            </a:xfrm>
            <a:custGeom>
              <a:rect b="b" l="l" r="r" t="t"/>
              <a:pathLst>
                <a:path extrusionOk="0" h="55695" w="15488">
                  <a:moveTo>
                    <a:pt x="11696" y="0"/>
                  </a:moveTo>
                  <a:cubicBezTo>
                    <a:pt x="4800" y="5001"/>
                    <a:pt x="1170" y="14156"/>
                    <a:pt x="566" y="23189"/>
                  </a:cubicBezTo>
                  <a:cubicBezTo>
                    <a:pt x="1" y="32183"/>
                    <a:pt x="2098" y="41136"/>
                    <a:pt x="4518" y="49766"/>
                  </a:cubicBezTo>
                  <a:cubicBezTo>
                    <a:pt x="5163" y="51944"/>
                    <a:pt x="5849" y="54202"/>
                    <a:pt x="7421" y="55695"/>
                  </a:cubicBezTo>
                  <a:cubicBezTo>
                    <a:pt x="8873" y="46741"/>
                    <a:pt x="10769" y="37829"/>
                    <a:pt x="13148" y="29077"/>
                  </a:cubicBezTo>
                  <a:cubicBezTo>
                    <a:pt x="15487" y="20326"/>
                    <a:pt x="14237" y="8711"/>
                    <a:pt x="11696"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0" name="Google Shape;160;p3"/>
            <p:cNvSpPr/>
            <p:nvPr/>
          </p:nvSpPr>
          <p:spPr>
            <a:xfrm rot="-5400000">
              <a:off x="-967442" y="3510662"/>
              <a:ext cx="1631495" cy="399324"/>
            </a:xfrm>
            <a:custGeom>
              <a:rect b="b" l="l" r="r" t="t"/>
              <a:pathLst>
                <a:path extrusionOk="0" h="7272" w="29603">
                  <a:moveTo>
                    <a:pt x="14143" y="0"/>
                  </a:moveTo>
                  <a:cubicBezTo>
                    <a:pt x="11170" y="0"/>
                    <a:pt x="8191" y="288"/>
                    <a:pt x="5244" y="872"/>
                  </a:cubicBezTo>
                  <a:cubicBezTo>
                    <a:pt x="3187" y="1275"/>
                    <a:pt x="888" y="2001"/>
                    <a:pt x="1" y="4058"/>
                  </a:cubicBezTo>
                  <a:cubicBezTo>
                    <a:pt x="4518" y="6518"/>
                    <a:pt x="10446" y="6962"/>
                    <a:pt x="15487" y="7244"/>
                  </a:cubicBezTo>
                  <a:cubicBezTo>
                    <a:pt x="15858" y="7262"/>
                    <a:pt x="16230" y="7271"/>
                    <a:pt x="16603" y="7271"/>
                  </a:cubicBezTo>
                  <a:cubicBezTo>
                    <a:pt x="21253" y="7271"/>
                    <a:pt x="25981" y="5858"/>
                    <a:pt x="29602" y="2647"/>
                  </a:cubicBezTo>
                  <a:cubicBezTo>
                    <a:pt x="24609" y="896"/>
                    <a:pt x="19386" y="0"/>
                    <a:pt x="14143"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1" name="Google Shape;161;p3"/>
            <p:cNvSpPr/>
            <p:nvPr/>
          </p:nvSpPr>
          <p:spPr>
            <a:xfrm rot="-5400000">
              <a:off x="140117" y="4026774"/>
              <a:ext cx="844654" cy="1714149"/>
            </a:xfrm>
            <a:custGeom>
              <a:rect b="b" l="l" r="r" t="t"/>
              <a:pathLst>
                <a:path extrusionOk="0" h="31216" w="15326">
                  <a:moveTo>
                    <a:pt x="11696" y="0"/>
                  </a:moveTo>
                  <a:cubicBezTo>
                    <a:pt x="6897" y="2864"/>
                    <a:pt x="3428" y="7986"/>
                    <a:pt x="1735" y="13632"/>
                  </a:cubicBezTo>
                  <a:cubicBezTo>
                    <a:pt x="41" y="19237"/>
                    <a:pt x="0" y="25367"/>
                    <a:pt x="1009" y="31215"/>
                  </a:cubicBezTo>
                  <a:cubicBezTo>
                    <a:pt x="4074" y="26577"/>
                    <a:pt x="7058" y="21859"/>
                    <a:pt x="9921" y="17019"/>
                  </a:cubicBezTo>
                  <a:cubicBezTo>
                    <a:pt x="11131" y="15084"/>
                    <a:pt x="12139" y="13027"/>
                    <a:pt x="12946" y="10889"/>
                  </a:cubicBezTo>
                  <a:cubicBezTo>
                    <a:pt x="13793" y="8187"/>
                    <a:pt x="15325" y="3025"/>
                    <a:pt x="11696"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2" name="Google Shape;162;p3"/>
            <p:cNvSpPr/>
            <p:nvPr/>
          </p:nvSpPr>
          <p:spPr>
            <a:xfrm rot="-5400000">
              <a:off x="2581706" y="1169765"/>
              <a:ext cx="1405810" cy="3070158"/>
            </a:xfrm>
            <a:custGeom>
              <a:rect b="b" l="l" r="r" t="t"/>
              <a:pathLst>
                <a:path extrusionOk="0" h="55910" w="25508">
                  <a:moveTo>
                    <a:pt x="361" y="0"/>
                  </a:moveTo>
                  <a:cubicBezTo>
                    <a:pt x="179" y="0"/>
                    <a:pt x="1" y="257"/>
                    <a:pt x="156" y="443"/>
                  </a:cubicBezTo>
                  <a:lnTo>
                    <a:pt x="277" y="564"/>
                  </a:lnTo>
                  <a:lnTo>
                    <a:pt x="640" y="1048"/>
                  </a:lnTo>
                  <a:cubicBezTo>
                    <a:pt x="1083" y="1693"/>
                    <a:pt x="1527" y="2298"/>
                    <a:pt x="1970" y="2943"/>
                  </a:cubicBezTo>
                  <a:cubicBezTo>
                    <a:pt x="3584" y="5242"/>
                    <a:pt x="5076" y="7581"/>
                    <a:pt x="6487" y="10001"/>
                  </a:cubicBezTo>
                  <a:cubicBezTo>
                    <a:pt x="8665" y="13590"/>
                    <a:pt x="10722" y="17300"/>
                    <a:pt x="12577" y="21091"/>
                  </a:cubicBezTo>
                  <a:cubicBezTo>
                    <a:pt x="14956" y="25850"/>
                    <a:pt x="17094" y="30770"/>
                    <a:pt x="18989" y="35771"/>
                  </a:cubicBezTo>
                  <a:cubicBezTo>
                    <a:pt x="21167" y="41538"/>
                    <a:pt x="22982" y="47426"/>
                    <a:pt x="24434" y="53395"/>
                  </a:cubicBezTo>
                  <a:cubicBezTo>
                    <a:pt x="24635" y="54161"/>
                    <a:pt x="24797" y="54968"/>
                    <a:pt x="24958" y="55734"/>
                  </a:cubicBezTo>
                  <a:cubicBezTo>
                    <a:pt x="24989" y="55857"/>
                    <a:pt x="25078" y="55910"/>
                    <a:pt x="25175" y="55910"/>
                  </a:cubicBezTo>
                  <a:cubicBezTo>
                    <a:pt x="25332" y="55910"/>
                    <a:pt x="25507" y="55772"/>
                    <a:pt x="25482" y="55573"/>
                  </a:cubicBezTo>
                  <a:cubicBezTo>
                    <a:pt x="24111" y="49483"/>
                    <a:pt x="22337" y="43474"/>
                    <a:pt x="20199" y="37586"/>
                  </a:cubicBezTo>
                  <a:cubicBezTo>
                    <a:pt x="18344" y="32424"/>
                    <a:pt x="16207" y="27383"/>
                    <a:pt x="13827" y="22463"/>
                  </a:cubicBezTo>
                  <a:cubicBezTo>
                    <a:pt x="11932" y="18470"/>
                    <a:pt x="9875" y="14598"/>
                    <a:pt x="7617" y="10807"/>
                  </a:cubicBezTo>
                  <a:cubicBezTo>
                    <a:pt x="6124" y="8226"/>
                    <a:pt x="4471" y="5686"/>
                    <a:pt x="2777" y="3185"/>
                  </a:cubicBezTo>
                  <a:cubicBezTo>
                    <a:pt x="2091" y="2177"/>
                    <a:pt x="1366" y="1088"/>
                    <a:pt x="599" y="161"/>
                  </a:cubicBezTo>
                  <a:lnTo>
                    <a:pt x="519" y="80"/>
                  </a:lnTo>
                  <a:cubicBezTo>
                    <a:pt x="472" y="24"/>
                    <a:pt x="416" y="0"/>
                    <a:pt x="361"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3" name="Google Shape;163;p3"/>
            <p:cNvSpPr/>
            <p:nvPr/>
          </p:nvSpPr>
          <p:spPr>
            <a:xfrm rot="-5400000">
              <a:off x="173498" y="2212286"/>
              <a:ext cx="2072506" cy="627705"/>
            </a:xfrm>
            <a:custGeom>
              <a:rect b="b" l="l" r="r" t="t"/>
              <a:pathLst>
                <a:path extrusionOk="0" h="11431" w="37605">
                  <a:moveTo>
                    <a:pt x="939" y="1"/>
                  </a:moveTo>
                  <a:cubicBezTo>
                    <a:pt x="740" y="1"/>
                    <a:pt x="540" y="29"/>
                    <a:pt x="340" y="58"/>
                  </a:cubicBezTo>
                  <a:lnTo>
                    <a:pt x="300" y="58"/>
                  </a:lnTo>
                  <a:cubicBezTo>
                    <a:pt x="0" y="95"/>
                    <a:pt x="83" y="550"/>
                    <a:pt x="355" y="550"/>
                  </a:cubicBezTo>
                  <a:cubicBezTo>
                    <a:pt x="376" y="550"/>
                    <a:pt x="398" y="548"/>
                    <a:pt x="421" y="542"/>
                  </a:cubicBezTo>
                  <a:lnTo>
                    <a:pt x="421" y="501"/>
                  </a:lnTo>
                  <a:lnTo>
                    <a:pt x="905" y="501"/>
                  </a:lnTo>
                  <a:cubicBezTo>
                    <a:pt x="1469" y="501"/>
                    <a:pt x="2074" y="542"/>
                    <a:pt x="2639" y="622"/>
                  </a:cubicBezTo>
                  <a:cubicBezTo>
                    <a:pt x="5301" y="985"/>
                    <a:pt x="7922" y="1671"/>
                    <a:pt x="10423" y="2599"/>
                  </a:cubicBezTo>
                  <a:cubicBezTo>
                    <a:pt x="14980" y="4171"/>
                    <a:pt x="19295" y="6309"/>
                    <a:pt x="23771" y="8003"/>
                  </a:cubicBezTo>
                  <a:cubicBezTo>
                    <a:pt x="26917" y="9213"/>
                    <a:pt x="30143" y="10140"/>
                    <a:pt x="33450" y="10866"/>
                  </a:cubicBezTo>
                  <a:cubicBezTo>
                    <a:pt x="34338" y="11068"/>
                    <a:pt x="35225" y="11189"/>
                    <a:pt x="36112" y="11310"/>
                  </a:cubicBezTo>
                  <a:cubicBezTo>
                    <a:pt x="36475" y="11390"/>
                    <a:pt x="36838" y="11431"/>
                    <a:pt x="37241" y="11431"/>
                  </a:cubicBezTo>
                  <a:lnTo>
                    <a:pt x="37282" y="11431"/>
                  </a:lnTo>
                  <a:cubicBezTo>
                    <a:pt x="37604" y="11431"/>
                    <a:pt x="37604" y="10947"/>
                    <a:pt x="37282" y="10947"/>
                  </a:cubicBezTo>
                  <a:cubicBezTo>
                    <a:pt x="36273" y="10866"/>
                    <a:pt x="35265" y="10705"/>
                    <a:pt x="34257" y="10503"/>
                  </a:cubicBezTo>
                  <a:cubicBezTo>
                    <a:pt x="31192" y="9898"/>
                    <a:pt x="28127" y="9051"/>
                    <a:pt x="25183" y="8003"/>
                  </a:cubicBezTo>
                  <a:cubicBezTo>
                    <a:pt x="22884" y="7196"/>
                    <a:pt x="20626" y="6269"/>
                    <a:pt x="18408" y="5301"/>
                  </a:cubicBezTo>
                  <a:cubicBezTo>
                    <a:pt x="16149" y="4333"/>
                    <a:pt x="13971" y="3365"/>
                    <a:pt x="11713" y="2518"/>
                  </a:cubicBezTo>
                  <a:cubicBezTo>
                    <a:pt x="8971" y="1469"/>
                    <a:pt x="6107" y="663"/>
                    <a:pt x="3244" y="179"/>
                  </a:cubicBezTo>
                  <a:cubicBezTo>
                    <a:pt x="2558" y="58"/>
                    <a:pt x="1873" y="18"/>
                    <a:pt x="1187" y="18"/>
                  </a:cubicBezTo>
                  <a:cubicBezTo>
                    <a:pt x="1105" y="6"/>
                    <a:pt x="1022" y="1"/>
                    <a:pt x="939"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4" name="Google Shape;164;p3"/>
            <p:cNvSpPr/>
            <p:nvPr/>
          </p:nvSpPr>
          <p:spPr>
            <a:xfrm rot="-5400000">
              <a:off x="1927538" y="2923913"/>
              <a:ext cx="349248" cy="2321591"/>
            </a:xfrm>
            <a:custGeom>
              <a:rect b="b" l="l" r="r" t="t"/>
              <a:pathLst>
                <a:path extrusionOk="0" h="42278" w="6337">
                  <a:moveTo>
                    <a:pt x="5975" y="0"/>
                  </a:moveTo>
                  <a:cubicBezTo>
                    <a:pt x="5906" y="0"/>
                    <a:pt x="5843" y="34"/>
                    <a:pt x="5808" y="117"/>
                  </a:cubicBezTo>
                  <a:lnTo>
                    <a:pt x="5808" y="157"/>
                  </a:lnTo>
                  <a:cubicBezTo>
                    <a:pt x="5525" y="803"/>
                    <a:pt x="5243" y="1488"/>
                    <a:pt x="5001" y="2174"/>
                  </a:cubicBezTo>
                  <a:cubicBezTo>
                    <a:pt x="4316" y="3989"/>
                    <a:pt x="3751" y="5884"/>
                    <a:pt x="3227" y="7739"/>
                  </a:cubicBezTo>
                  <a:cubicBezTo>
                    <a:pt x="2420" y="10603"/>
                    <a:pt x="1775" y="13466"/>
                    <a:pt x="1291" y="16410"/>
                  </a:cubicBezTo>
                  <a:cubicBezTo>
                    <a:pt x="686" y="20040"/>
                    <a:pt x="323" y="23750"/>
                    <a:pt x="162" y="27420"/>
                  </a:cubicBezTo>
                  <a:cubicBezTo>
                    <a:pt x="0" y="31775"/>
                    <a:pt x="202" y="36131"/>
                    <a:pt x="726" y="40406"/>
                  </a:cubicBezTo>
                  <a:cubicBezTo>
                    <a:pt x="807" y="40970"/>
                    <a:pt x="847" y="41535"/>
                    <a:pt x="928" y="42100"/>
                  </a:cubicBezTo>
                  <a:cubicBezTo>
                    <a:pt x="959" y="42226"/>
                    <a:pt x="1052" y="42278"/>
                    <a:pt x="1152" y="42278"/>
                  </a:cubicBezTo>
                  <a:cubicBezTo>
                    <a:pt x="1307" y="42278"/>
                    <a:pt x="1477" y="42151"/>
                    <a:pt x="1452" y="41979"/>
                  </a:cubicBezTo>
                  <a:cubicBezTo>
                    <a:pt x="847" y="37623"/>
                    <a:pt x="565" y="33227"/>
                    <a:pt x="646" y="28872"/>
                  </a:cubicBezTo>
                  <a:cubicBezTo>
                    <a:pt x="807" y="22056"/>
                    <a:pt x="1734" y="15321"/>
                    <a:pt x="3469" y="8788"/>
                  </a:cubicBezTo>
                  <a:cubicBezTo>
                    <a:pt x="3993" y="6771"/>
                    <a:pt x="4598" y="4795"/>
                    <a:pt x="5324" y="2819"/>
                  </a:cubicBezTo>
                  <a:cubicBezTo>
                    <a:pt x="5525" y="2255"/>
                    <a:pt x="5727" y="1690"/>
                    <a:pt x="5969" y="1125"/>
                  </a:cubicBezTo>
                  <a:lnTo>
                    <a:pt x="6090" y="843"/>
                  </a:lnTo>
                  <a:cubicBezTo>
                    <a:pt x="6090" y="803"/>
                    <a:pt x="6130" y="762"/>
                    <a:pt x="6130" y="722"/>
                  </a:cubicBezTo>
                  <a:lnTo>
                    <a:pt x="6130" y="682"/>
                  </a:lnTo>
                  <a:cubicBezTo>
                    <a:pt x="6171" y="601"/>
                    <a:pt x="6211" y="520"/>
                    <a:pt x="6251" y="440"/>
                  </a:cubicBezTo>
                  <a:lnTo>
                    <a:pt x="6251" y="399"/>
                  </a:lnTo>
                  <a:cubicBezTo>
                    <a:pt x="6337" y="200"/>
                    <a:pt x="6140" y="0"/>
                    <a:pt x="5975"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5" name="Google Shape;165;p3"/>
            <p:cNvSpPr/>
            <p:nvPr/>
          </p:nvSpPr>
          <p:spPr>
            <a:xfrm rot="-5400000">
              <a:off x="205460" y="4311468"/>
              <a:ext cx="545448" cy="1188911"/>
            </a:xfrm>
            <a:custGeom>
              <a:rect b="b" l="l" r="r" t="t"/>
              <a:pathLst>
                <a:path extrusionOk="0" h="21651" w="9897">
                  <a:moveTo>
                    <a:pt x="9500" y="0"/>
                  </a:moveTo>
                  <a:cubicBezTo>
                    <a:pt x="9446" y="0"/>
                    <a:pt x="9391" y="18"/>
                    <a:pt x="9341" y="59"/>
                  </a:cubicBezTo>
                  <a:cubicBezTo>
                    <a:pt x="8414" y="906"/>
                    <a:pt x="7607" y="1915"/>
                    <a:pt x="6922" y="3003"/>
                  </a:cubicBezTo>
                  <a:cubicBezTo>
                    <a:pt x="4946" y="5947"/>
                    <a:pt x="3373" y="9133"/>
                    <a:pt x="2284" y="12521"/>
                  </a:cubicBezTo>
                  <a:cubicBezTo>
                    <a:pt x="1316" y="15384"/>
                    <a:pt x="550" y="18329"/>
                    <a:pt x="25" y="21313"/>
                  </a:cubicBezTo>
                  <a:cubicBezTo>
                    <a:pt x="1" y="21512"/>
                    <a:pt x="176" y="21650"/>
                    <a:pt x="333" y="21650"/>
                  </a:cubicBezTo>
                  <a:cubicBezTo>
                    <a:pt x="429" y="21650"/>
                    <a:pt x="519" y="21597"/>
                    <a:pt x="550" y="21474"/>
                  </a:cubicBezTo>
                  <a:cubicBezTo>
                    <a:pt x="1316" y="16675"/>
                    <a:pt x="2768" y="12037"/>
                    <a:pt x="4825" y="7641"/>
                  </a:cubicBezTo>
                  <a:cubicBezTo>
                    <a:pt x="5873" y="5343"/>
                    <a:pt x="7244" y="3205"/>
                    <a:pt x="8898" y="1269"/>
                  </a:cubicBezTo>
                  <a:cubicBezTo>
                    <a:pt x="9140" y="987"/>
                    <a:pt x="9422" y="705"/>
                    <a:pt x="9704" y="422"/>
                  </a:cubicBezTo>
                  <a:cubicBezTo>
                    <a:pt x="9897" y="262"/>
                    <a:pt x="9707" y="0"/>
                    <a:pt x="950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6" name="Google Shape;166;p3"/>
            <p:cNvSpPr/>
            <p:nvPr/>
          </p:nvSpPr>
          <p:spPr>
            <a:xfrm rot="-5400000">
              <a:off x="-842421" y="3681359"/>
              <a:ext cx="1323361" cy="87750"/>
            </a:xfrm>
            <a:custGeom>
              <a:rect b="b" l="l" r="r" t="t"/>
              <a:pathLst>
                <a:path extrusionOk="0" h="1598" w="24012">
                  <a:moveTo>
                    <a:pt x="13224" y="1"/>
                  </a:moveTo>
                  <a:cubicBezTo>
                    <a:pt x="11591" y="1"/>
                    <a:pt x="9957" y="32"/>
                    <a:pt x="8324" y="97"/>
                  </a:cubicBezTo>
                  <a:cubicBezTo>
                    <a:pt x="5945" y="177"/>
                    <a:pt x="3566" y="419"/>
                    <a:pt x="1267" y="863"/>
                  </a:cubicBezTo>
                  <a:cubicBezTo>
                    <a:pt x="944" y="944"/>
                    <a:pt x="622" y="984"/>
                    <a:pt x="299" y="1105"/>
                  </a:cubicBezTo>
                  <a:cubicBezTo>
                    <a:pt x="1" y="1179"/>
                    <a:pt x="116" y="1598"/>
                    <a:pt x="357" y="1598"/>
                  </a:cubicBezTo>
                  <a:cubicBezTo>
                    <a:pt x="377" y="1598"/>
                    <a:pt x="398" y="1595"/>
                    <a:pt x="420" y="1589"/>
                  </a:cubicBezTo>
                  <a:cubicBezTo>
                    <a:pt x="1428" y="1307"/>
                    <a:pt x="2436" y="1105"/>
                    <a:pt x="3485" y="1024"/>
                  </a:cubicBezTo>
                  <a:cubicBezTo>
                    <a:pt x="6383" y="654"/>
                    <a:pt x="9309" y="480"/>
                    <a:pt x="12240" y="480"/>
                  </a:cubicBezTo>
                  <a:cubicBezTo>
                    <a:pt x="12817" y="480"/>
                    <a:pt x="13394" y="487"/>
                    <a:pt x="13970" y="500"/>
                  </a:cubicBezTo>
                  <a:cubicBezTo>
                    <a:pt x="17197" y="540"/>
                    <a:pt x="20463" y="702"/>
                    <a:pt x="23690" y="944"/>
                  </a:cubicBezTo>
                  <a:cubicBezTo>
                    <a:pt x="23702" y="945"/>
                    <a:pt x="23713" y="946"/>
                    <a:pt x="23724" y="946"/>
                  </a:cubicBezTo>
                  <a:cubicBezTo>
                    <a:pt x="24012" y="946"/>
                    <a:pt x="24000" y="458"/>
                    <a:pt x="23690" y="419"/>
                  </a:cubicBezTo>
                  <a:cubicBezTo>
                    <a:pt x="20201" y="145"/>
                    <a:pt x="16712" y="1"/>
                    <a:pt x="1322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67" name="Google Shape;167;p3"/>
          <p:cNvSpPr/>
          <p:nvPr/>
        </p:nvSpPr>
        <p:spPr>
          <a:xfrm rot="-5400000">
            <a:off x="1919294" y="1757345"/>
            <a:ext cx="380111" cy="378732"/>
          </a:xfrm>
          <a:custGeom>
            <a:rect b="b" l="l" r="r" t="t"/>
            <a:pathLst>
              <a:path extrusionOk="0" h="6897" w="6897">
                <a:moveTo>
                  <a:pt x="3469" y="1"/>
                </a:moveTo>
                <a:cubicBezTo>
                  <a:pt x="1573" y="1"/>
                  <a:pt x="1" y="1533"/>
                  <a:pt x="1" y="3429"/>
                </a:cubicBezTo>
                <a:cubicBezTo>
                  <a:pt x="1" y="5364"/>
                  <a:pt x="1573" y="6897"/>
                  <a:pt x="3469" y="6897"/>
                </a:cubicBezTo>
                <a:cubicBezTo>
                  <a:pt x="5364" y="6897"/>
                  <a:pt x="6897" y="5364"/>
                  <a:pt x="6897" y="3429"/>
                </a:cubicBezTo>
                <a:cubicBezTo>
                  <a:pt x="6897" y="1533"/>
                  <a:pt x="5364" y="1"/>
                  <a:pt x="3469" y="1"/>
                </a:cubicBezTo>
                <a:close/>
              </a:path>
            </a:pathLst>
          </a:custGeom>
          <a:solidFill>
            <a:schemeClr val="accent5">
              <a:alpha val="843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68" name="Google Shape;168;p3"/>
          <p:cNvGrpSpPr/>
          <p:nvPr/>
        </p:nvGrpSpPr>
        <p:grpSpPr>
          <a:xfrm>
            <a:off x="-664267" y="-780406"/>
            <a:ext cx="3577375" cy="4171622"/>
            <a:chOff x="-664267" y="-780406"/>
            <a:chExt cx="3577375" cy="4171622"/>
          </a:xfrm>
        </p:grpSpPr>
        <p:sp>
          <p:nvSpPr>
            <p:cNvPr id="169" name="Google Shape;169;p3"/>
            <p:cNvSpPr/>
            <p:nvPr/>
          </p:nvSpPr>
          <p:spPr>
            <a:xfrm rot="-9527801">
              <a:off x="-112352" y="-452067"/>
              <a:ext cx="2473547" cy="3514945"/>
            </a:xfrm>
            <a:custGeom>
              <a:rect b="b" l="l" r="r" t="t"/>
              <a:pathLst>
                <a:path extrusionOk="0" h="103042" w="72513">
                  <a:moveTo>
                    <a:pt x="56380" y="1"/>
                  </a:moveTo>
                  <a:cubicBezTo>
                    <a:pt x="45008" y="20044"/>
                    <a:pt x="21415" y="28675"/>
                    <a:pt x="9679" y="48436"/>
                  </a:cubicBezTo>
                  <a:cubicBezTo>
                    <a:pt x="1" y="64648"/>
                    <a:pt x="444" y="87273"/>
                    <a:pt x="10728" y="103042"/>
                  </a:cubicBezTo>
                  <a:lnTo>
                    <a:pt x="22504" y="99815"/>
                  </a:lnTo>
                  <a:cubicBezTo>
                    <a:pt x="21496" y="98323"/>
                    <a:pt x="21657" y="96266"/>
                    <a:pt x="21940" y="94451"/>
                  </a:cubicBezTo>
                  <a:cubicBezTo>
                    <a:pt x="23391" y="86144"/>
                    <a:pt x="27908" y="78562"/>
                    <a:pt x="34240" y="73682"/>
                  </a:cubicBezTo>
                  <a:cubicBezTo>
                    <a:pt x="43556" y="66584"/>
                    <a:pt x="56138" y="65495"/>
                    <a:pt x="64608" y="57268"/>
                  </a:cubicBezTo>
                  <a:cubicBezTo>
                    <a:pt x="68721" y="53235"/>
                    <a:pt x="71463" y="47992"/>
                    <a:pt x="72512" y="42346"/>
                  </a:cubicBezTo>
                  <a:lnTo>
                    <a:pt x="56380"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0" name="Google Shape;170;p3"/>
            <p:cNvSpPr/>
            <p:nvPr/>
          </p:nvSpPr>
          <p:spPr>
            <a:xfrm rot="-9527801">
              <a:off x="1067809" y="1094508"/>
              <a:ext cx="16544" cy="9688"/>
            </a:xfrm>
            <a:custGeom>
              <a:rect b="b" l="l" r="r" t="t"/>
              <a:pathLst>
                <a:path extrusionOk="0" h="284" w="485">
                  <a:moveTo>
                    <a:pt x="445" y="1"/>
                  </a:moveTo>
                  <a:lnTo>
                    <a:pt x="324" y="41"/>
                  </a:lnTo>
                  <a:cubicBezTo>
                    <a:pt x="283" y="41"/>
                    <a:pt x="253" y="31"/>
                    <a:pt x="218" y="31"/>
                  </a:cubicBezTo>
                  <a:cubicBezTo>
                    <a:pt x="182" y="31"/>
                    <a:pt x="142" y="41"/>
                    <a:pt x="82" y="81"/>
                  </a:cubicBezTo>
                  <a:lnTo>
                    <a:pt x="82" y="122"/>
                  </a:lnTo>
                  <a:lnTo>
                    <a:pt x="1" y="162"/>
                  </a:lnTo>
                  <a:cubicBezTo>
                    <a:pt x="1" y="202"/>
                    <a:pt x="41" y="243"/>
                    <a:pt x="82" y="283"/>
                  </a:cubicBezTo>
                  <a:lnTo>
                    <a:pt x="283" y="283"/>
                  </a:lnTo>
                  <a:cubicBezTo>
                    <a:pt x="404" y="243"/>
                    <a:pt x="485" y="122"/>
                    <a:pt x="44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1" name="Google Shape;171;p3"/>
            <p:cNvSpPr/>
            <p:nvPr/>
          </p:nvSpPr>
          <p:spPr>
            <a:xfrm rot="-9527801">
              <a:off x="1469052" y="1387158"/>
              <a:ext cx="15180" cy="10199"/>
            </a:xfrm>
            <a:custGeom>
              <a:rect b="b" l="l" r="r" t="t"/>
              <a:pathLst>
                <a:path extrusionOk="0" h="299" w="445">
                  <a:moveTo>
                    <a:pt x="251" y="1"/>
                  </a:moveTo>
                  <a:cubicBezTo>
                    <a:pt x="222" y="1"/>
                    <a:pt x="192" y="6"/>
                    <a:pt x="162" y="16"/>
                  </a:cubicBezTo>
                  <a:cubicBezTo>
                    <a:pt x="121" y="16"/>
                    <a:pt x="81" y="56"/>
                    <a:pt x="41" y="97"/>
                  </a:cubicBezTo>
                  <a:cubicBezTo>
                    <a:pt x="0" y="177"/>
                    <a:pt x="0" y="258"/>
                    <a:pt x="0" y="298"/>
                  </a:cubicBezTo>
                  <a:lnTo>
                    <a:pt x="162" y="258"/>
                  </a:lnTo>
                  <a:cubicBezTo>
                    <a:pt x="162" y="258"/>
                    <a:pt x="198" y="276"/>
                    <a:pt x="245" y="276"/>
                  </a:cubicBezTo>
                  <a:cubicBezTo>
                    <a:pt x="269" y="276"/>
                    <a:pt x="296" y="272"/>
                    <a:pt x="323" y="258"/>
                  </a:cubicBezTo>
                  <a:cubicBezTo>
                    <a:pt x="323" y="258"/>
                    <a:pt x="323" y="218"/>
                    <a:pt x="323" y="218"/>
                  </a:cubicBezTo>
                  <a:lnTo>
                    <a:pt x="444" y="137"/>
                  </a:lnTo>
                  <a:cubicBezTo>
                    <a:pt x="414" y="46"/>
                    <a:pt x="338" y="1"/>
                    <a:pt x="25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2" name="Google Shape;172;p3"/>
            <p:cNvSpPr/>
            <p:nvPr/>
          </p:nvSpPr>
          <p:spPr>
            <a:xfrm rot="-9527801">
              <a:off x="1386086" y="423441"/>
              <a:ext cx="19273" cy="15726"/>
            </a:xfrm>
            <a:custGeom>
              <a:rect b="b" l="l" r="r" t="t"/>
              <a:pathLst>
                <a:path extrusionOk="0" h="461" w="565">
                  <a:moveTo>
                    <a:pt x="284" y="0"/>
                  </a:moveTo>
                  <a:cubicBezTo>
                    <a:pt x="215" y="0"/>
                    <a:pt x="138" y="29"/>
                    <a:pt x="81" y="57"/>
                  </a:cubicBezTo>
                  <a:lnTo>
                    <a:pt x="0" y="218"/>
                  </a:lnTo>
                  <a:lnTo>
                    <a:pt x="81" y="380"/>
                  </a:lnTo>
                  <a:lnTo>
                    <a:pt x="242" y="460"/>
                  </a:lnTo>
                  <a:cubicBezTo>
                    <a:pt x="323" y="420"/>
                    <a:pt x="363" y="380"/>
                    <a:pt x="403" y="339"/>
                  </a:cubicBezTo>
                  <a:cubicBezTo>
                    <a:pt x="484" y="339"/>
                    <a:pt x="524" y="299"/>
                    <a:pt x="565" y="218"/>
                  </a:cubicBezTo>
                  <a:lnTo>
                    <a:pt x="444" y="17"/>
                  </a:lnTo>
                  <a:lnTo>
                    <a:pt x="363" y="17"/>
                  </a:lnTo>
                  <a:cubicBezTo>
                    <a:pt x="339" y="5"/>
                    <a:pt x="312" y="0"/>
                    <a:pt x="28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3" name="Google Shape;173;p3"/>
            <p:cNvSpPr/>
            <p:nvPr/>
          </p:nvSpPr>
          <p:spPr>
            <a:xfrm rot="-9527801">
              <a:off x="2017466" y="332224"/>
              <a:ext cx="17909" cy="16067"/>
            </a:xfrm>
            <a:custGeom>
              <a:rect b="b" l="l" r="r" t="t"/>
              <a:pathLst>
                <a:path extrusionOk="0" h="471" w="525">
                  <a:moveTo>
                    <a:pt x="283" y="0"/>
                  </a:moveTo>
                  <a:cubicBezTo>
                    <a:pt x="122" y="0"/>
                    <a:pt x="1" y="162"/>
                    <a:pt x="41" y="363"/>
                  </a:cubicBezTo>
                  <a:lnTo>
                    <a:pt x="122" y="444"/>
                  </a:lnTo>
                  <a:cubicBezTo>
                    <a:pt x="155" y="461"/>
                    <a:pt x="202" y="471"/>
                    <a:pt x="252" y="471"/>
                  </a:cubicBezTo>
                  <a:cubicBezTo>
                    <a:pt x="322" y="471"/>
                    <a:pt x="397" y="451"/>
                    <a:pt x="444" y="404"/>
                  </a:cubicBezTo>
                  <a:cubicBezTo>
                    <a:pt x="525" y="323"/>
                    <a:pt x="525" y="242"/>
                    <a:pt x="525" y="202"/>
                  </a:cubicBezTo>
                  <a:lnTo>
                    <a:pt x="404" y="81"/>
                  </a:lnTo>
                  <a:lnTo>
                    <a:pt x="444" y="81"/>
                  </a:lnTo>
                  <a:lnTo>
                    <a:pt x="283"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4" name="Google Shape;174;p3"/>
            <p:cNvSpPr/>
            <p:nvPr/>
          </p:nvSpPr>
          <p:spPr>
            <a:xfrm rot="-9527801">
              <a:off x="1934750" y="616557"/>
              <a:ext cx="22070" cy="26641"/>
            </a:xfrm>
            <a:custGeom>
              <a:rect b="b" l="l" r="r" t="t"/>
              <a:pathLst>
                <a:path extrusionOk="0" h="781" w="647">
                  <a:moveTo>
                    <a:pt x="347" y="1"/>
                  </a:moveTo>
                  <a:cubicBezTo>
                    <a:pt x="322" y="1"/>
                    <a:pt x="300" y="5"/>
                    <a:pt x="283" y="14"/>
                  </a:cubicBezTo>
                  <a:lnTo>
                    <a:pt x="203" y="14"/>
                  </a:lnTo>
                  <a:lnTo>
                    <a:pt x="82" y="94"/>
                  </a:lnTo>
                  <a:lnTo>
                    <a:pt x="41" y="175"/>
                  </a:lnTo>
                  <a:cubicBezTo>
                    <a:pt x="1" y="256"/>
                    <a:pt x="1" y="377"/>
                    <a:pt x="41" y="498"/>
                  </a:cubicBezTo>
                  <a:cubicBezTo>
                    <a:pt x="82" y="619"/>
                    <a:pt x="243" y="740"/>
                    <a:pt x="364" y="780"/>
                  </a:cubicBezTo>
                  <a:lnTo>
                    <a:pt x="525" y="699"/>
                  </a:lnTo>
                  <a:lnTo>
                    <a:pt x="646" y="538"/>
                  </a:lnTo>
                  <a:lnTo>
                    <a:pt x="646" y="336"/>
                  </a:lnTo>
                  <a:lnTo>
                    <a:pt x="646" y="296"/>
                  </a:lnTo>
                  <a:cubicBezTo>
                    <a:pt x="582" y="72"/>
                    <a:pt x="442" y="1"/>
                    <a:pt x="347"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5" name="Google Shape;175;p3"/>
            <p:cNvSpPr/>
            <p:nvPr/>
          </p:nvSpPr>
          <p:spPr>
            <a:xfrm rot="-9527801">
              <a:off x="1761762" y="482213"/>
              <a:ext cx="12417" cy="14020"/>
            </a:xfrm>
            <a:custGeom>
              <a:rect b="b" l="l" r="r" t="t"/>
              <a:pathLst>
                <a:path extrusionOk="0" h="411" w="364">
                  <a:moveTo>
                    <a:pt x="172" y="1"/>
                  </a:moveTo>
                  <a:cubicBezTo>
                    <a:pt x="156" y="1"/>
                    <a:pt x="140" y="3"/>
                    <a:pt x="122" y="7"/>
                  </a:cubicBezTo>
                  <a:lnTo>
                    <a:pt x="82" y="88"/>
                  </a:lnTo>
                  <a:lnTo>
                    <a:pt x="1" y="249"/>
                  </a:lnTo>
                  <a:cubicBezTo>
                    <a:pt x="1" y="290"/>
                    <a:pt x="41" y="370"/>
                    <a:pt x="122" y="410"/>
                  </a:cubicBezTo>
                  <a:cubicBezTo>
                    <a:pt x="203" y="410"/>
                    <a:pt x="243" y="410"/>
                    <a:pt x="324" y="370"/>
                  </a:cubicBezTo>
                  <a:lnTo>
                    <a:pt x="364" y="209"/>
                  </a:lnTo>
                  <a:lnTo>
                    <a:pt x="364" y="169"/>
                  </a:lnTo>
                  <a:cubicBezTo>
                    <a:pt x="364" y="133"/>
                    <a:pt x="300" y="1"/>
                    <a:pt x="17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6" name="Google Shape;176;p3"/>
            <p:cNvSpPr/>
            <p:nvPr/>
          </p:nvSpPr>
          <p:spPr>
            <a:xfrm rot="-9527801">
              <a:off x="1623811" y="262326"/>
              <a:ext cx="13781" cy="16544"/>
            </a:xfrm>
            <a:custGeom>
              <a:rect b="b" l="l" r="r" t="t"/>
              <a:pathLst>
                <a:path extrusionOk="0" h="485" w="404">
                  <a:moveTo>
                    <a:pt x="121" y="1"/>
                  </a:moveTo>
                  <a:lnTo>
                    <a:pt x="0" y="202"/>
                  </a:lnTo>
                  <a:cubicBezTo>
                    <a:pt x="0" y="243"/>
                    <a:pt x="41" y="323"/>
                    <a:pt x="81" y="364"/>
                  </a:cubicBezTo>
                  <a:lnTo>
                    <a:pt x="202" y="485"/>
                  </a:lnTo>
                  <a:cubicBezTo>
                    <a:pt x="283" y="444"/>
                    <a:pt x="323" y="404"/>
                    <a:pt x="363" y="323"/>
                  </a:cubicBezTo>
                  <a:cubicBezTo>
                    <a:pt x="404" y="283"/>
                    <a:pt x="404" y="162"/>
                    <a:pt x="363" y="122"/>
                  </a:cubicBezTo>
                  <a:lnTo>
                    <a:pt x="363" y="81"/>
                  </a:lnTo>
                  <a:lnTo>
                    <a:pt x="242"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7" name="Google Shape;177;p3"/>
            <p:cNvSpPr/>
            <p:nvPr/>
          </p:nvSpPr>
          <p:spPr>
            <a:xfrm rot="-9527801">
              <a:off x="2103455" y="512951"/>
              <a:ext cx="13781" cy="16885"/>
            </a:xfrm>
            <a:custGeom>
              <a:rect b="b" l="l" r="r" t="t"/>
              <a:pathLst>
                <a:path extrusionOk="0" h="495" w="404">
                  <a:moveTo>
                    <a:pt x="243" y="0"/>
                  </a:moveTo>
                  <a:cubicBezTo>
                    <a:pt x="162" y="0"/>
                    <a:pt x="81" y="41"/>
                    <a:pt x="41" y="121"/>
                  </a:cubicBezTo>
                  <a:cubicBezTo>
                    <a:pt x="41" y="202"/>
                    <a:pt x="1" y="283"/>
                    <a:pt x="41" y="323"/>
                  </a:cubicBezTo>
                  <a:cubicBezTo>
                    <a:pt x="74" y="422"/>
                    <a:pt x="162" y="495"/>
                    <a:pt x="259" y="495"/>
                  </a:cubicBezTo>
                  <a:cubicBezTo>
                    <a:pt x="280" y="495"/>
                    <a:pt x="302" y="491"/>
                    <a:pt x="323" y="484"/>
                  </a:cubicBezTo>
                  <a:lnTo>
                    <a:pt x="404" y="363"/>
                  </a:lnTo>
                  <a:lnTo>
                    <a:pt x="404" y="323"/>
                  </a:lnTo>
                  <a:cubicBezTo>
                    <a:pt x="404" y="242"/>
                    <a:pt x="404" y="162"/>
                    <a:pt x="404" y="121"/>
                  </a:cubicBezTo>
                  <a:cubicBezTo>
                    <a:pt x="404" y="81"/>
                    <a:pt x="364" y="81"/>
                    <a:pt x="364" y="41"/>
                  </a:cubicBezTo>
                  <a:lnTo>
                    <a:pt x="243"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8" name="Google Shape;178;p3"/>
            <p:cNvSpPr/>
            <p:nvPr/>
          </p:nvSpPr>
          <p:spPr>
            <a:xfrm rot="-9527801">
              <a:off x="1245107" y="1351949"/>
              <a:ext cx="13781" cy="17909"/>
            </a:xfrm>
            <a:custGeom>
              <a:rect b="b" l="l" r="r" t="t"/>
              <a:pathLst>
                <a:path extrusionOk="0" h="525" w="404">
                  <a:moveTo>
                    <a:pt x="202" y="1"/>
                  </a:moveTo>
                  <a:lnTo>
                    <a:pt x="81" y="162"/>
                  </a:lnTo>
                  <a:cubicBezTo>
                    <a:pt x="81" y="162"/>
                    <a:pt x="81" y="202"/>
                    <a:pt x="41" y="202"/>
                  </a:cubicBezTo>
                  <a:cubicBezTo>
                    <a:pt x="0" y="283"/>
                    <a:pt x="0" y="364"/>
                    <a:pt x="0" y="444"/>
                  </a:cubicBezTo>
                  <a:lnTo>
                    <a:pt x="162" y="525"/>
                  </a:lnTo>
                  <a:cubicBezTo>
                    <a:pt x="323" y="444"/>
                    <a:pt x="404" y="283"/>
                    <a:pt x="363" y="122"/>
                  </a:cubicBezTo>
                  <a:cubicBezTo>
                    <a:pt x="323" y="41"/>
                    <a:pt x="283" y="1"/>
                    <a:pt x="20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9" name="Google Shape;179;p3"/>
            <p:cNvSpPr/>
            <p:nvPr/>
          </p:nvSpPr>
          <p:spPr>
            <a:xfrm rot="-9527801">
              <a:off x="1651070" y="1318561"/>
              <a:ext cx="42674" cy="35783"/>
            </a:xfrm>
            <a:custGeom>
              <a:rect b="b" l="l" r="r" t="t"/>
              <a:pathLst>
                <a:path extrusionOk="0" h="1049" w="1251">
                  <a:moveTo>
                    <a:pt x="534" y="1"/>
                  </a:moveTo>
                  <a:cubicBezTo>
                    <a:pt x="422" y="1"/>
                    <a:pt x="291" y="38"/>
                    <a:pt x="202" y="97"/>
                  </a:cubicBezTo>
                  <a:cubicBezTo>
                    <a:pt x="81" y="218"/>
                    <a:pt x="0" y="379"/>
                    <a:pt x="41" y="581"/>
                  </a:cubicBezTo>
                  <a:lnTo>
                    <a:pt x="121" y="742"/>
                  </a:lnTo>
                  <a:lnTo>
                    <a:pt x="242" y="863"/>
                  </a:lnTo>
                  <a:lnTo>
                    <a:pt x="363" y="944"/>
                  </a:lnTo>
                  <a:lnTo>
                    <a:pt x="404" y="944"/>
                  </a:lnTo>
                  <a:cubicBezTo>
                    <a:pt x="506" y="1021"/>
                    <a:pt x="624" y="1049"/>
                    <a:pt x="739" y="1049"/>
                  </a:cubicBezTo>
                  <a:cubicBezTo>
                    <a:pt x="804" y="1049"/>
                    <a:pt x="869" y="1039"/>
                    <a:pt x="928" y="1025"/>
                  </a:cubicBezTo>
                  <a:cubicBezTo>
                    <a:pt x="1089" y="944"/>
                    <a:pt x="1210" y="823"/>
                    <a:pt x="1251" y="662"/>
                  </a:cubicBezTo>
                  <a:lnTo>
                    <a:pt x="1170" y="339"/>
                  </a:lnTo>
                  <a:lnTo>
                    <a:pt x="1049" y="218"/>
                  </a:lnTo>
                  <a:lnTo>
                    <a:pt x="1049" y="178"/>
                  </a:lnTo>
                  <a:cubicBezTo>
                    <a:pt x="968" y="57"/>
                    <a:pt x="807" y="16"/>
                    <a:pt x="646" y="16"/>
                  </a:cubicBezTo>
                  <a:cubicBezTo>
                    <a:pt x="613" y="6"/>
                    <a:pt x="575" y="1"/>
                    <a:pt x="53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0" name="Google Shape;180;p3"/>
            <p:cNvSpPr/>
            <p:nvPr/>
          </p:nvSpPr>
          <p:spPr>
            <a:xfrm rot="-9527801">
              <a:off x="1347731" y="1099884"/>
              <a:ext cx="23435" cy="25140"/>
            </a:xfrm>
            <a:custGeom>
              <a:rect b="b" l="l" r="r" t="t"/>
              <a:pathLst>
                <a:path extrusionOk="0" h="737" w="687">
                  <a:moveTo>
                    <a:pt x="283" y="0"/>
                  </a:moveTo>
                  <a:lnTo>
                    <a:pt x="202" y="41"/>
                  </a:lnTo>
                  <a:lnTo>
                    <a:pt x="122" y="81"/>
                  </a:lnTo>
                  <a:lnTo>
                    <a:pt x="81" y="162"/>
                  </a:lnTo>
                  <a:lnTo>
                    <a:pt x="41" y="202"/>
                  </a:lnTo>
                  <a:cubicBezTo>
                    <a:pt x="1" y="323"/>
                    <a:pt x="1" y="404"/>
                    <a:pt x="41" y="525"/>
                  </a:cubicBezTo>
                  <a:cubicBezTo>
                    <a:pt x="75" y="658"/>
                    <a:pt x="191" y="737"/>
                    <a:pt x="322" y="737"/>
                  </a:cubicBezTo>
                  <a:cubicBezTo>
                    <a:pt x="349" y="737"/>
                    <a:pt x="376" y="733"/>
                    <a:pt x="404" y="726"/>
                  </a:cubicBezTo>
                  <a:lnTo>
                    <a:pt x="525" y="686"/>
                  </a:lnTo>
                  <a:lnTo>
                    <a:pt x="646" y="444"/>
                  </a:lnTo>
                  <a:cubicBezTo>
                    <a:pt x="686" y="363"/>
                    <a:pt x="686" y="283"/>
                    <a:pt x="646" y="202"/>
                  </a:cubicBezTo>
                  <a:lnTo>
                    <a:pt x="606" y="121"/>
                  </a:lnTo>
                  <a:lnTo>
                    <a:pt x="525" y="41"/>
                  </a:lnTo>
                  <a:lnTo>
                    <a:pt x="404"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1" name="Google Shape;181;p3"/>
            <p:cNvSpPr/>
            <p:nvPr/>
          </p:nvSpPr>
          <p:spPr>
            <a:xfrm rot="-9527801">
              <a:off x="2026810" y="1372567"/>
              <a:ext cx="23435" cy="25686"/>
            </a:xfrm>
            <a:custGeom>
              <a:rect b="b" l="l" r="r" t="t"/>
              <a:pathLst>
                <a:path extrusionOk="0" h="753" w="687">
                  <a:moveTo>
                    <a:pt x="375" y="0"/>
                  </a:moveTo>
                  <a:cubicBezTo>
                    <a:pt x="304" y="0"/>
                    <a:pt x="233" y="20"/>
                    <a:pt x="162" y="67"/>
                  </a:cubicBezTo>
                  <a:lnTo>
                    <a:pt x="122" y="147"/>
                  </a:lnTo>
                  <a:lnTo>
                    <a:pt x="1" y="309"/>
                  </a:lnTo>
                  <a:lnTo>
                    <a:pt x="1" y="430"/>
                  </a:lnTo>
                  <a:cubicBezTo>
                    <a:pt x="41" y="591"/>
                    <a:pt x="202" y="752"/>
                    <a:pt x="404" y="752"/>
                  </a:cubicBezTo>
                  <a:lnTo>
                    <a:pt x="485" y="752"/>
                  </a:lnTo>
                  <a:lnTo>
                    <a:pt x="606" y="712"/>
                  </a:lnTo>
                  <a:lnTo>
                    <a:pt x="646" y="631"/>
                  </a:lnTo>
                  <a:cubicBezTo>
                    <a:pt x="686" y="510"/>
                    <a:pt x="686" y="389"/>
                    <a:pt x="646" y="268"/>
                  </a:cubicBezTo>
                  <a:cubicBezTo>
                    <a:pt x="646" y="188"/>
                    <a:pt x="565" y="67"/>
                    <a:pt x="525" y="26"/>
                  </a:cubicBezTo>
                  <a:cubicBezTo>
                    <a:pt x="475" y="10"/>
                    <a:pt x="425" y="0"/>
                    <a:pt x="37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2" name="Google Shape;182;p3"/>
            <p:cNvSpPr/>
            <p:nvPr/>
          </p:nvSpPr>
          <p:spPr>
            <a:xfrm rot="-9527801">
              <a:off x="2035269" y="1138251"/>
              <a:ext cx="23401" cy="24799"/>
            </a:xfrm>
            <a:custGeom>
              <a:rect b="b" l="l" r="r" t="t"/>
              <a:pathLst>
                <a:path extrusionOk="0" h="727" w="686">
                  <a:moveTo>
                    <a:pt x="242" y="0"/>
                  </a:moveTo>
                  <a:lnTo>
                    <a:pt x="162" y="81"/>
                  </a:lnTo>
                  <a:lnTo>
                    <a:pt x="41" y="242"/>
                  </a:lnTo>
                  <a:cubicBezTo>
                    <a:pt x="0" y="323"/>
                    <a:pt x="0" y="404"/>
                    <a:pt x="41" y="444"/>
                  </a:cubicBezTo>
                  <a:lnTo>
                    <a:pt x="81" y="565"/>
                  </a:lnTo>
                  <a:lnTo>
                    <a:pt x="283" y="686"/>
                  </a:lnTo>
                  <a:cubicBezTo>
                    <a:pt x="323" y="726"/>
                    <a:pt x="363" y="726"/>
                    <a:pt x="444" y="726"/>
                  </a:cubicBezTo>
                  <a:lnTo>
                    <a:pt x="524" y="646"/>
                  </a:lnTo>
                  <a:lnTo>
                    <a:pt x="686" y="444"/>
                  </a:lnTo>
                  <a:cubicBezTo>
                    <a:pt x="686" y="363"/>
                    <a:pt x="686" y="323"/>
                    <a:pt x="686" y="242"/>
                  </a:cubicBezTo>
                  <a:lnTo>
                    <a:pt x="605" y="162"/>
                  </a:lnTo>
                  <a:lnTo>
                    <a:pt x="403"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3" name="Google Shape;183;p3"/>
            <p:cNvSpPr/>
            <p:nvPr/>
          </p:nvSpPr>
          <p:spPr>
            <a:xfrm rot="-9527801">
              <a:off x="1361634" y="1227433"/>
              <a:ext cx="24799" cy="25686"/>
            </a:xfrm>
            <a:custGeom>
              <a:rect b="b" l="l" r="r" t="t"/>
              <a:pathLst>
                <a:path extrusionOk="0" h="753" w="727">
                  <a:moveTo>
                    <a:pt x="323" y="0"/>
                  </a:moveTo>
                  <a:lnTo>
                    <a:pt x="202" y="40"/>
                  </a:lnTo>
                  <a:lnTo>
                    <a:pt x="121" y="121"/>
                  </a:lnTo>
                  <a:lnTo>
                    <a:pt x="41" y="282"/>
                  </a:lnTo>
                  <a:cubicBezTo>
                    <a:pt x="0" y="363"/>
                    <a:pt x="0" y="403"/>
                    <a:pt x="41" y="484"/>
                  </a:cubicBezTo>
                  <a:lnTo>
                    <a:pt x="81" y="605"/>
                  </a:lnTo>
                  <a:lnTo>
                    <a:pt x="283" y="726"/>
                  </a:lnTo>
                  <a:cubicBezTo>
                    <a:pt x="333" y="743"/>
                    <a:pt x="383" y="753"/>
                    <a:pt x="430" y="753"/>
                  </a:cubicBezTo>
                  <a:cubicBezTo>
                    <a:pt x="497" y="753"/>
                    <a:pt x="558" y="733"/>
                    <a:pt x="605" y="686"/>
                  </a:cubicBezTo>
                  <a:lnTo>
                    <a:pt x="646" y="605"/>
                  </a:lnTo>
                  <a:lnTo>
                    <a:pt x="726" y="444"/>
                  </a:lnTo>
                  <a:lnTo>
                    <a:pt x="726" y="323"/>
                  </a:lnTo>
                  <a:lnTo>
                    <a:pt x="646" y="161"/>
                  </a:lnTo>
                  <a:lnTo>
                    <a:pt x="565" y="81"/>
                  </a:lnTo>
                  <a:lnTo>
                    <a:pt x="404"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4" name="Google Shape;184;p3"/>
            <p:cNvSpPr/>
            <p:nvPr/>
          </p:nvSpPr>
          <p:spPr>
            <a:xfrm rot="-9527801">
              <a:off x="1359652" y="1561676"/>
              <a:ext cx="13781" cy="19682"/>
            </a:xfrm>
            <a:custGeom>
              <a:rect b="b" l="l" r="r" t="t"/>
              <a:pathLst>
                <a:path extrusionOk="0" h="577" w="404">
                  <a:moveTo>
                    <a:pt x="246" y="1"/>
                  </a:moveTo>
                  <a:cubicBezTo>
                    <a:pt x="232" y="1"/>
                    <a:pt x="217" y="4"/>
                    <a:pt x="202" y="11"/>
                  </a:cubicBezTo>
                  <a:lnTo>
                    <a:pt x="122" y="213"/>
                  </a:lnTo>
                  <a:cubicBezTo>
                    <a:pt x="41" y="253"/>
                    <a:pt x="1" y="334"/>
                    <a:pt x="1" y="455"/>
                  </a:cubicBezTo>
                  <a:lnTo>
                    <a:pt x="162" y="576"/>
                  </a:lnTo>
                  <a:cubicBezTo>
                    <a:pt x="162" y="556"/>
                    <a:pt x="172" y="546"/>
                    <a:pt x="187" y="546"/>
                  </a:cubicBezTo>
                  <a:cubicBezTo>
                    <a:pt x="202" y="546"/>
                    <a:pt x="222" y="556"/>
                    <a:pt x="243" y="576"/>
                  </a:cubicBezTo>
                  <a:lnTo>
                    <a:pt x="404" y="415"/>
                  </a:lnTo>
                  <a:cubicBezTo>
                    <a:pt x="404" y="374"/>
                    <a:pt x="404" y="374"/>
                    <a:pt x="404" y="334"/>
                  </a:cubicBezTo>
                  <a:cubicBezTo>
                    <a:pt x="404" y="253"/>
                    <a:pt x="404" y="173"/>
                    <a:pt x="404" y="132"/>
                  </a:cubicBezTo>
                  <a:cubicBezTo>
                    <a:pt x="371" y="67"/>
                    <a:pt x="311" y="1"/>
                    <a:pt x="24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5" name="Google Shape;185;p3"/>
            <p:cNvSpPr/>
            <p:nvPr/>
          </p:nvSpPr>
          <p:spPr>
            <a:xfrm rot="-9527801">
              <a:off x="1565233" y="1589795"/>
              <a:ext cx="16544" cy="14702"/>
            </a:xfrm>
            <a:custGeom>
              <a:rect b="b" l="l" r="r" t="t"/>
              <a:pathLst>
                <a:path extrusionOk="0" h="431" w="485">
                  <a:moveTo>
                    <a:pt x="212" y="1"/>
                  </a:moveTo>
                  <a:cubicBezTo>
                    <a:pt x="155" y="1"/>
                    <a:pt x="98" y="29"/>
                    <a:pt x="41" y="58"/>
                  </a:cubicBezTo>
                  <a:lnTo>
                    <a:pt x="1" y="179"/>
                  </a:lnTo>
                  <a:cubicBezTo>
                    <a:pt x="35" y="347"/>
                    <a:pt x="124" y="431"/>
                    <a:pt x="223" y="431"/>
                  </a:cubicBezTo>
                  <a:cubicBezTo>
                    <a:pt x="243" y="431"/>
                    <a:pt x="263" y="427"/>
                    <a:pt x="283" y="421"/>
                  </a:cubicBezTo>
                  <a:cubicBezTo>
                    <a:pt x="404" y="340"/>
                    <a:pt x="485" y="219"/>
                    <a:pt x="445" y="98"/>
                  </a:cubicBezTo>
                  <a:lnTo>
                    <a:pt x="324" y="17"/>
                  </a:lnTo>
                  <a:lnTo>
                    <a:pt x="283" y="17"/>
                  </a:lnTo>
                  <a:cubicBezTo>
                    <a:pt x="260" y="5"/>
                    <a:pt x="236" y="1"/>
                    <a:pt x="21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6" name="Google Shape;186;p3"/>
            <p:cNvSpPr/>
            <p:nvPr/>
          </p:nvSpPr>
          <p:spPr>
            <a:xfrm rot="-9527801">
              <a:off x="1704325" y="1438955"/>
              <a:ext cx="28927" cy="27528"/>
            </a:xfrm>
            <a:custGeom>
              <a:rect b="b" l="l" r="r" t="t"/>
              <a:pathLst>
                <a:path extrusionOk="0" h="807" w="848">
                  <a:moveTo>
                    <a:pt x="444" y="0"/>
                  </a:moveTo>
                  <a:lnTo>
                    <a:pt x="323" y="41"/>
                  </a:lnTo>
                  <a:cubicBezTo>
                    <a:pt x="122" y="81"/>
                    <a:pt x="1" y="242"/>
                    <a:pt x="1" y="444"/>
                  </a:cubicBezTo>
                  <a:lnTo>
                    <a:pt x="81" y="565"/>
                  </a:lnTo>
                  <a:lnTo>
                    <a:pt x="122" y="605"/>
                  </a:lnTo>
                  <a:cubicBezTo>
                    <a:pt x="202" y="726"/>
                    <a:pt x="323" y="807"/>
                    <a:pt x="485" y="807"/>
                  </a:cubicBezTo>
                  <a:lnTo>
                    <a:pt x="565" y="767"/>
                  </a:lnTo>
                  <a:lnTo>
                    <a:pt x="646" y="686"/>
                  </a:lnTo>
                  <a:cubicBezTo>
                    <a:pt x="807" y="605"/>
                    <a:pt x="848" y="404"/>
                    <a:pt x="767" y="242"/>
                  </a:cubicBezTo>
                  <a:cubicBezTo>
                    <a:pt x="767" y="162"/>
                    <a:pt x="727" y="121"/>
                    <a:pt x="646" y="41"/>
                  </a:cubicBezTo>
                  <a:lnTo>
                    <a:pt x="565" y="41"/>
                  </a:lnTo>
                  <a:lnTo>
                    <a:pt x="444"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7" name="Google Shape;187;p3"/>
            <p:cNvSpPr/>
            <p:nvPr/>
          </p:nvSpPr>
          <p:spPr>
            <a:xfrm rot="-9527801">
              <a:off x="1583564" y="1460904"/>
              <a:ext cx="26164" cy="27562"/>
            </a:xfrm>
            <a:custGeom>
              <a:rect b="b" l="l" r="r" t="t"/>
              <a:pathLst>
                <a:path extrusionOk="0" h="808" w="767">
                  <a:moveTo>
                    <a:pt x="323" y="1"/>
                  </a:moveTo>
                  <a:cubicBezTo>
                    <a:pt x="121" y="122"/>
                    <a:pt x="0" y="324"/>
                    <a:pt x="0" y="525"/>
                  </a:cubicBezTo>
                  <a:lnTo>
                    <a:pt x="41" y="687"/>
                  </a:lnTo>
                  <a:lnTo>
                    <a:pt x="202" y="807"/>
                  </a:lnTo>
                  <a:lnTo>
                    <a:pt x="323" y="807"/>
                  </a:lnTo>
                  <a:cubicBezTo>
                    <a:pt x="484" y="767"/>
                    <a:pt x="646" y="687"/>
                    <a:pt x="726" y="525"/>
                  </a:cubicBezTo>
                  <a:cubicBezTo>
                    <a:pt x="767" y="445"/>
                    <a:pt x="767" y="324"/>
                    <a:pt x="726" y="203"/>
                  </a:cubicBezTo>
                  <a:cubicBezTo>
                    <a:pt x="686" y="162"/>
                    <a:pt x="686" y="162"/>
                    <a:pt x="686" y="122"/>
                  </a:cubicBezTo>
                  <a:lnTo>
                    <a:pt x="605" y="41"/>
                  </a:lnTo>
                  <a:lnTo>
                    <a:pt x="444"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8" name="Google Shape;188;p3"/>
            <p:cNvSpPr/>
            <p:nvPr/>
          </p:nvSpPr>
          <p:spPr>
            <a:xfrm rot="-9527801">
              <a:off x="1857953" y="1560406"/>
              <a:ext cx="15180" cy="16885"/>
            </a:xfrm>
            <a:custGeom>
              <a:rect b="b" l="l" r="r" t="t"/>
              <a:pathLst>
                <a:path extrusionOk="0" h="495" w="445">
                  <a:moveTo>
                    <a:pt x="224" y="0"/>
                  </a:moveTo>
                  <a:cubicBezTo>
                    <a:pt x="203" y="0"/>
                    <a:pt x="183" y="4"/>
                    <a:pt x="162" y="11"/>
                  </a:cubicBezTo>
                  <a:lnTo>
                    <a:pt x="41" y="212"/>
                  </a:lnTo>
                  <a:cubicBezTo>
                    <a:pt x="41" y="253"/>
                    <a:pt x="0" y="293"/>
                    <a:pt x="0" y="373"/>
                  </a:cubicBezTo>
                  <a:lnTo>
                    <a:pt x="121" y="494"/>
                  </a:lnTo>
                  <a:lnTo>
                    <a:pt x="162" y="494"/>
                  </a:lnTo>
                  <a:cubicBezTo>
                    <a:pt x="242" y="494"/>
                    <a:pt x="323" y="494"/>
                    <a:pt x="404" y="454"/>
                  </a:cubicBezTo>
                  <a:lnTo>
                    <a:pt x="444" y="293"/>
                  </a:lnTo>
                  <a:lnTo>
                    <a:pt x="444" y="212"/>
                  </a:lnTo>
                  <a:cubicBezTo>
                    <a:pt x="411" y="79"/>
                    <a:pt x="322" y="0"/>
                    <a:pt x="22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9" name="Google Shape;189;p3"/>
            <p:cNvSpPr/>
            <p:nvPr/>
          </p:nvSpPr>
          <p:spPr>
            <a:xfrm rot="-9527801">
              <a:off x="1537989" y="815669"/>
              <a:ext cx="39911" cy="49428"/>
            </a:xfrm>
            <a:custGeom>
              <a:rect b="b" l="l" r="r" t="t"/>
              <a:pathLst>
                <a:path extrusionOk="0" h="1449" w="1170">
                  <a:moveTo>
                    <a:pt x="701" y="1"/>
                  </a:moveTo>
                  <a:cubicBezTo>
                    <a:pt x="668" y="1"/>
                    <a:pt x="636" y="4"/>
                    <a:pt x="605" y="11"/>
                  </a:cubicBezTo>
                  <a:lnTo>
                    <a:pt x="403" y="172"/>
                  </a:lnTo>
                  <a:lnTo>
                    <a:pt x="323" y="252"/>
                  </a:lnTo>
                  <a:cubicBezTo>
                    <a:pt x="282" y="293"/>
                    <a:pt x="202" y="414"/>
                    <a:pt x="202" y="494"/>
                  </a:cubicBezTo>
                  <a:lnTo>
                    <a:pt x="121" y="615"/>
                  </a:lnTo>
                  <a:lnTo>
                    <a:pt x="40" y="736"/>
                  </a:lnTo>
                  <a:lnTo>
                    <a:pt x="40" y="817"/>
                  </a:lnTo>
                  <a:cubicBezTo>
                    <a:pt x="0" y="898"/>
                    <a:pt x="0" y="978"/>
                    <a:pt x="0" y="1059"/>
                  </a:cubicBezTo>
                  <a:lnTo>
                    <a:pt x="121" y="1301"/>
                  </a:lnTo>
                  <a:lnTo>
                    <a:pt x="282" y="1382"/>
                  </a:lnTo>
                  <a:lnTo>
                    <a:pt x="363" y="1422"/>
                  </a:lnTo>
                  <a:cubicBezTo>
                    <a:pt x="430" y="1439"/>
                    <a:pt x="490" y="1449"/>
                    <a:pt x="546" y="1449"/>
                  </a:cubicBezTo>
                  <a:cubicBezTo>
                    <a:pt x="625" y="1449"/>
                    <a:pt x="695" y="1429"/>
                    <a:pt x="766" y="1382"/>
                  </a:cubicBezTo>
                  <a:lnTo>
                    <a:pt x="887" y="1220"/>
                  </a:lnTo>
                  <a:lnTo>
                    <a:pt x="968" y="1059"/>
                  </a:lnTo>
                  <a:lnTo>
                    <a:pt x="968" y="978"/>
                  </a:lnTo>
                  <a:lnTo>
                    <a:pt x="1089" y="817"/>
                  </a:lnTo>
                  <a:lnTo>
                    <a:pt x="1170" y="656"/>
                  </a:lnTo>
                  <a:lnTo>
                    <a:pt x="1170" y="373"/>
                  </a:lnTo>
                  <a:cubicBezTo>
                    <a:pt x="1067" y="101"/>
                    <a:pt x="879" y="1"/>
                    <a:pt x="70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0" name="Google Shape;190;p3"/>
            <p:cNvSpPr/>
            <p:nvPr/>
          </p:nvSpPr>
          <p:spPr>
            <a:xfrm rot="-9527801">
              <a:off x="1736219" y="702689"/>
              <a:ext cx="22070" cy="25891"/>
            </a:xfrm>
            <a:custGeom>
              <a:rect b="b" l="l" r="r" t="t"/>
              <a:pathLst>
                <a:path extrusionOk="0" h="759" w="647">
                  <a:moveTo>
                    <a:pt x="348" y="0"/>
                  </a:moveTo>
                  <a:cubicBezTo>
                    <a:pt x="248" y="0"/>
                    <a:pt x="142" y="46"/>
                    <a:pt x="81" y="137"/>
                  </a:cubicBezTo>
                  <a:cubicBezTo>
                    <a:pt x="1" y="217"/>
                    <a:pt x="1" y="379"/>
                    <a:pt x="41" y="500"/>
                  </a:cubicBezTo>
                  <a:cubicBezTo>
                    <a:pt x="81" y="621"/>
                    <a:pt x="162" y="701"/>
                    <a:pt x="243" y="741"/>
                  </a:cubicBezTo>
                  <a:cubicBezTo>
                    <a:pt x="266" y="753"/>
                    <a:pt x="294" y="758"/>
                    <a:pt x="322" y="758"/>
                  </a:cubicBezTo>
                  <a:cubicBezTo>
                    <a:pt x="391" y="758"/>
                    <a:pt x="468" y="730"/>
                    <a:pt x="525" y="701"/>
                  </a:cubicBezTo>
                  <a:lnTo>
                    <a:pt x="565" y="621"/>
                  </a:lnTo>
                  <a:lnTo>
                    <a:pt x="606" y="540"/>
                  </a:lnTo>
                  <a:lnTo>
                    <a:pt x="646" y="419"/>
                  </a:lnTo>
                  <a:lnTo>
                    <a:pt x="646" y="298"/>
                  </a:lnTo>
                  <a:lnTo>
                    <a:pt x="606" y="177"/>
                  </a:lnTo>
                  <a:lnTo>
                    <a:pt x="565" y="137"/>
                  </a:lnTo>
                  <a:lnTo>
                    <a:pt x="485" y="56"/>
                  </a:lnTo>
                  <a:lnTo>
                    <a:pt x="444" y="16"/>
                  </a:lnTo>
                  <a:cubicBezTo>
                    <a:pt x="414" y="5"/>
                    <a:pt x="381" y="0"/>
                    <a:pt x="34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1" name="Google Shape;191;p3"/>
            <p:cNvSpPr/>
            <p:nvPr/>
          </p:nvSpPr>
          <p:spPr>
            <a:xfrm rot="-9527801">
              <a:off x="1875528" y="835184"/>
              <a:ext cx="39911" cy="42708"/>
            </a:xfrm>
            <a:custGeom>
              <a:rect b="b" l="l" r="r" t="t"/>
              <a:pathLst>
                <a:path extrusionOk="0" h="1252" w="1170">
                  <a:moveTo>
                    <a:pt x="525" y="1"/>
                  </a:moveTo>
                  <a:cubicBezTo>
                    <a:pt x="162" y="122"/>
                    <a:pt x="0" y="525"/>
                    <a:pt x="81" y="888"/>
                  </a:cubicBezTo>
                  <a:cubicBezTo>
                    <a:pt x="121" y="969"/>
                    <a:pt x="162" y="1090"/>
                    <a:pt x="242" y="1130"/>
                  </a:cubicBezTo>
                  <a:lnTo>
                    <a:pt x="404" y="1211"/>
                  </a:lnTo>
                  <a:lnTo>
                    <a:pt x="525" y="1251"/>
                  </a:lnTo>
                  <a:lnTo>
                    <a:pt x="686" y="1251"/>
                  </a:lnTo>
                  <a:lnTo>
                    <a:pt x="928" y="1170"/>
                  </a:lnTo>
                  <a:lnTo>
                    <a:pt x="1089" y="1009"/>
                  </a:lnTo>
                  <a:lnTo>
                    <a:pt x="1170" y="807"/>
                  </a:lnTo>
                  <a:lnTo>
                    <a:pt x="1170" y="565"/>
                  </a:lnTo>
                  <a:lnTo>
                    <a:pt x="1049" y="243"/>
                  </a:lnTo>
                  <a:lnTo>
                    <a:pt x="888" y="81"/>
                  </a:lnTo>
                  <a:lnTo>
                    <a:pt x="726"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2" name="Google Shape;192;p3"/>
            <p:cNvSpPr/>
            <p:nvPr/>
          </p:nvSpPr>
          <p:spPr>
            <a:xfrm rot="-9527801">
              <a:off x="1619619" y="834683"/>
              <a:ext cx="39945" cy="39297"/>
            </a:xfrm>
            <a:custGeom>
              <a:rect b="b" l="l" r="r" t="t"/>
              <a:pathLst>
                <a:path extrusionOk="0" h="1152" w="1171">
                  <a:moveTo>
                    <a:pt x="556" y="0"/>
                  </a:moveTo>
                  <a:cubicBezTo>
                    <a:pt x="413" y="0"/>
                    <a:pt x="270" y="36"/>
                    <a:pt x="162" y="144"/>
                  </a:cubicBezTo>
                  <a:lnTo>
                    <a:pt x="81" y="305"/>
                  </a:lnTo>
                  <a:lnTo>
                    <a:pt x="1" y="426"/>
                  </a:lnTo>
                  <a:lnTo>
                    <a:pt x="1" y="708"/>
                  </a:lnTo>
                  <a:cubicBezTo>
                    <a:pt x="122" y="991"/>
                    <a:pt x="364" y="1152"/>
                    <a:pt x="646" y="1152"/>
                  </a:cubicBezTo>
                  <a:lnTo>
                    <a:pt x="727" y="1152"/>
                  </a:lnTo>
                  <a:lnTo>
                    <a:pt x="888" y="1112"/>
                  </a:lnTo>
                  <a:lnTo>
                    <a:pt x="1009" y="1031"/>
                  </a:lnTo>
                  <a:lnTo>
                    <a:pt x="1130" y="870"/>
                  </a:lnTo>
                  <a:cubicBezTo>
                    <a:pt x="1170" y="708"/>
                    <a:pt x="1170" y="587"/>
                    <a:pt x="1130" y="426"/>
                  </a:cubicBezTo>
                  <a:cubicBezTo>
                    <a:pt x="1090" y="224"/>
                    <a:pt x="928" y="103"/>
                    <a:pt x="767" y="23"/>
                  </a:cubicBezTo>
                  <a:cubicBezTo>
                    <a:pt x="700" y="9"/>
                    <a:pt x="628" y="0"/>
                    <a:pt x="55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3" name="Google Shape;193;p3"/>
            <p:cNvSpPr/>
            <p:nvPr/>
          </p:nvSpPr>
          <p:spPr>
            <a:xfrm rot="-9527801">
              <a:off x="1217568" y="696867"/>
              <a:ext cx="22070" cy="26198"/>
            </a:xfrm>
            <a:custGeom>
              <a:rect b="b" l="l" r="r" t="t"/>
              <a:pathLst>
                <a:path extrusionOk="0" h="768" w="647">
                  <a:moveTo>
                    <a:pt x="243" y="1"/>
                  </a:moveTo>
                  <a:lnTo>
                    <a:pt x="82" y="41"/>
                  </a:lnTo>
                  <a:cubicBezTo>
                    <a:pt x="1" y="162"/>
                    <a:pt x="1" y="323"/>
                    <a:pt x="82" y="444"/>
                  </a:cubicBezTo>
                  <a:cubicBezTo>
                    <a:pt x="122" y="525"/>
                    <a:pt x="162" y="565"/>
                    <a:pt x="162" y="646"/>
                  </a:cubicBezTo>
                  <a:lnTo>
                    <a:pt x="324" y="767"/>
                  </a:lnTo>
                  <a:lnTo>
                    <a:pt x="606" y="646"/>
                  </a:lnTo>
                  <a:lnTo>
                    <a:pt x="646" y="444"/>
                  </a:lnTo>
                  <a:cubicBezTo>
                    <a:pt x="566" y="364"/>
                    <a:pt x="525" y="323"/>
                    <a:pt x="485" y="243"/>
                  </a:cubicBezTo>
                  <a:cubicBezTo>
                    <a:pt x="404" y="162"/>
                    <a:pt x="324" y="81"/>
                    <a:pt x="24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4" name="Google Shape;194;p3"/>
            <p:cNvSpPr/>
            <p:nvPr/>
          </p:nvSpPr>
          <p:spPr>
            <a:xfrm rot="-9527801">
              <a:off x="1673170" y="1032396"/>
              <a:ext cx="33054" cy="35920"/>
            </a:xfrm>
            <a:custGeom>
              <a:rect b="b" l="l" r="r" t="t"/>
              <a:pathLst>
                <a:path extrusionOk="0" h="1053" w="969">
                  <a:moveTo>
                    <a:pt x="404" y="1"/>
                  </a:moveTo>
                  <a:lnTo>
                    <a:pt x="323" y="41"/>
                  </a:lnTo>
                  <a:lnTo>
                    <a:pt x="162" y="202"/>
                  </a:lnTo>
                  <a:lnTo>
                    <a:pt x="41" y="404"/>
                  </a:lnTo>
                  <a:cubicBezTo>
                    <a:pt x="41" y="485"/>
                    <a:pt x="0" y="565"/>
                    <a:pt x="41" y="646"/>
                  </a:cubicBezTo>
                  <a:lnTo>
                    <a:pt x="162" y="888"/>
                  </a:lnTo>
                  <a:lnTo>
                    <a:pt x="323" y="969"/>
                  </a:lnTo>
                  <a:lnTo>
                    <a:pt x="404" y="1009"/>
                  </a:lnTo>
                  <a:cubicBezTo>
                    <a:pt x="450" y="1040"/>
                    <a:pt x="502" y="1053"/>
                    <a:pt x="555" y="1053"/>
                  </a:cubicBezTo>
                  <a:cubicBezTo>
                    <a:pt x="642" y="1053"/>
                    <a:pt x="732" y="1018"/>
                    <a:pt x="807" y="969"/>
                  </a:cubicBezTo>
                  <a:lnTo>
                    <a:pt x="928" y="807"/>
                  </a:lnTo>
                  <a:lnTo>
                    <a:pt x="968" y="646"/>
                  </a:lnTo>
                  <a:lnTo>
                    <a:pt x="968" y="444"/>
                  </a:lnTo>
                  <a:lnTo>
                    <a:pt x="928" y="283"/>
                  </a:lnTo>
                  <a:lnTo>
                    <a:pt x="767" y="81"/>
                  </a:lnTo>
                  <a:lnTo>
                    <a:pt x="605"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5" name="Google Shape;195;p3"/>
            <p:cNvSpPr/>
            <p:nvPr/>
          </p:nvSpPr>
          <p:spPr>
            <a:xfrm rot="-9527801">
              <a:off x="1547831" y="1050862"/>
              <a:ext cx="35783" cy="37182"/>
            </a:xfrm>
            <a:custGeom>
              <a:rect b="b" l="l" r="r" t="t"/>
              <a:pathLst>
                <a:path extrusionOk="0" h="1090" w="1049">
                  <a:moveTo>
                    <a:pt x="282" y="0"/>
                  </a:moveTo>
                  <a:lnTo>
                    <a:pt x="161" y="81"/>
                  </a:lnTo>
                  <a:lnTo>
                    <a:pt x="81" y="202"/>
                  </a:lnTo>
                  <a:cubicBezTo>
                    <a:pt x="0" y="363"/>
                    <a:pt x="0" y="525"/>
                    <a:pt x="81" y="686"/>
                  </a:cubicBezTo>
                  <a:cubicBezTo>
                    <a:pt x="121" y="847"/>
                    <a:pt x="242" y="1009"/>
                    <a:pt x="444" y="1089"/>
                  </a:cubicBezTo>
                  <a:lnTo>
                    <a:pt x="645" y="1089"/>
                  </a:lnTo>
                  <a:lnTo>
                    <a:pt x="807" y="1009"/>
                  </a:lnTo>
                  <a:lnTo>
                    <a:pt x="968" y="888"/>
                  </a:lnTo>
                  <a:cubicBezTo>
                    <a:pt x="1049" y="726"/>
                    <a:pt x="1049" y="525"/>
                    <a:pt x="1008" y="363"/>
                  </a:cubicBezTo>
                  <a:cubicBezTo>
                    <a:pt x="928" y="121"/>
                    <a:pt x="686" y="0"/>
                    <a:pt x="44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6" name="Google Shape;196;p3"/>
            <p:cNvSpPr/>
            <p:nvPr/>
          </p:nvSpPr>
          <p:spPr>
            <a:xfrm rot="-9527801">
              <a:off x="1295543" y="1023597"/>
              <a:ext cx="15146" cy="19307"/>
            </a:xfrm>
            <a:custGeom>
              <a:rect b="b" l="l" r="r" t="t"/>
              <a:pathLst>
                <a:path extrusionOk="0" h="566" w="444">
                  <a:moveTo>
                    <a:pt x="282" y="1"/>
                  </a:moveTo>
                  <a:cubicBezTo>
                    <a:pt x="202" y="1"/>
                    <a:pt x="121" y="41"/>
                    <a:pt x="81" y="122"/>
                  </a:cubicBezTo>
                  <a:cubicBezTo>
                    <a:pt x="0" y="283"/>
                    <a:pt x="41" y="445"/>
                    <a:pt x="162" y="566"/>
                  </a:cubicBezTo>
                  <a:lnTo>
                    <a:pt x="323" y="566"/>
                  </a:lnTo>
                  <a:lnTo>
                    <a:pt x="363" y="364"/>
                  </a:lnTo>
                  <a:cubicBezTo>
                    <a:pt x="444" y="283"/>
                    <a:pt x="444" y="203"/>
                    <a:pt x="403" y="122"/>
                  </a:cubicBezTo>
                  <a:lnTo>
                    <a:pt x="363" y="41"/>
                  </a:lnTo>
                  <a:lnTo>
                    <a:pt x="282"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7" name="Google Shape;197;p3"/>
            <p:cNvSpPr/>
            <p:nvPr/>
          </p:nvSpPr>
          <p:spPr>
            <a:xfrm rot="-9527801">
              <a:off x="1343161" y="928295"/>
              <a:ext cx="23435" cy="26710"/>
            </a:xfrm>
            <a:custGeom>
              <a:rect b="b" l="l" r="r" t="t"/>
              <a:pathLst>
                <a:path extrusionOk="0" h="783" w="687">
                  <a:moveTo>
                    <a:pt x="404" y="1"/>
                  </a:moveTo>
                  <a:cubicBezTo>
                    <a:pt x="283" y="1"/>
                    <a:pt x="162" y="41"/>
                    <a:pt x="81" y="162"/>
                  </a:cubicBezTo>
                  <a:cubicBezTo>
                    <a:pt x="1" y="283"/>
                    <a:pt x="1" y="404"/>
                    <a:pt x="41" y="525"/>
                  </a:cubicBezTo>
                  <a:cubicBezTo>
                    <a:pt x="81" y="646"/>
                    <a:pt x="162" y="767"/>
                    <a:pt x="283" y="767"/>
                  </a:cubicBezTo>
                  <a:cubicBezTo>
                    <a:pt x="313" y="777"/>
                    <a:pt x="343" y="782"/>
                    <a:pt x="373" y="782"/>
                  </a:cubicBezTo>
                  <a:cubicBezTo>
                    <a:pt x="462" y="782"/>
                    <a:pt x="545" y="737"/>
                    <a:pt x="606" y="646"/>
                  </a:cubicBezTo>
                  <a:lnTo>
                    <a:pt x="646" y="606"/>
                  </a:lnTo>
                  <a:lnTo>
                    <a:pt x="686" y="445"/>
                  </a:lnTo>
                  <a:lnTo>
                    <a:pt x="686" y="364"/>
                  </a:lnTo>
                  <a:lnTo>
                    <a:pt x="646" y="203"/>
                  </a:lnTo>
                  <a:lnTo>
                    <a:pt x="565" y="122"/>
                  </a:lnTo>
                  <a:lnTo>
                    <a:pt x="485" y="41"/>
                  </a:lnTo>
                  <a:lnTo>
                    <a:pt x="404"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8" name="Google Shape;198;p3"/>
            <p:cNvSpPr/>
            <p:nvPr/>
          </p:nvSpPr>
          <p:spPr>
            <a:xfrm rot="-9527801">
              <a:off x="1606046" y="475556"/>
              <a:ext cx="15180" cy="16544"/>
            </a:xfrm>
            <a:custGeom>
              <a:rect b="b" l="l" r="r" t="t"/>
              <a:pathLst>
                <a:path extrusionOk="0" h="485" w="445">
                  <a:moveTo>
                    <a:pt x="121" y="1"/>
                  </a:moveTo>
                  <a:lnTo>
                    <a:pt x="0" y="202"/>
                  </a:lnTo>
                  <a:lnTo>
                    <a:pt x="41" y="243"/>
                  </a:lnTo>
                  <a:cubicBezTo>
                    <a:pt x="41" y="283"/>
                    <a:pt x="41" y="283"/>
                    <a:pt x="41" y="323"/>
                  </a:cubicBezTo>
                  <a:cubicBezTo>
                    <a:pt x="41" y="364"/>
                    <a:pt x="81" y="444"/>
                    <a:pt x="162" y="485"/>
                  </a:cubicBezTo>
                  <a:cubicBezTo>
                    <a:pt x="242" y="485"/>
                    <a:pt x="323" y="485"/>
                    <a:pt x="404" y="444"/>
                  </a:cubicBezTo>
                  <a:lnTo>
                    <a:pt x="404" y="364"/>
                  </a:lnTo>
                  <a:cubicBezTo>
                    <a:pt x="444" y="323"/>
                    <a:pt x="444" y="243"/>
                    <a:pt x="404" y="202"/>
                  </a:cubicBezTo>
                  <a:cubicBezTo>
                    <a:pt x="363" y="41"/>
                    <a:pt x="202" y="41"/>
                    <a:pt x="12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9" name="Google Shape;199;p3"/>
            <p:cNvSpPr/>
            <p:nvPr/>
          </p:nvSpPr>
          <p:spPr>
            <a:xfrm rot="-9527801">
              <a:off x="1560542" y="1180655"/>
              <a:ext cx="39945" cy="39911"/>
            </a:xfrm>
            <a:custGeom>
              <a:rect b="b" l="l" r="r" t="t"/>
              <a:pathLst>
                <a:path extrusionOk="0" h="1170" w="1171">
                  <a:moveTo>
                    <a:pt x="606" y="0"/>
                  </a:moveTo>
                  <a:cubicBezTo>
                    <a:pt x="364" y="0"/>
                    <a:pt x="162" y="121"/>
                    <a:pt x="41" y="323"/>
                  </a:cubicBezTo>
                  <a:lnTo>
                    <a:pt x="1" y="484"/>
                  </a:lnTo>
                  <a:lnTo>
                    <a:pt x="1" y="645"/>
                  </a:lnTo>
                  <a:lnTo>
                    <a:pt x="41" y="807"/>
                  </a:lnTo>
                  <a:cubicBezTo>
                    <a:pt x="162" y="968"/>
                    <a:pt x="364" y="1089"/>
                    <a:pt x="566" y="1170"/>
                  </a:cubicBezTo>
                  <a:lnTo>
                    <a:pt x="727" y="1170"/>
                  </a:lnTo>
                  <a:lnTo>
                    <a:pt x="848" y="1129"/>
                  </a:lnTo>
                  <a:lnTo>
                    <a:pt x="1009" y="1008"/>
                  </a:lnTo>
                  <a:cubicBezTo>
                    <a:pt x="1130" y="847"/>
                    <a:pt x="1170" y="645"/>
                    <a:pt x="1090" y="444"/>
                  </a:cubicBezTo>
                  <a:cubicBezTo>
                    <a:pt x="1049" y="202"/>
                    <a:pt x="848" y="40"/>
                    <a:pt x="60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0" name="Google Shape;200;p3"/>
            <p:cNvSpPr/>
            <p:nvPr/>
          </p:nvSpPr>
          <p:spPr>
            <a:xfrm rot="-9527801">
              <a:off x="2063771" y="930861"/>
              <a:ext cx="27562" cy="27085"/>
            </a:xfrm>
            <a:custGeom>
              <a:rect b="b" l="l" r="r" t="t"/>
              <a:pathLst>
                <a:path extrusionOk="0" h="794" w="808">
                  <a:moveTo>
                    <a:pt x="364" y="1"/>
                  </a:moveTo>
                  <a:cubicBezTo>
                    <a:pt x="283" y="41"/>
                    <a:pt x="202" y="82"/>
                    <a:pt x="122" y="162"/>
                  </a:cubicBezTo>
                  <a:lnTo>
                    <a:pt x="81" y="162"/>
                  </a:lnTo>
                  <a:lnTo>
                    <a:pt x="1" y="323"/>
                  </a:lnTo>
                  <a:lnTo>
                    <a:pt x="1" y="444"/>
                  </a:lnTo>
                  <a:lnTo>
                    <a:pt x="1" y="525"/>
                  </a:lnTo>
                  <a:cubicBezTo>
                    <a:pt x="41" y="646"/>
                    <a:pt x="122" y="727"/>
                    <a:pt x="243" y="767"/>
                  </a:cubicBezTo>
                  <a:cubicBezTo>
                    <a:pt x="293" y="784"/>
                    <a:pt x="350" y="794"/>
                    <a:pt x="411" y="794"/>
                  </a:cubicBezTo>
                  <a:cubicBezTo>
                    <a:pt x="497" y="794"/>
                    <a:pt x="592" y="774"/>
                    <a:pt x="686" y="727"/>
                  </a:cubicBezTo>
                  <a:lnTo>
                    <a:pt x="727" y="646"/>
                  </a:lnTo>
                  <a:lnTo>
                    <a:pt x="807" y="485"/>
                  </a:lnTo>
                  <a:lnTo>
                    <a:pt x="807" y="364"/>
                  </a:lnTo>
                  <a:lnTo>
                    <a:pt x="807" y="323"/>
                  </a:lnTo>
                  <a:cubicBezTo>
                    <a:pt x="767" y="203"/>
                    <a:pt x="686" y="82"/>
                    <a:pt x="56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1" name="Google Shape;201;p3"/>
            <p:cNvSpPr/>
            <p:nvPr/>
          </p:nvSpPr>
          <p:spPr>
            <a:xfrm rot="-9527801">
              <a:off x="1766592" y="1057350"/>
              <a:ext cx="31690" cy="36602"/>
            </a:xfrm>
            <a:custGeom>
              <a:rect b="b" l="l" r="r" t="t"/>
              <a:pathLst>
                <a:path extrusionOk="0" h="1073" w="929">
                  <a:moveTo>
                    <a:pt x="404" y="1"/>
                  </a:moveTo>
                  <a:lnTo>
                    <a:pt x="243" y="41"/>
                  </a:lnTo>
                  <a:lnTo>
                    <a:pt x="81" y="243"/>
                  </a:lnTo>
                  <a:lnTo>
                    <a:pt x="1" y="445"/>
                  </a:lnTo>
                  <a:lnTo>
                    <a:pt x="1" y="687"/>
                  </a:lnTo>
                  <a:cubicBezTo>
                    <a:pt x="115" y="1002"/>
                    <a:pt x="291" y="1073"/>
                    <a:pt x="427" y="1073"/>
                  </a:cubicBezTo>
                  <a:cubicBezTo>
                    <a:pt x="482" y="1073"/>
                    <a:pt x="530" y="1061"/>
                    <a:pt x="565" y="1049"/>
                  </a:cubicBezTo>
                  <a:lnTo>
                    <a:pt x="727" y="928"/>
                  </a:lnTo>
                  <a:lnTo>
                    <a:pt x="888" y="727"/>
                  </a:lnTo>
                  <a:cubicBezTo>
                    <a:pt x="928" y="606"/>
                    <a:pt x="928" y="485"/>
                    <a:pt x="928" y="364"/>
                  </a:cubicBezTo>
                  <a:lnTo>
                    <a:pt x="807" y="122"/>
                  </a:lnTo>
                  <a:lnTo>
                    <a:pt x="646" y="41"/>
                  </a:lnTo>
                  <a:lnTo>
                    <a:pt x="404"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2" name="Google Shape;202;p3"/>
            <p:cNvSpPr/>
            <p:nvPr/>
          </p:nvSpPr>
          <p:spPr>
            <a:xfrm rot="-9527801">
              <a:off x="1809023" y="1291630"/>
              <a:ext cx="38546" cy="42810"/>
            </a:xfrm>
            <a:custGeom>
              <a:rect b="b" l="l" r="r" t="t"/>
              <a:pathLst>
                <a:path extrusionOk="0" h="1255" w="1130">
                  <a:moveTo>
                    <a:pt x="528" y="1"/>
                  </a:moveTo>
                  <a:cubicBezTo>
                    <a:pt x="417" y="1"/>
                    <a:pt x="301" y="35"/>
                    <a:pt x="202" y="85"/>
                  </a:cubicBezTo>
                  <a:lnTo>
                    <a:pt x="81" y="246"/>
                  </a:lnTo>
                  <a:lnTo>
                    <a:pt x="0" y="408"/>
                  </a:lnTo>
                  <a:lnTo>
                    <a:pt x="0" y="609"/>
                  </a:lnTo>
                  <a:cubicBezTo>
                    <a:pt x="0" y="649"/>
                    <a:pt x="40" y="690"/>
                    <a:pt x="40" y="730"/>
                  </a:cubicBezTo>
                  <a:cubicBezTo>
                    <a:pt x="121" y="1053"/>
                    <a:pt x="403" y="1254"/>
                    <a:pt x="726" y="1254"/>
                  </a:cubicBezTo>
                  <a:lnTo>
                    <a:pt x="887" y="1174"/>
                  </a:lnTo>
                  <a:lnTo>
                    <a:pt x="968" y="1093"/>
                  </a:lnTo>
                  <a:lnTo>
                    <a:pt x="1089" y="972"/>
                  </a:lnTo>
                  <a:cubicBezTo>
                    <a:pt x="1129" y="770"/>
                    <a:pt x="1129" y="609"/>
                    <a:pt x="1089" y="448"/>
                  </a:cubicBezTo>
                  <a:cubicBezTo>
                    <a:pt x="1008" y="246"/>
                    <a:pt x="887" y="125"/>
                    <a:pt x="726" y="45"/>
                  </a:cubicBezTo>
                  <a:cubicBezTo>
                    <a:pt x="664" y="14"/>
                    <a:pt x="597" y="1"/>
                    <a:pt x="528"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3" name="Google Shape;203;p3"/>
            <p:cNvSpPr/>
            <p:nvPr/>
          </p:nvSpPr>
          <p:spPr>
            <a:xfrm rot="-9527801">
              <a:off x="1474706" y="666969"/>
              <a:ext cx="23401" cy="23401"/>
            </a:xfrm>
            <a:custGeom>
              <a:rect b="b" l="l" r="r" t="t"/>
              <a:pathLst>
                <a:path extrusionOk="0" h="686" w="686">
                  <a:moveTo>
                    <a:pt x="242" y="0"/>
                  </a:moveTo>
                  <a:lnTo>
                    <a:pt x="161" y="81"/>
                  </a:lnTo>
                  <a:lnTo>
                    <a:pt x="40" y="242"/>
                  </a:lnTo>
                  <a:cubicBezTo>
                    <a:pt x="0" y="283"/>
                    <a:pt x="0" y="363"/>
                    <a:pt x="40" y="444"/>
                  </a:cubicBezTo>
                  <a:lnTo>
                    <a:pt x="81" y="565"/>
                  </a:lnTo>
                  <a:lnTo>
                    <a:pt x="282" y="686"/>
                  </a:lnTo>
                  <a:lnTo>
                    <a:pt x="444" y="686"/>
                  </a:lnTo>
                  <a:lnTo>
                    <a:pt x="524" y="605"/>
                  </a:lnTo>
                  <a:lnTo>
                    <a:pt x="645" y="404"/>
                  </a:lnTo>
                  <a:cubicBezTo>
                    <a:pt x="686" y="363"/>
                    <a:pt x="686" y="283"/>
                    <a:pt x="686" y="242"/>
                  </a:cubicBezTo>
                  <a:lnTo>
                    <a:pt x="605" y="162"/>
                  </a:lnTo>
                  <a:lnTo>
                    <a:pt x="444"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4" name="Google Shape;204;p3"/>
            <p:cNvSpPr/>
            <p:nvPr/>
          </p:nvSpPr>
          <p:spPr>
            <a:xfrm rot="-9527801">
              <a:off x="2100858" y="669152"/>
              <a:ext cx="19307" cy="15419"/>
            </a:xfrm>
            <a:custGeom>
              <a:rect b="b" l="l" r="r" t="t"/>
              <a:pathLst>
                <a:path extrusionOk="0" h="452" w="566">
                  <a:moveTo>
                    <a:pt x="330" y="0"/>
                  </a:moveTo>
                  <a:cubicBezTo>
                    <a:pt x="289" y="0"/>
                    <a:pt x="245" y="10"/>
                    <a:pt x="202" y="32"/>
                  </a:cubicBezTo>
                  <a:cubicBezTo>
                    <a:pt x="81" y="72"/>
                    <a:pt x="1" y="193"/>
                    <a:pt x="41" y="355"/>
                  </a:cubicBezTo>
                  <a:lnTo>
                    <a:pt x="121" y="435"/>
                  </a:lnTo>
                  <a:cubicBezTo>
                    <a:pt x="154" y="446"/>
                    <a:pt x="189" y="451"/>
                    <a:pt x="225" y="451"/>
                  </a:cubicBezTo>
                  <a:cubicBezTo>
                    <a:pt x="323" y="451"/>
                    <a:pt x="425" y="414"/>
                    <a:pt x="484" y="355"/>
                  </a:cubicBezTo>
                  <a:lnTo>
                    <a:pt x="565" y="234"/>
                  </a:lnTo>
                  <a:lnTo>
                    <a:pt x="565" y="193"/>
                  </a:lnTo>
                  <a:cubicBezTo>
                    <a:pt x="536" y="75"/>
                    <a:pt x="441" y="0"/>
                    <a:pt x="33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05" name="Google Shape;205;p3"/>
          <p:cNvSpPr txBox="1"/>
          <p:nvPr>
            <p:ph type="title"/>
          </p:nvPr>
        </p:nvSpPr>
        <p:spPr>
          <a:xfrm>
            <a:off x="3379500" y="2470896"/>
            <a:ext cx="2385000" cy="818400"/>
          </a:xfrm>
          <a:prstGeom prst="rect">
            <a:avLst/>
          </a:prstGeom>
        </p:spPr>
        <p:txBody>
          <a:bodyPr anchorCtr="0" anchor="t" bIns="91425" lIns="91425" spcFirstLastPara="1" rIns="91425" wrap="square" tIns="91425">
            <a:noAutofit/>
          </a:bodyPr>
          <a:lstStyle>
            <a:lvl1pPr lvl="0" rtl="0" algn="ctr">
              <a:spcBef>
                <a:spcPts val="0"/>
              </a:spcBef>
              <a:spcAft>
                <a:spcPts val="0"/>
              </a:spcAft>
              <a:buClr>
                <a:srgbClr val="FC8D05"/>
              </a:buClr>
              <a:buSzPts val="4500"/>
              <a:buNone/>
              <a:defRPr sz="4500">
                <a:solidFill>
                  <a:schemeClr val="lt1"/>
                </a:solidFill>
              </a:defRPr>
            </a:lvl1pPr>
            <a:lvl2pPr lvl="1" rtl="0">
              <a:spcBef>
                <a:spcPts val="0"/>
              </a:spcBef>
              <a:spcAft>
                <a:spcPts val="0"/>
              </a:spcAft>
              <a:buClr>
                <a:schemeClr val="accent5"/>
              </a:buClr>
              <a:buSzPts val="4500"/>
              <a:buNone/>
              <a:defRPr sz="4500">
                <a:solidFill>
                  <a:schemeClr val="accent5"/>
                </a:solidFill>
              </a:defRPr>
            </a:lvl2pPr>
            <a:lvl3pPr lvl="2" rtl="0">
              <a:spcBef>
                <a:spcPts val="0"/>
              </a:spcBef>
              <a:spcAft>
                <a:spcPts val="0"/>
              </a:spcAft>
              <a:buClr>
                <a:schemeClr val="accent5"/>
              </a:buClr>
              <a:buSzPts val="4500"/>
              <a:buNone/>
              <a:defRPr sz="4500">
                <a:solidFill>
                  <a:schemeClr val="accent5"/>
                </a:solidFill>
              </a:defRPr>
            </a:lvl3pPr>
            <a:lvl4pPr lvl="3" rtl="0">
              <a:spcBef>
                <a:spcPts val="0"/>
              </a:spcBef>
              <a:spcAft>
                <a:spcPts val="0"/>
              </a:spcAft>
              <a:buClr>
                <a:schemeClr val="accent5"/>
              </a:buClr>
              <a:buSzPts val="4500"/>
              <a:buNone/>
              <a:defRPr sz="4500">
                <a:solidFill>
                  <a:schemeClr val="accent5"/>
                </a:solidFill>
              </a:defRPr>
            </a:lvl4pPr>
            <a:lvl5pPr lvl="4" rtl="0">
              <a:spcBef>
                <a:spcPts val="0"/>
              </a:spcBef>
              <a:spcAft>
                <a:spcPts val="0"/>
              </a:spcAft>
              <a:buClr>
                <a:schemeClr val="accent5"/>
              </a:buClr>
              <a:buSzPts val="4500"/>
              <a:buNone/>
              <a:defRPr sz="4500">
                <a:solidFill>
                  <a:schemeClr val="accent5"/>
                </a:solidFill>
              </a:defRPr>
            </a:lvl5pPr>
            <a:lvl6pPr lvl="5" rtl="0">
              <a:spcBef>
                <a:spcPts val="0"/>
              </a:spcBef>
              <a:spcAft>
                <a:spcPts val="0"/>
              </a:spcAft>
              <a:buClr>
                <a:schemeClr val="accent5"/>
              </a:buClr>
              <a:buSzPts val="4500"/>
              <a:buNone/>
              <a:defRPr sz="4500">
                <a:solidFill>
                  <a:schemeClr val="accent5"/>
                </a:solidFill>
              </a:defRPr>
            </a:lvl6pPr>
            <a:lvl7pPr lvl="6" rtl="0">
              <a:spcBef>
                <a:spcPts val="0"/>
              </a:spcBef>
              <a:spcAft>
                <a:spcPts val="0"/>
              </a:spcAft>
              <a:buClr>
                <a:schemeClr val="accent5"/>
              </a:buClr>
              <a:buSzPts val="4500"/>
              <a:buNone/>
              <a:defRPr sz="4500">
                <a:solidFill>
                  <a:schemeClr val="accent5"/>
                </a:solidFill>
              </a:defRPr>
            </a:lvl7pPr>
            <a:lvl8pPr lvl="7" rtl="0">
              <a:spcBef>
                <a:spcPts val="0"/>
              </a:spcBef>
              <a:spcAft>
                <a:spcPts val="0"/>
              </a:spcAft>
              <a:buClr>
                <a:schemeClr val="accent5"/>
              </a:buClr>
              <a:buSzPts val="4500"/>
              <a:buNone/>
              <a:defRPr sz="4500">
                <a:solidFill>
                  <a:schemeClr val="accent5"/>
                </a:solidFill>
              </a:defRPr>
            </a:lvl8pPr>
            <a:lvl9pPr lvl="8" rtl="0">
              <a:spcBef>
                <a:spcPts val="0"/>
              </a:spcBef>
              <a:spcAft>
                <a:spcPts val="0"/>
              </a:spcAft>
              <a:buClr>
                <a:schemeClr val="accent5"/>
              </a:buClr>
              <a:buSzPts val="4500"/>
              <a:buNone/>
              <a:defRPr sz="4500">
                <a:solidFill>
                  <a:schemeClr val="accent5"/>
                </a:solidFill>
              </a:defRPr>
            </a:lvl9pPr>
          </a:lstStyle>
          <a:p/>
        </p:txBody>
      </p:sp>
      <p:sp>
        <p:nvSpPr>
          <p:cNvPr id="206" name="Google Shape;206;p3"/>
          <p:cNvSpPr txBox="1"/>
          <p:nvPr>
            <p:ph hasCustomPrompt="1" idx="2" type="title"/>
          </p:nvPr>
        </p:nvSpPr>
        <p:spPr>
          <a:xfrm>
            <a:off x="3379500" y="1199075"/>
            <a:ext cx="2385000" cy="1289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dk2"/>
              </a:buClr>
              <a:buSzPts val="8000"/>
              <a:buNone/>
              <a:defRPr sz="8000">
                <a:solidFill>
                  <a:schemeClr val="dk2"/>
                </a:solidFill>
              </a:defRPr>
            </a:lvl1pPr>
            <a:lvl2pPr lvl="1" rtl="0" algn="ctr">
              <a:spcBef>
                <a:spcPts val="0"/>
              </a:spcBef>
              <a:spcAft>
                <a:spcPts val="0"/>
              </a:spcAft>
              <a:buClr>
                <a:schemeClr val="dk2"/>
              </a:buClr>
              <a:buSzPts val="8000"/>
              <a:buNone/>
              <a:defRPr sz="8000">
                <a:solidFill>
                  <a:schemeClr val="dk2"/>
                </a:solidFill>
              </a:defRPr>
            </a:lvl2pPr>
            <a:lvl3pPr lvl="2" rtl="0" algn="ctr">
              <a:spcBef>
                <a:spcPts val="0"/>
              </a:spcBef>
              <a:spcAft>
                <a:spcPts val="0"/>
              </a:spcAft>
              <a:buClr>
                <a:schemeClr val="dk2"/>
              </a:buClr>
              <a:buSzPts val="8000"/>
              <a:buNone/>
              <a:defRPr sz="8000">
                <a:solidFill>
                  <a:schemeClr val="dk2"/>
                </a:solidFill>
              </a:defRPr>
            </a:lvl3pPr>
            <a:lvl4pPr lvl="3" rtl="0" algn="ctr">
              <a:spcBef>
                <a:spcPts val="0"/>
              </a:spcBef>
              <a:spcAft>
                <a:spcPts val="0"/>
              </a:spcAft>
              <a:buClr>
                <a:schemeClr val="dk2"/>
              </a:buClr>
              <a:buSzPts val="8000"/>
              <a:buNone/>
              <a:defRPr sz="8000">
                <a:solidFill>
                  <a:schemeClr val="dk2"/>
                </a:solidFill>
              </a:defRPr>
            </a:lvl4pPr>
            <a:lvl5pPr lvl="4" rtl="0" algn="ctr">
              <a:spcBef>
                <a:spcPts val="0"/>
              </a:spcBef>
              <a:spcAft>
                <a:spcPts val="0"/>
              </a:spcAft>
              <a:buClr>
                <a:schemeClr val="dk2"/>
              </a:buClr>
              <a:buSzPts val="8000"/>
              <a:buNone/>
              <a:defRPr sz="8000">
                <a:solidFill>
                  <a:schemeClr val="dk2"/>
                </a:solidFill>
              </a:defRPr>
            </a:lvl5pPr>
            <a:lvl6pPr lvl="5" rtl="0" algn="ctr">
              <a:spcBef>
                <a:spcPts val="0"/>
              </a:spcBef>
              <a:spcAft>
                <a:spcPts val="0"/>
              </a:spcAft>
              <a:buClr>
                <a:schemeClr val="dk2"/>
              </a:buClr>
              <a:buSzPts val="8000"/>
              <a:buNone/>
              <a:defRPr sz="8000">
                <a:solidFill>
                  <a:schemeClr val="dk2"/>
                </a:solidFill>
              </a:defRPr>
            </a:lvl6pPr>
            <a:lvl7pPr lvl="6" rtl="0" algn="ctr">
              <a:spcBef>
                <a:spcPts val="0"/>
              </a:spcBef>
              <a:spcAft>
                <a:spcPts val="0"/>
              </a:spcAft>
              <a:buClr>
                <a:schemeClr val="dk2"/>
              </a:buClr>
              <a:buSzPts val="8000"/>
              <a:buNone/>
              <a:defRPr sz="8000">
                <a:solidFill>
                  <a:schemeClr val="dk2"/>
                </a:solidFill>
              </a:defRPr>
            </a:lvl7pPr>
            <a:lvl8pPr lvl="7" rtl="0" algn="ctr">
              <a:spcBef>
                <a:spcPts val="0"/>
              </a:spcBef>
              <a:spcAft>
                <a:spcPts val="0"/>
              </a:spcAft>
              <a:buClr>
                <a:schemeClr val="dk2"/>
              </a:buClr>
              <a:buSzPts val="8000"/>
              <a:buNone/>
              <a:defRPr sz="8000">
                <a:solidFill>
                  <a:schemeClr val="dk2"/>
                </a:solidFill>
              </a:defRPr>
            </a:lvl8pPr>
            <a:lvl9pPr lvl="8" rtl="0" algn="ctr">
              <a:spcBef>
                <a:spcPts val="0"/>
              </a:spcBef>
              <a:spcAft>
                <a:spcPts val="0"/>
              </a:spcAft>
              <a:buClr>
                <a:schemeClr val="dk2"/>
              </a:buClr>
              <a:buSzPts val="8000"/>
              <a:buNone/>
              <a:defRPr sz="8000">
                <a:solidFill>
                  <a:schemeClr val="dk2"/>
                </a:solidFill>
              </a:defRPr>
            </a:lvl9pPr>
          </a:lstStyle>
          <a:p>
            <a:r>
              <a:t>xx%</a:t>
            </a:r>
          </a:p>
        </p:txBody>
      </p:sp>
      <p:sp>
        <p:nvSpPr>
          <p:cNvPr id="207" name="Google Shape;207;p3"/>
          <p:cNvSpPr txBox="1"/>
          <p:nvPr>
            <p:ph idx="1" type="subTitle"/>
          </p:nvPr>
        </p:nvSpPr>
        <p:spPr>
          <a:xfrm>
            <a:off x="2826750" y="3220038"/>
            <a:ext cx="3490500" cy="5781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1400"/>
              <a:buNone/>
              <a:defRPr sz="1600"/>
            </a:lvl1pPr>
            <a:lvl2pPr lvl="1" rtl="0" algn="ctr">
              <a:lnSpc>
                <a:spcPct val="100000"/>
              </a:lnSpc>
              <a:spcBef>
                <a:spcPts val="0"/>
              </a:spcBef>
              <a:spcAft>
                <a:spcPts val="0"/>
              </a:spcAft>
              <a:buSzPts val="1400"/>
              <a:buNone/>
              <a:defRPr/>
            </a:lvl2pPr>
            <a:lvl3pPr lvl="2" rtl="0" algn="ctr">
              <a:lnSpc>
                <a:spcPct val="100000"/>
              </a:lnSpc>
              <a:spcBef>
                <a:spcPts val="0"/>
              </a:spcBef>
              <a:spcAft>
                <a:spcPts val="0"/>
              </a:spcAft>
              <a:buSzPts val="1400"/>
              <a:buNone/>
              <a:defRPr/>
            </a:lvl3pPr>
            <a:lvl4pPr lvl="3" rtl="0" algn="ctr">
              <a:lnSpc>
                <a:spcPct val="100000"/>
              </a:lnSpc>
              <a:spcBef>
                <a:spcPts val="0"/>
              </a:spcBef>
              <a:spcAft>
                <a:spcPts val="0"/>
              </a:spcAft>
              <a:buSzPts val="1400"/>
              <a:buNone/>
              <a:defRPr/>
            </a:lvl4pPr>
            <a:lvl5pPr lvl="4" rtl="0" algn="ctr">
              <a:lnSpc>
                <a:spcPct val="100000"/>
              </a:lnSpc>
              <a:spcBef>
                <a:spcPts val="0"/>
              </a:spcBef>
              <a:spcAft>
                <a:spcPts val="0"/>
              </a:spcAft>
              <a:buSzPts val="1400"/>
              <a:buNone/>
              <a:defRPr/>
            </a:lvl5pPr>
            <a:lvl6pPr lvl="5" rtl="0" algn="ctr">
              <a:lnSpc>
                <a:spcPct val="100000"/>
              </a:lnSpc>
              <a:spcBef>
                <a:spcPts val="0"/>
              </a:spcBef>
              <a:spcAft>
                <a:spcPts val="0"/>
              </a:spcAft>
              <a:buSzPts val="1400"/>
              <a:buNone/>
              <a:defRPr/>
            </a:lvl6pPr>
            <a:lvl7pPr lvl="6" rtl="0" algn="ctr">
              <a:lnSpc>
                <a:spcPct val="100000"/>
              </a:lnSpc>
              <a:spcBef>
                <a:spcPts val="0"/>
              </a:spcBef>
              <a:spcAft>
                <a:spcPts val="0"/>
              </a:spcAft>
              <a:buSzPts val="1400"/>
              <a:buNone/>
              <a:defRPr/>
            </a:lvl7pPr>
            <a:lvl8pPr lvl="7" rtl="0" algn="ctr">
              <a:lnSpc>
                <a:spcPct val="100000"/>
              </a:lnSpc>
              <a:spcBef>
                <a:spcPts val="0"/>
              </a:spcBef>
              <a:spcAft>
                <a:spcPts val="0"/>
              </a:spcAft>
              <a:buSzPts val="1400"/>
              <a:buNone/>
              <a:defRPr/>
            </a:lvl8pPr>
            <a:lvl9pPr lvl="8" rtl="0" algn="ctr">
              <a:lnSpc>
                <a:spcPct val="100000"/>
              </a:lnSpc>
              <a:spcBef>
                <a:spcPts val="0"/>
              </a:spcBef>
              <a:spcAft>
                <a:spcPts val="0"/>
              </a:spcAft>
              <a:buSzPts val="1400"/>
              <a:buNone/>
              <a:defRPr/>
            </a:lvl9pPr>
          </a:lstStyle>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CUSTOM_8">
    <p:spTree>
      <p:nvGrpSpPr>
        <p:cNvPr id="710" name="Shape 710"/>
        <p:cNvGrpSpPr/>
        <p:nvPr/>
      </p:nvGrpSpPr>
      <p:grpSpPr>
        <a:xfrm>
          <a:off x="0" y="0"/>
          <a:ext cx="0" cy="0"/>
          <a:chOff x="0" y="0"/>
          <a:chExt cx="0" cy="0"/>
        </a:xfrm>
      </p:grpSpPr>
      <p:sp>
        <p:nvSpPr>
          <p:cNvPr id="711" name="Google Shape;711;p21"/>
          <p:cNvSpPr txBox="1"/>
          <p:nvPr>
            <p:ph hasCustomPrompt="1" type="title"/>
          </p:nvPr>
        </p:nvSpPr>
        <p:spPr>
          <a:xfrm>
            <a:off x="311700" y="1906338"/>
            <a:ext cx="8520600" cy="8367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6500"/>
              <a:buNone/>
              <a:defRPr sz="6500"/>
            </a:lvl1pPr>
            <a:lvl2pPr lvl="1" rtl="0" algn="ctr">
              <a:spcBef>
                <a:spcPts val="0"/>
              </a:spcBef>
              <a:spcAft>
                <a:spcPts val="0"/>
              </a:spcAft>
              <a:buSzPts val="6500"/>
              <a:buNone/>
              <a:defRPr sz="6500"/>
            </a:lvl2pPr>
            <a:lvl3pPr lvl="2" rtl="0" algn="ctr">
              <a:spcBef>
                <a:spcPts val="0"/>
              </a:spcBef>
              <a:spcAft>
                <a:spcPts val="0"/>
              </a:spcAft>
              <a:buSzPts val="6500"/>
              <a:buNone/>
              <a:defRPr sz="6500"/>
            </a:lvl3pPr>
            <a:lvl4pPr lvl="3" rtl="0" algn="ctr">
              <a:spcBef>
                <a:spcPts val="0"/>
              </a:spcBef>
              <a:spcAft>
                <a:spcPts val="0"/>
              </a:spcAft>
              <a:buSzPts val="6500"/>
              <a:buNone/>
              <a:defRPr sz="6500"/>
            </a:lvl4pPr>
            <a:lvl5pPr lvl="4" rtl="0" algn="ctr">
              <a:spcBef>
                <a:spcPts val="0"/>
              </a:spcBef>
              <a:spcAft>
                <a:spcPts val="0"/>
              </a:spcAft>
              <a:buSzPts val="6500"/>
              <a:buNone/>
              <a:defRPr sz="6500"/>
            </a:lvl5pPr>
            <a:lvl6pPr lvl="5" rtl="0" algn="ctr">
              <a:spcBef>
                <a:spcPts val="0"/>
              </a:spcBef>
              <a:spcAft>
                <a:spcPts val="0"/>
              </a:spcAft>
              <a:buSzPts val="6500"/>
              <a:buNone/>
              <a:defRPr sz="6500"/>
            </a:lvl6pPr>
            <a:lvl7pPr lvl="6" rtl="0" algn="ctr">
              <a:spcBef>
                <a:spcPts val="0"/>
              </a:spcBef>
              <a:spcAft>
                <a:spcPts val="0"/>
              </a:spcAft>
              <a:buSzPts val="6500"/>
              <a:buNone/>
              <a:defRPr sz="6500"/>
            </a:lvl7pPr>
            <a:lvl8pPr lvl="7" rtl="0" algn="ctr">
              <a:spcBef>
                <a:spcPts val="0"/>
              </a:spcBef>
              <a:spcAft>
                <a:spcPts val="0"/>
              </a:spcAft>
              <a:buSzPts val="6500"/>
              <a:buNone/>
              <a:defRPr sz="6500"/>
            </a:lvl8pPr>
            <a:lvl9pPr lvl="8" rtl="0" algn="ctr">
              <a:spcBef>
                <a:spcPts val="0"/>
              </a:spcBef>
              <a:spcAft>
                <a:spcPts val="0"/>
              </a:spcAft>
              <a:buSzPts val="6500"/>
              <a:buNone/>
              <a:defRPr sz="6500"/>
            </a:lvl9pPr>
          </a:lstStyle>
          <a:p>
            <a:r>
              <a:t>xx%</a:t>
            </a:r>
          </a:p>
        </p:txBody>
      </p:sp>
      <p:sp>
        <p:nvSpPr>
          <p:cNvPr id="712" name="Google Shape;712;p21"/>
          <p:cNvSpPr txBox="1"/>
          <p:nvPr>
            <p:ph idx="1" type="body"/>
          </p:nvPr>
        </p:nvSpPr>
        <p:spPr>
          <a:xfrm>
            <a:off x="311700" y="2697763"/>
            <a:ext cx="8520600" cy="539400"/>
          </a:xfrm>
          <a:prstGeom prst="rect">
            <a:avLst/>
          </a:prstGeom>
        </p:spPr>
        <p:txBody>
          <a:bodyPr anchorCtr="0" anchor="t" bIns="91425" lIns="91425" spcFirstLastPara="1" rIns="91425" wrap="square" tIns="91425">
            <a:noAutofit/>
          </a:bodyPr>
          <a:lstStyle>
            <a:lvl1pPr indent="-355600" lvl="0" marL="457200" rtl="0" algn="ctr">
              <a:spcBef>
                <a:spcPts val="0"/>
              </a:spcBef>
              <a:spcAft>
                <a:spcPts val="0"/>
              </a:spcAft>
              <a:buSzPts val="2000"/>
              <a:buChar char="●"/>
              <a:defRPr sz="2000"/>
            </a:lvl1pPr>
            <a:lvl2pPr indent="-355600" lvl="1" marL="914400" rtl="0" algn="ctr">
              <a:spcBef>
                <a:spcPts val="0"/>
              </a:spcBef>
              <a:spcAft>
                <a:spcPts val="0"/>
              </a:spcAft>
              <a:buSzPts val="2000"/>
              <a:buChar char="○"/>
              <a:defRPr sz="2000"/>
            </a:lvl2pPr>
            <a:lvl3pPr indent="-355600" lvl="2" marL="1371600" rtl="0" algn="ctr">
              <a:spcBef>
                <a:spcPts val="0"/>
              </a:spcBef>
              <a:spcAft>
                <a:spcPts val="0"/>
              </a:spcAft>
              <a:buSzPts val="2000"/>
              <a:buChar char="■"/>
              <a:defRPr sz="2000"/>
            </a:lvl3pPr>
            <a:lvl4pPr indent="-355600" lvl="3" marL="1828800" rtl="0" algn="ctr">
              <a:spcBef>
                <a:spcPts val="0"/>
              </a:spcBef>
              <a:spcAft>
                <a:spcPts val="0"/>
              </a:spcAft>
              <a:buSzPts val="2000"/>
              <a:buChar char="●"/>
              <a:defRPr sz="2000"/>
            </a:lvl4pPr>
            <a:lvl5pPr indent="-355600" lvl="4" marL="2286000" rtl="0" algn="ctr">
              <a:spcBef>
                <a:spcPts val="0"/>
              </a:spcBef>
              <a:spcAft>
                <a:spcPts val="0"/>
              </a:spcAft>
              <a:buSzPts val="2000"/>
              <a:buChar char="○"/>
              <a:defRPr sz="2000"/>
            </a:lvl5pPr>
            <a:lvl6pPr indent="-355600" lvl="5" marL="2743200" rtl="0" algn="ctr">
              <a:spcBef>
                <a:spcPts val="0"/>
              </a:spcBef>
              <a:spcAft>
                <a:spcPts val="0"/>
              </a:spcAft>
              <a:buSzPts val="2000"/>
              <a:buChar char="■"/>
              <a:defRPr sz="2000"/>
            </a:lvl6pPr>
            <a:lvl7pPr indent="-355600" lvl="6" marL="3200400" rtl="0" algn="ctr">
              <a:spcBef>
                <a:spcPts val="0"/>
              </a:spcBef>
              <a:spcAft>
                <a:spcPts val="0"/>
              </a:spcAft>
              <a:buSzPts val="2000"/>
              <a:buChar char="●"/>
              <a:defRPr sz="2000"/>
            </a:lvl7pPr>
            <a:lvl8pPr indent="-355600" lvl="7" marL="3657600" rtl="0" algn="ctr">
              <a:spcBef>
                <a:spcPts val="0"/>
              </a:spcBef>
              <a:spcAft>
                <a:spcPts val="0"/>
              </a:spcAft>
              <a:buSzPts val="2000"/>
              <a:buChar char="○"/>
              <a:defRPr sz="2000"/>
            </a:lvl8pPr>
            <a:lvl9pPr indent="-355600" lvl="8" marL="4114800" rtl="0" algn="ctr">
              <a:spcBef>
                <a:spcPts val="0"/>
              </a:spcBef>
              <a:spcAft>
                <a:spcPts val="0"/>
              </a:spcAft>
              <a:buSzPts val="2000"/>
              <a:buChar char="■"/>
              <a:defRPr sz="2000"/>
            </a:lvl9pPr>
          </a:lstStyle>
          <a:p/>
        </p:txBody>
      </p:sp>
      <p:sp>
        <p:nvSpPr>
          <p:cNvPr id="713" name="Google Shape;713;p21"/>
          <p:cNvSpPr/>
          <p:nvPr/>
        </p:nvSpPr>
        <p:spPr>
          <a:xfrm flipH="1" rot="3863130">
            <a:off x="-1823485" y="2594383"/>
            <a:ext cx="4426608" cy="4334149"/>
          </a:xfrm>
          <a:custGeom>
            <a:rect b="b" l="l" r="r" t="t"/>
            <a:pathLst>
              <a:path extrusionOk="0" h="181830" w="164618">
                <a:moveTo>
                  <a:pt x="17337" y="0"/>
                </a:moveTo>
                <a:cubicBezTo>
                  <a:pt x="11319" y="0"/>
                  <a:pt x="5466" y="2631"/>
                  <a:pt x="351" y="7417"/>
                </a:cubicBezTo>
                <a:lnTo>
                  <a:pt x="0" y="23756"/>
                </a:lnTo>
                <a:cubicBezTo>
                  <a:pt x="11551" y="25117"/>
                  <a:pt x="25123" y="28148"/>
                  <a:pt x="31316" y="39963"/>
                </a:cubicBezTo>
                <a:cubicBezTo>
                  <a:pt x="35137" y="47342"/>
                  <a:pt x="35006" y="56214"/>
                  <a:pt x="38212" y="63944"/>
                </a:cubicBezTo>
                <a:cubicBezTo>
                  <a:pt x="42253" y="73739"/>
                  <a:pt x="51125" y="80107"/>
                  <a:pt x="59733" y="84675"/>
                </a:cubicBezTo>
                <a:cubicBezTo>
                  <a:pt x="68386" y="89243"/>
                  <a:pt x="76336" y="94382"/>
                  <a:pt x="84900" y="99960"/>
                </a:cubicBezTo>
                <a:cubicBezTo>
                  <a:pt x="106334" y="113927"/>
                  <a:pt x="117885" y="167116"/>
                  <a:pt x="111956" y="181830"/>
                </a:cubicBezTo>
                <a:lnTo>
                  <a:pt x="164618" y="98159"/>
                </a:lnTo>
                <a:cubicBezTo>
                  <a:pt x="155043" y="77033"/>
                  <a:pt x="135498" y="61353"/>
                  <a:pt x="115426" y="58673"/>
                </a:cubicBezTo>
                <a:cubicBezTo>
                  <a:pt x="112484" y="58295"/>
                  <a:pt x="109552" y="58172"/>
                  <a:pt x="106623" y="58172"/>
                </a:cubicBezTo>
                <a:cubicBezTo>
                  <a:pt x="101103" y="58172"/>
                  <a:pt x="95600" y="58611"/>
                  <a:pt x="90084" y="58611"/>
                </a:cubicBezTo>
                <a:cubicBezTo>
                  <a:pt x="89352" y="58611"/>
                  <a:pt x="88620" y="58603"/>
                  <a:pt x="87887" y="58586"/>
                </a:cubicBezTo>
                <a:cubicBezTo>
                  <a:pt x="78664" y="58366"/>
                  <a:pt x="68781" y="56302"/>
                  <a:pt x="61227" y="49362"/>
                </a:cubicBezTo>
                <a:cubicBezTo>
                  <a:pt x="48841" y="38074"/>
                  <a:pt x="45854" y="17036"/>
                  <a:pt x="33073" y="6319"/>
                </a:cubicBezTo>
                <a:cubicBezTo>
                  <a:pt x="27958" y="2002"/>
                  <a:pt x="22585" y="0"/>
                  <a:pt x="17337"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714" name="Google Shape;714;p21"/>
          <p:cNvGrpSpPr/>
          <p:nvPr/>
        </p:nvGrpSpPr>
        <p:grpSpPr>
          <a:xfrm rot="-4498532">
            <a:off x="154133" y="3097747"/>
            <a:ext cx="1909331" cy="1939678"/>
            <a:chOff x="-754697" y="1352100"/>
            <a:chExt cx="6171556" cy="3954075"/>
          </a:xfrm>
        </p:grpSpPr>
        <p:sp>
          <p:nvSpPr>
            <p:cNvPr id="715" name="Google Shape;715;p21"/>
            <p:cNvSpPr/>
            <p:nvPr/>
          </p:nvSpPr>
          <p:spPr>
            <a:xfrm rot="-5400000">
              <a:off x="58844" y="2158513"/>
              <a:ext cx="2111360" cy="3738443"/>
            </a:xfrm>
            <a:custGeom>
              <a:rect b="b" l="l" r="r" t="t"/>
              <a:pathLst>
                <a:path extrusionOk="0" h="68080" w="38310">
                  <a:moveTo>
                    <a:pt x="314" y="1"/>
                  </a:moveTo>
                  <a:cubicBezTo>
                    <a:pt x="147" y="1"/>
                    <a:pt x="1" y="191"/>
                    <a:pt x="153" y="313"/>
                  </a:cubicBezTo>
                  <a:cubicBezTo>
                    <a:pt x="3661" y="3942"/>
                    <a:pt x="6968" y="7693"/>
                    <a:pt x="10074" y="11645"/>
                  </a:cubicBezTo>
                  <a:cubicBezTo>
                    <a:pt x="13179" y="15597"/>
                    <a:pt x="16083" y="19711"/>
                    <a:pt x="18785" y="23945"/>
                  </a:cubicBezTo>
                  <a:cubicBezTo>
                    <a:pt x="21527" y="28261"/>
                    <a:pt x="24027" y="32737"/>
                    <a:pt x="26326" y="37294"/>
                  </a:cubicBezTo>
                  <a:cubicBezTo>
                    <a:pt x="28625" y="41852"/>
                    <a:pt x="30682" y="46570"/>
                    <a:pt x="32537" y="51369"/>
                  </a:cubicBezTo>
                  <a:cubicBezTo>
                    <a:pt x="34392" y="56168"/>
                    <a:pt x="36005" y="61048"/>
                    <a:pt x="37376" y="66049"/>
                  </a:cubicBezTo>
                  <a:cubicBezTo>
                    <a:pt x="37538" y="66694"/>
                    <a:pt x="37739" y="67299"/>
                    <a:pt x="37901" y="67904"/>
                  </a:cubicBezTo>
                  <a:cubicBezTo>
                    <a:pt x="37918" y="68026"/>
                    <a:pt x="38002" y="68080"/>
                    <a:pt x="38087" y="68080"/>
                  </a:cubicBezTo>
                  <a:cubicBezTo>
                    <a:pt x="38198" y="68080"/>
                    <a:pt x="38309" y="67984"/>
                    <a:pt x="38263" y="67824"/>
                  </a:cubicBezTo>
                  <a:cubicBezTo>
                    <a:pt x="36973" y="62823"/>
                    <a:pt x="35400" y="57903"/>
                    <a:pt x="33626" y="53023"/>
                  </a:cubicBezTo>
                  <a:cubicBezTo>
                    <a:pt x="31811" y="48183"/>
                    <a:pt x="29794" y="43465"/>
                    <a:pt x="27536" y="38827"/>
                  </a:cubicBezTo>
                  <a:cubicBezTo>
                    <a:pt x="25278" y="34229"/>
                    <a:pt x="22858" y="29753"/>
                    <a:pt x="20156" y="25438"/>
                  </a:cubicBezTo>
                  <a:cubicBezTo>
                    <a:pt x="17494" y="21082"/>
                    <a:pt x="14631" y="16888"/>
                    <a:pt x="11525" y="12855"/>
                  </a:cubicBezTo>
                  <a:cubicBezTo>
                    <a:pt x="8460" y="8862"/>
                    <a:pt x="5194" y="5031"/>
                    <a:pt x="1725" y="1361"/>
                  </a:cubicBezTo>
                  <a:cubicBezTo>
                    <a:pt x="1322" y="918"/>
                    <a:pt x="879" y="514"/>
                    <a:pt x="475" y="71"/>
                  </a:cubicBezTo>
                  <a:cubicBezTo>
                    <a:pt x="426" y="21"/>
                    <a:pt x="369" y="1"/>
                    <a:pt x="31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6" name="Google Shape;716;p21"/>
            <p:cNvSpPr/>
            <p:nvPr/>
          </p:nvSpPr>
          <p:spPr>
            <a:xfrm rot="-5400000">
              <a:off x="-57623" y="2120398"/>
              <a:ext cx="2476039" cy="939443"/>
            </a:xfrm>
            <a:custGeom>
              <a:rect b="b" l="l" r="r" t="t"/>
              <a:pathLst>
                <a:path extrusionOk="0" h="17108" w="44927">
                  <a:moveTo>
                    <a:pt x="8186" y="0"/>
                  </a:moveTo>
                  <a:cubicBezTo>
                    <a:pt x="5062" y="0"/>
                    <a:pt x="1997" y="894"/>
                    <a:pt x="0" y="3391"/>
                  </a:cubicBezTo>
                  <a:lnTo>
                    <a:pt x="202" y="3431"/>
                  </a:lnTo>
                  <a:cubicBezTo>
                    <a:pt x="6735" y="8391"/>
                    <a:pt x="13752" y="12787"/>
                    <a:pt x="21415" y="15207"/>
                  </a:cubicBezTo>
                  <a:cubicBezTo>
                    <a:pt x="25260" y="16421"/>
                    <a:pt x="29289" y="17107"/>
                    <a:pt x="33291" y="17107"/>
                  </a:cubicBezTo>
                  <a:cubicBezTo>
                    <a:pt x="37263" y="17107"/>
                    <a:pt x="41210" y="16431"/>
                    <a:pt x="44927" y="14925"/>
                  </a:cubicBezTo>
                  <a:cubicBezTo>
                    <a:pt x="43193" y="13190"/>
                    <a:pt x="40934" y="12182"/>
                    <a:pt x="38756" y="11214"/>
                  </a:cubicBezTo>
                  <a:lnTo>
                    <a:pt x="23230" y="4439"/>
                  </a:lnTo>
                  <a:cubicBezTo>
                    <a:pt x="19681" y="2907"/>
                    <a:pt x="16132" y="1334"/>
                    <a:pt x="12381" y="487"/>
                  </a:cubicBezTo>
                  <a:cubicBezTo>
                    <a:pt x="11034" y="185"/>
                    <a:pt x="9604" y="0"/>
                    <a:pt x="8186"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7" name="Google Shape;717;p21"/>
            <p:cNvSpPr/>
            <p:nvPr/>
          </p:nvSpPr>
          <p:spPr>
            <a:xfrm rot="-5400000">
              <a:off x="2604364" y="700076"/>
              <a:ext cx="1778205" cy="3846785"/>
            </a:xfrm>
            <a:custGeom>
              <a:rect b="b" l="l" r="r" t="t"/>
              <a:pathLst>
                <a:path extrusionOk="0" h="70053" w="32265">
                  <a:moveTo>
                    <a:pt x="445" y="1"/>
                  </a:moveTo>
                  <a:lnTo>
                    <a:pt x="445" y="1"/>
                  </a:lnTo>
                  <a:cubicBezTo>
                    <a:pt x="1" y="8228"/>
                    <a:pt x="2300" y="16334"/>
                    <a:pt x="5082" y="24077"/>
                  </a:cubicBezTo>
                  <a:cubicBezTo>
                    <a:pt x="9438" y="36135"/>
                    <a:pt x="15003" y="47710"/>
                    <a:pt x="21738" y="58599"/>
                  </a:cubicBezTo>
                  <a:cubicBezTo>
                    <a:pt x="24440" y="62995"/>
                    <a:pt x="27465" y="67390"/>
                    <a:pt x="31699" y="70052"/>
                  </a:cubicBezTo>
                  <a:cubicBezTo>
                    <a:pt x="32264" y="69649"/>
                    <a:pt x="32264" y="68762"/>
                    <a:pt x="32143" y="68036"/>
                  </a:cubicBezTo>
                  <a:cubicBezTo>
                    <a:pt x="31095" y="59446"/>
                    <a:pt x="30006" y="50815"/>
                    <a:pt x="28917" y="42225"/>
                  </a:cubicBezTo>
                  <a:cubicBezTo>
                    <a:pt x="28554" y="38757"/>
                    <a:pt x="27989" y="35329"/>
                    <a:pt x="27223" y="31901"/>
                  </a:cubicBezTo>
                  <a:cubicBezTo>
                    <a:pt x="24239" y="19399"/>
                    <a:pt x="11212" y="5445"/>
                    <a:pt x="445" y="1"/>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8" name="Google Shape;718;p21"/>
            <p:cNvSpPr/>
            <p:nvPr/>
          </p:nvSpPr>
          <p:spPr>
            <a:xfrm rot="-5400000">
              <a:off x="1895155" y="2583442"/>
              <a:ext cx="853582" cy="3058352"/>
            </a:xfrm>
            <a:custGeom>
              <a:rect b="b" l="l" r="r" t="t"/>
              <a:pathLst>
                <a:path extrusionOk="0" h="55695" w="15488">
                  <a:moveTo>
                    <a:pt x="11696" y="0"/>
                  </a:moveTo>
                  <a:cubicBezTo>
                    <a:pt x="4800" y="5001"/>
                    <a:pt x="1170" y="14156"/>
                    <a:pt x="566" y="23189"/>
                  </a:cubicBezTo>
                  <a:cubicBezTo>
                    <a:pt x="1" y="32183"/>
                    <a:pt x="2098" y="41136"/>
                    <a:pt x="4518" y="49766"/>
                  </a:cubicBezTo>
                  <a:cubicBezTo>
                    <a:pt x="5163" y="51944"/>
                    <a:pt x="5849" y="54202"/>
                    <a:pt x="7421" y="55695"/>
                  </a:cubicBezTo>
                  <a:cubicBezTo>
                    <a:pt x="8873" y="46741"/>
                    <a:pt x="10769" y="37829"/>
                    <a:pt x="13148" y="29077"/>
                  </a:cubicBezTo>
                  <a:cubicBezTo>
                    <a:pt x="15487" y="20326"/>
                    <a:pt x="14237" y="8711"/>
                    <a:pt x="11696"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9" name="Google Shape;719;p21"/>
            <p:cNvSpPr/>
            <p:nvPr/>
          </p:nvSpPr>
          <p:spPr>
            <a:xfrm rot="-5400000">
              <a:off x="-967442" y="3510662"/>
              <a:ext cx="1631495" cy="399324"/>
            </a:xfrm>
            <a:custGeom>
              <a:rect b="b" l="l" r="r" t="t"/>
              <a:pathLst>
                <a:path extrusionOk="0" h="7272" w="29603">
                  <a:moveTo>
                    <a:pt x="14143" y="0"/>
                  </a:moveTo>
                  <a:cubicBezTo>
                    <a:pt x="11170" y="0"/>
                    <a:pt x="8191" y="288"/>
                    <a:pt x="5244" y="872"/>
                  </a:cubicBezTo>
                  <a:cubicBezTo>
                    <a:pt x="3187" y="1275"/>
                    <a:pt x="888" y="2001"/>
                    <a:pt x="1" y="4058"/>
                  </a:cubicBezTo>
                  <a:cubicBezTo>
                    <a:pt x="4518" y="6518"/>
                    <a:pt x="10446" y="6962"/>
                    <a:pt x="15487" y="7244"/>
                  </a:cubicBezTo>
                  <a:cubicBezTo>
                    <a:pt x="15858" y="7262"/>
                    <a:pt x="16230" y="7271"/>
                    <a:pt x="16603" y="7271"/>
                  </a:cubicBezTo>
                  <a:cubicBezTo>
                    <a:pt x="21253" y="7271"/>
                    <a:pt x="25981" y="5858"/>
                    <a:pt x="29602" y="2647"/>
                  </a:cubicBezTo>
                  <a:cubicBezTo>
                    <a:pt x="24609" y="896"/>
                    <a:pt x="19386" y="0"/>
                    <a:pt x="14143"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0" name="Google Shape;720;p21"/>
            <p:cNvSpPr/>
            <p:nvPr/>
          </p:nvSpPr>
          <p:spPr>
            <a:xfrm rot="-5400000">
              <a:off x="140117" y="4026774"/>
              <a:ext cx="844654" cy="1714149"/>
            </a:xfrm>
            <a:custGeom>
              <a:rect b="b" l="l" r="r" t="t"/>
              <a:pathLst>
                <a:path extrusionOk="0" h="31216" w="15326">
                  <a:moveTo>
                    <a:pt x="11696" y="0"/>
                  </a:moveTo>
                  <a:cubicBezTo>
                    <a:pt x="6897" y="2864"/>
                    <a:pt x="3428" y="7986"/>
                    <a:pt x="1735" y="13632"/>
                  </a:cubicBezTo>
                  <a:cubicBezTo>
                    <a:pt x="41" y="19237"/>
                    <a:pt x="0" y="25367"/>
                    <a:pt x="1009" y="31215"/>
                  </a:cubicBezTo>
                  <a:cubicBezTo>
                    <a:pt x="4074" y="26577"/>
                    <a:pt x="7058" y="21859"/>
                    <a:pt x="9921" y="17019"/>
                  </a:cubicBezTo>
                  <a:cubicBezTo>
                    <a:pt x="11131" y="15084"/>
                    <a:pt x="12139" y="13027"/>
                    <a:pt x="12946" y="10889"/>
                  </a:cubicBezTo>
                  <a:cubicBezTo>
                    <a:pt x="13793" y="8187"/>
                    <a:pt x="15325" y="3025"/>
                    <a:pt x="11696"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1" name="Google Shape;721;p21"/>
            <p:cNvSpPr/>
            <p:nvPr/>
          </p:nvSpPr>
          <p:spPr>
            <a:xfrm rot="-5400000">
              <a:off x="2581706" y="1169765"/>
              <a:ext cx="1405810" cy="3070158"/>
            </a:xfrm>
            <a:custGeom>
              <a:rect b="b" l="l" r="r" t="t"/>
              <a:pathLst>
                <a:path extrusionOk="0" h="55910" w="25508">
                  <a:moveTo>
                    <a:pt x="361" y="0"/>
                  </a:moveTo>
                  <a:cubicBezTo>
                    <a:pt x="179" y="0"/>
                    <a:pt x="1" y="257"/>
                    <a:pt x="156" y="443"/>
                  </a:cubicBezTo>
                  <a:lnTo>
                    <a:pt x="277" y="564"/>
                  </a:lnTo>
                  <a:lnTo>
                    <a:pt x="640" y="1048"/>
                  </a:lnTo>
                  <a:cubicBezTo>
                    <a:pt x="1083" y="1693"/>
                    <a:pt x="1527" y="2298"/>
                    <a:pt x="1970" y="2943"/>
                  </a:cubicBezTo>
                  <a:cubicBezTo>
                    <a:pt x="3584" y="5242"/>
                    <a:pt x="5076" y="7581"/>
                    <a:pt x="6487" y="10001"/>
                  </a:cubicBezTo>
                  <a:cubicBezTo>
                    <a:pt x="8665" y="13590"/>
                    <a:pt x="10722" y="17300"/>
                    <a:pt x="12577" y="21091"/>
                  </a:cubicBezTo>
                  <a:cubicBezTo>
                    <a:pt x="14956" y="25850"/>
                    <a:pt x="17094" y="30770"/>
                    <a:pt x="18989" y="35771"/>
                  </a:cubicBezTo>
                  <a:cubicBezTo>
                    <a:pt x="21167" y="41538"/>
                    <a:pt x="22982" y="47426"/>
                    <a:pt x="24434" y="53395"/>
                  </a:cubicBezTo>
                  <a:cubicBezTo>
                    <a:pt x="24635" y="54161"/>
                    <a:pt x="24797" y="54968"/>
                    <a:pt x="24958" y="55734"/>
                  </a:cubicBezTo>
                  <a:cubicBezTo>
                    <a:pt x="24989" y="55857"/>
                    <a:pt x="25078" y="55910"/>
                    <a:pt x="25175" y="55910"/>
                  </a:cubicBezTo>
                  <a:cubicBezTo>
                    <a:pt x="25332" y="55910"/>
                    <a:pt x="25507" y="55772"/>
                    <a:pt x="25482" y="55573"/>
                  </a:cubicBezTo>
                  <a:cubicBezTo>
                    <a:pt x="24111" y="49483"/>
                    <a:pt x="22337" y="43474"/>
                    <a:pt x="20199" y="37586"/>
                  </a:cubicBezTo>
                  <a:cubicBezTo>
                    <a:pt x="18344" y="32424"/>
                    <a:pt x="16207" y="27383"/>
                    <a:pt x="13827" y="22463"/>
                  </a:cubicBezTo>
                  <a:cubicBezTo>
                    <a:pt x="11932" y="18470"/>
                    <a:pt x="9875" y="14598"/>
                    <a:pt x="7617" y="10807"/>
                  </a:cubicBezTo>
                  <a:cubicBezTo>
                    <a:pt x="6124" y="8226"/>
                    <a:pt x="4471" y="5686"/>
                    <a:pt x="2777" y="3185"/>
                  </a:cubicBezTo>
                  <a:cubicBezTo>
                    <a:pt x="2091" y="2177"/>
                    <a:pt x="1366" y="1088"/>
                    <a:pt x="599" y="161"/>
                  </a:cubicBezTo>
                  <a:lnTo>
                    <a:pt x="519" y="80"/>
                  </a:lnTo>
                  <a:cubicBezTo>
                    <a:pt x="472" y="24"/>
                    <a:pt x="416" y="0"/>
                    <a:pt x="361"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2" name="Google Shape;722;p21"/>
            <p:cNvSpPr/>
            <p:nvPr/>
          </p:nvSpPr>
          <p:spPr>
            <a:xfrm rot="-5400000">
              <a:off x="173498" y="2212286"/>
              <a:ext cx="2072506" cy="627705"/>
            </a:xfrm>
            <a:custGeom>
              <a:rect b="b" l="l" r="r" t="t"/>
              <a:pathLst>
                <a:path extrusionOk="0" h="11431" w="37605">
                  <a:moveTo>
                    <a:pt x="939" y="1"/>
                  </a:moveTo>
                  <a:cubicBezTo>
                    <a:pt x="740" y="1"/>
                    <a:pt x="540" y="29"/>
                    <a:pt x="340" y="58"/>
                  </a:cubicBezTo>
                  <a:lnTo>
                    <a:pt x="300" y="58"/>
                  </a:lnTo>
                  <a:cubicBezTo>
                    <a:pt x="0" y="95"/>
                    <a:pt x="83" y="550"/>
                    <a:pt x="355" y="550"/>
                  </a:cubicBezTo>
                  <a:cubicBezTo>
                    <a:pt x="376" y="550"/>
                    <a:pt x="398" y="548"/>
                    <a:pt x="421" y="542"/>
                  </a:cubicBezTo>
                  <a:lnTo>
                    <a:pt x="421" y="501"/>
                  </a:lnTo>
                  <a:lnTo>
                    <a:pt x="905" y="501"/>
                  </a:lnTo>
                  <a:cubicBezTo>
                    <a:pt x="1469" y="501"/>
                    <a:pt x="2074" y="542"/>
                    <a:pt x="2639" y="622"/>
                  </a:cubicBezTo>
                  <a:cubicBezTo>
                    <a:pt x="5301" y="985"/>
                    <a:pt x="7922" y="1671"/>
                    <a:pt x="10423" y="2599"/>
                  </a:cubicBezTo>
                  <a:cubicBezTo>
                    <a:pt x="14980" y="4171"/>
                    <a:pt x="19295" y="6309"/>
                    <a:pt x="23771" y="8003"/>
                  </a:cubicBezTo>
                  <a:cubicBezTo>
                    <a:pt x="26917" y="9213"/>
                    <a:pt x="30143" y="10140"/>
                    <a:pt x="33450" y="10866"/>
                  </a:cubicBezTo>
                  <a:cubicBezTo>
                    <a:pt x="34338" y="11068"/>
                    <a:pt x="35225" y="11189"/>
                    <a:pt x="36112" y="11310"/>
                  </a:cubicBezTo>
                  <a:cubicBezTo>
                    <a:pt x="36475" y="11390"/>
                    <a:pt x="36838" y="11431"/>
                    <a:pt x="37241" y="11431"/>
                  </a:cubicBezTo>
                  <a:lnTo>
                    <a:pt x="37282" y="11431"/>
                  </a:lnTo>
                  <a:cubicBezTo>
                    <a:pt x="37604" y="11431"/>
                    <a:pt x="37604" y="10947"/>
                    <a:pt x="37282" y="10947"/>
                  </a:cubicBezTo>
                  <a:cubicBezTo>
                    <a:pt x="36273" y="10866"/>
                    <a:pt x="35265" y="10705"/>
                    <a:pt x="34257" y="10503"/>
                  </a:cubicBezTo>
                  <a:cubicBezTo>
                    <a:pt x="31192" y="9898"/>
                    <a:pt x="28127" y="9051"/>
                    <a:pt x="25183" y="8003"/>
                  </a:cubicBezTo>
                  <a:cubicBezTo>
                    <a:pt x="22884" y="7196"/>
                    <a:pt x="20626" y="6269"/>
                    <a:pt x="18408" y="5301"/>
                  </a:cubicBezTo>
                  <a:cubicBezTo>
                    <a:pt x="16149" y="4333"/>
                    <a:pt x="13971" y="3365"/>
                    <a:pt x="11713" y="2518"/>
                  </a:cubicBezTo>
                  <a:cubicBezTo>
                    <a:pt x="8971" y="1469"/>
                    <a:pt x="6107" y="663"/>
                    <a:pt x="3244" y="179"/>
                  </a:cubicBezTo>
                  <a:cubicBezTo>
                    <a:pt x="2558" y="58"/>
                    <a:pt x="1873" y="18"/>
                    <a:pt x="1187" y="18"/>
                  </a:cubicBezTo>
                  <a:cubicBezTo>
                    <a:pt x="1105" y="6"/>
                    <a:pt x="1022" y="1"/>
                    <a:pt x="939"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3" name="Google Shape;723;p21"/>
            <p:cNvSpPr/>
            <p:nvPr/>
          </p:nvSpPr>
          <p:spPr>
            <a:xfrm rot="-5400000">
              <a:off x="1927538" y="2923913"/>
              <a:ext cx="349248" cy="2321591"/>
            </a:xfrm>
            <a:custGeom>
              <a:rect b="b" l="l" r="r" t="t"/>
              <a:pathLst>
                <a:path extrusionOk="0" h="42278" w="6337">
                  <a:moveTo>
                    <a:pt x="5975" y="0"/>
                  </a:moveTo>
                  <a:cubicBezTo>
                    <a:pt x="5906" y="0"/>
                    <a:pt x="5843" y="34"/>
                    <a:pt x="5808" y="117"/>
                  </a:cubicBezTo>
                  <a:lnTo>
                    <a:pt x="5808" y="157"/>
                  </a:lnTo>
                  <a:cubicBezTo>
                    <a:pt x="5525" y="803"/>
                    <a:pt x="5243" y="1488"/>
                    <a:pt x="5001" y="2174"/>
                  </a:cubicBezTo>
                  <a:cubicBezTo>
                    <a:pt x="4316" y="3989"/>
                    <a:pt x="3751" y="5884"/>
                    <a:pt x="3227" y="7739"/>
                  </a:cubicBezTo>
                  <a:cubicBezTo>
                    <a:pt x="2420" y="10603"/>
                    <a:pt x="1775" y="13466"/>
                    <a:pt x="1291" y="16410"/>
                  </a:cubicBezTo>
                  <a:cubicBezTo>
                    <a:pt x="686" y="20040"/>
                    <a:pt x="323" y="23750"/>
                    <a:pt x="162" y="27420"/>
                  </a:cubicBezTo>
                  <a:cubicBezTo>
                    <a:pt x="0" y="31775"/>
                    <a:pt x="202" y="36131"/>
                    <a:pt x="726" y="40406"/>
                  </a:cubicBezTo>
                  <a:cubicBezTo>
                    <a:pt x="807" y="40970"/>
                    <a:pt x="847" y="41535"/>
                    <a:pt x="928" y="42100"/>
                  </a:cubicBezTo>
                  <a:cubicBezTo>
                    <a:pt x="959" y="42226"/>
                    <a:pt x="1052" y="42278"/>
                    <a:pt x="1152" y="42278"/>
                  </a:cubicBezTo>
                  <a:cubicBezTo>
                    <a:pt x="1307" y="42278"/>
                    <a:pt x="1477" y="42151"/>
                    <a:pt x="1452" y="41979"/>
                  </a:cubicBezTo>
                  <a:cubicBezTo>
                    <a:pt x="847" y="37623"/>
                    <a:pt x="565" y="33227"/>
                    <a:pt x="646" y="28872"/>
                  </a:cubicBezTo>
                  <a:cubicBezTo>
                    <a:pt x="807" y="22056"/>
                    <a:pt x="1734" y="15321"/>
                    <a:pt x="3469" y="8788"/>
                  </a:cubicBezTo>
                  <a:cubicBezTo>
                    <a:pt x="3993" y="6771"/>
                    <a:pt x="4598" y="4795"/>
                    <a:pt x="5324" y="2819"/>
                  </a:cubicBezTo>
                  <a:cubicBezTo>
                    <a:pt x="5525" y="2255"/>
                    <a:pt x="5727" y="1690"/>
                    <a:pt x="5969" y="1125"/>
                  </a:cubicBezTo>
                  <a:lnTo>
                    <a:pt x="6090" y="843"/>
                  </a:lnTo>
                  <a:cubicBezTo>
                    <a:pt x="6090" y="803"/>
                    <a:pt x="6130" y="762"/>
                    <a:pt x="6130" y="722"/>
                  </a:cubicBezTo>
                  <a:lnTo>
                    <a:pt x="6130" y="682"/>
                  </a:lnTo>
                  <a:cubicBezTo>
                    <a:pt x="6171" y="601"/>
                    <a:pt x="6211" y="520"/>
                    <a:pt x="6251" y="440"/>
                  </a:cubicBezTo>
                  <a:lnTo>
                    <a:pt x="6251" y="399"/>
                  </a:lnTo>
                  <a:cubicBezTo>
                    <a:pt x="6337" y="200"/>
                    <a:pt x="6140" y="0"/>
                    <a:pt x="5975"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4" name="Google Shape;724;p21"/>
            <p:cNvSpPr/>
            <p:nvPr/>
          </p:nvSpPr>
          <p:spPr>
            <a:xfrm rot="-5400000">
              <a:off x="205460" y="4311468"/>
              <a:ext cx="545448" cy="1188911"/>
            </a:xfrm>
            <a:custGeom>
              <a:rect b="b" l="l" r="r" t="t"/>
              <a:pathLst>
                <a:path extrusionOk="0" h="21651" w="9897">
                  <a:moveTo>
                    <a:pt x="9500" y="0"/>
                  </a:moveTo>
                  <a:cubicBezTo>
                    <a:pt x="9446" y="0"/>
                    <a:pt x="9391" y="18"/>
                    <a:pt x="9341" y="59"/>
                  </a:cubicBezTo>
                  <a:cubicBezTo>
                    <a:pt x="8414" y="906"/>
                    <a:pt x="7607" y="1915"/>
                    <a:pt x="6922" y="3003"/>
                  </a:cubicBezTo>
                  <a:cubicBezTo>
                    <a:pt x="4946" y="5947"/>
                    <a:pt x="3373" y="9133"/>
                    <a:pt x="2284" y="12521"/>
                  </a:cubicBezTo>
                  <a:cubicBezTo>
                    <a:pt x="1316" y="15384"/>
                    <a:pt x="550" y="18329"/>
                    <a:pt x="25" y="21313"/>
                  </a:cubicBezTo>
                  <a:cubicBezTo>
                    <a:pt x="1" y="21512"/>
                    <a:pt x="176" y="21650"/>
                    <a:pt x="333" y="21650"/>
                  </a:cubicBezTo>
                  <a:cubicBezTo>
                    <a:pt x="429" y="21650"/>
                    <a:pt x="519" y="21597"/>
                    <a:pt x="550" y="21474"/>
                  </a:cubicBezTo>
                  <a:cubicBezTo>
                    <a:pt x="1316" y="16675"/>
                    <a:pt x="2768" y="12037"/>
                    <a:pt x="4825" y="7641"/>
                  </a:cubicBezTo>
                  <a:cubicBezTo>
                    <a:pt x="5873" y="5343"/>
                    <a:pt x="7244" y="3205"/>
                    <a:pt x="8898" y="1269"/>
                  </a:cubicBezTo>
                  <a:cubicBezTo>
                    <a:pt x="9140" y="987"/>
                    <a:pt x="9422" y="705"/>
                    <a:pt x="9704" y="422"/>
                  </a:cubicBezTo>
                  <a:cubicBezTo>
                    <a:pt x="9897" y="262"/>
                    <a:pt x="9707" y="0"/>
                    <a:pt x="950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5" name="Google Shape;725;p21"/>
            <p:cNvSpPr/>
            <p:nvPr/>
          </p:nvSpPr>
          <p:spPr>
            <a:xfrm rot="-5400000">
              <a:off x="-842421" y="3681359"/>
              <a:ext cx="1323361" cy="87750"/>
            </a:xfrm>
            <a:custGeom>
              <a:rect b="b" l="l" r="r" t="t"/>
              <a:pathLst>
                <a:path extrusionOk="0" h="1598" w="24012">
                  <a:moveTo>
                    <a:pt x="13224" y="1"/>
                  </a:moveTo>
                  <a:cubicBezTo>
                    <a:pt x="11591" y="1"/>
                    <a:pt x="9957" y="32"/>
                    <a:pt x="8324" y="97"/>
                  </a:cubicBezTo>
                  <a:cubicBezTo>
                    <a:pt x="5945" y="177"/>
                    <a:pt x="3566" y="419"/>
                    <a:pt x="1267" y="863"/>
                  </a:cubicBezTo>
                  <a:cubicBezTo>
                    <a:pt x="944" y="944"/>
                    <a:pt x="622" y="984"/>
                    <a:pt x="299" y="1105"/>
                  </a:cubicBezTo>
                  <a:cubicBezTo>
                    <a:pt x="1" y="1179"/>
                    <a:pt x="116" y="1598"/>
                    <a:pt x="357" y="1598"/>
                  </a:cubicBezTo>
                  <a:cubicBezTo>
                    <a:pt x="377" y="1598"/>
                    <a:pt x="398" y="1595"/>
                    <a:pt x="420" y="1589"/>
                  </a:cubicBezTo>
                  <a:cubicBezTo>
                    <a:pt x="1428" y="1307"/>
                    <a:pt x="2436" y="1105"/>
                    <a:pt x="3485" y="1024"/>
                  </a:cubicBezTo>
                  <a:cubicBezTo>
                    <a:pt x="6383" y="654"/>
                    <a:pt x="9309" y="480"/>
                    <a:pt x="12240" y="480"/>
                  </a:cubicBezTo>
                  <a:cubicBezTo>
                    <a:pt x="12817" y="480"/>
                    <a:pt x="13394" y="487"/>
                    <a:pt x="13970" y="500"/>
                  </a:cubicBezTo>
                  <a:cubicBezTo>
                    <a:pt x="17197" y="540"/>
                    <a:pt x="20463" y="702"/>
                    <a:pt x="23690" y="944"/>
                  </a:cubicBezTo>
                  <a:cubicBezTo>
                    <a:pt x="23702" y="945"/>
                    <a:pt x="23713" y="946"/>
                    <a:pt x="23724" y="946"/>
                  </a:cubicBezTo>
                  <a:cubicBezTo>
                    <a:pt x="24012" y="946"/>
                    <a:pt x="24000" y="458"/>
                    <a:pt x="23690" y="419"/>
                  </a:cubicBezTo>
                  <a:cubicBezTo>
                    <a:pt x="20201" y="145"/>
                    <a:pt x="16712" y="1"/>
                    <a:pt x="1322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726" name="Google Shape;726;p21"/>
          <p:cNvGrpSpPr/>
          <p:nvPr/>
        </p:nvGrpSpPr>
        <p:grpSpPr>
          <a:xfrm rot="-7699724">
            <a:off x="6310521" y="-2358085"/>
            <a:ext cx="3806887" cy="4765914"/>
            <a:chOff x="6132853" y="1390870"/>
            <a:chExt cx="3806719" cy="4765704"/>
          </a:xfrm>
        </p:grpSpPr>
        <p:sp>
          <p:nvSpPr>
            <p:cNvPr id="727" name="Google Shape;727;p21"/>
            <p:cNvSpPr/>
            <p:nvPr/>
          </p:nvSpPr>
          <p:spPr>
            <a:xfrm rot="-9401137">
              <a:off x="6864169" y="1684114"/>
              <a:ext cx="2344087" cy="4179216"/>
            </a:xfrm>
            <a:custGeom>
              <a:rect b="b" l="l" r="r" t="t"/>
              <a:pathLst>
                <a:path extrusionOk="0" h="122521" w="68721">
                  <a:moveTo>
                    <a:pt x="66664" y="0"/>
                  </a:moveTo>
                  <a:lnTo>
                    <a:pt x="51581" y="8792"/>
                  </a:lnTo>
                  <a:cubicBezTo>
                    <a:pt x="51218" y="24521"/>
                    <a:pt x="46822" y="40410"/>
                    <a:pt x="37708" y="52549"/>
                  </a:cubicBezTo>
                  <a:cubicBezTo>
                    <a:pt x="28917" y="64244"/>
                    <a:pt x="15515" y="72109"/>
                    <a:pt x="1716" y="72109"/>
                  </a:cubicBezTo>
                  <a:cubicBezTo>
                    <a:pt x="1145" y="72109"/>
                    <a:pt x="573" y="72096"/>
                    <a:pt x="0" y="72069"/>
                  </a:cubicBezTo>
                  <a:lnTo>
                    <a:pt x="0" y="72069"/>
                  </a:lnTo>
                  <a:lnTo>
                    <a:pt x="6412" y="122520"/>
                  </a:lnTo>
                  <a:cubicBezTo>
                    <a:pt x="9518" y="113406"/>
                    <a:pt x="18350" y="108486"/>
                    <a:pt x="26294" y="103969"/>
                  </a:cubicBezTo>
                  <a:cubicBezTo>
                    <a:pt x="36498" y="98161"/>
                    <a:pt x="46540" y="91507"/>
                    <a:pt x="54484" y="82393"/>
                  </a:cubicBezTo>
                  <a:cubicBezTo>
                    <a:pt x="62470" y="73319"/>
                    <a:pt x="68237" y="61422"/>
                    <a:pt x="68559" y="48879"/>
                  </a:cubicBezTo>
                  <a:cubicBezTo>
                    <a:pt x="68721" y="42628"/>
                    <a:pt x="67591" y="36458"/>
                    <a:pt x="66825" y="30247"/>
                  </a:cubicBezTo>
                  <a:cubicBezTo>
                    <a:pt x="65656" y="20205"/>
                    <a:pt x="65575" y="10042"/>
                    <a:pt x="66664"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8" name="Google Shape;728;p21"/>
            <p:cNvSpPr/>
            <p:nvPr/>
          </p:nvSpPr>
          <p:spPr>
            <a:xfrm rot="-9401137">
              <a:off x="7272015" y="4313412"/>
              <a:ext cx="31688" cy="19545"/>
            </a:xfrm>
            <a:custGeom>
              <a:rect b="b" l="l" r="r" t="t"/>
              <a:pathLst>
                <a:path extrusionOk="0" h="573" w="929">
                  <a:moveTo>
                    <a:pt x="538" y="0"/>
                  </a:moveTo>
                  <a:cubicBezTo>
                    <a:pt x="478" y="0"/>
                    <a:pt x="418" y="15"/>
                    <a:pt x="364" y="48"/>
                  </a:cubicBezTo>
                  <a:cubicBezTo>
                    <a:pt x="243" y="48"/>
                    <a:pt x="202" y="129"/>
                    <a:pt x="122" y="209"/>
                  </a:cubicBezTo>
                  <a:cubicBezTo>
                    <a:pt x="41" y="290"/>
                    <a:pt x="1" y="451"/>
                    <a:pt x="41" y="572"/>
                  </a:cubicBezTo>
                  <a:lnTo>
                    <a:pt x="323" y="451"/>
                  </a:lnTo>
                  <a:lnTo>
                    <a:pt x="323" y="491"/>
                  </a:lnTo>
                  <a:cubicBezTo>
                    <a:pt x="342" y="485"/>
                    <a:pt x="358" y="483"/>
                    <a:pt x="373" y="483"/>
                  </a:cubicBezTo>
                  <a:cubicBezTo>
                    <a:pt x="433" y="483"/>
                    <a:pt x="475" y="520"/>
                    <a:pt x="541" y="520"/>
                  </a:cubicBezTo>
                  <a:cubicBezTo>
                    <a:pt x="570" y="520"/>
                    <a:pt x="604" y="513"/>
                    <a:pt x="646" y="491"/>
                  </a:cubicBezTo>
                  <a:cubicBezTo>
                    <a:pt x="646" y="451"/>
                    <a:pt x="646" y="411"/>
                    <a:pt x="646" y="411"/>
                  </a:cubicBezTo>
                  <a:lnTo>
                    <a:pt x="928" y="290"/>
                  </a:lnTo>
                  <a:cubicBezTo>
                    <a:pt x="869" y="113"/>
                    <a:pt x="702" y="0"/>
                    <a:pt x="53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9" name="Google Shape;729;p21"/>
            <p:cNvSpPr/>
            <p:nvPr/>
          </p:nvSpPr>
          <p:spPr>
            <a:xfrm rot="-9401137">
              <a:off x="8234467" y="2847548"/>
              <a:ext cx="42672" cy="50961"/>
            </a:xfrm>
            <a:custGeom>
              <a:rect b="b" l="l" r="r" t="t"/>
              <a:pathLst>
                <a:path extrusionOk="0" h="1494" w="1251">
                  <a:moveTo>
                    <a:pt x="484" y="1"/>
                  </a:moveTo>
                  <a:lnTo>
                    <a:pt x="323" y="82"/>
                  </a:lnTo>
                  <a:lnTo>
                    <a:pt x="162" y="203"/>
                  </a:lnTo>
                  <a:lnTo>
                    <a:pt x="81" y="324"/>
                  </a:lnTo>
                  <a:cubicBezTo>
                    <a:pt x="0" y="525"/>
                    <a:pt x="0" y="767"/>
                    <a:pt x="81" y="929"/>
                  </a:cubicBezTo>
                  <a:cubicBezTo>
                    <a:pt x="162" y="1251"/>
                    <a:pt x="403" y="1453"/>
                    <a:pt x="726" y="1493"/>
                  </a:cubicBezTo>
                  <a:lnTo>
                    <a:pt x="1008" y="1372"/>
                  </a:lnTo>
                  <a:lnTo>
                    <a:pt x="1250" y="1009"/>
                  </a:lnTo>
                  <a:lnTo>
                    <a:pt x="1250" y="687"/>
                  </a:lnTo>
                  <a:lnTo>
                    <a:pt x="1210" y="566"/>
                  </a:lnTo>
                  <a:cubicBezTo>
                    <a:pt x="1008" y="41"/>
                    <a:pt x="645" y="1"/>
                    <a:pt x="48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0" name="Google Shape;730;p21"/>
            <p:cNvSpPr/>
            <p:nvPr/>
          </p:nvSpPr>
          <p:spPr>
            <a:xfrm rot="-9401137">
              <a:off x="8870405" y="2834548"/>
              <a:ext cx="27561" cy="35304"/>
            </a:xfrm>
            <a:custGeom>
              <a:rect b="b" l="l" r="r" t="t"/>
              <a:pathLst>
                <a:path extrusionOk="0" h="1035" w="808">
                  <a:moveTo>
                    <a:pt x="376" y="1"/>
                  </a:moveTo>
                  <a:cubicBezTo>
                    <a:pt x="331" y="1"/>
                    <a:pt x="286" y="9"/>
                    <a:pt x="243" y="26"/>
                  </a:cubicBezTo>
                  <a:lnTo>
                    <a:pt x="41" y="268"/>
                  </a:lnTo>
                  <a:cubicBezTo>
                    <a:pt x="41" y="349"/>
                    <a:pt x="41" y="389"/>
                    <a:pt x="41" y="470"/>
                  </a:cubicBezTo>
                  <a:cubicBezTo>
                    <a:pt x="1" y="550"/>
                    <a:pt x="1" y="671"/>
                    <a:pt x="1" y="752"/>
                  </a:cubicBezTo>
                  <a:lnTo>
                    <a:pt x="283" y="1034"/>
                  </a:lnTo>
                  <a:cubicBezTo>
                    <a:pt x="485" y="954"/>
                    <a:pt x="606" y="833"/>
                    <a:pt x="727" y="671"/>
                  </a:cubicBezTo>
                  <a:cubicBezTo>
                    <a:pt x="767" y="550"/>
                    <a:pt x="808" y="389"/>
                    <a:pt x="767" y="268"/>
                  </a:cubicBezTo>
                  <a:cubicBezTo>
                    <a:pt x="704" y="110"/>
                    <a:pt x="541" y="1"/>
                    <a:pt x="37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1" name="Google Shape;731;p21"/>
            <p:cNvSpPr/>
            <p:nvPr/>
          </p:nvSpPr>
          <p:spPr>
            <a:xfrm rot="-9401137">
              <a:off x="8570353" y="2656276"/>
              <a:ext cx="27561" cy="32507"/>
            </a:xfrm>
            <a:custGeom>
              <a:rect b="b" l="l" r="r" t="t"/>
              <a:pathLst>
                <a:path extrusionOk="0" h="953" w="808">
                  <a:moveTo>
                    <a:pt x="485" y="0"/>
                  </a:moveTo>
                  <a:cubicBezTo>
                    <a:pt x="324" y="0"/>
                    <a:pt x="203" y="121"/>
                    <a:pt x="122" y="242"/>
                  </a:cubicBezTo>
                  <a:cubicBezTo>
                    <a:pt x="41" y="363"/>
                    <a:pt x="1" y="525"/>
                    <a:pt x="41" y="646"/>
                  </a:cubicBezTo>
                  <a:cubicBezTo>
                    <a:pt x="105" y="837"/>
                    <a:pt x="270" y="953"/>
                    <a:pt x="456" y="953"/>
                  </a:cubicBezTo>
                  <a:cubicBezTo>
                    <a:pt x="505" y="953"/>
                    <a:pt x="555" y="945"/>
                    <a:pt x="606" y="928"/>
                  </a:cubicBezTo>
                  <a:lnTo>
                    <a:pt x="807" y="686"/>
                  </a:lnTo>
                  <a:lnTo>
                    <a:pt x="807" y="605"/>
                  </a:lnTo>
                  <a:cubicBezTo>
                    <a:pt x="807" y="484"/>
                    <a:pt x="807" y="363"/>
                    <a:pt x="807" y="242"/>
                  </a:cubicBezTo>
                  <a:cubicBezTo>
                    <a:pt x="767" y="202"/>
                    <a:pt x="767" y="162"/>
                    <a:pt x="727" y="121"/>
                  </a:cubicBezTo>
                  <a:lnTo>
                    <a:pt x="485"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2" name="Google Shape;732;p21"/>
            <p:cNvSpPr/>
            <p:nvPr/>
          </p:nvSpPr>
          <p:spPr>
            <a:xfrm rot="-9401137">
              <a:off x="6840050" y="4230111"/>
              <a:ext cx="26163" cy="34690"/>
            </a:xfrm>
            <a:custGeom>
              <a:rect b="b" l="l" r="r" t="t"/>
              <a:pathLst>
                <a:path extrusionOk="0" h="1017" w="767">
                  <a:moveTo>
                    <a:pt x="466" y="0"/>
                  </a:moveTo>
                  <a:cubicBezTo>
                    <a:pt x="446" y="0"/>
                    <a:pt x="425" y="3"/>
                    <a:pt x="403" y="8"/>
                  </a:cubicBezTo>
                  <a:lnTo>
                    <a:pt x="161" y="290"/>
                  </a:lnTo>
                  <a:cubicBezTo>
                    <a:pt x="161" y="331"/>
                    <a:pt x="121" y="371"/>
                    <a:pt x="121" y="371"/>
                  </a:cubicBezTo>
                  <a:cubicBezTo>
                    <a:pt x="40" y="532"/>
                    <a:pt x="0" y="694"/>
                    <a:pt x="0" y="855"/>
                  </a:cubicBezTo>
                  <a:lnTo>
                    <a:pt x="323" y="1016"/>
                  </a:lnTo>
                  <a:cubicBezTo>
                    <a:pt x="645" y="855"/>
                    <a:pt x="766" y="532"/>
                    <a:pt x="726" y="210"/>
                  </a:cubicBezTo>
                  <a:cubicBezTo>
                    <a:pt x="691" y="105"/>
                    <a:pt x="596" y="0"/>
                    <a:pt x="46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3" name="Google Shape;733;p21"/>
            <p:cNvSpPr/>
            <p:nvPr/>
          </p:nvSpPr>
          <p:spPr>
            <a:xfrm rot="-9401137">
              <a:off x="7632337" y="4193410"/>
              <a:ext cx="82581" cy="71631"/>
            </a:xfrm>
            <a:custGeom>
              <a:rect b="b" l="l" r="r" t="t"/>
              <a:pathLst>
                <a:path extrusionOk="0" h="2100" w="2421">
                  <a:moveTo>
                    <a:pt x="963" y="0"/>
                  </a:moveTo>
                  <a:cubicBezTo>
                    <a:pt x="753" y="0"/>
                    <a:pt x="541" y="81"/>
                    <a:pt x="404" y="218"/>
                  </a:cubicBezTo>
                  <a:cubicBezTo>
                    <a:pt x="122" y="420"/>
                    <a:pt x="1" y="783"/>
                    <a:pt x="82" y="1105"/>
                  </a:cubicBezTo>
                  <a:lnTo>
                    <a:pt x="243" y="1468"/>
                  </a:lnTo>
                  <a:lnTo>
                    <a:pt x="445" y="1710"/>
                  </a:lnTo>
                  <a:lnTo>
                    <a:pt x="646" y="1831"/>
                  </a:lnTo>
                  <a:lnTo>
                    <a:pt x="727" y="1872"/>
                  </a:lnTo>
                  <a:cubicBezTo>
                    <a:pt x="934" y="2027"/>
                    <a:pt x="1174" y="2099"/>
                    <a:pt x="1415" y="2099"/>
                  </a:cubicBezTo>
                  <a:cubicBezTo>
                    <a:pt x="1550" y="2099"/>
                    <a:pt x="1685" y="2076"/>
                    <a:pt x="1816" y="2033"/>
                  </a:cubicBezTo>
                  <a:cubicBezTo>
                    <a:pt x="2098" y="1912"/>
                    <a:pt x="2300" y="1630"/>
                    <a:pt x="2421" y="1347"/>
                  </a:cubicBezTo>
                  <a:lnTo>
                    <a:pt x="2259" y="702"/>
                  </a:lnTo>
                  <a:lnTo>
                    <a:pt x="2058" y="460"/>
                  </a:lnTo>
                  <a:lnTo>
                    <a:pt x="2098" y="379"/>
                  </a:lnTo>
                  <a:cubicBezTo>
                    <a:pt x="1922" y="168"/>
                    <a:pt x="1654" y="49"/>
                    <a:pt x="1401" y="49"/>
                  </a:cubicBezTo>
                  <a:cubicBezTo>
                    <a:pt x="1364" y="49"/>
                    <a:pt x="1327" y="52"/>
                    <a:pt x="1291" y="57"/>
                  </a:cubicBezTo>
                  <a:lnTo>
                    <a:pt x="1251" y="57"/>
                  </a:lnTo>
                  <a:cubicBezTo>
                    <a:pt x="1161" y="18"/>
                    <a:pt x="1062" y="0"/>
                    <a:pt x="963"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4" name="Google Shape;734;p21"/>
            <p:cNvSpPr/>
            <p:nvPr/>
          </p:nvSpPr>
          <p:spPr>
            <a:xfrm rot="-9401137">
              <a:off x="7058305" y="3745809"/>
              <a:ext cx="44036" cy="49733"/>
            </a:xfrm>
            <a:custGeom>
              <a:rect b="b" l="l" r="r" t="t"/>
              <a:pathLst>
                <a:path extrusionOk="0" h="1458" w="1291">
                  <a:moveTo>
                    <a:pt x="565" y="1"/>
                  </a:moveTo>
                  <a:lnTo>
                    <a:pt x="363" y="81"/>
                  </a:lnTo>
                  <a:lnTo>
                    <a:pt x="283" y="162"/>
                  </a:lnTo>
                  <a:lnTo>
                    <a:pt x="121" y="283"/>
                  </a:lnTo>
                  <a:lnTo>
                    <a:pt x="41" y="404"/>
                  </a:lnTo>
                  <a:cubicBezTo>
                    <a:pt x="0" y="606"/>
                    <a:pt x="0" y="807"/>
                    <a:pt x="41" y="968"/>
                  </a:cubicBezTo>
                  <a:cubicBezTo>
                    <a:pt x="151" y="1264"/>
                    <a:pt x="431" y="1458"/>
                    <a:pt x="725" y="1458"/>
                  </a:cubicBezTo>
                  <a:cubicBezTo>
                    <a:pt x="752" y="1458"/>
                    <a:pt x="779" y="1456"/>
                    <a:pt x="807" y="1452"/>
                  </a:cubicBezTo>
                  <a:lnTo>
                    <a:pt x="1008" y="1291"/>
                  </a:lnTo>
                  <a:lnTo>
                    <a:pt x="1250" y="888"/>
                  </a:lnTo>
                  <a:cubicBezTo>
                    <a:pt x="1291" y="727"/>
                    <a:pt x="1291" y="525"/>
                    <a:pt x="1250" y="364"/>
                  </a:cubicBezTo>
                  <a:lnTo>
                    <a:pt x="1210" y="243"/>
                  </a:lnTo>
                  <a:lnTo>
                    <a:pt x="1049" y="122"/>
                  </a:lnTo>
                  <a:lnTo>
                    <a:pt x="766"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5" name="Google Shape;735;p21"/>
            <p:cNvSpPr/>
            <p:nvPr/>
          </p:nvSpPr>
          <p:spPr>
            <a:xfrm rot="-9401137">
              <a:off x="7076342" y="3996918"/>
              <a:ext cx="46833" cy="48232"/>
            </a:xfrm>
            <a:custGeom>
              <a:rect b="b" l="l" r="r" t="t"/>
              <a:pathLst>
                <a:path extrusionOk="0" h="1414" w="1373">
                  <a:moveTo>
                    <a:pt x="606" y="1"/>
                  </a:moveTo>
                  <a:lnTo>
                    <a:pt x="404" y="41"/>
                  </a:lnTo>
                  <a:lnTo>
                    <a:pt x="243" y="202"/>
                  </a:lnTo>
                  <a:lnTo>
                    <a:pt x="82" y="565"/>
                  </a:lnTo>
                  <a:cubicBezTo>
                    <a:pt x="41" y="646"/>
                    <a:pt x="1" y="767"/>
                    <a:pt x="41" y="888"/>
                  </a:cubicBezTo>
                  <a:lnTo>
                    <a:pt x="162" y="1130"/>
                  </a:lnTo>
                  <a:lnTo>
                    <a:pt x="525" y="1372"/>
                  </a:lnTo>
                  <a:cubicBezTo>
                    <a:pt x="597" y="1400"/>
                    <a:pt x="673" y="1414"/>
                    <a:pt x="749" y="1414"/>
                  </a:cubicBezTo>
                  <a:cubicBezTo>
                    <a:pt x="888" y="1414"/>
                    <a:pt x="1026" y="1369"/>
                    <a:pt x="1130" y="1291"/>
                  </a:cubicBezTo>
                  <a:lnTo>
                    <a:pt x="1251" y="1130"/>
                  </a:lnTo>
                  <a:lnTo>
                    <a:pt x="1372" y="848"/>
                  </a:lnTo>
                  <a:lnTo>
                    <a:pt x="1372" y="606"/>
                  </a:lnTo>
                  <a:lnTo>
                    <a:pt x="1251" y="323"/>
                  </a:lnTo>
                  <a:lnTo>
                    <a:pt x="1090" y="122"/>
                  </a:lnTo>
                  <a:lnTo>
                    <a:pt x="808"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6" name="Google Shape;736;p21"/>
            <p:cNvSpPr/>
            <p:nvPr/>
          </p:nvSpPr>
          <p:spPr>
            <a:xfrm rot="-9401137">
              <a:off x="7045832" y="4648976"/>
              <a:ext cx="28925" cy="36089"/>
            </a:xfrm>
            <a:custGeom>
              <a:rect b="b" l="l" r="r" t="t"/>
              <a:pathLst>
                <a:path extrusionOk="0" h="1058" w="848">
                  <a:moveTo>
                    <a:pt x="312" y="373"/>
                  </a:moveTo>
                  <a:cubicBezTo>
                    <a:pt x="295" y="377"/>
                    <a:pt x="288" y="391"/>
                    <a:pt x="285" y="410"/>
                  </a:cubicBezTo>
                  <a:lnTo>
                    <a:pt x="285" y="410"/>
                  </a:lnTo>
                  <a:lnTo>
                    <a:pt x="306" y="389"/>
                  </a:lnTo>
                  <a:lnTo>
                    <a:pt x="306" y="389"/>
                  </a:lnTo>
                  <a:lnTo>
                    <a:pt x="312" y="373"/>
                  </a:lnTo>
                  <a:close/>
                  <a:moveTo>
                    <a:pt x="508" y="1"/>
                  </a:moveTo>
                  <a:cubicBezTo>
                    <a:pt x="487" y="1"/>
                    <a:pt x="465" y="3"/>
                    <a:pt x="444" y="8"/>
                  </a:cubicBezTo>
                  <a:lnTo>
                    <a:pt x="312" y="373"/>
                  </a:lnTo>
                  <a:lnTo>
                    <a:pt x="312" y="373"/>
                  </a:lnTo>
                  <a:cubicBezTo>
                    <a:pt x="315" y="372"/>
                    <a:pt x="319" y="371"/>
                    <a:pt x="323" y="371"/>
                  </a:cubicBezTo>
                  <a:lnTo>
                    <a:pt x="306" y="389"/>
                  </a:lnTo>
                  <a:lnTo>
                    <a:pt x="306" y="389"/>
                  </a:lnTo>
                  <a:lnTo>
                    <a:pt x="283" y="452"/>
                  </a:lnTo>
                  <a:cubicBezTo>
                    <a:pt x="283" y="437"/>
                    <a:pt x="283" y="423"/>
                    <a:pt x="285" y="410"/>
                  </a:cubicBezTo>
                  <a:lnTo>
                    <a:pt x="285" y="410"/>
                  </a:lnTo>
                  <a:lnTo>
                    <a:pt x="283" y="412"/>
                  </a:lnTo>
                  <a:cubicBezTo>
                    <a:pt x="122" y="492"/>
                    <a:pt x="1" y="654"/>
                    <a:pt x="1" y="855"/>
                  </a:cubicBezTo>
                  <a:lnTo>
                    <a:pt x="323" y="1057"/>
                  </a:lnTo>
                  <a:lnTo>
                    <a:pt x="525" y="1057"/>
                  </a:lnTo>
                  <a:lnTo>
                    <a:pt x="807" y="775"/>
                  </a:lnTo>
                  <a:cubicBezTo>
                    <a:pt x="807" y="734"/>
                    <a:pt x="807" y="694"/>
                    <a:pt x="807" y="654"/>
                  </a:cubicBezTo>
                  <a:cubicBezTo>
                    <a:pt x="848" y="533"/>
                    <a:pt x="848" y="371"/>
                    <a:pt x="807" y="250"/>
                  </a:cubicBezTo>
                  <a:cubicBezTo>
                    <a:pt x="772" y="110"/>
                    <a:pt x="646" y="1"/>
                    <a:pt x="508"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7" name="Google Shape;737;p21"/>
            <p:cNvSpPr/>
            <p:nvPr/>
          </p:nvSpPr>
          <p:spPr>
            <a:xfrm rot="-9401137">
              <a:off x="7446673" y="4717027"/>
              <a:ext cx="30290" cy="28175"/>
            </a:xfrm>
            <a:custGeom>
              <a:rect b="b" l="l" r="r" t="t"/>
              <a:pathLst>
                <a:path extrusionOk="0" h="826" w="888">
                  <a:moveTo>
                    <a:pt x="388" y="0"/>
                  </a:moveTo>
                  <a:cubicBezTo>
                    <a:pt x="285" y="0"/>
                    <a:pt x="183" y="28"/>
                    <a:pt x="81" y="105"/>
                  </a:cubicBezTo>
                  <a:lnTo>
                    <a:pt x="0" y="347"/>
                  </a:lnTo>
                  <a:cubicBezTo>
                    <a:pt x="0" y="638"/>
                    <a:pt x="182" y="826"/>
                    <a:pt x="400" y="826"/>
                  </a:cubicBezTo>
                  <a:cubicBezTo>
                    <a:pt x="453" y="826"/>
                    <a:pt x="509" y="815"/>
                    <a:pt x="565" y="791"/>
                  </a:cubicBezTo>
                  <a:cubicBezTo>
                    <a:pt x="766" y="710"/>
                    <a:pt x="887" y="428"/>
                    <a:pt x="847" y="186"/>
                  </a:cubicBezTo>
                  <a:lnTo>
                    <a:pt x="605" y="24"/>
                  </a:lnTo>
                  <a:lnTo>
                    <a:pt x="565" y="24"/>
                  </a:lnTo>
                  <a:cubicBezTo>
                    <a:pt x="506" y="10"/>
                    <a:pt x="447" y="0"/>
                    <a:pt x="38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8" name="Google Shape;738;p21"/>
            <p:cNvSpPr/>
            <p:nvPr/>
          </p:nvSpPr>
          <p:spPr>
            <a:xfrm rot="-9401137">
              <a:off x="7492825" y="4466435"/>
              <a:ext cx="49528" cy="55054"/>
            </a:xfrm>
            <a:custGeom>
              <a:rect b="b" l="l" r="r" t="t"/>
              <a:pathLst>
                <a:path extrusionOk="0" h="1614" w="1452">
                  <a:moveTo>
                    <a:pt x="645" y="0"/>
                  </a:moveTo>
                  <a:cubicBezTo>
                    <a:pt x="242" y="202"/>
                    <a:pt x="0" y="605"/>
                    <a:pt x="0" y="1049"/>
                  </a:cubicBezTo>
                  <a:lnTo>
                    <a:pt x="121" y="1291"/>
                  </a:lnTo>
                  <a:lnTo>
                    <a:pt x="403" y="1533"/>
                  </a:lnTo>
                  <a:lnTo>
                    <a:pt x="645" y="1614"/>
                  </a:lnTo>
                  <a:cubicBezTo>
                    <a:pt x="968" y="1533"/>
                    <a:pt x="1250" y="1331"/>
                    <a:pt x="1371" y="1049"/>
                  </a:cubicBezTo>
                  <a:cubicBezTo>
                    <a:pt x="1452" y="847"/>
                    <a:pt x="1452" y="605"/>
                    <a:pt x="1371" y="404"/>
                  </a:cubicBezTo>
                  <a:cubicBezTo>
                    <a:pt x="1371" y="363"/>
                    <a:pt x="1331" y="323"/>
                    <a:pt x="1331" y="242"/>
                  </a:cubicBezTo>
                  <a:lnTo>
                    <a:pt x="1170" y="121"/>
                  </a:lnTo>
                  <a:lnTo>
                    <a:pt x="847"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9" name="Google Shape;739;p21"/>
            <p:cNvSpPr/>
            <p:nvPr/>
          </p:nvSpPr>
          <p:spPr>
            <a:xfrm rot="-9401137">
              <a:off x="7448246" y="3207414"/>
              <a:ext cx="78453" cy="95474"/>
            </a:xfrm>
            <a:custGeom>
              <a:rect b="b" l="l" r="r" t="t"/>
              <a:pathLst>
                <a:path extrusionOk="0" h="2799" w="2300">
                  <a:moveTo>
                    <a:pt x="1334" y="0"/>
                  </a:moveTo>
                  <a:cubicBezTo>
                    <a:pt x="1280" y="0"/>
                    <a:pt x="1225" y="5"/>
                    <a:pt x="1170" y="14"/>
                  </a:cubicBezTo>
                  <a:lnTo>
                    <a:pt x="807" y="296"/>
                  </a:lnTo>
                  <a:lnTo>
                    <a:pt x="726" y="417"/>
                  </a:lnTo>
                  <a:cubicBezTo>
                    <a:pt x="565" y="579"/>
                    <a:pt x="484" y="780"/>
                    <a:pt x="444" y="982"/>
                  </a:cubicBezTo>
                  <a:lnTo>
                    <a:pt x="283" y="1143"/>
                  </a:lnTo>
                  <a:lnTo>
                    <a:pt x="121" y="1466"/>
                  </a:lnTo>
                  <a:lnTo>
                    <a:pt x="81" y="1547"/>
                  </a:lnTo>
                  <a:cubicBezTo>
                    <a:pt x="41" y="1708"/>
                    <a:pt x="0" y="1869"/>
                    <a:pt x="41" y="2071"/>
                  </a:cubicBezTo>
                  <a:lnTo>
                    <a:pt x="283" y="2474"/>
                  </a:lnTo>
                  <a:lnTo>
                    <a:pt x="605" y="2676"/>
                  </a:lnTo>
                  <a:lnTo>
                    <a:pt x="726" y="2756"/>
                  </a:lnTo>
                  <a:cubicBezTo>
                    <a:pt x="826" y="2785"/>
                    <a:pt x="926" y="2798"/>
                    <a:pt x="1025" y="2798"/>
                  </a:cubicBezTo>
                  <a:cubicBezTo>
                    <a:pt x="1204" y="2798"/>
                    <a:pt x="1377" y="2754"/>
                    <a:pt x="1533" y="2676"/>
                  </a:cubicBezTo>
                  <a:lnTo>
                    <a:pt x="1775" y="2353"/>
                  </a:lnTo>
                  <a:lnTo>
                    <a:pt x="1896" y="2030"/>
                  </a:lnTo>
                  <a:lnTo>
                    <a:pt x="1896" y="1869"/>
                  </a:lnTo>
                  <a:lnTo>
                    <a:pt x="2138" y="1587"/>
                  </a:lnTo>
                  <a:lnTo>
                    <a:pt x="2299" y="1224"/>
                  </a:lnTo>
                  <a:lnTo>
                    <a:pt x="2259" y="740"/>
                  </a:lnTo>
                  <a:cubicBezTo>
                    <a:pt x="2152" y="275"/>
                    <a:pt x="1759" y="0"/>
                    <a:pt x="133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0" name="Google Shape;740;p21"/>
            <p:cNvSpPr/>
            <p:nvPr/>
          </p:nvSpPr>
          <p:spPr>
            <a:xfrm rot="-9401137">
              <a:off x="7840661" y="3000076"/>
              <a:ext cx="44070" cy="51404"/>
            </a:xfrm>
            <a:custGeom>
              <a:rect b="b" l="l" r="r" t="t"/>
              <a:pathLst>
                <a:path extrusionOk="0" h="1507" w="1292">
                  <a:moveTo>
                    <a:pt x="687" y="0"/>
                  </a:moveTo>
                  <a:cubicBezTo>
                    <a:pt x="487" y="0"/>
                    <a:pt x="297" y="84"/>
                    <a:pt x="162" y="252"/>
                  </a:cubicBezTo>
                  <a:cubicBezTo>
                    <a:pt x="41" y="494"/>
                    <a:pt x="1" y="776"/>
                    <a:pt x="82" y="1018"/>
                  </a:cubicBezTo>
                  <a:cubicBezTo>
                    <a:pt x="162" y="1220"/>
                    <a:pt x="283" y="1381"/>
                    <a:pt x="485" y="1462"/>
                  </a:cubicBezTo>
                  <a:cubicBezTo>
                    <a:pt x="546" y="1493"/>
                    <a:pt x="614" y="1506"/>
                    <a:pt x="683" y="1506"/>
                  </a:cubicBezTo>
                  <a:cubicBezTo>
                    <a:pt x="794" y="1506"/>
                    <a:pt x="909" y="1472"/>
                    <a:pt x="1009" y="1422"/>
                  </a:cubicBezTo>
                  <a:lnTo>
                    <a:pt x="1130" y="1260"/>
                  </a:lnTo>
                  <a:lnTo>
                    <a:pt x="1170" y="1099"/>
                  </a:lnTo>
                  <a:lnTo>
                    <a:pt x="1130" y="1059"/>
                  </a:lnTo>
                  <a:lnTo>
                    <a:pt x="1251" y="857"/>
                  </a:lnTo>
                  <a:lnTo>
                    <a:pt x="1291" y="575"/>
                  </a:lnTo>
                  <a:lnTo>
                    <a:pt x="1211" y="373"/>
                  </a:lnTo>
                  <a:lnTo>
                    <a:pt x="1130" y="252"/>
                  </a:lnTo>
                  <a:lnTo>
                    <a:pt x="928" y="91"/>
                  </a:lnTo>
                  <a:lnTo>
                    <a:pt x="807" y="10"/>
                  </a:lnTo>
                  <a:cubicBezTo>
                    <a:pt x="767" y="3"/>
                    <a:pt x="727" y="0"/>
                    <a:pt x="687"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1" name="Google Shape;741;p21"/>
            <p:cNvSpPr/>
            <p:nvPr/>
          </p:nvSpPr>
          <p:spPr>
            <a:xfrm rot="-9401137">
              <a:off x="8104101" y="3269386"/>
              <a:ext cx="78419" cy="83945"/>
            </a:xfrm>
            <a:custGeom>
              <a:rect b="b" l="l" r="r" t="t"/>
              <a:pathLst>
                <a:path extrusionOk="0" h="2461" w="2299">
                  <a:moveTo>
                    <a:pt x="1089" y="0"/>
                  </a:moveTo>
                  <a:cubicBezTo>
                    <a:pt x="363" y="242"/>
                    <a:pt x="0" y="1008"/>
                    <a:pt x="202" y="1734"/>
                  </a:cubicBezTo>
                  <a:cubicBezTo>
                    <a:pt x="282" y="1936"/>
                    <a:pt x="403" y="2097"/>
                    <a:pt x="524" y="2258"/>
                  </a:cubicBezTo>
                  <a:lnTo>
                    <a:pt x="807" y="2379"/>
                  </a:lnTo>
                  <a:lnTo>
                    <a:pt x="1049" y="2460"/>
                  </a:lnTo>
                  <a:lnTo>
                    <a:pt x="1331" y="2460"/>
                  </a:lnTo>
                  <a:lnTo>
                    <a:pt x="1855" y="2258"/>
                  </a:lnTo>
                  <a:lnTo>
                    <a:pt x="2178" y="1936"/>
                  </a:lnTo>
                  <a:lnTo>
                    <a:pt x="2299" y="1613"/>
                  </a:lnTo>
                  <a:lnTo>
                    <a:pt x="2299" y="1129"/>
                  </a:lnTo>
                  <a:lnTo>
                    <a:pt x="2138" y="484"/>
                  </a:lnTo>
                  <a:lnTo>
                    <a:pt x="1815" y="121"/>
                  </a:lnTo>
                  <a:lnTo>
                    <a:pt x="1533"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2" name="Google Shape;742;p21"/>
            <p:cNvSpPr/>
            <p:nvPr/>
          </p:nvSpPr>
          <p:spPr>
            <a:xfrm rot="-9401137">
              <a:off x="7604115" y="3246942"/>
              <a:ext cx="78453" cy="78556"/>
            </a:xfrm>
            <a:custGeom>
              <a:rect b="b" l="l" r="r" t="t"/>
              <a:pathLst>
                <a:path extrusionOk="0" h="2303" w="2300">
                  <a:moveTo>
                    <a:pt x="1056" y="1"/>
                  </a:moveTo>
                  <a:cubicBezTo>
                    <a:pt x="790" y="1"/>
                    <a:pt x="531" y="90"/>
                    <a:pt x="323" y="246"/>
                  </a:cubicBezTo>
                  <a:lnTo>
                    <a:pt x="121" y="569"/>
                  </a:lnTo>
                  <a:lnTo>
                    <a:pt x="0" y="851"/>
                  </a:lnTo>
                  <a:lnTo>
                    <a:pt x="0" y="1375"/>
                  </a:lnTo>
                  <a:cubicBezTo>
                    <a:pt x="202" y="1899"/>
                    <a:pt x="686" y="2262"/>
                    <a:pt x="1251" y="2303"/>
                  </a:cubicBezTo>
                  <a:lnTo>
                    <a:pt x="1372" y="2303"/>
                  </a:lnTo>
                  <a:lnTo>
                    <a:pt x="1734" y="2182"/>
                  </a:lnTo>
                  <a:lnTo>
                    <a:pt x="1976" y="2020"/>
                  </a:lnTo>
                  <a:lnTo>
                    <a:pt x="2178" y="1698"/>
                  </a:lnTo>
                  <a:cubicBezTo>
                    <a:pt x="2299" y="1415"/>
                    <a:pt x="2299" y="1133"/>
                    <a:pt x="2178" y="810"/>
                  </a:cubicBezTo>
                  <a:cubicBezTo>
                    <a:pt x="2057" y="488"/>
                    <a:pt x="1815" y="206"/>
                    <a:pt x="1492" y="85"/>
                  </a:cubicBezTo>
                  <a:cubicBezTo>
                    <a:pt x="1350" y="27"/>
                    <a:pt x="1202" y="1"/>
                    <a:pt x="105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3" name="Google Shape;743;p21"/>
            <p:cNvSpPr/>
            <p:nvPr/>
          </p:nvSpPr>
          <p:spPr>
            <a:xfrm rot="-9401137">
              <a:off x="8827740" y="3642030"/>
              <a:ext cx="11018" cy="26197"/>
            </a:xfrm>
            <a:custGeom>
              <a:rect b="b" l="l" r="r" t="t"/>
              <a:pathLst>
                <a:path extrusionOk="0" h="768" w="323">
                  <a:moveTo>
                    <a:pt x="0" y="1"/>
                  </a:moveTo>
                  <a:lnTo>
                    <a:pt x="81" y="767"/>
                  </a:lnTo>
                  <a:lnTo>
                    <a:pt x="282" y="444"/>
                  </a:lnTo>
                  <a:cubicBezTo>
                    <a:pt x="323" y="364"/>
                    <a:pt x="323" y="283"/>
                    <a:pt x="323" y="202"/>
                  </a:cubicBezTo>
                  <a:lnTo>
                    <a:pt x="0"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4" name="Google Shape;744;p21"/>
            <p:cNvSpPr/>
            <p:nvPr/>
          </p:nvSpPr>
          <p:spPr>
            <a:xfrm rot="-9401137">
              <a:off x="7694338" y="3638914"/>
              <a:ext cx="64673" cy="68834"/>
            </a:xfrm>
            <a:custGeom>
              <a:rect b="b" l="l" r="r" t="t"/>
              <a:pathLst>
                <a:path extrusionOk="0" h="2018" w="1896">
                  <a:moveTo>
                    <a:pt x="766" y="1"/>
                  </a:moveTo>
                  <a:lnTo>
                    <a:pt x="565" y="82"/>
                  </a:lnTo>
                  <a:lnTo>
                    <a:pt x="282" y="364"/>
                  </a:lnTo>
                  <a:lnTo>
                    <a:pt x="81" y="767"/>
                  </a:lnTo>
                  <a:cubicBezTo>
                    <a:pt x="40" y="928"/>
                    <a:pt x="0" y="1090"/>
                    <a:pt x="40" y="1251"/>
                  </a:cubicBezTo>
                  <a:lnTo>
                    <a:pt x="282" y="1695"/>
                  </a:lnTo>
                  <a:lnTo>
                    <a:pt x="605" y="1896"/>
                  </a:lnTo>
                  <a:lnTo>
                    <a:pt x="766" y="1977"/>
                  </a:lnTo>
                  <a:cubicBezTo>
                    <a:pt x="847" y="2004"/>
                    <a:pt x="937" y="2017"/>
                    <a:pt x="1029" y="2017"/>
                  </a:cubicBezTo>
                  <a:cubicBezTo>
                    <a:pt x="1214" y="2017"/>
                    <a:pt x="1412" y="1964"/>
                    <a:pt x="1573" y="1856"/>
                  </a:cubicBezTo>
                  <a:lnTo>
                    <a:pt x="1815" y="1533"/>
                  </a:lnTo>
                  <a:lnTo>
                    <a:pt x="1895" y="1251"/>
                  </a:lnTo>
                  <a:lnTo>
                    <a:pt x="1895" y="807"/>
                  </a:lnTo>
                  <a:lnTo>
                    <a:pt x="1815" y="485"/>
                  </a:lnTo>
                  <a:lnTo>
                    <a:pt x="1492" y="162"/>
                  </a:lnTo>
                  <a:lnTo>
                    <a:pt x="1210"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5" name="Google Shape;745;p21"/>
            <p:cNvSpPr/>
            <p:nvPr/>
          </p:nvSpPr>
          <p:spPr>
            <a:xfrm rot="-9401137">
              <a:off x="7449843" y="3665319"/>
              <a:ext cx="70199" cy="74326"/>
            </a:xfrm>
            <a:custGeom>
              <a:rect b="b" l="l" r="r" t="t"/>
              <a:pathLst>
                <a:path extrusionOk="0" h="2179" w="2058">
                  <a:moveTo>
                    <a:pt x="928" y="1"/>
                  </a:moveTo>
                  <a:lnTo>
                    <a:pt x="565" y="82"/>
                  </a:lnTo>
                  <a:lnTo>
                    <a:pt x="364" y="203"/>
                  </a:lnTo>
                  <a:lnTo>
                    <a:pt x="162" y="445"/>
                  </a:lnTo>
                  <a:cubicBezTo>
                    <a:pt x="41" y="727"/>
                    <a:pt x="1" y="1049"/>
                    <a:pt x="122" y="1332"/>
                  </a:cubicBezTo>
                  <a:cubicBezTo>
                    <a:pt x="243" y="1695"/>
                    <a:pt x="525" y="2017"/>
                    <a:pt x="848" y="2179"/>
                  </a:cubicBezTo>
                  <a:lnTo>
                    <a:pt x="1251" y="2179"/>
                  </a:lnTo>
                  <a:lnTo>
                    <a:pt x="1574" y="2017"/>
                  </a:lnTo>
                  <a:lnTo>
                    <a:pt x="1856" y="1735"/>
                  </a:lnTo>
                  <a:cubicBezTo>
                    <a:pt x="2017" y="1412"/>
                    <a:pt x="2057" y="1049"/>
                    <a:pt x="1936" y="727"/>
                  </a:cubicBezTo>
                  <a:cubicBezTo>
                    <a:pt x="1775" y="283"/>
                    <a:pt x="1372" y="1"/>
                    <a:pt x="928"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6" name="Google Shape;746;p21"/>
            <p:cNvSpPr/>
            <p:nvPr/>
          </p:nvSpPr>
          <p:spPr>
            <a:xfrm rot="-9401137">
              <a:off x="7464494" y="3919201"/>
              <a:ext cx="78453" cy="77225"/>
            </a:xfrm>
            <a:custGeom>
              <a:rect b="b" l="l" r="r" t="t"/>
              <a:pathLst>
                <a:path extrusionOk="0" h="2264" w="2300">
                  <a:moveTo>
                    <a:pt x="1073" y="1"/>
                  </a:moveTo>
                  <a:cubicBezTo>
                    <a:pt x="663" y="1"/>
                    <a:pt x="268" y="236"/>
                    <a:pt x="81" y="610"/>
                  </a:cubicBezTo>
                  <a:lnTo>
                    <a:pt x="0" y="933"/>
                  </a:lnTo>
                  <a:lnTo>
                    <a:pt x="0" y="1215"/>
                  </a:lnTo>
                  <a:lnTo>
                    <a:pt x="121" y="1538"/>
                  </a:lnTo>
                  <a:cubicBezTo>
                    <a:pt x="323" y="1860"/>
                    <a:pt x="686" y="2143"/>
                    <a:pt x="1130" y="2264"/>
                  </a:cubicBezTo>
                  <a:lnTo>
                    <a:pt x="1452" y="2264"/>
                  </a:lnTo>
                  <a:lnTo>
                    <a:pt x="1694" y="2183"/>
                  </a:lnTo>
                  <a:lnTo>
                    <a:pt x="1977" y="1981"/>
                  </a:lnTo>
                  <a:cubicBezTo>
                    <a:pt x="2219" y="1659"/>
                    <a:pt x="2299" y="1215"/>
                    <a:pt x="2178" y="812"/>
                  </a:cubicBezTo>
                  <a:cubicBezTo>
                    <a:pt x="2017" y="368"/>
                    <a:pt x="1614" y="46"/>
                    <a:pt x="1170" y="5"/>
                  </a:cubicBezTo>
                  <a:cubicBezTo>
                    <a:pt x="1138" y="2"/>
                    <a:pt x="1106" y="1"/>
                    <a:pt x="107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7" name="Google Shape;747;p21"/>
            <p:cNvSpPr/>
            <p:nvPr/>
          </p:nvSpPr>
          <p:spPr>
            <a:xfrm rot="-9401137">
              <a:off x="8463973" y="3468754"/>
              <a:ext cx="53689" cy="53655"/>
            </a:xfrm>
            <a:custGeom>
              <a:rect b="b" l="l" r="r" t="t"/>
              <a:pathLst>
                <a:path extrusionOk="0" h="1573" w="1574">
                  <a:moveTo>
                    <a:pt x="726" y="0"/>
                  </a:moveTo>
                  <a:cubicBezTo>
                    <a:pt x="565" y="40"/>
                    <a:pt x="404" y="161"/>
                    <a:pt x="283" y="323"/>
                  </a:cubicBezTo>
                  <a:lnTo>
                    <a:pt x="202" y="363"/>
                  </a:lnTo>
                  <a:lnTo>
                    <a:pt x="41" y="686"/>
                  </a:lnTo>
                  <a:lnTo>
                    <a:pt x="0" y="887"/>
                  </a:lnTo>
                  <a:cubicBezTo>
                    <a:pt x="0" y="928"/>
                    <a:pt x="0" y="1008"/>
                    <a:pt x="41" y="1049"/>
                  </a:cubicBezTo>
                  <a:cubicBezTo>
                    <a:pt x="81" y="1250"/>
                    <a:pt x="242" y="1412"/>
                    <a:pt x="444" y="1533"/>
                  </a:cubicBezTo>
                  <a:cubicBezTo>
                    <a:pt x="538" y="1559"/>
                    <a:pt x="637" y="1573"/>
                    <a:pt x="735" y="1573"/>
                  </a:cubicBezTo>
                  <a:cubicBezTo>
                    <a:pt x="932" y="1573"/>
                    <a:pt x="1130" y="1519"/>
                    <a:pt x="1291" y="1412"/>
                  </a:cubicBezTo>
                  <a:lnTo>
                    <a:pt x="1452" y="1250"/>
                  </a:lnTo>
                  <a:lnTo>
                    <a:pt x="1573" y="928"/>
                  </a:lnTo>
                  <a:lnTo>
                    <a:pt x="1573" y="726"/>
                  </a:lnTo>
                  <a:lnTo>
                    <a:pt x="1573" y="645"/>
                  </a:lnTo>
                  <a:cubicBezTo>
                    <a:pt x="1493" y="403"/>
                    <a:pt x="1331" y="161"/>
                    <a:pt x="1130" y="40"/>
                  </a:cubicBezTo>
                  <a:lnTo>
                    <a:pt x="1009"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8" name="Google Shape;748;p21"/>
            <p:cNvSpPr/>
            <p:nvPr/>
          </p:nvSpPr>
          <p:spPr>
            <a:xfrm rot="-9401137">
              <a:off x="7873717" y="3694214"/>
              <a:ext cx="63309" cy="70949"/>
            </a:xfrm>
            <a:custGeom>
              <a:rect b="b" l="l" r="r" t="t"/>
              <a:pathLst>
                <a:path extrusionOk="0" h="2080" w="1856">
                  <a:moveTo>
                    <a:pt x="727" y="0"/>
                  </a:moveTo>
                  <a:lnTo>
                    <a:pt x="444" y="121"/>
                  </a:lnTo>
                  <a:lnTo>
                    <a:pt x="122" y="484"/>
                  </a:lnTo>
                  <a:lnTo>
                    <a:pt x="1" y="847"/>
                  </a:lnTo>
                  <a:lnTo>
                    <a:pt x="41" y="1331"/>
                  </a:lnTo>
                  <a:cubicBezTo>
                    <a:pt x="253" y="1966"/>
                    <a:pt x="646" y="2080"/>
                    <a:pt x="897" y="2080"/>
                  </a:cubicBezTo>
                  <a:cubicBezTo>
                    <a:pt x="981" y="2080"/>
                    <a:pt x="1049" y="2067"/>
                    <a:pt x="1090" y="2057"/>
                  </a:cubicBezTo>
                  <a:lnTo>
                    <a:pt x="1452" y="1775"/>
                  </a:lnTo>
                  <a:lnTo>
                    <a:pt x="1694" y="1412"/>
                  </a:lnTo>
                  <a:cubicBezTo>
                    <a:pt x="1815" y="1210"/>
                    <a:pt x="1856" y="968"/>
                    <a:pt x="1815" y="726"/>
                  </a:cubicBezTo>
                  <a:lnTo>
                    <a:pt x="1573" y="282"/>
                  </a:lnTo>
                  <a:lnTo>
                    <a:pt x="1251" y="81"/>
                  </a:lnTo>
                  <a:lnTo>
                    <a:pt x="727"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9" name="Google Shape;749;p21"/>
            <p:cNvSpPr/>
            <p:nvPr/>
          </p:nvSpPr>
          <p:spPr>
            <a:xfrm rot="-9401137">
              <a:off x="7336073" y="2910306"/>
              <a:ext cx="45401" cy="49562"/>
            </a:xfrm>
            <a:custGeom>
              <a:rect b="b" l="l" r="r" t="t"/>
              <a:pathLst>
                <a:path extrusionOk="0" h="1453" w="1331">
                  <a:moveTo>
                    <a:pt x="524" y="1"/>
                  </a:moveTo>
                  <a:lnTo>
                    <a:pt x="323" y="122"/>
                  </a:lnTo>
                  <a:lnTo>
                    <a:pt x="81" y="565"/>
                  </a:lnTo>
                  <a:cubicBezTo>
                    <a:pt x="40" y="686"/>
                    <a:pt x="0" y="807"/>
                    <a:pt x="40" y="928"/>
                  </a:cubicBezTo>
                  <a:lnTo>
                    <a:pt x="161" y="1130"/>
                  </a:lnTo>
                  <a:lnTo>
                    <a:pt x="484" y="1372"/>
                  </a:lnTo>
                  <a:cubicBezTo>
                    <a:pt x="605" y="1452"/>
                    <a:pt x="726" y="1452"/>
                    <a:pt x="847" y="1452"/>
                  </a:cubicBezTo>
                  <a:lnTo>
                    <a:pt x="1049" y="1291"/>
                  </a:lnTo>
                  <a:lnTo>
                    <a:pt x="1250" y="928"/>
                  </a:lnTo>
                  <a:cubicBezTo>
                    <a:pt x="1291" y="807"/>
                    <a:pt x="1331" y="686"/>
                    <a:pt x="1291" y="565"/>
                  </a:cubicBezTo>
                  <a:lnTo>
                    <a:pt x="1210" y="364"/>
                  </a:lnTo>
                  <a:lnTo>
                    <a:pt x="847" y="41"/>
                  </a:lnTo>
                  <a:cubicBezTo>
                    <a:pt x="726" y="1"/>
                    <a:pt x="605" y="1"/>
                    <a:pt x="52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0" name="Google Shape;750;p21"/>
            <p:cNvSpPr/>
            <p:nvPr/>
          </p:nvSpPr>
          <p:spPr>
            <a:xfrm rot="-9401137">
              <a:off x="8555506" y="2960971"/>
              <a:ext cx="35816" cy="28960"/>
            </a:xfrm>
            <a:custGeom>
              <a:rect b="b" l="l" r="r" t="t"/>
              <a:pathLst>
                <a:path extrusionOk="0" h="849" w="1050">
                  <a:moveTo>
                    <a:pt x="559" y="0"/>
                  </a:moveTo>
                  <a:cubicBezTo>
                    <a:pt x="496" y="0"/>
                    <a:pt x="430" y="13"/>
                    <a:pt x="364" y="41"/>
                  </a:cubicBezTo>
                  <a:cubicBezTo>
                    <a:pt x="122" y="122"/>
                    <a:pt x="1" y="364"/>
                    <a:pt x="41" y="646"/>
                  </a:cubicBezTo>
                  <a:lnTo>
                    <a:pt x="202" y="808"/>
                  </a:lnTo>
                  <a:cubicBezTo>
                    <a:pt x="283" y="835"/>
                    <a:pt x="368" y="848"/>
                    <a:pt x="453" y="848"/>
                  </a:cubicBezTo>
                  <a:cubicBezTo>
                    <a:pt x="623" y="848"/>
                    <a:pt x="794" y="794"/>
                    <a:pt x="928" y="687"/>
                  </a:cubicBezTo>
                  <a:lnTo>
                    <a:pt x="1049" y="404"/>
                  </a:lnTo>
                  <a:lnTo>
                    <a:pt x="1049" y="324"/>
                  </a:lnTo>
                  <a:cubicBezTo>
                    <a:pt x="956" y="138"/>
                    <a:pt x="769" y="0"/>
                    <a:pt x="559"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751" name="Google Shape;751;p21"/>
          <p:cNvGrpSpPr/>
          <p:nvPr/>
        </p:nvGrpSpPr>
        <p:grpSpPr>
          <a:xfrm rot="9924834">
            <a:off x="6688594" y="137679"/>
            <a:ext cx="1724549" cy="1188751"/>
            <a:chOff x="2408692" y="-569353"/>
            <a:chExt cx="3769974" cy="2558659"/>
          </a:xfrm>
        </p:grpSpPr>
        <p:sp>
          <p:nvSpPr>
            <p:cNvPr id="752" name="Google Shape;752;p21"/>
            <p:cNvSpPr/>
            <p:nvPr/>
          </p:nvSpPr>
          <p:spPr>
            <a:xfrm rot="-5400000">
              <a:off x="2983957" y="-632355"/>
              <a:ext cx="1179387" cy="2329918"/>
            </a:xfrm>
            <a:custGeom>
              <a:rect b="b" l="l" r="r" t="t"/>
              <a:pathLst>
                <a:path extrusionOk="0" h="68306" w="34576">
                  <a:moveTo>
                    <a:pt x="34323" y="1"/>
                  </a:moveTo>
                  <a:cubicBezTo>
                    <a:pt x="34241" y="1"/>
                    <a:pt x="34164" y="46"/>
                    <a:pt x="34148" y="144"/>
                  </a:cubicBezTo>
                  <a:cubicBezTo>
                    <a:pt x="33220" y="4983"/>
                    <a:pt x="32051" y="9782"/>
                    <a:pt x="30599" y="14501"/>
                  </a:cubicBezTo>
                  <a:cubicBezTo>
                    <a:pt x="29147" y="19219"/>
                    <a:pt x="27453" y="23857"/>
                    <a:pt x="25477" y="28374"/>
                  </a:cubicBezTo>
                  <a:cubicBezTo>
                    <a:pt x="23501" y="32972"/>
                    <a:pt x="21283" y="37489"/>
                    <a:pt x="18823" y="41884"/>
                  </a:cubicBezTo>
                  <a:cubicBezTo>
                    <a:pt x="16363" y="46240"/>
                    <a:pt x="13701" y="50515"/>
                    <a:pt x="10798" y="54588"/>
                  </a:cubicBezTo>
                  <a:cubicBezTo>
                    <a:pt x="7853" y="58742"/>
                    <a:pt x="4708" y="62735"/>
                    <a:pt x="1401" y="66566"/>
                  </a:cubicBezTo>
                  <a:cubicBezTo>
                    <a:pt x="957" y="67009"/>
                    <a:pt x="554" y="67493"/>
                    <a:pt x="151" y="67937"/>
                  </a:cubicBezTo>
                  <a:cubicBezTo>
                    <a:pt x="0" y="68088"/>
                    <a:pt x="142" y="68306"/>
                    <a:pt x="291" y="68306"/>
                  </a:cubicBezTo>
                  <a:cubicBezTo>
                    <a:pt x="341" y="68306"/>
                    <a:pt x="392" y="68281"/>
                    <a:pt x="433" y="68219"/>
                  </a:cubicBezTo>
                  <a:cubicBezTo>
                    <a:pt x="3821" y="64469"/>
                    <a:pt x="7007" y="60516"/>
                    <a:pt x="10031" y="56403"/>
                  </a:cubicBezTo>
                  <a:cubicBezTo>
                    <a:pt x="12975" y="52289"/>
                    <a:pt x="15758" y="48055"/>
                    <a:pt x="18258" y="43659"/>
                  </a:cubicBezTo>
                  <a:cubicBezTo>
                    <a:pt x="20759" y="39344"/>
                    <a:pt x="23058" y="34907"/>
                    <a:pt x="25074" y="30350"/>
                  </a:cubicBezTo>
                  <a:cubicBezTo>
                    <a:pt x="27131" y="25793"/>
                    <a:pt x="28905" y="21115"/>
                    <a:pt x="30438" y="16396"/>
                  </a:cubicBezTo>
                  <a:cubicBezTo>
                    <a:pt x="31970" y="11678"/>
                    <a:pt x="33220" y="6879"/>
                    <a:pt x="34229" y="2039"/>
                  </a:cubicBezTo>
                  <a:cubicBezTo>
                    <a:pt x="34350" y="1434"/>
                    <a:pt x="34430" y="870"/>
                    <a:pt x="34551" y="265"/>
                  </a:cubicBezTo>
                  <a:cubicBezTo>
                    <a:pt x="34575" y="97"/>
                    <a:pt x="34443" y="1"/>
                    <a:pt x="34323" y="1"/>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3" name="Google Shape;753;p21"/>
            <p:cNvSpPr/>
            <p:nvPr/>
          </p:nvSpPr>
          <p:spPr>
            <a:xfrm rot="-5400000">
              <a:off x="4373138" y="135649"/>
              <a:ext cx="1434803" cy="2176252"/>
            </a:xfrm>
            <a:custGeom>
              <a:rect b="b" l="l" r="r" t="t"/>
              <a:pathLst>
                <a:path extrusionOk="0" h="63801" w="42064">
                  <a:moveTo>
                    <a:pt x="40209" y="1"/>
                  </a:moveTo>
                  <a:cubicBezTo>
                    <a:pt x="33070" y="4074"/>
                    <a:pt x="27666" y="10365"/>
                    <a:pt x="22867" y="16818"/>
                  </a:cubicBezTo>
                  <a:cubicBezTo>
                    <a:pt x="15406" y="26900"/>
                    <a:pt x="9034" y="37789"/>
                    <a:pt x="3913" y="49243"/>
                  </a:cubicBezTo>
                  <a:cubicBezTo>
                    <a:pt x="1856" y="53881"/>
                    <a:pt x="1" y="58760"/>
                    <a:pt x="283" y="63721"/>
                  </a:cubicBezTo>
                  <a:cubicBezTo>
                    <a:pt x="417" y="63776"/>
                    <a:pt x="553" y="63801"/>
                    <a:pt x="689" y="63801"/>
                  </a:cubicBezTo>
                  <a:cubicBezTo>
                    <a:pt x="1246" y="63801"/>
                    <a:pt x="1797" y="63392"/>
                    <a:pt x="2219" y="63035"/>
                  </a:cubicBezTo>
                  <a:lnTo>
                    <a:pt x="21859" y="46460"/>
                  </a:lnTo>
                  <a:cubicBezTo>
                    <a:pt x="24521" y="44282"/>
                    <a:pt x="27061" y="41983"/>
                    <a:pt x="29481" y="39523"/>
                  </a:cubicBezTo>
                  <a:cubicBezTo>
                    <a:pt x="38152" y="30248"/>
                    <a:pt x="42064" y="11898"/>
                    <a:pt x="40209" y="1"/>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4" name="Google Shape;754;p21"/>
            <p:cNvSpPr/>
            <p:nvPr/>
          </p:nvSpPr>
          <p:spPr>
            <a:xfrm rot="-5400000">
              <a:off x="3121130" y="677418"/>
              <a:ext cx="1672789" cy="950987"/>
            </a:xfrm>
            <a:custGeom>
              <a:rect b="b" l="l" r="r" t="t"/>
              <a:pathLst>
                <a:path extrusionOk="0" h="27880" w="49041">
                  <a:moveTo>
                    <a:pt x="40263" y="0"/>
                  </a:moveTo>
                  <a:cubicBezTo>
                    <a:pt x="34352" y="0"/>
                    <a:pt x="28277" y="1806"/>
                    <a:pt x="23068" y="4691"/>
                  </a:cubicBezTo>
                  <a:cubicBezTo>
                    <a:pt x="15204" y="9046"/>
                    <a:pt x="8993" y="15620"/>
                    <a:pt x="3226" y="22274"/>
                  </a:cubicBezTo>
                  <a:cubicBezTo>
                    <a:pt x="1775" y="23968"/>
                    <a:pt x="323" y="25783"/>
                    <a:pt x="0" y="27880"/>
                  </a:cubicBezTo>
                  <a:cubicBezTo>
                    <a:pt x="8389" y="24250"/>
                    <a:pt x="16938" y="21064"/>
                    <a:pt x="25609" y="18322"/>
                  </a:cubicBezTo>
                  <a:cubicBezTo>
                    <a:pt x="34320" y="15580"/>
                    <a:pt x="43273" y="8320"/>
                    <a:pt x="49040" y="1505"/>
                  </a:cubicBezTo>
                  <a:cubicBezTo>
                    <a:pt x="46248" y="470"/>
                    <a:pt x="43277" y="0"/>
                    <a:pt x="40263"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5" name="Google Shape;755;p21"/>
            <p:cNvSpPr/>
            <p:nvPr/>
          </p:nvSpPr>
          <p:spPr>
            <a:xfrm rot="-5400000">
              <a:off x="2987658" y="-658329"/>
              <a:ext cx="641063" cy="819015"/>
            </a:xfrm>
            <a:custGeom>
              <a:rect b="b" l="l" r="r" t="t"/>
              <a:pathLst>
                <a:path extrusionOk="0" h="24011" w="18794">
                  <a:moveTo>
                    <a:pt x="719" y="0"/>
                  </a:moveTo>
                  <a:cubicBezTo>
                    <a:pt x="496" y="0"/>
                    <a:pt x="270" y="18"/>
                    <a:pt x="41" y="55"/>
                  </a:cubicBezTo>
                  <a:lnTo>
                    <a:pt x="1" y="55"/>
                  </a:lnTo>
                  <a:cubicBezTo>
                    <a:pt x="646" y="5137"/>
                    <a:pt x="3792" y="10339"/>
                    <a:pt x="6574" y="14654"/>
                  </a:cubicBezTo>
                  <a:cubicBezTo>
                    <a:pt x="9317" y="19010"/>
                    <a:pt x="13592" y="22599"/>
                    <a:pt x="18794" y="24011"/>
                  </a:cubicBezTo>
                  <a:cubicBezTo>
                    <a:pt x="16374" y="15905"/>
                    <a:pt x="11898" y="8565"/>
                    <a:pt x="5808" y="2677"/>
                  </a:cubicBezTo>
                  <a:cubicBezTo>
                    <a:pt x="4397" y="1338"/>
                    <a:pt x="2662" y="0"/>
                    <a:pt x="719"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6" name="Google Shape;756;p21"/>
            <p:cNvSpPr/>
            <p:nvPr/>
          </p:nvSpPr>
          <p:spPr>
            <a:xfrm rot="-5400000">
              <a:off x="2322598" y="417074"/>
              <a:ext cx="1104652" cy="339565"/>
            </a:xfrm>
            <a:custGeom>
              <a:rect b="b" l="l" r="r" t="t"/>
              <a:pathLst>
                <a:path extrusionOk="0" h="9955" w="32385">
                  <a:moveTo>
                    <a:pt x="22727" y="0"/>
                  </a:moveTo>
                  <a:cubicBezTo>
                    <a:pt x="20165" y="0"/>
                    <a:pt x="17584" y="376"/>
                    <a:pt x="15124" y="1091"/>
                  </a:cubicBezTo>
                  <a:cubicBezTo>
                    <a:pt x="9397" y="2705"/>
                    <a:pt x="4275" y="5971"/>
                    <a:pt x="0" y="9924"/>
                  </a:cubicBezTo>
                  <a:cubicBezTo>
                    <a:pt x="1469" y="9944"/>
                    <a:pt x="2941" y="9954"/>
                    <a:pt x="4415" y="9954"/>
                  </a:cubicBezTo>
                  <a:cubicBezTo>
                    <a:pt x="8646" y="9954"/>
                    <a:pt x="12893" y="9871"/>
                    <a:pt x="17140" y="9722"/>
                  </a:cubicBezTo>
                  <a:cubicBezTo>
                    <a:pt x="19439" y="9722"/>
                    <a:pt x="21778" y="9440"/>
                    <a:pt x="24036" y="8915"/>
                  </a:cubicBezTo>
                  <a:cubicBezTo>
                    <a:pt x="26819" y="8189"/>
                    <a:pt x="32022" y="6697"/>
                    <a:pt x="32385" y="2059"/>
                  </a:cubicBezTo>
                  <a:lnTo>
                    <a:pt x="32385" y="2019"/>
                  </a:lnTo>
                  <a:cubicBezTo>
                    <a:pt x="29410" y="646"/>
                    <a:pt x="26085" y="0"/>
                    <a:pt x="22727"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3">
  <p:cSld name="CUSTOM_9">
    <p:spTree>
      <p:nvGrpSpPr>
        <p:cNvPr id="757" name="Shape 757"/>
        <p:cNvGrpSpPr/>
        <p:nvPr/>
      </p:nvGrpSpPr>
      <p:grpSpPr>
        <a:xfrm>
          <a:off x="0" y="0"/>
          <a:ext cx="0" cy="0"/>
          <a:chOff x="0" y="0"/>
          <a:chExt cx="0" cy="0"/>
        </a:xfrm>
      </p:grpSpPr>
      <p:grpSp>
        <p:nvGrpSpPr>
          <p:cNvPr id="758" name="Google Shape;758;p22"/>
          <p:cNvGrpSpPr/>
          <p:nvPr/>
        </p:nvGrpSpPr>
        <p:grpSpPr>
          <a:xfrm>
            <a:off x="5555525" y="-370153"/>
            <a:ext cx="6922798" cy="6894979"/>
            <a:chOff x="5555525" y="-370153"/>
            <a:chExt cx="6922798" cy="6894979"/>
          </a:xfrm>
        </p:grpSpPr>
        <p:sp>
          <p:nvSpPr>
            <p:cNvPr id="759" name="Google Shape;759;p22"/>
            <p:cNvSpPr/>
            <p:nvPr/>
          </p:nvSpPr>
          <p:spPr>
            <a:xfrm rot="3320876">
              <a:off x="6559270" y="568767"/>
              <a:ext cx="4915307" cy="5017139"/>
            </a:xfrm>
            <a:custGeom>
              <a:rect b="b" l="l" r="r" t="t"/>
              <a:pathLst>
                <a:path extrusionOk="0" h="181830" w="164618">
                  <a:moveTo>
                    <a:pt x="17337" y="0"/>
                  </a:moveTo>
                  <a:cubicBezTo>
                    <a:pt x="11319" y="0"/>
                    <a:pt x="5466" y="2631"/>
                    <a:pt x="351" y="7417"/>
                  </a:cubicBezTo>
                  <a:lnTo>
                    <a:pt x="0" y="23756"/>
                  </a:lnTo>
                  <a:cubicBezTo>
                    <a:pt x="11551" y="25117"/>
                    <a:pt x="25123" y="28148"/>
                    <a:pt x="31316" y="39963"/>
                  </a:cubicBezTo>
                  <a:cubicBezTo>
                    <a:pt x="35137" y="47342"/>
                    <a:pt x="35006" y="56214"/>
                    <a:pt x="38212" y="63944"/>
                  </a:cubicBezTo>
                  <a:cubicBezTo>
                    <a:pt x="42253" y="73739"/>
                    <a:pt x="51125" y="80107"/>
                    <a:pt x="59733" y="84675"/>
                  </a:cubicBezTo>
                  <a:cubicBezTo>
                    <a:pt x="68386" y="89243"/>
                    <a:pt x="76336" y="94382"/>
                    <a:pt x="84900" y="99960"/>
                  </a:cubicBezTo>
                  <a:cubicBezTo>
                    <a:pt x="106334" y="113927"/>
                    <a:pt x="117885" y="167116"/>
                    <a:pt x="111956" y="181830"/>
                  </a:cubicBezTo>
                  <a:lnTo>
                    <a:pt x="164618" y="98159"/>
                  </a:lnTo>
                  <a:cubicBezTo>
                    <a:pt x="155043" y="77033"/>
                    <a:pt x="135498" y="61353"/>
                    <a:pt x="115426" y="58673"/>
                  </a:cubicBezTo>
                  <a:cubicBezTo>
                    <a:pt x="112484" y="58295"/>
                    <a:pt x="109552" y="58172"/>
                    <a:pt x="106623" y="58172"/>
                  </a:cubicBezTo>
                  <a:cubicBezTo>
                    <a:pt x="101103" y="58172"/>
                    <a:pt x="95600" y="58611"/>
                    <a:pt x="90084" y="58611"/>
                  </a:cubicBezTo>
                  <a:cubicBezTo>
                    <a:pt x="89352" y="58611"/>
                    <a:pt x="88620" y="58603"/>
                    <a:pt x="87887" y="58586"/>
                  </a:cubicBezTo>
                  <a:cubicBezTo>
                    <a:pt x="78664" y="58366"/>
                    <a:pt x="68781" y="56302"/>
                    <a:pt x="61227" y="49362"/>
                  </a:cubicBezTo>
                  <a:cubicBezTo>
                    <a:pt x="48841" y="38074"/>
                    <a:pt x="45854" y="17036"/>
                    <a:pt x="33073" y="6319"/>
                  </a:cubicBezTo>
                  <a:cubicBezTo>
                    <a:pt x="27958" y="2002"/>
                    <a:pt x="22585" y="0"/>
                    <a:pt x="17337"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0" name="Google Shape;760;p22"/>
            <p:cNvSpPr/>
            <p:nvPr/>
          </p:nvSpPr>
          <p:spPr>
            <a:xfrm rot="5400000">
              <a:off x="9262450" y="4478550"/>
              <a:ext cx="24175" cy="14025"/>
            </a:xfrm>
            <a:custGeom>
              <a:rect b="b" l="l" r="r" t="t"/>
              <a:pathLst>
                <a:path extrusionOk="0" h="561" w="967">
                  <a:moveTo>
                    <a:pt x="923" y="1"/>
                  </a:moveTo>
                  <a:lnTo>
                    <a:pt x="659" y="88"/>
                  </a:lnTo>
                  <a:cubicBezTo>
                    <a:pt x="594" y="88"/>
                    <a:pt x="539" y="66"/>
                    <a:pt x="473" y="66"/>
                  </a:cubicBezTo>
                  <a:cubicBezTo>
                    <a:pt x="407" y="66"/>
                    <a:pt x="330" y="88"/>
                    <a:pt x="220" y="176"/>
                  </a:cubicBezTo>
                  <a:cubicBezTo>
                    <a:pt x="220" y="220"/>
                    <a:pt x="220" y="220"/>
                    <a:pt x="264" y="264"/>
                  </a:cubicBezTo>
                  <a:lnTo>
                    <a:pt x="1" y="308"/>
                  </a:lnTo>
                  <a:cubicBezTo>
                    <a:pt x="45" y="396"/>
                    <a:pt x="88" y="484"/>
                    <a:pt x="220" y="528"/>
                  </a:cubicBezTo>
                  <a:cubicBezTo>
                    <a:pt x="286" y="550"/>
                    <a:pt x="352" y="561"/>
                    <a:pt x="418" y="561"/>
                  </a:cubicBezTo>
                  <a:cubicBezTo>
                    <a:pt x="484" y="561"/>
                    <a:pt x="550" y="550"/>
                    <a:pt x="616" y="528"/>
                  </a:cubicBezTo>
                  <a:cubicBezTo>
                    <a:pt x="835" y="484"/>
                    <a:pt x="967" y="220"/>
                    <a:pt x="92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1" name="Google Shape;761;p22"/>
            <p:cNvSpPr/>
            <p:nvPr/>
          </p:nvSpPr>
          <p:spPr>
            <a:xfrm rot="5400000">
              <a:off x="9462013" y="3731888"/>
              <a:ext cx="24200" cy="16225"/>
            </a:xfrm>
            <a:custGeom>
              <a:rect b="b" l="l" r="r" t="t"/>
              <a:pathLst>
                <a:path extrusionOk="0" h="649" w="968">
                  <a:moveTo>
                    <a:pt x="529" y="1"/>
                  </a:moveTo>
                  <a:cubicBezTo>
                    <a:pt x="468" y="1"/>
                    <a:pt x="407" y="12"/>
                    <a:pt x="352" y="34"/>
                  </a:cubicBezTo>
                  <a:cubicBezTo>
                    <a:pt x="264" y="78"/>
                    <a:pt x="177" y="122"/>
                    <a:pt x="133" y="210"/>
                  </a:cubicBezTo>
                  <a:cubicBezTo>
                    <a:pt x="45" y="341"/>
                    <a:pt x="1" y="473"/>
                    <a:pt x="45" y="649"/>
                  </a:cubicBezTo>
                  <a:lnTo>
                    <a:pt x="352" y="517"/>
                  </a:lnTo>
                  <a:lnTo>
                    <a:pt x="352" y="561"/>
                  </a:lnTo>
                  <a:cubicBezTo>
                    <a:pt x="380" y="542"/>
                    <a:pt x="404" y="536"/>
                    <a:pt x="426" y="536"/>
                  </a:cubicBezTo>
                  <a:cubicBezTo>
                    <a:pt x="486" y="536"/>
                    <a:pt x="533" y="586"/>
                    <a:pt x="608" y="586"/>
                  </a:cubicBezTo>
                  <a:cubicBezTo>
                    <a:pt x="635" y="586"/>
                    <a:pt x="667" y="579"/>
                    <a:pt x="704" y="561"/>
                  </a:cubicBezTo>
                  <a:cubicBezTo>
                    <a:pt x="704" y="517"/>
                    <a:pt x="704" y="473"/>
                    <a:pt x="660" y="429"/>
                  </a:cubicBezTo>
                  <a:lnTo>
                    <a:pt x="967" y="297"/>
                  </a:lnTo>
                  <a:cubicBezTo>
                    <a:pt x="901" y="100"/>
                    <a:pt x="712" y="1"/>
                    <a:pt x="529"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2" name="Google Shape;762;p22"/>
            <p:cNvSpPr/>
            <p:nvPr/>
          </p:nvSpPr>
          <p:spPr>
            <a:xfrm rot="5400000">
              <a:off x="8111900" y="4388050"/>
              <a:ext cx="29650" cy="22650"/>
            </a:xfrm>
            <a:custGeom>
              <a:rect b="b" l="l" r="r" t="t"/>
              <a:pathLst>
                <a:path extrusionOk="0" h="906" w="1186">
                  <a:moveTo>
                    <a:pt x="538" y="1"/>
                  </a:moveTo>
                  <a:cubicBezTo>
                    <a:pt x="390" y="1"/>
                    <a:pt x="243" y="31"/>
                    <a:pt x="132" y="115"/>
                  </a:cubicBezTo>
                  <a:lnTo>
                    <a:pt x="0" y="466"/>
                  </a:lnTo>
                  <a:lnTo>
                    <a:pt x="132" y="774"/>
                  </a:lnTo>
                  <a:lnTo>
                    <a:pt x="527" y="905"/>
                  </a:lnTo>
                  <a:cubicBezTo>
                    <a:pt x="615" y="861"/>
                    <a:pt x="703" y="774"/>
                    <a:pt x="835" y="730"/>
                  </a:cubicBezTo>
                  <a:cubicBezTo>
                    <a:pt x="966" y="686"/>
                    <a:pt x="1098" y="598"/>
                    <a:pt x="1186" y="422"/>
                  </a:cubicBezTo>
                  <a:lnTo>
                    <a:pt x="922" y="27"/>
                  </a:lnTo>
                  <a:lnTo>
                    <a:pt x="791" y="27"/>
                  </a:lnTo>
                  <a:cubicBezTo>
                    <a:pt x="710" y="11"/>
                    <a:pt x="624" y="1"/>
                    <a:pt x="538"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3" name="Google Shape;763;p22"/>
            <p:cNvSpPr/>
            <p:nvPr/>
          </p:nvSpPr>
          <p:spPr>
            <a:xfrm rot="5400000">
              <a:off x="8088113" y="3468613"/>
              <a:ext cx="34050" cy="40975"/>
            </a:xfrm>
            <a:custGeom>
              <a:rect b="b" l="l" r="r" t="t"/>
              <a:pathLst>
                <a:path extrusionOk="0" h="1639" w="1362">
                  <a:moveTo>
                    <a:pt x="653" y="1"/>
                  </a:moveTo>
                  <a:cubicBezTo>
                    <a:pt x="607" y="1"/>
                    <a:pt x="565" y="6"/>
                    <a:pt x="527" y="13"/>
                  </a:cubicBezTo>
                  <a:lnTo>
                    <a:pt x="395" y="57"/>
                  </a:lnTo>
                  <a:lnTo>
                    <a:pt x="220" y="233"/>
                  </a:lnTo>
                  <a:lnTo>
                    <a:pt x="88" y="364"/>
                  </a:lnTo>
                  <a:cubicBezTo>
                    <a:pt x="0" y="584"/>
                    <a:pt x="0" y="804"/>
                    <a:pt x="88" y="1023"/>
                  </a:cubicBezTo>
                  <a:cubicBezTo>
                    <a:pt x="220" y="1331"/>
                    <a:pt x="483" y="1594"/>
                    <a:pt x="791" y="1638"/>
                  </a:cubicBezTo>
                  <a:lnTo>
                    <a:pt x="1098" y="1506"/>
                  </a:lnTo>
                  <a:lnTo>
                    <a:pt x="1362" y="1111"/>
                  </a:lnTo>
                  <a:lnTo>
                    <a:pt x="1362" y="760"/>
                  </a:lnTo>
                  <a:lnTo>
                    <a:pt x="1318" y="628"/>
                  </a:lnTo>
                  <a:cubicBezTo>
                    <a:pt x="1172" y="118"/>
                    <a:pt x="875" y="1"/>
                    <a:pt x="65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4" name="Google Shape;764;p22"/>
            <p:cNvSpPr/>
            <p:nvPr/>
          </p:nvSpPr>
          <p:spPr>
            <a:xfrm rot="5400000">
              <a:off x="7991675" y="3813575"/>
              <a:ext cx="18700" cy="23050"/>
            </a:xfrm>
            <a:custGeom>
              <a:rect b="b" l="l" r="r" t="t"/>
              <a:pathLst>
                <a:path extrusionOk="0" h="922" w="748">
                  <a:moveTo>
                    <a:pt x="315" y="0"/>
                  </a:moveTo>
                  <a:cubicBezTo>
                    <a:pt x="285" y="0"/>
                    <a:pt x="254" y="4"/>
                    <a:pt x="220" y="14"/>
                  </a:cubicBezTo>
                  <a:lnTo>
                    <a:pt x="132" y="190"/>
                  </a:lnTo>
                  <a:lnTo>
                    <a:pt x="176" y="190"/>
                  </a:lnTo>
                  <a:lnTo>
                    <a:pt x="1" y="585"/>
                  </a:lnTo>
                  <a:cubicBezTo>
                    <a:pt x="45" y="717"/>
                    <a:pt x="132" y="848"/>
                    <a:pt x="308" y="892"/>
                  </a:cubicBezTo>
                  <a:cubicBezTo>
                    <a:pt x="344" y="911"/>
                    <a:pt x="388" y="921"/>
                    <a:pt x="437" y="921"/>
                  </a:cubicBezTo>
                  <a:cubicBezTo>
                    <a:pt x="505" y="921"/>
                    <a:pt x="582" y="900"/>
                    <a:pt x="659" y="848"/>
                  </a:cubicBezTo>
                  <a:lnTo>
                    <a:pt x="747" y="453"/>
                  </a:lnTo>
                  <a:cubicBezTo>
                    <a:pt x="703" y="453"/>
                    <a:pt x="703" y="409"/>
                    <a:pt x="703" y="409"/>
                  </a:cubicBezTo>
                  <a:cubicBezTo>
                    <a:pt x="664" y="292"/>
                    <a:pt x="555" y="0"/>
                    <a:pt x="31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5" name="Google Shape;765;p22"/>
            <p:cNvSpPr/>
            <p:nvPr/>
          </p:nvSpPr>
          <p:spPr>
            <a:xfrm rot="5400000">
              <a:off x="7881863" y="3020438"/>
              <a:ext cx="20875" cy="28150"/>
            </a:xfrm>
            <a:custGeom>
              <a:rect b="b" l="l" r="r" t="t"/>
              <a:pathLst>
                <a:path extrusionOk="0" h="1126" w="835">
                  <a:moveTo>
                    <a:pt x="405" y="0"/>
                  </a:moveTo>
                  <a:cubicBezTo>
                    <a:pt x="357" y="0"/>
                    <a:pt x="310" y="9"/>
                    <a:pt x="264" y="27"/>
                  </a:cubicBezTo>
                  <a:lnTo>
                    <a:pt x="44" y="335"/>
                  </a:lnTo>
                  <a:cubicBezTo>
                    <a:pt x="44" y="379"/>
                    <a:pt x="44" y="467"/>
                    <a:pt x="44" y="554"/>
                  </a:cubicBezTo>
                  <a:cubicBezTo>
                    <a:pt x="0" y="642"/>
                    <a:pt x="0" y="774"/>
                    <a:pt x="0" y="862"/>
                  </a:cubicBezTo>
                  <a:lnTo>
                    <a:pt x="308" y="1125"/>
                  </a:lnTo>
                  <a:cubicBezTo>
                    <a:pt x="527" y="1081"/>
                    <a:pt x="659" y="950"/>
                    <a:pt x="791" y="774"/>
                  </a:cubicBezTo>
                  <a:cubicBezTo>
                    <a:pt x="835" y="642"/>
                    <a:pt x="835" y="467"/>
                    <a:pt x="791" y="335"/>
                  </a:cubicBezTo>
                  <a:cubicBezTo>
                    <a:pt x="756" y="126"/>
                    <a:pt x="584" y="0"/>
                    <a:pt x="40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6" name="Google Shape;766;p22"/>
            <p:cNvSpPr/>
            <p:nvPr/>
          </p:nvSpPr>
          <p:spPr>
            <a:xfrm rot="5400000">
              <a:off x="7844413" y="3297688"/>
              <a:ext cx="20875" cy="27050"/>
            </a:xfrm>
            <a:custGeom>
              <a:rect b="b" l="l" r="r" t="t"/>
              <a:pathLst>
                <a:path extrusionOk="0" h="1082" w="835">
                  <a:moveTo>
                    <a:pt x="484" y="1"/>
                  </a:moveTo>
                  <a:cubicBezTo>
                    <a:pt x="308" y="1"/>
                    <a:pt x="176" y="132"/>
                    <a:pt x="88" y="264"/>
                  </a:cubicBezTo>
                  <a:cubicBezTo>
                    <a:pt x="0" y="396"/>
                    <a:pt x="0" y="572"/>
                    <a:pt x="44" y="747"/>
                  </a:cubicBezTo>
                  <a:cubicBezTo>
                    <a:pt x="114" y="956"/>
                    <a:pt x="293" y="1082"/>
                    <a:pt x="496" y="1082"/>
                  </a:cubicBezTo>
                  <a:cubicBezTo>
                    <a:pt x="549" y="1082"/>
                    <a:pt x="604" y="1073"/>
                    <a:pt x="659" y="1055"/>
                  </a:cubicBezTo>
                  <a:lnTo>
                    <a:pt x="835" y="747"/>
                  </a:lnTo>
                  <a:cubicBezTo>
                    <a:pt x="835" y="703"/>
                    <a:pt x="835" y="703"/>
                    <a:pt x="835" y="660"/>
                  </a:cubicBezTo>
                  <a:cubicBezTo>
                    <a:pt x="835" y="528"/>
                    <a:pt x="835" y="396"/>
                    <a:pt x="791" y="264"/>
                  </a:cubicBezTo>
                  <a:cubicBezTo>
                    <a:pt x="791" y="220"/>
                    <a:pt x="747" y="176"/>
                    <a:pt x="747" y="132"/>
                  </a:cubicBezTo>
                  <a:lnTo>
                    <a:pt x="484"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7" name="Google Shape;767;p22"/>
            <p:cNvSpPr/>
            <p:nvPr/>
          </p:nvSpPr>
          <p:spPr>
            <a:xfrm rot="5400000">
              <a:off x="9545600" y="4068850"/>
              <a:ext cx="20875" cy="28575"/>
            </a:xfrm>
            <a:custGeom>
              <a:rect b="b" l="l" r="r" t="t"/>
              <a:pathLst>
                <a:path extrusionOk="0" h="1143" w="835">
                  <a:moveTo>
                    <a:pt x="439" y="0"/>
                  </a:moveTo>
                  <a:lnTo>
                    <a:pt x="176" y="352"/>
                  </a:lnTo>
                  <a:cubicBezTo>
                    <a:pt x="176" y="395"/>
                    <a:pt x="132" y="395"/>
                    <a:pt x="132" y="439"/>
                  </a:cubicBezTo>
                  <a:cubicBezTo>
                    <a:pt x="44" y="571"/>
                    <a:pt x="0" y="747"/>
                    <a:pt x="0" y="966"/>
                  </a:cubicBezTo>
                  <a:lnTo>
                    <a:pt x="352" y="1142"/>
                  </a:lnTo>
                  <a:cubicBezTo>
                    <a:pt x="703" y="966"/>
                    <a:pt x="835" y="615"/>
                    <a:pt x="791" y="264"/>
                  </a:cubicBezTo>
                  <a:cubicBezTo>
                    <a:pt x="747" y="88"/>
                    <a:pt x="615" y="0"/>
                    <a:pt x="439"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8" name="Google Shape;768;p22"/>
            <p:cNvSpPr/>
            <p:nvPr/>
          </p:nvSpPr>
          <p:spPr>
            <a:xfrm rot="5400000">
              <a:off x="9251363" y="3459813"/>
              <a:ext cx="64800" cy="56375"/>
            </a:xfrm>
            <a:custGeom>
              <a:rect b="b" l="l" r="r" t="t"/>
              <a:pathLst>
                <a:path extrusionOk="0" h="2255" w="2592">
                  <a:moveTo>
                    <a:pt x="971" y="1"/>
                  </a:moveTo>
                  <a:cubicBezTo>
                    <a:pt x="759" y="1"/>
                    <a:pt x="560" y="69"/>
                    <a:pt x="396" y="206"/>
                  </a:cubicBezTo>
                  <a:cubicBezTo>
                    <a:pt x="132" y="470"/>
                    <a:pt x="0" y="821"/>
                    <a:pt x="44" y="1217"/>
                  </a:cubicBezTo>
                  <a:lnTo>
                    <a:pt x="220" y="1568"/>
                  </a:lnTo>
                  <a:lnTo>
                    <a:pt x="484" y="1831"/>
                  </a:lnTo>
                  <a:lnTo>
                    <a:pt x="703" y="1963"/>
                  </a:lnTo>
                  <a:lnTo>
                    <a:pt x="791" y="2007"/>
                  </a:lnTo>
                  <a:cubicBezTo>
                    <a:pt x="988" y="2176"/>
                    <a:pt x="1239" y="2255"/>
                    <a:pt x="1498" y="2255"/>
                  </a:cubicBezTo>
                  <a:cubicBezTo>
                    <a:pt x="1644" y="2255"/>
                    <a:pt x="1791" y="2230"/>
                    <a:pt x="1933" y="2183"/>
                  </a:cubicBezTo>
                  <a:cubicBezTo>
                    <a:pt x="2240" y="2051"/>
                    <a:pt x="2504" y="1788"/>
                    <a:pt x="2592" y="1436"/>
                  </a:cubicBezTo>
                  <a:lnTo>
                    <a:pt x="2460" y="733"/>
                  </a:lnTo>
                  <a:lnTo>
                    <a:pt x="2196" y="470"/>
                  </a:lnTo>
                  <a:lnTo>
                    <a:pt x="2240" y="382"/>
                  </a:lnTo>
                  <a:cubicBezTo>
                    <a:pt x="2067" y="174"/>
                    <a:pt x="1810" y="48"/>
                    <a:pt x="1559" y="48"/>
                  </a:cubicBezTo>
                  <a:cubicBezTo>
                    <a:pt x="1492" y="48"/>
                    <a:pt x="1426" y="56"/>
                    <a:pt x="1362" y="75"/>
                  </a:cubicBezTo>
                  <a:cubicBezTo>
                    <a:pt x="1230" y="25"/>
                    <a:pt x="1098" y="1"/>
                    <a:pt x="97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9" name="Google Shape;769;p22"/>
            <p:cNvSpPr/>
            <p:nvPr/>
          </p:nvSpPr>
          <p:spPr>
            <a:xfrm rot="5400000">
              <a:off x="9116738" y="4047363"/>
              <a:ext cx="35175" cy="39700"/>
            </a:xfrm>
            <a:custGeom>
              <a:rect b="b" l="l" r="r" t="t"/>
              <a:pathLst>
                <a:path extrusionOk="0" h="1588" w="1407">
                  <a:moveTo>
                    <a:pt x="616" y="0"/>
                  </a:moveTo>
                  <a:lnTo>
                    <a:pt x="396" y="88"/>
                  </a:lnTo>
                  <a:lnTo>
                    <a:pt x="308" y="176"/>
                  </a:lnTo>
                  <a:lnTo>
                    <a:pt x="133" y="352"/>
                  </a:lnTo>
                  <a:lnTo>
                    <a:pt x="45" y="484"/>
                  </a:lnTo>
                  <a:cubicBezTo>
                    <a:pt x="1" y="659"/>
                    <a:pt x="1" y="879"/>
                    <a:pt x="45" y="1055"/>
                  </a:cubicBezTo>
                  <a:cubicBezTo>
                    <a:pt x="165" y="1376"/>
                    <a:pt x="470" y="1587"/>
                    <a:pt x="790" y="1587"/>
                  </a:cubicBezTo>
                  <a:cubicBezTo>
                    <a:pt x="820" y="1587"/>
                    <a:pt x="849" y="1585"/>
                    <a:pt x="879" y="1582"/>
                  </a:cubicBezTo>
                  <a:lnTo>
                    <a:pt x="1099" y="1406"/>
                  </a:lnTo>
                  <a:lnTo>
                    <a:pt x="1362" y="967"/>
                  </a:lnTo>
                  <a:cubicBezTo>
                    <a:pt x="1406" y="791"/>
                    <a:pt x="1406" y="571"/>
                    <a:pt x="1362" y="396"/>
                  </a:cubicBezTo>
                  <a:lnTo>
                    <a:pt x="1319" y="264"/>
                  </a:lnTo>
                  <a:lnTo>
                    <a:pt x="1143" y="132"/>
                  </a:lnTo>
                  <a:lnTo>
                    <a:pt x="835"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0" name="Google Shape;770;p22"/>
            <p:cNvSpPr/>
            <p:nvPr/>
          </p:nvSpPr>
          <p:spPr>
            <a:xfrm rot="5400000">
              <a:off x="8786850" y="3029000"/>
              <a:ext cx="35175" cy="38475"/>
            </a:xfrm>
            <a:custGeom>
              <a:rect b="b" l="l" r="r" t="t"/>
              <a:pathLst>
                <a:path extrusionOk="0" h="1539" w="1407">
                  <a:moveTo>
                    <a:pt x="528" y="1"/>
                  </a:moveTo>
                  <a:lnTo>
                    <a:pt x="308" y="177"/>
                  </a:lnTo>
                  <a:lnTo>
                    <a:pt x="45" y="572"/>
                  </a:lnTo>
                  <a:cubicBezTo>
                    <a:pt x="1" y="704"/>
                    <a:pt x="1" y="835"/>
                    <a:pt x="1" y="967"/>
                  </a:cubicBezTo>
                  <a:lnTo>
                    <a:pt x="132" y="1231"/>
                  </a:lnTo>
                  <a:lnTo>
                    <a:pt x="484" y="1494"/>
                  </a:lnTo>
                  <a:cubicBezTo>
                    <a:pt x="616" y="1538"/>
                    <a:pt x="747" y="1538"/>
                    <a:pt x="879" y="1538"/>
                  </a:cubicBezTo>
                  <a:lnTo>
                    <a:pt x="1099" y="1406"/>
                  </a:lnTo>
                  <a:lnTo>
                    <a:pt x="1362" y="967"/>
                  </a:lnTo>
                  <a:cubicBezTo>
                    <a:pt x="1406" y="835"/>
                    <a:pt x="1406" y="704"/>
                    <a:pt x="1406" y="572"/>
                  </a:cubicBezTo>
                  <a:lnTo>
                    <a:pt x="1274" y="352"/>
                  </a:lnTo>
                  <a:lnTo>
                    <a:pt x="879" y="89"/>
                  </a:lnTo>
                  <a:cubicBezTo>
                    <a:pt x="747" y="1"/>
                    <a:pt x="616" y="1"/>
                    <a:pt x="528"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1" name="Google Shape;771;p22"/>
            <p:cNvSpPr/>
            <p:nvPr/>
          </p:nvSpPr>
          <p:spPr>
            <a:xfrm rot="5400000">
              <a:off x="9294125" y="3954625"/>
              <a:ext cx="36250" cy="39600"/>
            </a:xfrm>
            <a:custGeom>
              <a:rect b="b" l="l" r="r" t="t"/>
              <a:pathLst>
                <a:path extrusionOk="0" h="1584" w="1450">
                  <a:moveTo>
                    <a:pt x="616" y="0"/>
                  </a:moveTo>
                  <a:lnTo>
                    <a:pt x="396" y="88"/>
                  </a:lnTo>
                  <a:lnTo>
                    <a:pt x="220" y="264"/>
                  </a:lnTo>
                  <a:lnTo>
                    <a:pt x="45" y="615"/>
                  </a:lnTo>
                  <a:cubicBezTo>
                    <a:pt x="1" y="747"/>
                    <a:pt x="1" y="879"/>
                    <a:pt x="1" y="1010"/>
                  </a:cubicBezTo>
                  <a:lnTo>
                    <a:pt x="132" y="1230"/>
                  </a:lnTo>
                  <a:lnTo>
                    <a:pt x="572" y="1537"/>
                  </a:lnTo>
                  <a:cubicBezTo>
                    <a:pt x="649" y="1569"/>
                    <a:pt x="727" y="1583"/>
                    <a:pt x="805" y="1583"/>
                  </a:cubicBezTo>
                  <a:cubicBezTo>
                    <a:pt x="947" y="1583"/>
                    <a:pt x="1089" y="1535"/>
                    <a:pt x="1230" y="1450"/>
                  </a:cubicBezTo>
                  <a:lnTo>
                    <a:pt x="1318" y="1274"/>
                  </a:lnTo>
                  <a:lnTo>
                    <a:pt x="1450" y="923"/>
                  </a:lnTo>
                  <a:lnTo>
                    <a:pt x="1450" y="703"/>
                  </a:lnTo>
                  <a:lnTo>
                    <a:pt x="1318" y="352"/>
                  </a:lnTo>
                  <a:lnTo>
                    <a:pt x="1186" y="176"/>
                  </a:lnTo>
                  <a:lnTo>
                    <a:pt x="835"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2" name="Google Shape;772;p22"/>
            <p:cNvSpPr/>
            <p:nvPr/>
          </p:nvSpPr>
          <p:spPr>
            <a:xfrm rot="5400000">
              <a:off x="9403675" y="3332875"/>
              <a:ext cx="46125" cy="43425"/>
            </a:xfrm>
            <a:custGeom>
              <a:rect b="b" l="l" r="r" t="t"/>
              <a:pathLst>
                <a:path extrusionOk="0" h="1737" w="1845">
                  <a:moveTo>
                    <a:pt x="923" y="1"/>
                  </a:moveTo>
                  <a:lnTo>
                    <a:pt x="659" y="88"/>
                  </a:lnTo>
                  <a:cubicBezTo>
                    <a:pt x="264" y="176"/>
                    <a:pt x="0" y="528"/>
                    <a:pt x="44" y="967"/>
                  </a:cubicBezTo>
                  <a:lnTo>
                    <a:pt x="220" y="1186"/>
                  </a:lnTo>
                  <a:lnTo>
                    <a:pt x="308" y="1274"/>
                  </a:lnTo>
                  <a:lnTo>
                    <a:pt x="308" y="1318"/>
                  </a:lnTo>
                  <a:cubicBezTo>
                    <a:pt x="416" y="1572"/>
                    <a:pt x="645" y="1736"/>
                    <a:pt x="895" y="1736"/>
                  </a:cubicBezTo>
                  <a:cubicBezTo>
                    <a:pt x="947" y="1736"/>
                    <a:pt x="1001" y="1729"/>
                    <a:pt x="1054" y="1713"/>
                  </a:cubicBezTo>
                  <a:lnTo>
                    <a:pt x="1186" y="1670"/>
                  </a:lnTo>
                  <a:lnTo>
                    <a:pt x="1406" y="1538"/>
                  </a:lnTo>
                  <a:cubicBezTo>
                    <a:pt x="1713" y="1318"/>
                    <a:pt x="1845" y="923"/>
                    <a:pt x="1713" y="615"/>
                  </a:cubicBezTo>
                  <a:cubicBezTo>
                    <a:pt x="1625" y="440"/>
                    <a:pt x="1537" y="264"/>
                    <a:pt x="1406" y="132"/>
                  </a:cubicBezTo>
                  <a:lnTo>
                    <a:pt x="1230" y="44"/>
                  </a:lnTo>
                  <a:lnTo>
                    <a:pt x="923"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3" name="Google Shape;773;p22"/>
            <p:cNvSpPr/>
            <p:nvPr/>
          </p:nvSpPr>
          <p:spPr>
            <a:xfrm rot="5400000">
              <a:off x="9506625" y="3497325"/>
              <a:ext cx="40650" cy="42850"/>
            </a:xfrm>
            <a:custGeom>
              <a:rect b="b" l="l" r="r" t="t"/>
              <a:pathLst>
                <a:path extrusionOk="0" h="1714" w="1626">
                  <a:moveTo>
                    <a:pt x="923" y="1"/>
                  </a:moveTo>
                  <a:lnTo>
                    <a:pt x="703" y="45"/>
                  </a:lnTo>
                  <a:cubicBezTo>
                    <a:pt x="264" y="220"/>
                    <a:pt x="0" y="659"/>
                    <a:pt x="0" y="1143"/>
                  </a:cubicBezTo>
                  <a:lnTo>
                    <a:pt x="132" y="1406"/>
                  </a:lnTo>
                  <a:lnTo>
                    <a:pt x="440" y="1670"/>
                  </a:lnTo>
                  <a:lnTo>
                    <a:pt x="703" y="1714"/>
                  </a:lnTo>
                  <a:cubicBezTo>
                    <a:pt x="1054" y="1670"/>
                    <a:pt x="1362" y="1450"/>
                    <a:pt x="1494" y="1143"/>
                  </a:cubicBezTo>
                  <a:cubicBezTo>
                    <a:pt x="1625" y="835"/>
                    <a:pt x="1625" y="528"/>
                    <a:pt x="1450" y="264"/>
                  </a:cubicBezTo>
                  <a:lnTo>
                    <a:pt x="1274" y="132"/>
                  </a:lnTo>
                  <a:lnTo>
                    <a:pt x="923"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4" name="Google Shape;774;p22"/>
            <p:cNvSpPr/>
            <p:nvPr/>
          </p:nvSpPr>
          <p:spPr>
            <a:xfrm rot="5400000">
              <a:off x="9499213" y="3064413"/>
              <a:ext cx="25275" cy="25850"/>
            </a:xfrm>
            <a:custGeom>
              <a:rect b="b" l="l" r="r" t="t"/>
              <a:pathLst>
                <a:path extrusionOk="0" h="1034" w="1011">
                  <a:moveTo>
                    <a:pt x="458" y="1"/>
                  </a:moveTo>
                  <a:cubicBezTo>
                    <a:pt x="411" y="1"/>
                    <a:pt x="361" y="8"/>
                    <a:pt x="308" y="23"/>
                  </a:cubicBezTo>
                  <a:lnTo>
                    <a:pt x="88" y="418"/>
                  </a:lnTo>
                  <a:cubicBezTo>
                    <a:pt x="44" y="506"/>
                    <a:pt x="0" y="638"/>
                    <a:pt x="44" y="770"/>
                  </a:cubicBezTo>
                  <a:lnTo>
                    <a:pt x="308" y="1033"/>
                  </a:lnTo>
                  <a:cubicBezTo>
                    <a:pt x="330" y="1011"/>
                    <a:pt x="341" y="1000"/>
                    <a:pt x="352" y="1000"/>
                  </a:cubicBezTo>
                  <a:cubicBezTo>
                    <a:pt x="363" y="1000"/>
                    <a:pt x="374" y="1011"/>
                    <a:pt x="396" y="1033"/>
                  </a:cubicBezTo>
                  <a:cubicBezTo>
                    <a:pt x="571" y="1033"/>
                    <a:pt x="747" y="1033"/>
                    <a:pt x="879" y="901"/>
                  </a:cubicBezTo>
                  <a:lnTo>
                    <a:pt x="1010" y="594"/>
                  </a:lnTo>
                  <a:cubicBezTo>
                    <a:pt x="967" y="550"/>
                    <a:pt x="967" y="506"/>
                    <a:pt x="967" y="462"/>
                  </a:cubicBezTo>
                  <a:cubicBezTo>
                    <a:pt x="857" y="171"/>
                    <a:pt x="688" y="1"/>
                    <a:pt x="458"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5" name="Google Shape;775;p22"/>
            <p:cNvSpPr/>
            <p:nvPr/>
          </p:nvSpPr>
          <p:spPr>
            <a:xfrm rot="5400000">
              <a:off x="8596688" y="3892263"/>
              <a:ext cx="62625" cy="76500"/>
            </a:xfrm>
            <a:custGeom>
              <a:rect b="b" l="l" r="r" t="t"/>
              <a:pathLst>
                <a:path extrusionOk="0" h="3060" w="2505">
                  <a:moveTo>
                    <a:pt x="1501" y="1"/>
                  </a:moveTo>
                  <a:cubicBezTo>
                    <a:pt x="1426" y="1"/>
                    <a:pt x="1350" y="10"/>
                    <a:pt x="1274" y="29"/>
                  </a:cubicBezTo>
                  <a:lnTo>
                    <a:pt x="879" y="336"/>
                  </a:lnTo>
                  <a:lnTo>
                    <a:pt x="835" y="468"/>
                  </a:lnTo>
                  <a:lnTo>
                    <a:pt x="791" y="468"/>
                  </a:lnTo>
                  <a:cubicBezTo>
                    <a:pt x="660" y="644"/>
                    <a:pt x="528" y="863"/>
                    <a:pt x="484" y="1083"/>
                  </a:cubicBezTo>
                  <a:lnTo>
                    <a:pt x="308" y="1258"/>
                  </a:lnTo>
                  <a:lnTo>
                    <a:pt x="132" y="1566"/>
                  </a:lnTo>
                  <a:lnTo>
                    <a:pt x="89" y="1698"/>
                  </a:lnTo>
                  <a:cubicBezTo>
                    <a:pt x="45" y="1873"/>
                    <a:pt x="1" y="2049"/>
                    <a:pt x="45" y="2225"/>
                  </a:cubicBezTo>
                  <a:lnTo>
                    <a:pt x="308" y="2708"/>
                  </a:lnTo>
                  <a:lnTo>
                    <a:pt x="660" y="2927"/>
                  </a:lnTo>
                  <a:lnTo>
                    <a:pt x="835" y="3015"/>
                  </a:lnTo>
                  <a:cubicBezTo>
                    <a:pt x="923" y="3045"/>
                    <a:pt x="1021" y="3059"/>
                    <a:pt x="1120" y="3059"/>
                  </a:cubicBezTo>
                  <a:cubicBezTo>
                    <a:pt x="1318" y="3059"/>
                    <a:pt x="1523" y="3001"/>
                    <a:pt x="1670" y="2884"/>
                  </a:cubicBezTo>
                  <a:lnTo>
                    <a:pt x="1977" y="2532"/>
                  </a:lnTo>
                  <a:lnTo>
                    <a:pt x="2065" y="2225"/>
                  </a:lnTo>
                  <a:lnTo>
                    <a:pt x="2065" y="2049"/>
                  </a:lnTo>
                  <a:lnTo>
                    <a:pt x="2372" y="1742"/>
                  </a:lnTo>
                  <a:lnTo>
                    <a:pt x="2504" y="1346"/>
                  </a:lnTo>
                  <a:lnTo>
                    <a:pt x="2460" y="775"/>
                  </a:lnTo>
                  <a:cubicBezTo>
                    <a:pt x="2385" y="324"/>
                    <a:pt x="1955" y="1"/>
                    <a:pt x="150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6" name="Google Shape;776;p22"/>
            <p:cNvSpPr/>
            <p:nvPr/>
          </p:nvSpPr>
          <p:spPr>
            <a:xfrm rot="5400000">
              <a:off x="8324613" y="3708013"/>
              <a:ext cx="34050" cy="40925"/>
            </a:xfrm>
            <a:custGeom>
              <a:rect b="b" l="l" r="r" t="t"/>
              <a:pathLst>
                <a:path extrusionOk="0" h="1637" w="1362">
                  <a:moveTo>
                    <a:pt x="706" y="1"/>
                  </a:moveTo>
                  <a:cubicBezTo>
                    <a:pt x="504" y="1"/>
                    <a:pt x="313" y="111"/>
                    <a:pt x="176" y="249"/>
                  </a:cubicBezTo>
                  <a:cubicBezTo>
                    <a:pt x="0" y="512"/>
                    <a:pt x="0" y="819"/>
                    <a:pt x="88" y="1127"/>
                  </a:cubicBezTo>
                  <a:cubicBezTo>
                    <a:pt x="176" y="1347"/>
                    <a:pt x="308" y="1522"/>
                    <a:pt x="527" y="1610"/>
                  </a:cubicBezTo>
                  <a:cubicBezTo>
                    <a:pt x="591" y="1626"/>
                    <a:pt x="662" y="1636"/>
                    <a:pt x="733" y="1636"/>
                  </a:cubicBezTo>
                  <a:cubicBezTo>
                    <a:pt x="858" y="1636"/>
                    <a:pt x="987" y="1606"/>
                    <a:pt x="1098" y="1522"/>
                  </a:cubicBezTo>
                  <a:lnTo>
                    <a:pt x="1186" y="1390"/>
                  </a:lnTo>
                  <a:lnTo>
                    <a:pt x="1274" y="1171"/>
                  </a:lnTo>
                  <a:lnTo>
                    <a:pt x="1230" y="1171"/>
                  </a:lnTo>
                  <a:lnTo>
                    <a:pt x="1362" y="951"/>
                  </a:lnTo>
                  <a:lnTo>
                    <a:pt x="1362" y="644"/>
                  </a:lnTo>
                  <a:lnTo>
                    <a:pt x="1318" y="424"/>
                  </a:lnTo>
                  <a:lnTo>
                    <a:pt x="1230" y="292"/>
                  </a:lnTo>
                  <a:lnTo>
                    <a:pt x="1010" y="117"/>
                  </a:lnTo>
                  <a:lnTo>
                    <a:pt x="879" y="29"/>
                  </a:lnTo>
                  <a:cubicBezTo>
                    <a:pt x="821" y="10"/>
                    <a:pt x="763" y="1"/>
                    <a:pt x="70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7" name="Google Shape;777;p22"/>
            <p:cNvSpPr/>
            <p:nvPr/>
          </p:nvSpPr>
          <p:spPr>
            <a:xfrm rot="5400000">
              <a:off x="8431100" y="3400150"/>
              <a:ext cx="62600" cy="65900"/>
            </a:xfrm>
            <a:custGeom>
              <a:rect b="b" l="l" r="r" t="t"/>
              <a:pathLst>
                <a:path extrusionOk="0" h="2636" w="2504">
                  <a:moveTo>
                    <a:pt x="1142" y="0"/>
                  </a:moveTo>
                  <a:cubicBezTo>
                    <a:pt x="396" y="264"/>
                    <a:pt x="0" y="1099"/>
                    <a:pt x="220" y="1889"/>
                  </a:cubicBezTo>
                  <a:cubicBezTo>
                    <a:pt x="308" y="2065"/>
                    <a:pt x="439" y="2284"/>
                    <a:pt x="571" y="2416"/>
                  </a:cubicBezTo>
                  <a:lnTo>
                    <a:pt x="879" y="2592"/>
                  </a:lnTo>
                  <a:lnTo>
                    <a:pt x="1142" y="2636"/>
                  </a:lnTo>
                  <a:lnTo>
                    <a:pt x="1450" y="2636"/>
                  </a:lnTo>
                  <a:lnTo>
                    <a:pt x="2021" y="2416"/>
                  </a:lnTo>
                  <a:lnTo>
                    <a:pt x="2372" y="2065"/>
                  </a:lnTo>
                  <a:lnTo>
                    <a:pt x="2504" y="1713"/>
                  </a:lnTo>
                  <a:lnTo>
                    <a:pt x="2504" y="1230"/>
                  </a:lnTo>
                  <a:lnTo>
                    <a:pt x="2284" y="528"/>
                  </a:lnTo>
                  <a:lnTo>
                    <a:pt x="1933" y="132"/>
                  </a:lnTo>
                  <a:lnTo>
                    <a:pt x="1625"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8" name="Google Shape;778;p22"/>
            <p:cNvSpPr/>
            <p:nvPr/>
          </p:nvSpPr>
          <p:spPr>
            <a:xfrm rot="5400000">
              <a:off x="8571313" y="3776013"/>
              <a:ext cx="62600" cy="63025"/>
            </a:xfrm>
            <a:custGeom>
              <a:rect b="b" l="l" r="r" t="t"/>
              <a:pathLst>
                <a:path extrusionOk="0" h="2521" w="2504">
                  <a:moveTo>
                    <a:pt x="1210" y="1"/>
                  </a:moveTo>
                  <a:cubicBezTo>
                    <a:pt x="900" y="1"/>
                    <a:pt x="594" y="99"/>
                    <a:pt x="352" y="281"/>
                  </a:cubicBezTo>
                  <a:lnTo>
                    <a:pt x="132" y="632"/>
                  </a:lnTo>
                  <a:lnTo>
                    <a:pt x="0" y="940"/>
                  </a:lnTo>
                  <a:lnTo>
                    <a:pt x="44" y="1511"/>
                  </a:lnTo>
                  <a:cubicBezTo>
                    <a:pt x="220" y="2082"/>
                    <a:pt x="791" y="2521"/>
                    <a:pt x="1406" y="2521"/>
                  </a:cubicBezTo>
                  <a:lnTo>
                    <a:pt x="1494" y="2521"/>
                  </a:lnTo>
                  <a:lnTo>
                    <a:pt x="1889" y="2389"/>
                  </a:lnTo>
                  <a:lnTo>
                    <a:pt x="2153" y="2213"/>
                  </a:lnTo>
                  <a:lnTo>
                    <a:pt x="2416" y="1862"/>
                  </a:lnTo>
                  <a:cubicBezTo>
                    <a:pt x="2504" y="1555"/>
                    <a:pt x="2504" y="1247"/>
                    <a:pt x="2416" y="896"/>
                  </a:cubicBezTo>
                  <a:cubicBezTo>
                    <a:pt x="2284" y="544"/>
                    <a:pt x="1977" y="237"/>
                    <a:pt x="1626" y="61"/>
                  </a:cubicBezTo>
                  <a:cubicBezTo>
                    <a:pt x="1490" y="20"/>
                    <a:pt x="1349" y="1"/>
                    <a:pt x="121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9" name="Google Shape;779;p22"/>
            <p:cNvSpPr/>
            <p:nvPr/>
          </p:nvSpPr>
          <p:spPr>
            <a:xfrm rot="5400000">
              <a:off x="8606775" y="4464150"/>
              <a:ext cx="32950" cy="40650"/>
            </a:xfrm>
            <a:custGeom>
              <a:rect b="b" l="l" r="r" t="t"/>
              <a:pathLst>
                <a:path extrusionOk="0" h="1626" w="1318">
                  <a:moveTo>
                    <a:pt x="527" y="0"/>
                  </a:moveTo>
                  <a:lnTo>
                    <a:pt x="176" y="88"/>
                  </a:lnTo>
                  <a:cubicBezTo>
                    <a:pt x="0" y="351"/>
                    <a:pt x="0" y="659"/>
                    <a:pt x="176" y="922"/>
                  </a:cubicBezTo>
                  <a:cubicBezTo>
                    <a:pt x="220" y="1054"/>
                    <a:pt x="264" y="1186"/>
                    <a:pt x="264" y="1318"/>
                  </a:cubicBezTo>
                  <a:lnTo>
                    <a:pt x="615" y="1625"/>
                  </a:lnTo>
                  <a:lnTo>
                    <a:pt x="1274" y="1362"/>
                  </a:lnTo>
                  <a:lnTo>
                    <a:pt x="1318" y="878"/>
                  </a:lnTo>
                  <a:cubicBezTo>
                    <a:pt x="1186" y="747"/>
                    <a:pt x="1054" y="615"/>
                    <a:pt x="966" y="483"/>
                  </a:cubicBezTo>
                  <a:cubicBezTo>
                    <a:pt x="835" y="264"/>
                    <a:pt x="703" y="88"/>
                    <a:pt x="527"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0" name="Google Shape;780;p22"/>
            <p:cNvSpPr/>
            <p:nvPr/>
          </p:nvSpPr>
          <p:spPr>
            <a:xfrm rot="5400000">
              <a:off x="8833500" y="3598325"/>
              <a:ext cx="51625" cy="53875"/>
            </a:xfrm>
            <a:custGeom>
              <a:rect b="b" l="l" r="r" t="t"/>
              <a:pathLst>
                <a:path extrusionOk="0" h="2155" w="2065">
                  <a:moveTo>
                    <a:pt x="791" y="0"/>
                  </a:moveTo>
                  <a:lnTo>
                    <a:pt x="615" y="44"/>
                  </a:lnTo>
                  <a:lnTo>
                    <a:pt x="264" y="352"/>
                  </a:lnTo>
                  <a:lnTo>
                    <a:pt x="88" y="791"/>
                  </a:lnTo>
                  <a:cubicBezTo>
                    <a:pt x="0" y="967"/>
                    <a:pt x="0" y="1142"/>
                    <a:pt x="0" y="1318"/>
                  </a:cubicBezTo>
                  <a:lnTo>
                    <a:pt x="264" y="1801"/>
                  </a:lnTo>
                  <a:lnTo>
                    <a:pt x="615" y="2021"/>
                  </a:lnTo>
                  <a:lnTo>
                    <a:pt x="791" y="2109"/>
                  </a:lnTo>
                  <a:cubicBezTo>
                    <a:pt x="900" y="2140"/>
                    <a:pt x="1009" y="2154"/>
                    <a:pt x="1115" y="2154"/>
                  </a:cubicBezTo>
                  <a:cubicBezTo>
                    <a:pt x="1310" y="2154"/>
                    <a:pt x="1499" y="2106"/>
                    <a:pt x="1669" y="2021"/>
                  </a:cubicBezTo>
                  <a:lnTo>
                    <a:pt x="1933" y="1669"/>
                  </a:lnTo>
                  <a:lnTo>
                    <a:pt x="2064" y="1318"/>
                  </a:lnTo>
                  <a:lnTo>
                    <a:pt x="2064" y="879"/>
                  </a:lnTo>
                  <a:lnTo>
                    <a:pt x="1933" y="527"/>
                  </a:lnTo>
                  <a:lnTo>
                    <a:pt x="1581" y="132"/>
                  </a:lnTo>
                  <a:lnTo>
                    <a:pt x="1230"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1" name="Google Shape;781;p22"/>
            <p:cNvSpPr/>
            <p:nvPr/>
          </p:nvSpPr>
          <p:spPr>
            <a:xfrm rot="5400000">
              <a:off x="8930150" y="3761950"/>
              <a:ext cx="54925" cy="59325"/>
            </a:xfrm>
            <a:custGeom>
              <a:rect b="b" l="l" r="r" t="t"/>
              <a:pathLst>
                <a:path extrusionOk="0" h="2373" w="2197">
                  <a:moveTo>
                    <a:pt x="967" y="1"/>
                  </a:moveTo>
                  <a:lnTo>
                    <a:pt x="615" y="88"/>
                  </a:lnTo>
                  <a:lnTo>
                    <a:pt x="396" y="264"/>
                  </a:lnTo>
                  <a:lnTo>
                    <a:pt x="176" y="528"/>
                  </a:lnTo>
                  <a:cubicBezTo>
                    <a:pt x="0" y="835"/>
                    <a:pt x="0" y="1186"/>
                    <a:pt x="132" y="1494"/>
                  </a:cubicBezTo>
                  <a:cubicBezTo>
                    <a:pt x="264" y="1889"/>
                    <a:pt x="571" y="2197"/>
                    <a:pt x="923" y="2372"/>
                  </a:cubicBezTo>
                  <a:lnTo>
                    <a:pt x="1362" y="2372"/>
                  </a:lnTo>
                  <a:lnTo>
                    <a:pt x="1713" y="2241"/>
                  </a:lnTo>
                  <a:lnTo>
                    <a:pt x="2021" y="1933"/>
                  </a:lnTo>
                  <a:cubicBezTo>
                    <a:pt x="2196" y="1582"/>
                    <a:pt x="2196" y="1186"/>
                    <a:pt x="2109" y="835"/>
                  </a:cubicBezTo>
                  <a:cubicBezTo>
                    <a:pt x="1933" y="308"/>
                    <a:pt x="1494" y="1"/>
                    <a:pt x="967"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2" name="Google Shape;782;p22"/>
            <p:cNvSpPr/>
            <p:nvPr/>
          </p:nvSpPr>
          <p:spPr>
            <a:xfrm rot="5400000">
              <a:off x="9039538" y="4177688"/>
              <a:ext cx="24175" cy="31600"/>
            </a:xfrm>
            <a:custGeom>
              <a:rect b="b" l="l" r="r" t="t"/>
              <a:pathLst>
                <a:path extrusionOk="0" h="1264" w="967">
                  <a:moveTo>
                    <a:pt x="615" y="0"/>
                  </a:moveTo>
                  <a:cubicBezTo>
                    <a:pt x="440" y="0"/>
                    <a:pt x="264" y="132"/>
                    <a:pt x="176" y="308"/>
                  </a:cubicBezTo>
                  <a:cubicBezTo>
                    <a:pt x="1" y="615"/>
                    <a:pt x="88" y="1010"/>
                    <a:pt x="396" y="1230"/>
                  </a:cubicBezTo>
                  <a:cubicBezTo>
                    <a:pt x="440" y="1252"/>
                    <a:pt x="495" y="1263"/>
                    <a:pt x="550" y="1263"/>
                  </a:cubicBezTo>
                  <a:cubicBezTo>
                    <a:pt x="604" y="1263"/>
                    <a:pt x="659" y="1252"/>
                    <a:pt x="703" y="1230"/>
                  </a:cubicBezTo>
                  <a:lnTo>
                    <a:pt x="835" y="791"/>
                  </a:lnTo>
                  <a:cubicBezTo>
                    <a:pt x="923" y="615"/>
                    <a:pt x="967" y="440"/>
                    <a:pt x="923" y="264"/>
                  </a:cubicBezTo>
                  <a:cubicBezTo>
                    <a:pt x="879" y="220"/>
                    <a:pt x="879" y="176"/>
                    <a:pt x="835" y="132"/>
                  </a:cubicBezTo>
                  <a:lnTo>
                    <a:pt x="615"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3" name="Google Shape;783;p22"/>
            <p:cNvSpPr/>
            <p:nvPr/>
          </p:nvSpPr>
          <p:spPr>
            <a:xfrm rot="5400000">
              <a:off x="8870825" y="4150400"/>
              <a:ext cx="36250" cy="41150"/>
            </a:xfrm>
            <a:custGeom>
              <a:rect b="b" l="l" r="r" t="t"/>
              <a:pathLst>
                <a:path extrusionOk="0" h="1646" w="1450">
                  <a:moveTo>
                    <a:pt x="735" y="1"/>
                  </a:moveTo>
                  <a:cubicBezTo>
                    <a:pt x="516" y="1"/>
                    <a:pt x="329" y="125"/>
                    <a:pt x="176" y="316"/>
                  </a:cubicBezTo>
                  <a:cubicBezTo>
                    <a:pt x="44" y="536"/>
                    <a:pt x="1" y="800"/>
                    <a:pt x="88" y="1107"/>
                  </a:cubicBezTo>
                  <a:cubicBezTo>
                    <a:pt x="132" y="1371"/>
                    <a:pt x="352" y="1546"/>
                    <a:pt x="615" y="1634"/>
                  </a:cubicBezTo>
                  <a:cubicBezTo>
                    <a:pt x="659" y="1641"/>
                    <a:pt x="703" y="1645"/>
                    <a:pt x="747" y="1645"/>
                  </a:cubicBezTo>
                  <a:cubicBezTo>
                    <a:pt x="964" y="1645"/>
                    <a:pt x="1172" y="1554"/>
                    <a:pt x="1318" y="1371"/>
                  </a:cubicBezTo>
                  <a:lnTo>
                    <a:pt x="1406" y="1239"/>
                  </a:lnTo>
                  <a:lnTo>
                    <a:pt x="1450" y="931"/>
                  </a:lnTo>
                  <a:lnTo>
                    <a:pt x="1450" y="756"/>
                  </a:lnTo>
                  <a:lnTo>
                    <a:pt x="1318" y="404"/>
                  </a:lnTo>
                  <a:lnTo>
                    <a:pt x="1230" y="273"/>
                  </a:lnTo>
                  <a:lnTo>
                    <a:pt x="1011" y="97"/>
                  </a:lnTo>
                  <a:lnTo>
                    <a:pt x="835" y="9"/>
                  </a:lnTo>
                  <a:cubicBezTo>
                    <a:pt x="801" y="3"/>
                    <a:pt x="768" y="1"/>
                    <a:pt x="73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4" name="Google Shape;784;p22"/>
            <p:cNvSpPr/>
            <p:nvPr/>
          </p:nvSpPr>
          <p:spPr>
            <a:xfrm rot="5400000">
              <a:off x="8069075" y="4040625"/>
              <a:ext cx="23075" cy="25725"/>
            </a:xfrm>
            <a:custGeom>
              <a:rect b="b" l="l" r="r" t="t"/>
              <a:pathLst>
                <a:path extrusionOk="0" h="1029" w="923">
                  <a:moveTo>
                    <a:pt x="264" y="1"/>
                  </a:moveTo>
                  <a:lnTo>
                    <a:pt x="0" y="484"/>
                  </a:lnTo>
                  <a:lnTo>
                    <a:pt x="44" y="572"/>
                  </a:lnTo>
                  <a:cubicBezTo>
                    <a:pt x="44" y="616"/>
                    <a:pt x="44" y="660"/>
                    <a:pt x="88" y="704"/>
                  </a:cubicBezTo>
                  <a:cubicBezTo>
                    <a:pt x="132" y="835"/>
                    <a:pt x="220" y="967"/>
                    <a:pt x="352" y="1011"/>
                  </a:cubicBezTo>
                  <a:cubicBezTo>
                    <a:pt x="387" y="1023"/>
                    <a:pt x="426" y="1028"/>
                    <a:pt x="465" y="1028"/>
                  </a:cubicBezTo>
                  <a:cubicBezTo>
                    <a:pt x="571" y="1028"/>
                    <a:pt x="683" y="987"/>
                    <a:pt x="747" y="923"/>
                  </a:cubicBezTo>
                  <a:lnTo>
                    <a:pt x="835" y="791"/>
                  </a:lnTo>
                  <a:cubicBezTo>
                    <a:pt x="879" y="660"/>
                    <a:pt x="923" y="528"/>
                    <a:pt x="879" y="396"/>
                  </a:cubicBezTo>
                  <a:cubicBezTo>
                    <a:pt x="747" y="89"/>
                    <a:pt x="396" y="45"/>
                    <a:pt x="26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5" name="Google Shape;785;p22"/>
            <p:cNvSpPr/>
            <p:nvPr/>
          </p:nvSpPr>
          <p:spPr>
            <a:xfrm rot="5400000">
              <a:off x="9107000" y="3667450"/>
              <a:ext cx="62600" cy="60550"/>
            </a:xfrm>
            <a:custGeom>
              <a:rect b="b" l="l" r="r" t="t"/>
              <a:pathLst>
                <a:path extrusionOk="0" h="2422" w="2504">
                  <a:moveTo>
                    <a:pt x="1169" y="1"/>
                  </a:moveTo>
                  <a:cubicBezTo>
                    <a:pt x="722" y="1"/>
                    <a:pt x="295" y="257"/>
                    <a:pt x="132" y="664"/>
                  </a:cubicBezTo>
                  <a:lnTo>
                    <a:pt x="0" y="1016"/>
                  </a:lnTo>
                  <a:lnTo>
                    <a:pt x="0" y="1279"/>
                  </a:lnTo>
                  <a:lnTo>
                    <a:pt x="132" y="1631"/>
                  </a:lnTo>
                  <a:cubicBezTo>
                    <a:pt x="352" y="2026"/>
                    <a:pt x="747" y="2333"/>
                    <a:pt x="1230" y="2421"/>
                  </a:cubicBezTo>
                  <a:lnTo>
                    <a:pt x="1581" y="2421"/>
                  </a:lnTo>
                  <a:lnTo>
                    <a:pt x="1845" y="2333"/>
                  </a:lnTo>
                  <a:lnTo>
                    <a:pt x="2152" y="2158"/>
                  </a:lnTo>
                  <a:cubicBezTo>
                    <a:pt x="2416" y="1806"/>
                    <a:pt x="2504" y="1323"/>
                    <a:pt x="2372" y="884"/>
                  </a:cubicBezTo>
                  <a:cubicBezTo>
                    <a:pt x="2196" y="401"/>
                    <a:pt x="1801" y="49"/>
                    <a:pt x="1274" y="6"/>
                  </a:cubicBezTo>
                  <a:cubicBezTo>
                    <a:pt x="1239" y="2"/>
                    <a:pt x="1204" y="1"/>
                    <a:pt x="1169"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6" name="Google Shape;786;p22"/>
            <p:cNvSpPr/>
            <p:nvPr/>
          </p:nvSpPr>
          <p:spPr>
            <a:xfrm rot="5400000">
              <a:off x="8466363" y="3098313"/>
              <a:ext cx="42850" cy="43675"/>
            </a:xfrm>
            <a:custGeom>
              <a:rect b="b" l="l" r="r" t="t"/>
              <a:pathLst>
                <a:path extrusionOk="0" h="1747" w="1714">
                  <a:moveTo>
                    <a:pt x="835" y="0"/>
                  </a:moveTo>
                  <a:cubicBezTo>
                    <a:pt x="616" y="44"/>
                    <a:pt x="440" y="176"/>
                    <a:pt x="308" y="352"/>
                  </a:cubicBezTo>
                  <a:lnTo>
                    <a:pt x="220" y="440"/>
                  </a:lnTo>
                  <a:lnTo>
                    <a:pt x="45" y="747"/>
                  </a:lnTo>
                  <a:lnTo>
                    <a:pt x="1" y="1011"/>
                  </a:lnTo>
                  <a:cubicBezTo>
                    <a:pt x="1" y="1055"/>
                    <a:pt x="45" y="1099"/>
                    <a:pt x="45" y="1142"/>
                  </a:cubicBezTo>
                  <a:cubicBezTo>
                    <a:pt x="133" y="1406"/>
                    <a:pt x="264" y="1582"/>
                    <a:pt x="484" y="1670"/>
                  </a:cubicBezTo>
                  <a:cubicBezTo>
                    <a:pt x="605" y="1721"/>
                    <a:pt x="733" y="1746"/>
                    <a:pt x="863" y="1746"/>
                  </a:cubicBezTo>
                  <a:cubicBezTo>
                    <a:pt x="1062" y="1746"/>
                    <a:pt x="1264" y="1688"/>
                    <a:pt x="1450" y="1582"/>
                  </a:cubicBezTo>
                  <a:lnTo>
                    <a:pt x="1582" y="1406"/>
                  </a:lnTo>
                  <a:lnTo>
                    <a:pt x="1714" y="1055"/>
                  </a:lnTo>
                  <a:lnTo>
                    <a:pt x="1714" y="791"/>
                  </a:lnTo>
                  <a:lnTo>
                    <a:pt x="1714" y="747"/>
                  </a:lnTo>
                  <a:cubicBezTo>
                    <a:pt x="1670" y="440"/>
                    <a:pt x="1450" y="220"/>
                    <a:pt x="1231" y="44"/>
                  </a:cubicBezTo>
                  <a:lnTo>
                    <a:pt x="1143"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7" name="Google Shape;787;p22"/>
            <p:cNvSpPr/>
            <p:nvPr/>
          </p:nvSpPr>
          <p:spPr>
            <a:xfrm rot="5400000">
              <a:off x="8818450" y="3447125"/>
              <a:ext cx="50550" cy="56500"/>
            </a:xfrm>
            <a:custGeom>
              <a:rect b="b" l="l" r="r" t="t"/>
              <a:pathLst>
                <a:path extrusionOk="0" h="2260" w="2022">
                  <a:moveTo>
                    <a:pt x="791" y="0"/>
                  </a:moveTo>
                  <a:lnTo>
                    <a:pt x="484" y="132"/>
                  </a:lnTo>
                  <a:lnTo>
                    <a:pt x="133" y="527"/>
                  </a:lnTo>
                  <a:lnTo>
                    <a:pt x="1" y="923"/>
                  </a:lnTo>
                  <a:lnTo>
                    <a:pt x="45" y="1450"/>
                  </a:lnTo>
                  <a:cubicBezTo>
                    <a:pt x="285" y="2137"/>
                    <a:pt x="740" y="2260"/>
                    <a:pt x="1011" y="2260"/>
                  </a:cubicBezTo>
                  <a:cubicBezTo>
                    <a:pt x="1087" y="2260"/>
                    <a:pt x="1148" y="2250"/>
                    <a:pt x="1187" y="2240"/>
                  </a:cubicBezTo>
                  <a:lnTo>
                    <a:pt x="1582" y="1933"/>
                  </a:lnTo>
                  <a:lnTo>
                    <a:pt x="1845" y="1494"/>
                  </a:lnTo>
                  <a:cubicBezTo>
                    <a:pt x="1977" y="1274"/>
                    <a:pt x="2021" y="1054"/>
                    <a:pt x="1977" y="791"/>
                  </a:cubicBezTo>
                  <a:lnTo>
                    <a:pt x="1714" y="308"/>
                  </a:lnTo>
                  <a:lnTo>
                    <a:pt x="1362" y="44"/>
                  </a:lnTo>
                  <a:lnTo>
                    <a:pt x="791"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8" name="Google Shape;788;p22"/>
            <p:cNvSpPr/>
            <p:nvPr/>
          </p:nvSpPr>
          <p:spPr>
            <a:xfrm rot="5400000">
              <a:off x="9132213" y="3241463"/>
              <a:ext cx="59325" cy="65950"/>
            </a:xfrm>
            <a:custGeom>
              <a:rect b="b" l="l" r="r" t="t"/>
              <a:pathLst>
                <a:path extrusionOk="0" h="2638" w="2373">
                  <a:moveTo>
                    <a:pt x="1012" y="0"/>
                  </a:moveTo>
                  <a:cubicBezTo>
                    <a:pt x="814" y="0"/>
                    <a:pt x="613" y="54"/>
                    <a:pt x="440" y="178"/>
                  </a:cubicBezTo>
                  <a:lnTo>
                    <a:pt x="176" y="486"/>
                  </a:lnTo>
                  <a:lnTo>
                    <a:pt x="44" y="793"/>
                  </a:lnTo>
                  <a:lnTo>
                    <a:pt x="0" y="1232"/>
                  </a:lnTo>
                  <a:cubicBezTo>
                    <a:pt x="0" y="1320"/>
                    <a:pt x="44" y="1452"/>
                    <a:pt x="88" y="1540"/>
                  </a:cubicBezTo>
                  <a:cubicBezTo>
                    <a:pt x="220" y="2198"/>
                    <a:pt x="791" y="2638"/>
                    <a:pt x="1494" y="2638"/>
                  </a:cubicBezTo>
                  <a:lnTo>
                    <a:pt x="1801" y="2506"/>
                  </a:lnTo>
                  <a:lnTo>
                    <a:pt x="2021" y="2286"/>
                  </a:lnTo>
                  <a:lnTo>
                    <a:pt x="2240" y="2023"/>
                  </a:lnTo>
                  <a:cubicBezTo>
                    <a:pt x="2372" y="1671"/>
                    <a:pt x="2372" y="1320"/>
                    <a:pt x="2240" y="969"/>
                  </a:cubicBezTo>
                  <a:cubicBezTo>
                    <a:pt x="2109" y="573"/>
                    <a:pt x="1845" y="266"/>
                    <a:pt x="1450" y="90"/>
                  </a:cubicBezTo>
                  <a:cubicBezTo>
                    <a:pt x="1316" y="33"/>
                    <a:pt x="1165" y="0"/>
                    <a:pt x="1012"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9" name="Google Shape;789;p22"/>
            <p:cNvSpPr/>
            <p:nvPr/>
          </p:nvSpPr>
          <p:spPr>
            <a:xfrm rot="5400000">
              <a:off x="8416263" y="4107838"/>
              <a:ext cx="36275" cy="38450"/>
            </a:xfrm>
            <a:custGeom>
              <a:rect b="b" l="l" r="r" t="t"/>
              <a:pathLst>
                <a:path extrusionOk="0" h="1538" w="1451">
                  <a:moveTo>
                    <a:pt x="528" y="0"/>
                  </a:moveTo>
                  <a:lnTo>
                    <a:pt x="352" y="132"/>
                  </a:lnTo>
                  <a:lnTo>
                    <a:pt x="89" y="571"/>
                  </a:lnTo>
                  <a:cubicBezTo>
                    <a:pt x="45" y="703"/>
                    <a:pt x="1" y="835"/>
                    <a:pt x="45" y="967"/>
                  </a:cubicBezTo>
                  <a:lnTo>
                    <a:pt x="176" y="1186"/>
                  </a:lnTo>
                  <a:lnTo>
                    <a:pt x="528" y="1494"/>
                  </a:lnTo>
                  <a:cubicBezTo>
                    <a:pt x="660" y="1538"/>
                    <a:pt x="791" y="1538"/>
                    <a:pt x="923" y="1538"/>
                  </a:cubicBezTo>
                  <a:lnTo>
                    <a:pt x="1143" y="1362"/>
                  </a:lnTo>
                  <a:lnTo>
                    <a:pt x="1362" y="967"/>
                  </a:lnTo>
                  <a:cubicBezTo>
                    <a:pt x="1406" y="835"/>
                    <a:pt x="1450" y="703"/>
                    <a:pt x="1450" y="571"/>
                  </a:cubicBezTo>
                  <a:lnTo>
                    <a:pt x="1318" y="352"/>
                  </a:lnTo>
                  <a:lnTo>
                    <a:pt x="923" y="44"/>
                  </a:lnTo>
                  <a:cubicBezTo>
                    <a:pt x="791" y="0"/>
                    <a:pt x="660" y="0"/>
                    <a:pt x="52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0" name="Google Shape;790;p22"/>
            <p:cNvSpPr/>
            <p:nvPr/>
          </p:nvSpPr>
          <p:spPr>
            <a:xfrm rot="5400000">
              <a:off x="8066138" y="3211288"/>
              <a:ext cx="28550" cy="23075"/>
            </a:xfrm>
            <a:custGeom>
              <a:rect b="b" l="l" r="r" t="t"/>
              <a:pathLst>
                <a:path extrusionOk="0" h="923" w="1142">
                  <a:moveTo>
                    <a:pt x="626" y="1"/>
                  </a:moveTo>
                  <a:cubicBezTo>
                    <a:pt x="565" y="1"/>
                    <a:pt x="502" y="10"/>
                    <a:pt x="439" y="28"/>
                  </a:cubicBezTo>
                  <a:cubicBezTo>
                    <a:pt x="176" y="115"/>
                    <a:pt x="0" y="423"/>
                    <a:pt x="88" y="686"/>
                  </a:cubicBezTo>
                  <a:lnTo>
                    <a:pt x="264" y="906"/>
                  </a:lnTo>
                  <a:cubicBezTo>
                    <a:pt x="329" y="917"/>
                    <a:pt x="398" y="923"/>
                    <a:pt x="467" y="923"/>
                  </a:cubicBezTo>
                  <a:cubicBezTo>
                    <a:pt x="675" y="923"/>
                    <a:pt x="889" y="873"/>
                    <a:pt x="1054" y="774"/>
                  </a:cubicBezTo>
                  <a:lnTo>
                    <a:pt x="1142" y="467"/>
                  </a:lnTo>
                  <a:lnTo>
                    <a:pt x="1142" y="379"/>
                  </a:lnTo>
                  <a:cubicBezTo>
                    <a:pt x="1072" y="134"/>
                    <a:pt x="863" y="1"/>
                    <a:pt x="62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791" name="Google Shape;791;p22"/>
          <p:cNvGrpSpPr/>
          <p:nvPr/>
        </p:nvGrpSpPr>
        <p:grpSpPr>
          <a:xfrm rot="-5134204">
            <a:off x="16990" y="4132258"/>
            <a:ext cx="1302386" cy="1104092"/>
            <a:chOff x="-754697" y="1352100"/>
            <a:chExt cx="6171556" cy="3954075"/>
          </a:xfrm>
        </p:grpSpPr>
        <p:sp>
          <p:nvSpPr>
            <p:cNvPr id="792" name="Google Shape;792;p22"/>
            <p:cNvSpPr/>
            <p:nvPr/>
          </p:nvSpPr>
          <p:spPr>
            <a:xfrm rot="-5400000">
              <a:off x="58844" y="2158513"/>
              <a:ext cx="2111360" cy="3738443"/>
            </a:xfrm>
            <a:custGeom>
              <a:rect b="b" l="l" r="r" t="t"/>
              <a:pathLst>
                <a:path extrusionOk="0" h="68080" w="38310">
                  <a:moveTo>
                    <a:pt x="314" y="1"/>
                  </a:moveTo>
                  <a:cubicBezTo>
                    <a:pt x="147" y="1"/>
                    <a:pt x="1" y="191"/>
                    <a:pt x="153" y="313"/>
                  </a:cubicBezTo>
                  <a:cubicBezTo>
                    <a:pt x="3661" y="3942"/>
                    <a:pt x="6968" y="7693"/>
                    <a:pt x="10074" y="11645"/>
                  </a:cubicBezTo>
                  <a:cubicBezTo>
                    <a:pt x="13179" y="15597"/>
                    <a:pt x="16083" y="19711"/>
                    <a:pt x="18785" y="23945"/>
                  </a:cubicBezTo>
                  <a:cubicBezTo>
                    <a:pt x="21527" y="28261"/>
                    <a:pt x="24027" y="32737"/>
                    <a:pt x="26326" y="37294"/>
                  </a:cubicBezTo>
                  <a:cubicBezTo>
                    <a:pt x="28625" y="41852"/>
                    <a:pt x="30682" y="46570"/>
                    <a:pt x="32537" y="51369"/>
                  </a:cubicBezTo>
                  <a:cubicBezTo>
                    <a:pt x="34392" y="56168"/>
                    <a:pt x="36005" y="61048"/>
                    <a:pt x="37376" y="66049"/>
                  </a:cubicBezTo>
                  <a:cubicBezTo>
                    <a:pt x="37538" y="66694"/>
                    <a:pt x="37739" y="67299"/>
                    <a:pt x="37901" y="67904"/>
                  </a:cubicBezTo>
                  <a:cubicBezTo>
                    <a:pt x="37918" y="68026"/>
                    <a:pt x="38002" y="68080"/>
                    <a:pt x="38087" y="68080"/>
                  </a:cubicBezTo>
                  <a:cubicBezTo>
                    <a:pt x="38198" y="68080"/>
                    <a:pt x="38309" y="67984"/>
                    <a:pt x="38263" y="67824"/>
                  </a:cubicBezTo>
                  <a:cubicBezTo>
                    <a:pt x="36973" y="62823"/>
                    <a:pt x="35400" y="57903"/>
                    <a:pt x="33626" y="53023"/>
                  </a:cubicBezTo>
                  <a:cubicBezTo>
                    <a:pt x="31811" y="48183"/>
                    <a:pt x="29794" y="43465"/>
                    <a:pt x="27536" y="38827"/>
                  </a:cubicBezTo>
                  <a:cubicBezTo>
                    <a:pt x="25278" y="34229"/>
                    <a:pt x="22858" y="29753"/>
                    <a:pt x="20156" y="25438"/>
                  </a:cubicBezTo>
                  <a:cubicBezTo>
                    <a:pt x="17494" y="21082"/>
                    <a:pt x="14631" y="16888"/>
                    <a:pt x="11525" y="12855"/>
                  </a:cubicBezTo>
                  <a:cubicBezTo>
                    <a:pt x="8460" y="8862"/>
                    <a:pt x="5194" y="5031"/>
                    <a:pt x="1725" y="1361"/>
                  </a:cubicBezTo>
                  <a:cubicBezTo>
                    <a:pt x="1322" y="918"/>
                    <a:pt x="879" y="514"/>
                    <a:pt x="475" y="71"/>
                  </a:cubicBezTo>
                  <a:cubicBezTo>
                    <a:pt x="426" y="21"/>
                    <a:pt x="369" y="1"/>
                    <a:pt x="314" y="1"/>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3" name="Google Shape;793;p22"/>
            <p:cNvSpPr/>
            <p:nvPr/>
          </p:nvSpPr>
          <p:spPr>
            <a:xfrm rot="-5400000">
              <a:off x="-57623" y="2120398"/>
              <a:ext cx="2476039" cy="939443"/>
            </a:xfrm>
            <a:custGeom>
              <a:rect b="b" l="l" r="r" t="t"/>
              <a:pathLst>
                <a:path extrusionOk="0" h="17108" w="44927">
                  <a:moveTo>
                    <a:pt x="8186" y="0"/>
                  </a:moveTo>
                  <a:cubicBezTo>
                    <a:pt x="5062" y="0"/>
                    <a:pt x="1997" y="894"/>
                    <a:pt x="0" y="3391"/>
                  </a:cubicBezTo>
                  <a:lnTo>
                    <a:pt x="202" y="3431"/>
                  </a:lnTo>
                  <a:cubicBezTo>
                    <a:pt x="6735" y="8391"/>
                    <a:pt x="13752" y="12787"/>
                    <a:pt x="21415" y="15207"/>
                  </a:cubicBezTo>
                  <a:cubicBezTo>
                    <a:pt x="25260" y="16421"/>
                    <a:pt x="29289" y="17107"/>
                    <a:pt x="33291" y="17107"/>
                  </a:cubicBezTo>
                  <a:cubicBezTo>
                    <a:pt x="37263" y="17107"/>
                    <a:pt x="41210" y="16431"/>
                    <a:pt x="44927" y="14925"/>
                  </a:cubicBezTo>
                  <a:cubicBezTo>
                    <a:pt x="43193" y="13190"/>
                    <a:pt x="40934" y="12182"/>
                    <a:pt x="38756" y="11214"/>
                  </a:cubicBezTo>
                  <a:lnTo>
                    <a:pt x="23230" y="4439"/>
                  </a:lnTo>
                  <a:cubicBezTo>
                    <a:pt x="19681" y="2907"/>
                    <a:pt x="16132" y="1334"/>
                    <a:pt x="12381" y="487"/>
                  </a:cubicBezTo>
                  <a:cubicBezTo>
                    <a:pt x="11034" y="185"/>
                    <a:pt x="9604" y="0"/>
                    <a:pt x="8186"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4" name="Google Shape;794;p22"/>
            <p:cNvSpPr/>
            <p:nvPr/>
          </p:nvSpPr>
          <p:spPr>
            <a:xfrm rot="-5400000">
              <a:off x="2604364" y="700076"/>
              <a:ext cx="1778205" cy="3846785"/>
            </a:xfrm>
            <a:custGeom>
              <a:rect b="b" l="l" r="r" t="t"/>
              <a:pathLst>
                <a:path extrusionOk="0" h="70053" w="32265">
                  <a:moveTo>
                    <a:pt x="445" y="1"/>
                  </a:moveTo>
                  <a:lnTo>
                    <a:pt x="445" y="1"/>
                  </a:lnTo>
                  <a:cubicBezTo>
                    <a:pt x="1" y="8228"/>
                    <a:pt x="2300" y="16334"/>
                    <a:pt x="5082" y="24077"/>
                  </a:cubicBezTo>
                  <a:cubicBezTo>
                    <a:pt x="9438" y="36135"/>
                    <a:pt x="15003" y="47710"/>
                    <a:pt x="21738" y="58599"/>
                  </a:cubicBezTo>
                  <a:cubicBezTo>
                    <a:pt x="24440" y="62995"/>
                    <a:pt x="27465" y="67390"/>
                    <a:pt x="31699" y="70052"/>
                  </a:cubicBezTo>
                  <a:cubicBezTo>
                    <a:pt x="32264" y="69649"/>
                    <a:pt x="32264" y="68762"/>
                    <a:pt x="32143" y="68036"/>
                  </a:cubicBezTo>
                  <a:cubicBezTo>
                    <a:pt x="31095" y="59446"/>
                    <a:pt x="30006" y="50815"/>
                    <a:pt x="28917" y="42225"/>
                  </a:cubicBezTo>
                  <a:cubicBezTo>
                    <a:pt x="28554" y="38757"/>
                    <a:pt x="27989" y="35329"/>
                    <a:pt x="27223" y="31901"/>
                  </a:cubicBezTo>
                  <a:cubicBezTo>
                    <a:pt x="24239" y="19399"/>
                    <a:pt x="11212" y="5445"/>
                    <a:pt x="445" y="1"/>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5" name="Google Shape;795;p22"/>
            <p:cNvSpPr/>
            <p:nvPr/>
          </p:nvSpPr>
          <p:spPr>
            <a:xfrm rot="-5400000">
              <a:off x="1895155" y="2583442"/>
              <a:ext cx="853582" cy="3058352"/>
            </a:xfrm>
            <a:custGeom>
              <a:rect b="b" l="l" r="r" t="t"/>
              <a:pathLst>
                <a:path extrusionOk="0" h="55695" w="15488">
                  <a:moveTo>
                    <a:pt x="11696" y="0"/>
                  </a:moveTo>
                  <a:cubicBezTo>
                    <a:pt x="4800" y="5001"/>
                    <a:pt x="1170" y="14156"/>
                    <a:pt x="566" y="23189"/>
                  </a:cubicBezTo>
                  <a:cubicBezTo>
                    <a:pt x="1" y="32183"/>
                    <a:pt x="2098" y="41136"/>
                    <a:pt x="4518" y="49766"/>
                  </a:cubicBezTo>
                  <a:cubicBezTo>
                    <a:pt x="5163" y="51944"/>
                    <a:pt x="5849" y="54202"/>
                    <a:pt x="7421" y="55695"/>
                  </a:cubicBezTo>
                  <a:cubicBezTo>
                    <a:pt x="8873" y="46741"/>
                    <a:pt x="10769" y="37829"/>
                    <a:pt x="13148" y="29077"/>
                  </a:cubicBezTo>
                  <a:cubicBezTo>
                    <a:pt x="15487" y="20326"/>
                    <a:pt x="14237" y="8711"/>
                    <a:pt x="11696"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6" name="Google Shape;796;p22"/>
            <p:cNvSpPr/>
            <p:nvPr/>
          </p:nvSpPr>
          <p:spPr>
            <a:xfrm rot="-5400000">
              <a:off x="-967442" y="3510662"/>
              <a:ext cx="1631495" cy="399324"/>
            </a:xfrm>
            <a:custGeom>
              <a:rect b="b" l="l" r="r" t="t"/>
              <a:pathLst>
                <a:path extrusionOk="0" h="7272" w="29603">
                  <a:moveTo>
                    <a:pt x="14143" y="0"/>
                  </a:moveTo>
                  <a:cubicBezTo>
                    <a:pt x="11170" y="0"/>
                    <a:pt x="8191" y="288"/>
                    <a:pt x="5244" y="872"/>
                  </a:cubicBezTo>
                  <a:cubicBezTo>
                    <a:pt x="3187" y="1275"/>
                    <a:pt x="888" y="2001"/>
                    <a:pt x="1" y="4058"/>
                  </a:cubicBezTo>
                  <a:cubicBezTo>
                    <a:pt x="4518" y="6518"/>
                    <a:pt x="10446" y="6962"/>
                    <a:pt x="15487" y="7244"/>
                  </a:cubicBezTo>
                  <a:cubicBezTo>
                    <a:pt x="15858" y="7262"/>
                    <a:pt x="16230" y="7271"/>
                    <a:pt x="16603" y="7271"/>
                  </a:cubicBezTo>
                  <a:cubicBezTo>
                    <a:pt x="21253" y="7271"/>
                    <a:pt x="25981" y="5858"/>
                    <a:pt x="29602" y="2647"/>
                  </a:cubicBezTo>
                  <a:cubicBezTo>
                    <a:pt x="24609" y="896"/>
                    <a:pt x="19386" y="0"/>
                    <a:pt x="14143"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7" name="Google Shape;797;p22"/>
            <p:cNvSpPr/>
            <p:nvPr/>
          </p:nvSpPr>
          <p:spPr>
            <a:xfrm rot="-5400000">
              <a:off x="140117" y="4026774"/>
              <a:ext cx="844654" cy="1714149"/>
            </a:xfrm>
            <a:custGeom>
              <a:rect b="b" l="l" r="r" t="t"/>
              <a:pathLst>
                <a:path extrusionOk="0" h="31216" w="15326">
                  <a:moveTo>
                    <a:pt x="11696" y="0"/>
                  </a:moveTo>
                  <a:cubicBezTo>
                    <a:pt x="6897" y="2864"/>
                    <a:pt x="3428" y="7986"/>
                    <a:pt x="1735" y="13632"/>
                  </a:cubicBezTo>
                  <a:cubicBezTo>
                    <a:pt x="41" y="19237"/>
                    <a:pt x="0" y="25367"/>
                    <a:pt x="1009" y="31215"/>
                  </a:cubicBezTo>
                  <a:cubicBezTo>
                    <a:pt x="4074" y="26577"/>
                    <a:pt x="7058" y="21859"/>
                    <a:pt x="9921" y="17019"/>
                  </a:cubicBezTo>
                  <a:cubicBezTo>
                    <a:pt x="11131" y="15084"/>
                    <a:pt x="12139" y="13027"/>
                    <a:pt x="12946" y="10889"/>
                  </a:cubicBezTo>
                  <a:cubicBezTo>
                    <a:pt x="13793" y="8187"/>
                    <a:pt x="15325" y="3025"/>
                    <a:pt x="11696"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8" name="Google Shape;798;p22"/>
            <p:cNvSpPr/>
            <p:nvPr/>
          </p:nvSpPr>
          <p:spPr>
            <a:xfrm rot="-5400000">
              <a:off x="2581706" y="1169765"/>
              <a:ext cx="1405810" cy="3070158"/>
            </a:xfrm>
            <a:custGeom>
              <a:rect b="b" l="l" r="r" t="t"/>
              <a:pathLst>
                <a:path extrusionOk="0" h="55910" w="25508">
                  <a:moveTo>
                    <a:pt x="361" y="0"/>
                  </a:moveTo>
                  <a:cubicBezTo>
                    <a:pt x="179" y="0"/>
                    <a:pt x="1" y="257"/>
                    <a:pt x="156" y="443"/>
                  </a:cubicBezTo>
                  <a:lnTo>
                    <a:pt x="277" y="564"/>
                  </a:lnTo>
                  <a:lnTo>
                    <a:pt x="640" y="1048"/>
                  </a:lnTo>
                  <a:cubicBezTo>
                    <a:pt x="1083" y="1693"/>
                    <a:pt x="1527" y="2298"/>
                    <a:pt x="1970" y="2943"/>
                  </a:cubicBezTo>
                  <a:cubicBezTo>
                    <a:pt x="3584" y="5242"/>
                    <a:pt x="5076" y="7581"/>
                    <a:pt x="6487" y="10001"/>
                  </a:cubicBezTo>
                  <a:cubicBezTo>
                    <a:pt x="8665" y="13590"/>
                    <a:pt x="10722" y="17300"/>
                    <a:pt x="12577" y="21091"/>
                  </a:cubicBezTo>
                  <a:cubicBezTo>
                    <a:pt x="14956" y="25850"/>
                    <a:pt x="17094" y="30770"/>
                    <a:pt x="18989" y="35771"/>
                  </a:cubicBezTo>
                  <a:cubicBezTo>
                    <a:pt x="21167" y="41538"/>
                    <a:pt x="22982" y="47426"/>
                    <a:pt x="24434" y="53395"/>
                  </a:cubicBezTo>
                  <a:cubicBezTo>
                    <a:pt x="24635" y="54161"/>
                    <a:pt x="24797" y="54968"/>
                    <a:pt x="24958" y="55734"/>
                  </a:cubicBezTo>
                  <a:cubicBezTo>
                    <a:pt x="24989" y="55857"/>
                    <a:pt x="25078" y="55910"/>
                    <a:pt x="25175" y="55910"/>
                  </a:cubicBezTo>
                  <a:cubicBezTo>
                    <a:pt x="25332" y="55910"/>
                    <a:pt x="25507" y="55772"/>
                    <a:pt x="25482" y="55573"/>
                  </a:cubicBezTo>
                  <a:cubicBezTo>
                    <a:pt x="24111" y="49483"/>
                    <a:pt x="22337" y="43474"/>
                    <a:pt x="20199" y="37586"/>
                  </a:cubicBezTo>
                  <a:cubicBezTo>
                    <a:pt x="18344" y="32424"/>
                    <a:pt x="16207" y="27383"/>
                    <a:pt x="13827" y="22463"/>
                  </a:cubicBezTo>
                  <a:cubicBezTo>
                    <a:pt x="11932" y="18470"/>
                    <a:pt x="9875" y="14598"/>
                    <a:pt x="7617" y="10807"/>
                  </a:cubicBezTo>
                  <a:cubicBezTo>
                    <a:pt x="6124" y="8226"/>
                    <a:pt x="4471" y="5686"/>
                    <a:pt x="2777" y="3185"/>
                  </a:cubicBezTo>
                  <a:cubicBezTo>
                    <a:pt x="2091" y="2177"/>
                    <a:pt x="1366" y="1088"/>
                    <a:pt x="599" y="161"/>
                  </a:cubicBezTo>
                  <a:lnTo>
                    <a:pt x="519" y="80"/>
                  </a:lnTo>
                  <a:cubicBezTo>
                    <a:pt x="472" y="24"/>
                    <a:pt x="416" y="0"/>
                    <a:pt x="361"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9" name="Google Shape;799;p22"/>
            <p:cNvSpPr/>
            <p:nvPr/>
          </p:nvSpPr>
          <p:spPr>
            <a:xfrm rot="-5400000">
              <a:off x="173498" y="2212286"/>
              <a:ext cx="2072506" cy="627705"/>
            </a:xfrm>
            <a:custGeom>
              <a:rect b="b" l="l" r="r" t="t"/>
              <a:pathLst>
                <a:path extrusionOk="0" h="11431" w="37605">
                  <a:moveTo>
                    <a:pt x="939" y="1"/>
                  </a:moveTo>
                  <a:cubicBezTo>
                    <a:pt x="740" y="1"/>
                    <a:pt x="540" y="29"/>
                    <a:pt x="340" y="58"/>
                  </a:cubicBezTo>
                  <a:lnTo>
                    <a:pt x="300" y="58"/>
                  </a:lnTo>
                  <a:cubicBezTo>
                    <a:pt x="0" y="95"/>
                    <a:pt x="83" y="550"/>
                    <a:pt x="355" y="550"/>
                  </a:cubicBezTo>
                  <a:cubicBezTo>
                    <a:pt x="376" y="550"/>
                    <a:pt x="398" y="548"/>
                    <a:pt x="421" y="542"/>
                  </a:cubicBezTo>
                  <a:lnTo>
                    <a:pt x="421" y="501"/>
                  </a:lnTo>
                  <a:lnTo>
                    <a:pt x="905" y="501"/>
                  </a:lnTo>
                  <a:cubicBezTo>
                    <a:pt x="1469" y="501"/>
                    <a:pt x="2074" y="542"/>
                    <a:pt x="2639" y="622"/>
                  </a:cubicBezTo>
                  <a:cubicBezTo>
                    <a:pt x="5301" y="985"/>
                    <a:pt x="7922" y="1671"/>
                    <a:pt x="10423" y="2599"/>
                  </a:cubicBezTo>
                  <a:cubicBezTo>
                    <a:pt x="14980" y="4171"/>
                    <a:pt x="19295" y="6309"/>
                    <a:pt x="23771" y="8003"/>
                  </a:cubicBezTo>
                  <a:cubicBezTo>
                    <a:pt x="26917" y="9213"/>
                    <a:pt x="30143" y="10140"/>
                    <a:pt x="33450" y="10866"/>
                  </a:cubicBezTo>
                  <a:cubicBezTo>
                    <a:pt x="34338" y="11068"/>
                    <a:pt x="35225" y="11189"/>
                    <a:pt x="36112" y="11310"/>
                  </a:cubicBezTo>
                  <a:cubicBezTo>
                    <a:pt x="36475" y="11390"/>
                    <a:pt x="36838" y="11431"/>
                    <a:pt x="37241" y="11431"/>
                  </a:cubicBezTo>
                  <a:lnTo>
                    <a:pt x="37282" y="11431"/>
                  </a:lnTo>
                  <a:cubicBezTo>
                    <a:pt x="37604" y="11431"/>
                    <a:pt x="37604" y="10947"/>
                    <a:pt x="37282" y="10947"/>
                  </a:cubicBezTo>
                  <a:cubicBezTo>
                    <a:pt x="36273" y="10866"/>
                    <a:pt x="35265" y="10705"/>
                    <a:pt x="34257" y="10503"/>
                  </a:cubicBezTo>
                  <a:cubicBezTo>
                    <a:pt x="31192" y="9898"/>
                    <a:pt x="28127" y="9051"/>
                    <a:pt x="25183" y="8003"/>
                  </a:cubicBezTo>
                  <a:cubicBezTo>
                    <a:pt x="22884" y="7196"/>
                    <a:pt x="20626" y="6269"/>
                    <a:pt x="18408" y="5301"/>
                  </a:cubicBezTo>
                  <a:cubicBezTo>
                    <a:pt x="16149" y="4333"/>
                    <a:pt x="13971" y="3365"/>
                    <a:pt x="11713" y="2518"/>
                  </a:cubicBezTo>
                  <a:cubicBezTo>
                    <a:pt x="8971" y="1469"/>
                    <a:pt x="6107" y="663"/>
                    <a:pt x="3244" y="179"/>
                  </a:cubicBezTo>
                  <a:cubicBezTo>
                    <a:pt x="2558" y="58"/>
                    <a:pt x="1873" y="18"/>
                    <a:pt x="1187" y="18"/>
                  </a:cubicBezTo>
                  <a:cubicBezTo>
                    <a:pt x="1105" y="6"/>
                    <a:pt x="1022" y="1"/>
                    <a:pt x="939" y="1"/>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0" name="Google Shape;800;p22"/>
            <p:cNvSpPr/>
            <p:nvPr/>
          </p:nvSpPr>
          <p:spPr>
            <a:xfrm rot="-5400000">
              <a:off x="1927538" y="2923913"/>
              <a:ext cx="349248" cy="2321591"/>
            </a:xfrm>
            <a:custGeom>
              <a:rect b="b" l="l" r="r" t="t"/>
              <a:pathLst>
                <a:path extrusionOk="0" h="42278" w="6337">
                  <a:moveTo>
                    <a:pt x="5975" y="0"/>
                  </a:moveTo>
                  <a:cubicBezTo>
                    <a:pt x="5906" y="0"/>
                    <a:pt x="5843" y="34"/>
                    <a:pt x="5808" y="117"/>
                  </a:cubicBezTo>
                  <a:lnTo>
                    <a:pt x="5808" y="157"/>
                  </a:lnTo>
                  <a:cubicBezTo>
                    <a:pt x="5525" y="803"/>
                    <a:pt x="5243" y="1488"/>
                    <a:pt x="5001" y="2174"/>
                  </a:cubicBezTo>
                  <a:cubicBezTo>
                    <a:pt x="4316" y="3989"/>
                    <a:pt x="3751" y="5884"/>
                    <a:pt x="3227" y="7739"/>
                  </a:cubicBezTo>
                  <a:cubicBezTo>
                    <a:pt x="2420" y="10603"/>
                    <a:pt x="1775" y="13466"/>
                    <a:pt x="1291" y="16410"/>
                  </a:cubicBezTo>
                  <a:cubicBezTo>
                    <a:pt x="686" y="20040"/>
                    <a:pt x="323" y="23750"/>
                    <a:pt x="162" y="27420"/>
                  </a:cubicBezTo>
                  <a:cubicBezTo>
                    <a:pt x="0" y="31775"/>
                    <a:pt x="202" y="36131"/>
                    <a:pt x="726" y="40406"/>
                  </a:cubicBezTo>
                  <a:cubicBezTo>
                    <a:pt x="807" y="40970"/>
                    <a:pt x="847" y="41535"/>
                    <a:pt x="928" y="42100"/>
                  </a:cubicBezTo>
                  <a:cubicBezTo>
                    <a:pt x="959" y="42226"/>
                    <a:pt x="1052" y="42278"/>
                    <a:pt x="1152" y="42278"/>
                  </a:cubicBezTo>
                  <a:cubicBezTo>
                    <a:pt x="1307" y="42278"/>
                    <a:pt x="1477" y="42151"/>
                    <a:pt x="1452" y="41979"/>
                  </a:cubicBezTo>
                  <a:cubicBezTo>
                    <a:pt x="847" y="37623"/>
                    <a:pt x="565" y="33227"/>
                    <a:pt x="646" y="28872"/>
                  </a:cubicBezTo>
                  <a:cubicBezTo>
                    <a:pt x="807" y="22056"/>
                    <a:pt x="1734" y="15321"/>
                    <a:pt x="3469" y="8788"/>
                  </a:cubicBezTo>
                  <a:cubicBezTo>
                    <a:pt x="3993" y="6771"/>
                    <a:pt x="4598" y="4795"/>
                    <a:pt x="5324" y="2819"/>
                  </a:cubicBezTo>
                  <a:cubicBezTo>
                    <a:pt x="5525" y="2255"/>
                    <a:pt x="5727" y="1690"/>
                    <a:pt x="5969" y="1125"/>
                  </a:cubicBezTo>
                  <a:lnTo>
                    <a:pt x="6090" y="843"/>
                  </a:lnTo>
                  <a:cubicBezTo>
                    <a:pt x="6090" y="803"/>
                    <a:pt x="6130" y="762"/>
                    <a:pt x="6130" y="722"/>
                  </a:cubicBezTo>
                  <a:lnTo>
                    <a:pt x="6130" y="682"/>
                  </a:lnTo>
                  <a:cubicBezTo>
                    <a:pt x="6171" y="601"/>
                    <a:pt x="6211" y="520"/>
                    <a:pt x="6251" y="440"/>
                  </a:cubicBezTo>
                  <a:lnTo>
                    <a:pt x="6251" y="399"/>
                  </a:lnTo>
                  <a:cubicBezTo>
                    <a:pt x="6337" y="200"/>
                    <a:pt x="6140" y="0"/>
                    <a:pt x="5975"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1" name="Google Shape;801;p22"/>
            <p:cNvSpPr/>
            <p:nvPr/>
          </p:nvSpPr>
          <p:spPr>
            <a:xfrm rot="-5400000">
              <a:off x="205460" y="4311468"/>
              <a:ext cx="545448" cy="1188911"/>
            </a:xfrm>
            <a:custGeom>
              <a:rect b="b" l="l" r="r" t="t"/>
              <a:pathLst>
                <a:path extrusionOk="0" h="21651" w="9897">
                  <a:moveTo>
                    <a:pt x="9500" y="0"/>
                  </a:moveTo>
                  <a:cubicBezTo>
                    <a:pt x="9446" y="0"/>
                    <a:pt x="9391" y="18"/>
                    <a:pt x="9341" y="59"/>
                  </a:cubicBezTo>
                  <a:cubicBezTo>
                    <a:pt x="8414" y="906"/>
                    <a:pt x="7607" y="1915"/>
                    <a:pt x="6922" y="3003"/>
                  </a:cubicBezTo>
                  <a:cubicBezTo>
                    <a:pt x="4946" y="5947"/>
                    <a:pt x="3373" y="9133"/>
                    <a:pt x="2284" y="12521"/>
                  </a:cubicBezTo>
                  <a:cubicBezTo>
                    <a:pt x="1316" y="15384"/>
                    <a:pt x="550" y="18329"/>
                    <a:pt x="25" y="21313"/>
                  </a:cubicBezTo>
                  <a:cubicBezTo>
                    <a:pt x="1" y="21512"/>
                    <a:pt x="176" y="21650"/>
                    <a:pt x="333" y="21650"/>
                  </a:cubicBezTo>
                  <a:cubicBezTo>
                    <a:pt x="429" y="21650"/>
                    <a:pt x="519" y="21597"/>
                    <a:pt x="550" y="21474"/>
                  </a:cubicBezTo>
                  <a:cubicBezTo>
                    <a:pt x="1316" y="16675"/>
                    <a:pt x="2768" y="12037"/>
                    <a:pt x="4825" y="7641"/>
                  </a:cubicBezTo>
                  <a:cubicBezTo>
                    <a:pt x="5873" y="5343"/>
                    <a:pt x="7244" y="3205"/>
                    <a:pt x="8898" y="1269"/>
                  </a:cubicBezTo>
                  <a:cubicBezTo>
                    <a:pt x="9140" y="987"/>
                    <a:pt x="9422" y="705"/>
                    <a:pt x="9704" y="422"/>
                  </a:cubicBezTo>
                  <a:cubicBezTo>
                    <a:pt x="9897" y="262"/>
                    <a:pt x="9707" y="0"/>
                    <a:pt x="9500"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2" name="Google Shape;802;p22"/>
            <p:cNvSpPr/>
            <p:nvPr/>
          </p:nvSpPr>
          <p:spPr>
            <a:xfrm rot="-5400000">
              <a:off x="-842421" y="3681359"/>
              <a:ext cx="1323361" cy="87750"/>
            </a:xfrm>
            <a:custGeom>
              <a:rect b="b" l="l" r="r" t="t"/>
              <a:pathLst>
                <a:path extrusionOk="0" h="1598" w="24012">
                  <a:moveTo>
                    <a:pt x="13224" y="1"/>
                  </a:moveTo>
                  <a:cubicBezTo>
                    <a:pt x="11591" y="1"/>
                    <a:pt x="9957" y="32"/>
                    <a:pt x="8324" y="97"/>
                  </a:cubicBezTo>
                  <a:cubicBezTo>
                    <a:pt x="5945" y="177"/>
                    <a:pt x="3566" y="419"/>
                    <a:pt x="1267" y="863"/>
                  </a:cubicBezTo>
                  <a:cubicBezTo>
                    <a:pt x="944" y="944"/>
                    <a:pt x="622" y="984"/>
                    <a:pt x="299" y="1105"/>
                  </a:cubicBezTo>
                  <a:cubicBezTo>
                    <a:pt x="1" y="1179"/>
                    <a:pt x="116" y="1598"/>
                    <a:pt x="357" y="1598"/>
                  </a:cubicBezTo>
                  <a:cubicBezTo>
                    <a:pt x="377" y="1598"/>
                    <a:pt x="398" y="1595"/>
                    <a:pt x="420" y="1589"/>
                  </a:cubicBezTo>
                  <a:cubicBezTo>
                    <a:pt x="1428" y="1307"/>
                    <a:pt x="2436" y="1105"/>
                    <a:pt x="3485" y="1024"/>
                  </a:cubicBezTo>
                  <a:cubicBezTo>
                    <a:pt x="6383" y="654"/>
                    <a:pt x="9309" y="480"/>
                    <a:pt x="12240" y="480"/>
                  </a:cubicBezTo>
                  <a:cubicBezTo>
                    <a:pt x="12817" y="480"/>
                    <a:pt x="13394" y="487"/>
                    <a:pt x="13970" y="500"/>
                  </a:cubicBezTo>
                  <a:cubicBezTo>
                    <a:pt x="17197" y="540"/>
                    <a:pt x="20463" y="702"/>
                    <a:pt x="23690" y="944"/>
                  </a:cubicBezTo>
                  <a:cubicBezTo>
                    <a:pt x="23702" y="945"/>
                    <a:pt x="23713" y="946"/>
                    <a:pt x="23724" y="946"/>
                  </a:cubicBezTo>
                  <a:cubicBezTo>
                    <a:pt x="24012" y="946"/>
                    <a:pt x="24000" y="458"/>
                    <a:pt x="23690" y="419"/>
                  </a:cubicBezTo>
                  <a:cubicBezTo>
                    <a:pt x="20201" y="145"/>
                    <a:pt x="16712" y="1"/>
                    <a:pt x="13224" y="1"/>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803" name="Google Shape;803;p22"/>
          <p:cNvSpPr txBox="1"/>
          <p:nvPr>
            <p:ph type="title"/>
          </p:nvPr>
        </p:nvSpPr>
        <p:spPr>
          <a:xfrm>
            <a:off x="311700" y="467550"/>
            <a:ext cx="85206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ree big numbers">
  <p:cSld name="CUSTOM_10">
    <p:spTree>
      <p:nvGrpSpPr>
        <p:cNvPr id="804" name="Shape 804"/>
        <p:cNvGrpSpPr/>
        <p:nvPr/>
      </p:nvGrpSpPr>
      <p:grpSpPr>
        <a:xfrm>
          <a:off x="0" y="0"/>
          <a:ext cx="0" cy="0"/>
          <a:chOff x="0" y="0"/>
          <a:chExt cx="0" cy="0"/>
        </a:xfrm>
      </p:grpSpPr>
      <p:sp>
        <p:nvSpPr>
          <p:cNvPr id="805" name="Google Shape;805;p23"/>
          <p:cNvSpPr txBox="1"/>
          <p:nvPr>
            <p:ph type="title"/>
          </p:nvPr>
        </p:nvSpPr>
        <p:spPr>
          <a:xfrm>
            <a:off x="1115075" y="752325"/>
            <a:ext cx="4808100" cy="572700"/>
          </a:xfrm>
          <a:prstGeom prst="rect">
            <a:avLst/>
          </a:prstGeom>
        </p:spPr>
        <p:txBody>
          <a:bodyPr anchorCtr="0" anchor="t" bIns="91425" lIns="91425" spcFirstLastPara="1" rIns="91425" wrap="square" tIns="91425">
            <a:noAutofit/>
          </a:bodyPr>
          <a:lstStyle>
            <a:lvl1pPr lvl="0" rtl="0">
              <a:spcBef>
                <a:spcPts val="0"/>
              </a:spcBef>
              <a:spcAft>
                <a:spcPts val="0"/>
              </a:spcAft>
              <a:buSzPts val="3800"/>
              <a:buNone/>
              <a:defRPr sz="3800"/>
            </a:lvl1pPr>
            <a:lvl2pPr lvl="1" rtl="0">
              <a:spcBef>
                <a:spcPts val="0"/>
              </a:spcBef>
              <a:spcAft>
                <a:spcPts val="0"/>
              </a:spcAft>
              <a:buSzPts val="3800"/>
              <a:buNone/>
              <a:defRPr sz="3800"/>
            </a:lvl2pPr>
            <a:lvl3pPr lvl="2" rtl="0">
              <a:spcBef>
                <a:spcPts val="0"/>
              </a:spcBef>
              <a:spcAft>
                <a:spcPts val="0"/>
              </a:spcAft>
              <a:buSzPts val="3800"/>
              <a:buNone/>
              <a:defRPr sz="3800"/>
            </a:lvl3pPr>
            <a:lvl4pPr lvl="3" rtl="0">
              <a:spcBef>
                <a:spcPts val="0"/>
              </a:spcBef>
              <a:spcAft>
                <a:spcPts val="0"/>
              </a:spcAft>
              <a:buSzPts val="3800"/>
              <a:buNone/>
              <a:defRPr sz="3800"/>
            </a:lvl4pPr>
            <a:lvl5pPr lvl="4" rtl="0">
              <a:spcBef>
                <a:spcPts val="0"/>
              </a:spcBef>
              <a:spcAft>
                <a:spcPts val="0"/>
              </a:spcAft>
              <a:buSzPts val="3800"/>
              <a:buNone/>
              <a:defRPr sz="3800"/>
            </a:lvl5pPr>
            <a:lvl6pPr lvl="5" rtl="0">
              <a:spcBef>
                <a:spcPts val="0"/>
              </a:spcBef>
              <a:spcAft>
                <a:spcPts val="0"/>
              </a:spcAft>
              <a:buSzPts val="3800"/>
              <a:buNone/>
              <a:defRPr sz="3800"/>
            </a:lvl6pPr>
            <a:lvl7pPr lvl="6" rtl="0">
              <a:spcBef>
                <a:spcPts val="0"/>
              </a:spcBef>
              <a:spcAft>
                <a:spcPts val="0"/>
              </a:spcAft>
              <a:buSzPts val="3800"/>
              <a:buNone/>
              <a:defRPr sz="3800"/>
            </a:lvl7pPr>
            <a:lvl8pPr lvl="7" rtl="0">
              <a:spcBef>
                <a:spcPts val="0"/>
              </a:spcBef>
              <a:spcAft>
                <a:spcPts val="0"/>
              </a:spcAft>
              <a:buSzPts val="3800"/>
              <a:buNone/>
              <a:defRPr sz="3800"/>
            </a:lvl8pPr>
            <a:lvl9pPr lvl="8" rtl="0">
              <a:spcBef>
                <a:spcPts val="0"/>
              </a:spcBef>
              <a:spcAft>
                <a:spcPts val="0"/>
              </a:spcAft>
              <a:buSzPts val="3800"/>
              <a:buNone/>
              <a:defRPr sz="3800"/>
            </a:lvl9pPr>
          </a:lstStyle>
          <a:p/>
        </p:txBody>
      </p:sp>
      <p:sp>
        <p:nvSpPr>
          <p:cNvPr id="806" name="Google Shape;806;p23"/>
          <p:cNvSpPr txBox="1"/>
          <p:nvPr>
            <p:ph idx="1" type="subTitle"/>
          </p:nvPr>
        </p:nvSpPr>
        <p:spPr>
          <a:xfrm>
            <a:off x="1115075" y="1350775"/>
            <a:ext cx="4361400" cy="572700"/>
          </a:xfrm>
          <a:prstGeom prst="rect">
            <a:avLst/>
          </a:prstGeom>
        </p:spPr>
        <p:txBody>
          <a:bodyPr anchorCtr="0" anchor="t" bIns="91425" lIns="91425" spcFirstLastPara="1" rIns="91425" wrap="square" tIns="91425">
            <a:noAutofit/>
          </a:bodyPr>
          <a:lstStyle>
            <a:lvl1pPr lvl="0" rtl="0">
              <a:spcBef>
                <a:spcPts val="0"/>
              </a:spcBef>
              <a:spcAft>
                <a:spcPts val="0"/>
              </a:spcAft>
              <a:buSzPts val="1500"/>
              <a:buNone/>
              <a:defRPr sz="1500"/>
            </a:lvl1pPr>
            <a:lvl2pPr lvl="1" rtl="0">
              <a:spcBef>
                <a:spcPts val="0"/>
              </a:spcBef>
              <a:spcAft>
                <a:spcPts val="0"/>
              </a:spcAft>
              <a:buSzPts val="1500"/>
              <a:buNone/>
              <a:defRPr sz="1500"/>
            </a:lvl2pPr>
            <a:lvl3pPr lvl="2" rtl="0">
              <a:spcBef>
                <a:spcPts val="0"/>
              </a:spcBef>
              <a:spcAft>
                <a:spcPts val="0"/>
              </a:spcAft>
              <a:buSzPts val="1500"/>
              <a:buNone/>
              <a:defRPr sz="1500"/>
            </a:lvl3pPr>
            <a:lvl4pPr lvl="3" rtl="0">
              <a:spcBef>
                <a:spcPts val="0"/>
              </a:spcBef>
              <a:spcAft>
                <a:spcPts val="0"/>
              </a:spcAft>
              <a:buSzPts val="1500"/>
              <a:buNone/>
              <a:defRPr sz="1500"/>
            </a:lvl4pPr>
            <a:lvl5pPr lvl="4" rtl="0">
              <a:spcBef>
                <a:spcPts val="0"/>
              </a:spcBef>
              <a:spcAft>
                <a:spcPts val="0"/>
              </a:spcAft>
              <a:buSzPts val="1500"/>
              <a:buNone/>
              <a:defRPr sz="1500"/>
            </a:lvl5pPr>
            <a:lvl6pPr lvl="5" rtl="0">
              <a:spcBef>
                <a:spcPts val="0"/>
              </a:spcBef>
              <a:spcAft>
                <a:spcPts val="0"/>
              </a:spcAft>
              <a:buSzPts val="1500"/>
              <a:buNone/>
              <a:defRPr sz="1500"/>
            </a:lvl6pPr>
            <a:lvl7pPr lvl="6" rtl="0">
              <a:spcBef>
                <a:spcPts val="0"/>
              </a:spcBef>
              <a:spcAft>
                <a:spcPts val="0"/>
              </a:spcAft>
              <a:buSzPts val="1500"/>
              <a:buNone/>
              <a:defRPr sz="1500"/>
            </a:lvl7pPr>
            <a:lvl8pPr lvl="7" rtl="0">
              <a:spcBef>
                <a:spcPts val="0"/>
              </a:spcBef>
              <a:spcAft>
                <a:spcPts val="0"/>
              </a:spcAft>
              <a:buSzPts val="1500"/>
              <a:buNone/>
              <a:defRPr sz="1500"/>
            </a:lvl8pPr>
            <a:lvl9pPr lvl="8" rtl="0">
              <a:spcBef>
                <a:spcPts val="0"/>
              </a:spcBef>
              <a:spcAft>
                <a:spcPts val="0"/>
              </a:spcAft>
              <a:buSzPts val="1500"/>
              <a:buNone/>
              <a:defRPr sz="1500"/>
            </a:lvl9pPr>
          </a:lstStyle>
          <a:p/>
        </p:txBody>
      </p:sp>
      <p:sp>
        <p:nvSpPr>
          <p:cNvPr id="807" name="Google Shape;807;p23"/>
          <p:cNvSpPr txBox="1"/>
          <p:nvPr>
            <p:ph idx="2" type="title"/>
          </p:nvPr>
        </p:nvSpPr>
        <p:spPr>
          <a:xfrm>
            <a:off x="2396550" y="2036550"/>
            <a:ext cx="4808100" cy="572700"/>
          </a:xfrm>
          <a:prstGeom prst="rect">
            <a:avLst/>
          </a:prstGeom>
        </p:spPr>
        <p:txBody>
          <a:bodyPr anchorCtr="0" anchor="t" bIns="91425" lIns="91425" spcFirstLastPara="1" rIns="91425" wrap="square" tIns="91425">
            <a:noAutofit/>
          </a:bodyPr>
          <a:lstStyle>
            <a:lvl1pPr lvl="0" rtl="0">
              <a:spcBef>
                <a:spcPts val="0"/>
              </a:spcBef>
              <a:spcAft>
                <a:spcPts val="0"/>
              </a:spcAft>
              <a:buSzPts val="3800"/>
              <a:buNone/>
              <a:defRPr sz="3800"/>
            </a:lvl1pPr>
            <a:lvl2pPr lvl="1" rtl="0">
              <a:spcBef>
                <a:spcPts val="0"/>
              </a:spcBef>
              <a:spcAft>
                <a:spcPts val="0"/>
              </a:spcAft>
              <a:buSzPts val="3800"/>
              <a:buNone/>
              <a:defRPr sz="3800"/>
            </a:lvl2pPr>
            <a:lvl3pPr lvl="2" rtl="0">
              <a:spcBef>
                <a:spcPts val="0"/>
              </a:spcBef>
              <a:spcAft>
                <a:spcPts val="0"/>
              </a:spcAft>
              <a:buSzPts val="3800"/>
              <a:buNone/>
              <a:defRPr sz="3800"/>
            </a:lvl3pPr>
            <a:lvl4pPr lvl="3" rtl="0">
              <a:spcBef>
                <a:spcPts val="0"/>
              </a:spcBef>
              <a:spcAft>
                <a:spcPts val="0"/>
              </a:spcAft>
              <a:buSzPts val="3800"/>
              <a:buNone/>
              <a:defRPr sz="3800"/>
            </a:lvl4pPr>
            <a:lvl5pPr lvl="4" rtl="0">
              <a:spcBef>
                <a:spcPts val="0"/>
              </a:spcBef>
              <a:spcAft>
                <a:spcPts val="0"/>
              </a:spcAft>
              <a:buSzPts val="3800"/>
              <a:buNone/>
              <a:defRPr sz="3800"/>
            </a:lvl5pPr>
            <a:lvl6pPr lvl="5" rtl="0">
              <a:spcBef>
                <a:spcPts val="0"/>
              </a:spcBef>
              <a:spcAft>
                <a:spcPts val="0"/>
              </a:spcAft>
              <a:buSzPts val="3800"/>
              <a:buNone/>
              <a:defRPr sz="3800"/>
            </a:lvl6pPr>
            <a:lvl7pPr lvl="6" rtl="0">
              <a:spcBef>
                <a:spcPts val="0"/>
              </a:spcBef>
              <a:spcAft>
                <a:spcPts val="0"/>
              </a:spcAft>
              <a:buSzPts val="3800"/>
              <a:buNone/>
              <a:defRPr sz="3800"/>
            </a:lvl7pPr>
            <a:lvl8pPr lvl="7" rtl="0">
              <a:spcBef>
                <a:spcPts val="0"/>
              </a:spcBef>
              <a:spcAft>
                <a:spcPts val="0"/>
              </a:spcAft>
              <a:buSzPts val="3800"/>
              <a:buNone/>
              <a:defRPr sz="3800"/>
            </a:lvl8pPr>
            <a:lvl9pPr lvl="8" rtl="0">
              <a:spcBef>
                <a:spcPts val="0"/>
              </a:spcBef>
              <a:spcAft>
                <a:spcPts val="0"/>
              </a:spcAft>
              <a:buSzPts val="3800"/>
              <a:buNone/>
              <a:defRPr sz="3800"/>
            </a:lvl9pPr>
          </a:lstStyle>
          <a:p/>
        </p:txBody>
      </p:sp>
      <p:sp>
        <p:nvSpPr>
          <p:cNvPr id="808" name="Google Shape;808;p23"/>
          <p:cNvSpPr txBox="1"/>
          <p:nvPr>
            <p:ph idx="3" type="subTitle"/>
          </p:nvPr>
        </p:nvSpPr>
        <p:spPr>
          <a:xfrm>
            <a:off x="2396550" y="2635000"/>
            <a:ext cx="4361400" cy="572700"/>
          </a:xfrm>
          <a:prstGeom prst="rect">
            <a:avLst/>
          </a:prstGeom>
        </p:spPr>
        <p:txBody>
          <a:bodyPr anchorCtr="0" anchor="t" bIns="91425" lIns="91425" spcFirstLastPara="1" rIns="91425" wrap="square" tIns="91425">
            <a:noAutofit/>
          </a:bodyPr>
          <a:lstStyle>
            <a:lvl1pPr lvl="0" rtl="0">
              <a:spcBef>
                <a:spcPts val="0"/>
              </a:spcBef>
              <a:spcAft>
                <a:spcPts val="0"/>
              </a:spcAft>
              <a:buSzPts val="1500"/>
              <a:buNone/>
              <a:defRPr sz="1500"/>
            </a:lvl1pPr>
            <a:lvl2pPr lvl="1" rtl="0">
              <a:spcBef>
                <a:spcPts val="0"/>
              </a:spcBef>
              <a:spcAft>
                <a:spcPts val="0"/>
              </a:spcAft>
              <a:buSzPts val="1500"/>
              <a:buNone/>
              <a:defRPr sz="1500"/>
            </a:lvl2pPr>
            <a:lvl3pPr lvl="2" rtl="0">
              <a:spcBef>
                <a:spcPts val="0"/>
              </a:spcBef>
              <a:spcAft>
                <a:spcPts val="0"/>
              </a:spcAft>
              <a:buSzPts val="1500"/>
              <a:buNone/>
              <a:defRPr sz="1500"/>
            </a:lvl3pPr>
            <a:lvl4pPr lvl="3" rtl="0">
              <a:spcBef>
                <a:spcPts val="0"/>
              </a:spcBef>
              <a:spcAft>
                <a:spcPts val="0"/>
              </a:spcAft>
              <a:buSzPts val="1500"/>
              <a:buNone/>
              <a:defRPr sz="1500"/>
            </a:lvl4pPr>
            <a:lvl5pPr lvl="4" rtl="0">
              <a:spcBef>
                <a:spcPts val="0"/>
              </a:spcBef>
              <a:spcAft>
                <a:spcPts val="0"/>
              </a:spcAft>
              <a:buSzPts val="1500"/>
              <a:buNone/>
              <a:defRPr sz="1500"/>
            </a:lvl5pPr>
            <a:lvl6pPr lvl="5" rtl="0">
              <a:spcBef>
                <a:spcPts val="0"/>
              </a:spcBef>
              <a:spcAft>
                <a:spcPts val="0"/>
              </a:spcAft>
              <a:buSzPts val="1500"/>
              <a:buNone/>
              <a:defRPr sz="1500"/>
            </a:lvl6pPr>
            <a:lvl7pPr lvl="6" rtl="0">
              <a:spcBef>
                <a:spcPts val="0"/>
              </a:spcBef>
              <a:spcAft>
                <a:spcPts val="0"/>
              </a:spcAft>
              <a:buSzPts val="1500"/>
              <a:buNone/>
              <a:defRPr sz="1500"/>
            </a:lvl7pPr>
            <a:lvl8pPr lvl="7" rtl="0">
              <a:spcBef>
                <a:spcPts val="0"/>
              </a:spcBef>
              <a:spcAft>
                <a:spcPts val="0"/>
              </a:spcAft>
              <a:buSzPts val="1500"/>
              <a:buNone/>
              <a:defRPr sz="1500"/>
            </a:lvl8pPr>
            <a:lvl9pPr lvl="8" rtl="0">
              <a:spcBef>
                <a:spcPts val="0"/>
              </a:spcBef>
              <a:spcAft>
                <a:spcPts val="0"/>
              </a:spcAft>
              <a:buSzPts val="1500"/>
              <a:buNone/>
              <a:defRPr sz="1500"/>
            </a:lvl9pPr>
          </a:lstStyle>
          <a:p/>
        </p:txBody>
      </p:sp>
      <p:sp>
        <p:nvSpPr>
          <p:cNvPr id="809" name="Google Shape;809;p23"/>
          <p:cNvSpPr txBox="1"/>
          <p:nvPr>
            <p:ph idx="4" type="title"/>
          </p:nvPr>
        </p:nvSpPr>
        <p:spPr>
          <a:xfrm>
            <a:off x="3624250" y="3320775"/>
            <a:ext cx="4808100" cy="572700"/>
          </a:xfrm>
          <a:prstGeom prst="rect">
            <a:avLst/>
          </a:prstGeom>
        </p:spPr>
        <p:txBody>
          <a:bodyPr anchorCtr="0" anchor="t" bIns="91425" lIns="91425" spcFirstLastPara="1" rIns="91425" wrap="square" tIns="91425">
            <a:noAutofit/>
          </a:bodyPr>
          <a:lstStyle>
            <a:lvl1pPr lvl="0" rtl="0">
              <a:spcBef>
                <a:spcPts val="0"/>
              </a:spcBef>
              <a:spcAft>
                <a:spcPts val="0"/>
              </a:spcAft>
              <a:buSzPts val="3800"/>
              <a:buNone/>
              <a:defRPr sz="3800"/>
            </a:lvl1pPr>
            <a:lvl2pPr lvl="1" rtl="0">
              <a:spcBef>
                <a:spcPts val="0"/>
              </a:spcBef>
              <a:spcAft>
                <a:spcPts val="0"/>
              </a:spcAft>
              <a:buSzPts val="3800"/>
              <a:buNone/>
              <a:defRPr sz="3800"/>
            </a:lvl2pPr>
            <a:lvl3pPr lvl="2" rtl="0">
              <a:spcBef>
                <a:spcPts val="0"/>
              </a:spcBef>
              <a:spcAft>
                <a:spcPts val="0"/>
              </a:spcAft>
              <a:buSzPts val="3800"/>
              <a:buNone/>
              <a:defRPr sz="3800"/>
            </a:lvl3pPr>
            <a:lvl4pPr lvl="3" rtl="0">
              <a:spcBef>
                <a:spcPts val="0"/>
              </a:spcBef>
              <a:spcAft>
                <a:spcPts val="0"/>
              </a:spcAft>
              <a:buSzPts val="3800"/>
              <a:buNone/>
              <a:defRPr sz="3800"/>
            </a:lvl4pPr>
            <a:lvl5pPr lvl="4" rtl="0">
              <a:spcBef>
                <a:spcPts val="0"/>
              </a:spcBef>
              <a:spcAft>
                <a:spcPts val="0"/>
              </a:spcAft>
              <a:buSzPts val="3800"/>
              <a:buNone/>
              <a:defRPr sz="3800"/>
            </a:lvl5pPr>
            <a:lvl6pPr lvl="5" rtl="0">
              <a:spcBef>
                <a:spcPts val="0"/>
              </a:spcBef>
              <a:spcAft>
                <a:spcPts val="0"/>
              </a:spcAft>
              <a:buSzPts val="3800"/>
              <a:buNone/>
              <a:defRPr sz="3800"/>
            </a:lvl6pPr>
            <a:lvl7pPr lvl="6" rtl="0">
              <a:spcBef>
                <a:spcPts val="0"/>
              </a:spcBef>
              <a:spcAft>
                <a:spcPts val="0"/>
              </a:spcAft>
              <a:buSzPts val="3800"/>
              <a:buNone/>
              <a:defRPr sz="3800"/>
            </a:lvl7pPr>
            <a:lvl8pPr lvl="7" rtl="0">
              <a:spcBef>
                <a:spcPts val="0"/>
              </a:spcBef>
              <a:spcAft>
                <a:spcPts val="0"/>
              </a:spcAft>
              <a:buSzPts val="3800"/>
              <a:buNone/>
              <a:defRPr sz="3800"/>
            </a:lvl8pPr>
            <a:lvl9pPr lvl="8" rtl="0">
              <a:spcBef>
                <a:spcPts val="0"/>
              </a:spcBef>
              <a:spcAft>
                <a:spcPts val="0"/>
              </a:spcAft>
              <a:buSzPts val="3800"/>
              <a:buNone/>
              <a:defRPr sz="3800"/>
            </a:lvl9pPr>
          </a:lstStyle>
          <a:p/>
        </p:txBody>
      </p:sp>
      <p:sp>
        <p:nvSpPr>
          <p:cNvPr id="810" name="Google Shape;810;p23"/>
          <p:cNvSpPr txBox="1"/>
          <p:nvPr>
            <p:ph idx="5" type="subTitle"/>
          </p:nvPr>
        </p:nvSpPr>
        <p:spPr>
          <a:xfrm>
            <a:off x="3624250" y="3919225"/>
            <a:ext cx="4361400" cy="572700"/>
          </a:xfrm>
          <a:prstGeom prst="rect">
            <a:avLst/>
          </a:prstGeom>
        </p:spPr>
        <p:txBody>
          <a:bodyPr anchorCtr="0" anchor="t" bIns="91425" lIns="91425" spcFirstLastPara="1" rIns="91425" wrap="square" tIns="91425">
            <a:noAutofit/>
          </a:bodyPr>
          <a:lstStyle>
            <a:lvl1pPr lvl="0" rtl="0">
              <a:spcBef>
                <a:spcPts val="0"/>
              </a:spcBef>
              <a:spcAft>
                <a:spcPts val="0"/>
              </a:spcAft>
              <a:buSzPts val="1500"/>
              <a:buNone/>
              <a:defRPr sz="1500"/>
            </a:lvl1pPr>
            <a:lvl2pPr lvl="1" rtl="0">
              <a:spcBef>
                <a:spcPts val="0"/>
              </a:spcBef>
              <a:spcAft>
                <a:spcPts val="0"/>
              </a:spcAft>
              <a:buSzPts val="1500"/>
              <a:buNone/>
              <a:defRPr sz="1500"/>
            </a:lvl2pPr>
            <a:lvl3pPr lvl="2" rtl="0">
              <a:spcBef>
                <a:spcPts val="0"/>
              </a:spcBef>
              <a:spcAft>
                <a:spcPts val="0"/>
              </a:spcAft>
              <a:buSzPts val="1500"/>
              <a:buNone/>
              <a:defRPr sz="1500"/>
            </a:lvl3pPr>
            <a:lvl4pPr lvl="3" rtl="0">
              <a:spcBef>
                <a:spcPts val="0"/>
              </a:spcBef>
              <a:spcAft>
                <a:spcPts val="0"/>
              </a:spcAft>
              <a:buSzPts val="1500"/>
              <a:buNone/>
              <a:defRPr sz="1500"/>
            </a:lvl4pPr>
            <a:lvl5pPr lvl="4" rtl="0">
              <a:spcBef>
                <a:spcPts val="0"/>
              </a:spcBef>
              <a:spcAft>
                <a:spcPts val="0"/>
              </a:spcAft>
              <a:buSzPts val="1500"/>
              <a:buNone/>
              <a:defRPr sz="1500"/>
            </a:lvl5pPr>
            <a:lvl6pPr lvl="5" rtl="0">
              <a:spcBef>
                <a:spcPts val="0"/>
              </a:spcBef>
              <a:spcAft>
                <a:spcPts val="0"/>
              </a:spcAft>
              <a:buSzPts val="1500"/>
              <a:buNone/>
              <a:defRPr sz="1500"/>
            </a:lvl6pPr>
            <a:lvl7pPr lvl="6" rtl="0">
              <a:spcBef>
                <a:spcPts val="0"/>
              </a:spcBef>
              <a:spcAft>
                <a:spcPts val="0"/>
              </a:spcAft>
              <a:buSzPts val="1500"/>
              <a:buNone/>
              <a:defRPr sz="1500"/>
            </a:lvl7pPr>
            <a:lvl8pPr lvl="7" rtl="0">
              <a:spcBef>
                <a:spcPts val="0"/>
              </a:spcBef>
              <a:spcAft>
                <a:spcPts val="0"/>
              </a:spcAft>
              <a:buSzPts val="1500"/>
              <a:buNone/>
              <a:defRPr sz="1500"/>
            </a:lvl8pPr>
            <a:lvl9pPr lvl="8" rtl="0">
              <a:spcBef>
                <a:spcPts val="0"/>
              </a:spcBef>
              <a:spcAft>
                <a:spcPts val="0"/>
              </a:spcAft>
              <a:buSzPts val="1500"/>
              <a:buNone/>
              <a:defRPr sz="1500"/>
            </a:lvl9pPr>
          </a:lstStyle>
          <a:p/>
        </p:txBody>
      </p:sp>
      <p:grpSp>
        <p:nvGrpSpPr>
          <p:cNvPr id="811" name="Google Shape;811;p23"/>
          <p:cNvGrpSpPr/>
          <p:nvPr/>
        </p:nvGrpSpPr>
        <p:grpSpPr>
          <a:xfrm flipH="1">
            <a:off x="6322108" y="-963931"/>
            <a:ext cx="3577375" cy="4171622"/>
            <a:chOff x="-664267" y="-780406"/>
            <a:chExt cx="3577375" cy="4171622"/>
          </a:xfrm>
        </p:grpSpPr>
        <p:sp>
          <p:nvSpPr>
            <p:cNvPr id="812" name="Google Shape;812;p23"/>
            <p:cNvSpPr/>
            <p:nvPr/>
          </p:nvSpPr>
          <p:spPr>
            <a:xfrm rot="-9527801">
              <a:off x="-112352" y="-452067"/>
              <a:ext cx="2473547" cy="3514945"/>
            </a:xfrm>
            <a:custGeom>
              <a:rect b="b" l="l" r="r" t="t"/>
              <a:pathLst>
                <a:path extrusionOk="0" h="103042" w="72513">
                  <a:moveTo>
                    <a:pt x="56380" y="1"/>
                  </a:moveTo>
                  <a:cubicBezTo>
                    <a:pt x="45008" y="20044"/>
                    <a:pt x="21415" y="28675"/>
                    <a:pt x="9679" y="48436"/>
                  </a:cubicBezTo>
                  <a:cubicBezTo>
                    <a:pt x="1" y="64648"/>
                    <a:pt x="444" y="87273"/>
                    <a:pt x="10728" y="103042"/>
                  </a:cubicBezTo>
                  <a:lnTo>
                    <a:pt x="22504" y="99815"/>
                  </a:lnTo>
                  <a:cubicBezTo>
                    <a:pt x="21496" y="98323"/>
                    <a:pt x="21657" y="96266"/>
                    <a:pt x="21940" y="94451"/>
                  </a:cubicBezTo>
                  <a:cubicBezTo>
                    <a:pt x="23391" y="86144"/>
                    <a:pt x="27908" y="78562"/>
                    <a:pt x="34240" y="73682"/>
                  </a:cubicBezTo>
                  <a:cubicBezTo>
                    <a:pt x="43556" y="66584"/>
                    <a:pt x="56138" y="65495"/>
                    <a:pt x="64608" y="57268"/>
                  </a:cubicBezTo>
                  <a:cubicBezTo>
                    <a:pt x="68721" y="53235"/>
                    <a:pt x="71463" y="47992"/>
                    <a:pt x="72512" y="42346"/>
                  </a:cubicBezTo>
                  <a:lnTo>
                    <a:pt x="56380"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3" name="Google Shape;813;p23"/>
            <p:cNvSpPr/>
            <p:nvPr/>
          </p:nvSpPr>
          <p:spPr>
            <a:xfrm rot="-9527801">
              <a:off x="1067809" y="1094508"/>
              <a:ext cx="16544" cy="9688"/>
            </a:xfrm>
            <a:custGeom>
              <a:rect b="b" l="l" r="r" t="t"/>
              <a:pathLst>
                <a:path extrusionOk="0" h="284" w="485">
                  <a:moveTo>
                    <a:pt x="445" y="1"/>
                  </a:moveTo>
                  <a:lnTo>
                    <a:pt x="324" y="41"/>
                  </a:lnTo>
                  <a:cubicBezTo>
                    <a:pt x="283" y="41"/>
                    <a:pt x="253" y="31"/>
                    <a:pt x="218" y="31"/>
                  </a:cubicBezTo>
                  <a:cubicBezTo>
                    <a:pt x="182" y="31"/>
                    <a:pt x="142" y="41"/>
                    <a:pt x="82" y="81"/>
                  </a:cubicBezTo>
                  <a:lnTo>
                    <a:pt x="82" y="122"/>
                  </a:lnTo>
                  <a:lnTo>
                    <a:pt x="1" y="162"/>
                  </a:lnTo>
                  <a:cubicBezTo>
                    <a:pt x="1" y="202"/>
                    <a:pt x="41" y="243"/>
                    <a:pt x="82" y="283"/>
                  </a:cubicBezTo>
                  <a:lnTo>
                    <a:pt x="283" y="283"/>
                  </a:lnTo>
                  <a:cubicBezTo>
                    <a:pt x="404" y="243"/>
                    <a:pt x="485" y="122"/>
                    <a:pt x="44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4" name="Google Shape;814;p23"/>
            <p:cNvSpPr/>
            <p:nvPr/>
          </p:nvSpPr>
          <p:spPr>
            <a:xfrm rot="-9527801">
              <a:off x="1469052" y="1387158"/>
              <a:ext cx="15180" cy="10199"/>
            </a:xfrm>
            <a:custGeom>
              <a:rect b="b" l="l" r="r" t="t"/>
              <a:pathLst>
                <a:path extrusionOk="0" h="299" w="445">
                  <a:moveTo>
                    <a:pt x="251" y="1"/>
                  </a:moveTo>
                  <a:cubicBezTo>
                    <a:pt x="222" y="1"/>
                    <a:pt x="192" y="6"/>
                    <a:pt x="162" y="16"/>
                  </a:cubicBezTo>
                  <a:cubicBezTo>
                    <a:pt x="121" y="16"/>
                    <a:pt x="81" y="56"/>
                    <a:pt x="41" y="97"/>
                  </a:cubicBezTo>
                  <a:cubicBezTo>
                    <a:pt x="0" y="177"/>
                    <a:pt x="0" y="258"/>
                    <a:pt x="0" y="298"/>
                  </a:cubicBezTo>
                  <a:lnTo>
                    <a:pt x="162" y="258"/>
                  </a:lnTo>
                  <a:cubicBezTo>
                    <a:pt x="162" y="258"/>
                    <a:pt x="198" y="276"/>
                    <a:pt x="245" y="276"/>
                  </a:cubicBezTo>
                  <a:cubicBezTo>
                    <a:pt x="269" y="276"/>
                    <a:pt x="296" y="272"/>
                    <a:pt x="323" y="258"/>
                  </a:cubicBezTo>
                  <a:cubicBezTo>
                    <a:pt x="323" y="258"/>
                    <a:pt x="323" y="218"/>
                    <a:pt x="323" y="218"/>
                  </a:cubicBezTo>
                  <a:lnTo>
                    <a:pt x="444" y="137"/>
                  </a:lnTo>
                  <a:cubicBezTo>
                    <a:pt x="414" y="46"/>
                    <a:pt x="338" y="1"/>
                    <a:pt x="25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5" name="Google Shape;815;p23"/>
            <p:cNvSpPr/>
            <p:nvPr/>
          </p:nvSpPr>
          <p:spPr>
            <a:xfrm rot="-9527801">
              <a:off x="1386086" y="423441"/>
              <a:ext cx="19273" cy="15726"/>
            </a:xfrm>
            <a:custGeom>
              <a:rect b="b" l="l" r="r" t="t"/>
              <a:pathLst>
                <a:path extrusionOk="0" h="461" w="565">
                  <a:moveTo>
                    <a:pt x="284" y="0"/>
                  </a:moveTo>
                  <a:cubicBezTo>
                    <a:pt x="215" y="0"/>
                    <a:pt x="138" y="29"/>
                    <a:pt x="81" y="57"/>
                  </a:cubicBezTo>
                  <a:lnTo>
                    <a:pt x="0" y="218"/>
                  </a:lnTo>
                  <a:lnTo>
                    <a:pt x="81" y="380"/>
                  </a:lnTo>
                  <a:lnTo>
                    <a:pt x="242" y="460"/>
                  </a:lnTo>
                  <a:cubicBezTo>
                    <a:pt x="323" y="420"/>
                    <a:pt x="363" y="380"/>
                    <a:pt x="403" y="339"/>
                  </a:cubicBezTo>
                  <a:cubicBezTo>
                    <a:pt x="484" y="339"/>
                    <a:pt x="524" y="299"/>
                    <a:pt x="565" y="218"/>
                  </a:cubicBezTo>
                  <a:lnTo>
                    <a:pt x="444" y="17"/>
                  </a:lnTo>
                  <a:lnTo>
                    <a:pt x="363" y="17"/>
                  </a:lnTo>
                  <a:cubicBezTo>
                    <a:pt x="339" y="5"/>
                    <a:pt x="312" y="0"/>
                    <a:pt x="28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6" name="Google Shape;816;p23"/>
            <p:cNvSpPr/>
            <p:nvPr/>
          </p:nvSpPr>
          <p:spPr>
            <a:xfrm rot="-9527801">
              <a:off x="2017466" y="332224"/>
              <a:ext cx="17909" cy="16067"/>
            </a:xfrm>
            <a:custGeom>
              <a:rect b="b" l="l" r="r" t="t"/>
              <a:pathLst>
                <a:path extrusionOk="0" h="471" w="525">
                  <a:moveTo>
                    <a:pt x="283" y="0"/>
                  </a:moveTo>
                  <a:cubicBezTo>
                    <a:pt x="122" y="0"/>
                    <a:pt x="1" y="162"/>
                    <a:pt x="41" y="363"/>
                  </a:cubicBezTo>
                  <a:lnTo>
                    <a:pt x="122" y="444"/>
                  </a:lnTo>
                  <a:cubicBezTo>
                    <a:pt x="155" y="461"/>
                    <a:pt x="202" y="471"/>
                    <a:pt x="252" y="471"/>
                  </a:cubicBezTo>
                  <a:cubicBezTo>
                    <a:pt x="322" y="471"/>
                    <a:pt x="397" y="451"/>
                    <a:pt x="444" y="404"/>
                  </a:cubicBezTo>
                  <a:cubicBezTo>
                    <a:pt x="525" y="323"/>
                    <a:pt x="525" y="242"/>
                    <a:pt x="525" y="202"/>
                  </a:cubicBezTo>
                  <a:lnTo>
                    <a:pt x="404" y="81"/>
                  </a:lnTo>
                  <a:lnTo>
                    <a:pt x="444" y="81"/>
                  </a:lnTo>
                  <a:lnTo>
                    <a:pt x="283"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7" name="Google Shape;817;p23"/>
            <p:cNvSpPr/>
            <p:nvPr/>
          </p:nvSpPr>
          <p:spPr>
            <a:xfrm rot="-9527801">
              <a:off x="1934750" y="616557"/>
              <a:ext cx="22070" cy="26641"/>
            </a:xfrm>
            <a:custGeom>
              <a:rect b="b" l="l" r="r" t="t"/>
              <a:pathLst>
                <a:path extrusionOk="0" h="781" w="647">
                  <a:moveTo>
                    <a:pt x="347" y="1"/>
                  </a:moveTo>
                  <a:cubicBezTo>
                    <a:pt x="322" y="1"/>
                    <a:pt x="300" y="5"/>
                    <a:pt x="283" y="14"/>
                  </a:cubicBezTo>
                  <a:lnTo>
                    <a:pt x="203" y="14"/>
                  </a:lnTo>
                  <a:lnTo>
                    <a:pt x="82" y="94"/>
                  </a:lnTo>
                  <a:lnTo>
                    <a:pt x="41" y="175"/>
                  </a:lnTo>
                  <a:cubicBezTo>
                    <a:pt x="1" y="256"/>
                    <a:pt x="1" y="377"/>
                    <a:pt x="41" y="498"/>
                  </a:cubicBezTo>
                  <a:cubicBezTo>
                    <a:pt x="82" y="619"/>
                    <a:pt x="243" y="740"/>
                    <a:pt x="364" y="780"/>
                  </a:cubicBezTo>
                  <a:lnTo>
                    <a:pt x="525" y="699"/>
                  </a:lnTo>
                  <a:lnTo>
                    <a:pt x="646" y="538"/>
                  </a:lnTo>
                  <a:lnTo>
                    <a:pt x="646" y="336"/>
                  </a:lnTo>
                  <a:lnTo>
                    <a:pt x="646" y="296"/>
                  </a:lnTo>
                  <a:cubicBezTo>
                    <a:pt x="582" y="72"/>
                    <a:pt x="442" y="1"/>
                    <a:pt x="347"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8" name="Google Shape;818;p23"/>
            <p:cNvSpPr/>
            <p:nvPr/>
          </p:nvSpPr>
          <p:spPr>
            <a:xfrm rot="-9527801">
              <a:off x="1761762" y="482213"/>
              <a:ext cx="12417" cy="14020"/>
            </a:xfrm>
            <a:custGeom>
              <a:rect b="b" l="l" r="r" t="t"/>
              <a:pathLst>
                <a:path extrusionOk="0" h="411" w="364">
                  <a:moveTo>
                    <a:pt x="172" y="1"/>
                  </a:moveTo>
                  <a:cubicBezTo>
                    <a:pt x="156" y="1"/>
                    <a:pt x="140" y="3"/>
                    <a:pt x="122" y="7"/>
                  </a:cubicBezTo>
                  <a:lnTo>
                    <a:pt x="82" y="88"/>
                  </a:lnTo>
                  <a:lnTo>
                    <a:pt x="1" y="249"/>
                  </a:lnTo>
                  <a:cubicBezTo>
                    <a:pt x="1" y="290"/>
                    <a:pt x="41" y="370"/>
                    <a:pt x="122" y="410"/>
                  </a:cubicBezTo>
                  <a:cubicBezTo>
                    <a:pt x="203" y="410"/>
                    <a:pt x="243" y="410"/>
                    <a:pt x="324" y="370"/>
                  </a:cubicBezTo>
                  <a:lnTo>
                    <a:pt x="364" y="209"/>
                  </a:lnTo>
                  <a:lnTo>
                    <a:pt x="364" y="169"/>
                  </a:lnTo>
                  <a:cubicBezTo>
                    <a:pt x="364" y="133"/>
                    <a:pt x="300" y="1"/>
                    <a:pt x="17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9" name="Google Shape;819;p23"/>
            <p:cNvSpPr/>
            <p:nvPr/>
          </p:nvSpPr>
          <p:spPr>
            <a:xfrm rot="-9527801">
              <a:off x="1623811" y="262326"/>
              <a:ext cx="13781" cy="16544"/>
            </a:xfrm>
            <a:custGeom>
              <a:rect b="b" l="l" r="r" t="t"/>
              <a:pathLst>
                <a:path extrusionOk="0" h="485" w="404">
                  <a:moveTo>
                    <a:pt x="121" y="1"/>
                  </a:moveTo>
                  <a:lnTo>
                    <a:pt x="0" y="202"/>
                  </a:lnTo>
                  <a:cubicBezTo>
                    <a:pt x="0" y="243"/>
                    <a:pt x="41" y="323"/>
                    <a:pt x="81" y="364"/>
                  </a:cubicBezTo>
                  <a:lnTo>
                    <a:pt x="202" y="485"/>
                  </a:lnTo>
                  <a:cubicBezTo>
                    <a:pt x="283" y="444"/>
                    <a:pt x="323" y="404"/>
                    <a:pt x="363" y="323"/>
                  </a:cubicBezTo>
                  <a:cubicBezTo>
                    <a:pt x="404" y="283"/>
                    <a:pt x="404" y="162"/>
                    <a:pt x="363" y="122"/>
                  </a:cubicBezTo>
                  <a:lnTo>
                    <a:pt x="363" y="81"/>
                  </a:lnTo>
                  <a:lnTo>
                    <a:pt x="242"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0" name="Google Shape;820;p23"/>
            <p:cNvSpPr/>
            <p:nvPr/>
          </p:nvSpPr>
          <p:spPr>
            <a:xfrm rot="-9527801">
              <a:off x="2103455" y="512951"/>
              <a:ext cx="13781" cy="16885"/>
            </a:xfrm>
            <a:custGeom>
              <a:rect b="b" l="l" r="r" t="t"/>
              <a:pathLst>
                <a:path extrusionOk="0" h="495" w="404">
                  <a:moveTo>
                    <a:pt x="243" y="0"/>
                  </a:moveTo>
                  <a:cubicBezTo>
                    <a:pt x="162" y="0"/>
                    <a:pt x="81" y="41"/>
                    <a:pt x="41" y="121"/>
                  </a:cubicBezTo>
                  <a:cubicBezTo>
                    <a:pt x="41" y="202"/>
                    <a:pt x="1" y="283"/>
                    <a:pt x="41" y="323"/>
                  </a:cubicBezTo>
                  <a:cubicBezTo>
                    <a:pt x="74" y="422"/>
                    <a:pt x="162" y="495"/>
                    <a:pt x="259" y="495"/>
                  </a:cubicBezTo>
                  <a:cubicBezTo>
                    <a:pt x="280" y="495"/>
                    <a:pt x="302" y="491"/>
                    <a:pt x="323" y="484"/>
                  </a:cubicBezTo>
                  <a:lnTo>
                    <a:pt x="404" y="363"/>
                  </a:lnTo>
                  <a:lnTo>
                    <a:pt x="404" y="323"/>
                  </a:lnTo>
                  <a:cubicBezTo>
                    <a:pt x="404" y="242"/>
                    <a:pt x="404" y="162"/>
                    <a:pt x="404" y="121"/>
                  </a:cubicBezTo>
                  <a:cubicBezTo>
                    <a:pt x="404" y="81"/>
                    <a:pt x="364" y="81"/>
                    <a:pt x="364" y="41"/>
                  </a:cubicBezTo>
                  <a:lnTo>
                    <a:pt x="243"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1" name="Google Shape;821;p23"/>
            <p:cNvSpPr/>
            <p:nvPr/>
          </p:nvSpPr>
          <p:spPr>
            <a:xfrm rot="-9527801">
              <a:off x="1245107" y="1351949"/>
              <a:ext cx="13781" cy="17909"/>
            </a:xfrm>
            <a:custGeom>
              <a:rect b="b" l="l" r="r" t="t"/>
              <a:pathLst>
                <a:path extrusionOk="0" h="525" w="404">
                  <a:moveTo>
                    <a:pt x="202" y="1"/>
                  </a:moveTo>
                  <a:lnTo>
                    <a:pt x="81" y="162"/>
                  </a:lnTo>
                  <a:cubicBezTo>
                    <a:pt x="81" y="162"/>
                    <a:pt x="81" y="202"/>
                    <a:pt x="41" y="202"/>
                  </a:cubicBezTo>
                  <a:cubicBezTo>
                    <a:pt x="0" y="283"/>
                    <a:pt x="0" y="364"/>
                    <a:pt x="0" y="444"/>
                  </a:cubicBezTo>
                  <a:lnTo>
                    <a:pt x="162" y="525"/>
                  </a:lnTo>
                  <a:cubicBezTo>
                    <a:pt x="323" y="444"/>
                    <a:pt x="404" y="283"/>
                    <a:pt x="363" y="122"/>
                  </a:cubicBezTo>
                  <a:cubicBezTo>
                    <a:pt x="323" y="41"/>
                    <a:pt x="283" y="1"/>
                    <a:pt x="20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2" name="Google Shape;822;p23"/>
            <p:cNvSpPr/>
            <p:nvPr/>
          </p:nvSpPr>
          <p:spPr>
            <a:xfrm rot="-9527801">
              <a:off x="1651070" y="1318561"/>
              <a:ext cx="42674" cy="35783"/>
            </a:xfrm>
            <a:custGeom>
              <a:rect b="b" l="l" r="r" t="t"/>
              <a:pathLst>
                <a:path extrusionOk="0" h="1049" w="1251">
                  <a:moveTo>
                    <a:pt x="534" y="1"/>
                  </a:moveTo>
                  <a:cubicBezTo>
                    <a:pt x="422" y="1"/>
                    <a:pt x="291" y="38"/>
                    <a:pt x="202" y="97"/>
                  </a:cubicBezTo>
                  <a:cubicBezTo>
                    <a:pt x="81" y="218"/>
                    <a:pt x="0" y="379"/>
                    <a:pt x="41" y="581"/>
                  </a:cubicBezTo>
                  <a:lnTo>
                    <a:pt x="121" y="742"/>
                  </a:lnTo>
                  <a:lnTo>
                    <a:pt x="242" y="863"/>
                  </a:lnTo>
                  <a:lnTo>
                    <a:pt x="363" y="944"/>
                  </a:lnTo>
                  <a:lnTo>
                    <a:pt x="404" y="944"/>
                  </a:lnTo>
                  <a:cubicBezTo>
                    <a:pt x="506" y="1021"/>
                    <a:pt x="624" y="1049"/>
                    <a:pt x="739" y="1049"/>
                  </a:cubicBezTo>
                  <a:cubicBezTo>
                    <a:pt x="804" y="1049"/>
                    <a:pt x="869" y="1039"/>
                    <a:pt x="928" y="1025"/>
                  </a:cubicBezTo>
                  <a:cubicBezTo>
                    <a:pt x="1089" y="944"/>
                    <a:pt x="1210" y="823"/>
                    <a:pt x="1251" y="662"/>
                  </a:cubicBezTo>
                  <a:lnTo>
                    <a:pt x="1170" y="339"/>
                  </a:lnTo>
                  <a:lnTo>
                    <a:pt x="1049" y="218"/>
                  </a:lnTo>
                  <a:lnTo>
                    <a:pt x="1049" y="178"/>
                  </a:lnTo>
                  <a:cubicBezTo>
                    <a:pt x="968" y="57"/>
                    <a:pt x="807" y="16"/>
                    <a:pt x="646" y="16"/>
                  </a:cubicBezTo>
                  <a:cubicBezTo>
                    <a:pt x="613" y="6"/>
                    <a:pt x="575" y="1"/>
                    <a:pt x="53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3" name="Google Shape;823;p23"/>
            <p:cNvSpPr/>
            <p:nvPr/>
          </p:nvSpPr>
          <p:spPr>
            <a:xfrm rot="-9527801">
              <a:off x="1347731" y="1099884"/>
              <a:ext cx="23435" cy="25140"/>
            </a:xfrm>
            <a:custGeom>
              <a:rect b="b" l="l" r="r" t="t"/>
              <a:pathLst>
                <a:path extrusionOk="0" h="737" w="687">
                  <a:moveTo>
                    <a:pt x="283" y="0"/>
                  </a:moveTo>
                  <a:lnTo>
                    <a:pt x="202" y="41"/>
                  </a:lnTo>
                  <a:lnTo>
                    <a:pt x="122" y="81"/>
                  </a:lnTo>
                  <a:lnTo>
                    <a:pt x="81" y="162"/>
                  </a:lnTo>
                  <a:lnTo>
                    <a:pt x="41" y="202"/>
                  </a:lnTo>
                  <a:cubicBezTo>
                    <a:pt x="1" y="323"/>
                    <a:pt x="1" y="404"/>
                    <a:pt x="41" y="525"/>
                  </a:cubicBezTo>
                  <a:cubicBezTo>
                    <a:pt x="75" y="658"/>
                    <a:pt x="191" y="737"/>
                    <a:pt x="322" y="737"/>
                  </a:cubicBezTo>
                  <a:cubicBezTo>
                    <a:pt x="349" y="737"/>
                    <a:pt x="376" y="733"/>
                    <a:pt x="404" y="726"/>
                  </a:cubicBezTo>
                  <a:lnTo>
                    <a:pt x="525" y="686"/>
                  </a:lnTo>
                  <a:lnTo>
                    <a:pt x="646" y="444"/>
                  </a:lnTo>
                  <a:cubicBezTo>
                    <a:pt x="686" y="363"/>
                    <a:pt x="686" y="283"/>
                    <a:pt x="646" y="202"/>
                  </a:cubicBezTo>
                  <a:lnTo>
                    <a:pt x="606" y="121"/>
                  </a:lnTo>
                  <a:lnTo>
                    <a:pt x="525" y="41"/>
                  </a:lnTo>
                  <a:lnTo>
                    <a:pt x="404"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4" name="Google Shape;824;p23"/>
            <p:cNvSpPr/>
            <p:nvPr/>
          </p:nvSpPr>
          <p:spPr>
            <a:xfrm rot="-9527801">
              <a:off x="2026810" y="1372567"/>
              <a:ext cx="23435" cy="25686"/>
            </a:xfrm>
            <a:custGeom>
              <a:rect b="b" l="l" r="r" t="t"/>
              <a:pathLst>
                <a:path extrusionOk="0" h="753" w="687">
                  <a:moveTo>
                    <a:pt x="375" y="0"/>
                  </a:moveTo>
                  <a:cubicBezTo>
                    <a:pt x="304" y="0"/>
                    <a:pt x="233" y="20"/>
                    <a:pt x="162" y="67"/>
                  </a:cubicBezTo>
                  <a:lnTo>
                    <a:pt x="122" y="147"/>
                  </a:lnTo>
                  <a:lnTo>
                    <a:pt x="1" y="309"/>
                  </a:lnTo>
                  <a:lnTo>
                    <a:pt x="1" y="430"/>
                  </a:lnTo>
                  <a:cubicBezTo>
                    <a:pt x="41" y="591"/>
                    <a:pt x="202" y="752"/>
                    <a:pt x="404" y="752"/>
                  </a:cubicBezTo>
                  <a:lnTo>
                    <a:pt x="485" y="752"/>
                  </a:lnTo>
                  <a:lnTo>
                    <a:pt x="606" y="712"/>
                  </a:lnTo>
                  <a:lnTo>
                    <a:pt x="646" y="631"/>
                  </a:lnTo>
                  <a:cubicBezTo>
                    <a:pt x="686" y="510"/>
                    <a:pt x="686" y="389"/>
                    <a:pt x="646" y="268"/>
                  </a:cubicBezTo>
                  <a:cubicBezTo>
                    <a:pt x="646" y="188"/>
                    <a:pt x="565" y="67"/>
                    <a:pt x="525" y="26"/>
                  </a:cubicBezTo>
                  <a:cubicBezTo>
                    <a:pt x="475" y="10"/>
                    <a:pt x="425" y="0"/>
                    <a:pt x="37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5" name="Google Shape;825;p23"/>
            <p:cNvSpPr/>
            <p:nvPr/>
          </p:nvSpPr>
          <p:spPr>
            <a:xfrm rot="-9527801">
              <a:off x="2035269" y="1138251"/>
              <a:ext cx="23401" cy="24799"/>
            </a:xfrm>
            <a:custGeom>
              <a:rect b="b" l="l" r="r" t="t"/>
              <a:pathLst>
                <a:path extrusionOk="0" h="727" w="686">
                  <a:moveTo>
                    <a:pt x="242" y="0"/>
                  </a:moveTo>
                  <a:lnTo>
                    <a:pt x="162" y="81"/>
                  </a:lnTo>
                  <a:lnTo>
                    <a:pt x="41" y="242"/>
                  </a:lnTo>
                  <a:cubicBezTo>
                    <a:pt x="0" y="323"/>
                    <a:pt x="0" y="404"/>
                    <a:pt x="41" y="444"/>
                  </a:cubicBezTo>
                  <a:lnTo>
                    <a:pt x="81" y="565"/>
                  </a:lnTo>
                  <a:lnTo>
                    <a:pt x="283" y="686"/>
                  </a:lnTo>
                  <a:cubicBezTo>
                    <a:pt x="323" y="726"/>
                    <a:pt x="363" y="726"/>
                    <a:pt x="444" y="726"/>
                  </a:cubicBezTo>
                  <a:lnTo>
                    <a:pt x="524" y="646"/>
                  </a:lnTo>
                  <a:lnTo>
                    <a:pt x="686" y="444"/>
                  </a:lnTo>
                  <a:cubicBezTo>
                    <a:pt x="686" y="363"/>
                    <a:pt x="686" y="323"/>
                    <a:pt x="686" y="242"/>
                  </a:cubicBezTo>
                  <a:lnTo>
                    <a:pt x="605" y="162"/>
                  </a:lnTo>
                  <a:lnTo>
                    <a:pt x="403"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6" name="Google Shape;826;p23"/>
            <p:cNvSpPr/>
            <p:nvPr/>
          </p:nvSpPr>
          <p:spPr>
            <a:xfrm rot="-9527801">
              <a:off x="1361634" y="1227433"/>
              <a:ext cx="24799" cy="25686"/>
            </a:xfrm>
            <a:custGeom>
              <a:rect b="b" l="l" r="r" t="t"/>
              <a:pathLst>
                <a:path extrusionOk="0" h="753" w="727">
                  <a:moveTo>
                    <a:pt x="323" y="0"/>
                  </a:moveTo>
                  <a:lnTo>
                    <a:pt x="202" y="40"/>
                  </a:lnTo>
                  <a:lnTo>
                    <a:pt x="121" y="121"/>
                  </a:lnTo>
                  <a:lnTo>
                    <a:pt x="41" y="282"/>
                  </a:lnTo>
                  <a:cubicBezTo>
                    <a:pt x="0" y="363"/>
                    <a:pt x="0" y="403"/>
                    <a:pt x="41" y="484"/>
                  </a:cubicBezTo>
                  <a:lnTo>
                    <a:pt x="81" y="605"/>
                  </a:lnTo>
                  <a:lnTo>
                    <a:pt x="283" y="726"/>
                  </a:lnTo>
                  <a:cubicBezTo>
                    <a:pt x="333" y="743"/>
                    <a:pt x="383" y="753"/>
                    <a:pt x="430" y="753"/>
                  </a:cubicBezTo>
                  <a:cubicBezTo>
                    <a:pt x="497" y="753"/>
                    <a:pt x="558" y="733"/>
                    <a:pt x="605" y="686"/>
                  </a:cubicBezTo>
                  <a:lnTo>
                    <a:pt x="646" y="605"/>
                  </a:lnTo>
                  <a:lnTo>
                    <a:pt x="726" y="444"/>
                  </a:lnTo>
                  <a:lnTo>
                    <a:pt x="726" y="323"/>
                  </a:lnTo>
                  <a:lnTo>
                    <a:pt x="646" y="161"/>
                  </a:lnTo>
                  <a:lnTo>
                    <a:pt x="565" y="81"/>
                  </a:lnTo>
                  <a:lnTo>
                    <a:pt x="404"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7" name="Google Shape;827;p23"/>
            <p:cNvSpPr/>
            <p:nvPr/>
          </p:nvSpPr>
          <p:spPr>
            <a:xfrm rot="-9527801">
              <a:off x="1359652" y="1561676"/>
              <a:ext cx="13781" cy="19682"/>
            </a:xfrm>
            <a:custGeom>
              <a:rect b="b" l="l" r="r" t="t"/>
              <a:pathLst>
                <a:path extrusionOk="0" h="577" w="404">
                  <a:moveTo>
                    <a:pt x="246" y="1"/>
                  </a:moveTo>
                  <a:cubicBezTo>
                    <a:pt x="232" y="1"/>
                    <a:pt x="217" y="4"/>
                    <a:pt x="202" y="11"/>
                  </a:cubicBezTo>
                  <a:lnTo>
                    <a:pt x="122" y="213"/>
                  </a:lnTo>
                  <a:cubicBezTo>
                    <a:pt x="41" y="253"/>
                    <a:pt x="1" y="334"/>
                    <a:pt x="1" y="455"/>
                  </a:cubicBezTo>
                  <a:lnTo>
                    <a:pt x="162" y="576"/>
                  </a:lnTo>
                  <a:cubicBezTo>
                    <a:pt x="162" y="556"/>
                    <a:pt x="172" y="546"/>
                    <a:pt x="187" y="546"/>
                  </a:cubicBezTo>
                  <a:cubicBezTo>
                    <a:pt x="202" y="546"/>
                    <a:pt x="222" y="556"/>
                    <a:pt x="243" y="576"/>
                  </a:cubicBezTo>
                  <a:lnTo>
                    <a:pt x="404" y="415"/>
                  </a:lnTo>
                  <a:cubicBezTo>
                    <a:pt x="404" y="374"/>
                    <a:pt x="404" y="374"/>
                    <a:pt x="404" y="334"/>
                  </a:cubicBezTo>
                  <a:cubicBezTo>
                    <a:pt x="404" y="253"/>
                    <a:pt x="404" y="173"/>
                    <a:pt x="404" y="132"/>
                  </a:cubicBezTo>
                  <a:cubicBezTo>
                    <a:pt x="371" y="67"/>
                    <a:pt x="311" y="1"/>
                    <a:pt x="24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8" name="Google Shape;828;p23"/>
            <p:cNvSpPr/>
            <p:nvPr/>
          </p:nvSpPr>
          <p:spPr>
            <a:xfrm rot="-9527801">
              <a:off x="1565233" y="1589795"/>
              <a:ext cx="16544" cy="14702"/>
            </a:xfrm>
            <a:custGeom>
              <a:rect b="b" l="l" r="r" t="t"/>
              <a:pathLst>
                <a:path extrusionOk="0" h="431" w="485">
                  <a:moveTo>
                    <a:pt x="212" y="1"/>
                  </a:moveTo>
                  <a:cubicBezTo>
                    <a:pt x="155" y="1"/>
                    <a:pt x="98" y="29"/>
                    <a:pt x="41" y="58"/>
                  </a:cubicBezTo>
                  <a:lnTo>
                    <a:pt x="1" y="179"/>
                  </a:lnTo>
                  <a:cubicBezTo>
                    <a:pt x="35" y="347"/>
                    <a:pt x="124" y="431"/>
                    <a:pt x="223" y="431"/>
                  </a:cubicBezTo>
                  <a:cubicBezTo>
                    <a:pt x="243" y="431"/>
                    <a:pt x="263" y="427"/>
                    <a:pt x="283" y="421"/>
                  </a:cubicBezTo>
                  <a:cubicBezTo>
                    <a:pt x="404" y="340"/>
                    <a:pt x="485" y="219"/>
                    <a:pt x="445" y="98"/>
                  </a:cubicBezTo>
                  <a:lnTo>
                    <a:pt x="324" y="17"/>
                  </a:lnTo>
                  <a:lnTo>
                    <a:pt x="283" y="17"/>
                  </a:lnTo>
                  <a:cubicBezTo>
                    <a:pt x="260" y="5"/>
                    <a:pt x="236" y="1"/>
                    <a:pt x="21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9" name="Google Shape;829;p23"/>
            <p:cNvSpPr/>
            <p:nvPr/>
          </p:nvSpPr>
          <p:spPr>
            <a:xfrm rot="-9527801">
              <a:off x="1704325" y="1438955"/>
              <a:ext cx="28927" cy="27528"/>
            </a:xfrm>
            <a:custGeom>
              <a:rect b="b" l="l" r="r" t="t"/>
              <a:pathLst>
                <a:path extrusionOk="0" h="807" w="848">
                  <a:moveTo>
                    <a:pt x="444" y="0"/>
                  </a:moveTo>
                  <a:lnTo>
                    <a:pt x="323" y="41"/>
                  </a:lnTo>
                  <a:cubicBezTo>
                    <a:pt x="122" y="81"/>
                    <a:pt x="1" y="242"/>
                    <a:pt x="1" y="444"/>
                  </a:cubicBezTo>
                  <a:lnTo>
                    <a:pt x="81" y="565"/>
                  </a:lnTo>
                  <a:lnTo>
                    <a:pt x="122" y="605"/>
                  </a:lnTo>
                  <a:cubicBezTo>
                    <a:pt x="202" y="726"/>
                    <a:pt x="323" y="807"/>
                    <a:pt x="485" y="807"/>
                  </a:cubicBezTo>
                  <a:lnTo>
                    <a:pt x="565" y="767"/>
                  </a:lnTo>
                  <a:lnTo>
                    <a:pt x="646" y="686"/>
                  </a:lnTo>
                  <a:cubicBezTo>
                    <a:pt x="807" y="605"/>
                    <a:pt x="848" y="404"/>
                    <a:pt x="767" y="242"/>
                  </a:cubicBezTo>
                  <a:cubicBezTo>
                    <a:pt x="767" y="162"/>
                    <a:pt x="727" y="121"/>
                    <a:pt x="646" y="41"/>
                  </a:cubicBezTo>
                  <a:lnTo>
                    <a:pt x="565" y="41"/>
                  </a:lnTo>
                  <a:lnTo>
                    <a:pt x="444"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0" name="Google Shape;830;p23"/>
            <p:cNvSpPr/>
            <p:nvPr/>
          </p:nvSpPr>
          <p:spPr>
            <a:xfrm rot="-9527801">
              <a:off x="1583564" y="1460904"/>
              <a:ext cx="26164" cy="27562"/>
            </a:xfrm>
            <a:custGeom>
              <a:rect b="b" l="l" r="r" t="t"/>
              <a:pathLst>
                <a:path extrusionOk="0" h="808" w="767">
                  <a:moveTo>
                    <a:pt x="323" y="1"/>
                  </a:moveTo>
                  <a:cubicBezTo>
                    <a:pt x="121" y="122"/>
                    <a:pt x="0" y="324"/>
                    <a:pt x="0" y="525"/>
                  </a:cubicBezTo>
                  <a:lnTo>
                    <a:pt x="41" y="687"/>
                  </a:lnTo>
                  <a:lnTo>
                    <a:pt x="202" y="807"/>
                  </a:lnTo>
                  <a:lnTo>
                    <a:pt x="323" y="807"/>
                  </a:lnTo>
                  <a:cubicBezTo>
                    <a:pt x="484" y="767"/>
                    <a:pt x="646" y="687"/>
                    <a:pt x="726" y="525"/>
                  </a:cubicBezTo>
                  <a:cubicBezTo>
                    <a:pt x="767" y="445"/>
                    <a:pt x="767" y="324"/>
                    <a:pt x="726" y="203"/>
                  </a:cubicBezTo>
                  <a:cubicBezTo>
                    <a:pt x="686" y="162"/>
                    <a:pt x="686" y="162"/>
                    <a:pt x="686" y="122"/>
                  </a:cubicBezTo>
                  <a:lnTo>
                    <a:pt x="605" y="41"/>
                  </a:lnTo>
                  <a:lnTo>
                    <a:pt x="444"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1" name="Google Shape;831;p23"/>
            <p:cNvSpPr/>
            <p:nvPr/>
          </p:nvSpPr>
          <p:spPr>
            <a:xfrm rot="-9527801">
              <a:off x="1857953" y="1560406"/>
              <a:ext cx="15180" cy="16885"/>
            </a:xfrm>
            <a:custGeom>
              <a:rect b="b" l="l" r="r" t="t"/>
              <a:pathLst>
                <a:path extrusionOk="0" h="495" w="445">
                  <a:moveTo>
                    <a:pt x="224" y="0"/>
                  </a:moveTo>
                  <a:cubicBezTo>
                    <a:pt x="203" y="0"/>
                    <a:pt x="183" y="4"/>
                    <a:pt x="162" y="11"/>
                  </a:cubicBezTo>
                  <a:lnTo>
                    <a:pt x="41" y="212"/>
                  </a:lnTo>
                  <a:cubicBezTo>
                    <a:pt x="41" y="253"/>
                    <a:pt x="0" y="293"/>
                    <a:pt x="0" y="373"/>
                  </a:cubicBezTo>
                  <a:lnTo>
                    <a:pt x="121" y="494"/>
                  </a:lnTo>
                  <a:lnTo>
                    <a:pt x="162" y="494"/>
                  </a:lnTo>
                  <a:cubicBezTo>
                    <a:pt x="242" y="494"/>
                    <a:pt x="323" y="494"/>
                    <a:pt x="404" y="454"/>
                  </a:cubicBezTo>
                  <a:lnTo>
                    <a:pt x="444" y="293"/>
                  </a:lnTo>
                  <a:lnTo>
                    <a:pt x="444" y="212"/>
                  </a:lnTo>
                  <a:cubicBezTo>
                    <a:pt x="411" y="79"/>
                    <a:pt x="322" y="0"/>
                    <a:pt x="22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2" name="Google Shape;832;p23"/>
            <p:cNvSpPr/>
            <p:nvPr/>
          </p:nvSpPr>
          <p:spPr>
            <a:xfrm rot="-9527801">
              <a:off x="1537989" y="815669"/>
              <a:ext cx="39911" cy="49428"/>
            </a:xfrm>
            <a:custGeom>
              <a:rect b="b" l="l" r="r" t="t"/>
              <a:pathLst>
                <a:path extrusionOk="0" h="1449" w="1170">
                  <a:moveTo>
                    <a:pt x="701" y="1"/>
                  </a:moveTo>
                  <a:cubicBezTo>
                    <a:pt x="668" y="1"/>
                    <a:pt x="636" y="4"/>
                    <a:pt x="605" y="11"/>
                  </a:cubicBezTo>
                  <a:lnTo>
                    <a:pt x="403" y="172"/>
                  </a:lnTo>
                  <a:lnTo>
                    <a:pt x="323" y="252"/>
                  </a:lnTo>
                  <a:cubicBezTo>
                    <a:pt x="282" y="293"/>
                    <a:pt x="202" y="414"/>
                    <a:pt x="202" y="494"/>
                  </a:cubicBezTo>
                  <a:lnTo>
                    <a:pt x="121" y="615"/>
                  </a:lnTo>
                  <a:lnTo>
                    <a:pt x="40" y="736"/>
                  </a:lnTo>
                  <a:lnTo>
                    <a:pt x="40" y="817"/>
                  </a:lnTo>
                  <a:cubicBezTo>
                    <a:pt x="0" y="898"/>
                    <a:pt x="0" y="978"/>
                    <a:pt x="0" y="1059"/>
                  </a:cubicBezTo>
                  <a:lnTo>
                    <a:pt x="121" y="1301"/>
                  </a:lnTo>
                  <a:lnTo>
                    <a:pt x="282" y="1382"/>
                  </a:lnTo>
                  <a:lnTo>
                    <a:pt x="363" y="1422"/>
                  </a:lnTo>
                  <a:cubicBezTo>
                    <a:pt x="430" y="1439"/>
                    <a:pt x="490" y="1449"/>
                    <a:pt x="546" y="1449"/>
                  </a:cubicBezTo>
                  <a:cubicBezTo>
                    <a:pt x="625" y="1449"/>
                    <a:pt x="695" y="1429"/>
                    <a:pt x="766" y="1382"/>
                  </a:cubicBezTo>
                  <a:lnTo>
                    <a:pt x="887" y="1220"/>
                  </a:lnTo>
                  <a:lnTo>
                    <a:pt x="968" y="1059"/>
                  </a:lnTo>
                  <a:lnTo>
                    <a:pt x="968" y="978"/>
                  </a:lnTo>
                  <a:lnTo>
                    <a:pt x="1089" y="817"/>
                  </a:lnTo>
                  <a:lnTo>
                    <a:pt x="1170" y="656"/>
                  </a:lnTo>
                  <a:lnTo>
                    <a:pt x="1170" y="373"/>
                  </a:lnTo>
                  <a:cubicBezTo>
                    <a:pt x="1067" y="101"/>
                    <a:pt x="879" y="1"/>
                    <a:pt x="70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3" name="Google Shape;833;p23"/>
            <p:cNvSpPr/>
            <p:nvPr/>
          </p:nvSpPr>
          <p:spPr>
            <a:xfrm rot="-9527801">
              <a:off x="1736219" y="702689"/>
              <a:ext cx="22070" cy="25891"/>
            </a:xfrm>
            <a:custGeom>
              <a:rect b="b" l="l" r="r" t="t"/>
              <a:pathLst>
                <a:path extrusionOk="0" h="759" w="647">
                  <a:moveTo>
                    <a:pt x="348" y="0"/>
                  </a:moveTo>
                  <a:cubicBezTo>
                    <a:pt x="248" y="0"/>
                    <a:pt x="142" y="46"/>
                    <a:pt x="81" y="137"/>
                  </a:cubicBezTo>
                  <a:cubicBezTo>
                    <a:pt x="1" y="217"/>
                    <a:pt x="1" y="379"/>
                    <a:pt x="41" y="500"/>
                  </a:cubicBezTo>
                  <a:cubicBezTo>
                    <a:pt x="81" y="621"/>
                    <a:pt x="162" y="701"/>
                    <a:pt x="243" y="741"/>
                  </a:cubicBezTo>
                  <a:cubicBezTo>
                    <a:pt x="266" y="753"/>
                    <a:pt x="294" y="758"/>
                    <a:pt x="322" y="758"/>
                  </a:cubicBezTo>
                  <a:cubicBezTo>
                    <a:pt x="391" y="758"/>
                    <a:pt x="468" y="730"/>
                    <a:pt x="525" y="701"/>
                  </a:cubicBezTo>
                  <a:lnTo>
                    <a:pt x="565" y="621"/>
                  </a:lnTo>
                  <a:lnTo>
                    <a:pt x="606" y="540"/>
                  </a:lnTo>
                  <a:lnTo>
                    <a:pt x="646" y="419"/>
                  </a:lnTo>
                  <a:lnTo>
                    <a:pt x="646" y="298"/>
                  </a:lnTo>
                  <a:lnTo>
                    <a:pt x="606" y="177"/>
                  </a:lnTo>
                  <a:lnTo>
                    <a:pt x="565" y="137"/>
                  </a:lnTo>
                  <a:lnTo>
                    <a:pt x="485" y="56"/>
                  </a:lnTo>
                  <a:lnTo>
                    <a:pt x="444" y="16"/>
                  </a:lnTo>
                  <a:cubicBezTo>
                    <a:pt x="414" y="5"/>
                    <a:pt x="381" y="0"/>
                    <a:pt x="34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4" name="Google Shape;834;p23"/>
            <p:cNvSpPr/>
            <p:nvPr/>
          </p:nvSpPr>
          <p:spPr>
            <a:xfrm rot="-9527801">
              <a:off x="1875528" y="835184"/>
              <a:ext cx="39911" cy="42708"/>
            </a:xfrm>
            <a:custGeom>
              <a:rect b="b" l="l" r="r" t="t"/>
              <a:pathLst>
                <a:path extrusionOk="0" h="1252" w="1170">
                  <a:moveTo>
                    <a:pt x="525" y="1"/>
                  </a:moveTo>
                  <a:cubicBezTo>
                    <a:pt x="162" y="122"/>
                    <a:pt x="0" y="525"/>
                    <a:pt x="81" y="888"/>
                  </a:cubicBezTo>
                  <a:cubicBezTo>
                    <a:pt x="121" y="969"/>
                    <a:pt x="162" y="1090"/>
                    <a:pt x="242" y="1130"/>
                  </a:cubicBezTo>
                  <a:lnTo>
                    <a:pt x="404" y="1211"/>
                  </a:lnTo>
                  <a:lnTo>
                    <a:pt x="525" y="1251"/>
                  </a:lnTo>
                  <a:lnTo>
                    <a:pt x="686" y="1251"/>
                  </a:lnTo>
                  <a:lnTo>
                    <a:pt x="928" y="1170"/>
                  </a:lnTo>
                  <a:lnTo>
                    <a:pt x="1089" y="1009"/>
                  </a:lnTo>
                  <a:lnTo>
                    <a:pt x="1170" y="807"/>
                  </a:lnTo>
                  <a:lnTo>
                    <a:pt x="1170" y="565"/>
                  </a:lnTo>
                  <a:lnTo>
                    <a:pt x="1049" y="243"/>
                  </a:lnTo>
                  <a:lnTo>
                    <a:pt x="888" y="81"/>
                  </a:lnTo>
                  <a:lnTo>
                    <a:pt x="726"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5" name="Google Shape;835;p23"/>
            <p:cNvSpPr/>
            <p:nvPr/>
          </p:nvSpPr>
          <p:spPr>
            <a:xfrm rot="-9527801">
              <a:off x="1619619" y="834683"/>
              <a:ext cx="39945" cy="39297"/>
            </a:xfrm>
            <a:custGeom>
              <a:rect b="b" l="l" r="r" t="t"/>
              <a:pathLst>
                <a:path extrusionOk="0" h="1152" w="1171">
                  <a:moveTo>
                    <a:pt x="556" y="0"/>
                  </a:moveTo>
                  <a:cubicBezTo>
                    <a:pt x="413" y="0"/>
                    <a:pt x="270" y="36"/>
                    <a:pt x="162" y="144"/>
                  </a:cubicBezTo>
                  <a:lnTo>
                    <a:pt x="81" y="305"/>
                  </a:lnTo>
                  <a:lnTo>
                    <a:pt x="1" y="426"/>
                  </a:lnTo>
                  <a:lnTo>
                    <a:pt x="1" y="708"/>
                  </a:lnTo>
                  <a:cubicBezTo>
                    <a:pt x="122" y="991"/>
                    <a:pt x="364" y="1152"/>
                    <a:pt x="646" y="1152"/>
                  </a:cubicBezTo>
                  <a:lnTo>
                    <a:pt x="727" y="1152"/>
                  </a:lnTo>
                  <a:lnTo>
                    <a:pt x="888" y="1112"/>
                  </a:lnTo>
                  <a:lnTo>
                    <a:pt x="1009" y="1031"/>
                  </a:lnTo>
                  <a:lnTo>
                    <a:pt x="1130" y="870"/>
                  </a:lnTo>
                  <a:cubicBezTo>
                    <a:pt x="1170" y="708"/>
                    <a:pt x="1170" y="587"/>
                    <a:pt x="1130" y="426"/>
                  </a:cubicBezTo>
                  <a:cubicBezTo>
                    <a:pt x="1090" y="224"/>
                    <a:pt x="928" y="103"/>
                    <a:pt x="767" y="23"/>
                  </a:cubicBezTo>
                  <a:cubicBezTo>
                    <a:pt x="700" y="9"/>
                    <a:pt x="628" y="0"/>
                    <a:pt x="55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6" name="Google Shape;836;p23"/>
            <p:cNvSpPr/>
            <p:nvPr/>
          </p:nvSpPr>
          <p:spPr>
            <a:xfrm rot="-9527801">
              <a:off x="1217568" y="696867"/>
              <a:ext cx="22070" cy="26198"/>
            </a:xfrm>
            <a:custGeom>
              <a:rect b="b" l="l" r="r" t="t"/>
              <a:pathLst>
                <a:path extrusionOk="0" h="768" w="647">
                  <a:moveTo>
                    <a:pt x="243" y="1"/>
                  </a:moveTo>
                  <a:lnTo>
                    <a:pt x="82" y="41"/>
                  </a:lnTo>
                  <a:cubicBezTo>
                    <a:pt x="1" y="162"/>
                    <a:pt x="1" y="323"/>
                    <a:pt x="82" y="444"/>
                  </a:cubicBezTo>
                  <a:cubicBezTo>
                    <a:pt x="122" y="525"/>
                    <a:pt x="162" y="565"/>
                    <a:pt x="162" y="646"/>
                  </a:cubicBezTo>
                  <a:lnTo>
                    <a:pt x="324" y="767"/>
                  </a:lnTo>
                  <a:lnTo>
                    <a:pt x="606" y="646"/>
                  </a:lnTo>
                  <a:lnTo>
                    <a:pt x="646" y="444"/>
                  </a:lnTo>
                  <a:cubicBezTo>
                    <a:pt x="566" y="364"/>
                    <a:pt x="525" y="323"/>
                    <a:pt x="485" y="243"/>
                  </a:cubicBezTo>
                  <a:cubicBezTo>
                    <a:pt x="404" y="162"/>
                    <a:pt x="324" y="81"/>
                    <a:pt x="24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7" name="Google Shape;837;p23"/>
            <p:cNvSpPr/>
            <p:nvPr/>
          </p:nvSpPr>
          <p:spPr>
            <a:xfrm rot="-9527801">
              <a:off x="1673170" y="1032396"/>
              <a:ext cx="33054" cy="35920"/>
            </a:xfrm>
            <a:custGeom>
              <a:rect b="b" l="l" r="r" t="t"/>
              <a:pathLst>
                <a:path extrusionOk="0" h="1053" w="969">
                  <a:moveTo>
                    <a:pt x="404" y="1"/>
                  </a:moveTo>
                  <a:lnTo>
                    <a:pt x="323" y="41"/>
                  </a:lnTo>
                  <a:lnTo>
                    <a:pt x="162" y="202"/>
                  </a:lnTo>
                  <a:lnTo>
                    <a:pt x="41" y="404"/>
                  </a:lnTo>
                  <a:cubicBezTo>
                    <a:pt x="41" y="485"/>
                    <a:pt x="0" y="565"/>
                    <a:pt x="41" y="646"/>
                  </a:cubicBezTo>
                  <a:lnTo>
                    <a:pt x="162" y="888"/>
                  </a:lnTo>
                  <a:lnTo>
                    <a:pt x="323" y="969"/>
                  </a:lnTo>
                  <a:lnTo>
                    <a:pt x="404" y="1009"/>
                  </a:lnTo>
                  <a:cubicBezTo>
                    <a:pt x="450" y="1040"/>
                    <a:pt x="502" y="1053"/>
                    <a:pt x="555" y="1053"/>
                  </a:cubicBezTo>
                  <a:cubicBezTo>
                    <a:pt x="642" y="1053"/>
                    <a:pt x="732" y="1018"/>
                    <a:pt x="807" y="969"/>
                  </a:cubicBezTo>
                  <a:lnTo>
                    <a:pt x="928" y="807"/>
                  </a:lnTo>
                  <a:lnTo>
                    <a:pt x="968" y="646"/>
                  </a:lnTo>
                  <a:lnTo>
                    <a:pt x="968" y="444"/>
                  </a:lnTo>
                  <a:lnTo>
                    <a:pt x="928" y="283"/>
                  </a:lnTo>
                  <a:lnTo>
                    <a:pt x="767" y="81"/>
                  </a:lnTo>
                  <a:lnTo>
                    <a:pt x="605"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8" name="Google Shape;838;p23"/>
            <p:cNvSpPr/>
            <p:nvPr/>
          </p:nvSpPr>
          <p:spPr>
            <a:xfrm rot="-9527801">
              <a:off x="1547831" y="1050862"/>
              <a:ext cx="35783" cy="37182"/>
            </a:xfrm>
            <a:custGeom>
              <a:rect b="b" l="l" r="r" t="t"/>
              <a:pathLst>
                <a:path extrusionOk="0" h="1090" w="1049">
                  <a:moveTo>
                    <a:pt x="282" y="0"/>
                  </a:moveTo>
                  <a:lnTo>
                    <a:pt x="161" y="81"/>
                  </a:lnTo>
                  <a:lnTo>
                    <a:pt x="81" y="202"/>
                  </a:lnTo>
                  <a:cubicBezTo>
                    <a:pt x="0" y="363"/>
                    <a:pt x="0" y="525"/>
                    <a:pt x="81" y="686"/>
                  </a:cubicBezTo>
                  <a:cubicBezTo>
                    <a:pt x="121" y="847"/>
                    <a:pt x="242" y="1009"/>
                    <a:pt x="444" y="1089"/>
                  </a:cubicBezTo>
                  <a:lnTo>
                    <a:pt x="645" y="1089"/>
                  </a:lnTo>
                  <a:lnTo>
                    <a:pt x="807" y="1009"/>
                  </a:lnTo>
                  <a:lnTo>
                    <a:pt x="968" y="888"/>
                  </a:lnTo>
                  <a:cubicBezTo>
                    <a:pt x="1049" y="726"/>
                    <a:pt x="1049" y="525"/>
                    <a:pt x="1008" y="363"/>
                  </a:cubicBezTo>
                  <a:cubicBezTo>
                    <a:pt x="928" y="121"/>
                    <a:pt x="686" y="0"/>
                    <a:pt x="44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9" name="Google Shape;839;p23"/>
            <p:cNvSpPr/>
            <p:nvPr/>
          </p:nvSpPr>
          <p:spPr>
            <a:xfrm rot="-9527801">
              <a:off x="1295543" y="1023597"/>
              <a:ext cx="15146" cy="19307"/>
            </a:xfrm>
            <a:custGeom>
              <a:rect b="b" l="l" r="r" t="t"/>
              <a:pathLst>
                <a:path extrusionOk="0" h="566" w="444">
                  <a:moveTo>
                    <a:pt x="282" y="1"/>
                  </a:moveTo>
                  <a:cubicBezTo>
                    <a:pt x="202" y="1"/>
                    <a:pt x="121" y="41"/>
                    <a:pt x="81" y="122"/>
                  </a:cubicBezTo>
                  <a:cubicBezTo>
                    <a:pt x="0" y="283"/>
                    <a:pt x="41" y="445"/>
                    <a:pt x="162" y="566"/>
                  </a:cubicBezTo>
                  <a:lnTo>
                    <a:pt x="323" y="566"/>
                  </a:lnTo>
                  <a:lnTo>
                    <a:pt x="363" y="364"/>
                  </a:lnTo>
                  <a:cubicBezTo>
                    <a:pt x="444" y="283"/>
                    <a:pt x="444" y="203"/>
                    <a:pt x="403" y="122"/>
                  </a:cubicBezTo>
                  <a:lnTo>
                    <a:pt x="363" y="41"/>
                  </a:lnTo>
                  <a:lnTo>
                    <a:pt x="282"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40" name="Google Shape;840;p23"/>
            <p:cNvSpPr/>
            <p:nvPr/>
          </p:nvSpPr>
          <p:spPr>
            <a:xfrm rot="-9527801">
              <a:off x="1343161" y="928295"/>
              <a:ext cx="23435" cy="26710"/>
            </a:xfrm>
            <a:custGeom>
              <a:rect b="b" l="l" r="r" t="t"/>
              <a:pathLst>
                <a:path extrusionOk="0" h="783" w="687">
                  <a:moveTo>
                    <a:pt x="404" y="1"/>
                  </a:moveTo>
                  <a:cubicBezTo>
                    <a:pt x="283" y="1"/>
                    <a:pt x="162" y="41"/>
                    <a:pt x="81" y="162"/>
                  </a:cubicBezTo>
                  <a:cubicBezTo>
                    <a:pt x="1" y="283"/>
                    <a:pt x="1" y="404"/>
                    <a:pt x="41" y="525"/>
                  </a:cubicBezTo>
                  <a:cubicBezTo>
                    <a:pt x="81" y="646"/>
                    <a:pt x="162" y="767"/>
                    <a:pt x="283" y="767"/>
                  </a:cubicBezTo>
                  <a:cubicBezTo>
                    <a:pt x="313" y="777"/>
                    <a:pt x="343" y="782"/>
                    <a:pt x="373" y="782"/>
                  </a:cubicBezTo>
                  <a:cubicBezTo>
                    <a:pt x="462" y="782"/>
                    <a:pt x="545" y="737"/>
                    <a:pt x="606" y="646"/>
                  </a:cubicBezTo>
                  <a:lnTo>
                    <a:pt x="646" y="606"/>
                  </a:lnTo>
                  <a:lnTo>
                    <a:pt x="686" y="445"/>
                  </a:lnTo>
                  <a:lnTo>
                    <a:pt x="686" y="364"/>
                  </a:lnTo>
                  <a:lnTo>
                    <a:pt x="646" y="203"/>
                  </a:lnTo>
                  <a:lnTo>
                    <a:pt x="565" y="122"/>
                  </a:lnTo>
                  <a:lnTo>
                    <a:pt x="485" y="41"/>
                  </a:lnTo>
                  <a:lnTo>
                    <a:pt x="404"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41" name="Google Shape;841;p23"/>
            <p:cNvSpPr/>
            <p:nvPr/>
          </p:nvSpPr>
          <p:spPr>
            <a:xfrm rot="-9527801">
              <a:off x="1606046" y="475556"/>
              <a:ext cx="15180" cy="16544"/>
            </a:xfrm>
            <a:custGeom>
              <a:rect b="b" l="l" r="r" t="t"/>
              <a:pathLst>
                <a:path extrusionOk="0" h="485" w="445">
                  <a:moveTo>
                    <a:pt x="121" y="1"/>
                  </a:moveTo>
                  <a:lnTo>
                    <a:pt x="0" y="202"/>
                  </a:lnTo>
                  <a:lnTo>
                    <a:pt x="41" y="243"/>
                  </a:lnTo>
                  <a:cubicBezTo>
                    <a:pt x="41" y="283"/>
                    <a:pt x="41" y="283"/>
                    <a:pt x="41" y="323"/>
                  </a:cubicBezTo>
                  <a:cubicBezTo>
                    <a:pt x="41" y="364"/>
                    <a:pt x="81" y="444"/>
                    <a:pt x="162" y="485"/>
                  </a:cubicBezTo>
                  <a:cubicBezTo>
                    <a:pt x="242" y="485"/>
                    <a:pt x="323" y="485"/>
                    <a:pt x="404" y="444"/>
                  </a:cubicBezTo>
                  <a:lnTo>
                    <a:pt x="404" y="364"/>
                  </a:lnTo>
                  <a:cubicBezTo>
                    <a:pt x="444" y="323"/>
                    <a:pt x="444" y="243"/>
                    <a:pt x="404" y="202"/>
                  </a:cubicBezTo>
                  <a:cubicBezTo>
                    <a:pt x="363" y="41"/>
                    <a:pt x="202" y="41"/>
                    <a:pt x="12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42" name="Google Shape;842;p23"/>
            <p:cNvSpPr/>
            <p:nvPr/>
          </p:nvSpPr>
          <p:spPr>
            <a:xfrm rot="-9527801">
              <a:off x="1560542" y="1180655"/>
              <a:ext cx="39945" cy="39911"/>
            </a:xfrm>
            <a:custGeom>
              <a:rect b="b" l="l" r="r" t="t"/>
              <a:pathLst>
                <a:path extrusionOk="0" h="1170" w="1171">
                  <a:moveTo>
                    <a:pt x="606" y="0"/>
                  </a:moveTo>
                  <a:cubicBezTo>
                    <a:pt x="364" y="0"/>
                    <a:pt x="162" y="121"/>
                    <a:pt x="41" y="323"/>
                  </a:cubicBezTo>
                  <a:lnTo>
                    <a:pt x="1" y="484"/>
                  </a:lnTo>
                  <a:lnTo>
                    <a:pt x="1" y="645"/>
                  </a:lnTo>
                  <a:lnTo>
                    <a:pt x="41" y="807"/>
                  </a:lnTo>
                  <a:cubicBezTo>
                    <a:pt x="162" y="968"/>
                    <a:pt x="364" y="1089"/>
                    <a:pt x="566" y="1170"/>
                  </a:cubicBezTo>
                  <a:lnTo>
                    <a:pt x="727" y="1170"/>
                  </a:lnTo>
                  <a:lnTo>
                    <a:pt x="848" y="1129"/>
                  </a:lnTo>
                  <a:lnTo>
                    <a:pt x="1009" y="1008"/>
                  </a:lnTo>
                  <a:cubicBezTo>
                    <a:pt x="1130" y="847"/>
                    <a:pt x="1170" y="645"/>
                    <a:pt x="1090" y="444"/>
                  </a:cubicBezTo>
                  <a:cubicBezTo>
                    <a:pt x="1049" y="202"/>
                    <a:pt x="848" y="40"/>
                    <a:pt x="60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43" name="Google Shape;843;p23"/>
            <p:cNvSpPr/>
            <p:nvPr/>
          </p:nvSpPr>
          <p:spPr>
            <a:xfrm rot="-9527801">
              <a:off x="2063771" y="930861"/>
              <a:ext cx="27562" cy="27085"/>
            </a:xfrm>
            <a:custGeom>
              <a:rect b="b" l="l" r="r" t="t"/>
              <a:pathLst>
                <a:path extrusionOk="0" h="794" w="808">
                  <a:moveTo>
                    <a:pt x="364" y="1"/>
                  </a:moveTo>
                  <a:cubicBezTo>
                    <a:pt x="283" y="41"/>
                    <a:pt x="202" y="82"/>
                    <a:pt x="122" y="162"/>
                  </a:cubicBezTo>
                  <a:lnTo>
                    <a:pt x="81" y="162"/>
                  </a:lnTo>
                  <a:lnTo>
                    <a:pt x="1" y="323"/>
                  </a:lnTo>
                  <a:lnTo>
                    <a:pt x="1" y="444"/>
                  </a:lnTo>
                  <a:lnTo>
                    <a:pt x="1" y="525"/>
                  </a:lnTo>
                  <a:cubicBezTo>
                    <a:pt x="41" y="646"/>
                    <a:pt x="122" y="727"/>
                    <a:pt x="243" y="767"/>
                  </a:cubicBezTo>
                  <a:cubicBezTo>
                    <a:pt x="293" y="784"/>
                    <a:pt x="350" y="794"/>
                    <a:pt x="411" y="794"/>
                  </a:cubicBezTo>
                  <a:cubicBezTo>
                    <a:pt x="497" y="794"/>
                    <a:pt x="592" y="774"/>
                    <a:pt x="686" y="727"/>
                  </a:cubicBezTo>
                  <a:lnTo>
                    <a:pt x="727" y="646"/>
                  </a:lnTo>
                  <a:lnTo>
                    <a:pt x="807" y="485"/>
                  </a:lnTo>
                  <a:lnTo>
                    <a:pt x="807" y="364"/>
                  </a:lnTo>
                  <a:lnTo>
                    <a:pt x="807" y="323"/>
                  </a:lnTo>
                  <a:cubicBezTo>
                    <a:pt x="767" y="203"/>
                    <a:pt x="686" y="82"/>
                    <a:pt x="56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44" name="Google Shape;844;p23"/>
            <p:cNvSpPr/>
            <p:nvPr/>
          </p:nvSpPr>
          <p:spPr>
            <a:xfrm rot="-9527801">
              <a:off x="1766592" y="1057350"/>
              <a:ext cx="31690" cy="36602"/>
            </a:xfrm>
            <a:custGeom>
              <a:rect b="b" l="l" r="r" t="t"/>
              <a:pathLst>
                <a:path extrusionOk="0" h="1073" w="929">
                  <a:moveTo>
                    <a:pt x="404" y="1"/>
                  </a:moveTo>
                  <a:lnTo>
                    <a:pt x="243" y="41"/>
                  </a:lnTo>
                  <a:lnTo>
                    <a:pt x="81" y="243"/>
                  </a:lnTo>
                  <a:lnTo>
                    <a:pt x="1" y="445"/>
                  </a:lnTo>
                  <a:lnTo>
                    <a:pt x="1" y="687"/>
                  </a:lnTo>
                  <a:cubicBezTo>
                    <a:pt x="115" y="1002"/>
                    <a:pt x="291" y="1073"/>
                    <a:pt x="427" y="1073"/>
                  </a:cubicBezTo>
                  <a:cubicBezTo>
                    <a:pt x="482" y="1073"/>
                    <a:pt x="530" y="1061"/>
                    <a:pt x="565" y="1049"/>
                  </a:cubicBezTo>
                  <a:lnTo>
                    <a:pt x="727" y="928"/>
                  </a:lnTo>
                  <a:lnTo>
                    <a:pt x="888" y="727"/>
                  </a:lnTo>
                  <a:cubicBezTo>
                    <a:pt x="928" y="606"/>
                    <a:pt x="928" y="485"/>
                    <a:pt x="928" y="364"/>
                  </a:cubicBezTo>
                  <a:lnTo>
                    <a:pt x="807" y="122"/>
                  </a:lnTo>
                  <a:lnTo>
                    <a:pt x="646" y="41"/>
                  </a:lnTo>
                  <a:lnTo>
                    <a:pt x="404"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45" name="Google Shape;845;p23"/>
            <p:cNvSpPr/>
            <p:nvPr/>
          </p:nvSpPr>
          <p:spPr>
            <a:xfrm rot="-9527801">
              <a:off x="1809023" y="1291630"/>
              <a:ext cx="38546" cy="42810"/>
            </a:xfrm>
            <a:custGeom>
              <a:rect b="b" l="l" r="r" t="t"/>
              <a:pathLst>
                <a:path extrusionOk="0" h="1255" w="1130">
                  <a:moveTo>
                    <a:pt x="528" y="1"/>
                  </a:moveTo>
                  <a:cubicBezTo>
                    <a:pt x="417" y="1"/>
                    <a:pt x="301" y="35"/>
                    <a:pt x="202" y="85"/>
                  </a:cubicBezTo>
                  <a:lnTo>
                    <a:pt x="81" y="246"/>
                  </a:lnTo>
                  <a:lnTo>
                    <a:pt x="0" y="408"/>
                  </a:lnTo>
                  <a:lnTo>
                    <a:pt x="0" y="609"/>
                  </a:lnTo>
                  <a:cubicBezTo>
                    <a:pt x="0" y="649"/>
                    <a:pt x="40" y="690"/>
                    <a:pt x="40" y="730"/>
                  </a:cubicBezTo>
                  <a:cubicBezTo>
                    <a:pt x="121" y="1053"/>
                    <a:pt x="403" y="1254"/>
                    <a:pt x="726" y="1254"/>
                  </a:cubicBezTo>
                  <a:lnTo>
                    <a:pt x="887" y="1174"/>
                  </a:lnTo>
                  <a:lnTo>
                    <a:pt x="968" y="1093"/>
                  </a:lnTo>
                  <a:lnTo>
                    <a:pt x="1089" y="972"/>
                  </a:lnTo>
                  <a:cubicBezTo>
                    <a:pt x="1129" y="770"/>
                    <a:pt x="1129" y="609"/>
                    <a:pt x="1089" y="448"/>
                  </a:cubicBezTo>
                  <a:cubicBezTo>
                    <a:pt x="1008" y="246"/>
                    <a:pt x="887" y="125"/>
                    <a:pt x="726" y="45"/>
                  </a:cubicBezTo>
                  <a:cubicBezTo>
                    <a:pt x="664" y="14"/>
                    <a:pt x="597" y="1"/>
                    <a:pt x="528"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46" name="Google Shape;846;p23"/>
            <p:cNvSpPr/>
            <p:nvPr/>
          </p:nvSpPr>
          <p:spPr>
            <a:xfrm rot="-9527801">
              <a:off x="1474706" y="666969"/>
              <a:ext cx="23401" cy="23401"/>
            </a:xfrm>
            <a:custGeom>
              <a:rect b="b" l="l" r="r" t="t"/>
              <a:pathLst>
                <a:path extrusionOk="0" h="686" w="686">
                  <a:moveTo>
                    <a:pt x="242" y="0"/>
                  </a:moveTo>
                  <a:lnTo>
                    <a:pt x="161" y="81"/>
                  </a:lnTo>
                  <a:lnTo>
                    <a:pt x="40" y="242"/>
                  </a:lnTo>
                  <a:cubicBezTo>
                    <a:pt x="0" y="283"/>
                    <a:pt x="0" y="363"/>
                    <a:pt x="40" y="444"/>
                  </a:cubicBezTo>
                  <a:lnTo>
                    <a:pt x="81" y="565"/>
                  </a:lnTo>
                  <a:lnTo>
                    <a:pt x="282" y="686"/>
                  </a:lnTo>
                  <a:lnTo>
                    <a:pt x="444" y="686"/>
                  </a:lnTo>
                  <a:lnTo>
                    <a:pt x="524" y="605"/>
                  </a:lnTo>
                  <a:lnTo>
                    <a:pt x="645" y="404"/>
                  </a:lnTo>
                  <a:cubicBezTo>
                    <a:pt x="686" y="363"/>
                    <a:pt x="686" y="283"/>
                    <a:pt x="686" y="242"/>
                  </a:cubicBezTo>
                  <a:lnTo>
                    <a:pt x="605" y="162"/>
                  </a:lnTo>
                  <a:lnTo>
                    <a:pt x="444"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47" name="Google Shape;847;p23"/>
            <p:cNvSpPr/>
            <p:nvPr/>
          </p:nvSpPr>
          <p:spPr>
            <a:xfrm rot="-9527801">
              <a:off x="2100858" y="669152"/>
              <a:ext cx="19307" cy="15419"/>
            </a:xfrm>
            <a:custGeom>
              <a:rect b="b" l="l" r="r" t="t"/>
              <a:pathLst>
                <a:path extrusionOk="0" h="452" w="566">
                  <a:moveTo>
                    <a:pt x="330" y="0"/>
                  </a:moveTo>
                  <a:cubicBezTo>
                    <a:pt x="289" y="0"/>
                    <a:pt x="245" y="10"/>
                    <a:pt x="202" y="32"/>
                  </a:cubicBezTo>
                  <a:cubicBezTo>
                    <a:pt x="81" y="72"/>
                    <a:pt x="1" y="193"/>
                    <a:pt x="41" y="355"/>
                  </a:cubicBezTo>
                  <a:lnTo>
                    <a:pt x="121" y="435"/>
                  </a:lnTo>
                  <a:cubicBezTo>
                    <a:pt x="154" y="446"/>
                    <a:pt x="189" y="451"/>
                    <a:pt x="225" y="451"/>
                  </a:cubicBezTo>
                  <a:cubicBezTo>
                    <a:pt x="323" y="451"/>
                    <a:pt x="425" y="414"/>
                    <a:pt x="484" y="355"/>
                  </a:cubicBezTo>
                  <a:lnTo>
                    <a:pt x="565" y="234"/>
                  </a:lnTo>
                  <a:lnTo>
                    <a:pt x="565" y="193"/>
                  </a:lnTo>
                  <a:cubicBezTo>
                    <a:pt x="536" y="75"/>
                    <a:pt x="441" y="0"/>
                    <a:pt x="33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848" name="Google Shape;848;p23"/>
          <p:cNvGrpSpPr/>
          <p:nvPr/>
        </p:nvGrpSpPr>
        <p:grpSpPr>
          <a:xfrm>
            <a:off x="-1068559" y="2502562"/>
            <a:ext cx="4181011" cy="3599586"/>
            <a:chOff x="-1068559" y="2502562"/>
            <a:chExt cx="4181011" cy="3599586"/>
          </a:xfrm>
        </p:grpSpPr>
        <p:sp>
          <p:nvSpPr>
            <p:cNvPr id="849" name="Google Shape;849;p23"/>
            <p:cNvSpPr/>
            <p:nvPr/>
          </p:nvSpPr>
          <p:spPr>
            <a:xfrm rot="6704763">
              <a:off x="-214760" y="2544978"/>
              <a:ext cx="2473413" cy="3514755"/>
            </a:xfrm>
            <a:custGeom>
              <a:rect b="b" l="l" r="r" t="t"/>
              <a:pathLst>
                <a:path extrusionOk="0" h="103042" w="72513">
                  <a:moveTo>
                    <a:pt x="56380" y="1"/>
                  </a:moveTo>
                  <a:cubicBezTo>
                    <a:pt x="45008" y="20044"/>
                    <a:pt x="21415" y="28675"/>
                    <a:pt x="9679" y="48436"/>
                  </a:cubicBezTo>
                  <a:cubicBezTo>
                    <a:pt x="1" y="64648"/>
                    <a:pt x="444" y="87273"/>
                    <a:pt x="10728" y="103042"/>
                  </a:cubicBezTo>
                  <a:lnTo>
                    <a:pt x="22504" y="99815"/>
                  </a:lnTo>
                  <a:cubicBezTo>
                    <a:pt x="21496" y="98323"/>
                    <a:pt x="21657" y="96266"/>
                    <a:pt x="21940" y="94451"/>
                  </a:cubicBezTo>
                  <a:cubicBezTo>
                    <a:pt x="23391" y="86144"/>
                    <a:pt x="27908" y="78562"/>
                    <a:pt x="34240" y="73682"/>
                  </a:cubicBezTo>
                  <a:cubicBezTo>
                    <a:pt x="43556" y="66584"/>
                    <a:pt x="56138" y="65495"/>
                    <a:pt x="64608" y="57268"/>
                  </a:cubicBezTo>
                  <a:cubicBezTo>
                    <a:pt x="68721" y="53235"/>
                    <a:pt x="71463" y="47992"/>
                    <a:pt x="72512" y="42346"/>
                  </a:cubicBezTo>
                  <a:lnTo>
                    <a:pt x="56380"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0" name="Google Shape;850;p23"/>
            <p:cNvSpPr/>
            <p:nvPr/>
          </p:nvSpPr>
          <p:spPr>
            <a:xfrm rot="7217726">
              <a:off x="802535" y="4312647"/>
              <a:ext cx="16544" cy="9687"/>
            </a:xfrm>
            <a:custGeom>
              <a:rect b="b" l="l" r="r" t="t"/>
              <a:pathLst>
                <a:path extrusionOk="0" h="284" w="485">
                  <a:moveTo>
                    <a:pt x="445" y="1"/>
                  </a:moveTo>
                  <a:lnTo>
                    <a:pt x="324" y="41"/>
                  </a:lnTo>
                  <a:cubicBezTo>
                    <a:pt x="283" y="41"/>
                    <a:pt x="253" y="31"/>
                    <a:pt x="218" y="31"/>
                  </a:cubicBezTo>
                  <a:cubicBezTo>
                    <a:pt x="182" y="31"/>
                    <a:pt x="142" y="41"/>
                    <a:pt x="82" y="81"/>
                  </a:cubicBezTo>
                  <a:lnTo>
                    <a:pt x="82" y="122"/>
                  </a:lnTo>
                  <a:lnTo>
                    <a:pt x="1" y="162"/>
                  </a:lnTo>
                  <a:cubicBezTo>
                    <a:pt x="1" y="202"/>
                    <a:pt x="41" y="243"/>
                    <a:pt x="82" y="283"/>
                  </a:cubicBezTo>
                  <a:lnTo>
                    <a:pt x="283" y="283"/>
                  </a:lnTo>
                  <a:cubicBezTo>
                    <a:pt x="404" y="243"/>
                    <a:pt x="485" y="122"/>
                    <a:pt x="44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1" name="Google Shape;851;p23"/>
            <p:cNvSpPr/>
            <p:nvPr/>
          </p:nvSpPr>
          <p:spPr>
            <a:xfrm rot="7217726">
              <a:off x="1155721" y="3963156"/>
              <a:ext cx="15179" cy="10199"/>
            </a:xfrm>
            <a:custGeom>
              <a:rect b="b" l="l" r="r" t="t"/>
              <a:pathLst>
                <a:path extrusionOk="0" h="299" w="445">
                  <a:moveTo>
                    <a:pt x="251" y="1"/>
                  </a:moveTo>
                  <a:cubicBezTo>
                    <a:pt x="222" y="1"/>
                    <a:pt x="192" y="6"/>
                    <a:pt x="162" y="16"/>
                  </a:cubicBezTo>
                  <a:cubicBezTo>
                    <a:pt x="121" y="16"/>
                    <a:pt x="81" y="56"/>
                    <a:pt x="41" y="97"/>
                  </a:cubicBezTo>
                  <a:cubicBezTo>
                    <a:pt x="0" y="177"/>
                    <a:pt x="0" y="258"/>
                    <a:pt x="0" y="298"/>
                  </a:cubicBezTo>
                  <a:lnTo>
                    <a:pt x="162" y="258"/>
                  </a:lnTo>
                  <a:cubicBezTo>
                    <a:pt x="162" y="258"/>
                    <a:pt x="198" y="276"/>
                    <a:pt x="245" y="276"/>
                  </a:cubicBezTo>
                  <a:cubicBezTo>
                    <a:pt x="269" y="276"/>
                    <a:pt x="296" y="272"/>
                    <a:pt x="323" y="258"/>
                  </a:cubicBezTo>
                  <a:cubicBezTo>
                    <a:pt x="323" y="258"/>
                    <a:pt x="323" y="218"/>
                    <a:pt x="323" y="218"/>
                  </a:cubicBezTo>
                  <a:lnTo>
                    <a:pt x="444" y="137"/>
                  </a:lnTo>
                  <a:cubicBezTo>
                    <a:pt x="414" y="46"/>
                    <a:pt x="338" y="1"/>
                    <a:pt x="25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2" name="Google Shape;852;p23"/>
            <p:cNvSpPr/>
            <p:nvPr/>
          </p:nvSpPr>
          <p:spPr>
            <a:xfrm rot="7217726">
              <a:off x="192044" y="3888462"/>
              <a:ext cx="19273" cy="15725"/>
            </a:xfrm>
            <a:custGeom>
              <a:rect b="b" l="l" r="r" t="t"/>
              <a:pathLst>
                <a:path extrusionOk="0" h="461" w="565">
                  <a:moveTo>
                    <a:pt x="284" y="0"/>
                  </a:moveTo>
                  <a:cubicBezTo>
                    <a:pt x="215" y="0"/>
                    <a:pt x="138" y="29"/>
                    <a:pt x="81" y="57"/>
                  </a:cubicBezTo>
                  <a:lnTo>
                    <a:pt x="0" y="218"/>
                  </a:lnTo>
                  <a:lnTo>
                    <a:pt x="81" y="380"/>
                  </a:lnTo>
                  <a:lnTo>
                    <a:pt x="242" y="460"/>
                  </a:lnTo>
                  <a:cubicBezTo>
                    <a:pt x="323" y="420"/>
                    <a:pt x="363" y="380"/>
                    <a:pt x="403" y="339"/>
                  </a:cubicBezTo>
                  <a:cubicBezTo>
                    <a:pt x="484" y="339"/>
                    <a:pt x="524" y="299"/>
                    <a:pt x="565" y="218"/>
                  </a:cubicBezTo>
                  <a:lnTo>
                    <a:pt x="444" y="17"/>
                  </a:lnTo>
                  <a:lnTo>
                    <a:pt x="363" y="17"/>
                  </a:lnTo>
                  <a:cubicBezTo>
                    <a:pt x="339" y="5"/>
                    <a:pt x="312" y="0"/>
                    <a:pt x="28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3" name="Google Shape;853;p23"/>
            <p:cNvSpPr/>
            <p:nvPr/>
          </p:nvSpPr>
          <p:spPr>
            <a:xfrm rot="7217726">
              <a:off x="202477" y="3251155"/>
              <a:ext cx="17908" cy="16066"/>
            </a:xfrm>
            <a:custGeom>
              <a:rect b="b" l="l" r="r" t="t"/>
              <a:pathLst>
                <a:path extrusionOk="0" h="471" w="525">
                  <a:moveTo>
                    <a:pt x="283" y="0"/>
                  </a:moveTo>
                  <a:cubicBezTo>
                    <a:pt x="122" y="0"/>
                    <a:pt x="1" y="162"/>
                    <a:pt x="41" y="363"/>
                  </a:cubicBezTo>
                  <a:lnTo>
                    <a:pt x="122" y="444"/>
                  </a:lnTo>
                  <a:cubicBezTo>
                    <a:pt x="155" y="461"/>
                    <a:pt x="202" y="471"/>
                    <a:pt x="252" y="471"/>
                  </a:cubicBezTo>
                  <a:cubicBezTo>
                    <a:pt x="322" y="471"/>
                    <a:pt x="397" y="451"/>
                    <a:pt x="444" y="404"/>
                  </a:cubicBezTo>
                  <a:cubicBezTo>
                    <a:pt x="525" y="323"/>
                    <a:pt x="525" y="242"/>
                    <a:pt x="525" y="202"/>
                  </a:cubicBezTo>
                  <a:lnTo>
                    <a:pt x="404" y="81"/>
                  </a:lnTo>
                  <a:lnTo>
                    <a:pt x="444" y="81"/>
                  </a:lnTo>
                  <a:lnTo>
                    <a:pt x="283"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4" name="Google Shape;854;p23"/>
            <p:cNvSpPr/>
            <p:nvPr/>
          </p:nvSpPr>
          <p:spPr>
            <a:xfrm rot="7217726">
              <a:off x="473627" y="3371247"/>
              <a:ext cx="22070" cy="26641"/>
            </a:xfrm>
            <a:custGeom>
              <a:rect b="b" l="l" r="r" t="t"/>
              <a:pathLst>
                <a:path extrusionOk="0" h="781" w="647">
                  <a:moveTo>
                    <a:pt x="347" y="1"/>
                  </a:moveTo>
                  <a:cubicBezTo>
                    <a:pt x="322" y="1"/>
                    <a:pt x="300" y="5"/>
                    <a:pt x="283" y="14"/>
                  </a:cubicBezTo>
                  <a:lnTo>
                    <a:pt x="203" y="14"/>
                  </a:lnTo>
                  <a:lnTo>
                    <a:pt x="82" y="94"/>
                  </a:lnTo>
                  <a:lnTo>
                    <a:pt x="41" y="175"/>
                  </a:lnTo>
                  <a:cubicBezTo>
                    <a:pt x="1" y="256"/>
                    <a:pt x="1" y="377"/>
                    <a:pt x="41" y="498"/>
                  </a:cubicBezTo>
                  <a:cubicBezTo>
                    <a:pt x="82" y="619"/>
                    <a:pt x="243" y="740"/>
                    <a:pt x="364" y="780"/>
                  </a:cubicBezTo>
                  <a:lnTo>
                    <a:pt x="525" y="699"/>
                  </a:lnTo>
                  <a:lnTo>
                    <a:pt x="646" y="538"/>
                  </a:lnTo>
                  <a:lnTo>
                    <a:pt x="646" y="336"/>
                  </a:lnTo>
                  <a:lnTo>
                    <a:pt x="646" y="296"/>
                  </a:lnTo>
                  <a:cubicBezTo>
                    <a:pt x="582" y="72"/>
                    <a:pt x="442" y="1"/>
                    <a:pt x="347"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5" name="Google Shape;855;p23"/>
            <p:cNvSpPr/>
            <p:nvPr/>
          </p:nvSpPr>
          <p:spPr>
            <a:xfrm rot="7217726">
              <a:off x="311477" y="3530909"/>
              <a:ext cx="12416" cy="14020"/>
            </a:xfrm>
            <a:custGeom>
              <a:rect b="b" l="l" r="r" t="t"/>
              <a:pathLst>
                <a:path extrusionOk="0" h="411" w="364">
                  <a:moveTo>
                    <a:pt x="172" y="1"/>
                  </a:moveTo>
                  <a:cubicBezTo>
                    <a:pt x="156" y="1"/>
                    <a:pt x="140" y="3"/>
                    <a:pt x="122" y="7"/>
                  </a:cubicBezTo>
                  <a:lnTo>
                    <a:pt x="82" y="88"/>
                  </a:lnTo>
                  <a:lnTo>
                    <a:pt x="1" y="249"/>
                  </a:lnTo>
                  <a:cubicBezTo>
                    <a:pt x="1" y="290"/>
                    <a:pt x="41" y="370"/>
                    <a:pt x="122" y="410"/>
                  </a:cubicBezTo>
                  <a:cubicBezTo>
                    <a:pt x="203" y="410"/>
                    <a:pt x="243" y="410"/>
                    <a:pt x="324" y="370"/>
                  </a:cubicBezTo>
                  <a:lnTo>
                    <a:pt x="364" y="209"/>
                  </a:lnTo>
                  <a:lnTo>
                    <a:pt x="364" y="169"/>
                  </a:lnTo>
                  <a:cubicBezTo>
                    <a:pt x="364" y="133"/>
                    <a:pt x="300" y="1"/>
                    <a:pt x="17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6" name="Google Shape;856;p23"/>
            <p:cNvSpPr/>
            <p:nvPr/>
          </p:nvSpPr>
          <p:spPr>
            <a:xfrm rot="7217726">
              <a:off x="73236" y="3630643"/>
              <a:ext cx="13781" cy="16544"/>
            </a:xfrm>
            <a:custGeom>
              <a:rect b="b" l="l" r="r" t="t"/>
              <a:pathLst>
                <a:path extrusionOk="0" h="485" w="404">
                  <a:moveTo>
                    <a:pt x="121" y="1"/>
                  </a:moveTo>
                  <a:lnTo>
                    <a:pt x="0" y="202"/>
                  </a:lnTo>
                  <a:cubicBezTo>
                    <a:pt x="0" y="243"/>
                    <a:pt x="41" y="323"/>
                    <a:pt x="81" y="364"/>
                  </a:cubicBezTo>
                  <a:lnTo>
                    <a:pt x="202" y="485"/>
                  </a:lnTo>
                  <a:cubicBezTo>
                    <a:pt x="283" y="444"/>
                    <a:pt x="323" y="404"/>
                    <a:pt x="363" y="323"/>
                  </a:cubicBezTo>
                  <a:cubicBezTo>
                    <a:pt x="404" y="283"/>
                    <a:pt x="404" y="162"/>
                    <a:pt x="363" y="122"/>
                  </a:cubicBezTo>
                  <a:lnTo>
                    <a:pt x="363" y="81"/>
                  </a:lnTo>
                  <a:lnTo>
                    <a:pt x="242"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7" name="Google Shape;857;p23"/>
            <p:cNvSpPr/>
            <p:nvPr/>
          </p:nvSpPr>
          <p:spPr>
            <a:xfrm rot="7217726">
              <a:off x="396655" y="3196498"/>
              <a:ext cx="13781" cy="16885"/>
            </a:xfrm>
            <a:custGeom>
              <a:rect b="b" l="l" r="r" t="t"/>
              <a:pathLst>
                <a:path extrusionOk="0" h="495" w="404">
                  <a:moveTo>
                    <a:pt x="243" y="0"/>
                  </a:moveTo>
                  <a:cubicBezTo>
                    <a:pt x="162" y="0"/>
                    <a:pt x="81" y="41"/>
                    <a:pt x="41" y="121"/>
                  </a:cubicBezTo>
                  <a:cubicBezTo>
                    <a:pt x="41" y="202"/>
                    <a:pt x="1" y="283"/>
                    <a:pt x="41" y="323"/>
                  </a:cubicBezTo>
                  <a:cubicBezTo>
                    <a:pt x="74" y="422"/>
                    <a:pt x="162" y="495"/>
                    <a:pt x="259" y="495"/>
                  </a:cubicBezTo>
                  <a:cubicBezTo>
                    <a:pt x="280" y="495"/>
                    <a:pt x="302" y="491"/>
                    <a:pt x="323" y="484"/>
                  </a:cubicBezTo>
                  <a:lnTo>
                    <a:pt x="404" y="363"/>
                  </a:lnTo>
                  <a:lnTo>
                    <a:pt x="404" y="323"/>
                  </a:lnTo>
                  <a:cubicBezTo>
                    <a:pt x="404" y="242"/>
                    <a:pt x="404" y="162"/>
                    <a:pt x="404" y="121"/>
                  </a:cubicBezTo>
                  <a:cubicBezTo>
                    <a:pt x="404" y="81"/>
                    <a:pt x="364" y="81"/>
                    <a:pt x="364" y="41"/>
                  </a:cubicBezTo>
                  <a:lnTo>
                    <a:pt x="243"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8" name="Google Shape;858;p23"/>
            <p:cNvSpPr/>
            <p:nvPr/>
          </p:nvSpPr>
          <p:spPr>
            <a:xfrm rot="7217726">
              <a:off x="1089968" y="4176162"/>
              <a:ext cx="13781" cy="17908"/>
            </a:xfrm>
            <a:custGeom>
              <a:rect b="b" l="l" r="r" t="t"/>
              <a:pathLst>
                <a:path extrusionOk="0" h="525" w="404">
                  <a:moveTo>
                    <a:pt x="202" y="1"/>
                  </a:moveTo>
                  <a:lnTo>
                    <a:pt x="81" y="162"/>
                  </a:lnTo>
                  <a:cubicBezTo>
                    <a:pt x="81" y="162"/>
                    <a:pt x="81" y="202"/>
                    <a:pt x="41" y="202"/>
                  </a:cubicBezTo>
                  <a:cubicBezTo>
                    <a:pt x="0" y="283"/>
                    <a:pt x="0" y="364"/>
                    <a:pt x="0" y="444"/>
                  </a:cubicBezTo>
                  <a:lnTo>
                    <a:pt x="162" y="525"/>
                  </a:lnTo>
                  <a:cubicBezTo>
                    <a:pt x="323" y="444"/>
                    <a:pt x="404" y="283"/>
                    <a:pt x="363" y="122"/>
                  </a:cubicBezTo>
                  <a:cubicBezTo>
                    <a:pt x="323" y="41"/>
                    <a:pt x="283" y="1"/>
                    <a:pt x="20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9" name="Google Shape;859;p23"/>
            <p:cNvSpPr/>
            <p:nvPr/>
          </p:nvSpPr>
          <p:spPr>
            <a:xfrm rot="7217726">
              <a:off x="1117804" y="3748249"/>
              <a:ext cx="42673" cy="35782"/>
            </a:xfrm>
            <a:custGeom>
              <a:rect b="b" l="l" r="r" t="t"/>
              <a:pathLst>
                <a:path extrusionOk="0" h="1049" w="1251">
                  <a:moveTo>
                    <a:pt x="534" y="1"/>
                  </a:moveTo>
                  <a:cubicBezTo>
                    <a:pt x="422" y="1"/>
                    <a:pt x="291" y="38"/>
                    <a:pt x="202" y="97"/>
                  </a:cubicBezTo>
                  <a:cubicBezTo>
                    <a:pt x="81" y="218"/>
                    <a:pt x="0" y="379"/>
                    <a:pt x="41" y="581"/>
                  </a:cubicBezTo>
                  <a:lnTo>
                    <a:pt x="121" y="742"/>
                  </a:lnTo>
                  <a:lnTo>
                    <a:pt x="242" y="863"/>
                  </a:lnTo>
                  <a:lnTo>
                    <a:pt x="363" y="944"/>
                  </a:lnTo>
                  <a:lnTo>
                    <a:pt x="404" y="944"/>
                  </a:lnTo>
                  <a:cubicBezTo>
                    <a:pt x="506" y="1021"/>
                    <a:pt x="624" y="1049"/>
                    <a:pt x="739" y="1049"/>
                  </a:cubicBezTo>
                  <a:cubicBezTo>
                    <a:pt x="804" y="1049"/>
                    <a:pt x="869" y="1039"/>
                    <a:pt x="928" y="1025"/>
                  </a:cubicBezTo>
                  <a:cubicBezTo>
                    <a:pt x="1089" y="944"/>
                    <a:pt x="1210" y="823"/>
                    <a:pt x="1251" y="662"/>
                  </a:cubicBezTo>
                  <a:lnTo>
                    <a:pt x="1170" y="339"/>
                  </a:lnTo>
                  <a:lnTo>
                    <a:pt x="1049" y="218"/>
                  </a:lnTo>
                  <a:lnTo>
                    <a:pt x="1049" y="178"/>
                  </a:lnTo>
                  <a:cubicBezTo>
                    <a:pt x="968" y="57"/>
                    <a:pt x="807" y="16"/>
                    <a:pt x="646" y="16"/>
                  </a:cubicBezTo>
                  <a:cubicBezTo>
                    <a:pt x="613" y="6"/>
                    <a:pt x="575" y="1"/>
                    <a:pt x="53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0" name="Google Shape;860;p23"/>
            <p:cNvSpPr/>
            <p:nvPr/>
          </p:nvSpPr>
          <p:spPr>
            <a:xfrm rot="7217726">
              <a:off x="856800" y="4027194"/>
              <a:ext cx="23434" cy="25140"/>
            </a:xfrm>
            <a:custGeom>
              <a:rect b="b" l="l" r="r" t="t"/>
              <a:pathLst>
                <a:path extrusionOk="0" h="737" w="687">
                  <a:moveTo>
                    <a:pt x="283" y="0"/>
                  </a:moveTo>
                  <a:lnTo>
                    <a:pt x="202" y="41"/>
                  </a:lnTo>
                  <a:lnTo>
                    <a:pt x="122" y="81"/>
                  </a:lnTo>
                  <a:lnTo>
                    <a:pt x="81" y="162"/>
                  </a:lnTo>
                  <a:lnTo>
                    <a:pt x="41" y="202"/>
                  </a:lnTo>
                  <a:cubicBezTo>
                    <a:pt x="1" y="323"/>
                    <a:pt x="1" y="404"/>
                    <a:pt x="41" y="525"/>
                  </a:cubicBezTo>
                  <a:cubicBezTo>
                    <a:pt x="75" y="658"/>
                    <a:pt x="191" y="737"/>
                    <a:pt x="322" y="737"/>
                  </a:cubicBezTo>
                  <a:cubicBezTo>
                    <a:pt x="349" y="737"/>
                    <a:pt x="376" y="733"/>
                    <a:pt x="404" y="726"/>
                  </a:cubicBezTo>
                  <a:lnTo>
                    <a:pt x="525" y="686"/>
                  </a:lnTo>
                  <a:lnTo>
                    <a:pt x="646" y="444"/>
                  </a:lnTo>
                  <a:cubicBezTo>
                    <a:pt x="686" y="363"/>
                    <a:pt x="686" y="283"/>
                    <a:pt x="646" y="202"/>
                  </a:cubicBezTo>
                  <a:lnTo>
                    <a:pt x="606" y="121"/>
                  </a:lnTo>
                  <a:lnTo>
                    <a:pt x="525" y="41"/>
                  </a:lnTo>
                  <a:lnTo>
                    <a:pt x="404"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1" name="Google Shape;861;p23"/>
            <p:cNvSpPr/>
            <p:nvPr/>
          </p:nvSpPr>
          <p:spPr>
            <a:xfrm rot="7217726">
              <a:off x="1233611" y="3399525"/>
              <a:ext cx="23434" cy="25685"/>
            </a:xfrm>
            <a:custGeom>
              <a:rect b="b" l="l" r="r" t="t"/>
              <a:pathLst>
                <a:path extrusionOk="0" h="753" w="687">
                  <a:moveTo>
                    <a:pt x="375" y="0"/>
                  </a:moveTo>
                  <a:cubicBezTo>
                    <a:pt x="304" y="0"/>
                    <a:pt x="233" y="20"/>
                    <a:pt x="162" y="67"/>
                  </a:cubicBezTo>
                  <a:lnTo>
                    <a:pt x="122" y="147"/>
                  </a:lnTo>
                  <a:lnTo>
                    <a:pt x="1" y="309"/>
                  </a:lnTo>
                  <a:lnTo>
                    <a:pt x="1" y="430"/>
                  </a:lnTo>
                  <a:cubicBezTo>
                    <a:pt x="41" y="591"/>
                    <a:pt x="202" y="752"/>
                    <a:pt x="404" y="752"/>
                  </a:cubicBezTo>
                  <a:lnTo>
                    <a:pt x="485" y="752"/>
                  </a:lnTo>
                  <a:lnTo>
                    <a:pt x="606" y="712"/>
                  </a:lnTo>
                  <a:lnTo>
                    <a:pt x="646" y="631"/>
                  </a:lnTo>
                  <a:cubicBezTo>
                    <a:pt x="686" y="510"/>
                    <a:pt x="686" y="389"/>
                    <a:pt x="646" y="268"/>
                  </a:cubicBezTo>
                  <a:cubicBezTo>
                    <a:pt x="646" y="188"/>
                    <a:pt x="565" y="67"/>
                    <a:pt x="525" y="26"/>
                  </a:cubicBezTo>
                  <a:cubicBezTo>
                    <a:pt x="475" y="10"/>
                    <a:pt x="425" y="0"/>
                    <a:pt x="37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2" name="Google Shape;862;p23"/>
            <p:cNvSpPr/>
            <p:nvPr/>
          </p:nvSpPr>
          <p:spPr>
            <a:xfrm rot="7217726">
              <a:off x="1003160" y="3354541"/>
              <a:ext cx="23400" cy="24799"/>
            </a:xfrm>
            <a:custGeom>
              <a:rect b="b" l="l" r="r" t="t"/>
              <a:pathLst>
                <a:path extrusionOk="0" h="727" w="686">
                  <a:moveTo>
                    <a:pt x="242" y="0"/>
                  </a:moveTo>
                  <a:lnTo>
                    <a:pt x="162" y="81"/>
                  </a:lnTo>
                  <a:lnTo>
                    <a:pt x="41" y="242"/>
                  </a:lnTo>
                  <a:cubicBezTo>
                    <a:pt x="0" y="323"/>
                    <a:pt x="0" y="404"/>
                    <a:pt x="41" y="444"/>
                  </a:cubicBezTo>
                  <a:lnTo>
                    <a:pt x="81" y="565"/>
                  </a:lnTo>
                  <a:lnTo>
                    <a:pt x="283" y="686"/>
                  </a:lnTo>
                  <a:cubicBezTo>
                    <a:pt x="323" y="726"/>
                    <a:pt x="363" y="726"/>
                    <a:pt x="444" y="726"/>
                  </a:cubicBezTo>
                  <a:lnTo>
                    <a:pt x="524" y="646"/>
                  </a:lnTo>
                  <a:lnTo>
                    <a:pt x="686" y="444"/>
                  </a:lnTo>
                  <a:cubicBezTo>
                    <a:pt x="686" y="363"/>
                    <a:pt x="686" y="323"/>
                    <a:pt x="686" y="242"/>
                  </a:cubicBezTo>
                  <a:lnTo>
                    <a:pt x="605" y="162"/>
                  </a:lnTo>
                  <a:lnTo>
                    <a:pt x="403"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3" name="Google Shape;863;p23"/>
            <p:cNvSpPr/>
            <p:nvPr/>
          </p:nvSpPr>
          <p:spPr>
            <a:xfrm rot="7217726">
              <a:off x="984633" y="4032715"/>
              <a:ext cx="24799" cy="25685"/>
            </a:xfrm>
            <a:custGeom>
              <a:rect b="b" l="l" r="r" t="t"/>
              <a:pathLst>
                <a:path extrusionOk="0" h="753" w="727">
                  <a:moveTo>
                    <a:pt x="323" y="0"/>
                  </a:moveTo>
                  <a:lnTo>
                    <a:pt x="202" y="40"/>
                  </a:lnTo>
                  <a:lnTo>
                    <a:pt x="121" y="121"/>
                  </a:lnTo>
                  <a:lnTo>
                    <a:pt x="41" y="282"/>
                  </a:lnTo>
                  <a:cubicBezTo>
                    <a:pt x="0" y="363"/>
                    <a:pt x="0" y="403"/>
                    <a:pt x="41" y="484"/>
                  </a:cubicBezTo>
                  <a:lnTo>
                    <a:pt x="81" y="605"/>
                  </a:lnTo>
                  <a:lnTo>
                    <a:pt x="283" y="726"/>
                  </a:lnTo>
                  <a:cubicBezTo>
                    <a:pt x="333" y="743"/>
                    <a:pt x="383" y="753"/>
                    <a:pt x="430" y="753"/>
                  </a:cubicBezTo>
                  <a:cubicBezTo>
                    <a:pt x="497" y="753"/>
                    <a:pt x="558" y="733"/>
                    <a:pt x="605" y="686"/>
                  </a:cubicBezTo>
                  <a:lnTo>
                    <a:pt x="646" y="605"/>
                  </a:lnTo>
                  <a:lnTo>
                    <a:pt x="726" y="444"/>
                  </a:lnTo>
                  <a:lnTo>
                    <a:pt x="726" y="323"/>
                  </a:lnTo>
                  <a:lnTo>
                    <a:pt x="646" y="161"/>
                  </a:lnTo>
                  <a:lnTo>
                    <a:pt x="565" y="81"/>
                  </a:lnTo>
                  <a:lnTo>
                    <a:pt x="404"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4" name="Google Shape;864;p23"/>
            <p:cNvSpPr/>
            <p:nvPr/>
          </p:nvSpPr>
          <p:spPr>
            <a:xfrm rot="7217726">
              <a:off x="1316026" y="4095450"/>
              <a:ext cx="13781" cy="19682"/>
            </a:xfrm>
            <a:custGeom>
              <a:rect b="b" l="l" r="r" t="t"/>
              <a:pathLst>
                <a:path extrusionOk="0" h="577" w="404">
                  <a:moveTo>
                    <a:pt x="246" y="1"/>
                  </a:moveTo>
                  <a:cubicBezTo>
                    <a:pt x="232" y="1"/>
                    <a:pt x="217" y="4"/>
                    <a:pt x="202" y="11"/>
                  </a:cubicBezTo>
                  <a:lnTo>
                    <a:pt x="122" y="213"/>
                  </a:lnTo>
                  <a:cubicBezTo>
                    <a:pt x="41" y="253"/>
                    <a:pt x="1" y="334"/>
                    <a:pt x="1" y="455"/>
                  </a:cubicBezTo>
                  <a:lnTo>
                    <a:pt x="162" y="576"/>
                  </a:lnTo>
                  <a:cubicBezTo>
                    <a:pt x="162" y="556"/>
                    <a:pt x="172" y="546"/>
                    <a:pt x="187" y="546"/>
                  </a:cubicBezTo>
                  <a:cubicBezTo>
                    <a:pt x="202" y="546"/>
                    <a:pt x="222" y="556"/>
                    <a:pt x="243" y="576"/>
                  </a:cubicBezTo>
                  <a:lnTo>
                    <a:pt x="404" y="415"/>
                  </a:lnTo>
                  <a:cubicBezTo>
                    <a:pt x="404" y="374"/>
                    <a:pt x="404" y="374"/>
                    <a:pt x="404" y="334"/>
                  </a:cubicBezTo>
                  <a:cubicBezTo>
                    <a:pt x="404" y="253"/>
                    <a:pt x="404" y="173"/>
                    <a:pt x="404" y="132"/>
                  </a:cubicBezTo>
                  <a:cubicBezTo>
                    <a:pt x="371" y="67"/>
                    <a:pt x="311" y="1"/>
                    <a:pt x="24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5" name="Google Shape;865;p23"/>
            <p:cNvSpPr/>
            <p:nvPr/>
          </p:nvSpPr>
          <p:spPr>
            <a:xfrm rot="7217726">
              <a:off x="1372651" y="3897634"/>
              <a:ext cx="16544" cy="14702"/>
            </a:xfrm>
            <a:custGeom>
              <a:rect b="b" l="l" r="r" t="t"/>
              <a:pathLst>
                <a:path extrusionOk="0" h="431" w="485">
                  <a:moveTo>
                    <a:pt x="212" y="1"/>
                  </a:moveTo>
                  <a:cubicBezTo>
                    <a:pt x="155" y="1"/>
                    <a:pt x="98" y="29"/>
                    <a:pt x="41" y="58"/>
                  </a:cubicBezTo>
                  <a:lnTo>
                    <a:pt x="1" y="179"/>
                  </a:lnTo>
                  <a:cubicBezTo>
                    <a:pt x="35" y="347"/>
                    <a:pt x="124" y="431"/>
                    <a:pt x="223" y="431"/>
                  </a:cubicBezTo>
                  <a:cubicBezTo>
                    <a:pt x="243" y="431"/>
                    <a:pt x="263" y="427"/>
                    <a:pt x="283" y="421"/>
                  </a:cubicBezTo>
                  <a:cubicBezTo>
                    <a:pt x="404" y="340"/>
                    <a:pt x="485" y="219"/>
                    <a:pt x="445" y="98"/>
                  </a:cubicBezTo>
                  <a:lnTo>
                    <a:pt x="324" y="17"/>
                  </a:lnTo>
                  <a:lnTo>
                    <a:pt x="283" y="17"/>
                  </a:lnTo>
                  <a:cubicBezTo>
                    <a:pt x="260" y="5"/>
                    <a:pt x="236" y="1"/>
                    <a:pt x="21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6" name="Google Shape;866;p23"/>
            <p:cNvSpPr/>
            <p:nvPr/>
          </p:nvSpPr>
          <p:spPr>
            <a:xfrm rot="7217726">
              <a:off x="1246806" y="3724950"/>
              <a:ext cx="28926" cy="27527"/>
            </a:xfrm>
            <a:custGeom>
              <a:rect b="b" l="l" r="r" t="t"/>
              <a:pathLst>
                <a:path extrusionOk="0" h="807" w="848">
                  <a:moveTo>
                    <a:pt x="444" y="0"/>
                  </a:moveTo>
                  <a:lnTo>
                    <a:pt x="323" y="41"/>
                  </a:lnTo>
                  <a:cubicBezTo>
                    <a:pt x="122" y="81"/>
                    <a:pt x="1" y="242"/>
                    <a:pt x="1" y="444"/>
                  </a:cubicBezTo>
                  <a:lnTo>
                    <a:pt x="81" y="565"/>
                  </a:lnTo>
                  <a:lnTo>
                    <a:pt x="122" y="605"/>
                  </a:lnTo>
                  <a:cubicBezTo>
                    <a:pt x="202" y="726"/>
                    <a:pt x="323" y="807"/>
                    <a:pt x="485" y="807"/>
                  </a:cubicBezTo>
                  <a:lnTo>
                    <a:pt x="565" y="767"/>
                  </a:lnTo>
                  <a:lnTo>
                    <a:pt x="646" y="686"/>
                  </a:lnTo>
                  <a:cubicBezTo>
                    <a:pt x="807" y="605"/>
                    <a:pt x="848" y="404"/>
                    <a:pt x="767" y="242"/>
                  </a:cubicBezTo>
                  <a:cubicBezTo>
                    <a:pt x="767" y="162"/>
                    <a:pt x="727" y="121"/>
                    <a:pt x="646" y="41"/>
                  </a:cubicBezTo>
                  <a:lnTo>
                    <a:pt x="565" y="41"/>
                  </a:lnTo>
                  <a:lnTo>
                    <a:pt x="444"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7" name="Google Shape;867;p23"/>
            <p:cNvSpPr/>
            <p:nvPr/>
          </p:nvSpPr>
          <p:spPr>
            <a:xfrm rot="7217726">
              <a:off x="1250579" y="3849006"/>
              <a:ext cx="26163" cy="27562"/>
            </a:xfrm>
            <a:custGeom>
              <a:rect b="b" l="l" r="r" t="t"/>
              <a:pathLst>
                <a:path extrusionOk="0" h="808" w="767">
                  <a:moveTo>
                    <a:pt x="323" y="1"/>
                  </a:moveTo>
                  <a:cubicBezTo>
                    <a:pt x="121" y="122"/>
                    <a:pt x="0" y="324"/>
                    <a:pt x="0" y="525"/>
                  </a:cubicBezTo>
                  <a:lnTo>
                    <a:pt x="41" y="687"/>
                  </a:lnTo>
                  <a:lnTo>
                    <a:pt x="202" y="807"/>
                  </a:lnTo>
                  <a:lnTo>
                    <a:pt x="323" y="807"/>
                  </a:lnTo>
                  <a:cubicBezTo>
                    <a:pt x="484" y="767"/>
                    <a:pt x="646" y="687"/>
                    <a:pt x="726" y="525"/>
                  </a:cubicBezTo>
                  <a:cubicBezTo>
                    <a:pt x="767" y="445"/>
                    <a:pt x="767" y="324"/>
                    <a:pt x="726" y="203"/>
                  </a:cubicBezTo>
                  <a:cubicBezTo>
                    <a:pt x="686" y="162"/>
                    <a:pt x="686" y="162"/>
                    <a:pt x="686" y="122"/>
                  </a:cubicBezTo>
                  <a:lnTo>
                    <a:pt x="605" y="41"/>
                  </a:lnTo>
                  <a:lnTo>
                    <a:pt x="444"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8" name="Google Shape;868;p23"/>
            <p:cNvSpPr/>
            <p:nvPr/>
          </p:nvSpPr>
          <p:spPr>
            <a:xfrm rot="7217726">
              <a:off x="1391534" y="3603714"/>
              <a:ext cx="15179" cy="16885"/>
            </a:xfrm>
            <a:custGeom>
              <a:rect b="b" l="l" r="r" t="t"/>
              <a:pathLst>
                <a:path extrusionOk="0" h="495" w="445">
                  <a:moveTo>
                    <a:pt x="224" y="0"/>
                  </a:moveTo>
                  <a:cubicBezTo>
                    <a:pt x="203" y="0"/>
                    <a:pt x="183" y="4"/>
                    <a:pt x="162" y="11"/>
                  </a:cubicBezTo>
                  <a:lnTo>
                    <a:pt x="41" y="212"/>
                  </a:lnTo>
                  <a:cubicBezTo>
                    <a:pt x="41" y="253"/>
                    <a:pt x="0" y="293"/>
                    <a:pt x="0" y="373"/>
                  </a:cubicBezTo>
                  <a:lnTo>
                    <a:pt x="121" y="494"/>
                  </a:lnTo>
                  <a:lnTo>
                    <a:pt x="162" y="494"/>
                  </a:lnTo>
                  <a:cubicBezTo>
                    <a:pt x="242" y="494"/>
                    <a:pt x="323" y="494"/>
                    <a:pt x="404" y="454"/>
                  </a:cubicBezTo>
                  <a:lnTo>
                    <a:pt x="444" y="293"/>
                  </a:lnTo>
                  <a:lnTo>
                    <a:pt x="444" y="212"/>
                  </a:lnTo>
                  <a:cubicBezTo>
                    <a:pt x="411" y="79"/>
                    <a:pt x="322" y="0"/>
                    <a:pt x="22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9" name="Google Shape;869;p23"/>
            <p:cNvSpPr/>
            <p:nvPr/>
          </p:nvSpPr>
          <p:spPr>
            <a:xfrm rot="7217726">
              <a:off x="611281" y="3776068"/>
              <a:ext cx="39910" cy="49427"/>
            </a:xfrm>
            <a:custGeom>
              <a:rect b="b" l="l" r="r" t="t"/>
              <a:pathLst>
                <a:path extrusionOk="0" h="1449" w="1170">
                  <a:moveTo>
                    <a:pt x="701" y="1"/>
                  </a:moveTo>
                  <a:cubicBezTo>
                    <a:pt x="668" y="1"/>
                    <a:pt x="636" y="4"/>
                    <a:pt x="605" y="11"/>
                  </a:cubicBezTo>
                  <a:lnTo>
                    <a:pt x="403" y="172"/>
                  </a:lnTo>
                  <a:lnTo>
                    <a:pt x="323" y="252"/>
                  </a:lnTo>
                  <a:cubicBezTo>
                    <a:pt x="282" y="293"/>
                    <a:pt x="202" y="414"/>
                    <a:pt x="202" y="494"/>
                  </a:cubicBezTo>
                  <a:lnTo>
                    <a:pt x="121" y="615"/>
                  </a:lnTo>
                  <a:lnTo>
                    <a:pt x="40" y="736"/>
                  </a:lnTo>
                  <a:lnTo>
                    <a:pt x="40" y="817"/>
                  </a:lnTo>
                  <a:cubicBezTo>
                    <a:pt x="0" y="898"/>
                    <a:pt x="0" y="978"/>
                    <a:pt x="0" y="1059"/>
                  </a:cubicBezTo>
                  <a:lnTo>
                    <a:pt x="121" y="1301"/>
                  </a:lnTo>
                  <a:lnTo>
                    <a:pt x="282" y="1382"/>
                  </a:lnTo>
                  <a:lnTo>
                    <a:pt x="363" y="1422"/>
                  </a:lnTo>
                  <a:cubicBezTo>
                    <a:pt x="430" y="1439"/>
                    <a:pt x="490" y="1449"/>
                    <a:pt x="546" y="1449"/>
                  </a:cubicBezTo>
                  <a:cubicBezTo>
                    <a:pt x="625" y="1449"/>
                    <a:pt x="695" y="1429"/>
                    <a:pt x="766" y="1382"/>
                  </a:cubicBezTo>
                  <a:lnTo>
                    <a:pt x="887" y="1220"/>
                  </a:lnTo>
                  <a:lnTo>
                    <a:pt x="968" y="1059"/>
                  </a:lnTo>
                  <a:lnTo>
                    <a:pt x="968" y="978"/>
                  </a:lnTo>
                  <a:lnTo>
                    <a:pt x="1089" y="817"/>
                  </a:lnTo>
                  <a:lnTo>
                    <a:pt x="1170" y="656"/>
                  </a:lnTo>
                  <a:lnTo>
                    <a:pt x="1170" y="373"/>
                  </a:lnTo>
                  <a:cubicBezTo>
                    <a:pt x="1067" y="101"/>
                    <a:pt x="879" y="1"/>
                    <a:pt x="70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0" name="Google Shape;870;p23"/>
            <p:cNvSpPr/>
            <p:nvPr/>
          </p:nvSpPr>
          <p:spPr>
            <a:xfrm rot="7217726">
              <a:off x="526935" y="3581202"/>
              <a:ext cx="22070" cy="25890"/>
            </a:xfrm>
            <a:custGeom>
              <a:rect b="b" l="l" r="r" t="t"/>
              <a:pathLst>
                <a:path extrusionOk="0" h="759" w="647">
                  <a:moveTo>
                    <a:pt x="348" y="0"/>
                  </a:moveTo>
                  <a:cubicBezTo>
                    <a:pt x="248" y="0"/>
                    <a:pt x="142" y="46"/>
                    <a:pt x="81" y="137"/>
                  </a:cubicBezTo>
                  <a:cubicBezTo>
                    <a:pt x="1" y="217"/>
                    <a:pt x="1" y="379"/>
                    <a:pt x="41" y="500"/>
                  </a:cubicBezTo>
                  <a:cubicBezTo>
                    <a:pt x="81" y="621"/>
                    <a:pt x="162" y="701"/>
                    <a:pt x="243" y="741"/>
                  </a:cubicBezTo>
                  <a:cubicBezTo>
                    <a:pt x="266" y="753"/>
                    <a:pt x="294" y="758"/>
                    <a:pt x="322" y="758"/>
                  </a:cubicBezTo>
                  <a:cubicBezTo>
                    <a:pt x="391" y="758"/>
                    <a:pt x="468" y="730"/>
                    <a:pt x="525" y="701"/>
                  </a:cubicBezTo>
                  <a:lnTo>
                    <a:pt x="565" y="621"/>
                  </a:lnTo>
                  <a:lnTo>
                    <a:pt x="606" y="540"/>
                  </a:lnTo>
                  <a:lnTo>
                    <a:pt x="646" y="419"/>
                  </a:lnTo>
                  <a:lnTo>
                    <a:pt x="646" y="298"/>
                  </a:lnTo>
                  <a:lnTo>
                    <a:pt x="606" y="177"/>
                  </a:lnTo>
                  <a:lnTo>
                    <a:pt x="565" y="137"/>
                  </a:lnTo>
                  <a:lnTo>
                    <a:pt x="485" y="56"/>
                  </a:lnTo>
                  <a:lnTo>
                    <a:pt x="444" y="16"/>
                  </a:lnTo>
                  <a:cubicBezTo>
                    <a:pt x="414" y="5"/>
                    <a:pt x="381" y="0"/>
                    <a:pt x="34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1" name="Google Shape;871;p23"/>
            <p:cNvSpPr/>
            <p:nvPr/>
          </p:nvSpPr>
          <p:spPr>
            <a:xfrm rot="7217726">
              <a:off x="680564" y="3448694"/>
              <a:ext cx="39910" cy="42707"/>
            </a:xfrm>
            <a:custGeom>
              <a:rect b="b" l="l" r="r" t="t"/>
              <a:pathLst>
                <a:path extrusionOk="0" h="1252" w="1170">
                  <a:moveTo>
                    <a:pt x="525" y="1"/>
                  </a:moveTo>
                  <a:cubicBezTo>
                    <a:pt x="162" y="122"/>
                    <a:pt x="0" y="525"/>
                    <a:pt x="81" y="888"/>
                  </a:cubicBezTo>
                  <a:cubicBezTo>
                    <a:pt x="121" y="969"/>
                    <a:pt x="162" y="1090"/>
                    <a:pt x="242" y="1130"/>
                  </a:cubicBezTo>
                  <a:lnTo>
                    <a:pt x="404" y="1211"/>
                  </a:lnTo>
                  <a:lnTo>
                    <a:pt x="525" y="1251"/>
                  </a:lnTo>
                  <a:lnTo>
                    <a:pt x="686" y="1251"/>
                  </a:lnTo>
                  <a:lnTo>
                    <a:pt x="928" y="1170"/>
                  </a:lnTo>
                  <a:lnTo>
                    <a:pt x="1089" y="1009"/>
                  </a:lnTo>
                  <a:lnTo>
                    <a:pt x="1170" y="807"/>
                  </a:lnTo>
                  <a:lnTo>
                    <a:pt x="1170" y="565"/>
                  </a:lnTo>
                  <a:lnTo>
                    <a:pt x="1049" y="243"/>
                  </a:lnTo>
                  <a:lnTo>
                    <a:pt x="888" y="81"/>
                  </a:lnTo>
                  <a:lnTo>
                    <a:pt x="726"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2" name="Google Shape;872;p23"/>
            <p:cNvSpPr/>
            <p:nvPr/>
          </p:nvSpPr>
          <p:spPr>
            <a:xfrm rot="7217726">
              <a:off x="637937" y="3702719"/>
              <a:ext cx="39944" cy="39296"/>
            </a:xfrm>
            <a:custGeom>
              <a:rect b="b" l="l" r="r" t="t"/>
              <a:pathLst>
                <a:path extrusionOk="0" h="1152" w="1171">
                  <a:moveTo>
                    <a:pt x="556" y="0"/>
                  </a:moveTo>
                  <a:cubicBezTo>
                    <a:pt x="413" y="0"/>
                    <a:pt x="270" y="36"/>
                    <a:pt x="162" y="144"/>
                  </a:cubicBezTo>
                  <a:lnTo>
                    <a:pt x="81" y="305"/>
                  </a:lnTo>
                  <a:lnTo>
                    <a:pt x="1" y="426"/>
                  </a:lnTo>
                  <a:lnTo>
                    <a:pt x="1" y="708"/>
                  </a:lnTo>
                  <a:cubicBezTo>
                    <a:pt x="122" y="991"/>
                    <a:pt x="364" y="1152"/>
                    <a:pt x="646" y="1152"/>
                  </a:cubicBezTo>
                  <a:lnTo>
                    <a:pt x="727" y="1152"/>
                  </a:lnTo>
                  <a:lnTo>
                    <a:pt x="888" y="1112"/>
                  </a:lnTo>
                  <a:lnTo>
                    <a:pt x="1009" y="1031"/>
                  </a:lnTo>
                  <a:lnTo>
                    <a:pt x="1130" y="870"/>
                  </a:lnTo>
                  <a:cubicBezTo>
                    <a:pt x="1170" y="708"/>
                    <a:pt x="1170" y="587"/>
                    <a:pt x="1130" y="426"/>
                  </a:cubicBezTo>
                  <a:cubicBezTo>
                    <a:pt x="1090" y="224"/>
                    <a:pt x="928" y="103"/>
                    <a:pt x="767" y="23"/>
                  </a:cubicBezTo>
                  <a:cubicBezTo>
                    <a:pt x="700" y="9"/>
                    <a:pt x="628" y="0"/>
                    <a:pt x="55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3" name="Google Shape;873;p23"/>
            <p:cNvSpPr/>
            <p:nvPr/>
          </p:nvSpPr>
          <p:spPr>
            <a:xfrm rot="7217726">
              <a:off x="439392" y="4092269"/>
              <a:ext cx="22070" cy="26197"/>
            </a:xfrm>
            <a:custGeom>
              <a:rect b="b" l="l" r="r" t="t"/>
              <a:pathLst>
                <a:path extrusionOk="0" h="768" w="647">
                  <a:moveTo>
                    <a:pt x="243" y="1"/>
                  </a:moveTo>
                  <a:lnTo>
                    <a:pt x="82" y="41"/>
                  </a:lnTo>
                  <a:cubicBezTo>
                    <a:pt x="1" y="162"/>
                    <a:pt x="1" y="323"/>
                    <a:pt x="82" y="444"/>
                  </a:cubicBezTo>
                  <a:cubicBezTo>
                    <a:pt x="122" y="525"/>
                    <a:pt x="162" y="565"/>
                    <a:pt x="162" y="646"/>
                  </a:cubicBezTo>
                  <a:lnTo>
                    <a:pt x="324" y="767"/>
                  </a:lnTo>
                  <a:lnTo>
                    <a:pt x="606" y="646"/>
                  </a:lnTo>
                  <a:lnTo>
                    <a:pt x="646" y="444"/>
                  </a:lnTo>
                  <a:cubicBezTo>
                    <a:pt x="566" y="364"/>
                    <a:pt x="525" y="323"/>
                    <a:pt x="485" y="243"/>
                  </a:cubicBezTo>
                  <a:cubicBezTo>
                    <a:pt x="404" y="162"/>
                    <a:pt x="324" y="81"/>
                    <a:pt x="24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4" name="Google Shape;874;p23"/>
            <p:cNvSpPr/>
            <p:nvPr/>
          </p:nvSpPr>
          <p:spPr>
            <a:xfrm rot="7217726">
              <a:off x="842854" y="3685905"/>
              <a:ext cx="33053" cy="35919"/>
            </a:xfrm>
            <a:custGeom>
              <a:rect b="b" l="l" r="r" t="t"/>
              <a:pathLst>
                <a:path extrusionOk="0" h="1053" w="969">
                  <a:moveTo>
                    <a:pt x="404" y="1"/>
                  </a:moveTo>
                  <a:lnTo>
                    <a:pt x="323" y="41"/>
                  </a:lnTo>
                  <a:lnTo>
                    <a:pt x="162" y="202"/>
                  </a:lnTo>
                  <a:lnTo>
                    <a:pt x="41" y="404"/>
                  </a:lnTo>
                  <a:cubicBezTo>
                    <a:pt x="41" y="485"/>
                    <a:pt x="0" y="565"/>
                    <a:pt x="41" y="646"/>
                  </a:cubicBezTo>
                  <a:lnTo>
                    <a:pt x="162" y="888"/>
                  </a:lnTo>
                  <a:lnTo>
                    <a:pt x="323" y="969"/>
                  </a:lnTo>
                  <a:lnTo>
                    <a:pt x="404" y="1009"/>
                  </a:lnTo>
                  <a:cubicBezTo>
                    <a:pt x="450" y="1040"/>
                    <a:pt x="502" y="1053"/>
                    <a:pt x="555" y="1053"/>
                  </a:cubicBezTo>
                  <a:cubicBezTo>
                    <a:pt x="642" y="1053"/>
                    <a:pt x="732" y="1018"/>
                    <a:pt x="807" y="969"/>
                  </a:cubicBezTo>
                  <a:lnTo>
                    <a:pt x="928" y="807"/>
                  </a:lnTo>
                  <a:lnTo>
                    <a:pt x="968" y="646"/>
                  </a:lnTo>
                  <a:lnTo>
                    <a:pt x="968" y="444"/>
                  </a:lnTo>
                  <a:lnTo>
                    <a:pt x="928" y="283"/>
                  </a:lnTo>
                  <a:lnTo>
                    <a:pt x="767" y="81"/>
                  </a:lnTo>
                  <a:lnTo>
                    <a:pt x="605"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5" name="Google Shape;875;p23"/>
            <p:cNvSpPr/>
            <p:nvPr/>
          </p:nvSpPr>
          <p:spPr>
            <a:xfrm rot="7217726">
              <a:off x="840757" y="3810704"/>
              <a:ext cx="35782" cy="37181"/>
            </a:xfrm>
            <a:custGeom>
              <a:rect b="b" l="l" r="r" t="t"/>
              <a:pathLst>
                <a:path extrusionOk="0" h="1090" w="1049">
                  <a:moveTo>
                    <a:pt x="282" y="0"/>
                  </a:moveTo>
                  <a:lnTo>
                    <a:pt x="161" y="81"/>
                  </a:lnTo>
                  <a:lnTo>
                    <a:pt x="81" y="202"/>
                  </a:lnTo>
                  <a:cubicBezTo>
                    <a:pt x="0" y="363"/>
                    <a:pt x="0" y="525"/>
                    <a:pt x="81" y="686"/>
                  </a:cubicBezTo>
                  <a:cubicBezTo>
                    <a:pt x="121" y="847"/>
                    <a:pt x="242" y="1009"/>
                    <a:pt x="444" y="1089"/>
                  </a:cubicBezTo>
                  <a:lnTo>
                    <a:pt x="645" y="1089"/>
                  </a:lnTo>
                  <a:lnTo>
                    <a:pt x="807" y="1009"/>
                  </a:lnTo>
                  <a:lnTo>
                    <a:pt x="968" y="888"/>
                  </a:lnTo>
                  <a:cubicBezTo>
                    <a:pt x="1049" y="726"/>
                    <a:pt x="1049" y="525"/>
                    <a:pt x="1008" y="363"/>
                  </a:cubicBezTo>
                  <a:cubicBezTo>
                    <a:pt x="928" y="121"/>
                    <a:pt x="686" y="0"/>
                    <a:pt x="44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6" name="Google Shape;876;p23"/>
            <p:cNvSpPr/>
            <p:nvPr/>
          </p:nvSpPr>
          <p:spPr>
            <a:xfrm rot="7217726">
              <a:off x="773838" y="4073218"/>
              <a:ext cx="15145" cy="19307"/>
            </a:xfrm>
            <a:custGeom>
              <a:rect b="b" l="l" r="r" t="t"/>
              <a:pathLst>
                <a:path extrusionOk="0" h="566" w="444">
                  <a:moveTo>
                    <a:pt x="282" y="1"/>
                  </a:moveTo>
                  <a:cubicBezTo>
                    <a:pt x="202" y="1"/>
                    <a:pt x="121" y="41"/>
                    <a:pt x="81" y="122"/>
                  </a:cubicBezTo>
                  <a:cubicBezTo>
                    <a:pt x="0" y="283"/>
                    <a:pt x="41" y="445"/>
                    <a:pt x="162" y="566"/>
                  </a:cubicBezTo>
                  <a:lnTo>
                    <a:pt x="323" y="566"/>
                  </a:lnTo>
                  <a:lnTo>
                    <a:pt x="363" y="364"/>
                  </a:lnTo>
                  <a:cubicBezTo>
                    <a:pt x="444" y="283"/>
                    <a:pt x="444" y="203"/>
                    <a:pt x="403" y="122"/>
                  </a:cubicBezTo>
                  <a:lnTo>
                    <a:pt x="363" y="41"/>
                  </a:lnTo>
                  <a:lnTo>
                    <a:pt x="282"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7" name="Google Shape;877;p23"/>
            <p:cNvSpPr/>
            <p:nvPr/>
          </p:nvSpPr>
          <p:spPr>
            <a:xfrm rot="7217726">
              <a:off x="687425" y="4003935"/>
              <a:ext cx="23434" cy="26709"/>
            </a:xfrm>
            <a:custGeom>
              <a:rect b="b" l="l" r="r" t="t"/>
              <a:pathLst>
                <a:path extrusionOk="0" h="783" w="687">
                  <a:moveTo>
                    <a:pt x="404" y="1"/>
                  </a:moveTo>
                  <a:cubicBezTo>
                    <a:pt x="283" y="1"/>
                    <a:pt x="162" y="41"/>
                    <a:pt x="81" y="162"/>
                  </a:cubicBezTo>
                  <a:cubicBezTo>
                    <a:pt x="1" y="283"/>
                    <a:pt x="1" y="404"/>
                    <a:pt x="41" y="525"/>
                  </a:cubicBezTo>
                  <a:cubicBezTo>
                    <a:pt x="81" y="646"/>
                    <a:pt x="162" y="767"/>
                    <a:pt x="283" y="767"/>
                  </a:cubicBezTo>
                  <a:cubicBezTo>
                    <a:pt x="313" y="777"/>
                    <a:pt x="343" y="782"/>
                    <a:pt x="373" y="782"/>
                  </a:cubicBezTo>
                  <a:cubicBezTo>
                    <a:pt x="462" y="782"/>
                    <a:pt x="545" y="737"/>
                    <a:pt x="606" y="646"/>
                  </a:cubicBezTo>
                  <a:lnTo>
                    <a:pt x="646" y="606"/>
                  </a:lnTo>
                  <a:lnTo>
                    <a:pt x="686" y="445"/>
                  </a:lnTo>
                  <a:lnTo>
                    <a:pt x="686" y="364"/>
                  </a:lnTo>
                  <a:lnTo>
                    <a:pt x="646" y="203"/>
                  </a:lnTo>
                  <a:lnTo>
                    <a:pt x="565" y="122"/>
                  </a:lnTo>
                  <a:lnTo>
                    <a:pt x="485" y="41"/>
                  </a:lnTo>
                  <a:lnTo>
                    <a:pt x="404"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8" name="Google Shape;878;p23"/>
            <p:cNvSpPr/>
            <p:nvPr/>
          </p:nvSpPr>
          <p:spPr>
            <a:xfrm rot="7217726">
              <a:off x="280383" y="3681184"/>
              <a:ext cx="15179" cy="16544"/>
            </a:xfrm>
            <a:custGeom>
              <a:rect b="b" l="l" r="r" t="t"/>
              <a:pathLst>
                <a:path extrusionOk="0" h="485" w="445">
                  <a:moveTo>
                    <a:pt x="121" y="1"/>
                  </a:moveTo>
                  <a:lnTo>
                    <a:pt x="0" y="202"/>
                  </a:lnTo>
                  <a:lnTo>
                    <a:pt x="41" y="243"/>
                  </a:lnTo>
                  <a:cubicBezTo>
                    <a:pt x="41" y="283"/>
                    <a:pt x="41" y="283"/>
                    <a:pt x="41" y="323"/>
                  </a:cubicBezTo>
                  <a:cubicBezTo>
                    <a:pt x="41" y="364"/>
                    <a:pt x="81" y="444"/>
                    <a:pt x="162" y="485"/>
                  </a:cubicBezTo>
                  <a:cubicBezTo>
                    <a:pt x="242" y="485"/>
                    <a:pt x="323" y="485"/>
                    <a:pt x="404" y="444"/>
                  </a:cubicBezTo>
                  <a:lnTo>
                    <a:pt x="404" y="364"/>
                  </a:lnTo>
                  <a:cubicBezTo>
                    <a:pt x="444" y="323"/>
                    <a:pt x="444" y="243"/>
                    <a:pt x="404" y="202"/>
                  </a:cubicBezTo>
                  <a:cubicBezTo>
                    <a:pt x="363" y="41"/>
                    <a:pt x="202" y="41"/>
                    <a:pt x="12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9" name="Google Shape;879;p23"/>
            <p:cNvSpPr/>
            <p:nvPr/>
          </p:nvSpPr>
          <p:spPr>
            <a:xfrm rot="7217726">
              <a:off x="970519" y="3815457"/>
              <a:ext cx="39944" cy="39910"/>
            </a:xfrm>
            <a:custGeom>
              <a:rect b="b" l="l" r="r" t="t"/>
              <a:pathLst>
                <a:path extrusionOk="0" h="1170" w="1171">
                  <a:moveTo>
                    <a:pt x="606" y="0"/>
                  </a:moveTo>
                  <a:cubicBezTo>
                    <a:pt x="364" y="0"/>
                    <a:pt x="162" y="121"/>
                    <a:pt x="41" y="323"/>
                  </a:cubicBezTo>
                  <a:lnTo>
                    <a:pt x="1" y="484"/>
                  </a:lnTo>
                  <a:lnTo>
                    <a:pt x="1" y="645"/>
                  </a:lnTo>
                  <a:lnTo>
                    <a:pt x="41" y="807"/>
                  </a:lnTo>
                  <a:cubicBezTo>
                    <a:pt x="162" y="968"/>
                    <a:pt x="364" y="1089"/>
                    <a:pt x="566" y="1170"/>
                  </a:cubicBezTo>
                  <a:lnTo>
                    <a:pt x="727" y="1170"/>
                  </a:lnTo>
                  <a:lnTo>
                    <a:pt x="848" y="1129"/>
                  </a:lnTo>
                  <a:lnTo>
                    <a:pt x="1009" y="1008"/>
                  </a:lnTo>
                  <a:cubicBezTo>
                    <a:pt x="1130" y="847"/>
                    <a:pt x="1170" y="645"/>
                    <a:pt x="1090" y="444"/>
                  </a:cubicBezTo>
                  <a:cubicBezTo>
                    <a:pt x="1049" y="202"/>
                    <a:pt x="848" y="40"/>
                    <a:pt x="60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80" name="Google Shape;880;p23"/>
            <p:cNvSpPr/>
            <p:nvPr/>
          </p:nvSpPr>
          <p:spPr>
            <a:xfrm rot="7217726">
              <a:off x="802263" y="3290613"/>
              <a:ext cx="27562" cy="27084"/>
            </a:xfrm>
            <a:custGeom>
              <a:rect b="b" l="l" r="r" t="t"/>
              <a:pathLst>
                <a:path extrusionOk="0" h="794" w="808">
                  <a:moveTo>
                    <a:pt x="364" y="1"/>
                  </a:moveTo>
                  <a:cubicBezTo>
                    <a:pt x="283" y="41"/>
                    <a:pt x="202" y="82"/>
                    <a:pt x="122" y="162"/>
                  </a:cubicBezTo>
                  <a:lnTo>
                    <a:pt x="81" y="162"/>
                  </a:lnTo>
                  <a:lnTo>
                    <a:pt x="1" y="323"/>
                  </a:lnTo>
                  <a:lnTo>
                    <a:pt x="1" y="444"/>
                  </a:lnTo>
                  <a:lnTo>
                    <a:pt x="1" y="525"/>
                  </a:lnTo>
                  <a:cubicBezTo>
                    <a:pt x="41" y="646"/>
                    <a:pt x="122" y="727"/>
                    <a:pt x="243" y="767"/>
                  </a:cubicBezTo>
                  <a:cubicBezTo>
                    <a:pt x="293" y="784"/>
                    <a:pt x="350" y="794"/>
                    <a:pt x="411" y="794"/>
                  </a:cubicBezTo>
                  <a:cubicBezTo>
                    <a:pt x="497" y="794"/>
                    <a:pt x="592" y="774"/>
                    <a:pt x="686" y="727"/>
                  </a:cubicBezTo>
                  <a:lnTo>
                    <a:pt x="727" y="646"/>
                  </a:lnTo>
                  <a:lnTo>
                    <a:pt x="807" y="485"/>
                  </a:lnTo>
                  <a:lnTo>
                    <a:pt x="807" y="364"/>
                  </a:lnTo>
                  <a:lnTo>
                    <a:pt x="807" y="323"/>
                  </a:lnTo>
                  <a:cubicBezTo>
                    <a:pt x="767" y="203"/>
                    <a:pt x="686" y="82"/>
                    <a:pt x="56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81" name="Google Shape;881;p23"/>
            <p:cNvSpPr/>
            <p:nvPr/>
          </p:nvSpPr>
          <p:spPr>
            <a:xfrm rot="7217726">
              <a:off x="883164" y="3597989"/>
              <a:ext cx="31689" cy="36601"/>
            </a:xfrm>
            <a:custGeom>
              <a:rect b="b" l="l" r="r" t="t"/>
              <a:pathLst>
                <a:path extrusionOk="0" h="1073" w="929">
                  <a:moveTo>
                    <a:pt x="404" y="1"/>
                  </a:moveTo>
                  <a:lnTo>
                    <a:pt x="243" y="41"/>
                  </a:lnTo>
                  <a:lnTo>
                    <a:pt x="81" y="243"/>
                  </a:lnTo>
                  <a:lnTo>
                    <a:pt x="1" y="445"/>
                  </a:lnTo>
                  <a:lnTo>
                    <a:pt x="1" y="687"/>
                  </a:lnTo>
                  <a:cubicBezTo>
                    <a:pt x="115" y="1002"/>
                    <a:pt x="291" y="1073"/>
                    <a:pt x="427" y="1073"/>
                  </a:cubicBezTo>
                  <a:cubicBezTo>
                    <a:pt x="482" y="1073"/>
                    <a:pt x="530" y="1061"/>
                    <a:pt x="565" y="1049"/>
                  </a:cubicBezTo>
                  <a:lnTo>
                    <a:pt x="727" y="928"/>
                  </a:lnTo>
                  <a:lnTo>
                    <a:pt x="888" y="727"/>
                  </a:lnTo>
                  <a:cubicBezTo>
                    <a:pt x="928" y="606"/>
                    <a:pt x="928" y="485"/>
                    <a:pt x="928" y="364"/>
                  </a:cubicBezTo>
                  <a:lnTo>
                    <a:pt x="807" y="122"/>
                  </a:lnTo>
                  <a:lnTo>
                    <a:pt x="646" y="41"/>
                  </a:lnTo>
                  <a:lnTo>
                    <a:pt x="404"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82" name="Google Shape;882;p23"/>
            <p:cNvSpPr/>
            <p:nvPr/>
          </p:nvSpPr>
          <p:spPr>
            <a:xfrm rot="7217726">
              <a:off x="1121376" y="3587110"/>
              <a:ext cx="38545" cy="42809"/>
            </a:xfrm>
            <a:custGeom>
              <a:rect b="b" l="l" r="r" t="t"/>
              <a:pathLst>
                <a:path extrusionOk="0" h="1255" w="1130">
                  <a:moveTo>
                    <a:pt x="528" y="1"/>
                  </a:moveTo>
                  <a:cubicBezTo>
                    <a:pt x="417" y="1"/>
                    <a:pt x="301" y="35"/>
                    <a:pt x="202" y="85"/>
                  </a:cubicBezTo>
                  <a:lnTo>
                    <a:pt x="81" y="246"/>
                  </a:lnTo>
                  <a:lnTo>
                    <a:pt x="0" y="408"/>
                  </a:lnTo>
                  <a:lnTo>
                    <a:pt x="0" y="609"/>
                  </a:lnTo>
                  <a:cubicBezTo>
                    <a:pt x="0" y="649"/>
                    <a:pt x="40" y="690"/>
                    <a:pt x="40" y="730"/>
                  </a:cubicBezTo>
                  <a:cubicBezTo>
                    <a:pt x="121" y="1053"/>
                    <a:pt x="403" y="1254"/>
                    <a:pt x="726" y="1254"/>
                  </a:cubicBezTo>
                  <a:lnTo>
                    <a:pt x="887" y="1174"/>
                  </a:lnTo>
                  <a:lnTo>
                    <a:pt x="968" y="1093"/>
                  </a:lnTo>
                  <a:lnTo>
                    <a:pt x="1089" y="972"/>
                  </a:lnTo>
                  <a:cubicBezTo>
                    <a:pt x="1129" y="770"/>
                    <a:pt x="1129" y="609"/>
                    <a:pt x="1089" y="448"/>
                  </a:cubicBezTo>
                  <a:cubicBezTo>
                    <a:pt x="1008" y="246"/>
                    <a:pt x="887" y="125"/>
                    <a:pt x="726" y="45"/>
                  </a:cubicBezTo>
                  <a:cubicBezTo>
                    <a:pt x="664" y="14"/>
                    <a:pt x="597" y="1"/>
                    <a:pt x="528"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83" name="Google Shape;883;p23"/>
            <p:cNvSpPr/>
            <p:nvPr/>
          </p:nvSpPr>
          <p:spPr>
            <a:xfrm rot="7217726">
              <a:off x="448557" y="3834167"/>
              <a:ext cx="23400" cy="23400"/>
            </a:xfrm>
            <a:custGeom>
              <a:rect b="b" l="l" r="r" t="t"/>
              <a:pathLst>
                <a:path extrusionOk="0" h="686" w="686">
                  <a:moveTo>
                    <a:pt x="242" y="0"/>
                  </a:moveTo>
                  <a:lnTo>
                    <a:pt x="161" y="81"/>
                  </a:lnTo>
                  <a:lnTo>
                    <a:pt x="40" y="242"/>
                  </a:lnTo>
                  <a:cubicBezTo>
                    <a:pt x="0" y="283"/>
                    <a:pt x="0" y="363"/>
                    <a:pt x="40" y="444"/>
                  </a:cubicBezTo>
                  <a:lnTo>
                    <a:pt x="81" y="565"/>
                  </a:lnTo>
                  <a:lnTo>
                    <a:pt x="282" y="686"/>
                  </a:lnTo>
                  <a:lnTo>
                    <a:pt x="444" y="686"/>
                  </a:lnTo>
                  <a:lnTo>
                    <a:pt x="524" y="605"/>
                  </a:lnTo>
                  <a:lnTo>
                    <a:pt x="645" y="404"/>
                  </a:lnTo>
                  <a:cubicBezTo>
                    <a:pt x="686" y="363"/>
                    <a:pt x="686" y="283"/>
                    <a:pt x="686" y="242"/>
                  </a:cubicBezTo>
                  <a:lnTo>
                    <a:pt x="605" y="162"/>
                  </a:lnTo>
                  <a:lnTo>
                    <a:pt x="444"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84" name="Google Shape;884;p23"/>
            <p:cNvSpPr/>
            <p:nvPr/>
          </p:nvSpPr>
          <p:spPr>
            <a:xfrm rot="7217726">
              <a:off x="547427" y="3221631"/>
              <a:ext cx="19307" cy="15418"/>
            </a:xfrm>
            <a:custGeom>
              <a:rect b="b" l="l" r="r" t="t"/>
              <a:pathLst>
                <a:path extrusionOk="0" h="452" w="566">
                  <a:moveTo>
                    <a:pt x="330" y="0"/>
                  </a:moveTo>
                  <a:cubicBezTo>
                    <a:pt x="289" y="0"/>
                    <a:pt x="245" y="10"/>
                    <a:pt x="202" y="32"/>
                  </a:cubicBezTo>
                  <a:cubicBezTo>
                    <a:pt x="81" y="72"/>
                    <a:pt x="1" y="193"/>
                    <a:pt x="41" y="355"/>
                  </a:cubicBezTo>
                  <a:lnTo>
                    <a:pt x="121" y="435"/>
                  </a:lnTo>
                  <a:cubicBezTo>
                    <a:pt x="154" y="446"/>
                    <a:pt x="189" y="451"/>
                    <a:pt x="225" y="451"/>
                  </a:cubicBezTo>
                  <a:cubicBezTo>
                    <a:pt x="323" y="451"/>
                    <a:pt x="425" y="414"/>
                    <a:pt x="484" y="355"/>
                  </a:cubicBezTo>
                  <a:lnTo>
                    <a:pt x="565" y="234"/>
                  </a:lnTo>
                  <a:lnTo>
                    <a:pt x="565" y="193"/>
                  </a:lnTo>
                  <a:cubicBezTo>
                    <a:pt x="536" y="75"/>
                    <a:pt x="441" y="0"/>
                    <a:pt x="33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ext 2">
  <p:cSld name="CUSTOM_11">
    <p:spTree>
      <p:nvGrpSpPr>
        <p:cNvPr id="885" name="Shape 885"/>
        <p:cNvGrpSpPr/>
        <p:nvPr/>
      </p:nvGrpSpPr>
      <p:grpSpPr>
        <a:xfrm>
          <a:off x="0" y="0"/>
          <a:ext cx="0" cy="0"/>
          <a:chOff x="0" y="0"/>
          <a:chExt cx="0" cy="0"/>
        </a:xfrm>
      </p:grpSpPr>
      <p:sp>
        <p:nvSpPr>
          <p:cNvPr id="886" name="Google Shape;886;p24"/>
          <p:cNvSpPr txBox="1"/>
          <p:nvPr>
            <p:ph type="title"/>
          </p:nvPr>
        </p:nvSpPr>
        <p:spPr>
          <a:xfrm>
            <a:off x="5180575" y="1577100"/>
            <a:ext cx="3250200" cy="629700"/>
          </a:xfrm>
          <a:prstGeom prst="rect">
            <a:avLst/>
          </a:prstGeom>
        </p:spPr>
        <p:txBody>
          <a:bodyPr anchorCtr="0" anchor="t" bIns="91425" lIns="91425" spcFirstLastPara="1" rIns="91425" wrap="square" tIns="91425">
            <a:noAutofit/>
          </a:bodyPr>
          <a:lstStyle>
            <a:lvl1pPr lvl="0" algn="ctr">
              <a:spcBef>
                <a:spcPts val="0"/>
              </a:spcBef>
              <a:spcAft>
                <a:spcPts val="0"/>
              </a:spcAft>
              <a:buSzPts val="2800"/>
              <a:buNone/>
              <a:defRPr/>
            </a:lvl1pPr>
            <a:lvl2pPr lvl="1" algn="ctr">
              <a:spcBef>
                <a:spcPts val="0"/>
              </a:spcBef>
              <a:spcAft>
                <a:spcPts val="0"/>
              </a:spcAft>
              <a:buSzPts val="2800"/>
              <a:buNone/>
              <a:defRPr/>
            </a:lvl2pPr>
            <a:lvl3pPr lvl="2" algn="ctr">
              <a:spcBef>
                <a:spcPts val="0"/>
              </a:spcBef>
              <a:spcAft>
                <a:spcPts val="0"/>
              </a:spcAft>
              <a:buSzPts val="2800"/>
              <a:buNone/>
              <a:defRPr/>
            </a:lvl3pPr>
            <a:lvl4pPr lvl="3" algn="ctr">
              <a:spcBef>
                <a:spcPts val="0"/>
              </a:spcBef>
              <a:spcAft>
                <a:spcPts val="0"/>
              </a:spcAft>
              <a:buSzPts val="2800"/>
              <a:buNone/>
              <a:defRPr/>
            </a:lvl4pPr>
            <a:lvl5pPr lvl="4" algn="ctr">
              <a:spcBef>
                <a:spcPts val="0"/>
              </a:spcBef>
              <a:spcAft>
                <a:spcPts val="0"/>
              </a:spcAft>
              <a:buSzPts val="2800"/>
              <a:buNone/>
              <a:defRPr/>
            </a:lvl5pPr>
            <a:lvl6pPr lvl="5" algn="ctr">
              <a:spcBef>
                <a:spcPts val="0"/>
              </a:spcBef>
              <a:spcAft>
                <a:spcPts val="0"/>
              </a:spcAft>
              <a:buSzPts val="2800"/>
              <a:buNone/>
              <a:defRPr/>
            </a:lvl6pPr>
            <a:lvl7pPr lvl="6" algn="ctr">
              <a:spcBef>
                <a:spcPts val="0"/>
              </a:spcBef>
              <a:spcAft>
                <a:spcPts val="0"/>
              </a:spcAft>
              <a:buSzPts val="2800"/>
              <a:buNone/>
              <a:defRPr/>
            </a:lvl7pPr>
            <a:lvl8pPr lvl="7" algn="ctr">
              <a:spcBef>
                <a:spcPts val="0"/>
              </a:spcBef>
              <a:spcAft>
                <a:spcPts val="0"/>
              </a:spcAft>
              <a:buSzPts val="2800"/>
              <a:buNone/>
              <a:defRPr/>
            </a:lvl8pPr>
            <a:lvl9pPr lvl="8" algn="ctr">
              <a:spcBef>
                <a:spcPts val="0"/>
              </a:spcBef>
              <a:spcAft>
                <a:spcPts val="0"/>
              </a:spcAft>
              <a:buSzPts val="2800"/>
              <a:buNone/>
              <a:defRPr/>
            </a:lvl9pPr>
          </a:lstStyle>
          <a:p/>
        </p:txBody>
      </p:sp>
      <p:grpSp>
        <p:nvGrpSpPr>
          <p:cNvPr id="887" name="Google Shape;887;p24"/>
          <p:cNvGrpSpPr/>
          <p:nvPr/>
        </p:nvGrpSpPr>
        <p:grpSpPr>
          <a:xfrm rot="8692989">
            <a:off x="7132392" y="4319167"/>
            <a:ext cx="2286369" cy="1270252"/>
            <a:chOff x="3611961" y="-41589"/>
            <a:chExt cx="3514763" cy="2473418"/>
          </a:xfrm>
        </p:grpSpPr>
        <p:sp>
          <p:nvSpPr>
            <p:cNvPr id="888" name="Google Shape;888;p24"/>
            <p:cNvSpPr/>
            <p:nvPr/>
          </p:nvSpPr>
          <p:spPr>
            <a:xfrm rot="-5400000">
              <a:off x="4132633" y="-562261"/>
              <a:ext cx="2473418" cy="3514763"/>
            </a:xfrm>
            <a:custGeom>
              <a:rect b="b" l="l" r="r" t="t"/>
              <a:pathLst>
                <a:path extrusionOk="0" h="103042" w="72513">
                  <a:moveTo>
                    <a:pt x="56380" y="1"/>
                  </a:moveTo>
                  <a:cubicBezTo>
                    <a:pt x="45008" y="20044"/>
                    <a:pt x="21415" y="28675"/>
                    <a:pt x="9679" y="48436"/>
                  </a:cubicBezTo>
                  <a:cubicBezTo>
                    <a:pt x="1" y="64648"/>
                    <a:pt x="444" y="87273"/>
                    <a:pt x="10728" y="103042"/>
                  </a:cubicBezTo>
                  <a:lnTo>
                    <a:pt x="22504" y="99815"/>
                  </a:lnTo>
                  <a:cubicBezTo>
                    <a:pt x="21496" y="98323"/>
                    <a:pt x="21657" y="96266"/>
                    <a:pt x="21940" y="94451"/>
                  </a:cubicBezTo>
                  <a:cubicBezTo>
                    <a:pt x="23391" y="86144"/>
                    <a:pt x="27908" y="78562"/>
                    <a:pt x="34240" y="73682"/>
                  </a:cubicBezTo>
                  <a:cubicBezTo>
                    <a:pt x="43556" y="66584"/>
                    <a:pt x="56138" y="65495"/>
                    <a:pt x="64608" y="57268"/>
                  </a:cubicBezTo>
                  <a:cubicBezTo>
                    <a:pt x="68721" y="53235"/>
                    <a:pt x="71463" y="47992"/>
                    <a:pt x="72512" y="42346"/>
                  </a:cubicBezTo>
                  <a:lnTo>
                    <a:pt x="56380"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89" name="Google Shape;889;p24"/>
            <p:cNvSpPr/>
            <p:nvPr/>
          </p:nvSpPr>
          <p:spPr>
            <a:xfrm rot="-5400000">
              <a:off x="5535782" y="1070619"/>
              <a:ext cx="16543" cy="9687"/>
            </a:xfrm>
            <a:custGeom>
              <a:rect b="b" l="l" r="r" t="t"/>
              <a:pathLst>
                <a:path extrusionOk="0" h="284" w="485">
                  <a:moveTo>
                    <a:pt x="445" y="1"/>
                  </a:moveTo>
                  <a:lnTo>
                    <a:pt x="324" y="41"/>
                  </a:lnTo>
                  <a:cubicBezTo>
                    <a:pt x="283" y="41"/>
                    <a:pt x="253" y="31"/>
                    <a:pt x="218" y="31"/>
                  </a:cubicBezTo>
                  <a:cubicBezTo>
                    <a:pt x="182" y="31"/>
                    <a:pt x="142" y="41"/>
                    <a:pt x="82" y="81"/>
                  </a:cubicBezTo>
                  <a:lnTo>
                    <a:pt x="82" y="122"/>
                  </a:lnTo>
                  <a:lnTo>
                    <a:pt x="1" y="162"/>
                  </a:lnTo>
                  <a:cubicBezTo>
                    <a:pt x="1" y="202"/>
                    <a:pt x="41" y="243"/>
                    <a:pt x="82" y="283"/>
                  </a:cubicBezTo>
                  <a:lnTo>
                    <a:pt x="283" y="283"/>
                  </a:lnTo>
                  <a:cubicBezTo>
                    <a:pt x="404" y="243"/>
                    <a:pt x="485" y="122"/>
                    <a:pt x="44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90" name="Google Shape;890;p24"/>
            <p:cNvSpPr/>
            <p:nvPr/>
          </p:nvSpPr>
          <p:spPr>
            <a:xfrm rot="-5400000">
              <a:off x="5408262" y="1549745"/>
              <a:ext cx="15179" cy="10199"/>
            </a:xfrm>
            <a:custGeom>
              <a:rect b="b" l="l" r="r" t="t"/>
              <a:pathLst>
                <a:path extrusionOk="0" h="299" w="445">
                  <a:moveTo>
                    <a:pt x="251" y="1"/>
                  </a:moveTo>
                  <a:cubicBezTo>
                    <a:pt x="222" y="1"/>
                    <a:pt x="192" y="6"/>
                    <a:pt x="162" y="16"/>
                  </a:cubicBezTo>
                  <a:cubicBezTo>
                    <a:pt x="121" y="16"/>
                    <a:pt x="81" y="56"/>
                    <a:pt x="41" y="97"/>
                  </a:cubicBezTo>
                  <a:cubicBezTo>
                    <a:pt x="0" y="177"/>
                    <a:pt x="0" y="258"/>
                    <a:pt x="0" y="298"/>
                  </a:cubicBezTo>
                  <a:lnTo>
                    <a:pt x="162" y="258"/>
                  </a:lnTo>
                  <a:cubicBezTo>
                    <a:pt x="162" y="258"/>
                    <a:pt x="198" y="276"/>
                    <a:pt x="245" y="276"/>
                  </a:cubicBezTo>
                  <a:cubicBezTo>
                    <a:pt x="269" y="276"/>
                    <a:pt x="296" y="272"/>
                    <a:pt x="323" y="258"/>
                  </a:cubicBezTo>
                  <a:cubicBezTo>
                    <a:pt x="323" y="258"/>
                    <a:pt x="323" y="218"/>
                    <a:pt x="323" y="218"/>
                  </a:cubicBezTo>
                  <a:lnTo>
                    <a:pt x="444" y="137"/>
                  </a:lnTo>
                  <a:cubicBezTo>
                    <a:pt x="414" y="46"/>
                    <a:pt x="338" y="1"/>
                    <a:pt x="25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91" name="Google Shape;891;p24"/>
            <p:cNvSpPr/>
            <p:nvPr/>
          </p:nvSpPr>
          <p:spPr>
            <a:xfrm rot="-5400000">
              <a:off x="6272848" y="1123984"/>
              <a:ext cx="19272" cy="15725"/>
            </a:xfrm>
            <a:custGeom>
              <a:rect b="b" l="l" r="r" t="t"/>
              <a:pathLst>
                <a:path extrusionOk="0" h="461" w="565">
                  <a:moveTo>
                    <a:pt x="284" y="0"/>
                  </a:moveTo>
                  <a:cubicBezTo>
                    <a:pt x="215" y="0"/>
                    <a:pt x="138" y="29"/>
                    <a:pt x="81" y="57"/>
                  </a:cubicBezTo>
                  <a:lnTo>
                    <a:pt x="0" y="218"/>
                  </a:lnTo>
                  <a:lnTo>
                    <a:pt x="81" y="380"/>
                  </a:lnTo>
                  <a:lnTo>
                    <a:pt x="242" y="460"/>
                  </a:lnTo>
                  <a:cubicBezTo>
                    <a:pt x="323" y="420"/>
                    <a:pt x="363" y="380"/>
                    <a:pt x="403" y="339"/>
                  </a:cubicBezTo>
                  <a:cubicBezTo>
                    <a:pt x="484" y="339"/>
                    <a:pt x="524" y="299"/>
                    <a:pt x="565" y="218"/>
                  </a:cubicBezTo>
                  <a:lnTo>
                    <a:pt x="444" y="17"/>
                  </a:lnTo>
                  <a:lnTo>
                    <a:pt x="363" y="17"/>
                  </a:lnTo>
                  <a:cubicBezTo>
                    <a:pt x="339" y="5"/>
                    <a:pt x="312" y="0"/>
                    <a:pt x="28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92" name="Google Shape;892;p24"/>
            <p:cNvSpPr/>
            <p:nvPr/>
          </p:nvSpPr>
          <p:spPr>
            <a:xfrm rot="-5400000">
              <a:off x="6586524" y="1678885"/>
              <a:ext cx="17908" cy="16066"/>
            </a:xfrm>
            <a:custGeom>
              <a:rect b="b" l="l" r="r" t="t"/>
              <a:pathLst>
                <a:path extrusionOk="0" h="471" w="525">
                  <a:moveTo>
                    <a:pt x="283" y="0"/>
                  </a:moveTo>
                  <a:cubicBezTo>
                    <a:pt x="122" y="0"/>
                    <a:pt x="1" y="162"/>
                    <a:pt x="41" y="363"/>
                  </a:cubicBezTo>
                  <a:lnTo>
                    <a:pt x="122" y="444"/>
                  </a:lnTo>
                  <a:cubicBezTo>
                    <a:pt x="155" y="461"/>
                    <a:pt x="202" y="471"/>
                    <a:pt x="252" y="471"/>
                  </a:cubicBezTo>
                  <a:cubicBezTo>
                    <a:pt x="322" y="471"/>
                    <a:pt x="397" y="451"/>
                    <a:pt x="444" y="404"/>
                  </a:cubicBezTo>
                  <a:cubicBezTo>
                    <a:pt x="525" y="323"/>
                    <a:pt x="525" y="242"/>
                    <a:pt x="525" y="202"/>
                  </a:cubicBezTo>
                  <a:lnTo>
                    <a:pt x="404" y="81"/>
                  </a:lnTo>
                  <a:lnTo>
                    <a:pt x="444" y="81"/>
                  </a:lnTo>
                  <a:lnTo>
                    <a:pt x="283"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93" name="Google Shape;893;p24"/>
            <p:cNvSpPr/>
            <p:nvPr/>
          </p:nvSpPr>
          <p:spPr>
            <a:xfrm rot="-5400000">
              <a:off x="6285264" y="1703172"/>
              <a:ext cx="22069" cy="26640"/>
            </a:xfrm>
            <a:custGeom>
              <a:rect b="b" l="l" r="r" t="t"/>
              <a:pathLst>
                <a:path extrusionOk="0" h="781" w="647">
                  <a:moveTo>
                    <a:pt x="347" y="1"/>
                  </a:moveTo>
                  <a:cubicBezTo>
                    <a:pt x="322" y="1"/>
                    <a:pt x="300" y="5"/>
                    <a:pt x="283" y="14"/>
                  </a:cubicBezTo>
                  <a:lnTo>
                    <a:pt x="203" y="14"/>
                  </a:lnTo>
                  <a:lnTo>
                    <a:pt x="82" y="94"/>
                  </a:lnTo>
                  <a:lnTo>
                    <a:pt x="41" y="175"/>
                  </a:lnTo>
                  <a:cubicBezTo>
                    <a:pt x="1" y="256"/>
                    <a:pt x="1" y="377"/>
                    <a:pt x="41" y="498"/>
                  </a:cubicBezTo>
                  <a:cubicBezTo>
                    <a:pt x="82" y="619"/>
                    <a:pt x="243" y="740"/>
                    <a:pt x="364" y="780"/>
                  </a:cubicBezTo>
                  <a:lnTo>
                    <a:pt x="525" y="699"/>
                  </a:lnTo>
                  <a:lnTo>
                    <a:pt x="646" y="538"/>
                  </a:lnTo>
                  <a:lnTo>
                    <a:pt x="646" y="336"/>
                  </a:lnTo>
                  <a:lnTo>
                    <a:pt x="646" y="296"/>
                  </a:lnTo>
                  <a:cubicBezTo>
                    <a:pt x="582" y="72"/>
                    <a:pt x="442" y="1"/>
                    <a:pt x="347"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94" name="Google Shape;894;p24"/>
            <p:cNvSpPr/>
            <p:nvPr/>
          </p:nvSpPr>
          <p:spPr>
            <a:xfrm rot="-5400000">
              <a:off x="6356912" y="1492832"/>
              <a:ext cx="12416" cy="14019"/>
            </a:xfrm>
            <a:custGeom>
              <a:rect b="b" l="l" r="r" t="t"/>
              <a:pathLst>
                <a:path extrusionOk="0" h="411" w="364">
                  <a:moveTo>
                    <a:pt x="172" y="1"/>
                  </a:moveTo>
                  <a:cubicBezTo>
                    <a:pt x="156" y="1"/>
                    <a:pt x="140" y="3"/>
                    <a:pt x="122" y="7"/>
                  </a:cubicBezTo>
                  <a:lnTo>
                    <a:pt x="82" y="88"/>
                  </a:lnTo>
                  <a:lnTo>
                    <a:pt x="1" y="249"/>
                  </a:lnTo>
                  <a:cubicBezTo>
                    <a:pt x="1" y="290"/>
                    <a:pt x="41" y="370"/>
                    <a:pt x="122" y="410"/>
                  </a:cubicBezTo>
                  <a:cubicBezTo>
                    <a:pt x="203" y="410"/>
                    <a:pt x="243" y="410"/>
                    <a:pt x="324" y="370"/>
                  </a:cubicBezTo>
                  <a:lnTo>
                    <a:pt x="364" y="209"/>
                  </a:lnTo>
                  <a:lnTo>
                    <a:pt x="364" y="169"/>
                  </a:lnTo>
                  <a:cubicBezTo>
                    <a:pt x="364" y="133"/>
                    <a:pt x="300" y="1"/>
                    <a:pt x="17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95" name="Google Shape;895;p24"/>
            <p:cNvSpPr/>
            <p:nvPr/>
          </p:nvSpPr>
          <p:spPr>
            <a:xfrm rot="-5400000">
              <a:off x="6510407" y="1284522"/>
              <a:ext cx="13780" cy="16543"/>
            </a:xfrm>
            <a:custGeom>
              <a:rect b="b" l="l" r="r" t="t"/>
              <a:pathLst>
                <a:path extrusionOk="0" h="485" w="404">
                  <a:moveTo>
                    <a:pt x="121" y="1"/>
                  </a:moveTo>
                  <a:lnTo>
                    <a:pt x="0" y="202"/>
                  </a:lnTo>
                  <a:cubicBezTo>
                    <a:pt x="0" y="243"/>
                    <a:pt x="41" y="323"/>
                    <a:pt x="81" y="364"/>
                  </a:cubicBezTo>
                  <a:lnTo>
                    <a:pt x="202" y="485"/>
                  </a:lnTo>
                  <a:cubicBezTo>
                    <a:pt x="283" y="444"/>
                    <a:pt x="323" y="404"/>
                    <a:pt x="363" y="323"/>
                  </a:cubicBezTo>
                  <a:cubicBezTo>
                    <a:pt x="404" y="283"/>
                    <a:pt x="404" y="162"/>
                    <a:pt x="363" y="122"/>
                  </a:cubicBezTo>
                  <a:lnTo>
                    <a:pt x="363" y="81"/>
                  </a:lnTo>
                  <a:lnTo>
                    <a:pt x="242"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96" name="Google Shape;896;p24"/>
            <p:cNvSpPr/>
            <p:nvPr/>
          </p:nvSpPr>
          <p:spPr>
            <a:xfrm rot="-5400000">
              <a:off x="6450067" y="1822232"/>
              <a:ext cx="13780" cy="16884"/>
            </a:xfrm>
            <a:custGeom>
              <a:rect b="b" l="l" r="r" t="t"/>
              <a:pathLst>
                <a:path extrusionOk="0" h="495" w="404">
                  <a:moveTo>
                    <a:pt x="243" y="0"/>
                  </a:moveTo>
                  <a:cubicBezTo>
                    <a:pt x="162" y="0"/>
                    <a:pt x="81" y="41"/>
                    <a:pt x="41" y="121"/>
                  </a:cubicBezTo>
                  <a:cubicBezTo>
                    <a:pt x="41" y="202"/>
                    <a:pt x="1" y="283"/>
                    <a:pt x="41" y="323"/>
                  </a:cubicBezTo>
                  <a:cubicBezTo>
                    <a:pt x="74" y="422"/>
                    <a:pt x="162" y="495"/>
                    <a:pt x="259" y="495"/>
                  </a:cubicBezTo>
                  <a:cubicBezTo>
                    <a:pt x="280" y="495"/>
                    <a:pt x="302" y="491"/>
                    <a:pt x="323" y="484"/>
                  </a:cubicBezTo>
                  <a:lnTo>
                    <a:pt x="404" y="363"/>
                  </a:lnTo>
                  <a:lnTo>
                    <a:pt x="404" y="323"/>
                  </a:lnTo>
                  <a:cubicBezTo>
                    <a:pt x="404" y="242"/>
                    <a:pt x="404" y="162"/>
                    <a:pt x="404" y="121"/>
                  </a:cubicBezTo>
                  <a:cubicBezTo>
                    <a:pt x="404" y="81"/>
                    <a:pt x="364" y="81"/>
                    <a:pt x="364" y="41"/>
                  </a:cubicBezTo>
                  <a:lnTo>
                    <a:pt x="243"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97" name="Google Shape;897;p24"/>
            <p:cNvSpPr/>
            <p:nvPr/>
          </p:nvSpPr>
          <p:spPr>
            <a:xfrm rot="-5400000">
              <a:off x="5356943" y="1325113"/>
              <a:ext cx="13780" cy="17908"/>
            </a:xfrm>
            <a:custGeom>
              <a:rect b="b" l="l" r="r" t="t"/>
              <a:pathLst>
                <a:path extrusionOk="0" h="525" w="404">
                  <a:moveTo>
                    <a:pt x="202" y="1"/>
                  </a:moveTo>
                  <a:lnTo>
                    <a:pt x="81" y="162"/>
                  </a:lnTo>
                  <a:cubicBezTo>
                    <a:pt x="81" y="162"/>
                    <a:pt x="81" y="202"/>
                    <a:pt x="41" y="202"/>
                  </a:cubicBezTo>
                  <a:cubicBezTo>
                    <a:pt x="0" y="283"/>
                    <a:pt x="0" y="364"/>
                    <a:pt x="0" y="444"/>
                  </a:cubicBezTo>
                  <a:lnTo>
                    <a:pt x="162" y="525"/>
                  </a:lnTo>
                  <a:cubicBezTo>
                    <a:pt x="323" y="444"/>
                    <a:pt x="404" y="283"/>
                    <a:pt x="363" y="122"/>
                  </a:cubicBezTo>
                  <a:cubicBezTo>
                    <a:pt x="323" y="41"/>
                    <a:pt x="283" y="1"/>
                    <a:pt x="20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98" name="Google Shape;898;p24"/>
            <p:cNvSpPr/>
            <p:nvPr/>
          </p:nvSpPr>
          <p:spPr>
            <a:xfrm rot="-5400000">
              <a:off x="5517346" y="1699283"/>
              <a:ext cx="42672" cy="35781"/>
            </a:xfrm>
            <a:custGeom>
              <a:rect b="b" l="l" r="r" t="t"/>
              <a:pathLst>
                <a:path extrusionOk="0" h="1049" w="1251">
                  <a:moveTo>
                    <a:pt x="534" y="1"/>
                  </a:moveTo>
                  <a:cubicBezTo>
                    <a:pt x="422" y="1"/>
                    <a:pt x="291" y="38"/>
                    <a:pt x="202" y="97"/>
                  </a:cubicBezTo>
                  <a:cubicBezTo>
                    <a:pt x="81" y="218"/>
                    <a:pt x="0" y="379"/>
                    <a:pt x="41" y="581"/>
                  </a:cubicBezTo>
                  <a:lnTo>
                    <a:pt x="121" y="742"/>
                  </a:lnTo>
                  <a:lnTo>
                    <a:pt x="242" y="863"/>
                  </a:lnTo>
                  <a:lnTo>
                    <a:pt x="363" y="944"/>
                  </a:lnTo>
                  <a:lnTo>
                    <a:pt x="404" y="944"/>
                  </a:lnTo>
                  <a:cubicBezTo>
                    <a:pt x="506" y="1021"/>
                    <a:pt x="624" y="1049"/>
                    <a:pt x="739" y="1049"/>
                  </a:cubicBezTo>
                  <a:cubicBezTo>
                    <a:pt x="804" y="1049"/>
                    <a:pt x="869" y="1039"/>
                    <a:pt x="928" y="1025"/>
                  </a:cubicBezTo>
                  <a:cubicBezTo>
                    <a:pt x="1089" y="944"/>
                    <a:pt x="1210" y="823"/>
                    <a:pt x="1251" y="662"/>
                  </a:cubicBezTo>
                  <a:lnTo>
                    <a:pt x="1170" y="339"/>
                  </a:lnTo>
                  <a:lnTo>
                    <a:pt x="1049" y="218"/>
                  </a:lnTo>
                  <a:lnTo>
                    <a:pt x="1049" y="178"/>
                  </a:lnTo>
                  <a:cubicBezTo>
                    <a:pt x="968" y="57"/>
                    <a:pt x="807" y="16"/>
                    <a:pt x="646" y="16"/>
                  </a:cubicBezTo>
                  <a:cubicBezTo>
                    <a:pt x="613" y="6"/>
                    <a:pt x="575" y="1"/>
                    <a:pt x="53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99" name="Google Shape;899;p24"/>
            <p:cNvSpPr/>
            <p:nvPr/>
          </p:nvSpPr>
          <p:spPr>
            <a:xfrm rot="-5400000">
              <a:off x="5622609" y="1331816"/>
              <a:ext cx="23434" cy="25139"/>
            </a:xfrm>
            <a:custGeom>
              <a:rect b="b" l="l" r="r" t="t"/>
              <a:pathLst>
                <a:path extrusionOk="0" h="737" w="687">
                  <a:moveTo>
                    <a:pt x="283" y="0"/>
                  </a:moveTo>
                  <a:lnTo>
                    <a:pt x="202" y="41"/>
                  </a:lnTo>
                  <a:lnTo>
                    <a:pt x="122" y="81"/>
                  </a:lnTo>
                  <a:lnTo>
                    <a:pt x="81" y="162"/>
                  </a:lnTo>
                  <a:lnTo>
                    <a:pt x="41" y="202"/>
                  </a:lnTo>
                  <a:cubicBezTo>
                    <a:pt x="1" y="323"/>
                    <a:pt x="1" y="404"/>
                    <a:pt x="41" y="525"/>
                  </a:cubicBezTo>
                  <a:cubicBezTo>
                    <a:pt x="75" y="658"/>
                    <a:pt x="191" y="737"/>
                    <a:pt x="322" y="737"/>
                  </a:cubicBezTo>
                  <a:cubicBezTo>
                    <a:pt x="349" y="737"/>
                    <a:pt x="376" y="733"/>
                    <a:pt x="404" y="726"/>
                  </a:cubicBezTo>
                  <a:lnTo>
                    <a:pt x="525" y="686"/>
                  </a:lnTo>
                  <a:lnTo>
                    <a:pt x="646" y="444"/>
                  </a:lnTo>
                  <a:cubicBezTo>
                    <a:pt x="686" y="363"/>
                    <a:pt x="686" y="283"/>
                    <a:pt x="646" y="202"/>
                  </a:cubicBezTo>
                  <a:lnTo>
                    <a:pt x="606" y="121"/>
                  </a:lnTo>
                  <a:lnTo>
                    <a:pt x="525" y="41"/>
                  </a:lnTo>
                  <a:lnTo>
                    <a:pt x="404"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00" name="Google Shape;900;p24"/>
            <p:cNvSpPr/>
            <p:nvPr/>
          </p:nvSpPr>
          <p:spPr>
            <a:xfrm rot="-5400000">
              <a:off x="5508034" y="1391372"/>
              <a:ext cx="24798" cy="25685"/>
            </a:xfrm>
            <a:custGeom>
              <a:rect b="b" l="l" r="r" t="t"/>
              <a:pathLst>
                <a:path extrusionOk="0" h="753" w="727">
                  <a:moveTo>
                    <a:pt x="323" y="0"/>
                  </a:moveTo>
                  <a:lnTo>
                    <a:pt x="202" y="40"/>
                  </a:lnTo>
                  <a:lnTo>
                    <a:pt x="121" y="121"/>
                  </a:lnTo>
                  <a:lnTo>
                    <a:pt x="41" y="282"/>
                  </a:lnTo>
                  <a:cubicBezTo>
                    <a:pt x="0" y="363"/>
                    <a:pt x="0" y="403"/>
                    <a:pt x="41" y="484"/>
                  </a:cubicBezTo>
                  <a:lnTo>
                    <a:pt x="81" y="605"/>
                  </a:lnTo>
                  <a:lnTo>
                    <a:pt x="283" y="726"/>
                  </a:lnTo>
                  <a:cubicBezTo>
                    <a:pt x="333" y="743"/>
                    <a:pt x="383" y="753"/>
                    <a:pt x="430" y="753"/>
                  </a:cubicBezTo>
                  <a:cubicBezTo>
                    <a:pt x="497" y="753"/>
                    <a:pt x="558" y="733"/>
                    <a:pt x="605" y="686"/>
                  </a:cubicBezTo>
                  <a:lnTo>
                    <a:pt x="646" y="605"/>
                  </a:lnTo>
                  <a:lnTo>
                    <a:pt x="726" y="444"/>
                  </a:lnTo>
                  <a:lnTo>
                    <a:pt x="726" y="323"/>
                  </a:lnTo>
                  <a:lnTo>
                    <a:pt x="646" y="161"/>
                  </a:lnTo>
                  <a:lnTo>
                    <a:pt x="565" y="81"/>
                  </a:lnTo>
                  <a:lnTo>
                    <a:pt x="404"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01" name="Google Shape;901;p24"/>
            <p:cNvSpPr/>
            <p:nvPr/>
          </p:nvSpPr>
          <p:spPr>
            <a:xfrm rot="-5400000">
              <a:off x="5202016" y="1507193"/>
              <a:ext cx="13780" cy="19681"/>
            </a:xfrm>
            <a:custGeom>
              <a:rect b="b" l="l" r="r" t="t"/>
              <a:pathLst>
                <a:path extrusionOk="0" h="577" w="404">
                  <a:moveTo>
                    <a:pt x="246" y="1"/>
                  </a:moveTo>
                  <a:cubicBezTo>
                    <a:pt x="232" y="1"/>
                    <a:pt x="217" y="4"/>
                    <a:pt x="202" y="11"/>
                  </a:cubicBezTo>
                  <a:lnTo>
                    <a:pt x="122" y="213"/>
                  </a:lnTo>
                  <a:cubicBezTo>
                    <a:pt x="41" y="253"/>
                    <a:pt x="1" y="334"/>
                    <a:pt x="1" y="455"/>
                  </a:cubicBezTo>
                  <a:lnTo>
                    <a:pt x="162" y="576"/>
                  </a:lnTo>
                  <a:cubicBezTo>
                    <a:pt x="162" y="556"/>
                    <a:pt x="172" y="546"/>
                    <a:pt x="187" y="546"/>
                  </a:cubicBezTo>
                  <a:cubicBezTo>
                    <a:pt x="202" y="546"/>
                    <a:pt x="222" y="556"/>
                    <a:pt x="243" y="576"/>
                  </a:cubicBezTo>
                  <a:lnTo>
                    <a:pt x="404" y="415"/>
                  </a:lnTo>
                  <a:cubicBezTo>
                    <a:pt x="404" y="374"/>
                    <a:pt x="404" y="374"/>
                    <a:pt x="404" y="334"/>
                  </a:cubicBezTo>
                  <a:cubicBezTo>
                    <a:pt x="404" y="253"/>
                    <a:pt x="404" y="173"/>
                    <a:pt x="404" y="132"/>
                  </a:cubicBezTo>
                  <a:cubicBezTo>
                    <a:pt x="371" y="67"/>
                    <a:pt x="311" y="1"/>
                    <a:pt x="24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02" name="Google Shape;902;p24"/>
            <p:cNvSpPr/>
            <p:nvPr/>
          </p:nvSpPr>
          <p:spPr>
            <a:xfrm rot="-5400000">
              <a:off x="5251595" y="1711904"/>
              <a:ext cx="16543" cy="14701"/>
            </a:xfrm>
            <a:custGeom>
              <a:rect b="b" l="l" r="r" t="t"/>
              <a:pathLst>
                <a:path extrusionOk="0" h="431" w="485">
                  <a:moveTo>
                    <a:pt x="212" y="1"/>
                  </a:moveTo>
                  <a:cubicBezTo>
                    <a:pt x="155" y="1"/>
                    <a:pt x="98" y="29"/>
                    <a:pt x="41" y="58"/>
                  </a:cubicBezTo>
                  <a:lnTo>
                    <a:pt x="1" y="179"/>
                  </a:lnTo>
                  <a:cubicBezTo>
                    <a:pt x="35" y="347"/>
                    <a:pt x="124" y="431"/>
                    <a:pt x="223" y="431"/>
                  </a:cubicBezTo>
                  <a:cubicBezTo>
                    <a:pt x="243" y="431"/>
                    <a:pt x="263" y="427"/>
                    <a:pt x="283" y="421"/>
                  </a:cubicBezTo>
                  <a:cubicBezTo>
                    <a:pt x="404" y="340"/>
                    <a:pt x="485" y="219"/>
                    <a:pt x="445" y="98"/>
                  </a:cubicBezTo>
                  <a:lnTo>
                    <a:pt x="324" y="17"/>
                  </a:lnTo>
                  <a:lnTo>
                    <a:pt x="283" y="17"/>
                  </a:lnTo>
                  <a:cubicBezTo>
                    <a:pt x="260" y="5"/>
                    <a:pt x="236" y="1"/>
                    <a:pt x="21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03" name="Google Shape;903;p24"/>
            <p:cNvSpPr/>
            <p:nvPr/>
          </p:nvSpPr>
          <p:spPr>
            <a:xfrm rot="-5400000">
              <a:off x="5432599" y="1788702"/>
              <a:ext cx="28925" cy="27527"/>
            </a:xfrm>
            <a:custGeom>
              <a:rect b="b" l="l" r="r" t="t"/>
              <a:pathLst>
                <a:path extrusionOk="0" h="807" w="848">
                  <a:moveTo>
                    <a:pt x="444" y="0"/>
                  </a:moveTo>
                  <a:lnTo>
                    <a:pt x="323" y="41"/>
                  </a:lnTo>
                  <a:cubicBezTo>
                    <a:pt x="122" y="81"/>
                    <a:pt x="1" y="242"/>
                    <a:pt x="1" y="444"/>
                  </a:cubicBezTo>
                  <a:lnTo>
                    <a:pt x="81" y="565"/>
                  </a:lnTo>
                  <a:lnTo>
                    <a:pt x="122" y="605"/>
                  </a:lnTo>
                  <a:cubicBezTo>
                    <a:pt x="202" y="726"/>
                    <a:pt x="323" y="807"/>
                    <a:pt x="485" y="807"/>
                  </a:cubicBezTo>
                  <a:lnTo>
                    <a:pt x="565" y="767"/>
                  </a:lnTo>
                  <a:lnTo>
                    <a:pt x="646" y="686"/>
                  </a:lnTo>
                  <a:cubicBezTo>
                    <a:pt x="807" y="605"/>
                    <a:pt x="848" y="404"/>
                    <a:pt x="767" y="242"/>
                  </a:cubicBezTo>
                  <a:cubicBezTo>
                    <a:pt x="767" y="162"/>
                    <a:pt x="727" y="121"/>
                    <a:pt x="646" y="41"/>
                  </a:cubicBezTo>
                  <a:lnTo>
                    <a:pt x="565" y="41"/>
                  </a:lnTo>
                  <a:lnTo>
                    <a:pt x="444"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04" name="Google Shape;904;p24"/>
            <p:cNvSpPr/>
            <p:nvPr/>
          </p:nvSpPr>
          <p:spPr>
            <a:xfrm rot="-5400000">
              <a:off x="5369325" y="1682757"/>
              <a:ext cx="26162" cy="27561"/>
            </a:xfrm>
            <a:custGeom>
              <a:rect b="b" l="l" r="r" t="t"/>
              <a:pathLst>
                <a:path extrusionOk="0" h="808" w="767">
                  <a:moveTo>
                    <a:pt x="323" y="1"/>
                  </a:moveTo>
                  <a:cubicBezTo>
                    <a:pt x="121" y="122"/>
                    <a:pt x="0" y="324"/>
                    <a:pt x="0" y="525"/>
                  </a:cubicBezTo>
                  <a:lnTo>
                    <a:pt x="41" y="687"/>
                  </a:lnTo>
                  <a:lnTo>
                    <a:pt x="202" y="807"/>
                  </a:lnTo>
                  <a:lnTo>
                    <a:pt x="323" y="807"/>
                  </a:lnTo>
                  <a:cubicBezTo>
                    <a:pt x="484" y="767"/>
                    <a:pt x="646" y="687"/>
                    <a:pt x="726" y="525"/>
                  </a:cubicBezTo>
                  <a:cubicBezTo>
                    <a:pt x="767" y="445"/>
                    <a:pt x="767" y="324"/>
                    <a:pt x="726" y="203"/>
                  </a:cubicBezTo>
                  <a:cubicBezTo>
                    <a:pt x="686" y="162"/>
                    <a:pt x="686" y="162"/>
                    <a:pt x="686" y="122"/>
                  </a:cubicBezTo>
                  <a:lnTo>
                    <a:pt x="605" y="41"/>
                  </a:lnTo>
                  <a:lnTo>
                    <a:pt x="444"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05" name="Google Shape;905;p24"/>
            <p:cNvSpPr/>
            <p:nvPr/>
          </p:nvSpPr>
          <p:spPr>
            <a:xfrm rot="-5400000">
              <a:off x="5180202" y="1896678"/>
              <a:ext cx="27527" cy="16543"/>
            </a:xfrm>
            <a:custGeom>
              <a:rect b="b" l="l" r="r" t="t"/>
              <a:pathLst>
                <a:path extrusionOk="0" h="485" w="807">
                  <a:moveTo>
                    <a:pt x="283" y="0"/>
                  </a:moveTo>
                  <a:cubicBezTo>
                    <a:pt x="202" y="0"/>
                    <a:pt x="81" y="40"/>
                    <a:pt x="0" y="121"/>
                  </a:cubicBezTo>
                  <a:lnTo>
                    <a:pt x="81" y="363"/>
                  </a:lnTo>
                  <a:cubicBezTo>
                    <a:pt x="283" y="363"/>
                    <a:pt x="484" y="403"/>
                    <a:pt x="646" y="484"/>
                  </a:cubicBezTo>
                  <a:lnTo>
                    <a:pt x="807" y="282"/>
                  </a:lnTo>
                  <a:cubicBezTo>
                    <a:pt x="686" y="121"/>
                    <a:pt x="484" y="0"/>
                    <a:pt x="283"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06" name="Google Shape;906;p24"/>
            <p:cNvSpPr/>
            <p:nvPr/>
          </p:nvSpPr>
          <p:spPr>
            <a:xfrm rot="-5400000">
              <a:off x="5939815" y="1406329"/>
              <a:ext cx="39909" cy="49425"/>
            </a:xfrm>
            <a:custGeom>
              <a:rect b="b" l="l" r="r" t="t"/>
              <a:pathLst>
                <a:path extrusionOk="0" h="1449" w="1170">
                  <a:moveTo>
                    <a:pt x="701" y="1"/>
                  </a:moveTo>
                  <a:cubicBezTo>
                    <a:pt x="668" y="1"/>
                    <a:pt x="636" y="4"/>
                    <a:pt x="605" y="11"/>
                  </a:cubicBezTo>
                  <a:lnTo>
                    <a:pt x="403" y="172"/>
                  </a:lnTo>
                  <a:lnTo>
                    <a:pt x="323" y="252"/>
                  </a:lnTo>
                  <a:cubicBezTo>
                    <a:pt x="282" y="293"/>
                    <a:pt x="202" y="414"/>
                    <a:pt x="202" y="494"/>
                  </a:cubicBezTo>
                  <a:lnTo>
                    <a:pt x="121" y="615"/>
                  </a:lnTo>
                  <a:lnTo>
                    <a:pt x="40" y="736"/>
                  </a:lnTo>
                  <a:lnTo>
                    <a:pt x="40" y="817"/>
                  </a:lnTo>
                  <a:cubicBezTo>
                    <a:pt x="0" y="898"/>
                    <a:pt x="0" y="978"/>
                    <a:pt x="0" y="1059"/>
                  </a:cubicBezTo>
                  <a:lnTo>
                    <a:pt x="121" y="1301"/>
                  </a:lnTo>
                  <a:lnTo>
                    <a:pt x="282" y="1382"/>
                  </a:lnTo>
                  <a:lnTo>
                    <a:pt x="363" y="1422"/>
                  </a:lnTo>
                  <a:cubicBezTo>
                    <a:pt x="430" y="1439"/>
                    <a:pt x="490" y="1449"/>
                    <a:pt x="546" y="1449"/>
                  </a:cubicBezTo>
                  <a:cubicBezTo>
                    <a:pt x="625" y="1449"/>
                    <a:pt x="695" y="1429"/>
                    <a:pt x="766" y="1382"/>
                  </a:cubicBezTo>
                  <a:lnTo>
                    <a:pt x="887" y="1220"/>
                  </a:lnTo>
                  <a:lnTo>
                    <a:pt x="968" y="1059"/>
                  </a:lnTo>
                  <a:lnTo>
                    <a:pt x="968" y="978"/>
                  </a:lnTo>
                  <a:lnTo>
                    <a:pt x="1089" y="817"/>
                  </a:lnTo>
                  <a:lnTo>
                    <a:pt x="1170" y="656"/>
                  </a:lnTo>
                  <a:lnTo>
                    <a:pt x="1170" y="373"/>
                  </a:lnTo>
                  <a:cubicBezTo>
                    <a:pt x="1067" y="101"/>
                    <a:pt x="879" y="1"/>
                    <a:pt x="70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07" name="Google Shape;907;p24"/>
            <p:cNvSpPr/>
            <p:nvPr/>
          </p:nvSpPr>
          <p:spPr>
            <a:xfrm rot="-5400000">
              <a:off x="6133509" y="1549472"/>
              <a:ext cx="22069" cy="25889"/>
            </a:xfrm>
            <a:custGeom>
              <a:rect b="b" l="l" r="r" t="t"/>
              <a:pathLst>
                <a:path extrusionOk="0" h="759" w="647">
                  <a:moveTo>
                    <a:pt x="348" y="0"/>
                  </a:moveTo>
                  <a:cubicBezTo>
                    <a:pt x="248" y="0"/>
                    <a:pt x="142" y="46"/>
                    <a:pt x="81" y="137"/>
                  </a:cubicBezTo>
                  <a:cubicBezTo>
                    <a:pt x="1" y="217"/>
                    <a:pt x="1" y="379"/>
                    <a:pt x="41" y="500"/>
                  </a:cubicBezTo>
                  <a:cubicBezTo>
                    <a:pt x="81" y="621"/>
                    <a:pt x="162" y="701"/>
                    <a:pt x="243" y="741"/>
                  </a:cubicBezTo>
                  <a:cubicBezTo>
                    <a:pt x="266" y="753"/>
                    <a:pt x="294" y="758"/>
                    <a:pt x="322" y="758"/>
                  </a:cubicBezTo>
                  <a:cubicBezTo>
                    <a:pt x="391" y="758"/>
                    <a:pt x="468" y="730"/>
                    <a:pt x="525" y="701"/>
                  </a:cubicBezTo>
                  <a:lnTo>
                    <a:pt x="565" y="621"/>
                  </a:lnTo>
                  <a:lnTo>
                    <a:pt x="606" y="540"/>
                  </a:lnTo>
                  <a:lnTo>
                    <a:pt x="646" y="419"/>
                  </a:lnTo>
                  <a:lnTo>
                    <a:pt x="646" y="298"/>
                  </a:lnTo>
                  <a:lnTo>
                    <a:pt x="606" y="177"/>
                  </a:lnTo>
                  <a:lnTo>
                    <a:pt x="565" y="137"/>
                  </a:lnTo>
                  <a:lnTo>
                    <a:pt x="485" y="56"/>
                  </a:lnTo>
                  <a:lnTo>
                    <a:pt x="444" y="16"/>
                  </a:lnTo>
                  <a:cubicBezTo>
                    <a:pt x="414" y="5"/>
                    <a:pt x="381" y="0"/>
                    <a:pt x="34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08" name="Google Shape;908;p24"/>
            <p:cNvSpPr/>
            <p:nvPr/>
          </p:nvSpPr>
          <p:spPr>
            <a:xfrm rot="-5400000">
              <a:off x="6046835" y="1730221"/>
              <a:ext cx="39909" cy="42706"/>
            </a:xfrm>
            <a:custGeom>
              <a:rect b="b" l="l" r="r" t="t"/>
              <a:pathLst>
                <a:path extrusionOk="0" h="1252" w="1170">
                  <a:moveTo>
                    <a:pt x="525" y="1"/>
                  </a:moveTo>
                  <a:cubicBezTo>
                    <a:pt x="162" y="122"/>
                    <a:pt x="0" y="525"/>
                    <a:pt x="81" y="888"/>
                  </a:cubicBezTo>
                  <a:cubicBezTo>
                    <a:pt x="121" y="969"/>
                    <a:pt x="162" y="1090"/>
                    <a:pt x="242" y="1130"/>
                  </a:cubicBezTo>
                  <a:lnTo>
                    <a:pt x="404" y="1211"/>
                  </a:lnTo>
                  <a:lnTo>
                    <a:pt x="525" y="1251"/>
                  </a:lnTo>
                  <a:lnTo>
                    <a:pt x="686" y="1251"/>
                  </a:lnTo>
                  <a:lnTo>
                    <a:pt x="928" y="1170"/>
                  </a:lnTo>
                  <a:lnTo>
                    <a:pt x="1089" y="1009"/>
                  </a:lnTo>
                  <a:lnTo>
                    <a:pt x="1170" y="807"/>
                  </a:lnTo>
                  <a:lnTo>
                    <a:pt x="1170" y="565"/>
                  </a:lnTo>
                  <a:lnTo>
                    <a:pt x="1049" y="243"/>
                  </a:lnTo>
                  <a:lnTo>
                    <a:pt x="888" y="81"/>
                  </a:lnTo>
                  <a:lnTo>
                    <a:pt x="726"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09" name="Google Shape;909;p24"/>
            <p:cNvSpPr/>
            <p:nvPr/>
          </p:nvSpPr>
          <p:spPr>
            <a:xfrm rot="-5400000">
              <a:off x="5956324" y="1492559"/>
              <a:ext cx="39943" cy="39295"/>
            </a:xfrm>
            <a:custGeom>
              <a:rect b="b" l="l" r="r" t="t"/>
              <a:pathLst>
                <a:path extrusionOk="0" h="1152" w="1171">
                  <a:moveTo>
                    <a:pt x="556" y="0"/>
                  </a:moveTo>
                  <a:cubicBezTo>
                    <a:pt x="413" y="0"/>
                    <a:pt x="270" y="36"/>
                    <a:pt x="162" y="144"/>
                  </a:cubicBezTo>
                  <a:lnTo>
                    <a:pt x="81" y="305"/>
                  </a:lnTo>
                  <a:lnTo>
                    <a:pt x="1" y="426"/>
                  </a:lnTo>
                  <a:lnTo>
                    <a:pt x="1" y="708"/>
                  </a:lnTo>
                  <a:cubicBezTo>
                    <a:pt x="122" y="991"/>
                    <a:pt x="364" y="1152"/>
                    <a:pt x="646" y="1152"/>
                  </a:cubicBezTo>
                  <a:lnTo>
                    <a:pt x="727" y="1152"/>
                  </a:lnTo>
                  <a:lnTo>
                    <a:pt x="888" y="1112"/>
                  </a:lnTo>
                  <a:lnTo>
                    <a:pt x="1009" y="1031"/>
                  </a:lnTo>
                  <a:lnTo>
                    <a:pt x="1130" y="870"/>
                  </a:lnTo>
                  <a:cubicBezTo>
                    <a:pt x="1170" y="708"/>
                    <a:pt x="1170" y="587"/>
                    <a:pt x="1130" y="426"/>
                  </a:cubicBezTo>
                  <a:cubicBezTo>
                    <a:pt x="1090" y="224"/>
                    <a:pt x="928" y="103"/>
                    <a:pt x="767" y="23"/>
                  </a:cubicBezTo>
                  <a:cubicBezTo>
                    <a:pt x="700" y="9"/>
                    <a:pt x="628" y="0"/>
                    <a:pt x="55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10" name="Google Shape;910;p24"/>
            <p:cNvSpPr/>
            <p:nvPr/>
          </p:nvSpPr>
          <p:spPr>
            <a:xfrm rot="-5400000">
              <a:off x="5951208" y="1063728"/>
              <a:ext cx="22069" cy="26196"/>
            </a:xfrm>
            <a:custGeom>
              <a:rect b="b" l="l" r="r" t="t"/>
              <a:pathLst>
                <a:path extrusionOk="0" h="768" w="647">
                  <a:moveTo>
                    <a:pt x="243" y="1"/>
                  </a:moveTo>
                  <a:lnTo>
                    <a:pt x="82" y="41"/>
                  </a:lnTo>
                  <a:cubicBezTo>
                    <a:pt x="1" y="162"/>
                    <a:pt x="1" y="323"/>
                    <a:pt x="82" y="444"/>
                  </a:cubicBezTo>
                  <a:cubicBezTo>
                    <a:pt x="122" y="525"/>
                    <a:pt x="162" y="565"/>
                    <a:pt x="162" y="646"/>
                  </a:cubicBezTo>
                  <a:lnTo>
                    <a:pt x="324" y="767"/>
                  </a:lnTo>
                  <a:lnTo>
                    <a:pt x="606" y="646"/>
                  </a:lnTo>
                  <a:lnTo>
                    <a:pt x="646" y="444"/>
                  </a:lnTo>
                  <a:cubicBezTo>
                    <a:pt x="566" y="364"/>
                    <a:pt x="525" y="323"/>
                    <a:pt x="485" y="243"/>
                  </a:cubicBezTo>
                  <a:cubicBezTo>
                    <a:pt x="404" y="162"/>
                    <a:pt x="324" y="81"/>
                    <a:pt x="24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11" name="Google Shape;911;p24"/>
            <p:cNvSpPr/>
            <p:nvPr/>
          </p:nvSpPr>
          <p:spPr>
            <a:xfrm rot="-5400000">
              <a:off x="5795138" y="1611859"/>
              <a:ext cx="33053" cy="35918"/>
            </a:xfrm>
            <a:custGeom>
              <a:rect b="b" l="l" r="r" t="t"/>
              <a:pathLst>
                <a:path extrusionOk="0" h="1053" w="969">
                  <a:moveTo>
                    <a:pt x="404" y="1"/>
                  </a:moveTo>
                  <a:lnTo>
                    <a:pt x="323" y="41"/>
                  </a:lnTo>
                  <a:lnTo>
                    <a:pt x="162" y="202"/>
                  </a:lnTo>
                  <a:lnTo>
                    <a:pt x="41" y="404"/>
                  </a:lnTo>
                  <a:cubicBezTo>
                    <a:pt x="41" y="485"/>
                    <a:pt x="0" y="565"/>
                    <a:pt x="41" y="646"/>
                  </a:cubicBezTo>
                  <a:lnTo>
                    <a:pt x="162" y="888"/>
                  </a:lnTo>
                  <a:lnTo>
                    <a:pt x="323" y="969"/>
                  </a:lnTo>
                  <a:lnTo>
                    <a:pt x="404" y="1009"/>
                  </a:lnTo>
                  <a:cubicBezTo>
                    <a:pt x="450" y="1040"/>
                    <a:pt x="502" y="1053"/>
                    <a:pt x="555" y="1053"/>
                  </a:cubicBezTo>
                  <a:cubicBezTo>
                    <a:pt x="642" y="1053"/>
                    <a:pt x="732" y="1018"/>
                    <a:pt x="807" y="969"/>
                  </a:cubicBezTo>
                  <a:lnTo>
                    <a:pt x="928" y="807"/>
                  </a:lnTo>
                  <a:lnTo>
                    <a:pt x="968" y="646"/>
                  </a:lnTo>
                  <a:lnTo>
                    <a:pt x="968" y="444"/>
                  </a:lnTo>
                  <a:lnTo>
                    <a:pt x="928" y="283"/>
                  </a:lnTo>
                  <a:lnTo>
                    <a:pt x="767" y="81"/>
                  </a:lnTo>
                  <a:lnTo>
                    <a:pt x="605"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12" name="Google Shape;912;p24"/>
            <p:cNvSpPr/>
            <p:nvPr/>
          </p:nvSpPr>
          <p:spPr>
            <a:xfrm rot="-5400000">
              <a:off x="5731130" y="1502554"/>
              <a:ext cx="35781" cy="37180"/>
            </a:xfrm>
            <a:custGeom>
              <a:rect b="b" l="l" r="r" t="t"/>
              <a:pathLst>
                <a:path extrusionOk="0" h="1090" w="1049">
                  <a:moveTo>
                    <a:pt x="282" y="0"/>
                  </a:moveTo>
                  <a:lnTo>
                    <a:pt x="161" y="81"/>
                  </a:lnTo>
                  <a:lnTo>
                    <a:pt x="81" y="202"/>
                  </a:lnTo>
                  <a:cubicBezTo>
                    <a:pt x="0" y="363"/>
                    <a:pt x="0" y="525"/>
                    <a:pt x="81" y="686"/>
                  </a:cubicBezTo>
                  <a:cubicBezTo>
                    <a:pt x="121" y="847"/>
                    <a:pt x="242" y="1009"/>
                    <a:pt x="444" y="1089"/>
                  </a:cubicBezTo>
                  <a:lnTo>
                    <a:pt x="645" y="1089"/>
                  </a:lnTo>
                  <a:lnTo>
                    <a:pt x="807" y="1009"/>
                  </a:lnTo>
                  <a:lnTo>
                    <a:pt x="968" y="888"/>
                  </a:lnTo>
                  <a:cubicBezTo>
                    <a:pt x="1049" y="726"/>
                    <a:pt x="1049" y="525"/>
                    <a:pt x="1008" y="363"/>
                  </a:cubicBezTo>
                  <a:cubicBezTo>
                    <a:pt x="928" y="121"/>
                    <a:pt x="686" y="0"/>
                    <a:pt x="44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13" name="Google Shape;913;p24"/>
            <p:cNvSpPr/>
            <p:nvPr/>
          </p:nvSpPr>
          <p:spPr>
            <a:xfrm rot="-5400000">
              <a:off x="5680221" y="1253568"/>
              <a:ext cx="15145" cy="19306"/>
            </a:xfrm>
            <a:custGeom>
              <a:rect b="b" l="l" r="r" t="t"/>
              <a:pathLst>
                <a:path extrusionOk="0" h="566" w="444">
                  <a:moveTo>
                    <a:pt x="282" y="1"/>
                  </a:moveTo>
                  <a:cubicBezTo>
                    <a:pt x="202" y="1"/>
                    <a:pt x="121" y="41"/>
                    <a:pt x="81" y="122"/>
                  </a:cubicBezTo>
                  <a:cubicBezTo>
                    <a:pt x="0" y="283"/>
                    <a:pt x="41" y="445"/>
                    <a:pt x="162" y="566"/>
                  </a:cubicBezTo>
                  <a:lnTo>
                    <a:pt x="323" y="566"/>
                  </a:lnTo>
                  <a:lnTo>
                    <a:pt x="363" y="364"/>
                  </a:lnTo>
                  <a:cubicBezTo>
                    <a:pt x="444" y="283"/>
                    <a:pt x="444" y="203"/>
                    <a:pt x="403" y="122"/>
                  </a:cubicBezTo>
                  <a:lnTo>
                    <a:pt x="363" y="41"/>
                  </a:lnTo>
                  <a:lnTo>
                    <a:pt x="282"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14" name="Google Shape;914;p24"/>
            <p:cNvSpPr/>
            <p:nvPr/>
          </p:nvSpPr>
          <p:spPr>
            <a:xfrm rot="-5400000">
              <a:off x="5780197" y="1264994"/>
              <a:ext cx="23434" cy="26708"/>
            </a:xfrm>
            <a:custGeom>
              <a:rect b="b" l="l" r="r" t="t"/>
              <a:pathLst>
                <a:path extrusionOk="0" h="783" w="687">
                  <a:moveTo>
                    <a:pt x="404" y="1"/>
                  </a:moveTo>
                  <a:cubicBezTo>
                    <a:pt x="283" y="1"/>
                    <a:pt x="162" y="41"/>
                    <a:pt x="81" y="162"/>
                  </a:cubicBezTo>
                  <a:cubicBezTo>
                    <a:pt x="1" y="283"/>
                    <a:pt x="1" y="404"/>
                    <a:pt x="41" y="525"/>
                  </a:cubicBezTo>
                  <a:cubicBezTo>
                    <a:pt x="81" y="646"/>
                    <a:pt x="162" y="767"/>
                    <a:pt x="283" y="767"/>
                  </a:cubicBezTo>
                  <a:cubicBezTo>
                    <a:pt x="313" y="777"/>
                    <a:pt x="343" y="782"/>
                    <a:pt x="373" y="782"/>
                  </a:cubicBezTo>
                  <a:cubicBezTo>
                    <a:pt x="462" y="782"/>
                    <a:pt x="545" y="737"/>
                    <a:pt x="606" y="646"/>
                  </a:cubicBezTo>
                  <a:lnTo>
                    <a:pt x="646" y="606"/>
                  </a:lnTo>
                  <a:lnTo>
                    <a:pt x="686" y="445"/>
                  </a:lnTo>
                  <a:lnTo>
                    <a:pt x="686" y="364"/>
                  </a:lnTo>
                  <a:lnTo>
                    <a:pt x="646" y="203"/>
                  </a:lnTo>
                  <a:lnTo>
                    <a:pt x="565" y="122"/>
                  </a:lnTo>
                  <a:lnTo>
                    <a:pt x="485" y="41"/>
                  </a:lnTo>
                  <a:lnTo>
                    <a:pt x="404"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15" name="Google Shape;915;p24"/>
            <p:cNvSpPr/>
            <p:nvPr/>
          </p:nvSpPr>
          <p:spPr>
            <a:xfrm rot="-5400000">
              <a:off x="6304741" y="1345733"/>
              <a:ext cx="15179" cy="16543"/>
            </a:xfrm>
            <a:custGeom>
              <a:rect b="b" l="l" r="r" t="t"/>
              <a:pathLst>
                <a:path extrusionOk="0" h="485" w="445">
                  <a:moveTo>
                    <a:pt x="121" y="1"/>
                  </a:moveTo>
                  <a:lnTo>
                    <a:pt x="0" y="202"/>
                  </a:lnTo>
                  <a:lnTo>
                    <a:pt x="41" y="243"/>
                  </a:lnTo>
                  <a:cubicBezTo>
                    <a:pt x="41" y="283"/>
                    <a:pt x="41" y="283"/>
                    <a:pt x="41" y="323"/>
                  </a:cubicBezTo>
                  <a:cubicBezTo>
                    <a:pt x="41" y="364"/>
                    <a:pt x="81" y="444"/>
                    <a:pt x="162" y="485"/>
                  </a:cubicBezTo>
                  <a:cubicBezTo>
                    <a:pt x="242" y="485"/>
                    <a:pt x="323" y="485"/>
                    <a:pt x="404" y="444"/>
                  </a:cubicBezTo>
                  <a:lnTo>
                    <a:pt x="404" y="364"/>
                  </a:lnTo>
                  <a:cubicBezTo>
                    <a:pt x="444" y="323"/>
                    <a:pt x="444" y="243"/>
                    <a:pt x="404" y="202"/>
                  </a:cubicBezTo>
                  <a:cubicBezTo>
                    <a:pt x="363" y="41"/>
                    <a:pt x="202" y="41"/>
                    <a:pt x="12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16" name="Google Shape;916;p24"/>
            <p:cNvSpPr/>
            <p:nvPr/>
          </p:nvSpPr>
          <p:spPr>
            <a:xfrm rot="-5400000">
              <a:off x="5612120" y="1562417"/>
              <a:ext cx="39943" cy="39909"/>
            </a:xfrm>
            <a:custGeom>
              <a:rect b="b" l="l" r="r" t="t"/>
              <a:pathLst>
                <a:path extrusionOk="0" h="1170" w="1171">
                  <a:moveTo>
                    <a:pt x="606" y="0"/>
                  </a:moveTo>
                  <a:cubicBezTo>
                    <a:pt x="364" y="0"/>
                    <a:pt x="162" y="121"/>
                    <a:pt x="41" y="323"/>
                  </a:cubicBezTo>
                  <a:lnTo>
                    <a:pt x="1" y="484"/>
                  </a:lnTo>
                  <a:lnTo>
                    <a:pt x="1" y="645"/>
                  </a:lnTo>
                  <a:lnTo>
                    <a:pt x="41" y="807"/>
                  </a:lnTo>
                  <a:cubicBezTo>
                    <a:pt x="162" y="968"/>
                    <a:pt x="364" y="1089"/>
                    <a:pt x="566" y="1170"/>
                  </a:cubicBezTo>
                  <a:lnTo>
                    <a:pt x="727" y="1170"/>
                  </a:lnTo>
                  <a:lnTo>
                    <a:pt x="848" y="1129"/>
                  </a:lnTo>
                  <a:lnTo>
                    <a:pt x="1009" y="1008"/>
                  </a:lnTo>
                  <a:cubicBezTo>
                    <a:pt x="1130" y="847"/>
                    <a:pt x="1170" y="645"/>
                    <a:pt x="1090" y="444"/>
                  </a:cubicBezTo>
                  <a:cubicBezTo>
                    <a:pt x="1049" y="202"/>
                    <a:pt x="848" y="40"/>
                    <a:pt x="60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17" name="Google Shape;917;p24"/>
            <p:cNvSpPr/>
            <p:nvPr/>
          </p:nvSpPr>
          <p:spPr>
            <a:xfrm rot="-5400000">
              <a:off x="6036943" y="1939554"/>
              <a:ext cx="27561" cy="27083"/>
            </a:xfrm>
            <a:custGeom>
              <a:rect b="b" l="l" r="r" t="t"/>
              <a:pathLst>
                <a:path extrusionOk="0" h="794" w="808">
                  <a:moveTo>
                    <a:pt x="364" y="1"/>
                  </a:moveTo>
                  <a:cubicBezTo>
                    <a:pt x="283" y="41"/>
                    <a:pt x="202" y="82"/>
                    <a:pt x="122" y="162"/>
                  </a:cubicBezTo>
                  <a:lnTo>
                    <a:pt x="81" y="162"/>
                  </a:lnTo>
                  <a:lnTo>
                    <a:pt x="1" y="323"/>
                  </a:lnTo>
                  <a:lnTo>
                    <a:pt x="1" y="444"/>
                  </a:lnTo>
                  <a:lnTo>
                    <a:pt x="1" y="525"/>
                  </a:lnTo>
                  <a:cubicBezTo>
                    <a:pt x="41" y="646"/>
                    <a:pt x="122" y="727"/>
                    <a:pt x="243" y="767"/>
                  </a:cubicBezTo>
                  <a:cubicBezTo>
                    <a:pt x="293" y="784"/>
                    <a:pt x="350" y="794"/>
                    <a:pt x="411" y="794"/>
                  </a:cubicBezTo>
                  <a:cubicBezTo>
                    <a:pt x="497" y="794"/>
                    <a:pt x="592" y="774"/>
                    <a:pt x="686" y="727"/>
                  </a:cubicBezTo>
                  <a:lnTo>
                    <a:pt x="727" y="646"/>
                  </a:lnTo>
                  <a:lnTo>
                    <a:pt x="807" y="485"/>
                  </a:lnTo>
                  <a:lnTo>
                    <a:pt x="807" y="364"/>
                  </a:lnTo>
                  <a:lnTo>
                    <a:pt x="807" y="323"/>
                  </a:lnTo>
                  <a:cubicBezTo>
                    <a:pt x="767" y="203"/>
                    <a:pt x="686" y="82"/>
                    <a:pt x="56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18" name="Google Shape;918;p24"/>
            <p:cNvSpPr/>
            <p:nvPr/>
          </p:nvSpPr>
          <p:spPr>
            <a:xfrm rot="-5400000">
              <a:off x="5805780" y="1707128"/>
              <a:ext cx="31688" cy="36600"/>
            </a:xfrm>
            <a:custGeom>
              <a:rect b="b" l="l" r="r" t="t"/>
              <a:pathLst>
                <a:path extrusionOk="0" h="1073" w="929">
                  <a:moveTo>
                    <a:pt x="404" y="1"/>
                  </a:moveTo>
                  <a:lnTo>
                    <a:pt x="243" y="41"/>
                  </a:lnTo>
                  <a:lnTo>
                    <a:pt x="81" y="243"/>
                  </a:lnTo>
                  <a:lnTo>
                    <a:pt x="1" y="445"/>
                  </a:lnTo>
                  <a:lnTo>
                    <a:pt x="1" y="687"/>
                  </a:lnTo>
                  <a:cubicBezTo>
                    <a:pt x="115" y="1002"/>
                    <a:pt x="291" y="1073"/>
                    <a:pt x="427" y="1073"/>
                  </a:cubicBezTo>
                  <a:cubicBezTo>
                    <a:pt x="482" y="1073"/>
                    <a:pt x="530" y="1061"/>
                    <a:pt x="565" y="1049"/>
                  </a:cubicBezTo>
                  <a:lnTo>
                    <a:pt x="727" y="928"/>
                  </a:lnTo>
                  <a:lnTo>
                    <a:pt x="888" y="727"/>
                  </a:lnTo>
                  <a:cubicBezTo>
                    <a:pt x="928" y="606"/>
                    <a:pt x="928" y="485"/>
                    <a:pt x="928" y="364"/>
                  </a:cubicBezTo>
                  <a:lnTo>
                    <a:pt x="807" y="122"/>
                  </a:lnTo>
                  <a:lnTo>
                    <a:pt x="646" y="41"/>
                  </a:lnTo>
                  <a:lnTo>
                    <a:pt x="404"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19" name="Google Shape;919;p24"/>
            <p:cNvSpPr/>
            <p:nvPr/>
          </p:nvSpPr>
          <p:spPr>
            <a:xfrm rot="-5400000">
              <a:off x="5597624" y="1832636"/>
              <a:ext cx="38544" cy="42808"/>
            </a:xfrm>
            <a:custGeom>
              <a:rect b="b" l="l" r="r" t="t"/>
              <a:pathLst>
                <a:path extrusionOk="0" h="1255" w="1130">
                  <a:moveTo>
                    <a:pt x="528" y="1"/>
                  </a:moveTo>
                  <a:cubicBezTo>
                    <a:pt x="417" y="1"/>
                    <a:pt x="301" y="35"/>
                    <a:pt x="202" y="85"/>
                  </a:cubicBezTo>
                  <a:lnTo>
                    <a:pt x="81" y="246"/>
                  </a:lnTo>
                  <a:lnTo>
                    <a:pt x="0" y="408"/>
                  </a:lnTo>
                  <a:lnTo>
                    <a:pt x="0" y="609"/>
                  </a:lnTo>
                  <a:cubicBezTo>
                    <a:pt x="0" y="649"/>
                    <a:pt x="40" y="690"/>
                    <a:pt x="40" y="730"/>
                  </a:cubicBezTo>
                  <a:cubicBezTo>
                    <a:pt x="121" y="1053"/>
                    <a:pt x="403" y="1254"/>
                    <a:pt x="726" y="1254"/>
                  </a:cubicBezTo>
                  <a:lnTo>
                    <a:pt x="887" y="1174"/>
                  </a:lnTo>
                  <a:lnTo>
                    <a:pt x="968" y="1093"/>
                  </a:lnTo>
                  <a:lnTo>
                    <a:pt x="1089" y="972"/>
                  </a:lnTo>
                  <a:cubicBezTo>
                    <a:pt x="1129" y="770"/>
                    <a:pt x="1129" y="609"/>
                    <a:pt x="1089" y="448"/>
                  </a:cubicBezTo>
                  <a:cubicBezTo>
                    <a:pt x="1008" y="246"/>
                    <a:pt x="887" y="125"/>
                    <a:pt x="726" y="45"/>
                  </a:cubicBezTo>
                  <a:cubicBezTo>
                    <a:pt x="664" y="14"/>
                    <a:pt x="597" y="1"/>
                    <a:pt x="528"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20" name="Google Shape;920;p24"/>
            <p:cNvSpPr/>
            <p:nvPr/>
          </p:nvSpPr>
          <p:spPr>
            <a:xfrm rot="-5400000">
              <a:off x="6072964" y="1294159"/>
              <a:ext cx="23399" cy="23399"/>
            </a:xfrm>
            <a:custGeom>
              <a:rect b="b" l="l" r="r" t="t"/>
              <a:pathLst>
                <a:path extrusionOk="0" h="686" w="686">
                  <a:moveTo>
                    <a:pt x="242" y="0"/>
                  </a:moveTo>
                  <a:lnTo>
                    <a:pt x="161" y="81"/>
                  </a:lnTo>
                  <a:lnTo>
                    <a:pt x="40" y="242"/>
                  </a:lnTo>
                  <a:cubicBezTo>
                    <a:pt x="0" y="283"/>
                    <a:pt x="0" y="363"/>
                    <a:pt x="40" y="444"/>
                  </a:cubicBezTo>
                  <a:lnTo>
                    <a:pt x="81" y="565"/>
                  </a:lnTo>
                  <a:lnTo>
                    <a:pt x="282" y="686"/>
                  </a:lnTo>
                  <a:lnTo>
                    <a:pt x="444" y="686"/>
                  </a:lnTo>
                  <a:lnTo>
                    <a:pt x="524" y="605"/>
                  </a:lnTo>
                  <a:lnTo>
                    <a:pt x="645" y="404"/>
                  </a:lnTo>
                  <a:cubicBezTo>
                    <a:pt x="686" y="363"/>
                    <a:pt x="686" y="283"/>
                    <a:pt x="686" y="242"/>
                  </a:cubicBezTo>
                  <a:lnTo>
                    <a:pt x="605" y="162"/>
                  </a:lnTo>
                  <a:lnTo>
                    <a:pt x="444"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21" name="Google Shape;921;p24"/>
            <p:cNvSpPr/>
            <p:nvPr/>
          </p:nvSpPr>
          <p:spPr>
            <a:xfrm rot="-5400000">
              <a:off x="6302421" y="1879350"/>
              <a:ext cx="19306" cy="15418"/>
            </a:xfrm>
            <a:custGeom>
              <a:rect b="b" l="l" r="r" t="t"/>
              <a:pathLst>
                <a:path extrusionOk="0" h="452" w="566">
                  <a:moveTo>
                    <a:pt x="330" y="0"/>
                  </a:moveTo>
                  <a:cubicBezTo>
                    <a:pt x="289" y="0"/>
                    <a:pt x="245" y="10"/>
                    <a:pt x="202" y="32"/>
                  </a:cubicBezTo>
                  <a:cubicBezTo>
                    <a:pt x="81" y="72"/>
                    <a:pt x="1" y="193"/>
                    <a:pt x="41" y="355"/>
                  </a:cubicBezTo>
                  <a:lnTo>
                    <a:pt x="121" y="435"/>
                  </a:lnTo>
                  <a:cubicBezTo>
                    <a:pt x="154" y="446"/>
                    <a:pt x="189" y="451"/>
                    <a:pt x="225" y="451"/>
                  </a:cubicBezTo>
                  <a:cubicBezTo>
                    <a:pt x="323" y="451"/>
                    <a:pt x="425" y="414"/>
                    <a:pt x="484" y="355"/>
                  </a:cubicBezTo>
                  <a:lnTo>
                    <a:pt x="565" y="234"/>
                  </a:lnTo>
                  <a:lnTo>
                    <a:pt x="565" y="193"/>
                  </a:lnTo>
                  <a:cubicBezTo>
                    <a:pt x="536" y="75"/>
                    <a:pt x="441" y="0"/>
                    <a:pt x="33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922" name="Google Shape;922;p24"/>
          <p:cNvGrpSpPr/>
          <p:nvPr/>
        </p:nvGrpSpPr>
        <p:grpSpPr>
          <a:xfrm flipH="1" rot="1785685">
            <a:off x="-130115" y="4198879"/>
            <a:ext cx="1326590" cy="1139691"/>
            <a:chOff x="-754697" y="1352100"/>
            <a:chExt cx="6171556" cy="3954075"/>
          </a:xfrm>
        </p:grpSpPr>
        <p:sp>
          <p:nvSpPr>
            <p:cNvPr id="923" name="Google Shape;923;p24"/>
            <p:cNvSpPr/>
            <p:nvPr/>
          </p:nvSpPr>
          <p:spPr>
            <a:xfrm rot="-5400000">
              <a:off x="58844" y="2158513"/>
              <a:ext cx="2111360" cy="3738443"/>
            </a:xfrm>
            <a:custGeom>
              <a:rect b="b" l="l" r="r" t="t"/>
              <a:pathLst>
                <a:path extrusionOk="0" h="68080" w="38310">
                  <a:moveTo>
                    <a:pt x="314" y="1"/>
                  </a:moveTo>
                  <a:cubicBezTo>
                    <a:pt x="147" y="1"/>
                    <a:pt x="1" y="191"/>
                    <a:pt x="153" y="313"/>
                  </a:cubicBezTo>
                  <a:cubicBezTo>
                    <a:pt x="3661" y="3942"/>
                    <a:pt x="6968" y="7693"/>
                    <a:pt x="10074" y="11645"/>
                  </a:cubicBezTo>
                  <a:cubicBezTo>
                    <a:pt x="13179" y="15597"/>
                    <a:pt x="16083" y="19711"/>
                    <a:pt x="18785" y="23945"/>
                  </a:cubicBezTo>
                  <a:cubicBezTo>
                    <a:pt x="21527" y="28261"/>
                    <a:pt x="24027" y="32737"/>
                    <a:pt x="26326" y="37294"/>
                  </a:cubicBezTo>
                  <a:cubicBezTo>
                    <a:pt x="28625" y="41852"/>
                    <a:pt x="30682" y="46570"/>
                    <a:pt x="32537" y="51369"/>
                  </a:cubicBezTo>
                  <a:cubicBezTo>
                    <a:pt x="34392" y="56168"/>
                    <a:pt x="36005" y="61048"/>
                    <a:pt x="37376" y="66049"/>
                  </a:cubicBezTo>
                  <a:cubicBezTo>
                    <a:pt x="37538" y="66694"/>
                    <a:pt x="37739" y="67299"/>
                    <a:pt x="37901" y="67904"/>
                  </a:cubicBezTo>
                  <a:cubicBezTo>
                    <a:pt x="37918" y="68026"/>
                    <a:pt x="38002" y="68080"/>
                    <a:pt x="38087" y="68080"/>
                  </a:cubicBezTo>
                  <a:cubicBezTo>
                    <a:pt x="38198" y="68080"/>
                    <a:pt x="38309" y="67984"/>
                    <a:pt x="38263" y="67824"/>
                  </a:cubicBezTo>
                  <a:cubicBezTo>
                    <a:pt x="36973" y="62823"/>
                    <a:pt x="35400" y="57903"/>
                    <a:pt x="33626" y="53023"/>
                  </a:cubicBezTo>
                  <a:cubicBezTo>
                    <a:pt x="31811" y="48183"/>
                    <a:pt x="29794" y="43465"/>
                    <a:pt x="27536" y="38827"/>
                  </a:cubicBezTo>
                  <a:cubicBezTo>
                    <a:pt x="25278" y="34229"/>
                    <a:pt x="22858" y="29753"/>
                    <a:pt x="20156" y="25438"/>
                  </a:cubicBezTo>
                  <a:cubicBezTo>
                    <a:pt x="17494" y="21082"/>
                    <a:pt x="14631" y="16888"/>
                    <a:pt x="11525" y="12855"/>
                  </a:cubicBezTo>
                  <a:cubicBezTo>
                    <a:pt x="8460" y="8862"/>
                    <a:pt x="5194" y="5031"/>
                    <a:pt x="1725" y="1361"/>
                  </a:cubicBezTo>
                  <a:cubicBezTo>
                    <a:pt x="1322" y="918"/>
                    <a:pt x="879" y="514"/>
                    <a:pt x="475" y="71"/>
                  </a:cubicBezTo>
                  <a:cubicBezTo>
                    <a:pt x="426" y="21"/>
                    <a:pt x="369" y="1"/>
                    <a:pt x="31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24" name="Google Shape;924;p24"/>
            <p:cNvSpPr/>
            <p:nvPr/>
          </p:nvSpPr>
          <p:spPr>
            <a:xfrm rot="-5400000">
              <a:off x="-57623" y="2120398"/>
              <a:ext cx="2476039" cy="939443"/>
            </a:xfrm>
            <a:custGeom>
              <a:rect b="b" l="l" r="r" t="t"/>
              <a:pathLst>
                <a:path extrusionOk="0" h="17108" w="44927">
                  <a:moveTo>
                    <a:pt x="8186" y="0"/>
                  </a:moveTo>
                  <a:cubicBezTo>
                    <a:pt x="5062" y="0"/>
                    <a:pt x="1997" y="894"/>
                    <a:pt x="0" y="3391"/>
                  </a:cubicBezTo>
                  <a:lnTo>
                    <a:pt x="202" y="3431"/>
                  </a:lnTo>
                  <a:cubicBezTo>
                    <a:pt x="6735" y="8391"/>
                    <a:pt x="13752" y="12787"/>
                    <a:pt x="21415" y="15207"/>
                  </a:cubicBezTo>
                  <a:cubicBezTo>
                    <a:pt x="25260" y="16421"/>
                    <a:pt x="29289" y="17107"/>
                    <a:pt x="33291" y="17107"/>
                  </a:cubicBezTo>
                  <a:cubicBezTo>
                    <a:pt x="37263" y="17107"/>
                    <a:pt x="41210" y="16431"/>
                    <a:pt x="44927" y="14925"/>
                  </a:cubicBezTo>
                  <a:cubicBezTo>
                    <a:pt x="43193" y="13190"/>
                    <a:pt x="40934" y="12182"/>
                    <a:pt x="38756" y="11214"/>
                  </a:cubicBezTo>
                  <a:lnTo>
                    <a:pt x="23230" y="4439"/>
                  </a:lnTo>
                  <a:cubicBezTo>
                    <a:pt x="19681" y="2907"/>
                    <a:pt x="16132" y="1334"/>
                    <a:pt x="12381" y="487"/>
                  </a:cubicBezTo>
                  <a:cubicBezTo>
                    <a:pt x="11034" y="185"/>
                    <a:pt x="9604" y="0"/>
                    <a:pt x="8186"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25" name="Google Shape;925;p24"/>
            <p:cNvSpPr/>
            <p:nvPr/>
          </p:nvSpPr>
          <p:spPr>
            <a:xfrm rot="-5400000">
              <a:off x="2604364" y="700076"/>
              <a:ext cx="1778205" cy="3846785"/>
            </a:xfrm>
            <a:custGeom>
              <a:rect b="b" l="l" r="r" t="t"/>
              <a:pathLst>
                <a:path extrusionOk="0" h="70053" w="32265">
                  <a:moveTo>
                    <a:pt x="445" y="1"/>
                  </a:moveTo>
                  <a:lnTo>
                    <a:pt x="445" y="1"/>
                  </a:lnTo>
                  <a:cubicBezTo>
                    <a:pt x="1" y="8228"/>
                    <a:pt x="2300" y="16334"/>
                    <a:pt x="5082" y="24077"/>
                  </a:cubicBezTo>
                  <a:cubicBezTo>
                    <a:pt x="9438" y="36135"/>
                    <a:pt x="15003" y="47710"/>
                    <a:pt x="21738" y="58599"/>
                  </a:cubicBezTo>
                  <a:cubicBezTo>
                    <a:pt x="24440" y="62995"/>
                    <a:pt x="27465" y="67390"/>
                    <a:pt x="31699" y="70052"/>
                  </a:cubicBezTo>
                  <a:cubicBezTo>
                    <a:pt x="32264" y="69649"/>
                    <a:pt x="32264" y="68762"/>
                    <a:pt x="32143" y="68036"/>
                  </a:cubicBezTo>
                  <a:cubicBezTo>
                    <a:pt x="31095" y="59446"/>
                    <a:pt x="30006" y="50815"/>
                    <a:pt x="28917" y="42225"/>
                  </a:cubicBezTo>
                  <a:cubicBezTo>
                    <a:pt x="28554" y="38757"/>
                    <a:pt x="27989" y="35329"/>
                    <a:pt x="27223" y="31901"/>
                  </a:cubicBezTo>
                  <a:cubicBezTo>
                    <a:pt x="24239" y="19399"/>
                    <a:pt x="11212" y="5445"/>
                    <a:pt x="445" y="1"/>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26" name="Google Shape;926;p24"/>
            <p:cNvSpPr/>
            <p:nvPr/>
          </p:nvSpPr>
          <p:spPr>
            <a:xfrm rot="-5400000">
              <a:off x="1895155" y="2583442"/>
              <a:ext cx="853582" cy="3058352"/>
            </a:xfrm>
            <a:custGeom>
              <a:rect b="b" l="l" r="r" t="t"/>
              <a:pathLst>
                <a:path extrusionOk="0" h="55695" w="15488">
                  <a:moveTo>
                    <a:pt x="11696" y="0"/>
                  </a:moveTo>
                  <a:cubicBezTo>
                    <a:pt x="4800" y="5001"/>
                    <a:pt x="1170" y="14156"/>
                    <a:pt x="566" y="23189"/>
                  </a:cubicBezTo>
                  <a:cubicBezTo>
                    <a:pt x="1" y="32183"/>
                    <a:pt x="2098" y="41136"/>
                    <a:pt x="4518" y="49766"/>
                  </a:cubicBezTo>
                  <a:cubicBezTo>
                    <a:pt x="5163" y="51944"/>
                    <a:pt x="5849" y="54202"/>
                    <a:pt x="7421" y="55695"/>
                  </a:cubicBezTo>
                  <a:cubicBezTo>
                    <a:pt x="8873" y="46741"/>
                    <a:pt x="10769" y="37829"/>
                    <a:pt x="13148" y="29077"/>
                  </a:cubicBezTo>
                  <a:cubicBezTo>
                    <a:pt x="15487" y="20326"/>
                    <a:pt x="14237" y="8711"/>
                    <a:pt x="11696"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27" name="Google Shape;927;p24"/>
            <p:cNvSpPr/>
            <p:nvPr/>
          </p:nvSpPr>
          <p:spPr>
            <a:xfrm rot="-5400000">
              <a:off x="-967442" y="3510662"/>
              <a:ext cx="1631495" cy="399324"/>
            </a:xfrm>
            <a:custGeom>
              <a:rect b="b" l="l" r="r" t="t"/>
              <a:pathLst>
                <a:path extrusionOk="0" h="7272" w="29603">
                  <a:moveTo>
                    <a:pt x="14143" y="0"/>
                  </a:moveTo>
                  <a:cubicBezTo>
                    <a:pt x="11170" y="0"/>
                    <a:pt x="8191" y="288"/>
                    <a:pt x="5244" y="872"/>
                  </a:cubicBezTo>
                  <a:cubicBezTo>
                    <a:pt x="3187" y="1275"/>
                    <a:pt x="888" y="2001"/>
                    <a:pt x="1" y="4058"/>
                  </a:cubicBezTo>
                  <a:cubicBezTo>
                    <a:pt x="4518" y="6518"/>
                    <a:pt x="10446" y="6962"/>
                    <a:pt x="15487" y="7244"/>
                  </a:cubicBezTo>
                  <a:cubicBezTo>
                    <a:pt x="15858" y="7262"/>
                    <a:pt x="16230" y="7271"/>
                    <a:pt x="16603" y="7271"/>
                  </a:cubicBezTo>
                  <a:cubicBezTo>
                    <a:pt x="21253" y="7271"/>
                    <a:pt x="25981" y="5858"/>
                    <a:pt x="29602" y="2647"/>
                  </a:cubicBezTo>
                  <a:cubicBezTo>
                    <a:pt x="24609" y="896"/>
                    <a:pt x="19386" y="0"/>
                    <a:pt x="14143"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28" name="Google Shape;928;p24"/>
            <p:cNvSpPr/>
            <p:nvPr/>
          </p:nvSpPr>
          <p:spPr>
            <a:xfrm rot="-5400000">
              <a:off x="140117" y="4026774"/>
              <a:ext cx="844654" cy="1714149"/>
            </a:xfrm>
            <a:custGeom>
              <a:rect b="b" l="l" r="r" t="t"/>
              <a:pathLst>
                <a:path extrusionOk="0" h="31216" w="15326">
                  <a:moveTo>
                    <a:pt x="11696" y="0"/>
                  </a:moveTo>
                  <a:cubicBezTo>
                    <a:pt x="6897" y="2864"/>
                    <a:pt x="3428" y="7986"/>
                    <a:pt x="1735" y="13632"/>
                  </a:cubicBezTo>
                  <a:cubicBezTo>
                    <a:pt x="41" y="19237"/>
                    <a:pt x="0" y="25367"/>
                    <a:pt x="1009" y="31215"/>
                  </a:cubicBezTo>
                  <a:cubicBezTo>
                    <a:pt x="4074" y="26577"/>
                    <a:pt x="7058" y="21859"/>
                    <a:pt x="9921" y="17019"/>
                  </a:cubicBezTo>
                  <a:cubicBezTo>
                    <a:pt x="11131" y="15084"/>
                    <a:pt x="12139" y="13027"/>
                    <a:pt x="12946" y="10889"/>
                  </a:cubicBezTo>
                  <a:cubicBezTo>
                    <a:pt x="13793" y="8187"/>
                    <a:pt x="15325" y="3025"/>
                    <a:pt x="11696"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29" name="Google Shape;929;p24"/>
            <p:cNvSpPr/>
            <p:nvPr/>
          </p:nvSpPr>
          <p:spPr>
            <a:xfrm rot="-5400000">
              <a:off x="2581706" y="1169765"/>
              <a:ext cx="1405810" cy="3070158"/>
            </a:xfrm>
            <a:custGeom>
              <a:rect b="b" l="l" r="r" t="t"/>
              <a:pathLst>
                <a:path extrusionOk="0" h="55910" w="25508">
                  <a:moveTo>
                    <a:pt x="361" y="0"/>
                  </a:moveTo>
                  <a:cubicBezTo>
                    <a:pt x="179" y="0"/>
                    <a:pt x="1" y="257"/>
                    <a:pt x="156" y="443"/>
                  </a:cubicBezTo>
                  <a:lnTo>
                    <a:pt x="277" y="564"/>
                  </a:lnTo>
                  <a:lnTo>
                    <a:pt x="640" y="1048"/>
                  </a:lnTo>
                  <a:cubicBezTo>
                    <a:pt x="1083" y="1693"/>
                    <a:pt x="1527" y="2298"/>
                    <a:pt x="1970" y="2943"/>
                  </a:cubicBezTo>
                  <a:cubicBezTo>
                    <a:pt x="3584" y="5242"/>
                    <a:pt x="5076" y="7581"/>
                    <a:pt x="6487" y="10001"/>
                  </a:cubicBezTo>
                  <a:cubicBezTo>
                    <a:pt x="8665" y="13590"/>
                    <a:pt x="10722" y="17300"/>
                    <a:pt x="12577" y="21091"/>
                  </a:cubicBezTo>
                  <a:cubicBezTo>
                    <a:pt x="14956" y="25850"/>
                    <a:pt x="17094" y="30770"/>
                    <a:pt x="18989" y="35771"/>
                  </a:cubicBezTo>
                  <a:cubicBezTo>
                    <a:pt x="21167" y="41538"/>
                    <a:pt x="22982" y="47426"/>
                    <a:pt x="24434" y="53395"/>
                  </a:cubicBezTo>
                  <a:cubicBezTo>
                    <a:pt x="24635" y="54161"/>
                    <a:pt x="24797" y="54968"/>
                    <a:pt x="24958" y="55734"/>
                  </a:cubicBezTo>
                  <a:cubicBezTo>
                    <a:pt x="24989" y="55857"/>
                    <a:pt x="25078" y="55910"/>
                    <a:pt x="25175" y="55910"/>
                  </a:cubicBezTo>
                  <a:cubicBezTo>
                    <a:pt x="25332" y="55910"/>
                    <a:pt x="25507" y="55772"/>
                    <a:pt x="25482" y="55573"/>
                  </a:cubicBezTo>
                  <a:cubicBezTo>
                    <a:pt x="24111" y="49483"/>
                    <a:pt x="22337" y="43474"/>
                    <a:pt x="20199" y="37586"/>
                  </a:cubicBezTo>
                  <a:cubicBezTo>
                    <a:pt x="18344" y="32424"/>
                    <a:pt x="16207" y="27383"/>
                    <a:pt x="13827" y="22463"/>
                  </a:cubicBezTo>
                  <a:cubicBezTo>
                    <a:pt x="11932" y="18470"/>
                    <a:pt x="9875" y="14598"/>
                    <a:pt x="7617" y="10807"/>
                  </a:cubicBezTo>
                  <a:cubicBezTo>
                    <a:pt x="6124" y="8226"/>
                    <a:pt x="4471" y="5686"/>
                    <a:pt x="2777" y="3185"/>
                  </a:cubicBezTo>
                  <a:cubicBezTo>
                    <a:pt x="2091" y="2177"/>
                    <a:pt x="1366" y="1088"/>
                    <a:pt x="599" y="161"/>
                  </a:cubicBezTo>
                  <a:lnTo>
                    <a:pt x="519" y="80"/>
                  </a:lnTo>
                  <a:cubicBezTo>
                    <a:pt x="472" y="24"/>
                    <a:pt x="416" y="0"/>
                    <a:pt x="361"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30" name="Google Shape;930;p24"/>
            <p:cNvSpPr/>
            <p:nvPr/>
          </p:nvSpPr>
          <p:spPr>
            <a:xfrm rot="-5400000">
              <a:off x="173498" y="2212286"/>
              <a:ext cx="2072506" cy="627705"/>
            </a:xfrm>
            <a:custGeom>
              <a:rect b="b" l="l" r="r" t="t"/>
              <a:pathLst>
                <a:path extrusionOk="0" h="11431" w="37605">
                  <a:moveTo>
                    <a:pt x="939" y="1"/>
                  </a:moveTo>
                  <a:cubicBezTo>
                    <a:pt x="740" y="1"/>
                    <a:pt x="540" y="29"/>
                    <a:pt x="340" y="58"/>
                  </a:cubicBezTo>
                  <a:lnTo>
                    <a:pt x="300" y="58"/>
                  </a:lnTo>
                  <a:cubicBezTo>
                    <a:pt x="0" y="95"/>
                    <a:pt x="83" y="550"/>
                    <a:pt x="355" y="550"/>
                  </a:cubicBezTo>
                  <a:cubicBezTo>
                    <a:pt x="376" y="550"/>
                    <a:pt x="398" y="548"/>
                    <a:pt x="421" y="542"/>
                  </a:cubicBezTo>
                  <a:lnTo>
                    <a:pt x="421" y="501"/>
                  </a:lnTo>
                  <a:lnTo>
                    <a:pt x="905" y="501"/>
                  </a:lnTo>
                  <a:cubicBezTo>
                    <a:pt x="1469" y="501"/>
                    <a:pt x="2074" y="542"/>
                    <a:pt x="2639" y="622"/>
                  </a:cubicBezTo>
                  <a:cubicBezTo>
                    <a:pt x="5301" y="985"/>
                    <a:pt x="7922" y="1671"/>
                    <a:pt x="10423" y="2599"/>
                  </a:cubicBezTo>
                  <a:cubicBezTo>
                    <a:pt x="14980" y="4171"/>
                    <a:pt x="19295" y="6309"/>
                    <a:pt x="23771" y="8003"/>
                  </a:cubicBezTo>
                  <a:cubicBezTo>
                    <a:pt x="26917" y="9213"/>
                    <a:pt x="30143" y="10140"/>
                    <a:pt x="33450" y="10866"/>
                  </a:cubicBezTo>
                  <a:cubicBezTo>
                    <a:pt x="34338" y="11068"/>
                    <a:pt x="35225" y="11189"/>
                    <a:pt x="36112" y="11310"/>
                  </a:cubicBezTo>
                  <a:cubicBezTo>
                    <a:pt x="36475" y="11390"/>
                    <a:pt x="36838" y="11431"/>
                    <a:pt x="37241" y="11431"/>
                  </a:cubicBezTo>
                  <a:lnTo>
                    <a:pt x="37282" y="11431"/>
                  </a:lnTo>
                  <a:cubicBezTo>
                    <a:pt x="37604" y="11431"/>
                    <a:pt x="37604" y="10947"/>
                    <a:pt x="37282" y="10947"/>
                  </a:cubicBezTo>
                  <a:cubicBezTo>
                    <a:pt x="36273" y="10866"/>
                    <a:pt x="35265" y="10705"/>
                    <a:pt x="34257" y="10503"/>
                  </a:cubicBezTo>
                  <a:cubicBezTo>
                    <a:pt x="31192" y="9898"/>
                    <a:pt x="28127" y="9051"/>
                    <a:pt x="25183" y="8003"/>
                  </a:cubicBezTo>
                  <a:cubicBezTo>
                    <a:pt x="22884" y="7196"/>
                    <a:pt x="20626" y="6269"/>
                    <a:pt x="18408" y="5301"/>
                  </a:cubicBezTo>
                  <a:cubicBezTo>
                    <a:pt x="16149" y="4333"/>
                    <a:pt x="13971" y="3365"/>
                    <a:pt x="11713" y="2518"/>
                  </a:cubicBezTo>
                  <a:cubicBezTo>
                    <a:pt x="8971" y="1469"/>
                    <a:pt x="6107" y="663"/>
                    <a:pt x="3244" y="179"/>
                  </a:cubicBezTo>
                  <a:cubicBezTo>
                    <a:pt x="2558" y="58"/>
                    <a:pt x="1873" y="18"/>
                    <a:pt x="1187" y="18"/>
                  </a:cubicBezTo>
                  <a:cubicBezTo>
                    <a:pt x="1105" y="6"/>
                    <a:pt x="1022" y="1"/>
                    <a:pt x="939"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31" name="Google Shape;931;p24"/>
            <p:cNvSpPr/>
            <p:nvPr/>
          </p:nvSpPr>
          <p:spPr>
            <a:xfrm rot="-5400000">
              <a:off x="1927538" y="2923913"/>
              <a:ext cx="349248" cy="2321591"/>
            </a:xfrm>
            <a:custGeom>
              <a:rect b="b" l="l" r="r" t="t"/>
              <a:pathLst>
                <a:path extrusionOk="0" h="42278" w="6337">
                  <a:moveTo>
                    <a:pt x="5975" y="0"/>
                  </a:moveTo>
                  <a:cubicBezTo>
                    <a:pt x="5906" y="0"/>
                    <a:pt x="5843" y="34"/>
                    <a:pt x="5808" y="117"/>
                  </a:cubicBezTo>
                  <a:lnTo>
                    <a:pt x="5808" y="157"/>
                  </a:lnTo>
                  <a:cubicBezTo>
                    <a:pt x="5525" y="803"/>
                    <a:pt x="5243" y="1488"/>
                    <a:pt x="5001" y="2174"/>
                  </a:cubicBezTo>
                  <a:cubicBezTo>
                    <a:pt x="4316" y="3989"/>
                    <a:pt x="3751" y="5884"/>
                    <a:pt x="3227" y="7739"/>
                  </a:cubicBezTo>
                  <a:cubicBezTo>
                    <a:pt x="2420" y="10603"/>
                    <a:pt x="1775" y="13466"/>
                    <a:pt x="1291" y="16410"/>
                  </a:cubicBezTo>
                  <a:cubicBezTo>
                    <a:pt x="686" y="20040"/>
                    <a:pt x="323" y="23750"/>
                    <a:pt x="162" y="27420"/>
                  </a:cubicBezTo>
                  <a:cubicBezTo>
                    <a:pt x="0" y="31775"/>
                    <a:pt x="202" y="36131"/>
                    <a:pt x="726" y="40406"/>
                  </a:cubicBezTo>
                  <a:cubicBezTo>
                    <a:pt x="807" y="40970"/>
                    <a:pt x="847" y="41535"/>
                    <a:pt x="928" y="42100"/>
                  </a:cubicBezTo>
                  <a:cubicBezTo>
                    <a:pt x="959" y="42226"/>
                    <a:pt x="1052" y="42278"/>
                    <a:pt x="1152" y="42278"/>
                  </a:cubicBezTo>
                  <a:cubicBezTo>
                    <a:pt x="1307" y="42278"/>
                    <a:pt x="1477" y="42151"/>
                    <a:pt x="1452" y="41979"/>
                  </a:cubicBezTo>
                  <a:cubicBezTo>
                    <a:pt x="847" y="37623"/>
                    <a:pt x="565" y="33227"/>
                    <a:pt x="646" y="28872"/>
                  </a:cubicBezTo>
                  <a:cubicBezTo>
                    <a:pt x="807" y="22056"/>
                    <a:pt x="1734" y="15321"/>
                    <a:pt x="3469" y="8788"/>
                  </a:cubicBezTo>
                  <a:cubicBezTo>
                    <a:pt x="3993" y="6771"/>
                    <a:pt x="4598" y="4795"/>
                    <a:pt x="5324" y="2819"/>
                  </a:cubicBezTo>
                  <a:cubicBezTo>
                    <a:pt x="5525" y="2255"/>
                    <a:pt x="5727" y="1690"/>
                    <a:pt x="5969" y="1125"/>
                  </a:cubicBezTo>
                  <a:lnTo>
                    <a:pt x="6090" y="843"/>
                  </a:lnTo>
                  <a:cubicBezTo>
                    <a:pt x="6090" y="803"/>
                    <a:pt x="6130" y="762"/>
                    <a:pt x="6130" y="722"/>
                  </a:cubicBezTo>
                  <a:lnTo>
                    <a:pt x="6130" y="682"/>
                  </a:lnTo>
                  <a:cubicBezTo>
                    <a:pt x="6171" y="601"/>
                    <a:pt x="6211" y="520"/>
                    <a:pt x="6251" y="440"/>
                  </a:cubicBezTo>
                  <a:lnTo>
                    <a:pt x="6251" y="399"/>
                  </a:lnTo>
                  <a:cubicBezTo>
                    <a:pt x="6337" y="200"/>
                    <a:pt x="6140" y="0"/>
                    <a:pt x="5975"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32" name="Google Shape;932;p24"/>
            <p:cNvSpPr/>
            <p:nvPr/>
          </p:nvSpPr>
          <p:spPr>
            <a:xfrm rot="-5400000">
              <a:off x="205460" y="4311468"/>
              <a:ext cx="545448" cy="1188911"/>
            </a:xfrm>
            <a:custGeom>
              <a:rect b="b" l="l" r="r" t="t"/>
              <a:pathLst>
                <a:path extrusionOk="0" h="21651" w="9897">
                  <a:moveTo>
                    <a:pt x="9500" y="0"/>
                  </a:moveTo>
                  <a:cubicBezTo>
                    <a:pt x="9446" y="0"/>
                    <a:pt x="9391" y="18"/>
                    <a:pt x="9341" y="59"/>
                  </a:cubicBezTo>
                  <a:cubicBezTo>
                    <a:pt x="8414" y="906"/>
                    <a:pt x="7607" y="1915"/>
                    <a:pt x="6922" y="3003"/>
                  </a:cubicBezTo>
                  <a:cubicBezTo>
                    <a:pt x="4946" y="5947"/>
                    <a:pt x="3373" y="9133"/>
                    <a:pt x="2284" y="12521"/>
                  </a:cubicBezTo>
                  <a:cubicBezTo>
                    <a:pt x="1316" y="15384"/>
                    <a:pt x="550" y="18329"/>
                    <a:pt x="25" y="21313"/>
                  </a:cubicBezTo>
                  <a:cubicBezTo>
                    <a:pt x="1" y="21512"/>
                    <a:pt x="176" y="21650"/>
                    <a:pt x="333" y="21650"/>
                  </a:cubicBezTo>
                  <a:cubicBezTo>
                    <a:pt x="429" y="21650"/>
                    <a:pt x="519" y="21597"/>
                    <a:pt x="550" y="21474"/>
                  </a:cubicBezTo>
                  <a:cubicBezTo>
                    <a:pt x="1316" y="16675"/>
                    <a:pt x="2768" y="12037"/>
                    <a:pt x="4825" y="7641"/>
                  </a:cubicBezTo>
                  <a:cubicBezTo>
                    <a:pt x="5873" y="5343"/>
                    <a:pt x="7244" y="3205"/>
                    <a:pt x="8898" y="1269"/>
                  </a:cubicBezTo>
                  <a:cubicBezTo>
                    <a:pt x="9140" y="987"/>
                    <a:pt x="9422" y="705"/>
                    <a:pt x="9704" y="422"/>
                  </a:cubicBezTo>
                  <a:cubicBezTo>
                    <a:pt x="9897" y="262"/>
                    <a:pt x="9707" y="0"/>
                    <a:pt x="950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33" name="Google Shape;933;p24"/>
            <p:cNvSpPr/>
            <p:nvPr/>
          </p:nvSpPr>
          <p:spPr>
            <a:xfrm rot="-5400000">
              <a:off x="-842421" y="3681359"/>
              <a:ext cx="1323361" cy="87750"/>
            </a:xfrm>
            <a:custGeom>
              <a:rect b="b" l="l" r="r" t="t"/>
              <a:pathLst>
                <a:path extrusionOk="0" h="1598" w="24012">
                  <a:moveTo>
                    <a:pt x="13224" y="1"/>
                  </a:moveTo>
                  <a:cubicBezTo>
                    <a:pt x="11591" y="1"/>
                    <a:pt x="9957" y="32"/>
                    <a:pt x="8324" y="97"/>
                  </a:cubicBezTo>
                  <a:cubicBezTo>
                    <a:pt x="5945" y="177"/>
                    <a:pt x="3566" y="419"/>
                    <a:pt x="1267" y="863"/>
                  </a:cubicBezTo>
                  <a:cubicBezTo>
                    <a:pt x="944" y="944"/>
                    <a:pt x="622" y="984"/>
                    <a:pt x="299" y="1105"/>
                  </a:cubicBezTo>
                  <a:cubicBezTo>
                    <a:pt x="1" y="1179"/>
                    <a:pt x="116" y="1598"/>
                    <a:pt x="357" y="1598"/>
                  </a:cubicBezTo>
                  <a:cubicBezTo>
                    <a:pt x="377" y="1598"/>
                    <a:pt x="398" y="1595"/>
                    <a:pt x="420" y="1589"/>
                  </a:cubicBezTo>
                  <a:cubicBezTo>
                    <a:pt x="1428" y="1307"/>
                    <a:pt x="2436" y="1105"/>
                    <a:pt x="3485" y="1024"/>
                  </a:cubicBezTo>
                  <a:cubicBezTo>
                    <a:pt x="6383" y="654"/>
                    <a:pt x="9309" y="480"/>
                    <a:pt x="12240" y="480"/>
                  </a:cubicBezTo>
                  <a:cubicBezTo>
                    <a:pt x="12817" y="480"/>
                    <a:pt x="13394" y="487"/>
                    <a:pt x="13970" y="500"/>
                  </a:cubicBezTo>
                  <a:cubicBezTo>
                    <a:pt x="17197" y="540"/>
                    <a:pt x="20463" y="702"/>
                    <a:pt x="23690" y="944"/>
                  </a:cubicBezTo>
                  <a:cubicBezTo>
                    <a:pt x="23702" y="945"/>
                    <a:pt x="23713" y="946"/>
                    <a:pt x="23724" y="946"/>
                  </a:cubicBezTo>
                  <a:cubicBezTo>
                    <a:pt x="24012" y="946"/>
                    <a:pt x="24000" y="458"/>
                    <a:pt x="23690" y="419"/>
                  </a:cubicBezTo>
                  <a:cubicBezTo>
                    <a:pt x="20201" y="145"/>
                    <a:pt x="16712" y="1"/>
                    <a:pt x="1322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934" name="Google Shape;934;p24"/>
          <p:cNvSpPr/>
          <p:nvPr/>
        </p:nvSpPr>
        <p:spPr>
          <a:xfrm>
            <a:off x="1092004" y="4625929"/>
            <a:ext cx="233532" cy="232705"/>
          </a:xfrm>
          <a:custGeom>
            <a:rect b="b" l="l" r="r" t="t"/>
            <a:pathLst>
              <a:path extrusionOk="0" h="6897" w="6897">
                <a:moveTo>
                  <a:pt x="3469" y="1"/>
                </a:moveTo>
                <a:cubicBezTo>
                  <a:pt x="1573" y="1"/>
                  <a:pt x="1" y="1533"/>
                  <a:pt x="1" y="3429"/>
                </a:cubicBezTo>
                <a:cubicBezTo>
                  <a:pt x="1" y="5364"/>
                  <a:pt x="1573" y="6897"/>
                  <a:pt x="3469" y="6897"/>
                </a:cubicBezTo>
                <a:cubicBezTo>
                  <a:pt x="5364" y="6897"/>
                  <a:pt x="6897" y="5364"/>
                  <a:pt x="6897" y="3429"/>
                </a:cubicBezTo>
                <a:cubicBezTo>
                  <a:pt x="6897" y="1533"/>
                  <a:pt x="5364" y="1"/>
                  <a:pt x="3469" y="1"/>
                </a:cubicBezTo>
                <a:close/>
              </a:path>
            </a:pathLst>
          </a:custGeom>
          <a:solidFill>
            <a:schemeClr val="accent5">
              <a:alpha val="843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35" name="Google Shape;935;p24"/>
          <p:cNvSpPr txBox="1"/>
          <p:nvPr>
            <p:ph idx="1" type="subTitle"/>
          </p:nvPr>
        </p:nvSpPr>
        <p:spPr>
          <a:xfrm>
            <a:off x="5307625" y="2161800"/>
            <a:ext cx="2996100" cy="1404600"/>
          </a:xfrm>
          <a:prstGeom prst="rect">
            <a:avLst/>
          </a:prstGeom>
        </p:spPr>
        <p:txBody>
          <a:bodyPr anchorCtr="0" anchor="t" bIns="91425" lIns="91425" spcFirstLastPara="1" rIns="91425" wrap="square" tIns="91425">
            <a:noAutofit/>
          </a:bodyPr>
          <a:lstStyle>
            <a:lvl1pPr lvl="0" algn="ctr">
              <a:spcBef>
                <a:spcPts val="0"/>
              </a:spcBef>
              <a:spcAft>
                <a:spcPts val="0"/>
              </a:spcAft>
              <a:buSzPts val="1400"/>
              <a:buNone/>
              <a:defRPr sz="1500"/>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ext 3">
  <p:cSld name="CUSTOM_11_2">
    <p:spTree>
      <p:nvGrpSpPr>
        <p:cNvPr id="936" name="Shape 936"/>
        <p:cNvGrpSpPr/>
        <p:nvPr/>
      </p:nvGrpSpPr>
      <p:grpSpPr>
        <a:xfrm>
          <a:off x="0" y="0"/>
          <a:ext cx="0" cy="0"/>
          <a:chOff x="0" y="0"/>
          <a:chExt cx="0" cy="0"/>
        </a:xfrm>
      </p:grpSpPr>
      <p:sp>
        <p:nvSpPr>
          <p:cNvPr id="937" name="Google Shape;937;p25"/>
          <p:cNvSpPr txBox="1"/>
          <p:nvPr>
            <p:ph type="title"/>
          </p:nvPr>
        </p:nvSpPr>
        <p:spPr>
          <a:xfrm>
            <a:off x="1325525" y="1577119"/>
            <a:ext cx="3250200" cy="629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2800"/>
              <a:buNone/>
              <a:defRPr/>
            </a:lvl1pPr>
            <a:lvl2pPr lvl="1" rtl="0" algn="ctr">
              <a:spcBef>
                <a:spcPts val="0"/>
              </a:spcBef>
              <a:spcAft>
                <a:spcPts val="0"/>
              </a:spcAft>
              <a:buSzPts val="2800"/>
              <a:buNone/>
              <a:defRPr/>
            </a:lvl2pPr>
            <a:lvl3pPr lvl="2" rtl="0" algn="ctr">
              <a:spcBef>
                <a:spcPts val="0"/>
              </a:spcBef>
              <a:spcAft>
                <a:spcPts val="0"/>
              </a:spcAft>
              <a:buSzPts val="2800"/>
              <a:buNone/>
              <a:defRPr/>
            </a:lvl3pPr>
            <a:lvl4pPr lvl="3" rtl="0" algn="ctr">
              <a:spcBef>
                <a:spcPts val="0"/>
              </a:spcBef>
              <a:spcAft>
                <a:spcPts val="0"/>
              </a:spcAft>
              <a:buSzPts val="2800"/>
              <a:buNone/>
              <a:defRPr/>
            </a:lvl4pPr>
            <a:lvl5pPr lvl="4" rtl="0" algn="ctr">
              <a:spcBef>
                <a:spcPts val="0"/>
              </a:spcBef>
              <a:spcAft>
                <a:spcPts val="0"/>
              </a:spcAft>
              <a:buSzPts val="2800"/>
              <a:buNone/>
              <a:defRPr/>
            </a:lvl5pPr>
            <a:lvl6pPr lvl="5" rtl="0" algn="ctr">
              <a:spcBef>
                <a:spcPts val="0"/>
              </a:spcBef>
              <a:spcAft>
                <a:spcPts val="0"/>
              </a:spcAft>
              <a:buSzPts val="2800"/>
              <a:buNone/>
              <a:defRPr/>
            </a:lvl6pPr>
            <a:lvl7pPr lvl="6" rtl="0" algn="ctr">
              <a:spcBef>
                <a:spcPts val="0"/>
              </a:spcBef>
              <a:spcAft>
                <a:spcPts val="0"/>
              </a:spcAft>
              <a:buSzPts val="2800"/>
              <a:buNone/>
              <a:defRPr/>
            </a:lvl7pPr>
            <a:lvl8pPr lvl="7" rtl="0" algn="ctr">
              <a:spcBef>
                <a:spcPts val="0"/>
              </a:spcBef>
              <a:spcAft>
                <a:spcPts val="0"/>
              </a:spcAft>
              <a:buSzPts val="2800"/>
              <a:buNone/>
              <a:defRPr/>
            </a:lvl8pPr>
            <a:lvl9pPr lvl="8" rtl="0" algn="ctr">
              <a:spcBef>
                <a:spcPts val="0"/>
              </a:spcBef>
              <a:spcAft>
                <a:spcPts val="0"/>
              </a:spcAft>
              <a:buSzPts val="2800"/>
              <a:buNone/>
              <a:defRPr/>
            </a:lvl9pPr>
          </a:lstStyle>
          <a:p/>
        </p:txBody>
      </p:sp>
      <p:grpSp>
        <p:nvGrpSpPr>
          <p:cNvPr id="938" name="Google Shape;938;p25"/>
          <p:cNvGrpSpPr/>
          <p:nvPr/>
        </p:nvGrpSpPr>
        <p:grpSpPr>
          <a:xfrm flipH="1" rot="-8692989">
            <a:off x="-705133" y="4275867"/>
            <a:ext cx="2286369" cy="1270252"/>
            <a:chOff x="3611961" y="-41589"/>
            <a:chExt cx="3514763" cy="2473418"/>
          </a:xfrm>
        </p:grpSpPr>
        <p:sp>
          <p:nvSpPr>
            <p:cNvPr id="939" name="Google Shape;939;p25"/>
            <p:cNvSpPr/>
            <p:nvPr/>
          </p:nvSpPr>
          <p:spPr>
            <a:xfrm rot="-5400000">
              <a:off x="4132633" y="-562261"/>
              <a:ext cx="2473418" cy="3514763"/>
            </a:xfrm>
            <a:custGeom>
              <a:rect b="b" l="l" r="r" t="t"/>
              <a:pathLst>
                <a:path extrusionOk="0" h="103042" w="72513">
                  <a:moveTo>
                    <a:pt x="56380" y="1"/>
                  </a:moveTo>
                  <a:cubicBezTo>
                    <a:pt x="45008" y="20044"/>
                    <a:pt x="21415" y="28675"/>
                    <a:pt x="9679" y="48436"/>
                  </a:cubicBezTo>
                  <a:cubicBezTo>
                    <a:pt x="1" y="64648"/>
                    <a:pt x="444" y="87273"/>
                    <a:pt x="10728" y="103042"/>
                  </a:cubicBezTo>
                  <a:lnTo>
                    <a:pt x="22504" y="99815"/>
                  </a:lnTo>
                  <a:cubicBezTo>
                    <a:pt x="21496" y="98323"/>
                    <a:pt x="21657" y="96266"/>
                    <a:pt x="21940" y="94451"/>
                  </a:cubicBezTo>
                  <a:cubicBezTo>
                    <a:pt x="23391" y="86144"/>
                    <a:pt x="27908" y="78562"/>
                    <a:pt x="34240" y="73682"/>
                  </a:cubicBezTo>
                  <a:cubicBezTo>
                    <a:pt x="43556" y="66584"/>
                    <a:pt x="56138" y="65495"/>
                    <a:pt x="64608" y="57268"/>
                  </a:cubicBezTo>
                  <a:cubicBezTo>
                    <a:pt x="68721" y="53235"/>
                    <a:pt x="71463" y="47992"/>
                    <a:pt x="72512" y="42346"/>
                  </a:cubicBezTo>
                  <a:lnTo>
                    <a:pt x="56380"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0" name="Google Shape;940;p25"/>
            <p:cNvSpPr/>
            <p:nvPr/>
          </p:nvSpPr>
          <p:spPr>
            <a:xfrm rot="-5400000">
              <a:off x="5535782" y="1070619"/>
              <a:ext cx="16543" cy="9687"/>
            </a:xfrm>
            <a:custGeom>
              <a:rect b="b" l="l" r="r" t="t"/>
              <a:pathLst>
                <a:path extrusionOk="0" h="284" w="485">
                  <a:moveTo>
                    <a:pt x="445" y="1"/>
                  </a:moveTo>
                  <a:lnTo>
                    <a:pt x="324" y="41"/>
                  </a:lnTo>
                  <a:cubicBezTo>
                    <a:pt x="283" y="41"/>
                    <a:pt x="253" y="31"/>
                    <a:pt x="218" y="31"/>
                  </a:cubicBezTo>
                  <a:cubicBezTo>
                    <a:pt x="182" y="31"/>
                    <a:pt x="142" y="41"/>
                    <a:pt x="82" y="81"/>
                  </a:cubicBezTo>
                  <a:lnTo>
                    <a:pt x="82" y="122"/>
                  </a:lnTo>
                  <a:lnTo>
                    <a:pt x="1" y="162"/>
                  </a:lnTo>
                  <a:cubicBezTo>
                    <a:pt x="1" y="202"/>
                    <a:pt x="41" y="243"/>
                    <a:pt x="82" y="283"/>
                  </a:cubicBezTo>
                  <a:lnTo>
                    <a:pt x="283" y="283"/>
                  </a:lnTo>
                  <a:cubicBezTo>
                    <a:pt x="404" y="243"/>
                    <a:pt x="485" y="122"/>
                    <a:pt x="44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1" name="Google Shape;941;p25"/>
            <p:cNvSpPr/>
            <p:nvPr/>
          </p:nvSpPr>
          <p:spPr>
            <a:xfrm rot="-5400000">
              <a:off x="5408262" y="1549745"/>
              <a:ext cx="15179" cy="10199"/>
            </a:xfrm>
            <a:custGeom>
              <a:rect b="b" l="l" r="r" t="t"/>
              <a:pathLst>
                <a:path extrusionOk="0" h="299" w="445">
                  <a:moveTo>
                    <a:pt x="251" y="1"/>
                  </a:moveTo>
                  <a:cubicBezTo>
                    <a:pt x="222" y="1"/>
                    <a:pt x="192" y="6"/>
                    <a:pt x="162" y="16"/>
                  </a:cubicBezTo>
                  <a:cubicBezTo>
                    <a:pt x="121" y="16"/>
                    <a:pt x="81" y="56"/>
                    <a:pt x="41" y="97"/>
                  </a:cubicBezTo>
                  <a:cubicBezTo>
                    <a:pt x="0" y="177"/>
                    <a:pt x="0" y="258"/>
                    <a:pt x="0" y="298"/>
                  </a:cubicBezTo>
                  <a:lnTo>
                    <a:pt x="162" y="258"/>
                  </a:lnTo>
                  <a:cubicBezTo>
                    <a:pt x="162" y="258"/>
                    <a:pt x="198" y="276"/>
                    <a:pt x="245" y="276"/>
                  </a:cubicBezTo>
                  <a:cubicBezTo>
                    <a:pt x="269" y="276"/>
                    <a:pt x="296" y="272"/>
                    <a:pt x="323" y="258"/>
                  </a:cubicBezTo>
                  <a:cubicBezTo>
                    <a:pt x="323" y="258"/>
                    <a:pt x="323" y="218"/>
                    <a:pt x="323" y="218"/>
                  </a:cubicBezTo>
                  <a:lnTo>
                    <a:pt x="444" y="137"/>
                  </a:lnTo>
                  <a:cubicBezTo>
                    <a:pt x="414" y="46"/>
                    <a:pt x="338" y="1"/>
                    <a:pt x="25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2" name="Google Shape;942;p25"/>
            <p:cNvSpPr/>
            <p:nvPr/>
          </p:nvSpPr>
          <p:spPr>
            <a:xfrm rot="-5400000">
              <a:off x="6272848" y="1123984"/>
              <a:ext cx="19272" cy="15725"/>
            </a:xfrm>
            <a:custGeom>
              <a:rect b="b" l="l" r="r" t="t"/>
              <a:pathLst>
                <a:path extrusionOk="0" h="461" w="565">
                  <a:moveTo>
                    <a:pt x="284" y="0"/>
                  </a:moveTo>
                  <a:cubicBezTo>
                    <a:pt x="215" y="0"/>
                    <a:pt x="138" y="29"/>
                    <a:pt x="81" y="57"/>
                  </a:cubicBezTo>
                  <a:lnTo>
                    <a:pt x="0" y="218"/>
                  </a:lnTo>
                  <a:lnTo>
                    <a:pt x="81" y="380"/>
                  </a:lnTo>
                  <a:lnTo>
                    <a:pt x="242" y="460"/>
                  </a:lnTo>
                  <a:cubicBezTo>
                    <a:pt x="323" y="420"/>
                    <a:pt x="363" y="380"/>
                    <a:pt x="403" y="339"/>
                  </a:cubicBezTo>
                  <a:cubicBezTo>
                    <a:pt x="484" y="339"/>
                    <a:pt x="524" y="299"/>
                    <a:pt x="565" y="218"/>
                  </a:cubicBezTo>
                  <a:lnTo>
                    <a:pt x="444" y="17"/>
                  </a:lnTo>
                  <a:lnTo>
                    <a:pt x="363" y="17"/>
                  </a:lnTo>
                  <a:cubicBezTo>
                    <a:pt x="339" y="5"/>
                    <a:pt x="312" y="0"/>
                    <a:pt x="28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3" name="Google Shape;943;p25"/>
            <p:cNvSpPr/>
            <p:nvPr/>
          </p:nvSpPr>
          <p:spPr>
            <a:xfrm rot="-5400000">
              <a:off x="6586524" y="1678885"/>
              <a:ext cx="17908" cy="16066"/>
            </a:xfrm>
            <a:custGeom>
              <a:rect b="b" l="l" r="r" t="t"/>
              <a:pathLst>
                <a:path extrusionOk="0" h="471" w="525">
                  <a:moveTo>
                    <a:pt x="283" y="0"/>
                  </a:moveTo>
                  <a:cubicBezTo>
                    <a:pt x="122" y="0"/>
                    <a:pt x="1" y="162"/>
                    <a:pt x="41" y="363"/>
                  </a:cubicBezTo>
                  <a:lnTo>
                    <a:pt x="122" y="444"/>
                  </a:lnTo>
                  <a:cubicBezTo>
                    <a:pt x="155" y="461"/>
                    <a:pt x="202" y="471"/>
                    <a:pt x="252" y="471"/>
                  </a:cubicBezTo>
                  <a:cubicBezTo>
                    <a:pt x="322" y="471"/>
                    <a:pt x="397" y="451"/>
                    <a:pt x="444" y="404"/>
                  </a:cubicBezTo>
                  <a:cubicBezTo>
                    <a:pt x="525" y="323"/>
                    <a:pt x="525" y="242"/>
                    <a:pt x="525" y="202"/>
                  </a:cubicBezTo>
                  <a:lnTo>
                    <a:pt x="404" y="81"/>
                  </a:lnTo>
                  <a:lnTo>
                    <a:pt x="444" y="81"/>
                  </a:lnTo>
                  <a:lnTo>
                    <a:pt x="283"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4" name="Google Shape;944;p25"/>
            <p:cNvSpPr/>
            <p:nvPr/>
          </p:nvSpPr>
          <p:spPr>
            <a:xfrm rot="-5400000">
              <a:off x="6285264" y="1703172"/>
              <a:ext cx="22069" cy="26640"/>
            </a:xfrm>
            <a:custGeom>
              <a:rect b="b" l="l" r="r" t="t"/>
              <a:pathLst>
                <a:path extrusionOk="0" h="781" w="647">
                  <a:moveTo>
                    <a:pt x="347" y="1"/>
                  </a:moveTo>
                  <a:cubicBezTo>
                    <a:pt x="322" y="1"/>
                    <a:pt x="300" y="5"/>
                    <a:pt x="283" y="14"/>
                  </a:cubicBezTo>
                  <a:lnTo>
                    <a:pt x="203" y="14"/>
                  </a:lnTo>
                  <a:lnTo>
                    <a:pt x="82" y="94"/>
                  </a:lnTo>
                  <a:lnTo>
                    <a:pt x="41" y="175"/>
                  </a:lnTo>
                  <a:cubicBezTo>
                    <a:pt x="1" y="256"/>
                    <a:pt x="1" y="377"/>
                    <a:pt x="41" y="498"/>
                  </a:cubicBezTo>
                  <a:cubicBezTo>
                    <a:pt x="82" y="619"/>
                    <a:pt x="243" y="740"/>
                    <a:pt x="364" y="780"/>
                  </a:cubicBezTo>
                  <a:lnTo>
                    <a:pt x="525" y="699"/>
                  </a:lnTo>
                  <a:lnTo>
                    <a:pt x="646" y="538"/>
                  </a:lnTo>
                  <a:lnTo>
                    <a:pt x="646" y="336"/>
                  </a:lnTo>
                  <a:lnTo>
                    <a:pt x="646" y="296"/>
                  </a:lnTo>
                  <a:cubicBezTo>
                    <a:pt x="582" y="72"/>
                    <a:pt x="442" y="1"/>
                    <a:pt x="347"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5" name="Google Shape;945;p25"/>
            <p:cNvSpPr/>
            <p:nvPr/>
          </p:nvSpPr>
          <p:spPr>
            <a:xfrm rot="-5400000">
              <a:off x="6356912" y="1492832"/>
              <a:ext cx="12416" cy="14019"/>
            </a:xfrm>
            <a:custGeom>
              <a:rect b="b" l="l" r="r" t="t"/>
              <a:pathLst>
                <a:path extrusionOk="0" h="411" w="364">
                  <a:moveTo>
                    <a:pt x="172" y="1"/>
                  </a:moveTo>
                  <a:cubicBezTo>
                    <a:pt x="156" y="1"/>
                    <a:pt x="140" y="3"/>
                    <a:pt x="122" y="7"/>
                  </a:cubicBezTo>
                  <a:lnTo>
                    <a:pt x="82" y="88"/>
                  </a:lnTo>
                  <a:lnTo>
                    <a:pt x="1" y="249"/>
                  </a:lnTo>
                  <a:cubicBezTo>
                    <a:pt x="1" y="290"/>
                    <a:pt x="41" y="370"/>
                    <a:pt x="122" y="410"/>
                  </a:cubicBezTo>
                  <a:cubicBezTo>
                    <a:pt x="203" y="410"/>
                    <a:pt x="243" y="410"/>
                    <a:pt x="324" y="370"/>
                  </a:cubicBezTo>
                  <a:lnTo>
                    <a:pt x="364" y="209"/>
                  </a:lnTo>
                  <a:lnTo>
                    <a:pt x="364" y="169"/>
                  </a:lnTo>
                  <a:cubicBezTo>
                    <a:pt x="364" y="133"/>
                    <a:pt x="300" y="1"/>
                    <a:pt x="17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6" name="Google Shape;946;p25"/>
            <p:cNvSpPr/>
            <p:nvPr/>
          </p:nvSpPr>
          <p:spPr>
            <a:xfrm rot="-5400000">
              <a:off x="6510407" y="1284522"/>
              <a:ext cx="13780" cy="16543"/>
            </a:xfrm>
            <a:custGeom>
              <a:rect b="b" l="l" r="r" t="t"/>
              <a:pathLst>
                <a:path extrusionOk="0" h="485" w="404">
                  <a:moveTo>
                    <a:pt x="121" y="1"/>
                  </a:moveTo>
                  <a:lnTo>
                    <a:pt x="0" y="202"/>
                  </a:lnTo>
                  <a:cubicBezTo>
                    <a:pt x="0" y="243"/>
                    <a:pt x="41" y="323"/>
                    <a:pt x="81" y="364"/>
                  </a:cubicBezTo>
                  <a:lnTo>
                    <a:pt x="202" y="485"/>
                  </a:lnTo>
                  <a:cubicBezTo>
                    <a:pt x="283" y="444"/>
                    <a:pt x="323" y="404"/>
                    <a:pt x="363" y="323"/>
                  </a:cubicBezTo>
                  <a:cubicBezTo>
                    <a:pt x="404" y="283"/>
                    <a:pt x="404" y="162"/>
                    <a:pt x="363" y="122"/>
                  </a:cubicBezTo>
                  <a:lnTo>
                    <a:pt x="363" y="81"/>
                  </a:lnTo>
                  <a:lnTo>
                    <a:pt x="242"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7" name="Google Shape;947;p25"/>
            <p:cNvSpPr/>
            <p:nvPr/>
          </p:nvSpPr>
          <p:spPr>
            <a:xfrm rot="-5400000">
              <a:off x="6450067" y="1822232"/>
              <a:ext cx="13780" cy="16884"/>
            </a:xfrm>
            <a:custGeom>
              <a:rect b="b" l="l" r="r" t="t"/>
              <a:pathLst>
                <a:path extrusionOk="0" h="495" w="404">
                  <a:moveTo>
                    <a:pt x="243" y="0"/>
                  </a:moveTo>
                  <a:cubicBezTo>
                    <a:pt x="162" y="0"/>
                    <a:pt x="81" y="41"/>
                    <a:pt x="41" y="121"/>
                  </a:cubicBezTo>
                  <a:cubicBezTo>
                    <a:pt x="41" y="202"/>
                    <a:pt x="1" y="283"/>
                    <a:pt x="41" y="323"/>
                  </a:cubicBezTo>
                  <a:cubicBezTo>
                    <a:pt x="74" y="422"/>
                    <a:pt x="162" y="495"/>
                    <a:pt x="259" y="495"/>
                  </a:cubicBezTo>
                  <a:cubicBezTo>
                    <a:pt x="280" y="495"/>
                    <a:pt x="302" y="491"/>
                    <a:pt x="323" y="484"/>
                  </a:cubicBezTo>
                  <a:lnTo>
                    <a:pt x="404" y="363"/>
                  </a:lnTo>
                  <a:lnTo>
                    <a:pt x="404" y="323"/>
                  </a:lnTo>
                  <a:cubicBezTo>
                    <a:pt x="404" y="242"/>
                    <a:pt x="404" y="162"/>
                    <a:pt x="404" y="121"/>
                  </a:cubicBezTo>
                  <a:cubicBezTo>
                    <a:pt x="404" y="81"/>
                    <a:pt x="364" y="81"/>
                    <a:pt x="364" y="41"/>
                  </a:cubicBezTo>
                  <a:lnTo>
                    <a:pt x="243"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8" name="Google Shape;948;p25"/>
            <p:cNvSpPr/>
            <p:nvPr/>
          </p:nvSpPr>
          <p:spPr>
            <a:xfrm rot="-5400000">
              <a:off x="5356943" y="1325113"/>
              <a:ext cx="13780" cy="17908"/>
            </a:xfrm>
            <a:custGeom>
              <a:rect b="b" l="l" r="r" t="t"/>
              <a:pathLst>
                <a:path extrusionOk="0" h="525" w="404">
                  <a:moveTo>
                    <a:pt x="202" y="1"/>
                  </a:moveTo>
                  <a:lnTo>
                    <a:pt x="81" y="162"/>
                  </a:lnTo>
                  <a:cubicBezTo>
                    <a:pt x="81" y="162"/>
                    <a:pt x="81" y="202"/>
                    <a:pt x="41" y="202"/>
                  </a:cubicBezTo>
                  <a:cubicBezTo>
                    <a:pt x="0" y="283"/>
                    <a:pt x="0" y="364"/>
                    <a:pt x="0" y="444"/>
                  </a:cubicBezTo>
                  <a:lnTo>
                    <a:pt x="162" y="525"/>
                  </a:lnTo>
                  <a:cubicBezTo>
                    <a:pt x="323" y="444"/>
                    <a:pt x="404" y="283"/>
                    <a:pt x="363" y="122"/>
                  </a:cubicBezTo>
                  <a:cubicBezTo>
                    <a:pt x="323" y="41"/>
                    <a:pt x="283" y="1"/>
                    <a:pt x="20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9" name="Google Shape;949;p25"/>
            <p:cNvSpPr/>
            <p:nvPr/>
          </p:nvSpPr>
          <p:spPr>
            <a:xfrm rot="-5400000">
              <a:off x="5517346" y="1699283"/>
              <a:ext cx="42672" cy="35781"/>
            </a:xfrm>
            <a:custGeom>
              <a:rect b="b" l="l" r="r" t="t"/>
              <a:pathLst>
                <a:path extrusionOk="0" h="1049" w="1251">
                  <a:moveTo>
                    <a:pt x="534" y="1"/>
                  </a:moveTo>
                  <a:cubicBezTo>
                    <a:pt x="422" y="1"/>
                    <a:pt x="291" y="38"/>
                    <a:pt x="202" y="97"/>
                  </a:cubicBezTo>
                  <a:cubicBezTo>
                    <a:pt x="81" y="218"/>
                    <a:pt x="0" y="379"/>
                    <a:pt x="41" y="581"/>
                  </a:cubicBezTo>
                  <a:lnTo>
                    <a:pt x="121" y="742"/>
                  </a:lnTo>
                  <a:lnTo>
                    <a:pt x="242" y="863"/>
                  </a:lnTo>
                  <a:lnTo>
                    <a:pt x="363" y="944"/>
                  </a:lnTo>
                  <a:lnTo>
                    <a:pt x="404" y="944"/>
                  </a:lnTo>
                  <a:cubicBezTo>
                    <a:pt x="506" y="1021"/>
                    <a:pt x="624" y="1049"/>
                    <a:pt x="739" y="1049"/>
                  </a:cubicBezTo>
                  <a:cubicBezTo>
                    <a:pt x="804" y="1049"/>
                    <a:pt x="869" y="1039"/>
                    <a:pt x="928" y="1025"/>
                  </a:cubicBezTo>
                  <a:cubicBezTo>
                    <a:pt x="1089" y="944"/>
                    <a:pt x="1210" y="823"/>
                    <a:pt x="1251" y="662"/>
                  </a:cubicBezTo>
                  <a:lnTo>
                    <a:pt x="1170" y="339"/>
                  </a:lnTo>
                  <a:lnTo>
                    <a:pt x="1049" y="218"/>
                  </a:lnTo>
                  <a:lnTo>
                    <a:pt x="1049" y="178"/>
                  </a:lnTo>
                  <a:cubicBezTo>
                    <a:pt x="968" y="57"/>
                    <a:pt x="807" y="16"/>
                    <a:pt x="646" y="16"/>
                  </a:cubicBezTo>
                  <a:cubicBezTo>
                    <a:pt x="613" y="6"/>
                    <a:pt x="575" y="1"/>
                    <a:pt x="53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0" name="Google Shape;950;p25"/>
            <p:cNvSpPr/>
            <p:nvPr/>
          </p:nvSpPr>
          <p:spPr>
            <a:xfrm rot="-5400000">
              <a:off x="5622609" y="1331816"/>
              <a:ext cx="23434" cy="25139"/>
            </a:xfrm>
            <a:custGeom>
              <a:rect b="b" l="l" r="r" t="t"/>
              <a:pathLst>
                <a:path extrusionOk="0" h="737" w="687">
                  <a:moveTo>
                    <a:pt x="283" y="0"/>
                  </a:moveTo>
                  <a:lnTo>
                    <a:pt x="202" y="41"/>
                  </a:lnTo>
                  <a:lnTo>
                    <a:pt x="122" y="81"/>
                  </a:lnTo>
                  <a:lnTo>
                    <a:pt x="81" y="162"/>
                  </a:lnTo>
                  <a:lnTo>
                    <a:pt x="41" y="202"/>
                  </a:lnTo>
                  <a:cubicBezTo>
                    <a:pt x="1" y="323"/>
                    <a:pt x="1" y="404"/>
                    <a:pt x="41" y="525"/>
                  </a:cubicBezTo>
                  <a:cubicBezTo>
                    <a:pt x="75" y="658"/>
                    <a:pt x="191" y="737"/>
                    <a:pt x="322" y="737"/>
                  </a:cubicBezTo>
                  <a:cubicBezTo>
                    <a:pt x="349" y="737"/>
                    <a:pt x="376" y="733"/>
                    <a:pt x="404" y="726"/>
                  </a:cubicBezTo>
                  <a:lnTo>
                    <a:pt x="525" y="686"/>
                  </a:lnTo>
                  <a:lnTo>
                    <a:pt x="646" y="444"/>
                  </a:lnTo>
                  <a:cubicBezTo>
                    <a:pt x="686" y="363"/>
                    <a:pt x="686" y="283"/>
                    <a:pt x="646" y="202"/>
                  </a:cubicBezTo>
                  <a:lnTo>
                    <a:pt x="606" y="121"/>
                  </a:lnTo>
                  <a:lnTo>
                    <a:pt x="525" y="41"/>
                  </a:lnTo>
                  <a:lnTo>
                    <a:pt x="404"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1" name="Google Shape;951;p25"/>
            <p:cNvSpPr/>
            <p:nvPr/>
          </p:nvSpPr>
          <p:spPr>
            <a:xfrm rot="-5400000">
              <a:off x="5508034" y="1391372"/>
              <a:ext cx="24798" cy="25685"/>
            </a:xfrm>
            <a:custGeom>
              <a:rect b="b" l="l" r="r" t="t"/>
              <a:pathLst>
                <a:path extrusionOk="0" h="753" w="727">
                  <a:moveTo>
                    <a:pt x="323" y="0"/>
                  </a:moveTo>
                  <a:lnTo>
                    <a:pt x="202" y="40"/>
                  </a:lnTo>
                  <a:lnTo>
                    <a:pt x="121" y="121"/>
                  </a:lnTo>
                  <a:lnTo>
                    <a:pt x="41" y="282"/>
                  </a:lnTo>
                  <a:cubicBezTo>
                    <a:pt x="0" y="363"/>
                    <a:pt x="0" y="403"/>
                    <a:pt x="41" y="484"/>
                  </a:cubicBezTo>
                  <a:lnTo>
                    <a:pt x="81" y="605"/>
                  </a:lnTo>
                  <a:lnTo>
                    <a:pt x="283" y="726"/>
                  </a:lnTo>
                  <a:cubicBezTo>
                    <a:pt x="333" y="743"/>
                    <a:pt x="383" y="753"/>
                    <a:pt x="430" y="753"/>
                  </a:cubicBezTo>
                  <a:cubicBezTo>
                    <a:pt x="497" y="753"/>
                    <a:pt x="558" y="733"/>
                    <a:pt x="605" y="686"/>
                  </a:cubicBezTo>
                  <a:lnTo>
                    <a:pt x="646" y="605"/>
                  </a:lnTo>
                  <a:lnTo>
                    <a:pt x="726" y="444"/>
                  </a:lnTo>
                  <a:lnTo>
                    <a:pt x="726" y="323"/>
                  </a:lnTo>
                  <a:lnTo>
                    <a:pt x="646" y="161"/>
                  </a:lnTo>
                  <a:lnTo>
                    <a:pt x="565" y="81"/>
                  </a:lnTo>
                  <a:lnTo>
                    <a:pt x="404"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2" name="Google Shape;952;p25"/>
            <p:cNvSpPr/>
            <p:nvPr/>
          </p:nvSpPr>
          <p:spPr>
            <a:xfrm rot="-5400000">
              <a:off x="5202016" y="1507193"/>
              <a:ext cx="13780" cy="19681"/>
            </a:xfrm>
            <a:custGeom>
              <a:rect b="b" l="l" r="r" t="t"/>
              <a:pathLst>
                <a:path extrusionOk="0" h="577" w="404">
                  <a:moveTo>
                    <a:pt x="246" y="1"/>
                  </a:moveTo>
                  <a:cubicBezTo>
                    <a:pt x="232" y="1"/>
                    <a:pt x="217" y="4"/>
                    <a:pt x="202" y="11"/>
                  </a:cubicBezTo>
                  <a:lnTo>
                    <a:pt x="122" y="213"/>
                  </a:lnTo>
                  <a:cubicBezTo>
                    <a:pt x="41" y="253"/>
                    <a:pt x="1" y="334"/>
                    <a:pt x="1" y="455"/>
                  </a:cubicBezTo>
                  <a:lnTo>
                    <a:pt x="162" y="576"/>
                  </a:lnTo>
                  <a:cubicBezTo>
                    <a:pt x="162" y="556"/>
                    <a:pt x="172" y="546"/>
                    <a:pt x="187" y="546"/>
                  </a:cubicBezTo>
                  <a:cubicBezTo>
                    <a:pt x="202" y="546"/>
                    <a:pt x="222" y="556"/>
                    <a:pt x="243" y="576"/>
                  </a:cubicBezTo>
                  <a:lnTo>
                    <a:pt x="404" y="415"/>
                  </a:lnTo>
                  <a:cubicBezTo>
                    <a:pt x="404" y="374"/>
                    <a:pt x="404" y="374"/>
                    <a:pt x="404" y="334"/>
                  </a:cubicBezTo>
                  <a:cubicBezTo>
                    <a:pt x="404" y="253"/>
                    <a:pt x="404" y="173"/>
                    <a:pt x="404" y="132"/>
                  </a:cubicBezTo>
                  <a:cubicBezTo>
                    <a:pt x="371" y="67"/>
                    <a:pt x="311" y="1"/>
                    <a:pt x="24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3" name="Google Shape;953;p25"/>
            <p:cNvSpPr/>
            <p:nvPr/>
          </p:nvSpPr>
          <p:spPr>
            <a:xfrm rot="-5400000">
              <a:off x="5251595" y="1711904"/>
              <a:ext cx="16543" cy="14701"/>
            </a:xfrm>
            <a:custGeom>
              <a:rect b="b" l="l" r="r" t="t"/>
              <a:pathLst>
                <a:path extrusionOk="0" h="431" w="485">
                  <a:moveTo>
                    <a:pt x="212" y="1"/>
                  </a:moveTo>
                  <a:cubicBezTo>
                    <a:pt x="155" y="1"/>
                    <a:pt x="98" y="29"/>
                    <a:pt x="41" y="58"/>
                  </a:cubicBezTo>
                  <a:lnTo>
                    <a:pt x="1" y="179"/>
                  </a:lnTo>
                  <a:cubicBezTo>
                    <a:pt x="35" y="347"/>
                    <a:pt x="124" y="431"/>
                    <a:pt x="223" y="431"/>
                  </a:cubicBezTo>
                  <a:cubicBezTo>
                    <a:pt x="243" y="431"/>
                    <a:pt x="263" y="427"/>
                    <a:pt x="283" y="421"/>
                  </a:cubicBezTo>
                  <a:cubicBezTo>
                    <a:pt x="404" y="340"/>
                    <a:pt x="485" y="219"/>
                    <a:pt x="445" y="98"/>
                  </a:cubicBezTo>
                  <a:lnTo>
                    <a:pt x="324" y="17"/>
                  </a:lnTo>
                  <a:lnTo>
                    <a:pt x="283" y="17"/>
                  </a:lnTo>
                  <a:cubicBezTo>
                    <a:pt x="260" y="5"/>
                    <a:pt x="236" y="1"/>
                    <a:pt x="21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4" name="Google Shape;954;p25"/>
            <p:cNvSpPr/>
            <p:nvPr/>
          </p:nvSpPr>
          <p:spPr>
            <a:xfrm rot="-5400000">
              <a:off x="5432599" y="1788702"/>
              <a:ext cx="28925" cy="27527"/>
            </a:xfrm>
            <a:custGeom>
              <a:rect b="b" l="l" r="r" t="t"/>
              <a:pathLst>
                <a:path extrusionOk="0" h="807" w="848">
                  <a:moveTo>
                    <a:pt x="444" y="0"/>
                  </a:moveTo>
                  <a:lnTo>
                    <a:pt x="323" y="41"/>
                  </a:lnTo>
                  <a:cubicBezTo>
                    <a:pt x="122" y="81"/>
                    <a:pt x="1" y="242"/>
                    <a:pt x="1" y="444"/>
                  </a:cubicBezTo>
                  <a:lnTo>
                    <a:pt x="81" y="565"/>
                  </a:lnTo>
                  <a:lnTo>
                    <a:pt x="122" y="605"/>
                  </a:lnTo>
                  <a:cubicBezTo>
                    <a:pt x="202" y="726"/>
                    <a:pt x="323" y="807"/>
                    <a:pt x="485" y="807"/>
                  </a:cubicBezTo>
                  <a:lnTo>
                    <a:pt x="565" y="767"/>
                  </a:lnTo>
                  <a:lnTo>
                    <a:pt x="646" y="686"/>
                  </a:lnTo>
                  <a:cubicBezTo>
                    <a:pt x="807" y="605"/>
                    <a:pt x="848" y="404"/>
                    <a:pt x="767" y="242"/>
                  </a:cubicBezTo>
                  <a:cubicBezTo>
                    <a:pt x="767" y="162"/>
                    <a:pt x="727" y="121"/>
                    <a:pt x="646" y="41"/>
                  </a:cubicBezTo>
                  <a:lnTo>
                    <a:pt x="565" y="41"/>
                  </a:lnTo>
                  <a:lnTo>
                    <a:pt x="444"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5" name="Google Shape;955;p25"/>
            <p:cNvSpPr/>
            <p:nvPr/>
          </p:nvSpPr>
          <p:spPr>
            <a:xfrm rot="-5400000">
              <a:off x="5369325" y="1682757"/>
              <a:ext cx="26162" cy="27561"/>
            </a:xfrm>
            <a:custGeom>
              <a:rect b="b" l="l" r="r" t="t"/>
              <a:pathLst>
                <a:path extrusionOk="0" h="808" w="767">
                  <a:moveTo>
                    <a:pt x="323" y="1"/>
                  </a:moveTo>
                  <a:cubicBezTo>
                    <a:pt x="121" y="122"/>
                    <a:pt x="0" y="324"/>
                    <a:pt x="0" y="525"/>
                  </a:cubicBezTo>
                  <a:lnTo>
                    <a:pt x="41" y="687"/>
                  </a:lnTo>
                  <a:lnTo>
                    <a:pt x="202" y="807"/>
                  </a:lnTo>
                  <a:lnTo>
                    <a:pt x="323" y="807"/>
                  </a:lnTo>
                  <a:cubicBezTo>
                    <a:pt x="484" y="767"/>
                    <a:pt x="646" y="687"/>
                    <a:pt x="726" y="525"/>
                  </a:cubicBezTo>
                  <a:cubicBezTo>
                    <a:pt x="767" y="445"/>
                    <a:pt x="767" y="324"/>
                    <a:pt x="726" y="203"/>
                  </a:cubicBezTo>
                  <a:cubicBezTo>
                    <a:pt x="686" y="162"/>
                    <a:pt x="686" y="162"/>
                    <a:pt x="686" y="122"/>
                  </a:cubicBezTo>
                  <a:lnTo>
                    <a:pt x="605" y="41"/>
                  </a:lnTo>
                  <a:lnTo>
                    <a:pt x="444"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6" name="Google Shape;956;p25"/>
            <p:cNvSpPr/>
            <p:nvPr/>
          </p:nvSpPr>
          <p:spPr>
            <a:xfrm rot="-5400000">
              <a:off x="5180202" y="1896678"/>
              <a:ext cx="27527" cy="16543"/>
            </a:xfrm>
            <a:custGeom>
              <a:rect b="b" l="l" r="r" t="t"/>
              <a:pathLst>
                <a:path extrusionOk="0" h="485" w="807">
                  <a:moveTo>
                    <a:pt x="283" y="0"/>
                  </a:moveTo>
                  <a:cubicBezTo>
                    <a:pt x="202" y="0"/>
                    <a:pt x="81" y="40"/>
                    <a:pt x="0" y="121"/>
                  </a:cubicBezTo>
                  <a:lnTo>
                    <a:pt x="81" y="363"/>
                  </a:lnTo>
                  <a:cubicBezTo>
                    <a:pt x="283" y="363"/>
                    <a:pt x="484" y="403"/>
                    <a:pt x="646" y="484"/>
                  </a:cubicBezTo>
                  <a:lnTo>
                    <a:pt x="807" y="282"/>
                  </a:lnTo>
                  <a:cubicBezTo>
                    <a:pt x="686" y="121"/>
                    <a:pt x="484" y="0"/>
                    <a:pt x="283"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7" name="Google Shape;957;p25"/>
            <p:cNvSpPr/>
            <p:nvPr/>
          </p:nvSpPr>
          <p:spPr>
            <a:xfrm rot="-5400000">
              <a:off x="5939815" y="1406329"/>
              <a:ext cx="39909" cy="49425"/>
            </a:xfrm>
            <a:custGeom>
              <a:rect b="b" l="l" r="r" t="t"/>
              <a:pathLst>
                <a:path extrusionOk="0" h="1449" w="1170">
                  <a:moveTo>
                    <a:pt x="701" y="1"/>
                  </a:moveTo>
                  <a:cubicBezTo>
                    <a:pt x="668" y="1"/>
                    <a:pt x="636" y="4"/>
                    <a:pt x="605" y="11"/>
                  </a:cubicBezTo>
                  <a:lnTo>
                    <a:pt x="403" y="172"/>
                  </a:lnTo>
                  <a:lnTo>
                    <a:pt x="323" y="252"/>
                  </a:lnTo>
                  <a:cubicBezTo>
                    <a:pt x="282" y="293"/>
                    <a:pt x="202" y="414"/>
                    <a:pt x="202" y="494"/>
                  </a:cubicBezTo>
                  <a:lnTo>
                    <a:pt x="121" y="615"/>
                  </a:lnTo>
                  <a:lnTo>
                    <a:pt x="40" y="736"/>
                  </a:lnTo>
                  <a:lnTo>
                    <a:pt x="40" y="817"/>
                  </a:lnTo>
                  <a:cubicBezTo>
                    <a:pt x="0" y="898"/>
                    <a:pt x="0" y="978"/>
                    <a:pt x="0" y="1059"/>
                  </a:cubicBezTo>
                  <a:lnTo>
                    <a:pt x="121" y="1301"/>
                  </a:lnTo>
                  <a:lnTo>
                    <a:pt x="282" y="1382"/>
                  </a:lnTo>
                  <a:lnTo>
                    <a:pt x="363" y="1422"/>
                  </a:lnTo>
                  <a:cubicBezTo>
                    <a:pt x="430" y="1439"/>
                    <a:pt x="490" y="1449"/>
                    <a:pt x="546" y="1449"/>
                  </a:cubicBezTo>
                  <a:cubicBezTo>
                    <a:pt x="625" y="1449"/>
                    <a:pt x="695" y="1429"/>
                    <a:pt x="766" y="1382"/>
                  </a:cubicBezTo>
                  <a:lnTo>
                    <a:pt x="887" y="1220"/>
                  </a:lnTo>
                  <a:lnTo>
                    <a:pt x="968" y="1059"/>
                  </a:lnTo>
                  <a:lnTo>
                    <a:pt x="968" y="978"/>
                  </a:lnTo>
                  <a:lnTo>
                    <a:pt x="1089" y="817"/>
                  </a:lnTo>
                  <a:lnTo>
                    <a:pt x="1170" y="656"/>
                  </a:lnTo>
                  <a:lnTo>
                    <a:pt x="1170" y="373"/>
                  </a:lnTo>
                  <a:cubicBezTo>
                    <a:pt x="1067" y="101"/>
                    <a:pt x="879" y="1"/>
                    <a:pt x="70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8" name="Google Shape;958;p25"/>
            <p:cNvSpPr/>
            <p:nvPr/>
          </p:nvSpPr>
          <p:spPr>
            <a:xfrm rot="-5400000">
              <a:off x="6133509" y="1549472"/>
              <a:ext cx="22069" cy="25889"/>
            </a:xfrm>
            <a:custGeom>
              <a:rect b="b" l="l" r="r" t="t"/>
              <a:pathLst>
                <a:path extrusionOk="0" h="759" w="647">
                  <a:moveTo>
                    <a:pt x="348" y="0"/>
                  </a:moveTo>
                  <a:cubicBezTo>
                    <a:pt x="248" y="0"/>
                    <a:pt x="142" y="46"/>
                    <a:pt x="81" y="137"/>
                  </a:cubicBezTo>
                  <a:cubicBezTo>
                    <a:pt x="1" y="217"/>
                    <a:pt x="1" y="379"/>
                    <a:pt x="41" y="500"/>
                  </a:cubicBezTo>
                  <a:cubicBezTo>
                    <a:pt x="81" y="621"/>
                    <a:pt x="162" y="701"/>
                    <a:pt x="243" y="741"/>
                  </a:cubicBezTo>
                  <a:cubicBezTo>
                    <a:pt x="266" y="753"/>
                    <a:pt x="294" y="758"/>
                    <a:pt x="322" y="758"/>
                  </a:cubicBezTo>
                  <a:cubicBezTo>
                    <a:pt x="391" y="758"/>
                    <a:pt x="468" y="730"/>
                    <a:pt x="525" y="701"/>
                  </a:cubicBezTo>
                  <a:lnTo>
                    <a:pt x="565" y="621"/>
                  </a:lnTo>
                  <a:lnTo>
                    <a:pt x="606" y="540"/>
                  </a:lnTo>
                  <a:lnTo>
                    <a:pt x="646" y="419"/>
                  </a:lnTo>
                  <a:lnTo>
                    <a:pt x="646" y="298"/>
                  </a:lnTo>
                  <a:lnTo>
                    <a:pt x="606" y="177"/>
                  </a:lnTo>
                  <a:lnTo>
                    <a:pt x="565" y="137"/>
                  </a:lnTo>
                  <a:lnTo>
                    <a:pt x="485" y="56"/>
                  </a:lnTo>
                  <a:lnTo>
                    <a:pt x="444" y="16"/>
                  </a:lnTo>
                  <a:cubicBezTo>
                    <a:pt x="414" y="5"/>
                    <a:pt x="381" y="0"/>
                    <a:pt x="34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9" name="Google Shape;959;p25"/>
            <p:cNvSpPr/>
            <p:nvPr/>
          </p:nvSpPr>
          <p:spPr>
            <a:xfrm rot="-5400000">
              <a:off x="6046835" y="1730221"/>
              <a:ext cx="39909" cy="42706"/>
            </a:xfrm>
            <a:custGeom>
              <a:rect b="b" l="l" r="r" t="t"/>
              <a:pathLst>
                <a:path extrusionOk="0" h="1252" w="1170">
                  <a:moveTo>
                    <a:pt x="525" y="1"/>
                  </a:moveTo>
                  <a:cubicBezTo>
                    <a:pt x="162" y="122"/>
                    <a:pt x="0" y="525"/>
                    <a:pt x="81" y="888"/>
                  </a:cubicBezTo>
                  <a:cubicBezTo>
                    <a:pt x="121" y="969"/>
                    <a:pt x="162" y="1090"/>
                    <a:pt x="242" y="1130"/>
                  </a:cubicBezTo>
                  <a:lnTo>
                    <a:pt x="404" y="1211"/>
                  </a:lnTo>
                  <a:lnTo>
                    <a:pt x="525" y="1251"/>
                  </a:lnTo>
                  <a:lnTo>
                    <a:pt x="686" y="1251"/>
                  </a:lnTo>
                  <a:lnTo>
                    <a:pt x="928" y="1170"/>
                  </a:lnTo>
                  <a:lnTo>
                    <a:pt x="1089" y="1009"/>
                  </a:lnTo>
                  <a:lnTo>
                    <a:pt x="1170" y="807"/>
                  </a:lnTo>
                  <a:lnTo>
                    <a:pt x="1170" y="565"/>
                  </a:lnTo>
                  <a:lnTo>
                    <a:pt x="1049" y="243"/>
                  </a:lnTo>
                  <a:lnTo>
                    <a:pt x="888" y="81"/>
                  </a:lnTo>
                  <a:lnTo>
                    <a:pt x="726"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0" name="Google Shape;960;p25"/>
            <p:cNvSpPr/>
            <p:nvPr/>
          </p:nvSpPr>
          <p:spPr>
            <a:xfrm rot="-5400000">
              <a:off x="5956324" y="1492559"/>
              <a:ext cx="39943" cy="39295"/>
            </a:xfrm>
            <a:custGeom>
              <a:rect b="b" l="l" r="r" t="t"/>
              <a:pathLst>
                <a:path extrusionOk="0" h="1152" w="1171">
                  <a:moveTo>
                    <a:pt x="556" y="0"/>
                  </a:moveTo>
                  <a:cubicBezTo>
                    <a:pt x="413" y="0"/>
                    <a:pt x="270" y="36"/>
                    <a:pt x="162" y="144"/>
                  </a:cubicBezTo>
                  <a:lnTo>
                    <a:pt x="81" y="305"/>
                  </a:lnTo>
                  <a:lnTo>
                    <a:pt x="1" y="426"/>
                  </a:lnTo>
                  <a:lnTo>
                    <a:pt x="1" y="708"/>
                  </a:lnTo>
                  <a:cubicBezTo>
                    <a:pt x="122" y="991"/>
                    <a:pt x="364" y="1152"/>
                    <a:pt x="646" y="1152"/>
                  </a:cubicBezTo>
                  <a:lnTo>
                    <a:pt x="727" y="1152"/>
                  </a:lnTo>
                  <a:lnTo>
                    <a:pt x="888" y="1112"/>
                  </a:lnTo>
                  <a:lnTo>
                    <a:pt x="1009" y="1031"/>
                  </a:lnTo>
                  <a:lnTo>
                    <a:pt x="1130" y="870"/>
                  </a:lnTo>
                  <a:cubicBezTo>
                    <a:pt x="1170" y="708"/>
                    <a:pt x="1170" y="587"/>
                    <a:pt x="1130" y="426"/>
                  </a:cubicBezTo>
                  <a:cubicBezTo>
                    <a:pt x="1090" y="224"/>
                    <a:pt x="928" y="103"/>
                    <a:pt x="767" y="23"/>
                  </a:cubicBezTo>
                  <a:cubicBezTo>
                    <a:pt x="700" y="9"/>
                    <a:pt x="628" y="0"/>
                    <a:pt x="55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1" name="Google Shape;961;p25"/>
            <p:cNvSpPr/>
            <p:nvPr/>
          </p:nvSpPr>
          <p:spPr>
            <a:xfrm rot="-5400000">
              <a:off x="5951208" y="1063728"/>
              <a:ext cx="22069" cy="26196"/>
            </a:xfrm>
            <a:custGeom>
              <a:rect b="b" l="l" r="r" t="t"/>
              <a:pathLst>
                <a:path extrusionOk="0" h="768" w="647">
                  <a:moveTo>
                    <a:pt x="243" y="1"/>
                  </a:moveTo>
                  <a:lnTo>
                    <a:pt x="82" y="41"/>
                  </a:lnTo>
                  <a:cubicBezTo>
                    <a:pt x="1" y="162"/>
                    <a:pt x="1" y="323"/>
                    <a:pt x="82" y="444"/>
                  </a:cubicBezTo>
                  <a:cubicBezTo>
                    <a:pt x="122" y="525"/>
                    <a:pt x="162" y="565"/>
                    <a:pt x="162" y="646"/>
                  </a:cubicBezTo>
                  <a:lnTo>
                    <a:pt x="324" y="767"/>
                  </a:lnTo>
                  <a:lnTo>
                    <a:pt x="606" y="646"/>
                  </a:lnTo>
                  <a:lnTo>
                    <a:pt x="646" y="444"/>
                  </a:lnTo>
                  <a:cubicBezTo>
                    <a:pt x="566" y="364"/>
                    <a:pt x="525" y="323"/>
                    <a:pt x="485" y="243"/>
                  </a:cubicBezTo>
                  <a:cubicBezTo>
                    <a:pt x="404" y="162"/>
                    <a:pt x="324" y="81"/>
                    <a:pt x="24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2" name="Google Shape;962;p25"/>
            <p:cNvSpPr/>
            <p:nvPr/>
          </p:nvSpPr>
          <p:spPr>
            <a:xfrm rot="-5400000">
              <a:off x="5795138" y="1611859"/>
              <a:ext cx="33053" cy="35918"/>
            </a:xfrm>
            <a:custGeom>
              <a:rect b="b" l="l" r="r" t="t"/>
              <a:pathLst>
                <a:path extrusionOk="0" h="1053" w="969">
                  <a:moveTo>
                    <a:pt x="404" y="1"/>
                  </a:moveTo>
                  <a:lnTo>
                    <a:pt x="323" y="41"/>
                  </a:lnTo>
                  <a:lnTo>
                    <a:pt x="162" y="202"/>
                  </a:lnTo>
                  <a:lnTo>
                    <a:pt x="41" y="404"/>
                  </a:lnTo>
                  <a:cubicBezTo>
                    <a:pt x="41" y="485"/>
                    <a:pt x="0" y="565"/>
                    <a:pt x="41" y="646"/>
                  </a:cubicBezTo>
                  <a:lnTo>
                    <a:pt x="162" y="888"/>
                  </a:lnTo>
                  <a:lnTo>
                    <a:pt x="323" y="969"/>
                  </a:lnTo>
                  <a:lnTo>
                    <a:pt x="404" y="1009"/>
                  </a:lnTo>
                  <a:cubicBezTo>
                    <a:pt x="450" y="1040"/>
                    <a:pt x="502" y="1053"/>
                    <a:pt x="555" y="1053"/>
                  </a:cubicBezTo>
                  <a:cubicBezTo>
                    <a:pt x="642" y="1053"/>
                    <a:pt x="732" y="1018"/>
                    <a:pt x="807" y="969"/>
                  </a:cubicBezTo>
                  <a:lnTo>
                    <a:pt x="928" y="807"/>
                  </a:lnTo>
                  <a:lnTo>
                    <a:pt x="968" y="646"/>
                  </a:lnTo>
                  <a:lnTo>
                    <a:pt x="968" y="444"/>
                  </a:lnTo>
                  <a:lnTo>
                    <a:pt x="928" y="283"/>
                  </a:lnTo>
                  <a:lnTo>
                    <a:pt x="767" y="81"/>
                  </a:lnTo>
                  <a:lnTo>
                    <a:pt x="605"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3" name="Google Shape;963;p25"/>
            <p:cNvSpPr/>
            <p:nvPr/>
          </p:nvSpPr>
          <p:spPr>
            <a:xfrm rot="-5400000">
              <a:off x="5731130" y="1502554"/>
              <a:ext cx="35781" cy="37180"/>
            </a:xfrm>
            <a:custGeom>
              <a:rect b="b" l="l" r="r" t="t"/>
              <a:pathLst>
                <a:path extrusionOk="0" h="1090" w="1049">
                  <a:moveTo>
                    <a:pt x="282" y="0"/>
                  </a:moveTo>
                  <a:lnTo>
                    <a:pt x="161" y="81"/>
                  </a:lnTo>
                  <a:lnTo>
                    <a:pt x="81" y="202"/>
                  </a:lnTo>
                  <a:cubicBezTo>
                    <a:pt x="0" y="363"/>
                    <a:pt x="0" y="525"/>
                    <a:pt x="81" y="686"/>
                  </a:cubicBezTo>
                  <a:cubicBezTo>
                    <a:pt x="121" y="847"/>
                    <a:pt x="242" y="1009"/>
                    <a:pt x="444" y="1089"/>
                  </a:cubicBezTo>
                  <a:lnTo>
                    <a:pt x="645" y="1089"/>
                  </a:lnTo>
                  <a:lnTo>
                    <a:pt x="807" y="1009"/>
                  </a:lnTo>
                  <a:lnTo>
                    <a:pt x="968" y="888"/>
                  </a:lnTo>
                  <a:cubicBezTo>
                    <a:pt x="1049" y="726"/>
                    <a:pt x="1049" y="525"/>
                    <a:pt x="1008" y="363"/>
                  </a:cubicBezTo>
                  <a:cubicBezTo>
                    <a:pt x="928" y="121"/>
                    <a:pt x="686" y="0"/>
                    <a:pt x="44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4" name="Google Shape;964;p25"/>
            <p:cNvSpPr/>
            <p:nvPr/>
          </p:nvSpPr>
          <p:spPr>
            <a:xfrm rot="-5400000">
              <a:off x="5680221" y="1253568"/>
              <a:ext cx="15145" cy="19306"/>
            </a:xfrm>
            <a:custGeom>
              <a:rect b="b" l="l" r="r" t="t"/>
              <a:pathLst>
                <a:path extrusionOk="0" h="566" w="444">
                  <a:moveTo>
                    <a:pt x="282" y="1"/>
                  </a:moveTo>
                  <a:cubicBezTo>
                    <a:pt x="202" y="1"/>
                    <a:pt x="121" y="41"/>
                    <a:pt x="81" y="122"/>
                  </a:cubicBezTo>
                  <a:cubicBezTo>
                    <a:pt x="0" y="283"/>
                    <a:pt x="41" y="445"/>
                    <a:pt x="162" y="566"/>
                  </a:cubicBezTo>
                  <a:lnTo>
                    <a:pt x="323" y="566"/>
                  </a:lnTo>
                  <a:lnTo>
                    <a:pt x="363" y="364"/>
                  </a:lnTo>
                  <a:cubicBezTo>
                    <a:pt x="444" y="283"/>
                    <a:pt x="444" y="203"/>
                    <a:pt x="403" y="122"/>
                  </a:cubicBezTo>
                  <a:lnTo>
                    <a:pt x="363" y="41"/>
                  </a:lnTo>
                  <a:lnTo>
                    <a:pt x="282"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5" name="Google Shape;965;p25"/>
            <p:cNvSpPr/>
            <p:nvPr/>
          </p:nvSpPr>
          <p:spPr>
            <a:xfrm rot="-5400000">
              <a:off x="5780197" y="1264994"/>
              <a:ext cx="23434" cy="26708"/>
            </a:xfrm>
            <a:custGeom>
              <a:rect b="b" l="l" r="r" t="t"/>
              <a:pathLst>
                <a:path extrusionOk="0" h="783" w="687">
                  <a:moveTo>
                    <a:pt x="404" y="1"/>
                  </a:moveTo>
                  <a:cubicBezTo>
                    <a:pt x="283" y="1"/>
                    <a:pt x="162" y="41"/>
                    <a:pt x="81" y="162"/>
                  </a:cubicBezTo>
                  <a:cubicBezTo>
                    <a:pt x="1" y="283"/>
                    <a:pt x="1" y="404"/>
                    <a:pt x="41" y="525"/>
                  </a:cubicBezTo>
                  <a:cubicBezTo>
                    <a:pt x="81" y="646"/>
                    <a:pt x="162" y="767"/>
                    <a:pt x="283" y="767"/>
                  </a:cubicBezTo>
                  <a:cubicBezTo>
                    <a:pt x="313" y="777"/>
                    <a:pt x="343" y="782"/>
                    <a:pt x="373" y="782"/>
                  </a:cubicBezTo>
                  <a:cubicBezTo>
                    <a:pt x="462" y="782"/>
                    <a:pt x="545" y="737"/>
                    <a:pt x="606" y="646"/>
                  </a:cubicBezTo>
                  <a:lnTo>
                    <a:pt x="646" y="606"/>
                  </a:lnTo>
                  <a:lnTo>
                    <a:pt x="686" y="445"/>
                  </a:lnTo>
                  <a:lnTo>
                    <a:pt x="686" y="364"/>
                  </a:lnTo>
                  <a:lnTo>
                    <a:pt x="646" y="203"/>
                  </a:lnTo>
                  <a:lnTo>
                    <a:pt x="565" y="122"/>
                  </a:lnTo>
                  <a:lnTo>
                    <a:pt x="485" y="41"/>
                  </a:lnTo>
                  <a:lnTo>
                    <a:pt x="404"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6" name="Google Shape;966;p25"/>
            <p:cNvSpPr/>
            <p:nvPr/>
          </p:nvSpPr>
          <p:spPr>
            <a:xfrm rot="-5400000">
              <a:off x="6304741" y="1345733"/>
              <a:ext cx="15179" cy="16543"/>
            </a:xfrm>
            <a:custGeom>
              <a:rect b="b" l="l" r="r" t="t"/>
              <a:pathLst>
                <a:path extrusionOk="0" h="485" w="445">
                  <a:moveTo>
                    <a:pt x="121" y="1"/>
                  </a:moveTo>
                  <a:lnTo>
                    <a:pt x="0" y="202"/>
                  </a:lnTo>
                  <a:lnTo>
                    <a:pt x="41" y="243"/>
                  </a:lnTo>
                  <a:cubicBezTo>
                    <a:pt x="41" y="283"/>
                    <a:pt x="41" y="283"/>
                    <a:pt x="41" y="323"/>
                  </a:cubicBezTo>
                  <a:cubicBezTo>
                    <a:pt x="41" y="364"/>
                    <a:pt x="81" y="444"/>
                    <a:pt x="162" y="485"/>
                  </a:cubicBezTo>
                  <a:cubicBezTo>
                    <a:pt x="242" y="485"/>
                    <a:pt x="323" y="485"/>
                    <a:pt x="404" y="444"/>
                  </a:cubicBezTo>
                  <a:lnTo>
                    <a:pt x="404" y="364"/>
                  </a:lnTo>
                  <a:cubicBezTo>
                    <a:pt x="444" y="323"/>
                    <a:pt x="444" y="243"/>
                    <a:pt x="404" y="202"/>
                  </a:cubicBezTo>
                  <a:cubicBezTo>
                    <a:pt x="363" y="41"/>
                    <a:pt x="202" y="41"/>
                    <a:pt x="12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7" name="Google Shape;967;p25"/>
            <p:cNvSpPr/>
            <p:nvPr/>
          </p:nvSpPr>
          <p:spPr>
            <a:xfrm rot="-5400000">
              <a:off x="5612120" y="1562417"/>
              <a:ext cx="39943" cy="39909"/>
            </a:xfrm>
            <a:custGeom>
              <a:rect b="b" l="l" r="r" t="t"/>
              <a:pathLst>
                <a:path extrusionOk="0" h="1170" w="1171">
                  <a:moveTo>
                    <a:pt x="606" y="0"/>
                  </a:moveTo>
                  <a:cubicBezTo>
                    <a:pt x="364" y="0"/>
                    <a:pt x="162" y="121"/>
                    <a:pt x="41" y="323"/>
                  </a:cubicBezTo>
                  <a:lnTo>
                    <a:pt x="1" y="484"/>
                  </a:lnTo>
                  <a:lnTo>
                    <a:pt x="1" y="645"/>
                  </a:lnTo>
                  <a:lnTo>
                    <a:pt x="41" y="807"/>
                  </a:lnTo>
                  <a:cubicBezTo>
                    <a:pt x="162" y="968"/>
                    <a:pt x="364" y="1089"/>
                    <a:pt x="566" y="1170"/>
                  </a:cubicBezTo>
                  <a:lnTo>
                    <a:pt x="727" y="1170"/>
                  </a:lnTo>
                  <a:lnTo>
                    <a:pt x="848" y="1129"/>
                  </a:lnTo>
                  <a:lnTo>
                    <a:pt x="1009" y="1008"/>
                  </a:lnTo>
                  <a:cubicBezTo>
                    <a:pt x="1130" y="847"/>
                    <a:pt x="1170" y="645"/>
                    <a:pt x="1090" y="444"/>
                  </a:cubicBezTo>
                  <a:cubicBezTo>
                    <a:pt x="1049" y="202"/>
                    <a:pt x="848" y="40"/>
                    <a:pt x="60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8" name="Google Shape;968;p25"/>
            <p:cNvSpPr/>
            <p:nvPr/>
          </p:nvSpPr>
          <p:spPr>
            <a:xfrm rot="-5400000">
              <a:off x="6036943" y="1939554"/>
              <a:ext cx="27561" cy="27083"/>
            </a:xfrm>
            <a:custGeom>
              <a:rect b="b" l="l" r="r" t="t"/>
              <a:pathLst>
                <a:path extrusionOk="0" h="794" w="808">
                  <a:moveTo>
                    <a:pt x="364" y="1"/>
                  </a:moveTo>
                  <a:cubicBezTo>
                    <a:pt x="283" y="41"/>
                    <a:pt x="202" y="82"/>
                    <a:pt x="122" y="162"/>
                  </a:cubicBezTo>
                  <a:lnTo>
                    <a:pt x="81" y="162"/>
                  </a:lnTo>
                  <a:lnTo>
                    <a:pt x="1" y="323"/>
                  </a:lnTo>
                  <a:lnTo>
                    <a:pt x="1" y="444"/>
                  </a:lnTo>
                  <a:lnTo>
                    <a:pt x="1" y="525"/>
                  </a:lnTo>
                  <a:cubicBezTo>
                    <a:pt x="41" y="646"/>
                    <a:pt x="122" y="727"/>
                    <a:pt x="243" y="767"/>
                  </a:cubicBezTo>
                  <a:cubicBezTo>
                    <a:pt x="293" y="784"/>
                    <a:pt x="350" y="794"/>
                    <a:pt x="411" y="794"/>
                  </a:cubicBezTo>
                  <a:cubicBezTo>
                    <a:pt x="497" y="794"/>
                    <a:pt x="592" y="774"/>
                    <a:pt x="686" y="727"/>
                  </a:cubicBezTo>
                  <a:lnTo>
                    <a:pt x="727" y="646"/>
                  </a:lnTo>
                  <a:lnTo>
                    <a:pt x="807" y="485"/>
                  </a:lnTo>
                  <a:lnTo>
                    <a:pt x="807" y="364"/>
                  </a:lnTo>
                  <a:lnTo>
                    <a:pt x="807" y="323"/>
                  </a:lnTo>
                  <a:cubicBezTo>
                    <a:pt x="767" y="203"/>
                    <a:pt x="686" y="82"/>
                    <a:pt x="56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9" name="Google Shape;969;p25"/>
            <p:cNvSpPr/>
            <p:nvPr/>
          </p:nvSpPr>
          <p:spPr>
            <a:xfrm rot="-5400000">
              <a:off x="5805780" y="1707128"/>
              <a:ext cx="31688" cy="36600"/>
            </a:xfrm>
            <a:custGeom>
              <a:rect b="b" l="l" r="r" t="t"/>
              <a:pathLst>
                <a:path extrusionOk="0" h="1073" w="929">
                  <a:moveTo>
                    <a:pt x="404" y="1"/>
                  </a:moveTo>
                  <a:lnTo>
                    <a:pt x="243" y="41"/>
                  </a:lnTo>
                  <a:lnTo>
                    <a:pt x="81" y="243"/>
                  </a:lnTo>
                  <a:lnTo>
                    <a:pt x="1" y="445"/>
                  </a:lnTo>
                  <a:lnTo>
                    <a:pt x="1" y="687"/>
                  </a:lnTo>
                  <a:cubicBezTo>
                    <a:pt x="115" y="1002"/>
                    <a:pt x="291" y="1073"/>
                    <a:pt x="427" y="1073"/>
                  </a:cubicBezTo>
                  <a:cubicBezTo>
                    <a:pt x="482" y="1073"/>
                    <a:pt x="530" y="1061"/>
                    <a:pt x="565" y="1049"/>
                  </a:cubicBezTo>
                  <a:lnTo>
                    <a:pt x="727" y="928"/>
                  </a:lnTo>
                  <a:lnTo>
                    <a:pt x="888" y="727"/>
                  </a:lnTo>
                  <a:cubicBezTo>
                    <a:pt x="928" y="606"/>
                    <a:pt x="928" y="485"/>
                    <a:pt x="928" y="364"/>
                  </a:cubicBezTo>
                  <a:lnTo>
                    <a:pt x="807" y="122"/>
                  </a:lnTo>
                  <a:lnTo>
                    <a:pt x="646" y="41"/>
                  </a:lnTo>
                  <a:lnTo>
                    <a:pt x="404"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70" name="Google Shape;970;p25"/>
            <p:cNvSpPr/>
            <p:nvPr/>
          </p:nvSpPr>
          <p:spPr>
            <a:xfrm rot="-5400000">
              <a:off x="5597624" y="1832636"/>
              <a:ext cx="38544" cy="42808"/>
            </a:xfrm>
            <a:custGeom>
              <a:rect b="b" l="l" r="r" t="t"/>
              <a:pathLst>
                <a:path extrusionOk="0" h="1255" w="1130">
                  <a:moveTo>
                    <a:pt x="528" y="1"/>
                  </a:moveTo>
                  <a:cubicBezTo>
                    <a:pt x="417" y="1"/>
                    <a:pt x="301" y="35"/>
                    <a:pt x="202" y="85"/>
                  </a:cubicBezTo>
                  <a:lnTo>
                    <a:pt x="81" y="246"/>
                  </a:lnTo>
                  <a:lnTo>
                    <a:pt x="0" y="408"/>
                  </a:lnTo>
                  <a:lnTo>
                    <a:pt x="0" y="609"/>
                  </a:lnTo>
                  <a:cubicBezTo>
                    <a:pt x="0" y="649"/>
                    <a:pt x="40" y="690"/>
                    <a:pt x="40" y="730"/>
                  </a:cubicBezTo>
                  <a:cubicBezTo>
                    <a:pt x="121" y="1053"/>
                    <a:pt x="403" y="1254"/>
                    <a:pt x="726" y="1254"/>
                  </a:cubicBezTo>
                  <a:lnTo>
                    <a:pt x="887" y="1174"/>
                  </a:lnTo>
                  <a:lnTo>
                    <a:pt x="968" y="1093"/>
                  </a:lnTo>
                  <a:lnTo>
                    <a:pt x="1089" y="972"/>
                  </a:lnTo>
                  <a:cubicBezTo>
                    <a:pt x="1129" y="770"/>
                    <a:pt x="1129" y="609"/>
                    <a:pt x="1089" y="448"/>
                  </a:cubicBezTo>
                  <a:cubicBezTo>
                    <a:pt x="1008" y="246"/>
                    <a:pt x="887" y="125"/>
                    <a:pt x="726" y="45"/>
                  </a:cubicBezTo>
                  <a:cubicBezTo>
                    <a:pt x="664" y="14"/>
                    <a:pt x="597" y="1"/>
                    <a:pt x="528"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71" name="Google Shape;971;p25"/>
            <p:cNvSpPr/>
            <p:nvPr/>
          </p:nvSpPr>
          <p:spPr>
            <a:xfrm rot="-5400000">
              <a:off x="6072964" y="1294159"/>
              <a:ext cx="23399" cy="23399"/>
            </a:xfrm>
            <a:custGeom>
              <a:rect b="b" l="l" r="r" t="t"/>
              <a:pathLst>
                <a:path extrusionOk="0" h="686" w="686">
                  <a:moveTo>
                    <a:pt x="242" y="0"/>
                  </a:moveTo>
                  <a:lnTo>
                    <a:pt x="161" y="81"/>
                  </a:lnTo>
                  <a:lnTo>
                    <a:pt x="40" y="242"/>
                  </a:lnTo>
                  <a:cubicBezTo>
                    <a:pt x="0" y="283"/>
                    <a:pt x="0" y="363"/>
                    <a:pt x="40" y="444"/>
                  </a:cubicBezTo>
                  <a:lnTo>
                    <a:pt x="81" y="565"/>
                  </a:lnTo>
                  <a:lnTo>
                    <a:pt x="282" y="686"/>
                  </a:lnTo>
                  <a:lnTo>
                    <a:pt x="444" y="686"/>
                  </a:lnTo>
                  <a:lnTo>
                    <a:pt x="524" y="605"/>
                  </a:lnTo>
                  <a:lnTo>
                    <a:pt x="645" y="404"/>
                  </a:lnTo>
                  <a:cubicBezTo>
                    <a:pt x="686" y="363"/>
                    <a:pt x="686" y="283"/>
                    <a:pt x="686" y="242"/>
                  </a:cubicBezTo>
                  <a:lnTo>
                    <a:pt x="605" y="162"/>
                  </a:lnTo>
                  <a:lnTo>
                    <a:pt x="444"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72" name="Google Shape;972;p25"/>
            <p:cNvSpPr/>
            <p:nvPr/>
          </p:nvSpPr>
          <p:spPr>
            <a:xfrm rot="-5400000">
              <a:off x="6302421" y="1879350"/>
              <a:ext cx="19306" cy="15418"/>
            </a:xfrm>
            <a:custGeom>
              <a:rect b="b" l="l" r="r" t="t"/>
              <a:pathLst>
                <a:path extrusionOk="0" h="452" w="566">
                  <a:moveTo>
                    <a:pt x="330" y="0"/>
                  </a:moveTo>
                  <a:cubicBezTo>
                    <a:pt x="289" y="0"/>
                    <a:pt x="245" y="10"/>
                    <a:pt x="202" y="32"/>
                  </a:cubicBezTo>
                  <a:cubicBezTo>
                    <a:pt x="81" y="72"/>
                    <a:pt x="1" y="193"/>
                    <a:pt x="41" y="355"/>
                  </a:cubicBezTo>
                  <a:lnTo>
                    <a:pt x="121" y="435"/>
                  </a:lnTo>
                  <a:cubicBezTo>
                    <a:pt x="154" y="446"/>
                    <a:pt x="189" y="451"/>
                    <a:pt x="225" y="451"/>
                  </a:cubicBezTo>
                  <a:cubicBezTo>
                    <a:pt x="323" y="451"/>
                    <a:pt x="425" y="414"/>
                    <a:pt x="484" y="355"/>
                  </a:cubicBezTo>
                  <a:lnTo>
                    <a:pt x="565" y="234"/>
                  </a:lnTo>
                  <a:lnTo>
                    <a:pt x="565" y="193"/>
                  </a:lnTo>
                  <a:cubicBezTo>
                    <a:pt x="536" y="75"/>
                    <a:pt x="441" y="0"/>
                    <a:pt x="33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973" name="Google Shape;973;p25"/>
          <p:cNvGrpSpPr/>
          <p:nvPr/>
        </p:nvGrpSpPr>
        <p:grpSpPr>
          <a:xfrm rot="-1785685">
            <a:off x="7871985" y="3987904"/>
            <a:ext cx="1326590" cy="1139691"/>
            <a:chOff x="-754697" y="1352100"/>
            <a:chExt cx="6171556" cy="3954075"/>
          </a:xfrm>
        </p:grpSpPr>
        <p:sp>
          <p:nvSpPr>
            <p:cNvPr id="974" name="Google Shape;974;p25"/>
            <p:cNvSpPr/>
            <p:nvPr/>
          </p:nvSpPr>
          <p:spPr>
            <a:xfrm rot="-5400000">
              <a:off x="58844" y="2158513"/>
              <a:ext cx="2111360" cy="3738443"/>
            </a:xfrm>
            <a:custGeom>
              <a:rect b="b" l="l" r="r" t="t"/>
              <a:pathLst>
                <a:path extrusionOk="0" h="68080" w="38310">
                  <a:moveTo>
                    <a:pt x="314" y="1"/>
                  </a:moveTo>
                  <a:cubicBezTo>
                    <a:pt x="147" y="1"/>
                    <a:pt x="1" y="191"/>
                    <a:pt x="153" y="313"/>
                  </a:cubicBezTo>
                  <a:cubicBezTo>
                    <a:pt x="3661" y="3942"/>
                    <a:pt x="6968" y="7693"/>
                    <a:pt x="10074" y="11645"/>
                  </a:cubicBezTo>
                  <a:cubicBezTo>
                    <a:pt x="13179" y="15597"/>
                    <a:pt x="16083" y="19711"/>
                    <a:pt x="18785" y="23945"/>
                  </a:cubicBezTo>
                  <a:cubicBezTo>
                    <a:pt x="21527" y="28261"/>
                    <a:pt x="24027" y="32737"/>
                    <a:pt x="26326" y="37294"/>
                  </a:cubicBezTo>
                  <a:cubicBezTo>
                    <a:pt x="28625" y="41852"/>
                    <a:pt x="30682" y="46570"/>
                    <a:pt x="32537" y="51369"/>
                  </a:cubicBezTo>
                  <a:cubicBezTo>
                    <a:pt x="34392" y="56168"/>
                    <a:pt x="36005" y="61048"/>
                    <a:pt x="37376" y="66049"/>
                  </a:cubicBezTo>
                  <a:cubicBezTo>
                    <a:pt x="37538" y="66694"/>
                    <a:pt x="37739" y="67299"/>
                    <a:pt x="37901" y="67904"/>
                  </a:cubicBezTo>
                  <a:cubicBezTo>
                    <a:pt x="37918" y="68026"/>
                    <a:pt x="38002" y="68080"/>
                    <a:pt x="38087" y="68080"/>
                  </a:cubicBezTo>
                  <a:cubicBezTo>
                    <a:pt x="38198" y="68080"/>
                    <a:pt x="38309" y="67984"/>
                    <a:pt x="38263" y="67824"/>
                  </a:cubicBezTo>
                  <a:cubicBezTo>
                    <a:pt x="36973" y="62823"/>
                    <a:pt x="35400" y="57903"/>
                    <a:pt x="33626" y="53023"/>
                  </a:cubicBezTo>
                  <a:cubicBezTo>
                    <a:pt x="31811" y="48183"/>
                    <a:pt x="29794" y="43465"/>
                    <a:pt x="27536" y="38827"/>
                  </a:cubicBezTo>
                  <a:cubicBezTo>
                    <a:pt x="25278" y="34229"/>
                    <a:pt x="22858" y="29753"/>
                    <a:pt x="20156" y="25438"/>
                  </a:cubicBezTo>
                  <a:cubicBezTo>
                    <a:pt x="17494" y="21082"/>
                    <a:pt x="14631" y="16888"/>
                    <a:pt x="11525" y="12855"/>
                  </a:cubicBezTo>
                  <a:cubicBezTo>
                    <a:pt x="8460" y="8862"/>
                    <a:pt x="5194" y="5031"/>
                    <a:pt x="1725" y="1361"/>
                  </a:cubicBezTo>
                  <a:cubicBezTo>
                    <a:pt x="1322" y="918"/>
                    <a:pt x="879" y="514"/>
                    <a:pt x="475" y="71"/>
                  </a:cubicBezTo>
                  <a:cubicBezTo>
                    <a:pt x="426" y="21"/>
                    <a:pt x="369" y="1"/>
                    <a:pt x="31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75" name="Google Shape;975;p25"/>
            <p:cNvSpPr/>
            <p:nvPr/>
          </p:nvSpPr>
          <p:spPr>
            <a:xfrm rot="-5400000">
              <a:off x="-57623" y="2120398"/>
              <a:ext cx="2476039" cy="939443"/>
            </a:xfrm>
            <a:custGeom>
              <a:rect b="b" l="l" r="r" t="t"/>
              <a:pathLst>
                <a:path extrusionOk="0" h="17108" w="44927">
                  <a:moveTo>
                    <a:pt x="8186" y="0"/>
                  </a:moveTo>
                  <a:cubicBezTo>
                    <a:pt x="5062" y="0"/>
                    <a:pt x="1997" y="894"/>
                    <a:pt x="0" y="3391"/>
                  </a:cubicBezTo>
                  <a:lnTo>
                    <a:pt x="202" y="3431"/>
                  </a:lnTo>
                  <a:cubicBezTo>
                    <a:pt x="6735" y="8391"/>
                    <a:pt x="13752" y="12787"/>
                    <a:pt x="21415" y="15207"/>
                  </a:cubicBezTo>
                  <a:cubicBezTo>
                    <a:pt x="25260" y="16421"/>
                    <a:pt x="29289" y="17107"/>
                    <a:pt x="33291" y="17107"/>
                  </a:cubicBezTo>
                  <a:cubicBezTo>
                    <a:pt x="37263" y="17107"/>
                    <a:pt x="41210" y="16431"/>
                    <a:pt x="44927" y="14925"/>
                  </a:cubicBezTo>
                  <a:cubicBezTo>
                    <a:pt x="43193" y="13190"/>
                    <a:pt x="40934" y="12182"/>
                    <a:pt x="38756" y="11214"/>
                  </a:cubicBezTo>
                  <a:lnTo>
                    <a:pt x="23230" y="4439"/>
                  </a:lnTo>
                  <a:cubicBezTo>
                    <a:pt x="19681" y="2907"/>
                    <a:pt x="16132" y="1334"/>
                    <a:pt x="12381" y="487"/>
                  </a:cubicBezTo>
                  <a:cubicBezTo>
                    <a:pt x="11034" y="185"/>
                    <a:pt x="9604" y="0"/>
                    <a:pt x="8186"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76" name="Google Shape;976;p25"/>
            <p:cNvSpPr/>
            <p:nvPr/>
          </p:nvSpPr>
          <p:spPr>
            <a:xfrm rot="-5400000">
              <a:off x="2604364" y="700076"/>
              <a:ext cx="1778205" cy="3846785"/>
            </a:xfrm>
            <a:custGeom>
              <a:rect b="b" l="l" r="r" t="t"/>
              <a:pathLst>
                <a:path extrusionOk="0" h="70053" w="32265">
                  <a:moveTo>
                    <a:pt x="445" y="1"/>
                  </a:moveTo>
                  <a:lnTo>
                    <a:pt x="445" y="1"/>
                  </a:lnTo>
                  <a:cubicBezTo>
                    <a:pt x="1" y="8228"/>
                    <a:pt x="2300" y="16334"/>
                    <a:pt x="5082" y="24077"/>
                  </a:cubicBezTo>
                  <a:cubicBezTo>
                    <a:pt x="9438" y="36135"/>
                    <a:pt x="15003" y="47710"/>
                    <a:pt x="21738" y="58599"/>
                  </a:cubicBezTo>
                  <a:cubicBezTo>
                    <a:pt x="24440" y="62995"/>
                    <a:pt x="27465" y="67390"/>
                    <a:pt x="31699" y="70052"/>
                  </a:cubicBezTo>
                  <a:cubicBezTo>
                    <a:pt x="32264" y="69649"/>
                    <a:pt x="32264" y="68762"/>
                    <a:pt x="32143" y="68036"/>
                  </a:cubicBezTo>
                  <a:cubicBezTo>
                    <a:pt x="31095" y="59446"/>
                    <a:pt x="30006" y="50815"/>
                    <a:pt x="28917" y="42225"/>
                  </a:cubicBezTo>
                  <a:cubicBezTo>
                    <a:pt x="28554" y="38757"/>
                    <a:pt x="27989" y="35329"/>
                    <a:pt x="27223" y="31901"/>
                  </a:cubicBezTo>
                  <a:cubicBezTo>
                    <a:pt x="24239" y="19399"/>
                    <a:pt x="11212" y="5445"/>
                    <a:pt x="445" y="1"/>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77" name="Google Shape;977;p25"/>
            <p:cNvSpPr/>
            <p:nvPr/>
          </p:nvSpPr>
          <p:spPr>
            <a:xfrm rot="-5400000">
              <a:off x="1895155" y="2583442"/>
              <a:ext cx="853582" cy="3058352"/>
            </a:xfrm>
            <a:custGeom>
              <a:rect b="b" l="l" r="r" t="t"/>
              <a:pathLst>
                <a:path extrusionOk="0" h="55695" w="15488">
                  <a:moveTo>
                    <a:pt x="11696" y="0"/>
                  </a:moveTo>
                  <a:cubicBezTo>
                    <a:pt x="4800" y="5001"/>
                    <a:pt x="1170" y="14156"/>
                    <a:pt x="566" y="23189"/>
                  </a:cubicBezTo>
                  <a:cubicBezTo>
                    <a:pt x="1" y="32183"/>
                    <a:pt x="2098" y="41136"/>
                    <a:pt x="4518" y="49766"/>
                  </a:cubicBezTo>
                  <a:cubicBezTo>
                    <a:pt x="5163" y="51944"/>
                    <a:pt x="5849" y="54202"/>
                    <a:pt x="7421" y="55695"/>
                  </a:cubicBezTo>
                  <a:cubicBezTo>
                    <a:pt x="8873" y="46741"/>
                    <a:pt x="10769" y="37829"/>
                    <a:pt x="13148" y="29077"/>
                  </a:cubicBezTo>
                  <a:cubicBezTo>
                    <a:pt x="15487" y="20326"/>
                    <a:pt x="14237" y="8711"/>
                    <a:pt x="11696"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78" name="Google Shape;978;p25"/>
            <p:cNvSpPr/>
            <p:nvPr/>
          </p:nvSpPr>
          <p:spPr>
            <a:xfrm rot="-5400000">
              <a:off x="-967442" y="3510662"/>
              <a:ext cx="1631495" cy="399324"/>
            </a:xfrm>
            <a:custGeom>
              <a:rect b="b" l="l" r="r" t="t"/>
              <a:pathLst>
                <a:path extrusionOk="0" h="7272" w="29603">
                  <a:moveTo>
                    <a:pt x="14143" y="0"/>
                  </a:moveTo>
                  <a:cubicBezTo>
                    <a:pt x="11170" y="0"/>
                    <a:pt x="8191" y="288"/>
                    <a:pt x="5244" y="872"/>
                  </a:cubicBezTo>
                  <a:cubicBezTo>
                    <a:pt x="3187" y="1275"/>
                    <a:pt x="888" y="2001"/>
                    <a:pt x="1" y="4058"/>
                  </a:cubicBezTo>
                  <a:cubicBezTo>
                    <a:pt x="4518" y="6518"/>
                    <a:pt x="10446" y="6962"/>
                    <a:pt x="15487" y="7244"/>
                  </a:cubicBezTo>
                  <a:cubicBezTo>
                    <a:pt x="15858" y="7262"/>
                    <a:pt x="16230" y="7271"/>
                    <a:pt x="16603" y="7271"/>
                  </a:cubicBezTo>
                  <a:cubicBezTo>
                    <a:pt x="21253" y="7271"/>
                    <a:pt x="25981" y="5858"/>
                    <a:pt x="29602" y="2647"/>
                  </a:cubicBezTo>
                  <a:cubicBezTo>
                    <a:pt x="24609" y="896"/>
                    <a:pt x="19386" y="0"/>
                    <a:pt x="14143"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79" name="Google Shape;979;p25"/>
            <p:cNvSpPr/>
            <p:nvPr/>
          </p:nvSpPr>
          <p:spPr>
            <a:xfrm rot="-5400000">
              <a:off x="140117" y="4026774"/>
              <a:ext cx="844654" cy="1714149"/>
            </a:xfrm>
            <a:custGeom>
              <a:rect b="b" l="l" r="r" t="t"/>
              <a:pathLst>
                <a:path extrusionOk="0" h="31216" w="15326">
                  <a:moveTo>
                    <a:pt x="11696" y="0"/>
                  </a:moveTo>
                  <a:cubicBezTo>
                    <a:pt x="6897" y="2864"/>
                    <a:pt x="3428" y="7986"/>
                    <a:pt x="1735" y="13632"/>
                  </a:cubicBezTo>
                  <a:cubicBezTo>
                    <a:pt x="41" y="19237"/>
                    <a:pt x="0" y="25367"/>
                    <a:pt x="1009" y="31215"/>
                  </a:cubicBezTo>
                  <a:cubicBezTo>
                    <a:pt x="4074" y="26577"/>
                    <a:pt x="7058" y="21859"/>
                    <a:pt x="9921" y="17019"/>
                  </a:cubicBezTo>
                  <a:cubicBezTo>
                    <a:pt x="11131" y="15084"/>
                    <a:pt x="12139" y="13027"/>
                    <a:pt x="12946" y="10889"/>
                  </a:cubicBezTo>
                  <a:cubicBezTo>
                    <a:pt x="13793" y="8187"/>
                    <a:pt x="15325" y="3025"/>
                    <a:pt x="11696"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80" name="Google Shape;980;p25"/>
            <p:cNvSpPr/>
            <p:nvPr/>
          </p:nvSpPr>
          <p:spPr>
            <a:xfrm rot="-5400000">
              <a:off x="2581706" y="1169765"/>
              <a:ext cx="1405810" cy="3070158"/>
            </a:xfrm>
            <a:custGeom>
              <a:rect b="b" l="l" r="r" t="t"/>
              <a:pathLst>
                <a:path extrusionOk="0" h="55910" w="25508">
                  <a:moveTo>
                    <a:pt x="361" y="0"/>
                  </a:moveTo>
                  <a:cubicBezTo>
                    <a:pt x="179" y="0"/>
                    <a:pt x="1" y="257"/>
                    <a:pt x="156" y="443"/>
                  </a:cubicBezTo>
                  <a:lnTo>
                    <a:pt x="277" y="564"/>
                  </a:lnTo>
                  <a:lnTo>
                    <a:pt x="640" y="1048"/>
                  </a:lnTo>
                  <a:cubicBezTo>
                    <a:pt x="1083" y="1693"/>
                    <a:pt x="1527" y="2298"/>
                    <a:pt x="1970" y="2943"/>
                  </a:cubicBezTo>
                  <a:cubicBezTo>
                    <a:pt x="3584" y="5242"/>
                    <a:pt x="5076" y="7581"/>
                    <a:pt x="6487" y="10001"/>
                  </a:cubicBezTo>
                  <a:cubicBezTo>
                    <a:pt x="8665" y="13590"/>
                    <a:pt x="10722" y="17300"/>
                    <a:pt x="12577" y="21091"/>
                  </a:cubicBezTo>
                  <a:cubicBezTo>
                    <a:pt x="14956" y="25850"/>
                    <a:pt x="17094" y="30770"/>
                    <a:pt x="18989" y="35771"/>
                  </a:cubicBezTo>
                  <a:cubicBezTo>
                    <a:pt x="21167" y="41538"/>
                    <a:pt x="22982" y="47426"/>
                    <a:pt x="24434" y="53395"/>
                  </a:cubicBezTo>
                  <a:cubicBezTo>
                    <a:pt x="24635" y="54161"/>
                    <a:pt x="24797" y="54968"/>
                    <a:pt x="24958" y="55734"/>
                  </a:cubicBezTo>
                  <a:cubicBezTo>
                    <a:pt x="24989" y="55857"/>
                    <a:pt x="25078" y="55910"/>
                    <a:pt x="25175" y="55910"/>
                  </a:cubicBezTo>
                  <a:cubicBezTo>
                    <a:pt x="25332" y="55910"/>
                    <a:pt x="25507" y="55772"/>
                    <a:pt x="25482" y="55573"/>
                  </a:cubicBezTo>
                  <a:cubicBezTo>
                    <a:pt x="24111" y="49483"/>
                    <a:pt x="22337" y="43474"/>
                    <a:pt x="20199" y="37586"/>
                  </a:cubicBezTo>
                  <a:cubicBezTo>
                    <a:pt x="18344" y="32424"/>
                    <a:pt x="16207" y="27383"/>
                    <a:pt x="13827" y="22463"/>
                  </a:cubicBezTo>
                  <a:cubicBezTo>
                    <a:pt x="11932" y="18470"/>
                    <a:pt x="9875" y="14598"/>
                    <a:pt x="7617" y="10807"/>
                  </a:cubicBezTo>
                  <a:cubicBezTo>
                    <a:pt x="6124" y="8226"/>
                    <a:pt x="4471" y="5686"/>
                    <a:pt x="2777" y="3185"/>
                  </a:cubicBezTo>
                  <a:cubicBezTo>
                    <a:pt x="2091" y="2177"/>
                    <a:pt x="1366" y="1088"/>
                    <a:pt x="599" y="161"/>
                  </a:cubicBezTo>
                  <a:lnTo>
                    <a:pt x="519" y="80"/>
                  </a:lnTo>
                  <a:cubicBezTo>
                    <a:pt x="472" y="24"/>
                    <a:pt x="416" y="0"/>
                    <a:pt x="361"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81" name="Google Shape;981;p25"/>
            <p:cNvSpPr/>
            <p:nvPr/>
          </p:nvSpPr>
          <p:spPr>
            <a:xfrm rot="-5400000">
              <a:off x="173498" y="2212286"/>
              <a:ext cx="2072506" cy="627705"/>
            </a:xfrm>
            <a:custGeom>
              <a:rect b="b" l="l" r="r" t="t"/>
              <a:pathLst>
                <a:path extrusionOk="0" h="11431" w="37605">
                  <a:moveTo>
                    <a:pt x="939" y="1"/>
                  </a:moveTo>
                  <a:cubicBezTo>
                    <a:pt x="740" y="1"/>
                    <a:pt x="540" y="29"/>
                    <a:pt x="340" y="58"/>
                  </a:cubicBezTo>
                  <a:lnTo>
                    <a:pt x="300" y="58"/>
                  </a:lnTo>
                  <a:cubicBezTo>
                    <a:pt x="0" y="95"/>
                    <a:pt x="83" y="550"/>
                    <a:pt x="355" y="550"/>
                  </a:cubicBezTo>
                  <a:cubicBezTo>
                    <a:pt x="376" y="550"/>
                    <a:pt x="398" y="548"/>
                    <a:pt x="421" y="542"/>
                  </a:cubicBezTo>
                  <a:lnTo>
                    <a:pt x="421" y="501"/>
                  </a:lnTo>
                  <a:lnTo>
                    <a:pt x="905" y="501"/>
                  </a:lnTo>
                  <a:cubicBezTo>
                    <a:pt x="1469" y="501"/>
                    <a:pt x="2074" y="542"/>
                    <a:pt x="2639" y="622"/>
                  </a:cubicBezTo>
                  <a:cubicBezTo>
                    <a:pt x="5301" y="985"/>
                    <a:pt x="7922" y="1671"/>
                    <a:pt x="10423" y="2599"/>
                  </a:cubicBezTo>
                  <a:cubicBezTo>
                    <a:pt x="14980" y="4171"/>
                    <a:pt x="19295" y="6309"/>
                    <a:pt x="23771" y="8003"/>
                  </a:cubicBezTo>
                  <a:cubicBezTo>
                    <a:pt x="26917" y="9213"/>
                    <a:pt x="30143" y="10140"/>
                    <a:pt x="33450" y="10866"/>
                  </a:cubicBezTo>
                  <a:cubicBezTo>
                    <a:pt x="34338" y="11068"/>
                    <a:pt x="35225" y="11189"/>
                    <a:pt x="36112" y="11310"/>
                  </a:cubicBezTo>
                  <a:cubicBezTo>
                    <a:pt x="36475" y="11390"/>
                    <a:pt x="36838" y="11431"/>
                    <a:pt x="37241" y="11431"/>
                  </a:cubicBezTo>
                  <a:lnTo>
                    <a:pt x="37282" y="11431"/>
                  </a:lnTo>
                  <a:cubicBezTo>
                    <a:pt x="37604" y="11431"/>
                    <a:pt x="37604" y="10947"/>
                    <a:pt x="37282" y="10947"/>
                  </a:cubicBezTo>
                  <a:cubicBezTo>
                    <a:pt x="36273" y="10866"/>
                    <a:pt x="35265" y="10705"/>
                    <a:pt x="34257" y="10503"/>
                  </a:cubicBezTo>
                  <a:cubicBezTo>
                    <a:pt x="31192" y="9898"/>
                    <a:pt x="28127" y="9051"/>
                    <a:pt x="25183" y="8003"/>
                  </a:cubicBezTo>
                  <a:cubicBezTo>
                    <a:pt x="22884" y="7196"/>
                    <a:pt x="20626" y="6269"/>
                    <a:pt x="18408" y="5301"/>
                  </a:cubicBezTo>
                  <a:cubicBezTo>
                    <a:pt x="16149" y="4333"/>
                    <a:pt x="13971" y="3365"/>
                    <a:pt x="11713" y="2518"/>
                  </a:cubicBezTo>
                  <a:cubicBezTo>
                    <a:pt x="8971" y="1469"/>
                    <a:pt x="6107" y="663"/>
                    <a:pt x="3244" y="179"/>
                  </a:cubicBezTo>
                  <a:cubicBezTo>
                    <a:pt x="2558" y="58"/>
                    <a:pt x="1873" y="18"/>
                    <a:pt x="1187" y="18"/>
                  </a:cubicBezTo>
                  <a:cubicBezTo>
                    <a:pt x="1105" y="6"/>
                    <a:pt x="1022" y="1"/>
                    <a:pt x="939"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82" name="Google Shape;982;p25"/>
            <p:cNvSpPr/>
            <p:nvPr/>
          </p:nvSpPr>
          <p:spPr>
            <a:xfrm rot="-5400000">
              <a:off x="1927538" y="2923913"/>
              <a:ext cx="349248" cy="2321591"/>
            </a:xfrm>
            <a:custGeom>
              <a:rect b="b" l="l" r="r" t="t"/>
              <a:pathLst>
                <a:path extrusionOk="0" h="42278" w="6337">
                  <a:moveTo>
                    <a:pt x="5975" y="0"/>
                  </a:moveTo>
                  <a:cubicBezTo>
                    <a:pt x="5906" y="0"/>
                    <a:pt x="5843" y="34"/>
                    <a:pt x="5808" y="117"/>
                  </a:cubicBezTo>
                  <a:lnTo>
                    <a:pt x="5808" y="157"/>
                  </a:lnTo>
                  <a:cubicBezTo>
                    <a:pt x="5525" y="803"/>
                    <a:pt x="5243" y="1488"/>
                    <a:pt x="5001" y="2174"/>
                  </a:cubicBezTo>
                  <a:cubicBezTo>
                    <a:pt x="4316" y="3989"/>
                    <a:pt x="3751" y="5884"/>
                    <a:pt x="3227" y="7739"/>
                  </a:cubicBezTo>
                  <a:cubicBezTo>
                    <a:pt x="2420" y="10603"/>
                    <a:pt x="1775" y="13466"/>
                    <a:pt x="1291" y="16410"/>
                  </a:cubicBezTo>
                  <a:cubicBezTo>
                    <a:pt x="686" y="20040"/>
                    <a:pt x="323" y="23750"/>
                    <a:pt x="162" y="27420"/>
                  </a:cubicBezTo>
                  <a:cubicBezTo>
                    <a:pt x="0" y="31775"/>
                    <a:pt x="202" y="36131"/>
                    <a:pt x="726" y="40406"/>
                  </a:cubicBezTo>
                  <a:cubicBezTo>
                    <a:pt x="807" y="40970"/>
                    <a:pt x="847" y="41535"/>
                    <a:pt x="928" y="42100"/>
                  </a:cubicBezTo>
                  <a:cubicBezTo>
                    <a:pt x="959" y="42226"/>
                    <a:pt x="1052" y="42278"/>
                    <a:pt x="1152" y="42278"/>
                  </a:cubicBezTo>
                  <a:cubicBezTo>
                    <a:pt x="1307" y="42278"/>
                    <a:pt x="1477" y="42151"/>
                    <a:pt x="1452" y="41979"/>
                  </a:cubicBezTo>
                  <a:cubicBezTo>
                    <a:pt x="847" y="37623"/>
                    <a:pt x="565" y="33227"/>
                    <a:pt x="646" y="28872"/>
                  </a:cubicBezTo>
                  <a:cubicBezTo>
                    <a:pt x="807" y="22056"/>
                    <a:pt x="1734" y="15321"/>
                    <a:pt x="3469" y="8788"/>
                  </a:cubicBezTo>
                  <a:cubicBezTo>
                    <a:pt x="3993" y="6771"/>
                    <a:pt x="4598" y="4795"/>
                    <a:pt x="5324" y="2819"/>
                  </a:cubicBezTo>
                  <a:cubicBezTo>
                    <a:pt x="5525" y="2255"/>
                    <a:pt x="5727" y="1690"/>
                    <a:pt x="5969" y="1125"/>
                  </a:cubicBezTo>
                  <a:lnTo>
                    <a:pt x="6090" y="843"/>
                  </a:lnTo>
                  <a:cubicBezTo>
                    <a:pt x="6090" y="803"/>
                    <a:pt x="6130" y="762"/>
                    <a:pt x="6130" y="722"/>
                  </a:cubicBezTo>
                  <a:lnTo>
                    <a:pt x="6130" y="682"/>
                  </a:lnTo>
                  <a:cubicBezTo>
                    <a:pt x="6171" y="601"/>
                    <a:pt x="6211" y="520"/>
                    <a:pt x="6251" y="440"/>
                  </a:cubicBezTo>
                  <a:lnTo>
                    <a:pt x="6251" y="399"/>
                  </a:lnTo>
                  <a:cubicBezTo>
                    <a:pt x="6337" y="200"/>
                    <a:pt x="6140" y="0"/>
                    <a:pt x="5975"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83" name="Google Shape;983;p25"/>
            <p:cNvSpPr/>
            <p:nvPr/>
          </p:nvSpPr>
          <p:spPr>
            <a:xfrm rot="-5400000">
              <a:off x="205460" y="4311468"/>
              <a:ext cx="545448" cy="1188911"/>
            </a:xfrm>
            <a:custGeom>
              <a:rect b="b" l="l" r="r" t="t"/>
              <a:pathLst>
                <a:path extrusionOk="0" h="21651" w="9897">
                  <a:moveTo>
                    <a:pt x="9500" y="0"/>
                  </a:moveTo>
                  <a:cubicBezTo>
                    <a:pt x="9446" y="0"/>
                    <a:pt x="9391" y="18"/>
                    <a:pt x="9341" y="59"/>
                  </a:cubicBezTo>
                  <a:cubicBezTo>
                    <a:pt x="8414" y="906"/>
                    <a:pt x="7607" y="1915"/>
                    <a:pt x="6922" y="3003"/>
                  </a:cubicBezTo>
                  <a:cubicBezTo>
                    <a:pt x="4946" y="5947"/>
                    <a:pt x="3373" y="9133"/>
                    <a:pt x="2284" y="12521"/>
                  </a:cubicBezTo>
                  <a:cubicBezTo>
                    <a:pt x="1316" y="15384"/>
                    <a:pt x="550" y="18329"/>
                    <a:pt x="25" y="21313"/>
                  </a:cubicBezTo>
                  <a:cubicBezTo>
                    <a:pt x="1" y="21512"/>
                    <a:pt x="176" y="21650"/>
                    <a:pt x="333" y="21650"/>
                  </a:cubicBezTo>
                  <a:cubicBezTo>
                    <a:pt x="429" y="21650"/>
                    <a:pt x="519" y="21597"/>
                    <a:pt x="550" y="21474"/>
                  </a:cubicBezTo>
                  <a:cubicBezTo>
                    <a:pt x="1316" y="16675"/>
                    <a:pt x="2768" y="12037"/>
                    <a:pt x="4825" y="7641"/>
                  </a:cubicBezTo>
                  <a:cubicBezTo>
                    <a:pt x="5873" y="5343"/>
                    <a:pt x="7244" y="3205"/>
                    <a:pt x="8898" y="1269"/>
                  </a:cubicBezTo>
                  <a:cubicBezTo>
                    <a:pt x="9140" y="987"/>
                    <a:pt x="9422" y="705"/>
                    <a:pt x="9704" y="422"/>
                  </a:cubicBezTo>
                  <a:cubicBezTo>
                    <a:pt x="9897" y="262"/>
                    <a:pt x="9707" y="0"/>
                    <a:pt x="950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84" name="Google Shape;984;p25"/>
            <p:cNvSpPr/>
            <p:nvPr/>
          </p:nvSpPr>
          <p:spPr>
            <a:xfrm rot="-5400000">
              <a:off x="-842421" y="3681359"/>
              <a:ext cx="1323361" cy="87750"/>
            </a:xfrm>
            <a:custGeom>
              <a:rect b="b" l="l" r="r" t="t"/>
              <a:pathLst>
                <a:path extrusionOk="0" h="1598" w="24012">
                  <a:moveTo>
                    <a:pt x="13224" y="1"/>
                  </a:moveTo>
                  <a:cubicBezTo>
                    <a:pt x="11591" y="1"/>
                    <a:pt x="9957" y="32"/>
                    <a:pt x="8324" y="97"/>
                  </a:cubicBezTo>
                  <a:cubicBezTo>
                    <a:pt x="5945" y="177"/>
                    <a:pt x="3566" y="419"/>
                    <a:pt x="1267" y="863"/>
                  </a:cubicBezTo>
                  <a:cubicBezTo>
                    <a:pt x="944" y="944"/>
                    <a:pt x="622" y="984"/>
                    <a:pt x="299" y="1105"/>
                  </a:cubicBezTo>
                  <a:cubicBezTo>
                    <a:pt x="1" y="1179"/>
                    <a:pt x="116" y="1598"/>
                    <a:pt x="357" y="1598"/>
                  </a:cubicBezTo>
                  <a:cubicBezTo>
                    <a:pt x="377" y="1598"/>
                    <a:pt x="398" y="1595"/>
                    <a:pt x="420" y="1589"/>
                  </a:cubicBezTo>
                  <a:cubicBezTo>
                    <a:pt x="1428" y="1307"/>
                    <a:pt x="2436" y="1105"/>
                    <a:pt x="3485" y="1024"/>
                  </a:cubicBezTo>
                  <a:cubicBezTo>
                    <a:pt x="6383" y="654"/>
                    <a:pt x="9309" y="480"/>
                    <a:pt x="12240" y="480"/>
                  </a:cubicBezTo>
                  <a:cubicBezTo>
                    <a:pt x="12817" y="480"/>
                    <a:pt x="13394" y="487"/>
                    <a:pt x="13970" y="500"/>
                  </a:cubicBezTo>
                  <a:cubicBezTo>
                    <a:pt x="17197" y="540"/>
                    <a:pt x="20463" y="702"/>
                    <a:pt x="23690" y="944"/>
                  </a:cubicBezTo>
                  <a:cubicBezTo>
                    <a:pt x="23702" y="945"/>
                    <a:pt x="23713" y="946"/>
                    <a:pt x="23724" y="946"/>
                  </a:cubicBezTo>
                  <a:cubicBezTo>
                    <a:pt x="24012" y="946"/>
                    <a:pt x="24000" y="458"/>
                    <a:pt x="23690" y="419"/>
                  </a:cubicBezTo>
                  <a:cubicBezTo>
                    <a:pt x="20201" y="145"/>
                    <a:pt x="16712" y="1"/>
                    <a:pt x="1322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985" name="Google Shape;985;p25"/>
          <p:cNvSpPr/>
          <p:nvPr/>
        </p:nvSpPr>
        <p:spPr>
          <a:xfrm flipH="1">
            <a:off x="7742923" y="4414954"/>
            <a:ext cx="233532" cy="232705"/>
          </a:xfrm>
          <a:custGeom>
            <a:rect b="b" l="l" r="r" t="t"/>
            <a:pathLst>
              <a:path extrusionOk="0" h="6897" w="6897">
                <a:moveTo>
                  <a:pt x="3469" y="1"/>
                </a:moveTo>
                <a:cubicBezTo>
                  <a:pt x="1573" y="1"/>
                  <a:pt x="1" y="1533"/>
                  <a:pt x="1" y="3429"/>
                </a:cubicBezTo>
                <a:cubicBezTo>
                  <a:pt x="1" y="5364"/>
                  <a:pt x="1573" y="6897"/>
                  <a:pt x="3469" y="6897"/>
                </a:cubicBezTo>
                <a:cubicBezTo>
                  <a:pt x="5364" y="6897"/>
                  <a:pt x="6897" y="5364"/>
                  <a:pt x="6897" y="3429"/>
                </a:cubicBezTo>
                <a:cubicBezTo>
                  <a:pt x="6897" y="1533"/>
                  <a:pt x="5364" y="1"/>
                  <a:pt x="3469" y="1"/>
                </a:cubicBezTo>
                <a:close/>
              </a:path>
            </a:pathLst>
          </a:custGeom>
          <a:solidFill>
            <a:schemeClr val="accent5">
              <a:alpha val="843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86" name="Google Shape;986;p25"/>
          <p:cNvSpPr txBox="1"/>
          <p:nvPr>
            <p:ph idx="1" type="subTitle"/>
          </p:nvPr>
        </p:nvSpPr>
        <p:spPr>
          <a:xfrm>
            <a:off x="1497850" y="2161825"/>
            <a:ext cx="2905500" cy="14046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1400"/>
              <a:buNone/>
              <a:defRPr/>
            </a:lvl1pPr>
            <a:lvl2pPr lvl="1" rtl="0" algn="ctr">
              <a:spcBef>
                <a:spcPts val="0"/>
              </a:spcBef>
              <a:spcAft>
                <a:spcPts val="0"/>
              </a:spcAft>
              <a:buSzPts val="1400"/>
              <a:buNone/>
              <a:defRPr/>
            </a:lvl2pPr>
            <a:lvl3pPr lvl="2" rtl="0" algn="ctr">
              <a:spcBef>
                <a:spcPts val="0"/>
              </a:spcBef>
              <a:spcAft>
                <a:spcPts val="0"/>
              </a:spcAft>
              <a:buSzPts val="1400"/>
              <a:buNone/>
              <a:defRPr/>
            </a:lvl3pPr>
            <a:lvl4pPr lvl="3" rtl="0" algn="ctr">
              <a:spcBef>
                <a:spcPts val="0"/>
              </a:spcBef>
              <a:spcAft>
                <a:spcPts val="0"/>
              </a:spcAft>
              <a:buSzPts val="1400"/>
              <a:buNone/>
              <a:defRPr/>
            </a:lvl4pPr>
            <a:lvl5pPr lvl="4" rtl="0" algn="ctr">
              <a:spcBef>
                <a:spcPts val="0"/>
              </a:spcBef>
              <a:spcAft>
                <a:spcPts val="0"/>
              </a:spcAft>
              <a:buSzPts val="1400"/>
              <a:buNone/>
              <a:defRPr/>
            </a:lvl5pPr>
            <a:lvl6pPr lvl="5" rtl="0" algn="ctr">
              <a:spcBef>
                <a:spcPts val="0"/>
              </a:spcBef>
              <a:spcAft>
                <a:spcPts val="0"/>
              </a:spcAft>
              <a:buSzPts val="1400"/>
              <a:buNone/>
              <a:defRPr/>
            </a:lvl6pPr>
            <a:lvl7pPr lvl="6" rtl="0" algn="ctr">
              <a:spcBef>
                <a:spcPts val="0"/>
              </a:spcBef>
              <a:spcAft>
                <a:spcPts val="0"/>
              </a:spcAft>
              <a:buSzPts val="1400"/>
              <a:buNone/>
              <a:defRPr/>
            </a:lvl7pPr>
            <a:lvl8pPr lvl="7" rtl="0" algn="ctr">
              <a:spcBef>
                <a:spcPts val="0"/>
              </a:spcBef>
              <a:spcAft>
                <a:spcPts val="0"/>
              </a:spcAft>
              <a:buSzPts val="1400"/>
              <a:buNone/>
              <a:defRPr/>
            </a:lvl8pPr>
            <a:lvl9pPr lvl="8" rtl="0" algn="ctr">
              <a:spcBef>
                <a:spcPts val="0"/>
              </a:spcBef>
              <a:spcAft>
                <a:spcPts val="0"/>
              </a:spcAft>
              <a:buSzPts val="1400"/>
              <a:buNone/>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ext 4">
  <p:cSld name="CUSTOM_11_1">
    <p:spTree>
      <p:nvGrpSpPr>
        <p:cNvPr id="987" name="Shape 987"/>
        <p:cNvGrpSpPr/>
        <p:nvPr/>
      </p:nvGrpSpPr>
      <p:grpSpPr>
        <a:xfrm>
          <a:off x="0" y="0"/>
          <a:ext cx="0" cy="0"/>
          <a:chOff x="0" y="0"/>
          <a:chExt cx="0" cy="0"/>
        </a:xfrm>
      </p:grpSpPr>
      <p:grpSp>
        <p:nvGrpSpPr>
          <p:cNvPr id="988" name="Google Shape;988;p26"/>
          <p:cNvGrpSpPr/>
          <p:nvPr/>
        </p:nvGrpSpPr>
        <p:grpSpPr>
          <a:xfrm rot="6998630">
            <a:off x="7383252" y="3855096"/>
            <a:ext cx="2286257" cy="1270300"/>
            <a:chOff x="3611961" y="-41589"/>
            <a:chExt cx="3514763" cy="2473418"/>
          </a:xfrm>
        </p:grpSpPr>
        <p:sp>
          <p:nvSpPr>
            <p:cNvPr id="989" name="Google Shape;989;p26"/>
            <p:cNvSpPr/>
            <p:nvPr/>
          </p:nvSpPr>
          <p:spPr>
            <a:xfrm rot="-5400000">
              <a:off x="4132633" y="-562261"/>
              <a:ext cx="2473418" cy="3514763"/>
            </a:xfrm>
            <a:custGeom>
              <a:rect b="b" l="l" r="r" t="t"/>
              <a:pathLst>
                <a:path extrusionOk="0" h="103042" w="72513">
                  <a:moveTo>
                    <a:pt x="56380" y="1"/>
                  </a:moveTo>
                  <a:cubicBezTo>
                    <a:pt x="45008" y="20044"/>
                    <a:pt x="21415" y="28675"/>
                    <a:pt x="9679" y="48436"/>
                  </a:cubicBezTo>
                  <a:cubicBezTo>
                    <a:pt x="1" y="64648"/>
                    <a:pt x="444" y="87273"/>
                    <a:pt x="10728" y="103042"/>
                  </a:cubicBezTo>
                  <a:lnTo>
                    <a:pt x="22504" y="99815"/>
                  </a:lnTo>
                  <a:cubicBezTo>
                    <a:pt x="21496" y="98323"/>
                    <a:pt x="21657" y="96266"/>
                    <a:pt x="21940" y="94451"/>
                  </a:cubicBezTo>
                  <a:cubicBezTo>
                    <a:pt x="23391" y="86144"/>
                    <a:pt x="27908" y="78562"/>
                    <a:pt x="34240" y="73682"/>
                  </a:cubicBezTo>
                  <a:cubicBezTo>
                    <a:pt x="43556" y="66584"/>
                    <a:pt x="56138" y="65495"/>
                    <a:pt x="64608" y="57268"/>
                  </a:cubicBezTo>
                  <a:cubicBezTo>
                    <a:pt x="68721" y="53235"/>
                    <a:pt x="71463" y="47992"/>
                    <a:pt x="72512" y="42346"/>
                  </a:cubicBezTo>
                  <a:lnTo>
                    <a:pt x="56380" y="1"/>
                  </a:lnTo>
                  <a:close/>
                </a:path>
              </a:pathLst>
            </a:custGeom>
            <a:solidFill>
              <a:schemeClr val="accent5">
                <a:alpha val="843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90" name="Google Shape;990;p26"/>
            <p:cNvSpPr/>
            <p:nvPr/>
          </p:nvSpPr>
          <p:spPr>
            <a:xfrm rot="-5400000">
              <a:off x="5535782" y="1070619"/>
              <a:ext cx="16543" cy="9687"/>
            </a:xfrm>
            <a:custGeom>
              <a:rect b="b" l="l" r="r" t="t"/>
              <a:pathLst>
                <a:path extrusionOk="0" h="284" w="485">
                  <a:moveTo>
                    <a:pt x="445" y="1"/>
                  </a:moveTo>
                  <a:lnTo>
                    <a:pt x="324" y="41"/>
                  </a:lnTo>
                  <a:cubicBezTo>
                    <a:pt x="283" y="41"/>
                    <a:pt x="253" y="31"/>
                    <a:pt x="218" y="31"/>
                  </a:cubicBezTo>
                  <a:cubicBezTo>
                    <a:pt x="182" y="31"/>
                    <a:pt x="142" y="41"/>
                    <a:pt x="82" y="81"/>
                  </a:cubicBezTo>
                  <a:lnTo>
                    <a:pt x="82" y="122"/>
                  </a:lnTo>
                  <a:lnTo>
                    <a:pt x="1" y="162"/>
                  </a:lnTo>
                  <a:cubicBezTo>
                    <a:pt x="1" y="202"/>
                    <a:pt x="41" y="243"/>
                    <a:pt x="82" y="283"/>
                  </a:cubicBezTo>
                  <a:lnTo>
                    <a:pt x="283" y="283"/>
                  </a:lnTo>
                  <a:cubicBezTo>
                    <a:pt x="404" y="243"/>
                    <a:pt x="485" y="122"/>
                    <a:pt x="44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91" name="Google Shape;991;p26"/>
            <p:cNvSpPr/>
            <p:nvPr/>
          </p:nvSpPr>
          <p:spPr>
            <a:xfrm rot="-5400000">
              <a:off x="5408262" y="1549745"/>
              <a:ext cx="15179" cy="10199"/>
            </a:xfrm>
            <a:custGeom>
              <a:rect b="b" l="l" r="r" t="t"/>
              <a:pathLst>
                <a:path extrusionOk="0" h="299" w="445">
                  <a:moveTo>
                    <a:pt x="251" y="1"/>
                  </a:moveTo>
                  <a:cubicBezTo>
                    <a:pt x="222" y="1"/>
                    <a:pt x="192" y="6"/>
                    <a:pt x="162" y="16"/>
                  </a:cubicBezTo>
                  <a:cubicBezTo>
                    <a:pt x="121" y="16"/>
                    <a:pt x="81" y="56"/>
                    <a:pt x="41" y="97"/>
                  </a:cubicBezTo>
                  <a:cubicBezTo>
                    <a:pt x="0" y="177"/>
                    <a:pt x="0" y="258"/>
                    <a:pt x="0" y="298"/>
                  </a:cubicBezTo>
                  <a:lnTo>
                    <a:pt x="162" y="258"/>
                  </a:lnTo>
                  <a:cubicBezTo>
                    <a:pt x="162" y="258"/>
                    <a:pt x="198" y="276"/>
                    <a:pt x="245" y="276"/>
                  </a:cubicBezTo>
                  <a:cubicBezTo>
                    <a:pt x="269" y="276"/>
                    <a:pt x="296" y="272"/>
                    <a:pt x="323" y="258"/>
                  </a:cubicBezTo>
                  <a:cubicBezTo>
                    <a:pt x="323" y="258"/>
                    <a:pt x="323" y="218"/>
                    <a:pt x="323" y="218"/>
                  </a:cubicBezTo>
                  <a:lnTo>
                    <a:pt x="444" y="137"/>
                  </a:lnTo>
                  <a:cubicBezTo>
                    <a:pt x="414" y="46"/>
                    <a:pt x="338" y="1"/>
                    <a:pt x="25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92" name="Google Shape;992;p26"/>
            <p:cNvSpPr/>
            <p:nvPr/>
          </p:nvSpPr>
          <p:spPr>
            <a:xfrm rot="-5400000">
              <a:off x="6272848" y="1123984"/>
              <a:ext cx="19272" cy="15725"/>
            </a:xfrm>
            <a:custGeom>
              <a:rect b="b" l="l" r="r" t="t"/>
              <a:pathLst>
                <a:path extrusionOk="0" h="461" w="565">
                  <a:moveTo>
                    <a:pt x="284" y="0"/>
                  </a:moveTo>
                  <a:cubicBezTo>
                    <a:pt x="215" y="0"/>
                    <a:pt x="138" y="29"/>
                    <a:pt x="81" y="57"/>
                  </a:cubicBezTo>
                  <a:lnTo>
                    <a:pt x="0" y="218"/>
                  </a:lnTo>
                  <a:lnTo>
                    <a:pt x="81" y="380"/>
                  </a:lnTo>
                  <a:lnTo>
                    <a:pt x="242" y="460"/>
                  </a:lnTo>
                  <a:cubicBezTo>
                    <a:pt x="323" y="420"/>
                    <a:pt x="363" y="380"/>
                    <a:pt x="403" y="339"/>
                  </a:cubicBezTo>
                  <a:cubicBezTo>
                    <a:pt x="484" y="339"/>
                    <a:pt x="524" y="299"/>
                    <a:pt x="565" y="218"/>
                  </a:cubicBezTo>
                  <a:lnTo>
                    <a:pt x="444" y="17"/>
                  </a:lnTo>
                  <a:lnTo>
                    <a:pt x="363" y="17"/>
                  </a:lnTo>
                  <a:cubicBezTo>
                    <a:pt x="339" y="5"/>
                    <a:pt x="312" y="0"/>
                    <a:pt x="28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93" name="Google Shape;993;p26"/>
            <p:cNvSpPr/>
            <p:nvPr/>
          </p:nvSpPr>
          <p:spPr>
            <a:xfrm rot="-5400000">
              <a:off x="6586524" y="1678885"/>
              <a:ext cx="17908" cy="16066"/>
            </a:xfrm>
            <a:custGeom>
              <a:rect b="b" l="l" r="r" t="t"/>
              <a:pathLst>
                <a:path extrusionOk="0" h="471" w="525">
                  <a:moveTo>
                    <a:pt x="283" y="0"/>
                  </a:moveTo>
                  <a:cubicBezTo>
                    <a:pt x="122" y="0"/>
                    <a:pt x="1" y="162"/>
                    <a:pt x="41" y="363"/>
                  </a:cubicBezTo>
                  <a:lnTo>
                    <a:pt x="122" y="444"/>
                  </a:lnTo>
                  <a:cubicBezTo>
                    <a:pt x="155" y="461"/>
                    <a:pt x="202" y="471"/>
                    <a:pt x="252" y="471"/>
                  </a:cubicBezTo>
                  <a:cubicBezTo>
                    <a:pt x="322" y="471"/>
                    <a:pt x="397" y="451"/>
                    <a:pt x="444" y="404"/>
                  </a:cubicBezTo>
                  <a:cubicBezTo>
                    <a:pt x="525" y="323"/>
                    <a:pt x="525" y="242"/>
                    <a:pt x="525" y="202"/>
                  </a:cubicBezTo>
                  <a:lnTo>
                    <a:pt x="404" y="81"/>
                  </a:lnTo>
                  <a:lnTo>
                    <a:pt x="444" y="81"/>
                  </a:lnTo>
                  <a:lnTo>
                    <a:pt x="283"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94" name="Google Shape;994;p26"/>
            <p:cNvSpPr/>
            <p:nvPr/>
          </p:nvSpPr>
          <p:spPr>
            <a:xfrm rot="-5400000">
              <a:off x="6285264" y="1703172"/>
              <a:ext cx="22069" cy="26640"/>
            </a:xfrm>
            <a:custGeom>
              <a:rect b="b" l="l" r="r" t="t"/>
              <a:pathLst>
                <a:path extrusionOk="0" h="781" w="647">
                  <a:moveTo>
                    <a:pt x="347" y="1"/>
                  </a:moveTo>
                  <a:cubicBezTo>
                    <a:pt x="322" y="1"/>
                    <a:pt x="300" y="5"/>
                    <a:pt x="283" y="14"/>
                  </a:cubicBezTo>
                  <a:lnTo>
                    <a:pt x="203" y="14"/>
                  </a:lnTo>
                  <a:lnTo>
                    <a:pt x="82" y="94"/>
                  </a:lnTo>
                  <a:lnTo>
                    <a:pt x="41" y="175"/>
                  </a:lnTo>
                  <a:cubicBezTo>
                    <a:pt x="1" y="256"/>
                    <a:pt x="1" y="377"/>
                    <a:pt x="41" y="498"/>
                  </a:cubicBezTo>
                  <a:cubicBezTo>
                    <a:pt x="82" y="619"/>
                    <a:pt x="243" y="740"/>
                    <a:pt x="364" y="780"/>
                  </a:cubicBezTo>
                  <a:lnTo>
                    <a:pt x="525" y="699"/>
                  </a:lnTo>
                  <a:lnTo>
                    <a:pt x="646" y="538"/>
                  </a:lnTo>
                  <a:lnTo>
                    <a:pt x="646" y="336"/>
                  </a:lnTo>
                  <a:lnTo>
                    <a:pt x="646" y="296"/>
                  </a:lnTo>
                  <a:cubicBezTo>
                    <a:pt x="582" y="72"/>
                    <a:pt x="442" y="1"/>
                    <a:pt x="347"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95" name="Google Shape;995;p26"/>
            <p:cNvSpPr/>
            <p:nvPr/>
          </p:nvSpPr>
          <p:spPr>
            <a:xfrm rot="-5400000">
              <a:off x="6356912" y="1492832"/>
              <a:ext cx="12416" cy="14019"/>
            </a:xfrm>
            <a:custGeom>
              <a:rect b="b" l="l" r="r" t="t"/>
              <a:pathLst>
                <a:path extrusionOk="0" h="411" w="364">
                  <a:moveTo>
                    <a:pt x="172" y="1"/>
                  </a:moveTo>
                  <a:cubicBezTo>
                    <a:pt x="156" y="1"/>
                    <a:pt x="140" y="3"/>
                    <a:pt x="122" y="7"/>
                  </a:cubicBezTo>
                  <a:lnTo>
                    <a:pt x="82" y="88"/>
                  </a:lnTo>
                  <a:lnTo>
                    <a:pt x="1" y="249"/>
                  </a:lnTo>
                  <a:cubicBezTo>
                    <a:pt x="1" y="290"/>
                    <a:pt x="41" y="370"/>
                    <a:pt x="122" y="410"/>
                  </a:cubicBezTo>
                  <a:cubicBezTo>
                    <a:pt x="203" y="410"/>
                    <a:pt x="243" y="410"/>
                    <a:pt x="324" y="370"/>
                  </a:cubicBezTo>
                  <a:lnTo>
                    <a:pt x="364" y="209"/>
                  </a:lnTo>
                  <a:lnTo>
                    <a:pt x="364" y="169"/>
                  </a:lnTo>
                  <a:cubicBezTo>
                    <a:pt x="364" y="133"/>
                    <a:pt x="300" y="1"/>
                    <a:pt x="17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96" name="Google Shape;996;p26"/>
            <p:cNvSpPr/>
            <p:nvPr/>
          </p:nvSpPr>
          <p:spPr>
            <a:xfrm rot="-5400000">
              <a:off x="6510407" y="1284522"/>
              <a:ext cx="13780" cy="16543"/>
            </a:xfrm>
            <a:custGeom>
              <a:rect b="b" l="l" r="r" t="t"/>
              <a:pathLst>
                <a:path extrusionOk="0" h="485" w="404">
                  <a:moveTo>
                    <a:pt x="121" y="1"/>
                  </a:moveTo>
                  <a:lnTo>
                    <a:pt x="0" y="202"/>
                  </a:lnTo>
                  <a:cubicBezTo>
                    <a:pt x="0" y="243"/>
                    <a:pt x="41" y="323"/>
                    <a:pt x="81" y="364"/>
                  </a:cubicBezTo>
                  <a:lnTo>
                    <a:pt x="202" y="485"/>
                  </a:lnTo>
                  <a:cubicBezTo>
                    <a:pt x="283" y="444"/>
                    <a:pt x="323" y="404"/>
                    <a:pt x="363" y="323"/>
                  </a:cubicBezTo>
                  <a:cubicBezTo>
                    <a:pt x="404" y="283"/>
                    <a:pt x="404" y="162"/>
                    <a:pt x="363" y="122"/>
                  </a:cubicBezTo>
                  <a:lnTo>
                    <a:pt x="363" y="81"/>
                  </a:lnTo>
                  <a:lnTo>
                    <a:pt x="242"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97" name="Google Shape;997;p26"/>
            <p:cNvSpPr/>
            <p:nvPr/>
          </p:nvSpPr>
          <p:spPr>
            <a:xfrm rot="-5400000">
              <a:off x="6450067" y="1822232"/>
              <a:ext cx="13780" cy="16884"/>
            </a:xfrm>
            <a:custGeom>
              <a:rect b="b" l="l" r="r" t="t"/>
              <a:pathLst>
                <a:path extrusionOk="0" h="495" w="404">
                  <a:moveTo>
                    <a:pt x="243" y="0"/>
                  </a:moveTo>
                  <a:cubicBezTo>
                    <a:pt x="162" y="0"/>
                    <a:pt x="81" y="41"/>
                    <a:pt x="41" y="121"/>
                  </a:cubicBezTo>
                  <a:cubicBezTo>
                    <a:pt x="41" y="202"/>
                    <a:pt x="1" y="283"/>
                    <a:pt x="41" y="323"/>
                  </a:cubicBezTo>
                  <a:cubicBezTo>
                    <a:pt x="74" y="422"/>
                    <a:pt x="162" y="495"/>
                    <a:pt x="259" y="495"/>
                  </a:cubicBezTo>
                  <a:cubicBezTo>
                    <a:pt x="280" y="495"/>
                    <a:pt x="302" y="491"/>
                    <a:pt x="323" y="484"/>
                  </a:cubicBezTo>
                  <a:lnTo>
                    <a:pt x="404" y="363"/>
                  </a:lnTo>
                  <a:lnTo>
                    <a:pt x="404" y="323"/>
                  </a:lnTo>
                  <a:cubicBezTo>
                    <a:pt x="404" y="242"/>
                    <a:pt x="404" y="162"/>
                    <a:pt x="404" y="121"/>
                  </a:cubicBezTo>
                  <a:cubicBezTo>
                    <a:pt x="404" y="81"/>
                    <a:pt x="364" y="81"/>
                    <a:pt x="364" y="41"/>
                  </a:cubicBezTo>
                  <a:lnTo>
                    <a:pt x="243"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98" name="Google Shape;998;p26"/>
            <p:cNvSpPr/>
            <p:nvPr/>
          </p:nvSpPr>
          <p:spPr>
            <a:xfrm rot="-5400000">
              <a:off x="5356943" y="1325113"/>
              <a:ext cx="13780" cy="17908"/>
            </a:xfrm>
            <a:custGeom>
              <a:rect b="b" l="l" r="r" t="t"/>
              <a:pathLst>
                <a:path extrusionOk="0" h="525" w="404">
                  <a:moveTo>
                    <a:pt x="202" y="1"/>
                  </a:moveTo>
                  <a:lnTo>
                    <a:pt x="81" y="162"/>
                  </a:lnTo>
                  <a:cubicBezTo>
                    <a:pt x="81" y="162"/>
                    <a:pt x="81" y="202"/>
                    <a:pt x="41" y="202"/>
                  </a:cubicBezTo>
                  <a:cubicBezTo>
                    <a:pt x="0" y="283"/>
                    <a:pt x="0" y="364"/>
                    <a:pt x="0" y="444"/>
                  </a:cubicBezTo>
                  <a:lnTo>
                    <a:pt x="162" y="525"/>
                  </a:lnTo>
                  <a:cubicBezTo>
                    <a:pt x="323" y="444"/>
                    <a:pt x="404" y="283"/>
                    <a:pt x="363" y="122"/>
                  </a:cubicBezTo>
                  <a:cubicBezTo>
                    <a:pt x="323" y="41"/>
                    <a:pt x="283" y="1"/>
                    <a:pt x="20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99" name="Google Shape;999;p26"/>
            <p:cNvSpPr/>
            <p:nvPr/>
          </p:nvSpPr>
          <p:spPr>
            <a:xfrm rot="-5400000">
              <a:off x="5517346" y="1699283"/>
              <a:ext cx="42672" cy="35781"/>
            </a:xfrm>
            <a:custGeom>
              <a:rect b="b" l="l" r="r" t="t"/>
              <a:pathLst>
                <a:path extrusionOk="0" h="1049" w="1251">
                  <a:moveTo>
                    <a:pt x="534" y="1"/>
                  </a:moveTo>
                  <a:cubicBezTo>
                    <a:pt x="422" y="1"/>
                    <a:pt x="291" y="38"/>
                    <a:pt x="202" y="97"/>
                  </a:cubicBezTo>
                  <a:cubicBezTo>
                    <a:pt x="81" y="218"/>
                    <a:pt x="0" y="379"/>
                    <a:pt x="41" y="581"/>
                  </a:cubicBezTo>
                  <a:lnTo>
                    <a:pt x="121" y="742"/>
                  </a:lnTo>
                  <a:lnTo>
                    <a:pt x="242" y="863"/>
                  </a:lnTo>
                  <a:lnTo>
                    <a:pt x="363" y="944"/>
                  </a:lnTo>
                  <a:lnTo>
                    <a:pt x="404" y="944"/>
                  </a:lnTo>
                  <a:cubicBezTo>
                    <a:pt x="506" y="1021"/>
                    <a:pt x="624" y="1049"/>
                    <a:pt x="739" y="1049"/>
                  </a:cubicBezTo>
                  <a:cubicBezTo>
                    <a:pt x="804" y="1049"/>
                    <a:pt x="869" y="1039"/>
                    <a:pt x="928" y="1025"/>
                  </a:cubicBezTo>
                  <a:cubicBezTo>
                    <a:pt x="1089" y="944"/>
                    <a:pt x="1210" y="823"/>
                    <a:pt x="1251" y="662"/>
                  </a:cubicBezTo>
                  <a:lnTo>
                    <a:pt x="1170" y="339"/>
                  </a:lnTo>
                  <a:lnTo>
                    <a:pt x="1049" y="218"/>
                  </a:lnTo>
                  <a:lnTo>
                    <a:pt x="1049" y="178"/>
                  </a:lnTo>
                  <a:cubicBezTo>
                    <a:pt x="968" y="57"/>
                    <a:pt x="807" y="16"/>
                    <a:pt x="646" y="16"/>
                  </a:cubicBezTo>
                  <a:cubicBezTo>
                    <a:pt x="613" y="6"/>
                    <a:pt x="575" y="1"/>
                    <a:pt x="53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00" name="Google Shape;1000;p26"/>
            <p:cNvSpPr/>
            <p:nvPr/>
          </p:nvSpPr>
          <p:spPr>
            <a:xfrm rot="-5400000">
              <a:off x="5622609" y="1331816"/>
              <a:ext cx="23434" cy="25139"/>
            </a:xfrm>
            <a:custGeom>
              <a:rect b="b" l="l" r="r" t="t"/>
              <a:pathLst>
                <a:path extrusionOk="0" h="737" w="687">
                  <a:moveTo>
                    <a:pt x="283" y="0"/>
                  </a:moveTo>
                  <a:lnTo>
                    <a:pt x="202" y="41"/>
                  </a:lnTo>
                  <a:lnTo>
                    <a:pt x="122" y="81"/>
                  </a:lnTo>
                  <a:lnTo>
                    <a:pt x="81" y="162"/>
                  </a:lnTo>
                  <a:lnTo>
                    <a:pt x="41" y="202"/>
                  </a:lnTo>
                  <a:cubicBezTo>
                    <a:pt x="1" y="323"/>
                    <a:pt x="1" y="404"/>
                    <a:pt x="41" y="525"/>
                  </a:cubicBezTo>
                  <a:cubicBezTo>
                    <a:pt x="75" y="658"/>
                    <a:pt x="191" y="737"/>
                    <a:pt x="322" y="737"/>
                  </a:cubicBezTo>
                  <a:cubicBezTo>
                    <a:pt x="349" y="737"/>
                    <a:pt x="376" y="733"/>
                    <a:pt x="404" y="726"/>
                  </a:cubicBezTo>
                  <a:lnTo>
                    <a:pt x="525" y="686"/>
                  </a:lnTo>
                  <a:lnTo>
                    <a:pt x="646" y="444"/>
                  </a:lnTo>
                  <a:cubicBezTo>
                    <a:pt x="686" y="363"/>
                    <a:pt x="686" y="283"/>
                    <a:pt x="646" y="202"/>
                  </a:cubicBezTo>
                  <a:lnTo>
                    <a:pt x="606" y="121"/>
                  </a:lnTo>
                  <a:lnTo>
                    <a:pt x="525" y="41"/>
                  </a:lnTo>
                  <a:lnTo>
                    <a:pt x="404"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01" name="Google Shape;1001;p26"/>
            <p:cNvSpPr/>
            <p:nvPr/>
          </p:nvSpPr>
          <p:spPr>
            <a:xfrm rot="-5400000">
              <a:off x="5508034" y="1391372"/>
              <a:ext cx="24798" cy="25685"/>
            </a:xfrm>
            <a:custGeom>
              <a:rect b="b" l="l" r="r" t="t"/>
              <a:pathLst>
                <a:path extrusionOk="0" h="753" w="727">
                  <a:moveTo>
                    <a:pt x="323" y="0"/>
                  </a:moveTo>
                  <a:lnTo>
                    <a:pt x="202" y="40"/>
                  </a:lnTo>
                  <a:lnTo>
                    <a:pt x="121" y="121"/>
                  </a:lnTo>
                  <a:lnTo>
                    <a:pt x="41" y="282"/>
                  </a:lnTo>
                  <a:cubicBezTo>
                    <a:pt x="0" y="363"/>
                    <a:pt x="0" y="403"/>
                    <a:pt x="41" y="484"/>
                  </a:cubicBezTo>
                  <a:lnTo>
                    <a:pt x="81" y="605"/>
                  </a:lnTo>
                  <a:lnTo>
                    <a:pt x="283" y="726"/>
                  </a:lnTo>
                  <a:cubicBezTo>
                    <a:pt x="333" y="743"/>
                    <a:pt x="383" y="753"/>
                    <a:pt x="430" y="753"/>
                  </a:cubicBezTo>
                  <a:cubicBezTo>
                    <a:pt x="497" y="753"/>
                    <a:pt x="558" y="733"/>
                    <a:pt x="605" y="686"/>
                  </a:cubicBezTo>
                  <a:lnTo>
                    <a:pt x="646" y="605"/>
                  </a:lnTo>
                  <a:lnTo>
                    <a:pt x="726" y="444"/>
                  </a:lnTo>
                  <a:lnTo>
                    <a:pt x="726" y="323"/>
                  </a:lnTo>
                  <a:lnTo>
                    <a:pt x="646" y="161"/>
                  </a:lnTo>
                  <a:lnTo>
                    <a:pt x="565" y="81"/>
                  </a:lnTo>
                  <a:lnTo>
                    <a:pt x="404"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02" name="Google Shape;1002;p26"/>
            <p:cNvSpPr/>
            <p:nvPr/>
          </p:nvSpPr>
          <p:spPr>
            <a:xfrm rot="-5400000">
              <a:off x="5202016" y="1507193"/>
              <a:ext cx="13780" cy="19681"/>
            </a:xfrm>
            <a:custGeom>
              <a:rect b="b" l="l" r="r" t="t"/>
              <a:pathLst>
                <a:path extrusionOk="0" h="577" w="404">
                  <a:moveTo>
                    <a:pt x="246" y="1"/>
                  </a:moveTo>
                  <a:cubicBezTo>
                    <a:pt x="232" y="1"/>
                    <a:pt x="217" y="4"/>
                    <a:pt x="202" y="11"/>
                  </a:cubicBezTo>
                  <a:lnTo>
                    <a:pt x="122" y="213"/>
                  </a:lnTo>
                  <a:cubicBezTo>
                    <a:pt x="41" y="253"/>
                    <a:pt x="1" y="334"/>
                    <a:pt x="1" y="455"/>
                  </a:cubicBezTo>
                  <a:lnTo>
                    <a:pt x="162" y="576"/>
                  </a:lnTo>
                  <a:cubicBezTo>
                    <a:pt x="162" y="556"/>
                    <a:pt x="172" y="546"/>
                    <a:pt x="187" y="546"/>
                  </a:cubicBezTo>
                  <a:cubicBezTo>
                    <a:pt x="202" y="546"/>
                    <a:pt x="222" y="556"/>
                    <a:pt x="243" y="576"/>
                  </a:cubicBezTo>
                  <a:lnTo>
                    <a:pt x="404" y="415"/>
                  </a:lnTo>
                  <a:cubicBezTo>
                    <a:pt x="404" y="374"/>
                    <a:pt x="404" y="374"/>
                    <a:pt x="404" y="334"/>
                  </a:cubicBezTo>
                  <a:cubicBezTo>
                    <a:pt x="404" y="253"/>
                    <a:pt x="404" y="173"/>
                    <a:pt x="404" y="132"/>
                  </a:cubicBezTo>
                  <a:cubicBezTo>
                    <a:pt x="371" y="67"/>
                    <a:pt x="311" y="1"/>
                    <a:pt x="24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03" name="Google Shape;1003;p26"/>
            <p:cNvSpPr/>
            <p:nvPr/>
          </p:nvSpPr>
          <p:spPr>
            <a:xfrm rot="-5400000">
              <a:off x="5251595" y="1711904"/>
              <a:ext cx="16543" cy="14701"/>
            </a:xfrm>
            <a:custGeom>
              <a:rect b="b" l="l" r="r" t="t"/>
              <a:pathLst>
                <a:path extrusionOk="0" h="431" w="485">
                  <a:moveTo>
                    <a:pt x="212" y="1"/>
                  </a:moveTo>
                  <a:cubicBezTo>
                    <a:pt x="155" y="1"/>
                    <a:pt x="98" y="29"/>
                    <a:pt x="41" y="58"/>
                  </a:cubicBezTo>
                  <a:lnTo>
                    <a:pt x="1" y="179"/>
                  </a:lnTo>
                  <a:cubicBezTo>
                    <a:pt x="35" y="347"/>
                    <a:pt x="124" y="431"/>
                    <a:pt x="223" y="431"/>
                  </a:cubicBezTo>
                  <a:cubicBezTo>
                    <a:pt x="243" y="431"/>
                    <a:pt x="263" y="427"/>
                    <a:pt x="283" y="421"/>
                  </a:cubicBezTo>
                  <a:cubicBezTo>
                    <a:pt x="404" y="340"/>
                    <a:pt x="485" y="219"/>
                    <a:pt x="445" y="98"/>
                  </a:cubicBezTo>
                  <a:lnTo>
                    <a:pt x="324" y="17"/>
                  </a:lnTo>
                  <a:lnTo>
                    <a:pt x="283" y="17"/>
                  </a:lnTo>
                  <a:cubicBezTo>
                    <a:pt x="260" y="5"/>
                    <a:pt x="236" y="1"/>
                    <a:pt x="21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04" name="Google Shape;1004;p26"/>
            <p:cNvSpPr/>
            <p:nvPr/>
          </p:nvSpPr>
          <p:spPr>
            <a:xfrm rot="-5400000">
              <a:off x="5432599" y="1788702"/>
              <a:ext cx="28925" cy="27527"/>
            </a:xfrm>
            <a:custGeom>
              <a:rect b="b" l="l" r="r" t="t"/>
              <a:pathLst>
                <a:path extrusionOk="0" h="807" w="848">
                  <a:moveTo>
                    <a:pt x="444" y="0"/>
                  </a:moveTo>
                  <a:lnTo>
                    <a:pt x="323" y="41"/>
                  </a:lnTo>
                  <a:cubicBezTo>
                    <a:pt x="122" y="81"/>
                    <a:pt x="1" y="242"/>
                    <a:pt x="1" y="444"/>
                  </a:cubicBezTo>
                  <a:lnTo>
                    <a:pt x="81" y="565"/>
                  </a:lnTo>
                  <a:lnTo>
                    <a:pt x="122" y="605"/>
                  </a:lnTo>
                  <a:cubicBezTo>
                    <a:pt x="202" y="726"/>
                    <a:pt x="323" y="807"/>
                    <a:pt x="485" y="807"/>
                  </a:cubicBezTo>
                  <a:lnTo>
                    <a:pt x="565" y="767"/>
                  </a:lnTo>
                  <a:lnTo>
                    <a:pt x="646" y="686"/>
                  </a:lnTo>
                  <a:cubicBezTo>
                    <a:pt x="807" y="605"/>
                    <a:pt x="848" y="404"/>
                    <a:pt x="767" y="242"/>
                  </a:cubicBezTo>
                  <a:cubicBezTo>
                    <a:pt x="767" y="162"/>
                    <a:pt x="727" y="121"/>
                    <a:pt x="646" y="41"/>
                  </a:cubicBezTo>
                  <a:lnTo>
                    <a:pt x="565" y="41"/>
                  </a:lnTo>
                  <a:lnTo>
                    <a:pt x="444"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05" name="Google Shape;1005;p26"/>
            <p:cNvSpPr/>
            <p:nvPr/>
          </p:nvSpPr>
          <p:spPr>
            <a:xfrm rot="-5400000">
              <a:off x="5369325" y="1682757"/>
              <a:ext cx="26162" cy="27561"/>
            </a:xfrm>
            <a:custGeom>
              <a:rect b="b" l="l" r="r" t="t"/>
              <a:pathLst>
                <a:path extrusionOk="0" h="808" w="767">
                  <a:moveTo>
                    <a:pt x="323" y="1"/>
                  </a:moveTo>
                  <a:cubicBezTo>
                    <a:pt x="121" y="122"/>
                    <a:pt x="0" y="324"/>
                    <a:pt x="0" y="525"/>
                  </a:cubicBezTo>
                  <a:lnTo>
                    <a:pt x="41" y="687"/>
                  </a:lnTo>
                  <a:lnTo>
                    <a:pt x="202" y="807"/>
                  </a:lnTo>
                  <a:lnTo>
                    <a:pt x="323" y="807"/>
                  </a:lnTo>
                  <a:cubicBezTo>
                    <a:pt x="484" y="767"/>
                    <a:pt x="646" y="687"/>
                    <a:pt x="726" y="525"/>
                  </a:cubicBezTo>
                  <a:cubicBezTo>
                    <a:pt x="767" y="445"/>
                    <a:pt x="767" y="324"/>
                    <a:pt x="726" y="203"/>
                  </a:cubicBezTo>
                  <a:cubicBezTo>
                    <a:pt x="686" y="162"/>
                    <a:pt x="686" y="162"/>
                    <a:pt x="686" y="122"/>
                  </a:cubicBezTo>
                  <a:lnTo>
                    <a:pt x="605" y="41"/>
                  </a:lnTo>
                  <a:lnTo>
                    <a:pt x="444"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06" name="Google Shape;1006;p26"/>
            <p:cNvSpPr/>
            <p:nvPr/>
          </p:nvSpPr>
          <p:spPr>
            <a:xfrm rot="-5400000">
              <a:off x="5180202" y="1896678"/>
              <a:ext cx="27527" cy="16543"/>
            </a:xfrm>
            <a:custGeom>
              <a:rect b="b" l="l" r="r" t="t"/>
              <a:pathLst>
                <a:path extrusionOk="0" h="485" w="807">
                  <a:moveTo>
                    <a:pt x="283" y="0"/>
                  </a:moveTo>
                  <a:cubicBezTo>
                    <a:pt x="202" y="0"/>
                    <a:pt x="81" y="40"/>
                    <a:pt x="0" y="121"/>
                  </a:cubicBezTo>
                  <a:lnTo>
                    <a:pt x="81" y="363"/>
                  </a:lnTo>
                  <a:cubicBezTo>
                    <a:pt x="283" y="363"/>
                    <a:pt x="484" y="403"/>
                    <a:pt x="646" y="484"/>
                  </a:cubicBezTo>
                  <a:lnTo>
                    <a:pt x="807" y="282"/>
                  </a:lnTo>
                  <a:cubicBezTo>
                    <a:pt x="686" y="121"/>
                    <a:pt x="484" y="0"/>
                    <a:pt x="283"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07" name="Google Shape;1007;p26"/>
            <p:cNvSpPr/>
            <p:nvPr/>
          </p:nvSpPr>
          <p:spPr>
            <a:xfrm rot="-5400000">
              <a:off x="5939815" y="1406329"/>
              <a:ext cx="39909" cy="49425"/>
            </a:xfrm>
            <a:custGeom>
              <a:rect b="b" l="l" r="r" t="t"/>
              <a:pathLst>
                <a:path extrusionOk="0" h="1449" w="1170">
                  <a:moveTo>
                    <a:pt x="701" y="1"/>
                  </a:moveTo>
                  <a:cubicBezTo>
                    <a:pt x="668" y="1"/>
                    <a:pt x="636" y="4"/>
                    <a:pt x="605" y="11"/>
                  </a:cubicBezTo>
                  <a:lnTo>
                    <a:pt x="403" y="172"/>
                  </a:lnTo>
                  <a:lnTo>
                    <a:pt x="323" y="252"/>
                  </a:lnTo>
                  <a:cubicBezTo>
                    <a:pt x="282" y="293"/>
                    <a:pt x="202" y="414"/>
                    <a:pt x="202" y="494"/>
                  </a:cubicBezTo>
                  <a:lnTo>
                    <a:pt x="121" y="615"/>
                  </a:lnTo>
                  <a:lnTo>
                    <a:pt x="40" y="736"/>
                  </a:lnTo>
                  <a:lnTo>
                    <a:pt x="40" y="817"/>
                  </a:lnTo>
                  <a:cubicBezTo>
                    <a:pt x="0" y="898"/>
                    <a:pt x="0" y="978"/>
                    <a:pt x="0" y="1059"/>
                  </a:cubicBezTo>
                  <a:lnTo>
                    <a:pt x="121" y="1301"/>
                  </a:lnTo>
                  <a:lnTo>
                    <a:pt x="282" y="1382"/>
                  </a:lnTo>
                  <a:lnTo>
                    <a:pt x="363" y="1422"/>
                  </a:lnTo>
                  <a:cubicBezTo>
                    <a:pt x="430" y="1439"/>
                    <a:pt x="490" y="1449"/>
                    <a:pt x="546" y="1449"/>
                  </a:cubicBezTo>
                  <a:cubicBezTo>
                    <a:pt x="625" y="1449"/>
                    <a:pt x="695" y="1429"/>
                    <a:pt x="766" y="1382"/>
                  </a:cubicBezTo>
                  <a:lnTo>
                    <a:pt x="887" y="1220"/>
                  </a:lnTo>
                  <a:lnTo>
                    <a:pt x="968" y="1059"/>
                  </a:lnTo>
                  <a:lnTo>
                    <a:pt x="968" y="978"/>
                  </a:lnTo>
                  <a:lnTo>
                    <a:pt x="1089" y="817"/>
                  </a:lnTo>
                  <a:lnTo>
                    <a:pt x="1170" y="656"/>
                  </a:lnTo>
                  <a:lnTo>
                    <a:pt x="1170" y="373"/>
                  </a:lnTo>
                  <a:cubicBezTo>
                    <a:pt x="1067" y="101"/>
                    <a:pt x="879" y="1"/>
                    <a:pt x="70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08" name="Google Shape;1008;p26"/>
            <p:cNvSpPr/>
            <p:nvPr/>
          </p:nvSpPr>
          <p:spPr>
            <a:xfrm rot="-5400000">
              <a:off x="6133509" y="1549472"/>
              <a:ext cx="22069" cy="25889"/>
            </a:xfrm>
            <a:custGeom>
              <a:rect b="b" l="l" r="r" t="t"/>
              <a:pathLst>
                <a:path extrusionOk="0" h="759" w="647">
                  <a:moveTo>
                    <a:pt x="348" y="0"/>
                  </a:moveTo>
                  <a:cubicBezTo>
                    <a:pt x="248" y="0"/>
                    <a:pt x="142" y="46"/>
                    <a:pt x="81" y="137"/>
                  </a:cubicBezTo>
                  <a:cubicBezTo>
                    <a:pt x="1" y="217"/>
                    <a:pt x="1" y="379"/>
                    <a:pt x="41" y="500"/>
                  </a:cubicBezTo>
                  <a:cubicBezTo>
                    <a:pt x="81" y="621"/>
                    <a:pt x="162" y="701"/>
                    <a:pt x="243" y="741"/>
                  </a:cubicBezTo>
                  <a:cubicBezTo>
                    <a:pt x="266" y="753"/>
                    <a:pt x="294" y="758"/>
                    <a:pt x="322" y="758"/>
                  </a:cubicBezTo>
                  <a:cubicBezTo>
                    <a:pt x="391" y="758"/>
                    <a:pt x="468" y="730"/>
                    <a:pt x="525" y="701"/>
                  </a:cubicBezTo>
                  <a:lnTo>
                    <a:pt x="565" y="621"/>
                  </a:lnTo>
                  <a:lnTo>
                    <a:pt x="606" y="540"/>
                  </a:lnTo>
                  <a:lnTo>
                    <a:pt x="646" y="419"/>
                  </a:lnTo>
                  <a:lnTo>
                    <a:pt x="646" y="298"/>
                  </a:lnTo>
                  <a:lnTo>
                    <a:pt x="606" y="177"/>
                  </a:lnTo>
                  <a:lnTo>
                    <a:pt x="565" y="137"/>
                  </a:lnTo>
                  <a:lnTo>
                    <a:pt x="485" y="56"/>
                  </a:lnTo>
                  <a:lnTo>
                    <a:pt x="444" y="16"/>
                  </a:lnTo>
                  <a:cubicBezTo>
                    <a:pt x="414" y="5"/>
                    <a:pt x="381" y="0"/>
                    <a:pt x="34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09" name="Google Shape;1009;p26"/>
            <p:cNvSpPr/>
            <p:nvPr/>
          </p:nvSpPr>
          <p:spPr>
            <a:xfrm rot="-5400000">
              <a:off x="6046835" y="1730221"/>
              <a:ext cx="39909" cy="42706"/>
            </a:xfrm>
            <a:custGeom>
              <a:rect b="b" l="l" r="r" t="t"/>
              <a:pathLst>
                <a:path extrusionOk="0" h="1252" w="1170">
                  <a:moveTo>
                    <a:pt x="525" y="1"/>
                  </a:moveTo>
                  <a:cubicBezTo>
                    <a:pt x="162" y="122"/>
                    <a:pt x="0" y="525"/>
                    <a:pt x="81" y="888"/>
                  </a:cubicBezTo>
                  <a:cubicBezTo>
                    <a:pt x="121" y="969"/>
                    <a:pt x="162" y="1090"/>
                    <a:pt x="242" y="1130"/>
                  </a:cubicBezTo>
                  <a:lnTo>
                    <a:pt x="404" y="1211"/>
                  </a:lnTo>
                  <a:lnTo>
                    <a:pt x="525" y="1251"/>
                  </a:lnTo>
                  <a:lnTo>
                    <a:pt x="686" y="1251"/>
                  </a:lnTo>
                  <a:lnTo>
                    <a:pt x="928" y="1170"/>
                  </a:lnTo>
                  <a:lnTo>
                    <a:pt x="1089" y="1009"/>
                  </a:lnTo>
                  <a:lnTo>
                    <a:pt x="1170" y="807"/>
                  </a:lnTo>
                  <a:lnTo>
                    <a:pt x="1170" y="565"/>
                  </a:lnTo>
                  <a:lnTo>
                    <a:pt x="1049" y="243"/>
                  </a:lnTo>
                  <a:lnTo>
                    <a:pt x="888" y="81"/>
                  </a:lnTo>
                  <a:lnTo>
                    <a:pt x="726"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10" name="Google Shape;1010;p26"/>
            <p:cNvSpPr/>
            <p:nvPr/>
          </p:nvSpPr>
          <p:spPr>
            <a:xfrm rot="-5400000">
              <a:off x="5956324" y="1492559"/>
              <a:ext cx="39943" cy="39295"/>
            </a:xfrm>
            <a:custGeom>
              <a:rect b="b" l="l" r="r" t="t"/>
              <a:pathLst>
                <a:path extrusionOk="0" h="1152" w="1171">
                  <a:moveTo>
                    <a:pt x="556" y="0"/>
                  </a:moveTo>
                  <a:cubicBezTo>
                    <a:pt x="413" y="0"/>
                    <a:pt x="270" y="36"/>
                    <a:pt x="162" y="144"/>
                  </a:cubicBezTo>
                  <a:lnTo>
                    <a:pt x="81" y="305"/>
                  </a:lnTo>
                  <a:lnTo>
                    <a:pt x="1" y="426"/>
                  </a:lnTo>
                  <a:lnTo>
                    <a:pt x="1" y="708"/>
                  </a:lnTo>
                  <a:cubicBezTo>
                    <a:pt x="122" y="991"/>
                    <a:pt x="364" y="1152"/>
                    <a:pt x="646" y="1152"/>
                  </a:cubicBezTo>
                  <a:lnTo>
                    <a:pt x="727" y="1152"/>
                  </a:lnTo>
                  <a:lnTo>
                    <a:pt x="888" y="1112"/>
                  </a:lnTo>
                  <a:lnTo>
                    <a:pt x="1009" y="1031"/>
                  </a:lnTo>
                  <a:lnTo>
                    <a:pt x="1130" y="870"/>
                  </a:lnTo>
                  <a:cubicBezTo>
                    <a:pt x="1170" y="708"/>
                    <a:pt x="1170" y="587"/>
                    <a:pt x="1130" y="426"/>
                  </a:cubicBezTo>
                  <a:cubicBezTo>
                    <a:pt x="1090" y="224"/>
                    <a:pt x="928" y="103"/>
                    <a:pt x="767" y="23"/>
                  </a:cubicBezTo>
                  <a:cubicBezTo>
                    <a:pt x="700" y="9"/>
                    <a:pt x="628" y="0"/>
                    <a:pt x="55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11" name="Google Shape;1011;p26"/>
            <p:cNvSpPr/>
            <p:nvPr/>
          </p:nvSpPr>
          <p:spPr>
            <a:xfrm rot="-5400000">
              <a:off x="5951208" y="1063728"/>
              <a:ext cx="22069" cy="26196"/>
            </a:xfrm>
            <a:custGeom>
              <a:rect b="b" l="l" r="r" t="t"/>
              <a:pathLst>
                <a:path extrusionOk="0" h="768" w="647">
                  <a:moveTo>
                    <a:pt x="243" y="1"/>
                  </a:moveTo>
                  <a:lnTo>
                    <a:pt x="82" y="41"/>
                  </a:lnTo>
                  <a:cubicBezTo>
                    <a:pt x="1" y="162"/>
                    <a:pt x="1" y="323"/>
                    <a:pt x="82" y="444"/>
                  </a:cubicBezTo>
                  <a:cubicBezTo>
                    <a:pt x="122" y="525"/>
                    <a:pt x="162" y="565"/>
                    <a:pt x="162" y="646"/>
                  </a:cubicBezTo>
                  <a:lnTo>
                    <a:pt x="324" y="767"/>
                  </a:lnTo>
                  <a:lnTo>
                    <a:pt x="606" y="646"/>
                  </a:lnTo>
                  <a:lnTo>
                    <a:pt x="646" y="444"/>
                  </a:lnTo>
                  <a:cubicBezTo>
                    <a:pt x="566" y="364"/>
                    <a:pt x="525" y="323"/>
                    <a:pt x="485" y="243"/>
                  </a:cubicBezTo>
                  <a:cubicBezTo>
                    <a:pt x="404" y="162"/>
                    <a:pt x="324" y="81"/>
                    <a:pt x="24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12" name="Google Shape;1012;p26"/>
            <p:cNvSpPr/>
            <p:nvPr/>
          </p:nvSpPr>
          <p:spPr>
            <a:xfrm rot="-5400000">
              <a:off x="5795138" y="1611859"/>
              <a:ext cx="33053" cy="35918"/>
            </a:xfrm>
            <a:custGeom>
              <a:rect b="b" l="l" r="r" t="t"/>
              <a:pathLst>
                <a:path extrusionOk="0" h="1053" w="969">
                  <a:moveTo>
                    <a:pt x="404" y="1"/>
                  </a:moveTo>
                  <a:lnTo>
                    <a:pt x="323" y="41"/>
                  </a:lnTo>
                  <a:lnTo>
                    <a:pt x="162" y="202"/>
                  </a:lnTo>
                  <a:lnTo>
                    <a:pt x="41" y="404"/>
                  </a:lnTo>
                  <a:cubicBezTo>
                    <a:pt x="41" y="485"/>
                    <a:pt x="0" y="565"/>
                    <a:pt x="41" y="646"/>
                  </a:cubicBezTo>
                  <a:lnTo>
                    <a:pt x="162" y="888"/>
                  </a:lnTo>
                  <a:lnTo>
                    <a:pt x="323" y="969"/>
                  </a:lnTo>
                  <a:lnTo>
                    <a:pt x="404" y="1009"/>
                  </a:lnTo>
                  <a:cubicBezTo>
                    <a:pt x="450" y="1040"/>
                    <a:pt x="502" y="1053"/>
                    <a:pt x="555" y="1053"/>
                  </a:cubicBezTo>
                  <a:cubicBezTo>
                    <a:pt x="642" y="1053"/>
                    <a:pt x="732" y="1018"/>
                    <a:pt x="807" y="969"/>
                  </a:cubicBezTo>
                  <a:lnTo>
                    <a:pt x="928" y="807"/>
                  </a:lnTo>
                  <a:lnTo>
                    <a:pt x="968" y="646"/>
                  </a:lnTo>
                  <a:lnTo>
                    <a:pt x="968" y="444"/>
                  </a:lnTo>
                  <a:lnTo>
                    <a:pt x="928" y="283"/>
                  </a:lnTo>
                  <a:lnTo>
                    <a:pt x="767" y="81"/>
                  </a:lnTo>
                  <a:lnTo>
                    <a:pt x="605"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13" name="Google Shape;1013;p26"/>
            <p:cNvSpPr/>
            <p:nvPr/>
          </p:nvSpPr>
          <p:spPr>
            <a:xfrm rot="-5400000">
              <a:off x="5731130" y="1502554"/>
              <a:ext cx="35781" cy="37180"/>
            </a:xfrm>
            <a:custGeom>
              <a:rect b="b" l="l" r="r" t="t"/>
              <a:pathLst>
                <a:path extrusionOk="0" h="1090" w="1049">
                  <a:moveTo>
                    <a:pt x="282" y="0"/>
                  </a:moveTo>
                  <a:lnTo>
                    <a:pt x="161" y="81"/>
                  </a:lnTo>
                  <a:lnTo>
                    <a:pt x="81" y="202"/>
                  </a:lnTo>
                  <a:cubicBezTo>
                    <a:pt x="0" y="363"/>
                    <a:pt x="0" y="525"/>
                    <a:pt x="81" y="686"/>
                  </a:cubicBezTo>
                  <a:cubicBezTo>
                    <a:pt x="121" y="847"/>
                    <a:pt x="242" y="1009"/>
                    <a:pt x="444" y="1089"/>
                  </a:cubicBezTo>
                  <a:lnTo>
                    <a:pt x="645" y="1089"/>
                  </a:lnTo>
                  <a:lnTo>
                    <a:pt x="807" y="1009"/>
                  </a:lnTo>
                  <a:lnTo>
                    <a:pt x="968" y="888"/>
                  </a:lnTo>
                  <a:cubicBezTo>
                    <a:pt x="1049" y="726"/>
                    <a:pt x="1049" y="525"/>
                    <a:pt x="1008" y="363"/>
                  </a:cubicBezTo>
                  <a:cubicBezTo>
                    <a:pt x="928" y="121"/>
                    <a:pt x="686" y="0"/>
                    <a:pt x="44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14" name="Google Shape;1014;p26"/>
            <p:cNvSpPr/>
            <p:nvPr/>
          </p:nvSpPr>
          <p:spPr>
            <a:xfrm rot="-5400000">
              <a:off x="5680221" y="1253568"/>
              <a:ext cx="15145" cy="19306"/>
            </a:xfrm>
            <a:custGeom>
              <a:rect b="b" l="l" r="r" t="t"/>
              <a:pathLst>
                <a:path extrusionOk="0" h="566" w="444">
                  <a:moveTo>
                    <a:pt x="282" y="1"/>
                  </a:moveTo>
                  <a:cubicBezTo>
                    <a:pt x="202" y="1"/>
                    <a:pt x="121" y="41"/>
                    <a:pt x="81" y="122"/>
                  </a:cubicBezTo>
                  <a:cubicBezTo>
                    <a:pt x="0" y="283"/>
                    <a:pt x="41" y="445"/>
                    <a:pt x="162" y="566"/>
                  </a:cubicBezTo>
                  <a:lnTo>
                    <a:pt x="323" y="566"/>
                  </a:lnTo>
                  <a:lnTo>
                    <a:pt x="363" y="364"/>
                  </a:lnTo>
                  <a:cubicBezTo>
                    <a:pt x="444" y="283"/>
                    <a:pt x="444" y="203"/>
                    <a:pt x="403" y="122"/>
                  </a:cubicBezTo>
                  <a:lnTo>
                    <a:pt x="363" y="41"/>
                  </a:lnTo>
                  <a:lnTo>
                    <a:pt x="282"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15" name="Google Shape;1015;p26"/>
            <p:cNvSpPr/>
            <p:nvPr/>
          </p:nvSpPr>
          <p:spPr>
            <a:xfrm rot="-5400000">
              <a:off x="5780197" y="1264994"/>
              <a:ext cx="23434" cy="26708"/>
            </a:xfrm>
            <a:custGeom>
              <a:rect b="b" l="l" r="r" t="t"/>
              <a:pathLst>
                <a:path extrusionOk="0" h="783" w="687">
                  <a:moveTo>
                    <a:pt x="404" y="1"/>
                  </a:moveTo>
                  <a:cubicBezTo>
                    <a:pt x="283" y="1"/>
                    <a:pt x="162" y="41"/>
                    <a:pt x="81" y="162"/>
                  </a:cubicBezTo>
                  <a:cubicBezTo>
                    <a:pt x="1" y="283"/>
                    <a:pt x="1" y="404"/>
                    <a:pt x="41" y="525"/>
                  </a:cubicBezTo>
                  <a:cubicBezTo>
                    <a:pt x="81" y="646"/>
                    <a:pt x="162" y="767"/>
                    <a:pt x="283" y="767"/>
                  </a:cubicBezTo>
                  <a:cubicBezTo>
                    <a:pt x="313" y="777"/>
                    <a:pt x="343" y="782"/>
                    <a:pt x="373" y="782"/>
                  </a:cubicBezTo>
                  <a:cubicBezTo>
                    <a:pt x="462" y="782"/>
                    <a:pt x="545" y="737"/>
                    <a:pt x="606" y="646"/>
                  </a:cubicBezTo>
                  <a:lnTo>
                    <a:pt x="646" y="606"/>
                  </a:lnTo>
                  <a:lnTo>
                    <a:pt x="686" y="445"/>
                  </a:lnTo>
                  <a:lnTo>
                    <a:pt x="686" y="364"/>
                  </a:lnTo>
                  <a:lnTo>
                    <a:pt x="646" y="203"/>
                  </a:lnTo>
                  <a:lnTo>
                    <a:pt x="565" y="122"/>
                  </a:lnTo>
                  <a:lnTo>
                    <a:pt x="485" y="41"/>
                  </a:lnTo>
                  <a:lnTo>
                    <a:pt x="404"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16" name="Google Shape;1016;p26"/>
            <p:cNvSpPr/>
            <p:nvPr/>
          </p:nvSpPr>
          <p:spPr>
            <a:xfrm rot="-5400000">
              <a:off x="6304741" y="1345733"/>
              <a:ext cx="15179" cy="16543"/>
            </a:xfrm>
            <a:custGeom>
              <a:rect b="b" l="l" r="r" t="t"/>
              <a:pathLst>
                <a:path extrusionOk="0" h="485" w="445">
                  <a:moveTo>
                    <a:pt x="121" y="1"/>
                  </a:moveTo>
                  <a:lnTo>
                    <a:pt x="0" y="202"/>
                  </a:lnTo>
                  <a:lnTo>
                    <a:pt x="41" y="243"/>
                  </a:lnTo>
                  <a:cubicBezTo>
                    <a:pt x="41" y="283"/>
                    <a:pt x="41" y="283"/>
                    <a:pt x="41" y="323"/>
                  </a:cubicBezTo>
                  <a:cubicBezTo>
                    <a:pt x="41" y="364"/>
                    <a:pt x="81" y="444"/>
                    <a:pt x="162" y="485"/>
                  </a:cubicBezTo>
                  <a:cubicBezTo>
                    <a:pt x="242" y="485"/>
                    <a:pt x="323" y="485"/>
                    <a:pt x="404" y="444"/>
                  </a:cubicBezTo>
                  <a:lnTo>
                    <a:pt x="404" y="364"/>
                  </a:lnTo>
                  <a:cubicBezTo>
                    <a:pt x="444" y="323"/>
                    <a:pt x="444" y="243"/>
                    <a:pt x="404" y="202"/>
                  </a:cubicBezTo>
                  <a:cubicBezTo>
                    <a:pt x="363" y="41"/>
                    <a:pt x="202" y="41"/>
                    <a:pt x="12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17" name="Google Shape;1017;p26"/>
            <p:cNvSpPr/>
            <p:nvPr/>
          </p:nvSpPr>
          <p:spPr>
            <a:xfrm rot="-5400000">
              <a:off x="5612120" y="1562417"/>
              <a:ext cx="39943" cy="39909"/>
            </a:xfrm>
            <a:custGeom>
              <a:rect b="b" l="l" r="r" t="t"/>
              <a:pathLst>
                <a:path extrusionOk="0" h="1170" w="1171">
                  <a:moveTo>
                    <a:pt x="606" y="0"/>
                  </a:moveTo>
                  <a:cubicBezTo>
                    <a:pt x="364" y="0"/>
                    <a:pt x="162" y="121"/>
                    <a:pt x="41" y="323"/>
                  </a:cubicBezTo>
                  <a:lnTo>
                    <a:pt x="1" y="484"/>
                  </a:lnTo>
                  <a:lnTo>
                    <a:pt x="1" y="645"/>
                  </a:lnTo>
                  <a:lnTo>
                    <a:pt x="41" y="807"/>
                  </a:lnTo>
                  <a:cubicBezTo>
                    <a:pt x="162" y="968"/>
                    <a:pt x="364" y="1089"/>
                    <a:pt x="566" y="1170"/>
                  </a:cubicBezTo>
                  <a:lnTo>
                    <a:pt x="727" y="1170"/>
                  </a:lnTo>
                  <a:lnTo>
                    <a:pt x="848" y="1129"/>
                  </a:lnTo>
                  <a:lnTo>
                    <a:pt x="1009" y="1008"/>
                  </a:lnTo>
                  <a:cubicBezTo>
                    <a:pt x="1130" y="847"/>
                    <a:pt x="1170" y="645"/>
                    <a:pt x="1090" y="444"/>
                  </a:cubicBezTo>
                  <a:cubicBezTo>
                    <a:pt x="1049" y="202"/>
                    <a:pt x="848" y="40"/>
                    <a:pt x="60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18" name="Google Shape;1018;p26"/>
            <p:cNvSpPr/>
            <p:nvPr/>
          </p:nvSpPr>
          <p:spPr>
            <a:xfrm rot="-5400000">
              <a:off x="6036943" y="1939554"/>
              <a:ext cx="27561" cy="27083"/>
            </a:xfrm>
            <a:custGeom>
              <a:rect b="b" l="l" r="r" t="t"/>
              <a:pathLst>
                <a:path extrusionOk="0" h="794" w="808">
                  <a:moveTo>
                    <a:pt x="364" y="1"/>
                  </a:moveTo>
                  <a:cubicBezTo>
                    <a:pt x="283" y="41"/>
                    <a:pt x="202" y="82"/>
                    <a:pt x="122" y="162"/>
                  </a:cubicBezTo>
                  <a:lnTo>
                    <a:pt x="81" y="162"/>
                  </a:lnTo>
                  <a:lnTo>
                    <a:pt x="1" y="323"/>
                  </a:lnTo>
                  <a:lnTo>
                    <a:pt x="1" y="444"/>
                  </a:lnTo>
                  <a:lnTo>
                    <a:pt x="1" y="525"/>
                  </a:lnTo>
                  <a:cubicBezTo>
                    <a:pt x="41" y="646"/>
                    <a:pt x="122" y="727"/>
                    <a:pt x="243" y="767"/>
                  </a:cubicBezTo>
                  <a:cubicBezTo>
                    <a:pt x="293" y="784"/>
                    <a:pt x="350" y="794"/>
                    <a:pt x="411" y="794"/>
                  </a:cubicBezTo>
                  <a:cubicBezTo>
                    <a:pt x="497" y="794"/>
                    <a:pt x="592" y="774"/>
                    <a:pt x="686" y="727"/>
                  </a:cubicBezTo>
                  <a:lnTo>
                    <a:pt x="727" y="646"/>
                  </a:lnTo>
                  <a:lnTo>
                    <a:pt x="807" y="485"/>
                  </a:lnTo>
                  <a:lnTo>
                    <a:pt x="807" y="364"/>
                  </a:lnTo>
                  <a:lnTo>
                    <a:pt x="807" y="323"/>
                  </a:lnTo>
                  <a:cubicBezTo>
                    <a:pt x="767" y="203"/>
                    <a:pt x="686" y="82"/>
                    <a:pt x="56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19" name="Google Shape;1019;p26"/>
            <p:cNvSpPr/>
            <p:nvPr/>
          </p:nvSpPr>
          <p:spPr>
            <a:xfrm rot="-5400000">
              <a:off x="5805780" y="1707128"/>
              <a:ext cx="31688" cy="36600"/>
            </a:xfrm>
            <a:custGeom>
              <a:rect b="b" l="l" r="r" t="t"/>
              <a:pathLst>
                <a:path extrusionOk="0" h="1073" w="929">
                  <a:moveTo>
                    <a:pt x="404" y="1"/>
                  </a:moveTo>
                  <a:lnTo>
                    <a:pt x="243" y="41"/>
                  </a:lnTo>
                  <a:lnTo>
                    <a:pt x="81" y="243"/>
                  </a:lnTo>
                  <a:lnTo>
                    <a:pt x="1" y="445"/>
                  </a:lnTo>
                  <a:lnTo>
                    <a:pt x="1" y="687"/>
                  </a:lnTo>
                  <a:cubicBezTo>
                    <a:pt x="115" y="1002"/>
                    <a:pt x="291" y="1073"/>
                    <a:pt x="427" y="1073"/>
                  </a:cubicBezTo>
                  <a:cubicBezTo>
                    <a:pt x="482" y="1073"/>
                    <a:pt x="530" y="1061"/>
                    <a:pt x="565" y="1049"/>
                  </a:cubicBezTo>
                  <a:lnTo>
                    <a:pt x="727" y="928"/>
                  </a:lnTo>
                  <a:lnTo>
                    <a:pt x="888" y="727"/>
                  </a:lnTo>
                  <a:cubicBezTo>
                    <a:pt x="928" y="606"/>
                    <a:pt x="928" y="485"/>
                    <a:pt x="928" y="364"/>
                  </a:cubicBezTo>
                  <a:lnTo>
                    <a:pt x="807" y="122"/>
                  </a:lnTo>
                  <a:lnTo>
                    <a:pt x="646" y="41"/>
                  </a:lnTo>
                  <a:lnTo>
                    <a:pt x="404"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20" name="Google Shape;1020;p26"/>
            <p:cNvSpPr/>
            <p:nvPr/>
          </p:nvSpPr>
          <p:spPr>
            <a:xfrm rot="-5400000">
              <a:off x="5597624" y="1832636"/>
              <a:ext cx="38544" cy="42808"/>
            </a:xfrm>
            <a:custGeom>
              <a:rect b="b" l="l" r="r" t="t"/>
              <a:pathLst>
                <a:path extrusionOk="0" h="1255" w="1130">
                  <a:moveTo>
                    <a:pt x="528" y="1"/>
                  </a:moveTo>
                  <a:cubicBezTo>
                    <a:pt x="417" y="1"/>
                    <a:pt x="301" y="35"/>
                    <a:pt x="202" y="85"/>
                  </a:cubicBezTo>
                  <a:lnTo>
                    <a:pt x="81" y="246"/>
                  </a:lnTo>
                  <a:lnTo>
                    <a:pt x="0" y="408"/>
                  </a:lnTo>
                  <a:lnTo>
                    <a:pt x="0" y="609"/>
                  </a:lnTo>
                  <a:cubicBezTo>
                    <a:pt x="0" y="649"/>
                    <a:pt x="40" y="690"/>
                    <a:pt x="40" y="730"/>
                  </a:cubicBezTo>
                  <a:cubicBezTo>
                    <a:pt x="121" y="1053"/>
                    <a:pt x="403" y="1254"/>
                    <a:pt x="726" y="1254"/>
                  </a:cubicBezTo>
                  <a:lnTo>
                    <a:pt x="887" y="1174"/>
                  </a:lnTo>
                  <a:lnTo>
                    <a:pt x="968" y="1093"/>
                  </a:lnTo>
                  <a:lnTo>
                    <a:pt x="1089" y="972"/>
                  </a:lnTo>
                  <a:cubicBezTo>
                    <a:pt x="1129" y="770"/>
                    <a:pt x="1129" y="609"/>
                    <a:pt x="1089" y="448"/>
                  </a:cubicBezTo>
                  <a:cubicBezTo>
                    <a:pt x="1008" y="246"/>
                    <a:pt x="887" y="125"/>
                    <a:pt x="726" y="45"/>
                  </a:cubicBezTo>
                  <a:cubicBezTo>
                    <a:pt x="664" y="14"/>
                    <a:pt x="597" y="1"/>
                    <a:pt x="528"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21" name="Google Shape;1021;p26"/>
            <p:cNvSpPr/>
            <p:nvPr/>
          </p:nvSpPr>
          <p:spPr>
            <a:xfrm rot="-5400000">
              <a:off x="6072964" y="1294159"/>
              <a:ext cx="23399" cy="23399"/>
            </a:xfrm>
            <a:custGeom>
              <a:rect b="b" l="l" r="r" t="t"/>
              <a:pathLst>
                <a:path extrusionOk="0" h="686" w="686">
                  <a:moveTo>
                    <a:pt x="242" y="0"/>
                  </a:moveTo>
                  <a:lnTo>
                    <a:pt x="161" y="81"/>
                  </a:lnTo>
                  <a:lnTo>
                    <a:pt x="40" y="242"/>
                  </a:lnTo>
                  <a:cubicBezTo>
                    <a:pt x="0" y="283"/>
                    <a:pt x="0" y="363"/>
                    <a:pt x="40" y="444"/>
                  </a:cubicBezTo>
                  <a:lnTo>
                    <a:pt x="81" y="565"/>
                  </a:lnTo>
                  <a:lnTo>
                    <a:pt x="282" y="686"/>
                  </a:lnTo>
                  <a:lnTo>
                    <a:pt x="444" y="686"/>
                  </a:lnTo>
                  <a:lnTo>
                    <a:pt x="524" y="605"/>
                  </a:lnTo>
                  <a:lnTo>
                    <a:pt x="645" y="404"/>
                  </a:lnTo>
                  <a:cubicBezTo>
                    <a:pt x="686" y="363"/>
                    <a:pt x="686" y="283"/>
                    <a:pt x="686" y="242"/>
                  </a:cubicBezTo>
                  <a:lnTo>
                    <a:pt x="605" y="162"/>
                  </a:lnTo>
                  <a:lnTo>
                    <a:pt x="444"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22" name="Google Shape;1022;p26"/>
            <p:cNvSpPr/>
            <p:nvPr/>
          </p:nvSpPr>
          <p:spPr>
            <a:xfrm rot="-5400000">
              <a:off x="6302421" y="1879350"/>
              <a:ext cx="19306" cy="15418"/>
            </a:xfrm>
            <a:custGeom>
              <a:rect b="b" l="l" r="r" t="t"/>
              <a:pathLst>
                <a:path extrusionOk="0" h="452" w="566">
                  <a:moveTo>
                    <a:pt x="330" y="0"/>
                  </a:moveTo>
                  <a:cubicBezTo>
                    <a:pt x="289" y="0"/>
                    <a:pt x="245" y="10"/>
                    <a:pt x="202" y="32"/>
                  </a:cubicBezTo>
                  <a:cubicBezTo>
                    <a:pt x="81" y="72"/>
                    <a:pt x="1" y="193"/>
                    <a:pt x="41" y="355"/>
                  </a:cubicBezTo>
                  <a:lnTo>
                    <a:pt x="121" y="435"/>
                  </a:lnTo>
                  <a:cubicBezTo>
                    <a:pt x="154" y="446"/>
                    <a:pt x="189" y="451"/>
                    <a:pt x="225" y="451"/>
                  </a:cubicBezTo>
                  <a:cubicBezTo>
                    <a:pt x="323" y="451"/>
                    <a:pt x="425" y="414"/>
                    <a:pt x="484" y="355"/>
                  </a:cubicBezTo>
                  <a:lnTo>
                    <a:pt x="565" y="234"/>
                  </a:lnTo>
                  <a:lnTo>
                    <a:pt x="565" y="193"/>
                  </a:lnTo>
                  <a:cubicBezTo>
                    <a:pt x="536" y="75"/>
                    <a:pt x="441" y="0"/>
                    <a:pt x="33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023" name="Google Shape;1023;p26"/>
          <p:cNvGrpSpPr/>
          <p:nvPr/>
        </p:nvGrpSpPr>
        <p:grpSpPr>
          <a:xfrm flipH="1" rot="952748">
            <a:off x="7353396" y="3358556"/>
            <a:ext cx="2052606" cy="1752912"/>
            <a:chOff x="-754697" y="1352100"/>
            <a:chExt cx="6171556" cy="3954075"/>
          </a:xfrm>
        </p:grpSpPr>
        <p:sp>
          <p:nvSpPr>
            <p:cNvPr id="1024" name="Google Shape;1024;p26"/>
            <p:cNvSpPr/>
            <p:nvPr/>
          </p:nvSpPr>
          <p:spPr>
            <a:xfrm rot="-5400000">
              <a:off x="58844" y="2158513"/>
              <a:ext cx="2111360" cy="3738443"/>
            </a:xfrm>
            <a:custGeom>
              <a:rect b="b" l="l" r="r" t="t"/>
              <a:pathLst>
                <a:path extrusionOk="0" h="68080" w="38310">
                  <a:moveTo>
                    <a:pt x="314" y="1"/>
                  </a:moveTo>
                  <a:cubicBezTo>
                    <a:pt x="147" y="1"/>
                    <a:pt x="1" y="191"/>
                    <a:pt x="153" y="313"/>
                  </a:cubicBezTo>
                  <a:cubicBezTo>
                    <a:pt x="3661" y="3942"/>
                    <a:pt x="6968" y="7693"/>
                    <a:pt x="10074" y="11645"/>
                  </a:cubicBezTo>
                  <a:cubicBezTo>
                    <a:pt x="13179" y="15597"/>
                    <a:pt x="16083" y="19711"/>
                    <a:pt x="18785" y="23945"/>
                  </a:cubicBezTo>
                  <a:cubicBezTo>
                    <a:pt x="21527" y="28261"/>
                    <a:pt x="24027" y="32737"/>
                    <a:pt x="26326" y="37294"/>
                  </a:cubicBezTo>
                  <a:cubicBezTo>
                    <a:pt x="28625" y="41852"/>
                    <a:pt x="30682" y="46570"/>
                    <a:pt x="32537" y="51369"/>
                  </a:cubicBezTo>
                  <a:cubicBezTo>
                    <a:pt x="34392" y="56168"/>
                    <a:pt x="36005" y="61048"/>
                    <a:pt x="37376" y="66049"/>
                  </a:cubicBezTo>
                  <a:cubicBezTo>
                    <a:pt x="37538" y="66694"/>
                    <a:pt x="37739" y="67299"/>
                    <a:pt x="37901" y="67904"/>
                  </a:cubicBezTo>
                  <a:cubicBezTo>
                    <a:pt x="37918" y="68026"/>
                    <a:pt x="38002" y="68080"/>
                    <a:pt x="38087" y="68080"/>
                  </a:cubicBezTo>
                  <a:cubicBezTo>
                    <a:pt x="38198" y="68080"/>
                    <a:pt x="38309" y="67984"/>
                    <a:pt x="38263" y="67824"/>
                  </a:cubicBezTo>
                  <a:cubicBezTo>
                    <a:pt x="36973" y="62823"/>
                    <a:pt x="35400" y="57903"/>
                    <a:pt x="33626" y="53023"/>
                  </a:cubicBezTo>
                  <a:cubicBezTo>
                    <a:pt x="31811" y="48183"/>
                    <a:pt x="29794" y="43465"/>
                    <a:pt x="27536" y="38827"/>
                  </a:cubicBezTo>
                  <a:cubicBezTo>
                    <a:pt x="25278" y="34229"/>
                    <a:pt x="22858" y="29753"/>
                    <a:pt x="20156" y="25438"/>
                  </a:cubicBezTo>
                  <a:cubicBezTo>
                    <a:pt x="17494" y="21082"/>
                    <a:pt x="14631" y="16888"/>
                    <a:pt x="11525" y="12855"/>
                  </a:cubicBezTo>
                  <a:cubicBezTo>
                    <a:pt x="8460" y="8862"/>
                    <a:pt x="5194" y="5031"/>
                    <a:pt x="1725" y="1361"/>
                  </a:cubicBezTo>
                  <a:cubicBezTo>
                    <a:pt x="1322" y="918"/>
                    <a:pt x="879" y="514"/>
                    <a:pt x="475" y="71"/>
                  </a:cubicBezTo>
                  <a:cubicBezTo>
                    <a:pt x="426" y="21"/>
                    <a:pt x="369" y="1"/>
                    <a:pt x="31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25" name="Google Shape;1025;p26"/>
            <p:cNvSpPr/>
            <p:nvPr/>
          </p:nvSpPr>
          <p:spPr>
            <a:xfrm rot="-5400000">
              <a:off x="-57623" y="2120398"/>
              <a:ext cx="2476039" cy="939443"/>
            </a:xfrm>
            <a:custGeom>
              <a:rect b="b" l="l" r="r" t="t"/>
              <a:pathLst>
                <a:path extrusionOk="0" h="17108" w="44927">
                  <a:moveTo>
                    <a:pt x="8186" y="0"/>
                  </a:moveTo>
                  <a:cubicBezTo>
                    <a:pt x="5062" y="0"/>
                    <a:pt x="1997" y="894"/>
                    <a:pt x="0" y="3391"/>
                  </a:cubicBezTo>
                  <a:lnTo>
                    <a:pt x="202" y="3431"/>
                  </a:lnTo>
                  <a:cubicBezTo>
                    <a:pt x="6735" y="8391"/>
                    <a:pt x="13752" y="12787"/>
                    <a:pt x="21415" y="15207"/>
                  </a:cubicBezTo>
                  <a:cubicBezTo>
                    <a:pt x="25260" y="16421"/>
                    <a:pt x="29289" y="17107"/>
                    <a:pt x="33291" y="17107"/>
                  </a:cubicBezTo>
                  <a:cubicBezTo>
                    <a:pt x="37263" y="17107"/>
                    <a:pt x="41210" y="16431"/>
                    <a:pt x="44927" y="14925"/>
                  </a:cubicBezTo>
                  <a:cubicBezTo>
                    <a:pt x="43193" y="13190"/>
                    <a:pt x="40934" y="12182"/>
                    <a:pt x="38756" y="11214"/>
                  </a:cubicBezTo>
                  <a:lnTo>
                    <a:pt x="23230" y="4439"/>
                  </a:lnTo>
                  <a:cubicBezTo>
                    <a:pt x="19681" y="2907"/>
                    <a:pt x="16132" y="1334"/>
                    <a:pt x="12381" y="487"/>
                  </a:cubicBezTo>
                  <a:cubicBezTo>
                    <a:pt x="11034" y="185"/>
                    <a:pt x="9604" y="0"/>
                    <a:pt x="8186"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26" name="Google Shape;1026;p26"/>
            <p:cNvSpPr/>
            <p:nvPr/>
          </p:nvSpPr>
          <p:spPr>
            <a:xfrm rot="-5400000">
              <a:off x="2604364" y="700076"/>
              <a:ext cx="1778205" cy="3846785"/>
            </a:xfrm>
            <a:custGeom>
              <a:rect b="b" l="l" r="r" t="t"/>
              <a:pathLst>
                <a:path extrusionOk="0" h="70053" w="32265">
                  <a:moveTo>
                    <a:pt x="445" y="1"/>
                  </a:moveTo>
                  <a:lnTo>
                    <a:pt x="445" y="1"/>
                  </a:lnTo>
                  <a:cubicBezTo>
                    <a:pt x="1" y="8228"/>
                    <a:pt x="2300" y="16334"/>
                    <a:pt x="5082" y="24077"/>
                  </a:cubicBezTo>
                  <a:cubicBezTo>
                    <a:pt x="9438" y="36135"/>
                    <a:pt x="15003" y="47710"/>
                    <a:pt x="21738" y="58599"/>
                  </a:cubicBezTo>
                  <a:cubicBezTo>
                    <a:pt x="24440" y="62995"/>
                    <a:pt x="27465" y="67390"/>
                    <a:pt x="31699" y="70052"/>
                  </a:cubicBezTo>
                  <a:cubicBezTo>
                    <a:pt x="32264" y="69649"/>
                    <a:pt x="32264" y="68762"/>
                    <a:pt x="32143" y="68036"/>
                  </a:cubicBezTo>
                  <a:cubicBezTo>
                    <a:pt x="31095" y="59446"/>
                    <a:pt x="30006" y="50815"/>
                    <a:pt x="28917" y="42225"/>
                  </a:cubicBezTo>
                  <a:cubicBezTo>
                    <a:pt x="28554" y="38757"/>
                    <a:pt x="27989" y="35329"/>
                    <a:pt x="27223" y="31901"/>
                  </a:cubicBezTo>
                  <a:cubicBezTo>
                    <a:pt x="24239" y="19399"/>
                    <a:pt x="11212" y="5445"/>
                    <a:pt x="445" y="1"/>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27" name="Google Shape;1027;p26"/>
            <p:cNvSpPr/>
            <p:nvPr/>
          </p:nvSpPr>
          <p:spPr>
            <a:xfrm rot="-5400000">
              <a:off x="1895155" y="2583442"/>
              <a:ext cx="853582" cy="3058352"/>
            </a:xfrm>
            <a:custGeom>
              <a:rect b="b" l="l" r="r" t="t"/>
              <a:pathLst>
                <a:path extrusionOk="0" h="55695" w="15488">
                  <a:moveTo>
                    <a:pt x="11696" y="0"/>
                  </a:moveTo>
                  <a:cubicBezTo>
                    <a:pt x="4800" y="5001"/>
                    <a:pt x="1170" y="14156"/>
                    <a:pt x="566" y="23189"/>
                  </a:cubicBezTo>
                  <a:cubicBezTo>
                    <a:pt x="1" y="32183"/>
                    <a:pt x="2098" y="41136"/>
                    <a:pt x="4518" y="49766"/>
                  </a:cubicBezTo>
                  <a:cubicBezTo>
                    <a:pt x="5163" y="51944"/>
                    <a:pt x="5849" y="54202"/>
                    <a:pt x="7421" y="55695"/>
                  </a:cubicBezTo>
                  <a:cubicBezTo>
                    <a:pt x="8873" y="46741"/>
                    <a:pt x="10769" y="37829"/>
                    <a:pt x="13148" y="29077"/>
                  </a:cubicBezTo>
                  <a:cubicBezTo>
                    <a:pt x="15487" y="20326"/>
                    <a:pt x="14237" y="8711"/>
                    <a:pt x="11696"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28" name="Google Shape;1028;p26"/>
            <p:cNvSpPr/>
            <p:nvPr/>
          </p:nvSpPr>
          <p:spPr>
            <a:xfrm rot="-5400000">
              <a:off x="-967442" y="3510662"/>
              <a:ext cx="1631495" cy="399324"/>
            </a:xfrm>
            <a:custGeom>
              <a:rect b="b" l="l" r="r" t="t"/>
              <a:pathLst>
                <a:path extrusionOk="0" h="7272" w="29603">
                  <a:moveTo>
                    <a:pt x="14143" y="0"/>
                  </a:moveTo>
                  <a:cubicBezTo>
                    <a:pt x="11170" y="0"/>
                    <a:pt x="8191" y="288"/>
                    <a:pt x="5244" y="872"/>
                  </a:cubicBezTo>
                  <a:cubicBezTo>
                    <a:pt x="3187" y="1275"/>
                    <a:pt x="888" y="2001"/>
                    <a:pt x="1" y="4058"/>
                  </a:cubicBezTo>
                  <a:cubicBezTo>
                    <a:pt x="4518" y="6518"/>
                    <a:pt x="10446" y="6962"/>
                    <a:pt x="15487" y="7244"/>
                  </a:cubicBezTo>
                  <a:cubicBezTo>
                    <a:pt x="15858" y="7262"/>
                    <a:pt x="16230" y="7271"/>
                    <a:pt x="16603" y="7271"/>
                  </a:cubicBezTo>
                  <a:cubicBezTo>
                    <a:pt x="21253" y="7271"/>
                    <a:pt x="25981" y="5858"/>
                    <a:pt x="29602" y="2647"/>
                  </a:cubicBezTo>
                  <a:cubicBezTo>
                    <a:pt x="24609" y="896"/>
                    <a:pt x="19386" y="0"/>
                    <a:pt x="14143"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29" name="Google Shape;1029;p26"/>
            <p:cNvSpPr/>
            <p:nvPr/>
          </p:nvSpPr>
          <p:spPr>
            <a:xfrm rot="-5400000">
              <a:off x="140117" y="4026774"/>
              <a:ext cx="844654" cy="1714149"/>
            </a:xfrm>
            <a:custGeom>
              <a:rect b="b" l="l" r="r" t="t"/>
              <a:pathLst>
                <a:path extrusionOk="0" h="31216" w="15326">
                  <a:moveTo>
                    <a:pt x="11696" y="0"/>
                  </a:moveTo>
                  <a:cubicBezTo>
                    <a:pt x="6897" y="2864"/>
                    <a:pt x="3428" y="7986"/>
                    <a:pt x="1735" y="13632"/>
                  </a:cubicBezTo>
                  <a:cubicBezTo>
                    <a:pt x="41" y="19237"/>
                    <a:pt x="0" y="25367"/>
                    <a:pt x="1009" y="31215"/>
                  </a:cubicBezTo>
                  <a:cubicBezTo>
                    <a:pt x="4074" y="26577"/>
                    <a:pt x="7058" y="21859"/>
                    <a:pt x="9921" y="17019"/>
                  </a:cubicBezTo>
                  <a:cubicBezTo>
                    <a:pt x="11131" y="15084"/>
                    <a:pt x="12139" y="13027"/>
                    <a:pt x="12946" y="10889"/>
                  </a:cubicBezTo>
                  <a:cubicBezTo>
                    <a:pt x="13793" y="8187"/>
                    <a:pt x="15325" y="3025"/>
                    <a:pt x="11696"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30" name="Google Shape;1030;p26"/>
            <p:cNvSpPr/>
            <p:nvPr/>
          </p:nvSpPr>
          <p:spPr>
            <a:xfrm rot="-5400000">
              <a:off x="2581706" y="1169765"/>
              <a:ext cx="1405810" cy="3070158"/>
            </a:xfrm>
            <a:custGeom>
              <a:rect b="b" l="l" r="r" t="t"/>
              <a:pathLst>
                <a:path extrusionOk="0" h="55910" w="25508">
                  <a:moveTo>
                    <a:pt x="361" y="0"/>
                  </a:moveTo>
                  <a:cubicBezTo>
                    <a:pt x="179" y="0"/>
                    <a:pt x="1" y="257"/>
                    <a:pt x="156" y="443"/>
                  </a:cubicBezTo>
                  <a:lnTo>
                    <a:pt x="277" y="564"/>
                  </a:lnTo>
                  <a:lnTo>
                    <a:pt x="640" y="1048"/>
                  </a:lnTo>
                  <a:cubicBezTo>
                    <a:pt x="1083" y="1693"/>
                    <a:pt x="1527" y="2298"/>
                    <a:pt x="1970" y="2943"/>
                  </a:cubicBezTo>
                  <a:cubicBezTo>
                    <a:pt x="3584" y="5242"/>
                    <a:pt x="5076" y="7581"/>
                    <a:pt x="6487" y="10001"/>
                  </a:cubicBezTo>
                  <a:cubicBezTo>
                    <a:pt x="8665" y="13590"/>
                    <a:pt x="10722" y="17300"/>
                    <a:pt x="12577" y="21091"/>
                  </a:cubicBezTo>
                  <a:cubicBezTo>
                    <a:pt x="14956" y="25850"/>
                    <a:pt x="17094" y="30770"/>
                    <a:pt x="18989" y="35771"/>
                  </a:cubicBezTo>
                  <a:cubicBezTo>
                    <a:pt x="21167" y="41538"/>
                    <a:pt x="22982" y="47426"/>
                    <a:pt x="24434" y="53395"/>
                  </a:cubicBezTo>
                  <a:cubicBezTo>
                    <a:pt x="24635" y="54161"/>
                    <a:pt x="24797" y="54968"/>
                    <a:pt x="24958" y="55734"/>
                  </a:cubicBezTo>
                  <a:cubicBezTo>
                    <a:pt x="24989" y="55857"/>
                    <a:pt x="25078" y="55910"/>
                    <a:pt x="25175" y="55910"/>
                  </a:cubicBezTo>
                  <a:cubicBezTo>
                    <a:pt x="25332" y="55910"/>
                    <a:pt x="25507" y="55772"/>
                    <a:pt x="25482" y="55573"/>
                  </a:cubicBezTo>
                  <a:cubicBezTo>
                    <a:pt x="24111" y="49483"/>
                    <a:pt x="22337" y="43474"/>
                    <a:pt x="20199" y="37586"/>
                  </a:cubicBezTo>
                  <a:cubicBezTo>
                    <a:pt x="18344" y="32424"/>
                    <a:pt x="16207" y="27383"/>
                    <a:pt x="13827" y="22463"/>
                  </a:cubicBezTo>
                  <a:cubicBezTo>
                    <a:pt x="11932" y="18470"/>
                    <a:pt x="9875" y="14598"/>
                    <a:pt x="7617" y="10807"/>
                  </a:cubicBezTo>
                  <a:cubicBezTo>
                    <a:pt x="6124" y="8226"/>
                    <a:pt x="4471" y="5686"/>
                    <a:pt x="2777" y="3185"/>
                  </a:cubicBezTo>
                  <a:cubicBezTo>
                    <a:pt x="2091" y="2177"/>
                    <a:pt x="1366" y="1088"/>
                    <a:pt x="599" y="161"/>
                  </a:cubicBezTo>
                  <a:lnTo>
                    <a:pt x="519" y="80"/>
                  </a:lnTo>
                  <a:cubicBezTo>
                    <a:pt x="472" y="24"/>
                    <a:pt x="416" y="0"/>
                    <a:pt x="361"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31" name="Google Shape;1031;p26"/>
            <p:cNvSpPr/>
            <p:nvPr/>
          </p:nvSpPr>
          <p:spPr>
            <a:xfrm rot="-5400000">
              <a:off x="173498" y="2212286"/>
              <a:ext cx="2072506" cy="627705"/>
            </a:xfrm>
            <a:custGeom>
              <a:rect b="b" l="l" r="r" t="t"/>
              <a:pathLst>
                <a:path extrusionOk="0" h="11431" w="37605">
                  <a:moveTo>
                    <a:pt x="939" y="1"/>
                  </a:moveTo>
                  <a:cubicBezTo>
                    <a:pt x="740" y="1"/>
                    <a:pt x="540" y="29"/>
                    <a:pt x="340" y="58"/>
                  </a:cubicBezTo>
                  <a:lnTo>
                    <a:pt x="300" y="58"/>
                  </a:lnTo>
                  <a:cubicBezTo>
                    <a:pt x="0" y="95"/>
                    <a:pt x="83" y="550"/>
                    <a:pt x="355" y="550"/>
                  </a:cubicBezTo>
                  <a:cubicBezTo>
                    <a:pt x="376" y="550"/>
                    <a:pt x="398" y="548"/>
                    <a:pt x="421" y="542"/>
                  </a:cubicBezTo>
                  <a:lnTo>
                    <a:pt x="421" y="501"/>
                  </a:lnTo>
                  <a:lnTo>
                    <a:pt x="905" y="501"/>
                  </a:lnTo>
                  <a:cubicBezTo>
                    <a:pt x="1469" y="501"/>
                    <a:pt x="2074" y="542"/>
                    <a:pt x="2639" y="622"/>
                  </a:cubicBezTo>
                  <a:cubicBezTo>
                    <a:pt x="5301" y="985"/>
                    <a:pt x="7922" y="1671"/>
                    <a:pt x="10423" y="2599"/>
                  </a:cubicBezTo>
                  <a:cubicBezTo>
                    <a:pt x="14980" y="4171"/>
                    <a:pt x="19295" y="6309"/>
                    <a:pt x="23771" y="8003"/>
                  </a:cubicBezTo>
                  <a:cubicBezTo>
                    <a:pt x="26917" y="9213"/>
                    <a:pt x="30143" y="10140"/>
                    <a:pt x="33450" y="10866"/>
                  </a:cubicBezTo>
                  <a:cubicBezTo>
                    <a:pt x="34338" y="11068"/>
                    <a:pt x="35225" y="11189"/>
                    <a:pt x="36112" y="11310"/>
                  </a:cubicBezTo>
                  <a:cubicBezTo>
                    <a:pt x="36475" y="11390"/>
                    <a:pt x="36838" y="11431"/>
                    <a:pt x="37241" y="11431"/>
                  </a:cubicBezTo>
                  <a:lnTo>
                    <a:pt x="37282" y="11431"/>
                  </a:lnTo>
                  <a:cubicBezTo>
                    <a:pt x="37604" y="11431"/>
                    <a:pt x="37604" y="10947"/>
                    <a:pt x="37282" y="10947"/>
                  </a:cubicBezTo>
                  <a:cubicBezTo>
                    <a:pt x="36273" y="10866"/>
                    <a:pt x="35265" y="10705"/>
                    <a:pt x="34257" y="10503"/>
                  </a:cubicBezTo>
                  <a:cubicBezTo>
                    <a:pt x="31192" y="9898"/>
                    <a:pt x="28127" y="9051"/>
                    <a:pt x="25183" y="8003"/>
                  </a:cubicBezTo>
                  <a:cubicBezTo>
                    <a:pt x="22884" y="7196"/>
                    <a:pt x="20626" y="6269"/>
                    <a:pt x="18408" y="5301"/>
                  </a:cubicBezTo>
                  <a:cubicBezTo>
                    <a:pt x="16149" y="4333"/>
                    <a:pt x="13971" y="3365"/>
                    <a:pt x="11713" y="2518"/>
                  </a:cubicBezTo>
                  <a:cubicBezTo>
                    <a:pt x="8971" y="1469"/>
                    <a:pt x="6107" y="663"/>
                    <a:pt x="3244" y="179"/>
                  </a:cubicBezTo>
                  <a:cubicBezTo>
                    <a:pt x="2558" y="58"/>
                    <a:pt x="1873" y="18"/>
                    <a:pt x="1187" y="18"/>
                  </a:cubicBezTo>
                  <a:cubicBezTo>
                    <a:pt x="1105" y="6"/>
                    <a:pt x="1022" y="1"/>
                    <a:pt x="939"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32" name="Google Shape;1032;p26"/>
            <p:cNvSpPr/>
            <p:nvPr/>
          </p:nvSpPr>
          <p:spPr>
            <a:xfrm rot="-5400000">
              <a:off x="1927538" y="2923913"/>
              <a:ext cx="349248" cy="2321591"/>
            </a:xfrm>
            <a:custGeom>
              <a:rect b="b" l="l" r="r" t="t"/>
              <a:pathLst>
                <a:path extrusionOk="0" h="42278" w="6337">
                  <a:moveTo>
                    <a:pt x="5975" y="0"/>
                  </a:moveTo>
                  <a:cubicBezTo>
                    <a:pt x="5906" y="0"/>
                    <a:pt x="5843" y="34"/>
                    <a:pt x="5808" y="117"/>
                  </a:cubicBezTo>
                  <a:lnTo>
                    <a:pt x="5808" y="157"/>
                  </a:lnTo>
                  <a:cubicBezTo>
                    <a:pt x="5525" y="803"/>
                    <a:pt x="5243" y="1488"/>
                    <a:pt x="5001" y="2174"/>
                  </a:cubicBezTo>
                  <a:cubicBezTo>
                    <a:pt x="4316" y="3989"/>
                    <a:pt x="3751" y="5884"/>
                    <a:pt x="3227" y="7739"/>
                  </a:cubicBezTo>
                  <a:cubicBezTo>
                    <a:pt x="2420" y="10603"/>
                    <a:pt x="1775" y="13466"/>
                    <a:pt x="1291" y="16410"/>
                  </a:cubicBezTo>
                  <a:cubicBezTo>
                    <a:pt x="686" y="20040"/>
                    <a:pt x="323" y="23750"/>
                    <a:pt x="162" y="27420"/>
                  </a:cubicBezTo>
                  <a:cubicBezTo>
                    <a:pt x="0" y="31775"/>
                    <a:pt x="202" y="36131"/>
                    <a:pt x="726" y="40406"/>
                  </a:cubicBezTo>
                  <a:cubicBezTo>
                    <a:pt x="807" y="40970"/>
                    <a:pt x="847" y="41535"/>
                    <a:pt x="928" y="42100"/>
                  </a:cubicBezTo>
                  <a:cubicBezTo>
                    <a:pt x="959" y="42226"/>
                    <a:pt x="1052" y="42278"/>
                    <a:pt x="1152" y="42278"/>
                  </a:cubicBezTo>
                  <a:cubicBezTo>
                    <a:pt x="1307" y="42278"/>
                    <a:pt x="1477" y="42151"/>
                    <a:pt x="1452" y="41979"/>
                  </a:cubicBezTo>
                  <a:cubicBezTo>
                    <a:pt x="847" y="37623"/>
                    <a:pt x="565" y="33227"/>
                    <a:pt x="646" y="28872"/>
                  </a:cubicBezTo>
                  <a:cubicBezTo>
                    <a:pt x="807" y="22056"/>
                    <a:pt x="1734" y="15321"/>
                    <a:pt x="3469" y="8788"/>
                  </a:cubicBezTo>
                  <a:cubicBezTo>
                    <a:pt x="3993" y="6771"/>
                    <a:pt x="4598" y="4795"/>
                    <a:pt x="5324" y="2819"/>
                  </a:cubicBezTo>
                  <a:cubicBezTo>
                    <a:pt x="5525" y="2255"/>
                    <a:pt x="5727" y="1690"/>
                    <a:pt x="5969" y="1125"/>
                  </a:cubicBezTo>
                  <a:lnTo>
                    <a:pt x="6090" y="843"/>
                  </a:lnTo>
                  <a:cubicBezTo>
                    <a:pt x="6090" y="803"/>
                    <a:pt x="6130" y="762"/>
                    <a:pt x="6130" y="722"/>
                  </a:cubicBezTo>
                  <a:lnTo>
                    <a:pt x="6130" y="682"/>
                  </a:lnTo>
                  <a:cubicBezTo>
                    <a:pt x="6171" y="601"/>
                    <a:pt x="6211" y="520"/>
                    <a:pt x="6251" y="440"/>
                  </a:cubicBezTo>
                  <a:lnTo>
                    <a:pt x="6251" y="399"/>
                  </a:lnTo>
                  <a:cubicBezTo>
                    <a:pt x="6337" y="200"/>
                    <a:pt x="6140" y="0"/>
                    <a:pt x="5975"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33" name="Google Shape;1033;p26"/>
            <p:cNvSpPr/>
            <p:nvPr/>
          </p:nvSpPr>
          <p:spPr>
            <a:xfrm rot="-5400000">
              <a:off x="205460" y="4311468"/>
              <a:ext cx="545448" cy="1188911"/>
            </a:xfrm>
            <a:custGeom>
              <a:rect b="b" l="l" r="r" t="t"/>
              <a:pathLst>
                <a:path extrusionOk="0" h="21651" w="9897">
                  <a:moveTo>
                    <a:pt x="9500" y="0"/>
                  </a:moveTo>
                  <a:cubicBezTo>
                    <a:pt x="9446" y="0"/>
                    <a:pt x="9391" y="18"/>
                    <a:pt x="9341" y="59"/>
                  </a:cubicBezTo>
                  <a:cubicBezTo>
                    <a:pt x="8414" y="906"/>
                    <a:pt x="7607" y="1915"/>
                    <a:pt x="6922" y="3003"/>
                  </a:cubicBezTo>
                  <a:cubicBezTo>
                    <a:pt x="4946" y="5947"/>
                    <a:pt x="3373" y="9133"/>
                    <a:pt x="2284" y="12521"/>
                  </a:cubicBezTo>
                  <a:cubicBezTo>
                    <a:pt x="1316" y="15384"/>
                    <a:pt x="550" y="18329"/>
                    <a:pt x="25" y="21313"/>
                  </a:cubicBezTo>
                  <a:cubicBezTo>
                    <a:pt x="1" y="21512"/>
                    <a:pt x="176" y="21650"/>
                    <a:pt x="333" y="21650"/>
                  </a:cubicBezTo>
                  <a:cubicBezTo>
                    <a:pt x="429" y="21650"/>
                    <a:pt x="519" y="21597"/>
                    <a:pt x="550" y="21474"/>
                  </a:cubicBezTo>
                  <a:cubicBezTo>
                    <a:pt x="1316" y="16675"/>
                    <a:pt x="2768" y="12037"/>
                    <a:pt x="4825" y="7641"/>
                  </a:cubicBezTo>
                  <a:cubicBezTo>
                    <a:pt x="5873" y="5343"/>
                    <a:pt x="7244" y="3205"/>
                    <a:pt x="8898" y="1269"/>
                  </a:cubicBezTo>
                  <a:cubicBezTo>
                    <a:pt x="9140" y="987"/>
                    <a:pt x="9422" y="705"/>
                    <a:pt x="9704" y="422"/>
                  </a:cubicBezTo>
                  <a:cubicBezTo>
                    <a:pt x="9897" y="262"/>
                    <a:pt x="9707" y="0"/>
                    <a:pt x="950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34" name="Google Shape;1034;p26"/>
            <p:cNvSpPr/>
            <p:nvPr/>
          </p:nvSpPr>
          <p:spPr>
            <a:xfrm rot="-5400000">
              <a:off x="-842421" y="3681359"/>
              <a:ext cx="1323361" cy="87750"/>
            </a:xfrm>
            <a:custGeom>
              <a:rect b="b" l="l" r="r" t="t"/>
              <a:pathLst>
                <a:path extrusionOk="0" h="1598" w="24012">
                  <a:moveTo>
                    <a:pt x="13224" y="1"/>
                  </a:moveTo>
                  <a:cubicBezTo>
                    <a:pt x="11591" y="1"/>
                    <a:pt x="9957" y="32"/>
                    <a:pt x="8324" y="97"/>
                  </a:cubicBezTo>
                  <a:cubicBezTo>
                    <a:pt x="5945" y="177"/>
                    <a:pt x="3566" y="419"/>
                    <a:pt x="1267" y="863"/>
                  </a:cubicBezTo>
                  <a:cubicBezTo>
                    <a:pt x="944" y="944"/>
                    <a:pt x="622" y="984"/>
                    <a:pt x="299" y="1105"/>
                  </a:cubicBezTo>
                  <a:cubicBezTo>
                    <a:pt x="1" y="1179"/>
                    <a:pt x="116" y="1598"/>
                    <a:pt x="357" y="1598"/>
                  </a:cubicBezTo>
                  <a:cubicBezTo>
                    <a:pt x="377" y="1598"/>
                    <a:pt x="398" y="1595"/>
                    <a:pt x="420" y="1589"/>
                  </a:cubicBezTo>
                  <a:cubicBezTo>
                    <a:pt x="1428" y="1307"/>
                    <a:pt x="2436" y="1105"/>
                    <a:pt x="3485" y="1024"/>
                  </a:cubicBezTo>
                  <a:cubicBezTo>
                    <a:pt x="6383" y="654"/>
                    <a:pt x="9309" y="480"/>
                    <a:pt x="12240" y="480"/>
                  </a:cubicBezTo>
                  <a:cubicBezTo>
                    <a:pt x="12817" y="480"/>
                    <a:pt x="13394" y="487"/>
                    <a:pt x="13970" y="500"/>
                  </a:cubicBezTo>
                  <a:cubicBezTo>
                    <a:pt x="17197" y="540"/>
                    <a:pt x="20463" y="702"/>
                    <a:pt x="23690" y="944"/>
                  </a:cubicBezTo>
                  <a:cubicBezTo>
                    <a:pt x="23702" y="945"/>
                    <a:pt x="23713" y="946"/>
                    <a:pt x="23724" y="946"/>
                  </a:cubicBezTo>
                  <a:cubicBezTo>
                    <a:pt x="24012" y="946"/>
                    <a:pt x="24000" y="458"/>
                    <a:pt x="23690" y="419"/>
                  </a:cubicBezTo>
                  <a:cubicBezTo>
                    <a:pt x="20201" y="145"/>
                    <a:pt x="16712" y="1"/>
                    <a:pt x="1322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035" name="Google Shape;1035;p26"/>
          <p:cNvSpPr/>
          <p:nvPr/>
        </p:nvSpPr>
        <p:spPr>
          <a:xfrm>
            <a:off x="7343904" y="4320754"/>
            <a:ext cx="233532" cy="232705"/>
          </a:xfrm>
          <a:custGeom>
            <a:rect b="b" l="l" r="r" t="t"/>
            <a:pathLst>
              <a:path extrusionOk="0" h="6897" w="6897">
                <a:moveTo>
                  <a:pt x="3469" y="1"/>
                </a:moveTo>
                <a:cubicBezTo>
                  <a:pt x="1573" y="1"/>
                  <a:pt x="1" y="1533"/>
                  <a:pt x="1" y="3429"/>
                </a:cubicBezTo>
                <a:cubicBezTo>
                  <a:pt x="1" y="5364"/>
                  <a:pt x="1573" y="6897"/>
                  <a:pt x="3469" y="6897"/>
                </a:cubicBezTo>
                <a:cubicBezTo>
                  <a:pt x="5364" y="6897"/>
                  <a:pt x="6897" y="5364"/>
                  <a:pt x="6897" y="3429"/>
                </a:cubicBezTo>
                <a:cubicBezTo>
                  <a:pt x="6897" y="1533"/>
                  <a:pt x="5364" y="1"/>
                  <a:pt x="3469" y="1"/>
                </a:cubicBezTo>
                <a:close/>
              </a:path>
            </a:pathLst>
          </a:custGeom>
          <a:solidFill>
            <a:schemeClr val="accent5">
              <a:alpha val="843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36" name="Google Shape;1036;p26"/>
          <p:cNvSpPr txBox="1"/>
          <p:nvPr>
            <p:ph type="title"/>
          </p:nvPr>
        </p:nvSpPr>
        <p:spPr>
          <a:xfrm>
            <a:off x="5059375" y="1544858"/>
            <a:ext cx="3250200" cy="10473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2800"/>
              <a:buNone/>
              <a:defRPr/>
            </a:lvl1pPr>
            <a:lvl2pPr lvl="1" rtl="0" algn="ctr">
              <a:spcBef>
                <a:spcPts val="0"/>
              </a:spcBef>
              <a:spcAft>
                <a:spcPts val="0"/>
              </a:spcAft>
              <a:buSzPts val="2800"/>
              <a:buNone/>
              <a:defRPr/>
            </a:lvl2pPr>
            <a:lvl3pPr lvl="2" rtl="0" algn="ctr">
              <a:spcBef>
                <a:spcPts val="0"/>
              </a:spcBef>
              <a:spcAft>
                <a:spcPts val="0"/>
              </a:spcAft>
              <a:buSzPts val="2800"/>
              <a:buNone/>
              <a:defRPr/>
            </a:lvl3pPr>
            <a:lvl4pPr lvl="3" rtl="0" algn="ctr">
              <a:spcBef>
                <a:spcPts val="0"/>
              </a:spcBef>
              <a:spcAft>
                <a:spcPts val="0"/>
              </a:spcAft>
              <a:buSzPts val="2800"/>
              <a:buNone/>
              <a:defRPr/>
            </a:lvl4pPr>
            <a:lvl5pPr lvl="4" rtl="0" algn="ctr">
              <a:spcBef>
                <a:spcPts val="0"/>
              </a:spcBef>
              <a:spcAft>
                <a:spcPts val="0"/>
              </a:spcAft>
              <a:buSzPts val="2800"/>
              <a:buNone/>
              <a:defRPr/>
            </a:lvl5pPr>
            <a:lvl6pPr lvl="5" rtl="0" algn="ctr">
              <a:spcBef>
                <a:spcPts val="0"/>
              </a:spcBef>
              <a:spcAft>
                <a:spcPts val="0"/>
              </a:spcAft>
              <a:buSzPts val="2800"/>
              <a:buNone/>
              <a:defRPr/>
            </a:lvl6pPr>
            <a:lvl7pPr lvl="6" rtl="0" algn="ctr">
              <a:spcBef>
                <a:spcPts val="0"/>
              </a:spcBef>
              <a:spcAft>
                <a:spcPts val="0"/>
              </a:spcAft>
              <a:buSzPts val="2800"/>
              <a:buNone/>
              <a:defRPr/>
            </a:lvl7pPr>
            <a:lvl8pPr lvl="7" rtl="0" algn="ctr">
              <a:spcBef>
                <a:spcPts val="0"/>
              </a:spcBef>
              <a:spcAft>
                <a:spcPts val="0"/>
              </a:spcAft>
              <a:buSzPts val="2800"/>
              <a:buNone/>
              <a:defRPr/>
            </a:lvl8pPr>
            <a:lvl9pPr lvl="8" rtl="0" algn="ctr">
              <a:spcBef>
                <a:spcPts val="0"/>
              </a:spcBef>
              <a:spcAft>
                <a:spcPts val="0"/>
              </a:spcAft>
              <a:buSzPts val="2800"/>
              <a:buNone/>
              <a:defRPr/>
            </a:lvl9pPr>
          </a:lstStyle>
          <a:p/>
        </p:txBody>
      </p:sp>
      <p:sp>
        <p:nvSpPr>
          <p:cNvPr id="1037" name="Google Shape;1037;p26"/>
          <p:cNvSpPr txBox="1"/>
          <p:nvPr>
            <p:ph idx="1" type="subTitle"/>
          </p:nvPr>
        </p:nvSpPr>
        <p:spPr>
          <a:xfrm>
            <a:off x="5510550" y="2512663"/>
            <a:ext cx="2424300" cy="10860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1400"/>
              <a:buNone/>
              <a:defRPr sz="1500"/>
            </a:lvl1pPr>
            <a:lvl2pPr lvl="1" rtl="0" algn="ctr">
              <a:spcBef>
                <a:spcPts val="0"/>
              </a:spcBef>
              <a:spcAft>
                <a:spcPts val="0"/>
              </a:spcAft>
              <a:buSzPts val="1400"/>
              <a:buNone/>
              <a:defRPr/>
            </a:lvl2pPr>
            <a:lvl3pPr lvl="2" rtl="0" algn="ctr">
              <a:spcBef>
                <a:spcPts val="0"/>
              </a:spcBef>
              <a:spcAft>
                <a:spcPts val="0"/>
              </a:spcAft>
              <a:buSzPts val="1400"/>
              <a:buNone/>
              <a:defRPr/>
            </a:lvl3pPr>
            <a:lvl4pPr lvl="3" rtl="0" algn="ctr">
              <a:spcBef>
                <a:spcPts val="0"/>
              </a:spcBef>
              <a:spcAft>
                <a:spcPts val="0"/>
              </a:spcAft>
              <a:buSzPts val="1400"/>
              <a:buNone/>
              <a:defRPr/>
            </a:lvl4pPr>
            <a:lvl5pPr lvl="4" rtl="0" algn="ctr">
              <a:spcBef>
                <a:spcPts val="0"/>
              </a:spcBef>
              <a:spcAft>
                <a:spcPts val="0"/>
              </a:spcAft>
              <a:buSzPts val="1400"/>
              <a:buNone/>
              <a:defRPr/>
            </a:lvl5pPr>
            <a:lvl6pPr lvl="5" rtl="0" algn="ctr">
              <a:spcBef>
                <a:spcPts val="0"/>
              </a:spcBef>
              <a:spcAft>
                <a:spcPts val="0"/>
              </a:spcAft>
              <a:buSzPts val="1400"/>
              <a:buNone/>
              <a:defRPr/>
            </a:lvl6pPr>
            <a:lvl7pPr lvl="6" rtl="0" algn="ctr">
              <a:spcBef>
                <a:spcPts val="0"/>
              </a:spcBef>
              <a:spcAft>
                <a:spcPts val="0"/>
              </a:spcAft>
              <a:buSzPts val="1400"/>
              <a:buNone/>
              <a:defRPr/>
            </a:lvl7pPr>
            <a:lvl8pPr lvl="7" rtl="0" algn="ctr">
              <a:spcBef>
                <a:spcPts val="0"/>
              </a:spcBef>
              <a:spcAft>
                <a:spcPts val="0"/>
              </a:spcAft>
              <a:buSzPts val="1400"/>
              <a:buNone/>
              <a:defRPr/>
            </a:lvl8pPr>
            <a:lvl9pPr lvl="8" rtl="0" algn="ctr">
              <a:spcBef>
                <a:spcPts val="0"/>
              </a:spcBef>
              <a:spcAft>
                <a:spcPts val="0"/>
              </a:spcAft>
              <a:buSzPts val="1400"/>
              <a:buNone/>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ext 5">
  <p:cSld name="CUSTOM_11_1_1">
    <p:spTree>
      <p:nvGrpSpPr>
        <p:cNvPr id="1038" name="Shape 1038"/>
        <p:cNvGrpSpPr/>
        <p:nvPr/>
      </p:nvGrpSpPr>
      <p:grpSpPr>
        <a:xfrm>
          <a:off x="0" y="0"/>
          <a:ext cx="0" cy="0"/>
          <a:chOff x="0" y="0"/>
          <a:chExt cx="0" cy="0"/>
        </a:xfrm>
      </p:grpSpPr>
      <p:sp>
        <p:nvSpPr>
          <p:cNvPr id="1039" name="Google Shape;1039;p27"/>
          <p:cNvSpPr txBox="1"/>
          <p:nvPr>
            <p:ph type="title"/>
          </p:nvPr>
        </p:nvSpPr>
        <p:spPr>
          <a:xfrm>
            <a:off x="1430275" y="1544850"/>
            <a:ext cx="2736000" cy="629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2800"/>
              <a:buNone/>
              <a:defRPr/>
            </a:lvl1pPr>
            <a:lvl2pPr lvl="1" rtl="0" algn="ctr">
              <a:spcBef>
                <a:spcPts val="0"/>
              </a:spcBef>
              <a:spcAft>
                <a:spcPts val="0"/>
              </a:spcAft>
              <a:buSzPts val="2800"/>
              <a:buNone/>
              <a:defRPr/>
            </a:lvl2pPr>
            <a:lvl3pPr lvl="2" rtl="0" algn="ctr">
              <a:spcBef>
                <a:spcPts val="0"/>
              </a:spcBef>
              <a:spcAft>
                <a:spcPts val="0"/>
              </a:spcAft>
              <a:buSzPts val="2800"/>
              <a:buNone/>
              <a:defRPr/>
            </a:lvl3pPr>
            <a:lvl4pPr lvl="3" rtl="0" algn="ctr">
              <a:spcBef>
                <a:spcPts val="0"/>
              </a:spcBef>
              <a:spcAft>
                <a:spcPts val="0"/>
              </a:spcAft>
              <a:buSzPts val="2800"/>
              <a:buNone/>
              <a:defRPr/>
            </a:lvl4pPr>
            <a:lvl5pPr lvl="4" rtl="0" algn="ctr">
              <a:spcBef>
                <a:spcPts val="0"/>
              </a:spcBef>
              <a:spcAft>
                <a:spcPts val="0"/>
              </a:spcAft>
              <a:buSzPts val="2800"/>
              <a:buNone/>
              <a:defRPr/>
            </a:lvl5pPr>
            <a:lvl6pPr lvl="5" rtl="0" algn="ctr">
              <a:spcBef>
                <a:spcPts val="0"/>
              </a:spcBef>
              <a:spcAft>
                <a:spcPts val="0"/>
              </a:spcAft>
              <a:buSzPts val="2800"/>
              <a:buNone/>
              <a:defRPr/>
            </a:lvl6pPr>
            <a:lvl7pPr lvl="6" rtl="0" algn="ctr">
              <a:spcBef>
                <a:spcPts val="0"/>
              </a:spcBef>
              <a:spcAft>
                <a:spcPts val="0"/>
              </a:spcAft>
              <a:buSzPts val="2800"/>
              <a:buNone/>
              <a:defRPr/>
            </a:lvl7pPr>
            <a:lvl8pPr lvl="7" rtl="0" algn="ctr">
              <a:spcBef>
                <a:spcPts val="0"/>
              </a:spcBef>
              <a:spcAft>
                <a:spcPts val="0"/>
              </a:spcAft>
              <a:buSzPts val="2800"/>
              <a:buNone/>
              <a:defRPr/>
            </a:lvl8pPr>
            <a:lvl9pPr lvl="8" rtl="0" algn="ctr">
              <a:spcBef>
                <a:spcPts val="0"/>
              </a:spcBef>
              <a:spcAft>
                <a:spcPts val="0"/>
              </a:spcAft>
              <a:buSzPts val="2800"/>
              <a:buNone/>
              <a:defRPr/>
            </a:lvl9pPr>
          </a:lstStyle>
          <a:p/>
        </p:txBody>
      </p:sp>
      <p:grpSp>
        <p:nvGrpSpPr>
          <p:cNvPr id="1040" name="Google Shape;1040;p27"/>
          <p:cNvGrpSpPr/>
          <p:nvPr/>
        </p:nvGrpSpPr>
        <p:grpSpPr>
          <a:xfrm flipH="1" rot="-6998630">
            <a:off x="-600108" y="3797371"/>
            <a:ext cx="2286257" cy="1270300"/>
            <a:chOff x="3611961" y="-41589"/>
            <a:chExt cx="3514763" cy="2473418"/>
          </a:xfrm>
        </p:grpSpPr>
        <p:sp>
          <p:nvSpPr>
            <p:cNvPr id="1041" name="Google Shape;1041;p27"/>
            <p:cNvSpPr/>
            <p:nvPr/>
          </p:nvSpPr>
          <p:spPr>
            <a:xfrm rot="-5400000">
              <a:off x="4132633" y="-562261"/>
              <a:ext cx="2473418" cy="3514763"/>
            </a:xfrm>
            <a:custGeom>
              <a:rect b="b" l="l" r="r" t="t"/>
              <a:pathLst>
                <a:path extrusionOk="0" h="103042" w="72513">
                  <a:moveTo>
                    <a:pt x="56380" y="1"/>
                  </a:moveTo>
                  <a:cubicBezTo>
                    <a:pt x="45008" y="20044"/>
                    <a:pt x="21415" y="28675"/>
                    <a:pt x="9679" y="48436"/>
                  </a:cubicBezTo>
                  <a:cubicBezTo>
                    <a:pt x="1" y="64648"/>
                    <a:pt x="444" y="87273"/>
                    <a:pt x="10728" y="103042"/>
                  </a:cubicBezTo>
                  <a:lnTo>
                    <a:pt x="22504" y="99815"/>
                  </a:lnTo>
                  <a:cubicBezTo>
                    <a:pt x="21496" y="98323"/>
                    <a:pt x="21657" y="96266"/>
                    <a:pt x="21940" y="94451"/>
                  </a:cubicBezTo>
                  <a:cubicBezTo>
                    <a:pt x="23391" y="86144"/>
                    <a:pt x="27908" y="78562"/>
                    <a:pt x="34240" y="73682"/>
                  </a:cubicBezTo>
                  <a:cubicBezTo>
                    <a:pt x="43556" y="66584"/>
                    <a:pt x="56138" y="65495"/>
                    <a:pt x="64608" y="57268"/>
                  </a:cubicBezTo>
                  <a:cubicBezTo>
                    <a:pt x="68721" y="53235"/>
                    <a:pt x="71463" y="47992"/>
                    <a:pt x="72512" y="42346"/>
                  </a:cubicBezTo>
                  <a:lnTo>
                    <a:pt x="56380" y="1"/>
                  </a:lnTo>
                  <a:close/>
                </a:path>
              </a:pathLst>
            </a:custGeom>
            <a:solidFill>
              <a:schemeClr val="accent5">
                <a:alpha val="843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42" name="Google Shape;1042;p27"/>
            <p:cNvSpPr/>
            <p:nvPr/>
          </p:nvSpPr>
          <p:spPr>
            <a:xfrm rot="-5400000">
              <a:off x="5535782" y="1070619"/>
              <a:ext cx="16543" cy="9687"/>
            </a:xfrm>
            <a:custGeom>
              <a:rect b="b" l="l" r="r" t="t"/>
              <a:pathLst>
                <a:path extrusionOk="0" h="284" w="485">
                  <a:moveTo>
                    <a:pt x="445" y="1"/>
                  </a:moveTo>
                  <a:lnTo>
                    <a:pt x="324" y="41"/>
                  </a:lnTo>
                  <a:cubicBezTo>
                    <a:pt x="283" y="41"/>
                    <a:pt x="253" y="31"/>
                    <a:pt x="218" y="31"/>
                  </a:cubicBezTo>
                  <a:cubicBezTo>
                    <a:pt x="182" y="31"/>
                    <a:pt x="142" y="41"/>
                    <a:pt x="82" y="81"/>
                  </a:cubicBezTo>
                  <a:lnTo>
                    <a:pt x="82" y="122"/>
                  </a:lnTo>
                  <a:lnTo>
                    <a:pt x="1" y="162"/>
                  </a:lnTo>
                  <a:cubicBezTo>
                    <a:pt x="1" y="202"/>
                    <a:pt x="41" y="243"/>
                    <a:pt x="82" y="283"/>
                  </a:cubicBezTo>
                  <a:lnTo>
                    <a:pt x="283" y="283"/>
                  </a:lnTo>
                  <a:cubicBezTo>
                    <a:pt x="404" y="243"/>
                    <a:pt x="485" y="122"/>
                    <a:pt x="44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43" name="Google Shape;1043;p27"/>
            <p:cNvSpPr/>
            <p:nvPr/>
          </p:nvSpPr>
          <p:spPr>
            <a:xfrm rot="-5400000">
              <a:off x="5408262" y="1549745"/>
              <a:ext cx="15179" cy="10199"/>
            </a:xfrm>
            <a:custGeom>
              <a:rect b="b" l="l" r="r" t="t"/>
              <a:pathLst>
                <a:path extrusionOk="0" h="299" w="445">
                  <a:moveTo>
                    <a:pt x="251" y="1"/>
                  </a:moveTo>
                  <a:cubicBezTo>
                    <a:pt x="222" y="1"/>
                    <a:pt x="192" y="6"/>
                    <a:pt x="162" y="16"/>
                  </a:cubicBezTo>
                  <a:cubicBezTo>
                    <a:pt x="121" y="16"/>
                    <a:pt x="81" y="56"/>
                    <a:pt x="41" y="97"/>
                  </a:cubicBezTo>
                  <a:cubicBezTo>
                    <a:pt x="0" y="177"/>
                    <a:pt x="0" y="258"/>
                    <a:pt x="0" y="298"/>
                  </a:cubicBezTo>
                  <a:lnTo>
                    <a:pt x="162" y="258"/>
                  </a:lnTo>
                  <a:cubicBezTo>
                    <a:pt x="162" y="258"/>
                    <a:pt x="198" y="276"/>
                    <a:pt x="245" y="276"/>
                  </a:cubicBezTo>
                  <a:cubicBezTo>
                    <a:pt x="269" y="276"/>
                    <a:pt x="296" y="272"/>
                    <a:pt x="323" y="258"/>
                  </a:cubicBezTo>
                  <a:cubicBezTo>
                    <a:pt x="323" y="258"/>
                    <a:pt x="323" y="218"/>
                    <a:pt x="323" y="218"/>
                  </a:cubicBezTo>
                  <a:lnTo>
                    <a:pt x="444" y="137"/>
                  </a:lnTo>
                  <a:cubicBezTo>
                    <a:pt x="414" y="46"/>
                    <a:pt x="338" y="1"/>
                    <a:pt x="25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44" name="Google Shape;1044;p27"/>
            <p:cNvSpPr/>
            <p:nvPr/>
          </p:nvSpPr>
          <p:spPr>
            <a:xfrm rot="-5400000">
              <a:off x="6272848" y="1123984"/>
              <a:ext cx="19272" cy="15725"/>
            </a:xfrm>
            <a:custGeom>
              <a:rect b="b" l="l" r="r" t="t"/>
              <a:pathLst>
                <a:path extrusionOk="0" h="461" w="565">
                  <a:moveTo>
                    <a:pt x="284" y="0"/>
                  </a:moveTo>
                  <a:cubicBezTo>
                    <a:pt x="215" y="0"/>
                    <a:pt x="138" y="29"/>
                    <a:pt x="81" y="57"/>
                  </a:cubicBezTo>
                  <a:lnTo>
                    <a:pt x="0" y="218"/>
                  </a:lnTo>
                  <a:lnTo>
                    <a:pt x="81" y="380"/>
                  </a:lnTo>
                  <a:lnTo>
                    <a:pt x="242" y="460"/>
                  </a:lnTo>
                  <a:cubicBezTo>
                    <a:pt x="323" y="420"/>
                    <a:pt x="363" y="380"/>
                    <a:pt x="403" y="339"/>
                  </a:cubicBezTo>
                  <a:cubicBezTo>
                    <a:pt x="484" y="339"/>
                    <a:pt x="524" y="299"/>
                    <a:pt x="565" y="218"/>
                  </a:cubicBezTo>
                  <a:lnTo>
                    <a:pt x="444" y="17"/>
                  </a:lnTo>
                  <a:lnTo>
                    <a:pt x="363" y="17"/>
                  </a:lnTo>
                  <a:cubicBezTo>
                    <a:pt x="339" y="5"/>
                    <a:pt x="312" y="0"/>
                    <a:pt x="28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45" name="Google Shape;1045;p27"/>
            <p:cNvSpPr/>
            <p:nvPr/>
          </p:nvSpPr>
          <p:spPr>
            <a:xfrm rot="-5400000">
              <a:off x="6586524" y="1678885"/>
              <a:ext cx="17908" cy="16066"/>
            </a:xfrm>
            <a:custGeom>
              <a:rect b="b" l="l" r="r" t="t"/>
              <a:pathLst>
                <a:path extrusionOk="0" h="471" w="525">
                  <a:moveTo>
                    <a:pt x="283" y="0"/>
                  </a:moveTo>
                  <a:cubicBezTo>
                    <a:pt x="122" y="0"/>
                    <a:pt x="1" y="162"/>
                    <a:pt x="41" y="363"/>
                  </a:cubicBezTo>
                  <a:lnTo>
                    <a:pt x="122" y="444"/>
                  </a:lnTo>
                  <a:cubicBezTo>
                    <a:pt x="155" y="461"/>
                    <a:pt x="202" y="471"/>
                    <a:pt x="252" y="471"/>
                  </a:cubicBezTo>
                  <a:cubicBezTo>
                    <a:pt x="322" y="471"/>
                    <a:pt x="397" y="451"/>
                    <a:pt x="444" y="404"/>
                  </a:cubicBezTo>
                  <a:cubicBezTo>
                    <a:pt x="525" y="323"/>
                    <a:pt x="525" y="242"/>
                    <a:pt x="525" y="202"/>
                  </a:cubicBezTo>
                  <a:lnTo>
                    <a:pt x="404" y="81"/>
                  </a:lnTo>
                  <a:lnTo>
                    <a:pt x="444" y="81"/>
                  </a:lnTo>
                  <a:lnTo>
                    <a:pt x="283"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46" name="Google Shape;1046;p27"/>
            <p:cNvSpPr/>
            <p:nvPr/>
          </p:nvSpPr>
          <p:spPr>
            <a:xfrm rot="-5400000">
              <a:off x="6285264" y="1703172"/>
              <a:ext cx="22069" cy="26640"/>
            </a:xfrm>
            <a:custGeom>
              <a:rect b="b" l="l" r="r" t="t"/>
              <a:pathLst>
                <a:path extrusionOk="0" h="781" w="647">
                  <a:moveTo>
                    <a:pt x="347" y="1"/>
                  </a:moveTo>
                  <a:cubicBezTo>
                    <a:pt x="322" y="1"/>
                    <a:pt x="300" y="5"/>
                    <a:pt x="283" y="14"/>
                  </a:cubicBezTo>
                  <a:lnTo>
                    <a:pt x="203" y="14"/>
                  </a:lnTo>
                  <a:lnTo>
                    <a:pt x="82" y="94"/>
                  </a:lnTo>
                  <a:lnTo>
                    <a:pt x="41" y="175"/>
                  </a:lnTo>
                  <a:cubicBezTo>
                    <a:pt x="1" y="256"/>
                    <a:pt x="1" y="377"/>
                    <a:pt x="41" y="498"/>
                  </a:cubicBezTo>
                  <a:cubicBezTo>
                    <a:pt x="82" y="619"/>
                    <a:pt x="243" y="740"/>
                    <a:pt x="364" y="780"/>
                  </a:cubicBezTo>
                  <a:lnTo>
                    <a:pt x="525" y="699"/>
                  </a:lnTo>
                  <a:lnTo>
                    <a:pt x="646" y="538"/>
                  </a:lnTo>
                  <a:lnTo>
                    <a:pt x="646" y="336"/>
                  </a:lnTo>
                  <a:lnTo>
                    <a:pt x="646" y="296"/>
                  </a:lnTo>
                  <a:cubicBezTo>
                    <a:pt x="582" y="72"/>
                    <a:pt x="442" y="1"/>
                    <a:pt x="347"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47" name="Google Shape;1047;p27"/>
            <p:cNvSpPr/>
            <p:nvPr/>
          </p:nvSpPr>
          <p:spPr>
            <a:xfrm rot="-5400000">
              <a:off x="6356912" y="1492832"/>
              <a:ext cx="12416" cy="14019"/>
            </a:xfrm>
            <a:custGeom>
              <a:rect b="b" l="l" r="r" t="t"/>
              <a:pathLst>
                <a:path extrusionOk="0" h="411" w="364">
                  <a:moveTo>
                    <a:pt x="172" y="1"/>
                  </a:moveTo>
                  <a:cubicBezTo>
                    <a:pt x="156" y="1"/>
                    <a:pt x="140" y="3"/>
                    <a:pt x="122" y="7"/>
                  </a:cubicBezTo>
                  <a:lnTo>
                    <a:pt x="82" y="88"/>
                  </a:lnTo>
                  <a:lnTo>
                    <a:pt x="1" y="249"/>
                  </a:lnTo>
                  <a:cubicBezTo>
                    <a:pt x="1" y="290"/>
                    <a:pt x="41" y="370"/>
                    <a:pt x="122" y="410"/>
                  </a:cubicBezTo>
                  <a:cubicBezTo>
                    <a:pt x="203" y="410"/>
                    <a:pt x="243" y="410"/>
                    <a:pt x="324" y="370"/>
                  </a:cubicBezTo>
                  <a:lnTo>
                    <a:pt x="364" y="209"/>
                  </a:lnTo>
                  <a:lnTo>
                    <a:pt x="364" y="169"/>
                  </a:lnTo>
                  <a:cubicBezTo>
                    <a:pt x="364" y="133"/>
                    <a:pt x="300" y="1"/>
                    <a:pt x="17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48" name="Google Shape;1048;p27"/>
            <p:cNvSpPr/>
            <p:nvPr/>
          </p:nvSpPr>
          <p:spPr>
            <a:xfrm rot="-5400000">
              <a:off x="6510407" y="1284522"/>
              <a:ext cx="13780" cy="16543"/>
            </a:xfrm>
            <a:custGeom>
              <a:rect b="b" l="l" r="r" t="t"/>
              <a:pathLst>
                <a:path extrusionOk="0" h="485" w="404">
                  <a:moveTo>
                    <a:pt x="121" y="1"/>
                  </a:moveTo>
                  <a:lnTo>
                    <a:pt x="0" y="202"/>
                  </a:lnTo>
                  <a:cubicBezTo>
                    <a:pt x="0" y="243"/>
                    <a:pt x="41" y="323"/>
                    <a:pt x="81" y="364"/>
                  </a:cubicBezTo>
                  <a:lnTo>
                    <a:pt x="202" y="485"/>
                  </a:lnTo>
                  <a:cubicBezTo>
                    <a:pt x="283" y="444"/>
                    <a:pt x="323" y="404"/>
                    <a:pt x="363" y="323"/>
                  </a:cubicBezTo>
                  <a:cubicBezTo>
                    <a:pt x="404" y="283"/>
                    <a:pt x="404" y="162"/>
                    <a:pt x="363" y="122"/>
                  </a:cubicBezTo>
                  <a:lnTo>
                    <a:pt x="363" y="81"/>
                  </a:lnTo>
                  <a:lnTo>
                    <a:pt x="242"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49" name="Google Shape;1049;p27"/>
            <p:cNvSpPr/>
            <p:nvPr/>
          </p:nvSpPr>
          <p:spPr>
            <a:xfrm rot="-5400000">
              <a:off x="6450067" y="1822232"/>
              <a:ext cx="13780" cy="16884"/>
            </a:xfrm>
            <a:custGeom>
              <a:rect b="b" l="l" r="r" t="t"/>
              <a:pathLst>
                <a:path extrusionOk="0" h="495" w="404">
                  <a:moveTo>
                    <a:pt x="243" y="0"/>
                  </a:moveTo>
                  <a:cubicBezTo>
                    <a:pt x="162" y="0"/>
                    <a:pt x="81" y="41"/>
                    <a:pt x="41" y="121"/>
                  </a:cubicBezTo>
                  <a:cubicBezTo>
                    <a:pt x="41" y="202"/>
                    <a:pt x="1" y="283"/>
                    <a:pt x="41" y="323"/>
                  </a:cubicBezTo>
                  <a:cubicBezTo>
                    <a:pt x="74" y="422"/>
                    <a:pt x="162" y="495"/>
                    <a:pt x="259" y="495"/>
                  </a:cubicBezTo>
                  <a:cubicBezTo>
                    <a:pt x="280" y="495"/>
                    <a:pt x="302" y="491"/>
                    <a:pt x="323" y="484"/>
                  </a:cubicBezTo>
                  <a:lnTo>
                    <a:pt x="404" y="363"/>
                  </a:lnTo>
                  <a:lnTo>
                    <a:pt x="404" y="323"/>
                  </a:lnTo>
                  <a:cubicBezTo>
                    <a:pt x="404" y="242"/>
                    <a:pt x="404" y="162"/>
                    <a:pt x="404" y="121"/>
                  </a:cubicBezTo>
                  <a:cubicBezTo>
                    <a:pt x="404" y="81"/>
                    <a:pt x="364" y="81"/>
                    <a:pt x="364" y="41"/>
                  </a:cubicBezTo>
                  <a:lnTo>
                    <a:pt x="243"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50" name="Google Shape;1050;p27"/>
            <p:cNvSpPr/>
            <p:nvPr/>
          </p:nvSpPr>
          <p:spPr>
            <a:xfrm rot="-5400000">
              <a:off x="5356943" y="1325113"/>
              <a:ext cx="13780" cy="17908"/>
            </a:xfrm>
            <a:custGeom>
              <a:rect b="b" l="l" r="r" t="t"/>
              <a:pathLst>
                <a:path extrusionOk="0" h="525" w="404">
                  <a:moveTo>
                    <a:pt x="202" y="1"/>
                  </a:moveTo>
                  <a:lnTo>
                    <a:pt x="81" y="162"/>
                  </a:lnTo>
                  <a:cubicBezTo>
                    <a:pt x="81" y="162"/>
                    <a:pt x="81" y="202"/>
                    <a:pt x="41" y="202"/>
                  </a:cubicBezTo>
                  <a:cubicBezTo>
                    <a:pt x="0" y="283"/>
                    <a:pt x="0" y="364"/>
                    <a:pt x="0" y="444"/>
                  </a:cubicBezTo>
                  <a:lnTo>
                    <a:pt x="162" y="525"/>
                  </a:lnTo>
                  <a:cubicBezTo>
                    <a:pt x="323" y="444"/>
                    <a:pt x="404" y="283"/>
                    <a:pt x="363" y="122"/>
                  </a:cubicBezTo>
                  <a:cubicBezTo>
                    <a:pt x="323" y="41"/>
                    <a:pt x="283" y="1"/>
                    <a:pt x="20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51" name="Google Shape;1051;p27"/>
            <p:cNvSpPr/>
            <p:nvPr/>
          </p:nvSpPr>
          <p:spPr>
            <a:xfrm rot="-5400000">
              <a:off x="5517346" y="1699283"/>
              <a:ext cx="42672" cy="35781"/>
            </a:xfrm>
            <a:custGeom>
              <a:rect b="b" l="l" r="r" t="t"/>
              <a:pathLst>
                <a:path extrusionOk="0" h="1049" w="1251">
                  <a:moveTo>
                    <a:pt x="534" y="1"/>
                  </a:moveTo>
                  <a:cubicBezTo>
                    <a:pt x="422" y="1"/>
                    <a:pt x="291" y="38"/>
                    <a:pt x="202" y="97"/>
                  </a:cubicBezTo>
                  <a:cubicBezTo>
                    <a:pt x="81" y="218"/>
                    <a:pt x="0" y="379"/>
                    <a:pt x="41" y="581"/>
                  </a:cubicBezTo>
                  <a:lnTo>
                    <a:pt x="121" y="742"/>
                  </a:lnTo>
                  <a:lnTo>
                    <a:pt x="242" y="863"/>
                  </a:lnTo>
                  <a:lnTo>
                    <a:pt x="363" y="944"/>
                  </a:lnTo>
                  <a:lnTo>
                    <a:pt x="404" y="944"/>
                  </a:lnTo>
                  <a:cubicBezTo>
                    <a:pt x="506" y="1021"/>
                    <a:pt x="624" y="1049"/>
                    <a:pt x="739" y="1049"/>
                  </a:cubicBezTo>
                  <a:cubicBezTo>
                    <a:pt x="804" y="1049"/>
                    <a:pt x="869" y="1039"/>
                    <a:pt x="928" y="1025"/>
                  </a:cubicBezTo>
                  <a:cubicBezTo>
                    <a:pt x="1089" y="944"/>
                    <a:pt x="1210" y="823"/>
                    <a:pt x="1251" y="662"/>
                  </a:cubicBezTo>
                  <a:lnTo>
                    <a:pt x="1170" y="339"/>
                  </a:lnTo>
                  <a:lnTo>
                    <a:pt x="1049" y="218"/>
                  </a:lnTo>
                  <a:lnTo>
                    <a:pt x="1049" y="178"/>
                  </a:lnTo>
                  <a:cubicBezTo>
                    <a:pt x="968" y="57"/>
                    <a:pt x="807" y="16"/>
                    <a:pt x="646" y="16"/>
                  </a:cubicBezTo>
                  <a:cubicBezTo>
                    <a:pt x="613" y="6"/>
                    <a:pt x="575" y="1"/>
                    <a:pt x="53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52" name="Google Shape;1052;p27"/>
            <p:cNvSpPr/>
            <p:nvPr/>
          </p:nvSpPr>
          <p:spPr>
            <a:xfrm rot="-5400000">
              <a:off x="5622609" y="1331816"/>
              <a:ext cx="23434" cy="25139"/>
            </a:xfrm>
            <a:custGeom>
              <a:rect b="b" l="l" r="r" t="t"/>
              <a:pathLst>
                <a:path extrusionOk="0" h="737" w="687">
                  <a:moveTo>
                    <a:pt x="283" y="0"/>
                  </a:moveTo>
                  <a:lnTo>
                    <a:pt x="202" y="41"/>
                  </a:lnTo>
                  <a:lnTo>
                    <a:pt x="122" y="81"/>
                  </a:lnTo>
                  <a:lnTo>
                    <a:pt x="81" y="162"/>
                  </a:lnTo>
                  <a:lnTo>
                    <a:pt x="41" y="202"/>
                  </a:lnTo>
                  <a:cubicBezTo>
                    <a:pt x="1" y="323"/>
                    <a:pt x="1" y="404"/>
                    <a:pt x="41" y="525"/>
                  </a:cubicBezTo>
                  <a:cubicBezTo>
                    <a:pt x="75" y="658"/>
                    <a:pt x="191" y="737"/>
                    <a:pt x="322" y="737"/>
                  </a:cubicBezTo>
                  <a:cubicBezTo>
                    <a:pt x="349" y="737"/>
                    <a:pt x="376" y="733"/>
                    <a:pt x="404" y="726"/>
                  </a:cubicBezTo>
                  <a:lnTo>
                    <a:pt x="525" y="686"/>
                  </a:lnTo>
                  <a:lnTo>
                    <a:pt x="646" y="444"/>
                  </a:lnTo>
                  <a:cubicBezTo>
                    <a:pt x="686" y="363"/>
                    <a:pt x="686" y="283"/>
                    <a:pt x="646" y="202"/>
                  </a:cubicBezTo>
                  <a:lnTo>
                    <a:pt x="606" y="121"/>
                  </a:lnTo>
                  <a:lnTo>
                    <a:pt x="525" y="41"/>
                  </a:lnTo>
                  <a:lnTo>
                    <a:pt x="404"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53" name="Google Shape;1053;p27"/>
            <p:cNvSpPr/>
            <p:nvPr/>
          </p:nvSpPr>
          <p:spPr>
            <a:xfrm rot="-5400000">
              <a:off x="5508034" y="1391372"/>
              <a:ext cx="24798" cy="25685"/>
            </a:xfrm>
            <a:custGeom>
              <a:rect b="b" l="l" r="r" t="t"/>
              <a:pathLst>
                <a:path extrusionOk="0" h="753" w="727">
                  <a:moveTo>
                    <a:pt x="323" y="0"/>
                  </a:moveTo>
                  <a:lnTo>
                    <a:pt x="202" y="40"/>
                  </a:lnTo>
                  <a:lnTo>
                    <a:pt x="121" y="121"/>
                  </a:lnTo>
                  <a:lnTo>
                    <a:pt x="41" y="282"/>
                  </a:lnTo>
                  <a:cubicBezTo>
                    <a:pt x="0" y="363"/>
                    <a:pt x="0" y="403"/>
                    <a:pt x="41" y="484"/>
                  </a:cubicBezTo>
                  <a:lnTo>
                    <a:pt x="81" y="605"/>
                  </a:lnTo>
                  <a:lnTo>
                    <a:pt x="283" y="726"/>
                  </a:lnTo>
                  <a:cubicBezTo>
                    <a:pt x="333" y="743"/>
                    <a:pt x="383" y="753"/>
                    <a:pt x="430" y="753"/>
                  </a:cubicBezTo>
                  <a:cubicBezTo>
                    <a:pt x="497" y="753"/>
                    <a:pt x="558" y="733"/>
                    <a:pt x="605" y="686"/>
                  </a:cubicBezTo>
                  <a:lnTo>
                    <a:pt x="646" y="605"/>
                  </a:lnTo>
                  <a:lnTo>
                    <a:pt x="726" y="444"/>
                  </a:lnTo>
                  <a:lnTo>
                    <a:pt x="726" y="323"/>
                  </a:lnTo>
                  <a:lnTo>
                    <a:pt x="646" y="161"/>
                  </a:lnTo>
                  <a:lnTo>
                    <a:pt x="565" y="81"/>
                  </a:lnTo>
                  <a:lnTo>
                    <a:pt x="404"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54" name="Google Shape;1054;p27"/>
            <p:cNvSpPr/>
            <p:nvPr/>
          </p:nvSpPr>
          <p:spPr>
            <a:xfrm rot="-5400000">
              <a:off x="5202016" y="1507193"/>
              <a:ext cx="13780" cy="19681"/>
            </a:xfrm>
            <a:custGeom>
              <a:rect b="b" l="l" r="r" t="t"/>
              <a:pathLst>
                <a:path extrusionOk="0" h="577" w="404">
                  <a:moveTo>
                    <a:pt x="246" y="1"/>
                  </a:moveTo>
                  <a:cubicBezTo>
                    <a:pt x="232" y="1"/>
                    <a:pt x="217" y="4"/>
                    <a:pt x="202" y="11"/>
                  </a:cubicBezTo>
                  <a:lnTo>
                    <a:pt x="122" y="213"/>
                  </a:lnTo>
                  <a:cubicBezTo>
                    <a:pt x="41" y="253"/>
                    <a:pt x="1" y="334"/>
                    <a:pt x="1" y="455"/>
                  </a:cubicBezTo>
                  <a:lnTo>
                    <a:pt x="162" y="576"/>
                  </a:lnTo>
                  <a:cubicBezTo>
                    <a:pt x="162" y="556"/>
                    <a:pt x="172" y="546"/>
                    <a:pt x="187" y="546"/>
                  </a:cubicBezTo>
                  <a:cubicBezTo>
                    <a:pt x="202" y="546"/>
                    <a:pt x="222" y="556"/>
                    <a:pt x="243" y="576"/>
                  </a:cubicBezTo>
                  <a:lnTo>
                    <a:pt x="404" y="415"/>
                  </a:lnTo>
                  <a:cubicBezTo>
                    <a:pt x="404" y="374"/>
                    <a:pt x="404" y="374"/>
                    <a:pt x="404" y="334"/>
                  </a:cubicBezTo>
                  <a:cubicBezTo>
                    <a:pt x="404" y="253"/>
                    <a:pt x="404" y="173"/>
                    <a:pt x="404" y="132"/>
                  </a:cubicBezTo>
                  <a:cubicBezTo>
                    <a:pt x="371" y="67"/>
                    <a:pt x="311" y="1"/>
                    <a:pt x="24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55" name="Google Shape;1055;p27"/>
            <p:cNvSpPr/>
            <p:nvPr/>
          </p:nvSpPr>
          <p:spPr>
            <a:xfrm rot="-5400000">
              <a:off x="5251595" y="1711904"/>
              <a:ext cx="16543" cy="14701"/>
            </a:xfrm>
            <a:custGeom>
              <a:rect b="b" l="l" r="r" t="t"/>
              <a:pathLst>
                <a:path extrusionOk="0" h="431" w="485">
                  <a:moveTo>
                    <a:pt x="212" y="1"/>
                  </a:moveTo>
                  <a:cubicBezTo>
                    <a:pt x="155" y="1"/>
                    <a:pt x="98" y="29"/>
                    <a:pt x="41" y="58"/>
                  </a:cubicBezTo>
                  <a:lnTo>
                    <a:pt x="1" y="179"/>
                  </a:lnTo>
                  <a:cubicBezTo>
                    <a:pt x="35" y="347"/>
                    <a:pt x="124" y="431"/>
                    <a:pt x="223" y="431"/>
                  </a:cubicBezTo>
                  <a:cubicBezTo>
                    <a:pt x="243" y="431"/>
                    <a:pt x="263" y="427"/>
                    <a:pt x="283" y="421"/>
                  </a:cubicBezTo>
                  <a:cubicBezTo>
                    <a:pt x="404" y="340"/>
                    <a:pt x="485" y="219"/>
                    <a:pt x="445" y="98"/>
                  </a:cubicBezTo>
                  <a:lnTo>
                    <a:pt x="324" y="17"/>
                  </a:lnTo>
                  <a:lnTo>
                    <a:pt x="283" y="17"/>
                  </a:lnTo>
                  <a:cubicBezTo>
                    <a:pt x="260" y="5"/>
                    <a:pt x="236" y="1"/>
                    <a:pt x="21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56" name="Google Shape;1056;p27"/>
            <p:cNvSpPr/>
            <p:nvPr/>
          </p:nvSpPr>
          <p:spPr>
            <a:xfrm rot="-5400000">
              <a:off x="5432599" y="1788702"/>
              <a:ext cx="28925" cy="27527"/>
            </a:xfrm>
            <a:custGeom>
              <a:rect b="b" l="l" r="r" t="t"/>
              <a:pathLst>
                <a:path extrusionOk="0" h="807" w="848">
                  <a:moveTo>
                    <a:pt x="444" y="0"/>
                  </a:moveTo>
                  <a:lnTo>
                    <a:pt x="323" y="41"/>
                  </a:lnTo>
                  <a:cubicBezTo>
                    <a:pt x="122" y="81"/>
                    <a:pt x="1" y="242"/>
                    <a:pt x="1" y="444"/>
                  </a:cubicBezTo>
                  <a:lnTo>
                    <a:pt x="81" y="565"/>
                  </a:lnTo>
                  <a:lnTo>
                    <a:pt x="122" y="605"/>
                  </a:lnTo>
                  <a:cubicBezTo>
                    <a:pt x="202" y="726"/>
                    <a:pt x="323" y="807"/>
                    <a:pt x="485" y="807"/>
                  </a:cubicBezTo>
                  <a:lnTo>
                    <a:pt x="565" y="767"/>
                  </a:lnTo>
                  <a:lnTo>
                    <a:pt x="646" y="686"/>
                  </a:lnTo>
                  <a:cubicBezTo>
                    <a:pt x="807" y="605"/>
                    <a:pt x="848" y="404"/>
                    <a:pt x="767" y="242"/>
                  </a:cubicBezTo>
                  <a:cubicBezTo>
                    <a:pt x="767" y="162"/>
                    <a:pt x="727" y="121"/>
                    <a:pt x="646" y="41"/>
                  </a:cubicBezTo>
                  <a:lnTo>
                    <a:pt x="565" y="41"/>
                  </a:lnTo>
                  <a:lnTo>
                    <a:pt x="444"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57" name="Google Shape;1057;p27"/>
            <p:cNvSpPr/>
            <p:nvPr/>
          </p:nvSpPr>
          <p:spPr>
            <a:xfrm rot="-5400000">
              <a:off x="5369325" y="1682757"/>
              <a:ext cx="26162" cy="27561"/>
            </a:xfrm>
            <a:custGeom>
              <a:rect b="b" l="l" r="r" t="t"/>
              <a:pathLst>
                <a:path extrusionOk="0" h="808" w="767">
                  <a:moveTo>
                    <a:pt x="323" y="1"/>
                  </a:moveTo>
                  <a:cubicBezTo>
                    <a:pt x="121" y="122"/>
                    <a:pt x="0" y="324"/>
                    <a:pt x="0" y="525"/>
                  </a:cubicBezTo>
                  <a:lnTo>
                    <a:pt x="41" y="687"/>
                  </a:lnTo>
                  <a:lnTo>
                    <a:pt x="202" y="807"/>
                  </a:lnTo>
                  <a:lnTo>
                    <a:pt x="323" y="807"/>
                  </a:lnTo>
                  <a:cubicBezTo>
                    <a:pt x="484" y="767"/>
                    <a:pt x="646" y="687"/>
                    <a:pt x="726" y="525"/>
                  </a:cubicBezTo>
                  <a:cubicBezTo>
                    <a:pt x="767" y="445"/>
                    <a:pt x="767" y="324"/>
                    <a:pt x="726" y="203"/>
                  </a:cubicBezTo>
                  <a:cubicBezTo>
                    <a:pt x="686" y="162"/>
                    <a:pt x="686" y="162"/>
                    <a:pt x="686" y="122"/>
                  </a:cubicBezTo>
                  <a:lnTo>
                    <a:pt x="605" y="41"/>
                  </a:lnTo>
                  <a:lnTo>
                    <a:pt x="444"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58" name="Google Shape;1058;p27"/>
            <p:cNvSpPr/>
            <p:nvPr/>
          </p:nvSpPr>
          <p:spPr>
            <a:xfrm rot="-5400000">
              <a:off x="5180202" y="1896678"/>
              <a:ext cx="27527" cy="16543"/>
            </a:xfrm>
            <a:custGeom>
              <a:rect b="b" l="l" r="r" t="t"/>
              <a:pathLst>
                <a:path extrusionOk="0" h="485" w="807">
                  <a:moveTo>
                    <a:pt x="283" y="0"/>
                  </a:moveTo>
                  <a:cubicBezTo>
                    <a:pt x="202" y="0"/>
                    <a:pt x="81" y="40"/>
                    <a:pt x="0" y="121"/>
                  </a:cubicBezTo>
                  <a:lnTo>
                    <a:pt x="81" y="363"/>
                  </a:lnTo>
                  <a:cubicBezTo>
                    <a:pt x="283" y="363"/>
                    <a:pt x="484" y="403"/>
                    <a:pt x="646" y="484"/>
                  </a:cubicBezTo>
                  <a:lnTo>
                    <a:pt x="807" y="282"/>
                  </a:lnTo>
                  <a:cubicBezTo>
                    <a:pt x="686" y="121"/>
                    <a:pt x="484" y="0"/>
                    <a:pt x="283"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59" name="Google Shape;1059;p27"/>
            <p:cNvSpPr/>
            <p:nvPr/>
          </p:nvSpPr>
          <p:spPr>
            <a:xfrm rot="-5400000">
              <a:off x="5939815" y="1406329"/>
              <a:ext cx="39909" cy="49425"/>
            </a:xfrm>
            <a:custGeom>
              <a:rect b="b" l="l" r="r" t="t"/>
              <a:pathLst>
                <a:path extrusionOk="0" h="1449" w="1170">
                  <a:moveTo>
                    <a:pt x="701" y="1"/>
                  </a:moveTo>
                  <a:cubicBezTo>
                    <a:pt x="668" y="1"/>
                    <a:pt x="636" y="4"/>
                    <a:pt x="605" y="11"/>
                  </a:cubicBezTo>
                  <a:lnTo>
                    <a:pt x="403" y="172"/>
                  </a:lnTo>
                  <a:lnTo>
                    <a:pt x="323" y="252"/>
                  </a:lnTo>
                  <a:cubicBezTo>
                    <a:pt x="282" y="293"/>
                    <a:pt x="202" y="414"/>
                    <a:pt x="202" y="494"/>
                  </a:cubicBezTo>
                  <a:lnTo>
                    <a:pt x="121" y="615"/>
                  </a:lnTo>
                  <a:lnTo>
                    <a:pt x="40" y="736"/>
                  </a:lnTo>
                  <a:lnTo>
                    <a:pt x="40" y="817"/>
                  </a:lnTo>
                  <a:cubicBezTo>
                    <a:pt x="0" y="898"/>
                    <a:pt x="0" y="978"/>
                    <a:pt x="0" y="1059"/>
                  </a:cubicBezTo>
                  <a:lnTo>
                    <a:pt x="121" y="1301"/>
                  </a:lnTo>
                  <a:lnTo>
                    <a:pt x="282" y="1382"/>
                  </a:lnTo>
                  <a:lnTo>
                    <a:pt x="363" y="1422"/>
                  </a:lnTo>
                  <a:cubicBezTo>
                    <a:pt x="430" y="1439"/>
                    <a:pt x="490" y="1449"/>
                    <a:pt x="546" y="1449"/>
                  </a:cubicBezTo>
                  <a:cubicBezTo>
                    <a:pt x="625" y="1449"/>
                    <a:pt x="695" y="1429"/>
                    <a:pt x="766" y="1382"/>
                  </a:cubicBezTo>
                  <a:lnTo>
                    <a:pt x="887" y="1220"/>
                  </a:lnTo>
                  <a:lnTo>
                    <a:pt x="968" y="1059"/>
                  </a:lnTo>
                  <a:lnTo>
                    <a:pt x="968" y="978"/>
                  </a:lnTo>
                  <a:lnTo>
                    <a:pt x="1089" y="817"/>
                  </a:lnTo>
                  <a:lnTo>
                    <a:pt x="1170" y="656"/>
                  </a:lnTo>
                  <a:lnTo>
                    <a:pt x="1170" y="373"/>
                  </a:lnTo>
                  <a:cubicBezTo>
                    <a:pt x="1067" y="101"/>
                    <a:pt x="879" y="1"/>
                    <a:pt x="70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60" name="Google Shape;1060;p27"/>
            <p:cNvSpPr/>
            <p:nvPr/>
          </p:nvSpPr>
          <p:spPr>
            <a:xfrm rot="-5400000">
              <a:off x="6133509" y="1549472"/>
              <a:ext cx="22069" cy="25889"/>
            </a:xfrm>
            <a:custGeom>
              <a:rect b="b" l="l" r="r" t="t"/>
              <a:pathLst>
                <a:path extrusionOk="0" h="759" w="647">
                  <a:moveTo>
                    <a:pt x="348" y="0"/>
                  </a:moveTo>
                  <a:cubicBezTo>
                    <a:pt x="248" y="0"/>
                    <a:pt x="142" y="46"/>
                    <a:pt x="81" y="137"/>
                  </a:cubicBezTo>
                  <a:cubicBezTo>
                    <a:pt x="1" y="217"/>
                    <a:pt x="1" y="379"/>
                    <a:pt x="41" y="500"/>
                  </a:cubicBezTo>
                  <a:cubicBezTo>
                    <a:pt x="81" y="621"/>
                    <a:pt x="162" y="701"/>
                    <a:pt x="243" y="741"/>
                  </a:cubicBezTo>
                  <a:cubicBezTo>
                    <a:pt x="266" y="753"/>
                    <a:pt x="294" y="758"/>
                    <a:pt x="322" y="758"/>
                  </a:cubicBezTo>
                  <a:cubicBezTo>
                    <a:pt x="391" y="758"/>
                    <a:pt x="468" y="730"/>
                    <a:pt x="525" y="701"/>
                  </a:cubicBezTo>
                  <a:lnTo>
                    <a:pt x="565" y="621"/>
                  </a:lnTo>
                  <a:lnTo>
                    <a:pt x="606" y="540"/>
                  </a:lnTo>
                  <a:lnTo>
                    <a:pt x="646" y="419"/>
                  </a:lnTo>
                  <a:lnTo>
                    <a:pt x="646" y="298"/>
                  </a:lnTo>
                  <a:lnTo>
                    <a:pt x="606" y="177"/>
                  </a:lnTo>
                  <a:lnTo>
                    <a:pt x="565" y="137"/>
                  </a:lnTo>
                  <a:lnTo>
                    <a:pt x="485" y="56"/>
                  </a:lnTo>
                  <a:lnTo>
                    <a:pt x="444" y="16"/>
                  </a:lnTo>
                  <a:cubicBezTo>
                    <a:pt x="414" y="5"/>
                    <a:pt x="381" y="0"/>
                    <a:pt x="34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61" name="Google Shape;1061;p27"/>
            <p:cNvSpPr/>
            <p:nvPr/>
          </p:nvSpPr>
          <p:spPr>
            <a:xfrm rot="-5400000">
              <a:off x="6046835" y="1730221"/>
              <a:ext cx="39909" cy="42706"/>
            </a:xfrm>
            <a:custGeom>
              <a:rect b="b" l="l" r="r" t="t"/>
              <a:pathLst>
                <a:path extrusionOk="0" h="1252" w="1170">
                  <a:moveTo>
                    <a:pt x="525" y="1"/>
                  </a:moveTo>
                  <a:cubicBezTo>
                    <a:pt x="162" y="122"/>
                    <a:pt x="0" y="525"/>
                    <a:pt x="81" y="888"/>
                  </a:cubicBezTo>
                  <a:cubicBezTo>
                    <a:pt x="121" y="969"/>
                    <a:pt x="162" y="1090"/>
                    <a:pt x="242" y="1130"/>
                  </a:cubicBezTo>
                  <a:lnTo>
                    <a:pt x="404" y="1211"/>
                  </a:lnTo>
                  <a:lnTo>
                    <a:pt x="525" y="1251"/>
                  </a:lnTo>
                  <a:lnTo>
                    <a:pt x="686" y="1251"/>
                  </a:lnTo>
                  <a:lnTo>
                    <a:pt x="928" y="1170"/>
                  </a:lnTo>
                  <a:lnTo>
                    <a:pt x="1089" y="1009"/>
                  </a:lnTo>
                  <a:lnTo>
                    <a:pt x="1170" y="807"/>
                  </a:lnTo>
                  <a:lnTo>
                    <a:pt x="1170" y="565"/>
                  </a:lnTo>
                  <a:lnTo>
                    <a:pt x="1049" y="243"/>
                  </a:lnTo>
                  <a:lnTo>
                    <a:pt x="888" y="81"/>
                  </a:lnTo>
                  <a:lnTo>
                    <a:pt x="726"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62" name="Google Shape;1062;p27"/>
            <p:cNvSpPr/>
            <p:nvPr/>
          </p:nvSpPr>
          <p:spPr>
            <a:xfrm rot="-5400000">
              <a:off x="5956324" y="1492559"/>
              <a:ext cx="39943" cy="39295"/>
            </a:xfrm>
            <a:custGeom>
              <a:rect b="b" l="l" r="r" t="t"/>
              <a:pathLst>
                <a:path extrusionOk="0" h="1152" w="1171">
                  <a:moveTo>
                    <a:pt x="556" y="0"/>
                  </a:moveTo>
                  <a:cubicBezTo>
                    <a:pt x="413" y="0"/>
                    <a:pt x="270" y="36"/>
                    <a:pt x="162" y="144"/>
                  </a:cubicBezTo>
                  <a:lnTo>
                    <a:pt x="81" y="305"/>
                  </a:lnTo>
                  <a:lnTo>
                    <a:pt x="1" y="426"/>
                  </a:lnTo>
                  <a:lnTo>
                    <a:pt x="1" y="708"/>
                  </a:lnTo>
                  <a:cubicBezTo>
                    <a:pt x="122" y="991"/>
                    <a:pt x="364" y="1152"/>
                    <a:pt x="646" y="1152"/>
                  </a:cubicBezTo>
                  <a:lnTo>
                    <a:pt x="727" y="1152"/>
                  </a:lnTo>
                  <a:lnTo>
                    <a:pt x="888" y="1112"/>
                  </a:lnTo>
                  <a:lnTo>
                    <a:pt x="1009" y="1031"/>
                  </a:lnTo>
                  <a:lnTo>
                    <a:pt x="1130" y="870"/>
                  </a:lnTo>
                  <a:cubicBezTo>
                    <a:pt x="1170" y="708"/>
                    <a:pt x="1170" y="587"/>
                    <a:pt x="1130" y="426"/>
                  </a:cubicBezTo>
                  <a:cubicBezTo>
                    <a:pt x="1090" y="224"/>
                    <a:pt x="928" y="103"/>
                    <a:pt x="767" y="23"/>
                  </a:cubicBezTo>
                  <a:cubicBezTo>
                    <a:pt x="700" y="9"/>
                    <a:pt x="628" y="0"/>
                    <a:pt x="55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63" name="Google Shape;1063;p27"/>
            <p:cNvSpPr/>
            <p:nvPr/>
          </p:nvSpPr>
          <p:spPr>
            <a:xfrm rot="-5400000">
              <a:off x="5951208" y="1063728"/>
              <a:ext cx="22069" cy="26196"/>
            </a:xfrm>
            <a:custGeom>
              <a:rect b="b" l="l" r="r" t="t"/>
              <a:pathLst>
                <a:path extrusionOk="0" h="768" w="647">
                  <a:moveTo>
                    <a:pt x="243" y="1"/>
                  </a:moveTo>
                  <a:lnTo>
                    <a:pt x="82" y="41"/>
                  </a:lnTo>
                  <a:cubicBezTo>
                    <a:pt x="1" y="162"/>
                    <a:pt x="1" y="323"/>
                    <a:pt x="82" y="444"/>
                  </a:cubicBezTo>
                  <a:cubicBezTo>
                    <a:pt x="122" y="525"/>
                    <a:pt x="162" y="565"/>
                    <a:pt x="162" y="646"/>
                  </a:cubicBezTo>
                  <a:lnTo>
                    <a:pt x="324" y="767"/>
                  </a:lnTo>
                  <a:lnTo>
                    <a:pt x="606" y="646"/>
                  </a:lnTo>
                  <a:lnTo>
                    <a:pt x="646" y="444"/>
                  </a:lnTo>
                  <a:cubicBezTo>
                    <a:pt x="566" y="364"/>
                    <a:pt x="525" y="323"/>
                    <a:pt x="485" y="243"/>
                  </a:cubicBezTo>
                  <a:cubicBezTo>
                    <a:pt x="404" y="162"/>
                    <a:pt x="324" y="81"/>
                    <a:pt x="24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64" name="Google Shape;1064;p27"/>
            <p:cNvSpPr/>
            <p:nvPr/>
          </p:nvSpPr>
          <p:spPr>
            <a:xfrm rot="-5400000">
              <a:off x="5795138" y="1611859"/>
              <a:ext cx="33053" cy="35918"/>
            </a:xfrm>
            <a:custGeom>
              <a:rect b="b" l="l" r="r" t="t"/>
              <a:pathLst>
                <a:path extrusionOk="0" h="1053" w="969">
                  <a:moveTo>
                    <a:pt x="404" y="1"/>
                  </a:moveTo>
                  <a:lnTo>
                    <a:pt x="323" y="41"/>
                  </a:lnTo>
                  <a:lnTo>
                    <a:pt x="162" y="202"/>
                  </a:lnTo>
                  <a:lnTo>
                    <a:pt x="41" y="404"/>
                  </a:lnTo>
                  <a:cubicBezTo>
                    <a:pt x="41" y="485"/>
                    <a:pt x="0" y="565"/>
                    <a:pt x="41" y="646"/>
                  </a:cubicBezTo>
                  <a:lnTo>
                    <a:pt x="162" y="888"/>
                  </a:lnTo>
                  <a:lnTo>
                    <a:pt x="323" y="969"/>
                  </a:lnTo>
                  <a:lnTo>
                    <a:pt x="404" y="1009"/>
                  </a:lnTo>
                  <a:cubicBezTo>
                    <a:pt x="450" y="1040"/>
                    <a:pt x="502" y="1053"/>
                    <a:pt x="555" y="1053"/>
                  </a:cubicBezTo>
                  <a:cubicBezTo>
                    <a:pt x="642" y="1053"/>
                    <a:pt x="732" y="1018"/>
                    <a:pt x="807" y="969"/>
                  </a:cubicBezTo>
                  <a:lnTo>
                    <a:pt x="928" y="807"/>
                  </a:lnTo>
                  <a:lnTo>
                    <a:pt x="968" y="646"/>
                  </a:lnTo>
                  <a:lnTo>
                    <a:pt x="968" y="444"/>
                  </a:lnTo>
                  <a:lnTo>
                    <a:pt x="928" y="283"/>
                  </a:lnTo>
                  <a:lnTo>
                    <a:pt x="767" y="81"/>
                  </a:lnTo>
                  <a:lnTo>
                    <a:pt x="605"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65" name="Google Shape;1065;p27"/>
            <p:cNvSpPr/>
            <p:nvPr/>
          </p:nvSpPr>
          <p:spPr>
            <a:xfrm rot="-5400000">
              <a:off x="5731130" y="1502554"/>
              <a:ext cx="35781" cy="37180"/>
            </a:xfrm>
            <a:custGeom>
              <a:rect b="b" l="l" r="r" t="t"/>
              <a:pathLst>
                <a:path extrusionOk="0" h="1090" w="1049">
                  <a:moveTo>
                    <a:pt x="282" y="0"/>
                  </a:moveTo>
                  <a:lnTo>
                    <a:pt x="161" y="81"/>
                  </a:lnTo>
                  <a:lnTo>
                    <a:pt x="81" y="202"/>
                  </a:lnTo>
                  <a:cubicBezTo>
                    <a:pt x="0" y="363"/>
                    <a:pt x="0" y="525"/>
                    <a:pt x="81" y="686"/>
                  </a:cubicBezTo>
                  <a:cubicBezTo>
                    <a:pt x="121" y="847"/>
                    <a:pt x="242" y="1009"/>
                    <a:pt x="444" y="1089"/>
                  </a:cubicBezTo>
                  <a:lnTo>
                    <a:pt x="645" y="1089"/>
                  </a:lnTo>
                  <a:lnTo>
                    <a:pt x="807" y="1009"/>
                  </a:lnTo>
                  <a:lnTo>
                    <a:pt x="968" y="888"/>
                  </a:lnTo>
                  <a:cubicBezTo>
                    <a:pt x="1049" y="726"/>
                    <a:pt x="1049" y="525"/>
                    <a:pt x="1008" y="363"/>
                  </a:cubicBezTo>
                  <a:cubicBezTo>
                    <a:pt x="928" y="121"/>
                    <a:pt x="686" y="0"/>
                    <a:pt x="44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66" name="Google Shape;1066;p27"/>
            <p:cNvSpPr/>
            <p:nvPr/>
          </p:nvSpPr>
          <p:spPr>
            <a:xfrm rot="-5400000">
              <a:off x="5680221" y="1253568"/>
              <a:ext cx="15145" cy="19306"/>
            </a:xfrm>
            <a:custGeom>
              <a:rect b="b" l="l" r="r" t="t"/>
              <a:pathLst>
                <a:path extrusionOk="0" h="566" w="444">
                  <a:moveTo>
                    <a:pt x="282" y="1"/>
                  </a:moveTo>
                  <a:cubicBezTo>
                    <a:pt x="202" y="1"/>
                    <a:pt x="121" y="41"/>
                    <a:pt x="81" y="122"/>
                  </a:cubicBezTo>
                  <a:cubicBezTo>
                    <a:pt x="0" y="283"/>
                    <a:pt x="41" y="445"/>
                    <a:pt x="162" y="566"/>
                  </a:cubicBezTo>
                  <a:lnTo>
                    <a:pt x="323" y="566"/>
                  </a:lnTo>
                  <a:lnTo>
                    <a:pt x="363" y="364"/>
                  </a:lnTo>
                  <a:cubicBezTo>
                    <a:pt x="444" y="283"/>
                    <a:pt x="444" y="203"/>
                    <a:pt x="403" y="122"/>
                  </a:cubicBezTo>
                  <a:lnTo>
                    <a:pt x="363" y="41"/>
                  </a:lnTo>
                  <a:lnTo>
                    <a:pt x="282"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67" name="Google Shape;1067;p27"/>
            <p:cNvSpPr/>
            <p:nvPr/>
          </p:nvSpPr>
          <p:spPr>
            <a:xfrm rot="-5400000">
              <a:off x="5780197" y="1264994"/>
              <a:ext cx="23434" cy="26708"/>
            </a:xfrm>
            <a:custGeom>
              <a:rect b="b" l="l" r="r" t="t"/>
              <a:pathLst>
                <a:path extrusionOk="0" h="783" w="687">
                  <a:moveTo>
                    <a:pt x="404" y="1"/>
                  </a:moveTo>
                  <a:cubicBezTo>
                    <a:pt x="283" y="1"/>
                    <a:pt x="162" y="41"/>
                    <a:pt x="81" y="162"/>
                  </a:cubicBezTo>
                  <a:cubicBezTo>
                    <a:pt x="1" y="283"/>
                    <a:pt x="1" y="404"/>
                    <a:pt x="41" y="525"/>
                  </a:cubicBezTo>
                  <a:cubicBezTo>
                    <a:pt x="81" y="646"/>
                    <a:pt x="162" y="767"/>
                    <a:pt x="283" y="767"/>
                  </a:cubicBezTo>
                  <a:cubicBezTo>
                    <a:pt x="313" y="777"/>
                    <a:pt x="343" y="782"/>
                    <a:pt x="373" y="782"/>
                  </a:cubicBezTo>
                  <a:cubicBezTo>
                    <a:pt x="462" y="782"/>
                    <a:pt x="545" y="737"/>
                    <a:pt x="606" y="646"/>
                  </a:cubicBezTo>
                  <a:lnTo>
                    <a:pt x="646" y="606"/>
                  </a:lnTo>
                  <a:lnTo>
                    <a:pt x="686" y="445"/>
                  </a:lnTo>
                  <a:lnTo>
                    <a:pt x="686" y="364"/>
                  </a:lnTo>
                  <a:lnTo>
                    <a:pt x="646" y="203"/>
                  </a:lnTo>
                  <a:lnTo>
                    <a:pt x="565" y="122"/>
                  </a:lnTo>
                  <a:lnTo>
                    <a:pt x="485" y="41"/>
                  </a:lnTo>
                  <a:lnTo>
                    <a:pt x="404"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68" name="Google Shape;1068;p27"/>
            <p:cNvSpPr/>
            <p:nvPr/>
          </p:nvSpPr>
          <p:spPr>
            <a:xfrm rot="-5400000">
              <a:off x="6304741" y="1345733"/>
              <a:ext cx="15179" cy="16543"/>
            </a:xfrm>
            <a:custGeom>
              <a:rect b="b" l="l" r="r" t="t"/>
              <a:pathLst>
                <a:path extrusionOk="0" h="485" w="445">
                  <a:moveTo>
                    <a:pt x="121" y="1"/>
                  </a:moveTo>
                  <a:lnTo>
                    <a:pt x="0" y="202"/>
                  </a:lnTo>
                  <a:lnTo>
                    <a:pt x="41" y="243"/>
                  </a:lnTo>
                  <a:cubicBezTo>
                    <a:pt x="41" y="283"/>
                    <a:pt x="41" y="283"/>
                    <a:pt x="41" y="323"/>
                  </a:cubicBezTo>
                  <a:cubicBezTo>
                    <a:pt x="41" y="364"/>
                    <a:pt x="81" y="444"/>
                    <a:pt x="162" y="485"/>
                  </a:cubicBezTo>
                  <a:cubicBezTo>
                    <a:pt x="242" y="485"/>
                    <a:pt x="323" y="485"/>
                    <a:pt x="404" y="444"/>
                  </a:cubicBezTo>
                  <a:lnTo>
                    <a:pt x="404" y="364"/>
                  </a:lnTo>
                  <a:cubicBezTo>
                    <a:pt x="444" y="323"/>
                    <a:pt x="444" y="243"/>
                    <a:pt x="404" y="202"/>
                  </a:cubicBezTo>
                  <a:cubicBezTo>
                    <a:pt x="363" y="41"/>
                    <a:pt x="202" y="41"/>
                    <a:pt x="12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69" name="Google Shape;1069;p27"/>
            <p:cNvSpPr/>
            <p:nvPr/>
          </p:nvSpPr>
          <p:spPr>
            <a:xfrm rot="-5400000">
              <a:off x="5612120" y="1562417"/>
              <a:ext cx="39943" cy="39909"/>
            </a:xfrm>
            <a:custGeom>
              <a:rect b="b" l="l" r="r" t="t"/>
              <a:pathLst>
                <a:path extrusionOk="0" h="1170" w="1171">
                  <a:moveTo>
                    <a:pt x="606" y="0"/>
                  </a:moveTo>
                  <a:cubicBezTo>
                    <a:pt x="364" y="0"/>
                    <a:pt x="162" y="121"/>
                    <a:pt x="41" y="323"/>
                  </a:cubicBezTo>
                  <a:lnTo>
                    <a:pt x="1" y="484"/>
                  </a:lnTo>
                  <a:lnTo>
                    <a:pt x="1" y="645"/>
                  </a:lnTo>
                  <a:lnTo>
                    <a:pt x="41" y="807"/>
                  </a:lnTo>
                  <a:cubicBezTo>
                    <a:pt x="162" y="968"/>
                    <a:pt x="364" y="1089"/>
                    <a:pt x="566" y="1170"/>
                  </a:cubicBezTo>
                  <a:lnTo>
                    <a:pt x="727" y="1170"/>
                  </a:lnTo>
                  <a:lnTo>
                    <a:pt x="848" y="1129"/>
                  </a:lnTo>
                  <a:lnTo>
                    <a:pt x="1009" y="1008"/>
                  </a:lnTo>
                  <a:cubicBezTo>
                    <a:pt x="1130" y="847"/>
                    <a:pt x="1170" y="645"/>
                    <a:pt x="1090" y="444"/>
                  </a:cubicBezTo>
                  <a:cubicBezTo>
                    <a:pt x="1049" y="202"/>
                    <a:pt x="848" y="40"/>
                    <a:pt x="60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70" name="Google Shape;1070;p27"/>
            <p:cNvSpPr/>
            <p:nvPr/>
          </p:nvSpPr>
          <p:spPr>
            <a:xfrm rot="-5400000">
              <a:off x="6036943" y="1939554"/>
              <a:ext cx="27561" cy="27083"/>
            </a:xfrm>
            <a:custGeom>
              <a:rect b="b" l="l" r="r" t="t"/>
              <a:pathLst>
                <a:path extrusionOk="0" h="794" w="808">
                  <a:moveTo>
                    <a:pt x="364" y="1"/>
                  </a:moveTo>
                  <a:cubicBezTo>
                    <a:pt x="283" y="41"/>
                    <a:pt x="202" y="82"/>
                    <a:pt x="122" y="162"/>
                  </a:cubicBezTo>
                  <a:lnTo>
                    <a:pt x="81" y="162"/>
                  </a:lnTo>
                  <a:lnTo>
                    <a:pt x="1" y="323"/>
                  </a:lnTo>
                  <a:lnTo>
                    <a:pt x="1" y="444"/>
                  </a:lnTo>
                  <a:lnTo>
                    <a:pt x="1" y="525"/>
                  </a:lnTo>
                  <a:cubicBezTo>
                    <a:pt x="41" y="646"/>
                    <a:pt x="122" y="727"/>
                    <a:pt x="243" y="767"/>
                  </a:cubicBezTo>
                  <a:cubicBezTo>
                    <a:pt x="293" y="784"/>
                    <a:pt x="350" y="794"/>
                    <a:pt x="411" y="794"/>
                  </a:cubicBezTo>
                  <a:cubicBezTo>
                    <a:pt x="497" y="794"/>
                    <a:pt x="592" y="774"/>
                    <a:pt x="686" y="727"/>
                  </a:cubicBezTo>
                  <a:lnTo>
                    <a:pt x="727" y="646"/>
                  </a:lnTo>
                  <a:lnTo>
                    <a:pt x="807" y="485"/>
                  </a:lnTo>
                  <a:lnTo>
                    <a:pt x="807" y="364"/>
                  </a:lnTo>
                  <a:lnTo>
                    <a:pt x="807" y="323"/>
                  </a:lnTo>
                  <a:cubicBezTo>
                    <a:pt x="767" y="203"/>
                    <a:pt x="686" y="82"/>
                    <a:pt x="56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71" name="Google Shape;1071;p27"/>
            <p:cNvSpPr/>
            <p:nvPr/>
          </p:nvSpPr>
          <p:spPr>
            <a:xfrm rot="-5400000">
              <a:off x="5805780" y="1707128"/>
              <a:ext cx="31688" cy="36600"/>
            </a:xfrm>
            <a:custGeom>
              <a:rect b="b" l="l" r="r" t="t"/>
              <a:pathLst>
                <a:path extrusionOk="0" h="1073" w="929">
                  <a:moveTo>
                    <a:pt x="404" y="1"/>
                  </a:moveTo>
                  <a:lnTo>
                    <a:pt x="243" y="41"/>
                  </a:lnTo>
                  <a:lnTo>
                    <a:pt x="81" y="243"/>
                  </a:lnTo>
                  <a:lnTo>
                    <a:pt x="1" y="445"/>
                  </a:lnTo>
                  <a:lnTo>
                    <a:pt x="1" y="687"/>
                  </a:lnTo>
                  <a:cubicBezTo>
                    <a:pt x="115" y="1002"/>
                    <a:pt x="291" y="1073"/>
                    <a:pt x="427" y="1073"/>
                  </a:cubicBezTo>
                  <a:cubicBezTo>
                    <a:pt x="482" y="1073"/>
                    <a:pt x="530" y="1061"/>
                    <a:pt x="565" y="1049"/>
                  </a:cubicBezTo>
                  <a:lnTo>
                    <a:pt x="727" y="928"/>
                  </a:lnTo>
                  <a:lnTo>
                    <a:pt x="888" y="727"/>
                  </a:lnTo>
                  <a:cubicBezTo>
                    <a:pt x="928" y="606"/>
                    <a:pt x="928" y="485"/>
                    <a:pt x="928" y="364"/>
                  </a:cubicBezTo>
                  <a:lnTo>
                    <a:pt x="807" y="122"/>
                  </a:lnTo>
                  <a:lnTo>
                    <a:pt x="646" y="41"/>
                  </a:lnTo>
                  <a:lnTo>
                    <a:pt x="404"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72" name="Google Shape;1072;p27"/>
            <p:cNvSpPr/>
            <p:nvPr/>
          </p:nvSpPr>
          <p:spPr>
            <a:xfrm rot="-5400000">
              <a:off x="5597624" y="1832636"/>
              <a:ext cx="38544" cy="42808"/>
            </a:xfrm>
            <a:custGeom>
              <a:rect b="b" l="l" r="r" t="t"/>
              <a:pathLst>
                <a:path extrusionOk="0" h="1255" w="1130">
                  <a:moveTo>
                    <a:pt x="528" y="1"/>
                  </a:moveTo>
                  <a:cubicBezTo>
                    <a:pt x="417" y="1"/>
                    <a:pt x="301" y="35"/>
                    <a:pt x="202" y="85"/>
                  </a:cubicBezTo>
                  <a:lnTo>
                    <a:pt x="81" y="246"/>
                  </a:lnTo>
                  <a:lnTo>
                    <a:pt x="0" y="408"/>
                  </a:lnTo>
                  <a:lnTo>
                    <a:pt x="0" y="609"/>
                  </a:lnTo>
                  <a:cubicBezTo>
                    <a:pt x="0" y="649"/>
                    <a:pt x="40" y="690"/>
                    <a:pt x="40" y="730"/>
                  </a:cubicBezTo>
                  <a:cubicBezTo>
                    <a:pt x="121" y="1053"/>
                    <a:pt x="403" y="1254"/>
                    <a:pt x="726" y="1254"/>
                  </a:cubicBezTo>
                  <a:lnTo>
                    <a:pt x="887" y="1174"/>
                  </a:lnTo>
                  <a:lnTo>
                    <a:pt x="968" y="1093"/>
                  </a:lnTo>
                  <a:lnTo>
                    <a:pt x="1089" y="972"/>
                  </a:lnTo>
                  <a:cubicBezTo>
                    <a:pt x="1129" y="770"/>
                    <a:pt x="1129" y="609"/>
                    <a:pt x="1089" y="448"/>
                  </a:cubicBezTo>
                  <a:cubicBezTo>
                    <a:pt x="1008" y="246"/>
                    <a:pt x="887" y="125"/>
                    <a:pt x="726" y="45"/>
                  </a:cubicBezTo>
                  <a:cubicBezTo>
                    <a:pt x="664" y="14"/>
                    <a:pt x="597" y="1"/>
                    <a:pt x="528"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73" name="Google Shape;1073;p27"/>
            <p:cNvSpPr/>
            <p:nvPr/>
          </p:nvSpPr>
          <p:spPr>
            <a:xfrm rot="-5400000">
              <a:off x="6072964" y="1294159"/>
              <a:ext cx="23399" cy="23399"/>
            </a:xfrm>
            <a:custGeom>
              <a:rect b="b" l="l" r="r" t="t"/>
              <a:pathLst>
                <a:path extrusionOk="0" h="686" w="686">
                  <a:moveTo>
                    <a:pt x="242" y="0"/>
                  </a:moveTo>
                  <a:lnTo>
                    <a:pt x="161" y="81"/>
                  </a:lnTo>
                  <a:lnTo>
                    <a:pt x="40" y="242"/>
                  </a:lnTo>
                  <a:cubicBezTo>
                    <a:pt x="0" y="283"/>
                    <a:pt x="0" y="363"/>
                    <a:pt x="40" y="444"/>
                  </a:cubicBezTo>
                  <a:lnTo>
                    <a:pt x="81" y="565"/>
                  </a:lnTo>
                  <a:lnTo>
                    <a:pt x="282" y="686"/>
                  </a:lnTo>
                  <a:lnTo>
                    <a:pt x="444" y="686"/>
                  </a:lnTo>
                  <a:lnTo>
                    <a:pt x="524" y="605"/>
                  </a:lnTo>
                  <a:lnTo>
                    <a:pt x="645" y="404"/>
                  </a:lnTo>
                  <a:cubicBezTo>
                    <a:pt x="686" y="363"/>
                    <a:pt x="686" y="283"/>
                    <a:pt x="686" y="242"/>
                  </a:cubicBezTo>
                  <a:lnTo>
                    <a:pt x="605" y="162"/>
                  </a:lnTo>
                  <a:lnTo>
                    <a:pt x="444"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74" name="Google Shape;1074;p27"/>
            <p:cNvSpPr/>
            <p:nvPr/>
          </p:nvSpPr>
          <p:spPr>
            <a:xfrm rot="-5400000">
              <a:off x="6302421" y="1879350"/>
              <a:ext cx="19306" cy="15418"/>
            </a:xfrm>
            <a:custGeom>
              <a:rect b="b" l="l" r="r" t="t"/>
              <a:pathLst>
                <a:path extrusionOk="0" h="452" w="566">
                  <a:moveTo>
                    <a:pt x="330" y="0"/>
                  </a:moveTo>
                  <a:cubicBezTo>
                    <a:pt x="289" y="0"/>
                    <a:pt x="245" y="10"/>
                    <a:pt x="202" y="32"/>
                  </a:cubicBezTo>
                  <a:cubicBezTo>
                    <a:pt x="81" y="72"/>
                    <a:pt x="1" y="193"/>
                    <a:pt x="41" y="355"/>
                  </a:cubicBezTo>
                  <a:lnTo>
                    <a:pt x="121" y="435"/>
                  </a:lnTo>
                  <a:cubicBezTo>
                    <a:pt x="154" y="446"/>
                    <a:pt x="189" y="451"/>
                    <a:pt x="225" y="451"/>
                  </a:cubicBezTo>
                  <a:cubicBezTo>
                    <a:pt x="323" y="451"/>
                    <a:pt x="425" y="414"/>
                    <a:pt x="484" y="355"/>
                  </a:cubicBezTo>
                  <a:lnTo>
                    <a:pt x="565" y="234"/>
                  </a:lnTo>
                  <a:lnTo>
                    <a:pt x="565" y="193"/>
                  </a:lnTo>
                  <a:cubicBezTo>
                    <a:pt x="536" y="75"/>
                    <a:pt x="441" y="0"/>
                    <a:pt x="33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075" name="Google Shape;1075;p27"/>
          <p:cNvGrpSpPr/>
          <p:nvPr/>
        </p:nvGrpSpPr>
        <p:grpSpPr>
          <a:xfrm rot="-952748">
            <a:off x="-336600" y="3300831"/>
            <a:ext cx="2052606" cy="1752912"/>
            <a:chOff x="-754697" y="1352100"/>
            <a:chExt cx="6171556" cy="3954075"/>
          </a:xfrm>
        </p:grpSpPr>
        <p:sp>
          <p:nvSpPr>
            <p:cNvPr id="1076" name="Google Shape;1076;p27"/>
            <p:cNvSpPr/>
            <p:nvPr/>
          </p:nvSpPr>
          <p:spPr>
            <a:xfrm rot="-5400000">
              <a:off x="58844" y="2158513"/>
              <a:ext cx="2111360" cy="3738443"/>
            </a:xfrm>
            <a:custGeom>
              <a:rect b="b" l="l" r="r" t="t"/>
              <a:pathLst>
                <a:path extrusionOk="0" h="68080" w="38310">
                  <a:moveTo>
                    <a:pt x="314" y="1"/>
                  </a:moveTo>
                  <a:cubicBezTo>
                    <a:pt x="147" y="1"/>
                    <a:pt x="1" y="191"/>
                    <a:pt x="153" y="313"/>
                  </a:cubicBezTo>
                  <a:cubicBezTo>
                    <a:pt x="3661" y="3942"/>
                    <a:pt x="6968" y="7693"/>
                    <a:pt x="10074" y="11645"/>
                  </a:cubicBezTo>
                  <a:cubicBezTo>
                    <a:pt x="13179" y="15597"/>
                    <a:pt x="16083" y="19711"/>
                    <a:pt x="18785" y="23945"/>
                  </a:cubicBezTo>
                  <a:cubicBezTo>
                    <a:pt x="21527" y="28261"/>
                    <a:pt x="24027" y="32737"/>
                    <a:pt x="26326" y="37294"/>
                  </a:cubicBezTo>
                  <a:cubicBezTo>
                    <a:pt x="28625" y="41852"/>
                    <a:pt x="30682" y="46570"/>
                    <a:pt x="32537" y="51369"/>
                  </a:cubicBezTo>
                  <a:cubicBezTo>
                    <a:pt x="34392" y="56168"/>
                    <a:pt x="36005" y="61048"/>
                    <a:pt x="37376" y="66049"/>
                  </a:cubicBezTo>
                  <a:cubicBezTo>
                    <a:pt x="37538" y="66694"/>
                    <a:pt x="37739" y="67299"/>
                    <a:pt x="37901" y="67904"/>
                  </a:cubicBezTo>
                  <a:cubicBezTo>
                    <a:pt x="37918" y="68026"/>
                    <a:pt x="38002" y="68080"/>
                    <a:pt x="38087" y="68080"/>
                  </a:cubicBezTo>
                  <a:cubicBezTo>
                    <a:pt x="38198" y="68080"/>
                    <a:pt x="38309" y="67984"/>
                    <a:pt x="38263" y="67824"/>
                  </a:cubicBezTo>
                  <a:cubicBezTo>
                    <a:pt x="36973" y="62823"/>
                    <a:pt x="35400" y="57903"/>
                    <a:pt x="33626" y="53023"/>
                  </a:cubicBezTo>
                  <a:cubicBezTo>
                    <a:pt x="31811" y="48183"/>
                    <a:pt x="29794" y="43465"/>
                    <a:pt x="27536" y="38827"/>
                  </a:cubicBezTo>
                  <a:cubicBezTo>
                    <a:pt x="25278" y="34229"/>
                    <a:pt x="22858" y="29753"/>
                    <a:pt x="20156" y="25438"/>
                  </a:cubicBezTo>
                  <a:cubicBezTo>
                    <a:pt x="17494" y="21082"/>
                    <a:pt x="14631" y="16888"/>
                    <a:pt x="11525" y="12855"/>
                  </a:cubicBezTo>
                  <a:cubicBezTo>
                    <a:pt x="8460" y="8862"/>
                    <a:pt x="5194" y="5031"/>
                    <a:pt x="1725" y="1361"/>
                  </a:cubicBezTo>
                  <a:cubicBezTo>
                    <a:pt x="1322" y="918"/>
                    <a:pt x="879" y="514"/>
                    <a:pt x="475" y="71"/>
                  </a:cubicBezTo>
                  <a:cubicBezTo>
                    <a:pt x="426" y="21"/>
                    <a:pt x="369" y="1"/>
                    <a:pt x="31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77" name="Google Shape;1077;p27"/>
            <p:cNvSpPr/>
            <p:nvPr/>
          </p:nvSpPr>
          <p:spPr>
            <a:xfrm rot="-5400000">
              <a:off x="-57623" y="2120398"/>
              <a:ext cx="2476039" cy="939443"/>
            </a:xfrm>
            <a:custGeom>
              <a:rect b="b" l="l" r="r" t="t"/>
              <a:pathLst>
                <a:path extrusionOk="0" h="17108" w="44927">
                  <a:moveTo>
                    <a:pt x="8186" y="0"/>
                  </a:moveTo>
                  <a:cubicBezTo>
                    <a:pt x="5062" y="0"/>
                    <a:pt x="1997" y="894"/>
                    <a:pt x="0" y="3391"/>
                  </a:cubicBezTo>
                  <a:lnTo>
                    <a:pt x="202" y="3431"/>
                  </a:lnTo>
                  <a:cubicBezTo>
                    <a:pt x="6735" y="8391"/>
                    <a:pt x="13752" y="12787"/>
                    <a:pt x="21415" y="15207"/>
                  </a:cubicBezTo>
                  <a:cubicBezTo>
                    <a:pt x="25260" y="16421"/>
                    <a:pt x="29289" y="17107"/>
                    <a:pt x="33291" y="17107"/>
                  </a:cubicBezTo>
                  <a:cubicBezTo>
                    <a:pt x="37263" y="17107"/>
                    <a:pt x="41210" y="16431"/>
                    <a:pt x="44927" y="14925"/>
                  </a:cubicBezTo>
                  <a:cubicBezTo>
                    <a:pt x="43193" y="13190"/>
                    <a:pt x="40934" y="12182"/>
                    <a:pt x="38756" y="11214"/>
                  </a:cubicBezTo>
                  <a:lnTo>
                    <a:pt x="23230" y="4439"/>
                  </a:lnTo>
                  <a:cubicBezTo>
                    <a:pt x="19681" y="2907"/>
                    <a:pt x="16132" y="1334"/>
                    <a:pt x="12381" y="487"/>
                  </a:cubicBezTo>
                  <a:cubicBezTo>
                    <a:pt x="11034" y="185"/>
                    <a:pt x="9604" y="0"/>
                    <a:pt x="8186"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78" name="Google Shape;1078;p27"/>
            <p:cNvSpPr/>
            <p:nvPr/>
          </p:nvSpPr>
          <p:spPr>
            <a:xfrm rot="-5400000">
              <a:off x="2604364" y="700076"/>
              <a:ext cx="1778205" cy="3846785"/>
            </a:xfrm>
            <a:custGeom>
              <a:rect b="b" l="l" r="r" t="t"/>
              <a:pathLst>
                <a:path extrusionOk="0" h="70053" w="32265">
                  <a:moveTo>
                    <a:pt x="445" y="1"/>
                  </a:moveTo>
                  <a:lnTo>
                    <a:pt x="445" y="1"/>
                  </a:lnTo>
                  <a:cubicBezTo>
                    <a:pt x="1" y="8228"/>
                    <a:pt x="2300" y="16334"/>
                    <a:pt x="5082" y="24077"/>
                  </a:cubicBezTo>
                  <a:cubicBezTo>
                    <a:pt x="9438" y="36135"/>
                    <a:pt x="15003" y="47710"/>
                    <a:pt x="21738" y="58599"/>
                  </a:cubicBezTo>
                  <a:cubicBezTo>
                    <a:pt x="24440" y="62995"/>
                    <a:pt x="27465" y="67390"/>
                    <a:pt x="31699" y="70052"/>
                  </a:cubicBezTo>
                  <a:cubicBezTo>
                    <a:pt x="32264" y="69649"/>
                    <a:pt x="32264" y="68762"/>
                    <a:pt x="32143" y="68036"/>
                  </a:cubicBezTo>
                  <a:cubicBezTo>
                    <a:pt x="31095" y="59446"/>
                    <a:pt x="30006" y="50815"/>
                    <a:pt x="28917" y="42225"/>
                  </a:cubicBezTo>
                  <a:cubicBezTo>
                    <a:pt x="28554" y="38757"/>
                    <a:pt x="27989" y="35329"/>
                    <a:pt x="27223" y="31901"/>
                  </a:cubicBezTo>
                  <a:cubicBezTo>
                    <a:pt x="24239" y="19399"/>
                    <a:pt x="11212" y="5445"/>
                    <a:pt x="445" y="1"/>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79" name="Google Shape;1079;p27"/>
            <p:cNvSpPr/>
            <p:nvPr/>
          </p:nvSpPr>
          <p:spPr>
            <a:xfrm rot="-5400000">
              <a:off x="1895155" y="2583442"/>
              <a:ext cx="853582" cy="3058352"/>
            </a:xfrm>
            <a:custGeom>
              <a:rect b="b" l="l" r="r" t="t"/>
              <a:pathLst>
                <a:path extrusionOk="0" h="55695" w="15488">
                  <a:moveTo>
                    <a:pt x="11696" y="0"/>
                  </a:moveTo>
                  <a:cubicBezTo>
                    <a:pt x="4800" y="5001"/>
                    <a:pt x="1170" y="14156"/>
                    <a:pt x="566" y="23189"/>
                  </a:cubicBezTo>
                  <a:cubicBezTo>
                    <a:pt x="1" y="32183"/>
                    <a:pt x="2098" y="41136"/>
                    <a:pt x="4518" y="49766"/>
                  </a:cubicBezTo>
                  <a:cubicBezTo>
                    <a:pt x="5163" y="51944"/>
                    <a:pt x="5849" y="54202"/>
                    <a:pt x="7421" y="55695"/>
                  </a:cubicBezTo>
                  <a:cubicBezTo>
                    <a:pt x="8873" y="46741"/>
                    <a:pt x="10769" y="37829"/>
                    <a:pt x="13148" y="29077"/>
                  </a:cubicBezTo>
                  <a:cubicBezTo>
                    <a:pt x="15487" y="20326"/>
                    <a:pt x="14237" y="8711"/>
                    <a:pt x="11696"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80" name="Google Shape;1080;p27"/>
            <p:cNvSpPr/>
            <p:nvPr/>
          </p:nvSpPr>
          <p:spPr>
            <a:xfrm rot="-5400000">
              <a:off x="-967442" y="3510662"/>
              <a:ext cx="1631495" cy="399324"/>
            </a:xfrm>
            <a:custGeom>
              <a:rect b="b" l="l" r="r" t="t"/>
              <a:pathLst>
                <a:path extrusionOk="0" h="7272" w="29603">
                  <a:moveTo>
                    <a:pt x="14143" y="0"/>
                  </a:moveTo>
                  <a:cubicBezTo>
                    <a:pt x="11170" y="0"/>
                    <a:pt x="8191" y="288"/>
                    <a:pt x="5244" y="872"/>
                  </a:cubicBezTo>
                  <a:cubicBezTo>
                    <a:pt x="3187" y="1275"/>
                    <a:pt x="888" y="2001"/>
                    <a:pt x="1" y="4058"/>
                  </a:cubicBezTo>
                  <a:cubicBezTo>
                    <a:pt x="4518" y="6518"/>
                    <a:pt x="10446" y="6962"/>
                    <a:pt x="15487" y="7244"/>
                  </a:cubicBezTo>
                  <a:cubicBezTo>
                    <a:pt x="15858" y="7262"/>
                    <a:pt x="16230" y="7271"/>
                    <a:pt x="16603" y="7271"/>
                  </a:cubicBezTo>
                  <a:cubicBezTo>
                    <a:pt x="21253" y="7271"/>
                    <a:pt x="25981" y="5858"/>
                    <a:pt x="29602" y="2647"/>
                  </a:cubicBezTo>
                  <a:cubicBezTo>
                    <a:pt x="24609" y="896"/>
                    <a:pt x="19386" y="0"/>
                    <a:pt x="14143"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81" name="Google Shape;1081;p27"/>
            <p:cNvSpPr/>
            <p:nvPr/>
          </p:nvSpPr>
          <p:spPr>
            <a:xfrm rot="-5400000">
              <a:off x="140117" y="4026774"/>
              <a:ext cx="844654" cy="1714149"/>
            </a:xfrm>
            <a:custGeom>
              <a:rect b="b" l="l" r="r" t="t"/>
              <a:pathLst>
                <a:path extrusionOk="0" h="31216" w="15326">
                  <a:moveTo>
                    <a:pt x="11696" y="0"/>
                  </a:moveTo>
                  <a:cubicBezTo>
                    <a:pt x="6897" y="2864"/>
                    <a:pt x="3428" y="7986"/>
                    <a:pt x="1735" y="13632"/>
                  </a:cubicBezTo>
                  <a:cubicBezTo>
                    <a:pt x="41" y="19237"/>
                    <a:pt x="0" y="25367"/>
                    <a:pt x="1009" y="31215"/>
                  </a:cubicBezTo>
                  <a:cubicBezTo>
                    <a:pt x="4074" y="26577"/>
                    <a:pt x="7058" y="21859"/>
                    <a:pt x="9921" y="17019"/>
                  </a:cubicBezTo>
                  <a:cubicBezTo>
                    <a:pt x="11131" y="15084"/>
                    <a:pt x="12139" y="13027"/>
                    <a:pt x="12946" y="10889"/>
                  </a:cubicBezTo>
                  <a:cubicBezTo>
                    <a:pt x="13793" y="8187"/>
                    <a:pt x="15325" y="3025"/>
                    <a:pt x="11696"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82" name="Google Shape;1082;p27"/>
            <p:cNvSpPr/>
            <p:nvPr/>
          </p:nvSpPr>
          <p:spPr>
            <a:xfrm rot="-5400000">
              <a:off x="2581706" y="1169765"/>
              <a:ext cx="1405810" cy="3070158"/>
            </a:xfrm>
            <a:custGeom>
              <a:rect b="b" l="l" r="r" t="t"/>
              <a:pathLst>
                <a:path extrusionOk="0" h="55910" w="25508">
                  <a:moveTo>
                    <a:pt x="361" y="0"/>
                  </a:moveTo>
                  <a:cubicBezTo>
                    <a:pt x="179" y="0"/>
                    <a:pt x="1" y="257"/>
                    <a:pt x="156" y="443"/>
                  </a:cubicBezTo>
                  <a:lnTo>
                    <a:pt x="277" y="564"/>
                  </a:lnTo>
                  <a:lnTo>
                    <a:pt x="640" y="1048"/>
                  </a:lnTo>
                  <a:cubicBezTo>
                    <a:pt x="1083" y="1693"/>
                    <a:pt x="1527" y="2298"/>
                    <a:pt x="1970" y="2943"/>
                  </a:cubicBezTo>
                  <a:cubicBezTo>
                    <a:pt x="3584" y="5242"/>
                    <a:pt x="5076" y="7581"/>
                    <a:pt x="6487" y="10001"/>
                  </a:cubicBezTo>
                  <a:cubicBezTo>
                    <a:pt x="8665" y="13590"/>
                    <a:pt x="10722" y="17300"/>
                    <a:pt x="12577" y="21091"/>
                  </a:cubicBezTo>
                  <a:cubicBezTo>
                    <a:pt x="14956" y="25850"/>
                    <a:pt x="17094" y="30770"/>
                    <a:pt x="18989" y="35771"/>
                  </a:cubicBezTo>
                  <a:cubicBezTo>
                    <a:pt x="21167" y="41538"/>
                    <a:pt x="22982" y="47426"/>
                    <a:pt x="24434" y="53395"/>
                  </a:cubicBezTo>
                  <a:cubicBezTo>
                    <a:pt x="24635" y="54161"/>
                    <a:pt x="24797" y="54968"/>
                    <a:pt x="24958" y="55734"/>
                  </a:cubicBezTo>
                  <a:cubicBezTo>
                    <a:pt x="24989" y="55857"/>
                    <a:pt x="25078" y="55910"/>
                    <a:pt x="25175" y="55910"/>
                  </a:cubicBezTo>
                  <a:cubicBezTo>
                    <a:pt x="25332" y="55910"/>
                    <a:pt x="25507" y="55772"/>
                    <a:pt x="25482" y="55573"/>
                  </a:cubicBezTo>
                  <a:cubicBezTo>
                    <a:pt x="24111" y="49483"/>
                    <a:pt x="22337" y="43474"/>
                    <a:pt x="20199" y="37586"/>
                  </a:cubicBezTo>
                  <a:cubicBezTo>
                    <a:pt x="18344" y="32424"/>
                    <a:pt x="16207" y="27383"/>
                    <a:pt x="13827" y="22463"/>
                  </a:cubicBezTo>
                  <a:cubicBezTo>
                    <a:pt x="11932" y="18470"/>
                    <a:pt x="9875" y="14598"/>
                    <a:pt x="7617" y="10807"/>
                  </a:cubicBezTo>
                  <a:cubicBezTo>
                    <a:pt x="6124" y="8226"/>
                    <a:pt x="4471" y="5686"/>
                    <a:pt x="2777" y="3185"/>
                  </a:cubicBezTo>
                  <a:cubicBezTo>
                    <a:pt x="2091" y="2177"/>
                    <a:pt x="1366" y="1088"/>
                    <a:pt x="599" y="161"/>
                  </a:cubicBezTo>
                  <a:lnTo>
                    <a:pt x="519" y="80"/>
                  </a:lnTo>
                  <a:cubicBezTo>
                    <a:pt x="472" y="24"/>
                    <a:pt x="416" y="0"/>
                    <a:pt x="361"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83" name="Google Shape;1083;p27"/>
            <p:cNvSpPr/>
            <p:nvPr/>
          </p:nvSpPr>
          <p:spPr>
            <a:xfrm rot="-5400000">
              <a:off x="173498" y="2212286"/>
              <a:ext cx="2072506" cy="627705"/>
            </a:xfrm>
            <a:custGeom>
              <a:rect b="b" l="l" r="r" t="t"/>
              <a:pathLst>
                <a:path extrusionOk="0" h="11431" w="37605">
                  <a:moveTo>
                    <a:pt x="939" y="1"/>
                  </a:moveTo>
                  <a:cubicBezTo>
                    <a:pt x="740" y="1"/>
                    <a:pt x="540" y="29"/>
                    <a:pt x="340" y="58"/>
                  </a:cubicBezTo>
                  <a:lnTo>
                    <a:pt x="300" y="58"/>
                  </a:lnTo>
                  <a:cubicBezTo>
                    <a:pt x="0" y="95"/>
                    <a:pt x="83" y="550"/>
                    <a:pt x="355" y="550"/>
                  </a:cubicBezTo>
                  <a:cubicBezTo>
                    <a:pt x="376" y="550"/>
                    <a:pt x="398" y="548"/>
                    <a:pt x="421" y="542"/>
                  </a:cubicBezTo>
                  <a:lnTo>
                    <a:pt x="421" y="501"/>
                  </a:lnTo>
                  <a:lnTo>
                    <a:pt x="905" y="501"/>
                  </a:lnTo>
                  <a:cubicBezTo>
                    <a:pt x="1469" y="501"/>
                    <a:pt x="2074" y="542"/>
                    <a:pt x="2639" y="622"/>
                  </a:cubicBezTo>
                  <a:cubicBezTo>
                    <a:pt x="5301" y="985"/>
                    <a:pt x="7922" y="1671"/>
                    <a:pt x="10423" y="2599"/>
                  </a:cubicBezTo>
                  <a:cubicBezTo>
                    <a:pt x="14980" y="4171"/>
                    <a:pt x="19295" y="6309"/>
                    <a:pt x="23771" y="8003"/>
                  </a:cubicBezTo>
                  <a:cubicBezTo>
                    <a:pt x="26917" y="9213"/>
                    <a:pt x="30143" y="10140"/>
                    <a:pt x="33450" y="10866"/>
                  </a:cubicBezTo>
                  <a:cubicBezTo>
                    <a:pt x="34338" y="11068"/>
                    <a:pt x="35225" y="11189"/>
                    <a:pt x="36112" y="11310"/>
                  </a:cubicBezTo>
                  <a:cubicBezTo>
                    <a:pt x="36475" y="11390"/>
                    <a:pt x="36838" y="11431"/>
                    <a:pt x="37241" y="11431"/>
                  </a:cubicBezTo>
                  <a:lnTo>
                    <a:pt x="37282" y="11431"/>
                  </a:lnTo>
                  <a:cubicBezTo>
                    <a:pt x="37604" y="11431"/>
                    <a:pt x="37604" y="10947"/>
                    <a:pt x="37282" y="10947"/>
                  </a:cubicBezTo>
                  <a:cubicBezTo>
                    <a:pt x="36273" y="10866"/>
                    <a:pt x="35265" y="10705"/>
                    <a:pt x="34257" y="10503"/>
                  </a:cubicBezTo>
                  <a:cubicBezTo>
                    <a:pt x="31192" y="9898"/>
                    <a:pt x="28127" y="9051"/>
                    <a:pt x="25183" y="8003"/>
                  </a:cubicBezTo>
                  <a:cubicBezTo>
                    <a:pt x="22884" y="7196"/>
                    <a:pt x="20626" y="6269"/>
                    <a:pt x="18408" y="5301"/>
                  </a:cubicBezTo>
                  <a:cubicBezTo>
                    <a:pt x="16149" y="4333"/>
                    <a:pt x="13971" y="3365"/>
                    <a:pt x="11713" y="2518"/>
                  </a:cubicBezTo>
                  <a:cubicBezTo>
                    <a:pt x="8971" y="1469"/>
                    <a:pt x="6107" y="663"/>
                    <a:pt x="3244" y="179"/>
                  </a:cubicBezTo>
                  <a:cubicBezTo>
                    <a:pt x="2558" y="58"/>
                    <a:pt x="1873" y="18"/>
                    <a:pt x="1187" y="18"/>
                  </a:cubicBezTo>
                  <a:cubicBezTo>
                    <a:pt x="1105" y="6"/>
                    <a:pt x="1022" y="1"/>
                    <a:pt x="939"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84" name="Google Shape;1084;p27"/>
            <p:cNvSpPr/>
            <p:nvPr/>
          </p:nvSpPr>
          <p:spPr>
            <a:xfrm rot="-5400000">
              <a:off x="1927538" y="2923913"/>
              <a:ext cx="349248" cy="2321591"/>
            </a:xfrm>
            <a:custGeom>
              <a:rect b="b" l="l" r="r" t="t"/>
              <a:pathLst>
                <a:path extrusionOk="0" h="42278" w="6337">
                  <a:moveTo>
                    <a:pt x="5975" y="0"/>
                  </a:moveTo>
                  <a:cubicBezTo>
                    <a:pt x="5906" y="0"/>
                    <a:pt x="5843" y="34"/>
                    <a:pt x="5808" y="117"/>
                  </a:cubicBezTo>
                  <a:lnTo>
                    <a:pt x="5808" y="157"/>
                  </a:lnTo>
                  <a:cubicBezTo>
                    <a:pt x="5525" y="803"/>
                    <a:pt x="5243" y="1488"/>
                    <a:pt x="5001" y="2174"/>
                  </a:cubicBezTo>
                  <a:cubicBezTo>
                    <a:pt x="4316" y="3989"/>
                    <a:pt x="3751" y="5884"/>
                    <a:pt x="3227" y="7739"/>
                  </a:cubicBezTo>
                  <a:cubicBezTo>
                    <a:pt x="2420" y="10603"/>
                    <a:pt x="1775" y="13466"/>
                    <a:pt x="1291" y="16410"/>
                  </a:cubicBezTo>
                  <a:cubicBezTo>
                    <a:pt x="686" y="20040"/>
                    <a:pt x="323" y="23750"/>
                    <a:pt x="162" y="27420"/>
                  </a:cubicBezTo>
                  <a:cubicBezTo>
                    <a:pt x="0" y="31775"/>
                    <a:pt x="202" y="36131"/>
                    <a:pt x="726" y="40406"/>
                  </a:cubicBezTo>
                  <a:cubicBezTo>
                    <a:pt x="807" y="40970"/>
                    <a:pt x="847" y="41535"/>
                    <a:pt x="928" y="42100"/>
                  </a:cubicBezTo>
                  <a:cubicBezTo>
                    <a:pt x="959" y="42226"/>
                    <a:pt x="1052" y="42278"/>
                    <a:pt x="1152" y="42278"/>
                  </a:cubicBezTo>
                  <a:cubicBezTo>
                    <a:pt x="1307" y="42278"/>
                    <a:pt x="1477" y="42151"/>
                    <a:pt x="1452" y="41979"/>
                  </a:cubicBezTo>
                  <a:cubicBezTo>
                    <a:pt x="847" y="37623"/>
                    <a:pt x="565" y="33227"/>
                    <a:pt x="646" y="28872"/>
                  </a:cubicBezTo>
                  <a:cubicBezTo>
                    <a:pt x="807" y="22056"/>
                    <a:pt x="1734" y="15321"/>
                    <a:pt x="3469" y="8788"/>
                  </a:cubicBezTo>
                  <a:cubicBezTo>
                    <a:pt x="3993" y="6771"/>
                    <a:pt x="4598" y="4795"/>
                    <a:pt x="5324" y="2819"/>
                  </a:cubicBezTo>
                  <a:cubicBezTo>
                    <a:pt x="5525" y="2255"/>
                    <a:pt x="5727" y="1690"/>
                    <a:pt x="5969" y="1125"/>
                  </a:cubicBezTo>
                  <a:lnTo>
                    <a:pt x="6090" y="843"/>
                  </a:lnTo>
                  <a:cubicBezTo>
                    <a:pt x="6090" y="803"/>
                    <a:pt x="6130" y="762"/>
                    <a:pt x="6130" y="722"/>
                  </a:cubicBezTo>
                  <a:lnTo>
                    <a:pt x="6130" y="682"/>
                  </a:lnTo>
                  <a:cubicBezTo>
                    <a:pt x="6171" y="601"/>
                    <a:pt x="6211" y="520"/>
                    <a:pt x="6251" y="440"/>
                  </a:cubicBezTo>
                  <a:lnTo>
                    <a:pt x="6251" y="399"/>
                  </a:lnTo>
                  <a:cubicBezTo>
                    <a:pt x="6337" y="200"/>
                    <a:pt x="6140" y="0"/>
                    <a:pt x="5975"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85" name="Google Shape;1085;p27"/>
            <p:cNvSpPr/>
            <p:nvPr/>
          </p:nvSpPr>
          <p:spPr>
            <a:xfrm rot="-5400000">
              <a:off x="205460" y="4311468"/>
              <a:ext cx="545448" cy="1188911"/>
            </a:xfrm>
            <a:custGeom>
              <a:rect b="b" l="l" r="r" t="t"/>
              <a:pathLst>
                <a:path extrusionOk="0" h="21651" w="9897">
                  <a:moveTo>
                    <a:pt x="9500" y="0"/>
                  </a:moveTo>
                  <a:cubicBezTo>
                    <a:pt x="9446" y="0"/>
                    <a:pt x="9391" y="18"/>
                    <a:pt x="9341" y="59"/>
                  </a:cubicBezTo>
                  <a:cubicBezTo>
                    <a:pt x="8414" y="906"/>
                    <a:pt x="7607" y="1915"/>
                    <a:pt x="6922" y="3003"/>
                  </a:cubicBezTo>
                  <a:cubicBezTo>
                    <a:pt x="4946" y="5947"/>
                    <a:pt x="3373" y="9133"/>
                    <a:pt x="2284" y="12521"/>
                  </a:cubicBezTo>
                  <a:cubicBezTo>
                    <a:pt x="1316" y="15384"/>
                    <a:pt x="550" y="18329"/>
                    <a:pt x="25" y="21313"/>
                  </a:cubicBezTo>
                  <a:cubicBezTo>
                    <a:pt x="1" y="21512"/>
                    <a:pt x="176" y="21650"/>
                    <a:pt x="333" y="21650"/>
                  </a:cubicBezTo>
                  <a:cubicBezTo>
                    <a:pt x="429" y="21650"/>
                    <a:pt x="519" y="21597"/>
                    <a:pt x="550" y="21474"/>
                  </a:cubicBezTo>
                  <a:cubicBezTo>
                    <a:pt x="1316" y="16675"/>
                    <a:pt x="2768" y="12037"/>
                    <a:pt x="4825" y="7641"/>
                  </a:cubicBezTo>
                  <a:cubicBezTo>
                    <a:pt x="5873" y="5343"/>
                    <a:pt x="7244" y="3205"/>
                    <a:pt x="8898" y="1269"/>
                  </a:cubicBezTo>
                  <a:cubicBezTo>
                    <a:pt x="9140" y="987"/>
                    <a:pt x="9422" y="705"/>
                    <a:pt x="9704" y="422"/>
                  </a:cubicBezTo>
                  <a:cubicBezTo>
                    <a:pt x="9897" y="262"/>
                    <a:pt x="9707" y="0"/>
                    <a:pt x="950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86" name="Google Shape;1086;p27"/>
            <p:cNvSpPr/>
            <p:nvPr/>
          </p:nvSpPr>
          <p:spPr>
            <a:xfrm rot="-5400000">
              <a:off x="-842421" y="3681359"/>
              <a:ext cx="1323361" cy="87750"/>
            </a:xfrm>
            <a:custGeom>
              <a:rect b="b" l="l" r="r" t="t"/>
              <a:pathLst>
                <a:path extrusionOk="0" h="1598" w="24012">
                  <a:moveTo>
                    <a:pt x="13224" y="1"/>
                  </a:moveTo>
                  <a:cubicBezTo>
                    <a:pt x="11591" y="1"/>
                    <a:pt x="9957" y="32"/>
                    <a:pt x="8324" y="97"/>
                  </a:cubicBezTo>
                  <a:cubicBezTo>
                    <a:pt x="5945" y="177"/>
                    <a:pt x="3566" y="419"/>
                    <a:pt x="1267" y="863"/>
                  </a:cubicBezTo>
                  <a:cubicBezTo>
                    <a:pt x="944" y="944"/>
                    <a:pt x="622" y="984"/>
                    <a:pt x="299" y="1105"/>
                  </a:cubicBezTo>
                  <a:cubicBezTo>
                    <a:pt x="1" y="1179"/>
                    <a:pt x="116" y="1598"/>
                    <a:pt x="357" y="1598"/>
                  </a:cubicBezTo>
                  <a:cubicBezTo>
                    <a:pt x="377" y="1598"/>
                    <a:pt x="398" y="1595"/>
                    <a:pt x="420" y="1589"/>
                  </a:cubicBezTo>
                  <a:cubicBezTo>
                    <a:pt x="1428" y="1307"/>
                    <a:pt x="2436" y="1105"/>
                    <a:pt x="3485" y="1024"/>
                  </a:cubicBezTo>
                  <a:cubicBezTo>
                    <a:pt x="6383" y="654"/>
                    <a:pt x="9309" y="480"/>
                    <a:pt x="12240" y="480"/>
                  </a:cubicBezTo>
                  <a:cubicBezTo>
                    <a:pt x="12817" y="480"/>
                    <a:pt x="13394" y="487"/>
                    <a:pt x="13970" y="500"/>
                  </a:cubicBezTo>
                  <a:cubicBezTo>
                    <a:pt x="17197" y="540"/>
                    <a:pt x="20463" y="702"/>
                    <a:pt x="23690" y="944"/>
                  </a:cubicBezTo>
                  <a:cubicBezTo>
                    <a:pt x="23702" y="945"/>
                    <a:pt x="23713" y="946"/>
                    <a:pt x="23724" y="946"/>
                  </a:cubicBezTo>
                  <a:cubicBezTo>
                    <a:pt x="24012" y="946"/>
                    <a:pt x="24000" y="458"/>
                    <a:pt x="23690" y="419"/>
                  </a:cubicBezTo>
                  <a:cubicBezTo>
                    <a:pt x="20201" y="145"/>
                    <a:pt x="16712" y="1"/>
                    <a:pt x="1322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087" name="Google Shape;1087;p27"/>
          <p:cNvSpPr/>
          <p:nvPr/>
        </p:nvSpPr>
        <p:spPr>
          <a:xfrm flipH="1">
            <a:off x="1491965" y="4263029"/>
            <a:ext cx="233532" cy="232705"/>
          </a:xfrm>
          <a:custGeom>
            <a:rect b="b" l="l" r="r" t="t"/>
            <a:pathLst>
              <a:path extrusionOk="0" h="6897" w="6897">
                <a:moveTo>
                  <a:pt x="3469" y="1"/>
                </a:moveTo>
                <a:cubicBezTo>
                  <a:pt x="1573" y="1"/>
                  <a:pt x="1" y="1533"/>
                  <a:pt x="1" y="3429"/>
                </a:cubicBezTo>
                <a:cubicBezTo>
                  <a:pt x="1" y="5364"/>
                  <a:pt x="1573" y="6897"/>
                  <a:pt x="3469" y="6897"/>
                </a:cubicBezTo>
                <a:cubicBezTo>
                  <a:pt x="5364" y="6897"/>
                  <a:pt x="6897" y="5364"/>
                  <a:pt x="6897" y="3429"/>
                </a:cubicBezTo>
                <a:cubicBezTo>
                  <a:pt x="6897" y="1533"/>
                  <a:pt x="5364" y="1"/>
                  <a:pt x="3469" y="1"/>
                </a:cubicBezTo>
                <a:close/>
              </a:path>
            </a:pathLst>
          </a:custGeom>
          <a:solidFill>
            <a:schemeClr val="accent5">
              <a:alpha val="843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88" name="Google Shape;1088;p27"/>
          <p:cNvSpPr txBox="1"/>
          <p:nvPr>
            <p:ph idx="1" type="subTitle"/>
          </p:nvPr>
        </p:nvSpPr>
        <p:spPr>
          <a:xfrm>
            <a:off x="1624350" y="2512663"/>
            <a:ext cx="2424300" cy="10860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1400"/>
              <a:buNone/>
              <a:defRPr sz="1500"/>
            </a:lvl1pPr>
            <a:lvl2pPr lvl="1" rtl="0" algn="ctr">
              <a:spcBef>
                <a:spcPts val="0"/>
              </a:spcBef>
              <a:spcAft>
                <a:spcPts val="0"/>
              </a:spcAft>
              <a:buSzPts val="1400"/>
              <a:buNone/>
              <a:defRPr/>
            </a:lvl2pPr>
            <a:lvl3pPr lvl="2" rtl="0" algn="ctr">
              <a:spcBef>
                <a:spcPts val="0"/>
              </a:spcBef>
              <a:spcAft>
                <a:spcPts val="0"/>
              </a:spcAft>
              <a:buSzPts val="1400"/>
              <a:buNone/>
              <a:defRPr/>
            </a:lvl3pPr>
            <a:lvl4pPr lvl="3" rtl="0" algn="ctr">
              <a:spcBef>
                <a:spcPts val="0"/>
              </a:spcBef>
              <a:spcAft>
                <a:spcPts val="0"/>
              </a:spcAft>
              <a:buSzPts val="1400"/>
              <a:buNone/>
              <a:defRPr/>
            </a:lvl4pPr>
            <a:lvl5pPr lvl="4" rtl="0" algn="ctr">
              <a:spcBef>
                <a:spcPts val="0"/>
              </a:spcBef>
              <a:spcAft>
                <a:spcPts val="0"/>
              </a:spcAft>
              <a:buSzPts val="1400"/>
              <a:buNone/>
              <a:defRPr/>
            </a:lvl5pPr>
            <a:lvl6pPr lvl="5" rtl="0" algn="ctr">
              <a:spcBef>
                <a:spcPts val="0"/>
              </a:spcBef>
              <a:spcAft>
                <a:spcPts val="0"/>
              </a:spcAft>
              <a:buSzPts val="1400"/>
              <a:buNone/>
              <a:defRPr/>
            </a:lvl6pPr>
            <a:lvl7pPr lvl="6" rtl="0" algn="ctr">
              <a:spcBef>
                <a:spcPts val="0"/>
              </a:spcBef>
              <a:spcAft>
                <a:spcPts val="0"/>
              </a:spcAft>
              <a:buSzPts val="1400"/>
              <a:buNone/>
              <a:defRPr/>
            </a:lvl7pPr>
            <a:lvl8pPr lvl="7" rtl="0" algn="ctr">
              <a:spcBef>
                <a:spcPts val="0"/>
              </a:spcBef>
              <a:spcAft>
                <a:spcPts val="0"/>
              </a:spcAft>
              <a:buSzPts val="1400"/>
              <a:buNone/>
              <a:defRPr/>
            </a:lvl8pPr>
            <a:lvl9pPr lvl="8" rtl="0" algn="ctr">
              <a:spcBef>
                <a:spcPts val="0"/>
              </a:spcBef>
              <a:spcAft>
                <a:spcPts val="0"/>
              </a:spcAft>
              <a:buSzPts val="1400"/>
              <a:buNone/>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4">
  <p:cSld name="CUSTOM_12">
    <p:spTree>
      <p:nvGrpSpPr>
        <p:cNvPr id="1089" name="Shape 1089"/>
        <p:cNvGrpSpPr/>
        <p:nvPr/>
      </p:nvGrpSpPr>
      <p:grpSpPr>
        <a:xfrm>
          <a:off x="0" y="0"/>
          <a:ext cx="0" cy="0"/>
          <a:chOff x="0" y="0"/>
          <a:chExt cx="0" cy="0"/>
        </a:xfrm>
      </p:grpSpPr>
      <p:grpSp>
        <p:nvGrpSpPr>
          <p:cNvPr id="1090" name="Google Shape;1090;p28"/>
          <p:cNvGrpSpPr/>
          <p:nvPr/>
        </p:nvGrpSpPr>
        <p:grpSpPr>
          <a:xfrm rot="8692989">
            <a:off x="7132392" y="4319167"/>
            <a:ext cx="2286369" cy="1270252"/>
            <a:chOff x="3611961" y="-41589"/>
            <a:chExt cx="3514763" cy="2473418"/>
          </a:xfrm>
        </p:grpSpPr>
        <p:sp>
          <p:nvSpPr>
            <p:cNvPr id="1091" name="Google Shape;1091;p28"/>
            <p:cNvSpPr/>
            <p:nvPr/>
          </p:nvSpPr>
          <p:spPr>
            <a:xfrm rot="-5400000">
              <a:off x="4132633" y="-562261"/>
              <a:ext cx="2473418" cy="3514763"/>
            </a:xfrm>
            <a:custGeom>
              <a:rect b="b" l="l" r="r" t="t"/>
              <a:pathLst>
                <a:path extrusionOk="0" h="103042" w="72513">
                  <a:moveTo>
                    <a:pt x="56380" y="1"/>
                  </a:moveTo>
                  <a:cubicBezTo>
                    <a:pt x="45008" y="20044"/>
                    <a:pt x="21415" y="28675"/>
                    <a:pt x="9679" y="48436"/>
                  </a:cubicBezTo>
                  <a:cubicBezTo>
                    <a:pt x="1" y="64648"/>
                    <a:pt x="444" y="87273"/>
                    <a:pt x="10728" y="103042"/>
                  </a:cubicBezTo>
                  <a:lnTo>
                    <a:pt x="22504" y="99815"/>
                  </a:lnTo>
                  <a:cubicBezTo>
                    <a:pt x="21496" y="98323"/>
                    <a:pt x="21657" y="96266"/>
                    <a:pt x="21940" y="94451"/>
                  </a:cubicBezTo>
                  <a:cubicBezTo>
                    <a:pt x="23391" y="86144"/>
                    <a:pt x="27908" y="78562"/>
                    <a:pt x="34240" y="73682"/>
                  </a:cubicBezTo>
                  <a:cubicBezTo>
                    <a:pt x="43556" y="66584"/>
                    <a:pt x="56138" y="65495"/>
                    <a:pt x="64608" y="57268"/>
                  </a:cubicBezTo>
                  <a:cubicBezTo>
                    <a:pt x="68721" y="53235"/>
                    <a:pt x="71463" y="47992"/>
                    <a:pt x="72512" y="42346"/>
                  </a:cubicBezTo>
                  <a:lnTo>
                    <a:pt x="56380"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92" name="Google Shape;1092;p28"/>
            <p:cNvSpPr/>
            <p:nvPr/>
          </p:nvSpPr>
          <p:spPr>
            <a:xfrm rot="-5400000">
              <a:off x="5535782" y="1070619"/>
              <a:ext cx="16543" cy="9687"/>
            </a:xfrm>
            <a:custGeom>
              <a:rect b="b" l="l" r="r" t="t"/>
              <a:pathLst>
                <a:path extrusionOk="0" h="284" w="485">
                  <a:moveTo>
                    <a:pt x="445" y="1"/>
                  </a:moveTo>
                  <a:lnTo>
                    <a:pt x="324" y="41"/>
                  </a:lnTo>
                  <a:cubicBezTo>
                    <a:pt x="283" y="41"/>
                    <a:pt x="253" y="31"/>
                    <a:pt x="218" y="31"/>
                  </a:cubicBezTo>
                  <a:cubicBezTo>
                    <a:pt x="182" y="31"/>
                    <a:pt x="142" y="41"/>
                    <a:pt x="82" y="81"/>
                  </a:cubicBezTo>
                  <a:lnTo>
                    <a:pt x="82" y="122"/>
                  </a:lnTo>
                  <a:lnTo>
                    <a:pt x="1" y="162"/>
                  </a:lnTo>
                  <a:cubicBezTo>
                    <a:pt x="1" y="202"/>
                    <a:pt x="41" y="243"/>
                    <a:pt x="82" y="283"/>
                  </a:cubicBezTo>
                  <a:lnTo>
                    <a:pt x="283" y="283"/>
                  </a:lnTo>
                  <a:cubicBezTo>
                    <a:pt x="404" y="243"/>
                    <a:pt x="485" y="122"/>
                    <a:pt x="44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93" name="Google Shape;1093;p28"/>
            <p:cNvSpPr/>
            <p:nvPr/>
          </p:nvSpPr>
          <p:spPr>
            <a:xfrm rot="-5400000">
              <a:off x="5408262" y="1549745"/>
              <a:ext cx="15179" cy="10199"/>
            </a:xfrm>
            <a:custGeom>
              <a:rect b="b" l="l" r="r" t="t"/>
              <a:pathLst>
                <a:path extrusionOk="0" h="299" w="445">
                  <a:moveTo>
                    <a:pt x="251" y="1"/>
                  </a:moveTo>
                  <a:cubicBezTo>
                    <a:pt x="222" y="1"/>
                    <a:pt x="192" y="6"/>
                    <a:pt x="162" y="16"/>
                  </a:cubicBezTo>
                  <a:cubicBezTo>
                    <a:pt x="121" y="16"/>
                    <a:pt x="81" y="56"/>
                    <a:pt x="41" y="97"/>
                  </a:cubicBezTo>
                  <a:cubicBezTo>
                    <a:pt x="0" y="177"/>
                    <a:pt x="0" y="258"/>
                    <a:pt x="0" y="298"/>
                  </a:cubicBezTo>
                  <a:lnTo>
                    <a:pt x="162" y="258"/>
                  </a:lnTo>
                  <a:cubicBezTo>
                    <a:pt x="162" y="258"/>
                    <a:pt x="198" y="276"/>
                    <a:pt x="245" y="276"/>
                  </a:cubicBezTo>
                  <a:cubicBezTo>
                    <a:pt x="269" y="276"/>
                    <a:pt x="296" y="272"/>
                    <a:pt x="323" y="258"/>
                  </a:cubicBezTo>
                  <a:cubicBezTo>
                    <a:pt x="323" y="258"/>
                    <a:pt x="323" y="218"/>
                    <a:pt x="323" y="218"/>
                  </a:cubicBezTo>
                  <a:lnTo>
                    <a:pt x="444" y="137"/>
                  </a:lnTo>
                  <a:cubicBezTo>
                    <a:pt x="414" y="46"/>
                    <a:pt x="338" y="1"/>
                    <a:pt x="25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94" name="Google Shape;1094;p28"/>
            <p:cNvSpPr/>
            <p:nvPr/>
          </p:nvSpPr>
          <p:spPr>
            <a:xfrm rot="-5400000">
              <a:off x="6272848" y="1123984"/>
              <a:ext cx="19272" cy="15725"/>
            </a:xfrm>
            <a:custGeom>
              <a:rect b="b" l="l" r="r" t="t"/>
              <a:pathLst>
                <a:path extrusionOk="0" h="461" w="565">
                  <a:moveTo>
                    <a:pt x="284" y="0"/>
                  </a:moveTo>
                  <a:cubicBezTo>
                    <a:pt x="215" y="0"/>
                    <a:pt x="138" y="29"/>
                    <a:pt x="81" y="57"/>
                  </a:cubicBezTo>
                  <a:lnTo>
                    <a:pt x="0" y="218"/>
                  </a:lnTo>
                  <a:lnTo>
                    <a:pt x="81" y="380"/>
                  </a:lnTo>
                  <a:lnTo>
                    <a:pt x="242" y="460"/>
                  </a:lnTo>
                  <a:cubicBezTo>
                    <a:pt x="323" y="420"/>
                    <a:pt x="363" y="380"/>
                    <a:pt x="403" y="339"/>
                  </a:cubicBezTo>
                  <a:cubicBezTo>
                    <a:pt x="484" y="339"/>
                    <a:pt x="524" y="299"/>
                    <a:pt x="565" y="218"/>
                  </a:cubicBezTo>
                  <a:lnTo>
                    <a:pt x="444" y="17"/>
                  </a:lnTo>
                  <a:lnTo>
                    <a:pt x="363" y="17"/>
                  </a:lnTo>
                  <a:cubicBezTo>
                    <a:pt x="339" y="5"/>
                    <a:pt x="312" y="0"/>
                    <a:pt x="28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95" name="Google Shape;1095;p28"/>
            <p:cNvSpPr/>
            <p:nvPr/>
          </p:nvSpPr>
          <p:spPr>
            <a:xfrm rot="-5400000">
              <a:off x="6586524" y="1678885"/>
              <a:ext cx="17908" cy="16066"/>
            </a:xfrm>
            <a:custGeom>
              <a:rect b="b" l="l" r="r" t="t"/>
              <a:pathLst>
                <a:path extrusionOk="0" h="471" w="525">
                  <a:moveTo>
                    <a:pt x="283" y="0"/>
                  </a:moveTo>
                  <a:cubicBezTo>
                    <a:pt x="122" y="0"/>
                    <a:pt x="1" y="162"/>
                    <a:pt x="41" y="363"/>
                  </a:cubicBezTo>
                  <a:lnTo>
                    <a:pt x="122" y="444"/>
                  </a:lnTo>
                  <a:cubicBezTo>
                    <a:pt x="155" y="461"/>
                    <a:pt x="202" y="471"/>
                    <a:pt x="252" y="471"/>
                  </a:cubicBezTo>
                  <a:cubicBezTo>
                    <a:pt x="322" y="471"/>
                    <a:pt x="397" y="451"/>
                    <a:pt x="444" y="404"/>
                  </a:cubicBezTo>
                  <a:cubicBezTo>
                    <a:pt x="525" y="323"/>
                    <a:pt x="525" y="242"/>
                    <a:pt x="525" y="202"/>
                  </a:cubicBezTo>
                  <a:lnTo>
                    <a:pt x="404" y="81"/>
                  </a:lnTo>
                  <a:lnTo>
                    <a:pt x="444" y="81"/>
                  </a:lnTo>
                  <a:lnTo>
                    <a:pt x="283"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96" name="Google Shape;1096;p28"/>
            <p:cNvSpPr/>
            <p:nvPr/>
          </p:nvSpPr>
          <p:spPr>
            <a:xfrm rot="-5400000">
              <a:off x="6285264" y="1703172"/>
              <a:ext cx="22069" cy="26640"/>
            </a:xfrm>
            <a:custGeom>
              <a:rect b="b" l="l" r="r" t="t"/>
              <a:pathLst>
                <a:path extrusionOk="0" h="781" w="647">
                  <a:moveTo>
                    <a:pt x="347" y="1"/>
                  </a:moveTo>
                  <a:cubicBezTo>
                    <a:pt x="322" y="1"/>
                    <a:pt x="300" y="5"/>
                    <a:pt x="283" y="14"/>
                  </a:cubicBezTo>
                  <a:lnTo>
                    <a:pt x="203" y="14"/>
                  </a:lnTo>
                  <a:lnTo>
                    <a:pt x="82" y="94"/>
                  </a:lnTo>
                  <a:lnTo>
                    <a:pt x="41" y="175"/>
                  </a:lnTo>
                  <a:cubicBezTo>
                    <a:pt x="1" y="256"/>
                    <a:pt x="1" y="377"/>
                    <a:pt x="41" y="498"/>
                  </a:cubicBezTo>
                  <a:cubicBezTo>
                    <a:pt x="82" y="619"/>
                    <a:pt x="243" y="740"/>
                    <a:pt x="364" y="780"/>
                  </a:cubicBezTo>
                  <a:lnTo>
                    <a:pt x="525" y="699"/>
                  </a:lnTo>
                  <a:lnTo>
                    <a:pt x="646" y="538"/>
                  </a:lnTo>
                  <a:lnTo>
                    <a:pt x="646" y="336"/>
                  </a:lnTo>
                  <a:lnTo>
                    <a:pt x="646" y="296"/>
                  </a:lnTo>
                  <a:cubicBezTo>
                    <a:pt x="582" y="72"/>
                    <a:pt x="442" y="1"/>
                    <a:pt x="347"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97" name="Google Shape;1097;p28"/>
            <p:cNvSpPr/>
            <p:nvPr/>
          </p:nvSpPr>
          <p:spPr>
            <a:xfrm rot="-5400000">
              <a:off x="6356912" y="1492832"/>
              <a:ext cx="12416" cy="14019"/>
            </a:xfrm>
            <a:custGeom>
              <a:rect b="b" l="l" r="r" t="t"/>
              <a:pathLst>
                <a:path extrusionOk="0" h="411" w="364">
                  <a:moveTo>
                    <a:pt x="172" y="1"/>
                  </a:moveTo>
                  <a:cubicBezTo>
                    <a:pt x="156" y="1"/>
                    <a:pt x="140" y="3"/>
                    <a:pt x="122" y="7"/>
                  </a:cubicBezTo>
                  <a:lnTo>
                    <a:pt x="82" y="88"/>
                  </a:lnTo>
                  <a:lnTo>
                    <a:pt x="1" y="249"/>
                  </a:lnTo>
                  <a:cubicBezTo>
                    <a:pt x="1" y="290"/>
                    <a:pt x="41" y="370"/>
                    <a:pt x="122" y="410"/>
                  </a:cubicBezTo>
                  <a:cubicBezTo>
                    <a:pt x="203" y="410"/>
                    <a:pt x="243" y="410"/>
                    <a:pt x="324" y="370"/>
                  </a:cubicBezTo>
                  <a:lnTo>
                    <a:pt x="364" y="209"/>
                  </a:lnTo>
                  <a:lnTo>
                    <a:pt x="364" y="169"/>
                  </a:lnTo>
                  <a:cubicBezTo>
                    <a:pt x="364" y="133"/>
                    <a:pt x="300" y="1"/>
                    <a:pt x="17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98" name="Google Shape;1098;p28"/>
            <p:cNvSpPr/>
            <p:nvPr/>
          </p:nvSpPr>
          <p:spPr>
            <a:xfrm rot="-5400000">
              <a:off x="6510407" y="1284522"/>
              <a:ext cx="13780" cy="16543"/>
            </a:xfrm>
            <a:custGeom>
              <a:rect b="b" l="l" r="r" t="t"/>
              <a:pathLst>
                <a:path extrusionOk="0" h="485" w="404">
                  <a:moveTo>
                    <a:pt x="121" y="1"/>
                  </a:moveTo>
                  <a:lnTo>
                    <a:pt x="0" y="202"/>
                  </a:lnTo>
                  <a:cubicBezTo>
                    <a:pt x="0" y="243"/>
                    <a:pt x="41" y="323"/>
                    <a:pt x="81" y="364"/>
                  </a:cubicBezTo>
                  <a:lnTo>
                    <a:pt x="202" y="485"/>
                  </a:lnTo>
                  <a:cubicBezTo>
                    <a:pt x="283" y="444"/>
                    <a:pt x="323" y="404"/>
                    <a:pt x="363" y="323"/>
                  </a:cubicBezTo>
                  <a:cubicBezTo>
                    <a:pt x="404" y="283"/>
                    <a:pt x="404" y="162"/>
                    <a:pt x="363" y="122"/>
                  </a:cubicBezTo>
                  <a:lnTo>
                    <a:pt x="363" y="81"/>
                  </a:lnTo>
                  <a:lnTo>
                    <a:pt x="242"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99" name="Google Shape;1099;p28"/>
            <p:cNvSpPr/>
            <p:nvPr/>
          </p:nvSpPr>
          <p:spPr>
            <a:xfrm rot="-5400000">
              <a:off x="6450067" y="1822232"/>
              <a:ext cx="13780" cy="16884"/>
            </a:xfrm>
            <a:custGeom>
              <a:rect b="b" l="l" r="r" t="t"/>
              <a:pathLst>
                <a:path extrusionOk="0" h="495" w="404">
                  <a:moveTo>
                    <a:pt x="243" y="0"/>
                  </a:moveTo>
                  <a:cubicBezTo>
                    <a:pt x="162" y="0"/>
                    <a:pt x="81" y="41"/>
                    <a:pt x="41" y="121"/>
                  </a:cubicBezTo>
                  <a:cubicBezTo>
                    <a:pt x="41" y="202"/>
                    <a:pt x="1" y="283"/>
                    <a:pt x="41" y="323"/>
                  </a:cubicBezTo>
                  <a:cubicBezTo>
                    <a:pt x="74" y="422"/>
                    <a:pt x="162" y="495"/>
                    <a:pt x="259" y="495"/>
                  </a:cubicBezTo>
                  <a:cubicBezTo>
                    <a:pt x="280" y="495"/>
                    <a:pt x="302" y="491"/>
                    <a:pt x="323" y="484"/>
                  </a:cubicBezTo>
                  <a:lnTo>
                    <a:pt x="404" y="363"/>
                  </a:lnTo>
                  <a:lnTo>
                    <a:pt x="404" y="323"/>
                  </a:lnTo>
                  <a:cubicBezTo>
                    <a:pt x="404" y="242"/>
                    <a:pt x="404" y="162"/>
                    <a:pt x="404" y="121"/>
                  </a:cubicBezTo>
                  <a:cubicBezTo>
                    <a:pt x="404" y="81"/>
                    <a:pt x="364" y="81"/>
                    <a:pt x="364" y="41"/>
                  </a:cubicBezTo>
                  <a:lnTo>
                    <a:pt x="243"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00" name="Google Shape;1100;p28"/>
            <p:cNvSpPr/>
            <p:nvPr/>
          </p:nvSpPr>
          <p:spPr>
            <a:xfrm rot="-5400000">
              <a:off x="5356943" y="1325113"/>
              <a:ext cx="13780" cy="17908"/>
            </a:xfrm>
            <a:custGeom>
              <a:rect b="b" l="l" r="r" t="t"/>
              <a:pathLst>
                <a:path extrusionOk="0" h="525" w="404">
                  <a:moveTo>
                    <a:pt x="202" y="1"/>
                  </a:moveTo>
                  <a:lnTo>
                    <a:pt x="81" y="162"/>
                  </a:lnTo>
                  <a:cubicBezTo>
                    <a:pt x="81" y="162"/>
                    <a:pt x="81" y="202"/>
                    <a:pt x="41" y="202"/>
                  </a:cubicBezTo>
                  <a:cubicBezTo>
                    <a:pt x="0" y="283"/>
                    <a:pt x="0" y="364"/>
                    <a:pt x="0" y="444"/>
                  </a:cubicBezTo>
                  <a:lnTo>
                    <a:pt x="162" y="525"/>
                  </a:lnTo>
                  <a:cubicBezTo>
                    <a:pt x="323" y="444"/>
                    <a:pt x="404" y="283"/>
                    <a:pt x="363" y="122"/>
                  </a:cubicBezTo>
                  <a:cubicBezTo>
                    <a:pt x="323" y="41"/>
                    <a:pt x="283" y="1"/>
                    <a:pt x="20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01" name="Google Shape;1101;p28"/>
            <p:cNvSpPr/>
            <p:nvPr/>
          </p:nvSpPr>
          <p:spPr>
            <a:xfrm rot="-5400000">
              <a:off x="5517346" y="1699283"/>
              <a:ext cx="42672" cy="35781"/>
            </a:xfrm>
            <a:custGeom>
              <a:rect b="b" l="l" r="r" t="t"/>
              <a:pathLst>
                <a:path extrusionOk="0" h="1049" w="1251">
                  <a:moveTo>
                    <a:pt x="534" y="1"/>
                  </a:moveTo>
                  <a:cubicBezTo>
                    <a:pt x="422" y="1"/>
                    <a:pt x="291" y="38"/>
                    <a:pt x="202" y="97"/>
                  </a:cubicBezTo>
                  <a:cubicBezTo>
                    <a:pt x="81" y="218"/>
                    <a:pt x="0" y="379"/>
                    <a:pt x="41" y="581"/>
                  </a:cubicBezTo>
                  <a:lnTo>
                    <a:pt x="121" y="742"/>
                  </a:lnTo>
                  <a:lnTo>
                    <a:pt x="242" y="863"/>
                  </a:lnTo>
                  <a:lnTo>
                    <a:pt x="363" y="944"/>
                  </a:lnTo>
                  <a:lnTo>
                    <a:pt x="404" y="944"/>
                  </a:lnTo>
                  <a:cubicBezTo>
                    <a:pt x="506" y="1021"/>
                    <a:pt x="624" y="1049"/>
                    <a:pt x="739" y="1049"/>
                  </a:cubicBezTo>
                  <a:cubicBezTo>
                    <a:pt x="804" y="1049"/>
                    <a:pt x="869" y="1039"/>
                    <a:pt x="928" y="1025"/>
                  </a:cubicBezTo>
                  <a:cubicBezTo>
                    <a:pt x="1089" y="944"/>
                    <a:pt x="1210" y="823"/>
                    <a:pt x="1251" y="662"/>
                  </a:cubicBezTo>
                  <a:lnTo>
                    <a:pt x="1170" y="339"/>
                  </a:lnTo>
                  <a:lnTo>
                    <a:pt x="1049" y="218"/>
                  </a:lnTo>
                  <a:lnTo>
                    <a:pt x="1049" y="178"/>
                  </a:lnTo>
                  <a:cubicBezTo>
                    <a:pt x="968" y="57"/>
                    <a:pt x="807" y="16"/>
                    <a:pt x="646" y="16"/>
                  </a:cubicBezTo>
                  <a:cubicBezTo>
                    <a:pt x="613" y="6"/>
                    <a:pt x="575" y="1"/>
                    <a:pt x="53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02" name="Google Shape;1102;p28"/>
            <p:cNvSpPr/>
            <p:nvPr/>
          </p:nvSpPr>
          <p:spPr>
            <a:xfrm rot="-5400000">
              <a:off x="5622609" y="1331816"/>
              <a:ext cx="23434" cy="25139"/>
            </a:xfrm>
            <a:custGeom>
              <a:rect b="b" l="l" r="r" t="t"/>
              <a:pathLst>
                <a:path extrusionOk="0" h="737" w="687">
                  <a:moveTo>
                    <a:pt x="283" y="0"/>
                  </a:moveTo>
                  <a:lnTo>
                    <a:pt x="202" y="41"/>
                  </a:lnTo>
                  <a:lnTo>
                    <a:pt x="122" y="81"/>
                  </a:lnTo>
                  <a:lnTo>
                    <a:pt x="81" y="162"/>
                  </a:lnTo>
                  <a:lnTo>
                    <a:pt x="41" y="202"/>
                  </a:lnTo>
                  <a:cubicBezTo>
                    <a:pt x="1" y="323"/>
                    <a:pt x="1" y="404"/>
                    <a:pt x="41" y="525"/>
                  </a:cubicBezTo>
                  <a:cubicBezTo>
                    <a:pt x="75" y="658"/>
                    <a:pt x="191" y="737"/>
                    <a:pt x="322" y="737"/>
                  </a:cubicBezTo>
                  <a:cubicBezTo>
                    <a:pt x="349" y="737"/>
                    <a:pt x="376" y="733"/>
                    <a:pt x="404" y="726"/>
                  </a:cubicBezTo>
                  <a:lnTo>
                    <a:pt x="525" y="686"/>
                  </a:lnTo>
                  <a:lnTo>
                    <a:pt x="646" y="444"/>
                  </a:lnTo>
                  <a:cubicBezTo>
                    <a:pt x="686" y="363"/>
                    <a:pt x="686" y="283"/>
                    <a:pt x="646" y="202"/>
                  </a:cubicBezTo>
                  <a:lnTo>
                    <a:pt x="606" y="121"/>
                  </a:lnTo>
                  <a:lnTo>
                    <a:pt x="525" y="41"/>
                  </a:lnTo>
                  <a:lnTo>
                    <a:pt x="404"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03" name="Google Shape;1103;p28"/>
            <p:cNvSpPr/>
            <p:nvPr/>
          </p:nvSpPr>
          <p:spPr>
            <a:xfrm rot="-5400000">
              <a:off x="5508034" y="1391372"/>
              <a:ext cx="24798" cy="25685"/>
            </a:xfrm>
            <a:custGeom>
              <a:rect b="b" l="l" r="r" t="t"/>
              <a:pathLst>
                <a:path extrusionOk="0" h="753" w="727">
                  <a:moveTo>
                    <a:pt x="323" y="0"/>
                  </a:moveTo>
                  <a:lnTo>
                    <a:pt x="202" y="40"/>
                  </a:lnTo>
                  <a:lnTo>
                    <a:pt x="121" y="121"/>
                  </a:lnTo>
                  <a:lnTo>
                    <a:pt x="41" y="282"/>
                  </a:lnTo>
                  <a:cubicBezTo>
                    <a:pt x="0" y="363"/>
                    <a:pt x="0" y="403"/>
                    <a:pt x="41" y="484"/>
                  </a:cubicBezTo>
                  <a:lnTo>
                    <a:pt x="81" y="605"/>
                  </a:lnTo>
                  <a:lnTo>
                    <a:pt x="283" y="726"/>
                  </a:lnTo>
                  <a:cubicBezTo>
                    <a:pt x="333" y="743"/>
                    <a:pt x="383" y="753"/>
                    <a:pt x="430" y="753"/>
                  </a:cubicBezTo>
                  <a:cubicBezTo>
                    <a:pt x="497" y="753"/>
                    <a:pt x="558" y="733"/>
                    <a:pt x="605" y="686"/>
                  </a:cubicBezTo>
                  <a:lnTo>
                    <a:pt x="646" y="605"/>
                  </a:lnTo>
                  <a:lnTo>
                    <a:pt x="726" y="444"/>
                  </a:lnTo>
                  <a:lnTo>
                    <a:pt x="726" y="323"/>
                  </a:lnTo>
                  <a:lnTo>
                    <a:pt x="646" y="161"/>
                  </a:lnTo>
                  <a:lnTo>
                    <a:pt x="565" y="81"/>
                  </a:lnTo>
                  <a:lnTo>
                    <a:pt x="404"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04" name="Google Shape;1104;p28"/>
            <p:cNvSpPr/>
            <p:nvPr/>
          </p:nvSpPr>
          <p:spPr>
            <a:xfrm rot="-5400000">
              <a:off x="5202016" y="1507193"/>
              <a:ext cx="13780" cy="19681"/>
            </a:xfrm>
            <a:custGeom>
              <a:rect b="b" l="l" r="r" t="t"/>
              <a:pathLst>
                <a:path extrusionOk="0" h="577" w="404">
                  <a:moveTo>
                    <a:pt x="246" y="1"/>
                  </a:moveTo>
                  <a:cubicBezTo>
                    <a:pt x="232" y="1"/>
                    <a:pt x="217" y="4"/>
                    <a:pt x="202" y="11"/>
                  </a:cubicBezTo>
                  <a:lnTo>
                    <a:pt x="122" y="213"/>
                  </a:lnTo>
                  <a:cubicBezTo>
                    <a:pt x="41" y="253"/>
                    <a:pt x="1" y="334"/>
                    <a:pt x="1" y="455"/>
                  </a:cubicBezTo>
                  <a:lnTo>
                    <a:pt x="162" y="576"/>
                  </a:lnTo>
                  <a:cubicBezTo>
                    <a:pt x="162" y="556"/>
                    <a:pt x="172" y="546"/>
                    <a:pt x="187" y="546"/>
                  </a:cubicBezTo>
                  <a:cubicBezTo>
                    <a:pt x="202" y="546"/>
                    <a:pt x="222" y="556"/>
                    <a:pt x="243" y="576"/>
                  </a:cubicBezTo>
                  <a:lnTo>
                    <a:pt x="404" y="415"/>
                  </a:lnTo>
                  <a:cubicBezTo>
                    <a:pt x="404" y="374"/>
                    <a:pt x="404" y="374"/>
                    <a:pt x="404" y="334"/>
                  </a:cubicBezTo>
                  <a:cubicBezTo>
                    <a:pt x="404" y="253"/>
                    <a:pt x="404" y="173"/>
                    <a:pt x="404" y="132"/>
                  </a:cubicBezTo>
                  <a:cubicBezTo>
                    <a:pt x="371" y="67"/>
                    <a:pt x="311" y="1"/>
                    <a:pt x="24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05" name="Google Shape;1105;p28"/>
            <p:cNvSpPr/>
            <p:nvPr/>
          </p:nvSpPr>
          <p:spPr>
            <a:xfrm rot="-5400000">
              <a:off x="5251595" y="1711904"/>
              <a:ext cx="16543" cy="14701"/>
            </a:xfrm>
            <a:custGeom>
              <a:rect b="b" l="l" r="r" t="t"/>
              <a:pathLst>
                <a:path extrusionOk="0" h="431" w="485">
                  <a:moveTo>
                    <a:pt x="212" y="1"/>
                  </a:moveTo>
                  <a:cubicBezTo>
                    <a:pt x="155" y="1"/>
                    <a:pt x="98" y="29"/>
                    <a:pt x="41" y="58"/>
                  </a:cubicBezTo>
                  <a:lnTo>
                    <a:pt x="1" y="179"/>
                  </a:lnTo>
                  <a:cubicBezTo>
                    <a:pt x="35" y="347"/>
                    <a:pt x="124" y="431"/>
                    <a:pt x="223" y="431"/>
                  </a:cubicBezTo>
                  <a:cubicBezTo>
                    <a:pt x="243" y="431"/>
                    <a:pt x="263" y="427"/>
                    <a:pt x="283" y="421"/>
                  </a:cubicBezTo>
                  <a:cubicBezTo>
                    <a:pt x="404" y="340"/>
                    <a:pt x="485" y="219"/>
                    <a:pt x="445" y="98"/>
                  </a:cubicBezTo>
                  <a:lnTo>
                    <a:pt x="324" y="17"/>
                  </a:lnTo>
                  <a:lnTo>
                    <a:pt x="283" y="17"/>
                  </a:lnTo>
                  <a:cubicBezTo>
                    <a:pt x="260" y="5"/>
                    <a:pt x="236" y="1"/>
                    <a:pt x="21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06" name="Google Shape;1106;p28"/>
            <p:cNvSpPr/>
            <p:nvPr/>
          </p:nvSpPr>
          <p:spPr>
            <a:xfrm rot="-5400000">
              <a:off x="5432599" y="1788702"/>
              <a:ext cx="28925" cy="27527"/>
            </a:xfrm>
            <a:custGeom>
              <a:rect b="b" l="l" r="r" t="t"/>
              <a:pathLst>
                <a:path extrusionOk="0" h="807" w="848">
                  <a:moveTo>
                    <a:pt x="444" y="0"/>
                  </a:moveTo>
                  <a:lnTo>
                    <a:pt x="323" y="41"/>
                  </a:lnTo>
                  <a:cubicBezTo>
                    <a:pt x="122" y="81"/>
                    <a:pt x="1" y="242"/>
                    <a:pt x="1" y="444"/>
                  </a:cubicBezTo>
                  <a:lnTo>
                    <a:pt x="81" y="565"/>
                  </a:lnTo>
                  <a:lnTo>
                    <a:pt x="122" y="605"/>
                  </a:lnTo>
                  <a:cubicBezTo>
                    <a:pt x="202" y="726"/>
                    <a:pt x="323" y="807"/>
                    <a:pt x="485" y="807"/>
                  </a:cubicBezTo>
                  <a:lnTo>
                    <a:pt x="565" y="767"/>
                  </a:lnTo>
                  <a:lnTo>
                    <a:pt x="646" y="686"/>
                  </a:lnTo>
                  <a:cubicBezTo>
                    <a:pt x="807" y="605"/>
                    <a:pt x="848" y="404"/>
                    <a:pt x="767" y="242"/>
                  </a:cubicBezTo>
                  <a:cubicBezTo>
                    <a:pt x="767" y="162"/>
                    <a:pt x="727" y="121"/>
                    <a:pt x="646" y="41"/>
                  </a:cubicBezTo>
                  <a:lnTo>
                    <a:pt x="565" y="41"/>
                  </a:lnTo>
                  <a:lnTo>
                    <a:pt x="444"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07" name="Google Shape;1107;p28"/>
            <p:cNvSpPr/>
            <p:nvPr/>
          </p:nvSpPr>
          <p:spPr>
            <a:xfrm rot="-5400000">
              <a:off x="5369325" y="1682757"/>
              <a:ext cx="26162" cy="27561"/>
            </a:xfrm>
            <a:custGeom>
              <a:rect b="b" l="l" r="r" t="t"/>
              <a:pathLst>
                <a:path extrusionOk="0" h="808" w="767">
                  <a:moveTo>
                    <a:pt x="323" y="1"/>
                  </a:moveTo>
                  <a:cubicBezTo>
                    <a:pt x="121" y="122"/>
                    <a:pt x="0" y="324"/>
                    <a:pt x="0" y="525"/>
                  </a:cubicBezTo>
                  <a:lnTo>
                    <a:pt x="41" y="687"/>
                  </a:lnTo>
                  <a:lnTo>
                    <a:pt x="202" y="807"/>
                  </a:lnTo>
                  <a:lnTo>
                    <a:pt x="323" y="807"/>
                  </a:lnTo>
                  <a:cubicBezTo>
                    <a:pt x="484" y="767"/>
                    <a:pt x="646" y="687"/>
                    <a:pt x="726" y="525"/>
                  </a:cubicBezTo>
                  <a:cubicBezTo>
                    <a:pt x="767" y="445"/>
                    <a:pt x="767" y="324"/>
                    <a:pt x="726" y="203"/>
                  </a:cubicBezTo>
                  <a:cubicBezTo>
                    <a:pt x="686" y="162"/>
                    <a:pt x="686" y="162"/>
                    <a:pt x="686" y="122"/>
                  </a:cubicBezTo>
                  <a:lnTo>
                    <a:pt x="605" y="41"/>
                  </a:lnTo>
                  <a:lnTo>
                    <a:pt x="444"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08" name="Google Shape;1108;p28"/>
            <p:cNvSpPr/>
            <p:nvPr/>
          </p:nvSpPr>
          <p:spPr>
            <a:xfrm rot="-5400000">
              <a:off x="5180202" y="1896678"/>
              <a:ext cx="27527" cy="16543"/>
            </a:xfrm>
            <a:custGeom>
              <a:rect b="b" l="l" r="r" t="t"/>
              <a:pathLst>
                <a:path extrusionOk="0" h="485" w="807">
                  <a:moveTo>
                    <a:pt x="283" y="0"/>
                  </a:moveTo>
                  <a:cubicBezTo>
                    <a:pt x="202" y="0"/>
                    <a:pt x="81" y="40"/>
                    <a:pt x="0" y="121"/>
                  </a:cubicBezTo>
                  <a:lnTo>
                    <a:pt x="81" y="363"/>
                  </a:lnTo>
                  <a:cubicBezTo>
                    <a:pt x="283" y="363"/>
                    <a:pt x="484" y="403"/>
                    <a:pt x="646" y="484"/>
                  </a:cubicBezTo>
                  <a:lnTo>
                    <a:pt x="807" y="282"/>
                  </a:lnTo>
                  <a:cubicBezTo>
                    <a:pt x="686" y="121"/>
                    <a:pt x="484" y="0"/>
                    <a:pt x="283"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09" name="Google Shape;1109;p28"/>
            <p:cNvSpPr/>
            <p:nvPr/>
          </p:nvSpPr>
          <p:spPr>
            <a:xfrm rot="-5400000">
              <a:off x="5939815" y="1406329"/>
              <a:ext cx="39909" cy="49425"/>
            </a:xfrm>
            <a:custGeom>
              <a:rect b="b" l="l" r="r" t="t"/>
              <a:pathLst>
                <a:path extrusionOk="0" h="1449" w="1170">
                  <a:moveTo>
                    <a:pt x="701" y="1"/>
                  </a:moveTo>
                  <a:cubicBezTo>
                    <a:pt x="668" y="1"/>
                    <a:pt x="636" y="4"/>
                    <a:pt x="605" y="11"/>
                  </a:cubicBezTo>
                  <a:lnTo>
                    <a:pt x="403" y="172"/>
                  </a:lnTo>
                  <a:lnTo>
                    <a:pt x="323" y="252"/>
                  </a:lnTo>
                  <a:cubicBezTo>
                    <a:pt x="282" y="293"/>
                    <a:pt x="202" y="414"/>
                    <a:pt x="202" y="494"/>
                  </a:cubicBezTo>
                  <a:lnTo>
                    <a:pt x="121" y="615"/>
                  </a:lnTo>
                  <a:lnTo>
                    <a:pt x="40" y="736"/>
                  </a:lnTo>
                  <a:lnTo>
                    <a:pt x="40" y="817"/>
                  </a:lnTo>
                  <a:cubicBezTo>
                    <a:pt x="0" y="898"/>
                    <a:pt x="0" y="978"/>
                    <a:pt x="0" y="1059"/>
                  </a:cubicBezTo>
                  <a:lnTo>
                    <a:pt x="121" y="1301"/>
                  </a:lnTo>
                  <a:lnTo>
                    <a:pt x="282" y="1382"/>
                  </a:lnTo>
                  <a:lnTo>
                    <a:pt x="363" y="1422"/>
                  </a:lnTo>
                  <a:cubicBezTo>
                    <a:pt x="430" y="1439"/>
                    <a:pt x="490" y="1449"/>
                    <a:pt x="546" y="1449"/>
                  </a:cubicBezTo>
                  <a:cubicBezTo>
                    <a:pt x="625" y="1449"/>
                    <a:pt x="695" y="1429"/>
                    <a:pt x="766" y="1382"/>
                  </a:cubicBezTo>
                  <a:lnTo>
                    <a:pt x="887" y="1220"/>
                  </a:lnTo>
                  <a:lnTo>
                    <a:pt x="968" y="1059"/>
                  </a:lnTo>
                  <a:lnTo>
                    <a:pt x="968" y="978"/>
                  </a:lnTo>
                  <a:lnTo>
                    <a:pt x="1089" y="817"/>
                  </a:lnTo>
                  <a:lnTo>
                    <a:pt x="1170" y="656"/>
                  </a:lnTo>
                  <a:lnTo>
                    <a:pt x="1170" y="373"/>
                  </a:lnTo>
                  <a:cubicBezTo>
                    <a:pt x="1067" y="101"/>
                    <a:pt x="879" y="1"/>
                    <a:pt x="70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10" name="Google Shape;1110;p28"/>
            <p:cNvSpPr/>
            <p:nvPr/>
          </p:nvSpPr>
          <p:spPr>
            <a:xfrm rot="-5400000">
              <a:off x="6133509" y="1549472"/>
              <a:ext cx="22069" cy="25889"/>
            </a:xfrm>
            <a:custGeom>
              <a:rect b="b" l="l" r="r" t="t"/>
              <a:pathLst>
                <a:path extrusionOk="0" h="759" w="647">
                  <a:moveTo>
                    <a:pt x="348" y="0"/>
                  </a:moveTo>
                  <a:cubicBezTo>
                    <a:pt x="248" y="0"/>
                    <a:pt x="142" y="46"/>
                    <a:pt x="81" y="137"/>
                  </a:cubicBezTo>
                  <a:cubicBezTo>
                    <a:pt x="1" y="217"/>
                    <a:pt x="1" y="379"/>
                    <a:pt x="41" y="500"/>
                  </a:cubicBezTo>
                  <a:cubicBezTo>
                    <a:pt x="81" y="621"/>
                    <a:pt x="162" y="701"/>
                    <a:pt x="243" y="741"/>
                  </a:cubicBezTo>
                  <a:cubicBezTo>
                    <a:pt x="266" y="753"/>
                    <a:pt x="294" y="758"/>
                    <a:pt x="322" y="758"/>
                  </a:cubicBezTo>
                  <a:cubicBezTo>
                    <a:pt x="391" y="758"/>
                    <a:pt x="468" y="730"/>
                    <a:pt x="525" y="701"/>
                  </a:cubicBezTo>
                  <a:lnTo>
                    <a:pt x="565" y="621"/>
                  </a:lnTo>
                  <a:lnTo>
                    <a:pt x="606" y="540"/>
                  </a:lnTo>
                  <a:lnTo>
                    <a:pt x="646" y="419"/>
                  </a:lnTo>
                  <a:lnTo>
                    <a:pt x="646" y="298"/>
                  </a:lnTo>
                  <a:lnTo>
                    <a:pt x="606" y="177"/>
                  </a:lnTo>
                  <a:lnTo>
                    <a:pt x="565" y="137"/>
                  </a:lnTo>
                  <a:lnTo>
                    <a:pt x="485" y="56"/>
                  </a:lnTo>
                  <a:lnTo>
                    <a:pt x="444" y="16"/>
                  </a:lnTo>
                  <a:cubicBezTo>
                    <a:pt x="414" y="5"/>
                    <a:pt x="381" y="0"/>
                    <a:pt x="34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11" name="Google Shape;1111;p28"/>
            <p:cNvSpPr/>
            <p:nvPr/>
          </p:nvSpPr>
          <p:spPr>
            <a:xfrm rot="-5400000">
              <a:off x="6046835" y="1730221"/>
              <a:ext cx="39909" cy="42706"/>
            </a:xfrm>
            <a:custGeom>
              <a:rect b="b" l="l" r="r" t="t"/>
              <a:pathLst>
                <a:path extrusionOk="0" h="1252" w="1170">
                  <a:moveTo>
                    <a:pt x="525" y="1"/>
                  </a:moveTo>
                  <a:cubicBezTo>
                    <a:pt x="162" y="122"/>
                    <a:pt x="0" y="525"/>
                    <a:pt x="81" y="888"/>
                  </a:cubicBezTo>
                  <a:cubicBezTo>
                    <a:pt x="121" y="969"/>
                    <a:pt x="162" y="1090"/>
                    <a:pt x="242" y="1130"/>
                  </a:cubicBezTo>
                  <a:lnTo>
                    <a:pt x="404" y="1211"/>
                  </a:lnTo>
                  <a:lnTo>
                    <a:pt x="525" y="1251"/>
                  </a:lnTo>
                  <a:lnTo>
                    <a:pt x="686" y="1251"/>
                  </a:lnTo>
                  <a:lnTo>
                    <a:pt x="928" y="1170"/>
                  </a:lnTo>
                  <a:lnTo>
                    <a:pt x="1089" y="1009"/>
                  </a:lnTo>
                  <a:lnTo>
                    <a:pt x="1170" y="807"/>
                  </a:lnTo>
                  <a:lnTo>
                    <a:pt x="1170" y="565"/>
                  </a:lnTo>
                  <a:lnTo>
                    <a:pt x="1049" y="243"/>
                  </a:lnTo>
                  <a:lnTo>
                    <a:pt x="888" y="81"/>
                  </a:lnTo>
                  <a:lnTo>
                    <a:pt x="726"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12" name="Google Shape;1112;p28"/>
            <p:cNvSpPr/>
            <p:nvPr/>
          </p:nvSpPr>
          <p:spPr>
            <a:xfrm rot="-5400000">
              <a:off x="5956324" y="1492559"/>
              <a:ext cx="39943" cy="39295"/>
            </a:xfrm>
            <a:custGeom>
              <a:rect b="b" l="l" r="r" t="t"/>
              <a:pathLst>
                <a:path extrusionOk="0" h="1152" w="1171">
                  <a:moveTo>
                    <a:pt x="556" y="0"/>
                  </a:moveTo>
                  <a:cubicBezTo>
                    <a:pt x="413" y="0"/>
                    <a:pt x="270" y="36"/>
                    <a:pt x="162" y="144"/>
                  </a:cubicBezTo>
                  <a:lnTo>
                    <a:pt x="81" y="305"/>
                  </a:lnTo>
                  <a:lnTo>
                    <a:pt x="1" y="426"/>
                  </a:lnTo>
                  <a:lnTo>
                    <a:pt x="1" y="708"/>
                  </a:lnTo>
                  <a:cubicBezTo>
                    <a:pt x="122" y="991"/>
                    <a:pt x="364" y="1152"/>
                    <a:pt x="646" y="1152"/>
                  </a:cubicBezTo>
                  <a:lnTo>
                    <a:pt x="727" y="1152"/>
                  </a:lnTo>
                  <a:lnTo>
                    <a:pt x="888" y="1112"/>
                  </a:lnTo>
                  <a:lnTo>
                    <a:pt x="1009" y="1031"/>
                  </a:lnTo>
                  <a:lnTo>
                    <a:pt x="1130" y="870"/>
                  </a:lnTo>
                  <a:cubicBezTo>
                    <a:pt x="1170" y="708"/>
                    <a:pt x="1170" y="587"/>
                    <a:pt x="1130" y="426"/>
                  </a:cubicBezTo>
                  <a:cubicBezTo>
                    <a:pt x="1090" y="224"/>
                    <a:pt x="928" y="103"/>
                    <a:pt x="767" y="23"/>
                  </a:cubicBezTo>
                  <a:cubicBezTo>
                    <a:pt x="700" y="9"/>
                    <a:pt x="628" y="0"/>
                    <a:pt x="55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13" name="Google Shape;1113;p28"/>
            <p:cNvSpPr/>
            <p:nvPr/>
          </p:nvSpPr>
          <p:spPr>
            <a:xfrm rot="-5400000">
              <a:off x="5951208" y="1063728"/>
              <a:ext cx="22069" cy="26196"/>
            </a:xfrm>
            <a:custGeom>
              <a:rect b="b" l="l" r="r" t="t"/>
              <a:pathLst>
                <a:path extrusionOk="0" h="768" w="647">
                  <a:moveTo>
                    <a:pt x="243" y="1"/>
                  </a:moveTo>
                  <a:lnTo>
                    <a:pt x="82" y="41"/>
                  </a:lnTo>
                  <a:cubicBezTo>
                    <a:pt x="1" y="162"/>
                    <a:pt x="1" y="323"/>
                    <a:pt x="82" y="444"/>
                  </a:cubicBezTo>
                  <a:cubicBezTo>
                    <a:pt x="122" y="525"/>
                    <a:pt x="162" y="565"/>
                    <a:pt x="162" y="646"/>
                  </a:cubicBezTo>
                  <a:lnTo>
                    <a:pt x="324" y="767"/>
                  </a:lnTo>
                  <a:lnTo>
                    <a:pt x="606" y="646"/>
                  </a:lnTo>
                  <a:lnTo>
                    <a:pt x="646" y="444"/>
                  </a:lnTo>
                  <a:cubicBezTo>
                    <a:pt x="566" y="364"/>
                    <a:pt x="525" y="323"/>
                    <a:pt x="485" y="243"/>
                  </a:cubicBezTo>
                  <a:cubicBezTo>
                    <a:pt x="404" y="162"/>
                    <a:pt x="324" y="81"/>
                    <a:pt x="24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14" name="Google Shape;1114;p28"/>
            <p:cNvSpPr/>
            <p:nvPr/>
          </p:nvSpPr>
          <p:spPr>
            <a:xfrm rot="-5400000">
              <a:off x="5795138" y="1611859"/>
              <a:ext cx="33053" cy="35918"/>
            </a:xfrm>
            <a:custGeom>
              <a:rect b="b" l="l" r="r" t="t"/>
              <a:pathLst>
                <a:path extrusionOk="0" h="1053" w="969">
                  <a:moveTo>
                    <a:pt x="404" y="1"/>
                  </a:moveTo>
                  <a:lnTo>
                    <a:pt x="323" y="41"/>
                  </a:lnTo>
                  <a:lnTo>
                    <a:pt x="162" y="202"/>
                  </a:lnTo>
                  <a:lnTo>
                    <a:pt x="41" y="404"/>
                  </a:lnTo>
                  <a:cubicBezTo>
                    <a:pt x="41" y="485"/>
                    <a:pt x="0" y="565"/>
                    <a:pt x="41" y="646"/>
                  </a:cubicBezTo>
                  <a:lnTo>
                    <a:pt x="162" y="888"/>
                  </a:lnTo>
                  <a:lnTo>
                    <a:pt x="323" y="969"/>
                  </a:lnTo>
                  <a:lnTo>
                    <a:pt x="404" y="1009"/>
                  </a:lnTo>
                  <a:cubicBezTo>
                    <a:pt x="450" y="1040"/>
                    <a:pt x="502" y="1053"/>
                    <a:pt x="555" y="1053"/>
                  </a:cubicBezTo>
                  <a:cubicBezTo>
                    <a:pt x="642" y="1053"/>
                    <a:pt x="732" y="1018"/>
                    <a:pt x="807" y="969"/>
                  </a:cubicBezTo>
                  <a:lnTo>
                    <a:pt x="928" y="807"/>
                  </a:lnTo>
                  <a:lnTo>
                    <a:pt x="968" y="646"/>
                  </a:lnTo>
                  <a:lnTo>
                    <a:pt x="968" y="444"/>
                  </a:lnTo>
                  <a:lnTo>
                    <a:pt x="928" y="283"/>
                  </a:lnTo>
                  <a:lnTo>
                    <a:pt x="767" y="81"/>
                  </a:lnTo>
                  <a:lnTo>
                    <a:pt x="605"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15" name="Google Shape;1115;p28"/>
            <p:cNvSpPr/>
            <p:nvPr/>
          </p:nvSpPr>
          <p:spPr>
            <a:xfrm rot="-5400000">
              <a:off x="5731130" y="1502554"/>
              <a:ext cx="35781" cy="37180"/>
            </a:xfrm>
            <a:custGeom>
              <a:rect b="b" l="l" r="r" t="t"/>
              <a:pathLst>
                <a:path extrusionOk="0" h="1090" w="1049">
                  <a:moveTo>
                    <a:pt x="282" y="0"/>
                  </a:moveTo>
                  <a:lnTo>
                    <a:pt x="161" y="81"/>
                  </a:lnTo>
                  <a:lnTo>
                    <a:pt x="81" y="202"/>
                  </a:lnTo>
                  <a:cubicBezTo>
                    <a:pt x="0" y="363"/>
                    <a:pt x="0" y="525"/>
                    <a:pt x="81" y="686"/>
                  </a:cubicBezTo>
                  <a:cubicBezTo>
                    <a:pt x="121" y="847"/>
                    <a:pt x="242" y="1009"/>
                    <a:pt x="444" y="1089"/>
                  </a:cubicBezTo>
                  <a:lnTo>
                    <a:pt x="645" y="1089"/>
                  </a:lnTo>
                  <a:lnTo>
                    <a:pt x="807" y="1009"/>
                  </a:lnTo>
                  <a:lnTo>
                    <a:pt x="968" y="888"/>
                  </a:lnTo>
                  <a:cubicBezTo>
                    <a:pt x="1049" y="726"/>
                    <a:pt x="1049" y="525"/>
                    <a:pt x="1008" y="363"/>
                  </a:cubicBezTo>
                  <a:cubicBezTo>
                    <a:pt x="928" y="121"/>
                    <a:pt x="686" y="0"/>
                    <a:pt x="44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16" name="Google Shape;1116;p28"/>
            <p:cNvSpPr/>
            <p:nvPr/>
          </p:nvSpPr>
          <p:spPr>
            <a:xfrm rot="-5400000">
              <a:off x="5680221" y="1253568"/>
              <a:ext cx="15145" cy="19306"/>
            </a:xfrm>
            <a:custGeom>
              <a:rect b="b" l="l" r="r" t="t"/>
              <a:pathLst>
                <a:path extrusionOk="0" h="566" w="444">
                  <a:moveTo>
                    <a:pt x="282" y="1"/>
                  </a:moveTo>
                  <a:cubicBezTo>
                    <a:pt x="202" y="1"/>
                    <a:pt x="121" y="41"/>
                    <a:pt x="81" y="122"/>
                  </a:cubicBezTo>
                  <a:cubicBezTo>
                    <a:pt x="0" y="283"/>
                    <a:pt x="41" y="445"/>
                    <a:pt x="162" y="566"/>
                  </a:cubicBezTo>
                  <a:lnTo>
                    <a:pt x="323" y="566"/>
                  </a:lnTo>
                  <a:lnTo>
                    <a:pt x="363" y="364"/>
                  </a:lnTo>
                  <a:cubicBezTo>
                    <a:pt x="444" y="283"/>
                    <a:pt x="444" y="203"/>
                    <a:pt x="403" y="122"/>
                  </a:cubicBezTo>
                  <a:lnTo>
                    <a:pt x="363" y="41"/>
                  </a:lnTo>
                  <a:lnTo>
                    <a:pt x="282"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17" name="Google Shape;1117;p28"/>
            <p:cNvSpPr/>
            <p:nvPr/>
          </p:nvSpPr>
          <p:spPr>
            <a:xfrm rot="-5400000">
              <a:off x="5780197" y="1264994"/>
              <a:ext cx="23434" cy="26708"/>
            </a:xfrm>
            <a:custGeom>
              <a:rect b="b" l="l" r="r" t="t"/>
              <a:pathLst>
                <a:path extrusionOk="0" h="783" w="687">
                  <a:moveTo>
                    <a:pt x="404" y="1"/>
                  </a:moveTo>
                  <a:cubicBezTo>
                    <a:pt x="283" y="1"/>
                    <a:pt x="162" y="41"/>
                    <a:pt x="81" y="162"/>
                  </a:cubicBezTo>
                  <a:cubicBezTo>
                    <a:pt x="1" y="283"/>
                    <a:pt x="1" y="404"/>
                    <a:pt x="41" y="525"/>
                  </a:cubicBezTo>
                  <a:cubicBezTo>
                    <a:pt x="81" y="646"/>
                    <a:pt x="162" y="767"/>
                    <a:pt x="283" y="767"/>
                  </a:cubicBezTo>
                  <a:cubicBezTo>
                    <a:pt x="313" y="777"/>
                    <a:pt x="343" y="782"/>
                    <a:pt x="373" y="782"/>
                  </a:cubicBezTo>
                  <a:cubicBezTo>
                    <a:pt x="462" y="782"/>
                    <a:pt x="545" y="737"/>
                    <a:pt x="606" y="646"/>
                  </a:cubicBezTo>
                  <a:lnTo>
                    <a:pt x="646" y="606"/>
                  </a:lnTo>
                  <a:lnTo>
                    <a:pt x="686" y="445"/>
                  </a:lnTo>
                  <a:lnTo>
                    <a:pt x="686" y="364"/>
                  </a:lnTo>
                  <a:lnTo>
                    <a:pt x="646" y="203"/>
                  </a:lnTo>
                  <a:lnTo>
                    <a:pt x="565" y="122"/>
                  </a:lnTo>
                  <a:lnTo>
                    <a:pt x="485" y="41"/>
                  </a:lnTo>
                  <a:lnTo>
                    <a:pt x="404"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18" name="Google Shape;1118;p28"/>
            <p:cNvSpPr/>
            <p:nvPr/>
          </p:nvSpPr>
          <p:spPr>
            <a:xfrm rot="-5400000">
              <a:off x="6304741" y="1345733"/>
              <a:ext cx="15179" cy="16543"/>
            </a:xfrm>
            <a:custGeom>
              <a:rect b="b" l="l" r="r" t="t"/>
              <a:pathLst>
                <a:path extrusionOk="0" h="485" w="445">
                  <a:moveTo>
                    <a:pt x="121" y="1"/>
                  </a:moveTo>
                  <a:lnTo>
                    <a:pt x="0" y="202"/>
                  </a:lnTo>
                  <a:lnTo>
                    <a:pt x="41" y="243"/>
                  </a:lnTo>
                  <a:cubicBezTo>
                    <a:pt x="41" y="283"/>
                    <a:pt x="41" y="283"/>
                    <a:pt x="41" y="323"/>
                  </a:cubicBezTo>
                  <a:cubicBezTo>
                    <a:pt x="41" y="364"/>
                    <a:pt x="81" y="444"/>
                    <a:pt x="162" y="485"/>
                  </a:cubicBezTo>
                  <a:cubicBezTo>
                    <a:pt x="242" y="485"/>
                    <a:pt x="323" y="485"/>
                    <a:pt x="404" y="444"/>
                  </a:cubicBezTo>
                  <a:lnTo>
                    <a:pt x="404" y="364"/>
                  </a:lnTo>
                  <a:cubicBezTo>
                    <a:pt x="444" y="323"/>
                    <a:pt x="444" y="243"/>
                    <a:pt x="404" y="202"/>
                  </a:cubicBezTo>
                  <a:cubicBezTo>
                    <a:pt x="363" y="41"/>
                    <a:pt x="202" y="41"/>
                    <a:pt x="12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19" name="Google Shape;1119;p28"/>
            <p:cNvSpPr/>
            <p:nvPr/>
          </p:nvSpPr>
          <p:spPr>
            <a:xfrm rot="-5400000">
              <a:off x="5612120" y="1562417"/>
              <a:ext cx="39943" cy="39909"/>
            </a:xfrm>
            <a:custGeom>
              <a:rect b="b" l="l" r="r" t="t"/>
              <a:pathLst>
                <a:path extrusionOk="0" h="1170" w="1171">
                  <a:moveTo>
                    <a:pt x="606" y="0"/>
                  </a:moveTo>
                  <a:cubicBezTo>
                    <a:pt x="364" y="0"/>
                    <a:pt x="162" y="121"/>
                    <a:pt x="41" y="323"/>
                  </a:cubicBezTo>
                  <a:lnTo>
                    <a:pt x="1" y="484"/>
                  </a:lnTo>
                  <a:lnTo>
                    <a:pt x="1" y="645"/>
                  </a:lnTo>
                  <a:lnTo>
                    <a:pt x="41" y="807"/>
                  </a:lnTo>
                  <a:cubicBezTo>
                    <a:pt x="162" y="968"/>
                    <a:pt x="364" y="1089"/>
                    <a:pt x="566" y="1170"/>
                  </a:cubicBezTo>
                  <a:lnTo>
                    <a:pt x="727" y="1170"/>
                  </a:lnTo>
                  <a:lnTo>
                    <a:pt x="848" y="1129"/>
                  </a:lnTo>
                  <a:lnTo>
                    <a:pt x="1009" y="1008"/>
                  </a:lnTo>
                  <a:cubicBezTo>
                    <a:pt x="1130" y="847"/>
                    <a:pt x="1170" y="645"/>
                    <a:pt x="1090" y="444"/>
                  </a:cubicBezTo>
                  <a:cubicBezTo>
                    <a:pt x="1049" y="202"/>
                    <a:pt x="848" y="40"/>
                    <a:pt x="60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20" name="Google Shape;1120;p28"/>
            <p:cNvSpPr/>
            <p:nvPr/>
          </p:nvSpPr>
          <p:spPr>
            <a:xfrm rot="-5400000">
              <a:off x="6036943" y="1939554"/>
              <a:ext cx="27561" cy="27083"/>
            </a:xfrm>
            <a:custGeom>
              <a:rect b="b" l="l" r="r" t="t"/>
              <a:pathLst>
                <a:path extrusionOk="0" h="794" w="808">
                  <a:moveTo>
                    <a:pt x="364" y="1"/>
                  </a:moveTo>
                  <a:cubicBezTo>
                    <a:pt x="283" y="41"/>
                    <a:pt x="202" y="82"/>
                    <a:pt x="122" y="162"/>
                  </a:cubicBezTo>
                  <a:lnTo>
                    <a:pt x="81" y="162"/>
                  </a:lnTo>
                  <a:lnTo>
                    <a:pt x="1" y="323"/>
                  </a:lnTo>
                  <a:lnTo>
                    <a:pt x="1" y="444"/>
                  </a:lnTo>
                  <a:lnTo>
                    <a:pt x="1" y="525"/>
                  </a:lnTo>
                  <a:cubicBezTo>
                    <a:pt x="41" y="646"/>
                    <a:pt x="122" y="727"/>
                    <a:pt x="243" y="767"/>
                  </a:cubicBezTo>
                  <a:cubicBezTo>
                    <a:pt x="293" y="784"/>
                    <a:pt x="350" y="794"/>
                    <a:pt x="411" y="794"/>
                  </a:cubicBezTo>
                  <a:cubicBezTo>
                    <a:pt x="497" y="794"/>
                    <a:pt x="592" y="774"/>
                    <a:pt x="686" y="727"/>
                  </a:cubicBezTo>
                  <a:lnTo>
                    <a:pt x="727" y="646"/>
                  </a:lnTo>
                  <a:lnTo>
                    <a:pt x="807" y="485"/>
                  </a:lnTo>
                  <a:lnTo>
                    <a:pt x="807" y="364"/>
                  </a:lnTo>
                  <a:lnTo>
                    <a:pt x="807" y="323"/>
                  </a:lnTo>
                  <a:cubicBezTo>
                    <a:pt x="767" y="203"/>
                    <a:pt x="686" y="82"/>
                    <a:pt x="56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21" name="Google Shape;1121;p28"/>
            <p:cNvSpPr/>
            <p:nvPr/>
          </p:nvSpPr>
          <p:spPr>
            <a:xfrm rot="-5400000">
              <a:off x="5805780" y="1707128"/>
              <a:ext cx="31688" cy="36600"/>
            </a:xfrm>
            <a:custGeom>
              <a:rect b="b" l="l" r="r" t="t"/>
              <a:pathLst>
                <a:path extrusionOk="0" h="1073" w="929">
                  <a:moveTo>
                    <a:pt x="404" y="1"/>
                  </a:moveTo>
                  <a:lnTo>
                    <a:pt x="243" y="41"/>
                  </a:lnTo>
                  <a:lnTo>
                    <a:pt x="81" y="243"/>
                  </a:lnTo>
                  <a:lnTo>
                    <a:pt x="1" y="445"/>
                  </a:lnTo>
                  <a:lnTo>
                    <a:pt x="1" y="687"/>
                  </a:lnTo>
                  <a:cubicBezTo>
                    <a:pt x="115" y="1002"/>
                    <a:pt x="291" y="1073"/>
                    <a:pt x="427" y="1073"/>
                  </a:cubicBezTo>
                  <a:cubicBezTo>
                    <a:pt x="482" y="1073"/>
                    <a:pt x="530" y="1061"/>
                    <a:pt x="565" y="1049"/>
                  </a:cubicBezTo>
                  <a:lnTo>
                    <a:pt x="727" y="928"/>
                  </a:lnTo>
                  <a:lnTo>
                    <a:pt x="888" y="727"/>
                  </a:lnTo>
                  <a:cubicBezTo>
                    <a:pt x="928" y="606"/>
                    <a:pt x="928" y="485"/>
                    <a:pt x="928" y="364"/>
                  </a:cubicBezTo>
                  <a:lnTo>
                    <a:pt x="807" y="122"/>
                  </a:lnTo>
                  <a:lnTo>
                    <a:pt x="646" y="41"/>
                  </a:lnTo>
                  <a:lnTo>
                    <a:pt x="404"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22" name="Google Shape;1122;p28"/>
            <p:cNvSpPr/>
            <p:nvPr/>
          </p:nvSpPr>
          <p:spPr>
            <a:xfrm rot="-5400000">
              <a:off x="5597624" y="1832636"/>
              <a:ext cx="38544" cy="42808"/>
            </a:xfrm>
            <a:custGeom>
              <a:rect b="b" l="l" r="r" t="t"/>
              <a:pathLst>
                <a:path extrusionOk="0" h="1255" w="1130">
                  <a:moveTo>
                    <a:pt x="528" y="1"/>
                  </a:moveTo>
                  <a:cubicBezTo>
                    <a:pt x="417" y="1"/>
                    <a:pt x="301" y="35"/>
                    <a:pt x="202" y="85"/>
                  </a:cubicBezTo>
                  <a:lnTo>
                    <a:pt x="81" y="246"/>
                  </a:lnTo>
                  <a:lnTo>
                    <a:pt x="0" y="408"/>
                  </a:lnTo>
                  <a:lnTo>
                    <a:pt x="0" y="609"/>
                  </a:lnTo>
                  <a:cubicBezTo>
                    <a:pt x="0" y="649"/>
                    <a:pt x="40" y="690"/>
                    <a:pt x="40" y="730"/>
                  </a:cubicBezTo>
                  <a:cubicBezTo>
                    <a:pt x="121" y="1053"/>
                    <a:pt x="403" y="1254"/>
                    <a:pt x="726" y="1254"/>
                  </a:cubicBezTo>
                  <a:lnTo>
                    <a:pt x="887" y="1174"/>
                  </a:lnTo>
                  <a:lnTo>
                    <a:pt x="968" y="1093"/>
                  </a:lnTo>
                  <a:lnTo>
                    <a:pt x="1089" y="972"/>
                  </a:lnTo>
                  <a:cubicBezTo>
                    <a:pt x="1129" y="770"/>
                    <a:pt x="1129" y="609"/>
                    <a:pt x="1089" y="448"/>
                  </a:cubicBezTo>
                  <a:cubicBezTo>
                    <a:pt x="1008" y="246"/>
                    <a:pt x="887" y="125"/>
                    <a:pt x="726" y="45"/>
                  </a:cubicBezTo>
                  <a:cubicBezTo>
                    <a:pt x="664" y="14"/>
                    <a:pt x="597" y="1"/>
                    <a:pt x="528"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23" name="Google Shape;1123;p28"/>
            <p:cNvSpPr/>
            <p:nvPr/>
          </p:nvSpPr>
          <p:spPr>
            <a:xfrm rot="-5400000">
              <a:off x="6072964" y="1294159"/>
              <a:ext cx="23399" cy="23399"/>
            </a:xfrm>
            <a:custGeom>
              <a:rect b="b" l="l" r="r" t="t"/>
              <a:pathLst>
                <a:path extrusionOk="0" h="686" w="686">
                  <a:moveTo>
                    <a:pt x="242" y="0"/>
                  </a:moveTo>
                  <a:lnTo>
                    <a:pt x="161" y="81"/>
                  </a:lnTo>
                  <a:lnTo>
                    <a:pt x="40" y="242"/>
                  </a:lnTo>
                  <a:cubicBezTo>
                    <a:pt x="0" y="283"/>
                    <a:pt x="0" y="363"/>
                    <a:pt x="40" y="444"/>
                  </a:cubicBezTo>
                  <a:lnTo>
                    <a:pt x="81" y="565"/>
                  </a:lnTo>
                  <a:lnTo>
                    <a:pt x="282" y="686"/>
                  </a:lnTo>
                  <a:lnTo>
                    <a:pt x="444" y="686"/>
                  </a:lnTo>
                  <a:lnTo>
                    <a:pt x="524" y="605"/>
                  </a:lnTo>
                  <a:lnTo>
                    <a:pt x="645" y="404"/>
                  </a:lnTo>
                  <a:cubicBezTo>
                    <a:pt x="686" y="363"/>
                    <a:pt x="686" y="283"/>
                    <a:pt x="686" y="242"/>
                  </a:cubicBezTo>
                  <a:lnTo>
                    <a:pt x="605" y="162"/>
                  </a:lnTo>
                  <a:lnTo>
                    <a:pt x="444"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24" name="Google Shape;1124;p28"/>
            <p:cNvSpPr/>
            <p:nvPr/>
          </p:nvSpPr>
          <p:spPr>
            <a:xfrm rot="-5400000">
              <a:off x="6302421" y="1879350"/>
              <a:ext cx="19306" cy="15418"/>
            </a:xfrm>
            <a:custGeom>
              <a:rect b="b" l="l" r="r" t="t"/>
              <a:pathLst>
                <a:path extrusionOk="0" h="452" w="566">
                  <a:moveTo>
                    <a:pt x="330" y="0"/>
                  </a:moveTo>
                  <a:cubicBezTo>
                    <a:pt x="289" y="0"/>
                    <a:pt x="245" y="10"/>
                    <a:pt x="202" y="32"/>
                  </a:cubicBezTo>
                  <a:cubicBezTo>
                    <a:pt x="81" y="72"/>
                    <a:pt x="1" y="193"/>
                    <a:pt x="41" y="355"/>
                  </a:cubicBezTo>
                  <a:lnTo>
                    <a:pt x="121" y="435"/>
                  </a:lnTo>
                  <a:cubicBezTo>
                    <a:pt x="154" y="446"/>
                    <a:pt x="189" y="451"/>
                    <a:pt x="225" y="451"/>
                  </a:cubicBezTo>
                  <a:cubicBezTo>
                    <a:pt x="323" y="451"/>
                    <a:pt x="425" y="414"/>
                    <a:pt x="484" y="355"/>
                  </a:cubicBezTo>
                  <a:lnTo>
                    <a:pt x="565" y="234"/>
                  </a:lnTo>
                  <a:lnTo>
                    <a:pt x="565" y="193"/>
                  </a:lnTo>
                  <a:cubicBezTo>
                    <a:pt x="536" y="75"/>
                    <a:pt x="441" y="0"/>
                    <a:pt x="33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125" name="Google Shape;1125;p28"/>
          <p:cNvGrpSpPr/>
          <p:nvPr/>
        </p:nvGrpSpPr>
        <p:grpSpPr>
          <a:xfrm flipH="1" rot="1785685">
            <a:off x="-130115" y="4198879"/>
            <a:ext cx="1326590" cy="1139691"/>
            <a:chOff x="-754697" y="1352100"/>
            <a:chExt cx="6171556" cy="3954075"/>
          </a:xfrm>
        </p:grpSpPr>
        <p:sp>
          <p:nvSpPr>
            <p:cNvPr id="1126" name="Google Shape;1126;p28"/>
            <p:cNvSpPr/>
            <p:nvPr/>
          </p:nvSpPr>
          <p:spPr>
            <a:xfrm rot="-5400000">
              <a:off x="58844" y="2158513"/>
              <a:ext cx="2111360" cy="3738443"/>
            </a:xfrm>
            <a:custGeom>
              <a:rect b="b" l="l" r="r" t="t"/>
              <a:pathLst>
                <a:path extrusionOk="0" h="68080" w="38310">
                  <a:moveTo>
                    <a:pt x="314" y="1"/>
                  </a:moveTo>
                  <a:cubicBezTo>
                    <a:pt x="147" y="1"/>
                    <a:pt x="1" y="191"/>
                    <a:pt x="153" y="313"/>
                  </a:cubicBezTo>
                  <a:cubicBezTo>
                    <a:pt x="3661" y="3942"/>
                    <a:pt x="6968" y="7693"/>
                    <a:pt x="10074" y="11645"/>
                  </a:cubicBezTo>
                  <a:cubicBezTo>
                    <a:pt x="13179" y="15597"/>
                    <a:pt x="16083" y="19711"/>
                    <a:pt x="18785" y="23945"/>
                  </a:cubicBezTo>
                  <a:cubicBezTo>
                    <a:pt x="21527" y="28261"/>
                    <a:pt x="24027" y="32737"/>
                    <a:pt x="26326" y="37294"/>
                  </a:cubicBezTo>
                  <a:cubicBezTo>
                    <a:pt x="28625" y="41852"/>
                    <a:pt x="30682" y="46570"/>
                    <a:pt x="32537" y="51369"/>
                  </a:cubicBezTo>
                  <a:cubicBezTo>
                    <a:pt x="34392" y="56168"/>
                    <a:pt x="36005" y="61048"/>
                    <a:pt x="37376" y="66049"/>
                  </a:cubicBezTo>
                  <a:cubicBezTo>
                    <a:pt x="37538" y="66694"/>
                    <a:pt x="37739" y="67299"/>
                    <a:pt x="37901" y="67904"/>
                  </a:cubicBezTo>
                  <a:cubicBezTo>
                    <a:pt x="37918" y="68026"/>
                    <a:pt x="38002" y="68080"/>
                    <a:pt x="38087" y="68080"/>
                  </a:cubicBezTo>
                  <a:cubicBezTo>
                    <a:pt x="38198" y="68080"/>
                    <a:pt x="38309" y="67984"/>
                    <a:pt x="38263" y="67824"/>
                  </a:cubicBezTo>
                  <a:cubicBezTo>
                    <a:pt x="36973" y="62823"/>
                    <a:pt x="35400" y="57903"/>
                    <a:pt x="33626" y="53023"/>
                  </a:cubicBezTo>
                  <a:cubicBezTo>
                    <a:pt x="31811" y="48183"/>
                    <a:pt x="29794" y="43465"/>
                    <a:pt x="27536" y="38827"/>
                  </a:cubicBezTo>
                  <a:cubicBezTo>
                    <a:pt x="25278" y="34229"/>
                    <a:pt x="22858" y="29753"/>
                    <a:pt x="20156" y="25438"/>
                  </a:cubicBezTo>
                  <a:cubicBezTo>
                    <a:pt x="17494" y="21082"/>
                    <a:pt x="14631" y="16888"/>
                    <a:pt x="11525" y="12855"/>
                  </a:cubicBezTo>
                  <a:cubicBezTo>
                    <a:pt x="8460" y="8862"/>
                    <a:pt x="5194" y="5031"/>
                    <a:pt x="1725" y="1361"/>
                  </a:cubicBezTo>
                  <a:cubicBezTo>
                    <a:pt x="1322" y="918"/>
                    <a:pt x="879" y="514"/>
                    <a:pt x="475" y="71"/>
                  </a:cubicBezTo>
                  <a:cubicBezTo>
                    <a:pt x="426" y="21"/>
                    <a:pt x="369" y="1"/>
                    <a:pt x="31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27" name="Google Shape;1127;p28"/>
            <p:cNvSpPr/>
            <p:nvPr/>
          </p:nvSpPr>
          <p:spPr>
            <a:xfrm rot="-5400000">
              <a:off x="-57623" y="2120398"/>
              <a:ext cx="2476039" cy="939443"/>
            </a:xfrm>
            <a:custGeom>
              <a:rect b="b" l="l" r="r" t="t"/>
              <a:pathLst>
                <a:path extrusionOk="0" h="17108" w="44927">
                  <a:moveTo>
                    <a:pt x="8186" y="0"/>
                  </a:moveTo>
                  <a:cubicBezTo>
                    <a:pt x="5062" y="0"/>
                    <a:pt x="1997" y="894"/>
                    <a:pt x="0" y="3391"/>
                  </a:cubicBezTo>
                  <a:lnTo>
                    <a:pt x="202" y="3431"/>
                  </a:lnTo>
                  <a:cubicBezTo>
                    <a:pt x="6735" y="8391"/>
                    <a:pt x="13752" y="12787"/>
                    <a:pt x="21415" y="15207"/>
                  </a:cubicBezTo>
                  <a:cubicBezTo>
                    <a:pt x="25260" y="16421"/>
                    <a:pt x="29289" y="17107"/>
                    <a:pt x="33291" y="17107"/>
                  </a:cubicBezTo>
                  <a:cubicBezTo>
                    <a:pt x="37263" y="17107"/>
                    <a:pt x="41210" y="16431"/>
                    <a:pt x="44927" y="14925"/>
                  </a:cubicBezTo>
                  <a:cubicBezTo>
                    <a:pt x="43193" y="13190"/>
                    <a:pt x="40934" y="12182"/>
                    <a:pt x="38756" y="11214"/>
                  </a:cubicBezTo>
                  <a:lnTo>
                    <a:pt x="23230" y="4439"/>
                  </a:lnTo>
                  <a:cubicBezTo>
                    <a:pt x="19681" y="2907"/>
                    <a:pt x="16132" y="1334"/>
                    <a:pt x="12381" y="487"/>
                  </a:cubicBezTo>
                  <a:cubicBezTo>
                    <a:pt x="11034" y="185"/>
                    <a:pt x="9604" y="0"/>
                    <a:pt x="8186"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28" name="Google Shape;1128;p28"/>
            <p:cNvSpPr/>
            <p:nvPr/>
          </p:nvSpPr>
          <p:spPr>
            <a:xfrm rot="-5400000">
              <a:off x="2604364" y="700076"/>
              <a:ext cx="1778205" cy="3846785"/>
            </a:xfrm>
            <a:custGeom>
              <a:rect b="b" l="l" r="r" t="t"/>
              <a:pathLst>
                <a:path extrusionOk="0" h="70053" w="32265">
                  <a:moveTo>
                    <a:pt x="445" y="1"/>
                  </a:moveTo>
                  <a:lnTo>
                    <a:pt x="445" y="1"/>
                  </a:lnTo>
                  <a:cubicBezTo>
                    <a:pt x="1" y="8228"/>
                    <a:pt x="2300" y="16334"/>
                    <a:pt x="5082" y="24077"/>
                  </a:cubicBezTo>
                  <a:cubicBezTo>
                    <a:pt x="9438" y="36135"/>
                    <a:pt x="15003" y="47710"/>
                    <a:pt x="21738" y="58599"/>
                  </a:cubicBezTo>
                  <a:cubicBezTo>
                    <a:pt x="24440" y="62995"/>
                    <a:pt x="27465" y="67390"/>
                    <a:pt x="31699" y="70052"/>
                  </a:cubicBezTo>
                  <a:cubicBezTo>
                    <a:pt x="32264" y="69649"/>
                    <a:pt x="32264" y="68762"/>
                    <a:pt x="32143" y="68036"/>
                  </a:cubicBezTo>
                  <a:cubicBezTo>
                    <a:pt x="31095" y="59446"/>
                    <a:pt x="30006" y="50815"/>
                    <a:pt x="28917" y="42225"/>
                  </a:cubicBezTo>
                  <a:cubicBezTo>
                    <a:pt x="28554" y="38757"/>
                    <a:pt x="27989" y="35329"/>
                    <a:pt x="27223" y="31901"/>
                  </a:cubicBezTo>
                  <a:cubicBezTo>
                    <a:pt x="24239" y="19399"/>
                    <a:pt x="11212" y="5445"/>
                    <a:pt x="445" y="1"/>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29" name="Google Shape;1129;p28"/>
            <p:cNvSpPr/>
            <p:nvPr/>
          </p:nvSpPr>
          <p:spPr>
            <a:xfrm rot="-5400000">
              <a:off x="1895155" y="2583442"/>
              <a:ext cx="853582" cy="3058352"/>
            </a:xfrm>
            <a:custGeom>
              <a:rect b="b" l="l" r="r" t="t"/>
              <a:pathLst>
                <a:path extrusionOk="0" h="55695" w="15488">
                  <a:moveTo>
                    <a:pt x="11696" y="0"/>
                  </a:moveTo>
                  <a:cubicBezTo>
                    <a:pt x="4800" y="5001"/>
                    <a:pt x="1170" y="14156"/>
                    <a:pt x="566" y="23189"/>
                  </a:cubicBezTo>
                  <a:cubicBezTo>
                    <a:pt x="1" y="32183"/>
                    <a:pt x="2098" y="41136"/>
                    <a:pt x="4518" y="49766"/>
                  </a:cubicBezTo>
                  <a:cubicBezTo>
                    <a:pt x="5163" y="51944"/>
                    <a:pt x="5849" y="54202"/>
                    <a:pt x="7421" y="55695"/>
                  </a:cubicBezTo>
                  <a:cubicBezTo>
                    <a:pt x="8873" y="46741"/>
                    <a:pt x="10769" y="37829"/>
                    <a:pt x="13148" y="29077"/>
                  </a:cubicBezTo>
                  <a:cubicBezTo>
                    <a:pt x="15487" y="20326"/>
                    <a:pt x="14237" y="8711"/>
                    <a:pt x="11696"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30" name="Google Shape;1130;p28"/>
            <p:cNvSpPr/>
            <p:nvPr/>
          </p:nvSpPr>
          <p:spPr>
            <a:xfrm rot="-5400000">
              <a:off x="-967442" y="3510662"/>
              <a:ext cx="1631495" cy="399324"/>
            </a:xfrm>
            <a:custGeom>
              <a:rect b="b" l="l" r="r" t="t"/>
              <a:pathLst>
                <a:path extrusionOk="0" h="7272" w="29603">
                  <a:moveTo>
                    <a:pt x="14143" y="0"/>
                  </a:moveTo>
                  <a:cubicBezTo>
                    <a:pt x="11170" y="0"/>
                    <a:pt x="8191" y="288"/>
                    <a:pt x="5244" y="872"/>
                  </a:cubicBezTo>
                  <a:cubicBezTo>
                    <a:pt x="3187" y="1275"/>
                    <a:pt x="888" y="2001"/>
                    <a:pt x="1" y="4058"/>
                  </a:cubicBezTo>
                  <a:cubicBezTo>
                    <a:pt x="4518" y="6518"/>
                    <a:pt x="10446" y="6962"/>
                    <a:pt x="15487" y="7244"/>
                  </a:cubicBezTo>
                  <a:cubicBezTo>
                    <a:pt x="15858" y="7262"/>
                    <a:pt x="16230" y="7271"/>
                    <a:pt x="16603" y="7271"/>
                  </a:cubicBezTo>
                  <a:cubicBezTo>
                    <a:pt x="21253" y="7271"/>
                    <a:pt x="25981" y="5858"/>
                    <a:pt x="29602" y="2647"/>
                  </a:cubicBezTo>
                  <a:cubicBezTo>
                    <a:pt x="24609" y="896"/>
                    <a:pt x="19386" y="0"/>
                    <a:pt x="14143"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31" name="Google Shape;1131;p28"/>
            <p:cNvSpPr/>
            <p:nvPr/>
          </p:nvSpPr>
          <p:spPr>
            <a:xfrm rot="-5400000">
              <a:off x="140117" y="4026774"/>
              <a:ext cx="844654" cy="1714149"/>
            </a:xfrm>
            <a:custGeom>
              <a:rect b="b" l="l" r="r" t="t"/>
              <a:pathLst>
                <a:path extrusionOk="0" h="31216" w="15326">
                  <a:moveTo>
                    <a:pt x="11696" y="0"/>
                  </a:moveTo>
                  <a:cubicBezTo>
                    <a:pt x="6897" y="2864"/>
                    <a:pt x="3428" y="7986"/>
                    <a:pt x="1735" y="13632"/>
                  </a:cubicBezTo>
                  <a:cubicBezTo>
                    <a:pt x="41" y="19237"/>
                    <a:pt x="0" y="25367"/>
                    <a:pt x="1009" y="31215"/>
                  </a:cubicBezTo>
                  <a:cubicBezTo>
                    <a:pt x="4074" y="26577"/>
                    <a:pt x="7058" y="21859"/>
                    <a:pt x="9921" y="17019"/>
                  </a:cubicBezTo>
                  <a:cubicBezTo>
                    <a:pt x="11131" y="15084"/>
                    <a:pt x="12139" y="13027"/>
                    <a:pt x="12946" y="10889"/>
                  </a:cubicBezTo>
                  <a:cubicBezTo>
                    <a:pt x="13793" y="8187"/>
                    <a:pt x="15325" y="3025"/>
                    <a:pt x="11696"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32" name="Google Shape;1132;p28"/>
            <p:cNvSpPr/>
            <p:nvPr/>
          </p:nvSpPr>
          <p:spPr>
            <a:xfrm rot="-5400000">
              <a:off x="2581706" y="1169765"/>
              <a:ext cx="1405810" cy="3070158"/>
            </a:xfrm>
            <a:custGeom>
              <a:rect b="b" l="l" r="r" t="t"/>
              <a:pathLst>
                <a:path extrusionOk="0" h="55910" w="25508">
                  <a:moveTo>
                    <a:pt x="361" y="0"/>
                  </a:moveTo>
                  <a:cubicBezTo>
                    <a:pt x="179" y="0"/>
                    <a:pt x="1" y="257"/>
                    <a:pt x="156" y="443"/>
                  </a:cubicBezTo>
                  <a:lnTo>
                    <a:pt x="277" y="564"/>
                  </a:lnTo>
                  <a:lnTo>
                    <a:pt x="640" y="1048"/>
                  </a:lnTo>
                  <a:cubicBezTo>
                    <a:pt x="1083" y="1693"/>
                    <a:pt x="1527" y="2298"/>
                    <a:pt x="1970" y="2943"/>
                  </a:cubicBezTo>
                  <a:cubicBezTo>
                    <a:pt x="3584" y="5242"/>
                    <a:pt x="5076" y="7581"/>
                    <a:pt x="6487" y="10001"/>
                  </a:cubicBezTo>
                  <a:cubicBezTo>
                    <a:pt x="8665" y="13590"/>
                    <a:pt x="10722" y="17300"/>
                    <a:pt x="12577" y="21091"/>
                  </a:cubicBezTo>
                  <a:cubicBezTo>
                    <a:pt x="14956" y="25850"/>
                    <a:pt x="17094" y="30770"/>
                    <a:pt x="18989" y="35771"/>
                  </a:cubicBezTo>
                  <a:cubicBezTo>
                    <a:pt x="21167" y="41538"/>
                    <a:pt x="22982" y="47426"/>
                    <a:pt x="24434" y="53395"/>
                  </a:cubicBezTo>
                  <a:cubicBezTo>
                    <a:pt x="24635" y="54161"/>
                    <a:pt x="24797" y="54968"/>
                    <a:pt x="24958" y="55734"/>
                  </a:cubicBezTo>
                  <a:cubicBezTo>
                    <a:pt x="24989" y="55857"/>
                    <a:pt x="25078" y="55910"/>
                    <a:pt x="25175" y="55910"/>
                  </a:cubicBezTo>
                  <a:cubicBezTo>
                    <a:pt x="25332" y="55910"/>
                    <a:pt x="25507" y="55772"/>
                    <a:pt x="25482" y="55573"/>
                  </a:cubicBezTo>
                  <a:cubicBezTo>
                    <a:pt x="24111" y="49483"/>
                    <a:pt x="22337" y="43474"/>
                    <a:pt x="20199" y="37586"/>
                  </a:cubicBezTo>
                  <a:cubicBezTo>
                    <a:pt x="18344" y="32424"/>
                    <a:pt x="16207" y="27383"/>
                    <a:pt x="13827" y="22463"/>
                  </a:cubicBezTo>
                  <a:cubicBezTo>
                    <a:pt x="11932" y="18470"/>
                    <a:pt x="9875" y="14598"/>
                    <a:pt x="7617" y="10807"/>
                  </a:cubicBezTo>
                  <a:cubicBezTo>
                    <a:pt x="6124" y="8226"/>
                    <a:pt x="4471" y="5686"/>
                    <a:pt x="2777" y="3185"/>
                  </a:cubicBezTo>
                  <a:cubicBezTo>
                    <a:pt x="2091" y="2177"/>
                    <a:pt x="1366" y="1088"/>
                    <a:pt x="599" y="161"/>
                  </a:cubicBezTo>
                  <a:lnTo>
                    <a:pt x="519" y="80"/>
                  </a:lnTo>
                  <a:cubicBezTo>
                    <a:pt x="472" y="24"/>
                    <a:pt x="416" y="0"/>
                    <a:pt x="361"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33" name="Google Shape;1133;p28"/>
            <p:cNvSpPr/>
            <p:nvPr/>
          </p:nvSpPr>
          <p:spPr>
            <a:xfrm rot="-5400000">
              <a:off x="173498" y="2212286"/>
              <a:ext cx="2072506" cy="627705"/>
            </a:xfrm>
            <a:custGeom>
              <a:rect b="b" l="l" r="r" t="t"/>
              <a:pathLst>
                <a:path extrusionOk="0" h="11431" w="37605">
                  <a:moveTo>
                    <a:pt x="939" y="1"/>
                  </a:moveTo>
                  <a:cubicBezTo>
                    <a:pt x="740" y="1"/>
                    <a:pt x="540" y="29"/>
                    <a:pt x="340" y="58"/>
                  </a:cubicBezTo>
                  <a:lnTo>
                    <a:pt x="300" y="58"/>
                  </a:lnTo>
                  <a:cubicBezTo>
                    <a:pt x="0" y="95"/>
                    <a:pt x="83" y="550"/>
                    <a:pt x="355" y="550"/>
                  </a:cubicBezTo>
                  <a:cubicBezTo>
                    <a:pt x="376" y="550"/>
                    <a:pt x="398" y="548"/>
                    <a:pt x="421" y="542"/>
                  </a:cubicBezTo>
                  <a:lnTo>
                    <a:pt x="421" y="501"/>
                  </a:lnTo>
                  <a:lnTo>
                    <a:pt x="905" y="501"/>
                  </a:lnTo>
                  <a:cubicBezTo>
                    <a:pt x="1469" y="501"/>
                    <a:pt x="2074" y="542"/>
                    <a:pt x="2639" y="622"/>
                  </a:cubicBezTo>
                  <a:cubicBezTo>
                    <a:pt x="5301" y="985"/>
                    <a:pt x="7922" y="1671"/>
                    <a:pt x="10423" y="2599"/>
                  </a:cubicBezTo>
                  <a:cubicBezTo>
                    <a:pt x="14980" y="4171"/>
                    <a:pt x="19295" y="6309"/>
                    <a:pt x="23771" y="8003"/>
                  </a:cubicBezTo>
                  <a:cubicBezTo>
                    <a:pt x="26917" y="9213"/>
                    <a:pt x="30143" y="10140"/>
                    <a:pt x="33450" y="10866"/>
                  </a:cubicBezTo>
                  <a:cubicBezTo>
                    <a:pt x="34338" y="11068"/>
                    <a:pt x="35225" y="11189"/>
                    <a:pt x="36112" y="11310"/>
                  </a:cubicBezTo>
                  <a:cubicBezTo>
                    <a:pt x="36475" y="11390"/>
                    <a:pt x="36838" y="11431"/>
                    <a:pt x="37241" y="11431"/>
                  </a:cubicBezTo>
                  <a:lnTo>
                    <a:pt x="37282" y="11431"/>
                  </a:lnTo>
                  <a:cubicBezTo>
                    <a:pt x="37604" y="11431"/>
                    <a:pt x="37604" y="10947"/>
                    <a:pt x="37282" y="10947"/>
                  </a:cubicBezTo>
                  <a:cubicBezTo>
                    <a:pt x="36273" y="10866"/>
                    <a:pt x="35265" y="10705"/>
                    <a:pt x="34257" y="10503"/>
                  </a:cubicBezTo>
                  <a:cubicBezTo>
                    <a:pt x="31192" y="9898"/>
                    <a:pt x="28127" y="9051"/>
                    <a:pt x="25183" y="8003"/>
                  </a:cubicBezTo>
                  <a:cubicBezTo>
                    <a:pt x="22884" y="7196"/>
                    <a:pt x="20626" y="6269"/>
                    <a:pt x="18408" y="5301"/>
                  </a:cubicBezTo>
                  <a:cubicBezTo>
                    <a:pt x="16149" y="4333"/>
                    <a:pt x="13971" y="3365"/>
                    <a:pt x="11713" y="2518"/>
                  </a:cubicBezTo>
                  <a:cubicBezTo>
                    <a:pt x="8971" y="1469"/>
                    <a:pt x="6107" y="663"/>
                    <a:pt x="3244" y="179"/>
                  </a:cubicBezTo>
                  <a:cubicBezTo>
                    <a:pt x="2558" y="58"/>
                    <a:pt x="1873" y="18"/>
                    <a:pt x="1187" y="18"/>
                  </a:cubicBezTo>
                  <a:cubicBezTo>
                    <a:pt x="1105" y="6"/>
                    <a:pt x="1022" y="1"/>
                    <a:pt x="939"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34" name="Google Shape;1134;p28"/>
            <p:cNvSpPr/>
            <p:nvPr/>
          </p:nvSpPr>
          <p:spPr>
            <a:xfrm rot="-5400000">
              <a:off x="1927538" y="2923913"/>
              <a:ext cx="349248" cy="2321591"/>
            </a:xfrm>
            <a:custGeom>
              <a:rect b="b" l="l" r="r" t="t"/>
              <a:pathLst>
                <a:path extrusionOk="0" h="42278" w="6337">
                  <a:moveTo>
                    <a:pt x="5975" y="0"/>
                  </a:moveTo>
                  <a:cubicBezTo>
                    <a:pt x="5906" y="0"/>
                    <a:pt x="5843" y="34"/>
                    <a:pt x="5808" y="117"/>
                  </a:cubicBezTo>
                  <a:lnTo>
                    <a:pt x="5808" y="157"/>
                  </a:lnTo>
                  <a:cubicBezTo>
                    <a:pt x="5525" y="803"/>
                    <a:pt x="5243" y="1488"/>
                    <a:pt x="5001" y="2174"/>
                  </a:cubicBezTo>
                  <a:cubicBezTo>
                    <a:pt x="4316" y="3989"/>
                    <a:pt x="3751" y="5884"/>
                    <a:pt x="3227" y="7739"/>
                  </a:cubicBezTo>
                  <a:cubicBezTo>
                    <a:pt x="2420" y="10603"/>
                    <a:pt x="1775" y="13466"/>
                    <a:pt x="1291" y="16410"/>
                  </a:cubicBezTo>
                  <a:cubicBezTo>
                    <a:pt x="686" y="20040"/>
                    <a:pt x="323" y="23750"/>
                    <a:pt x="162" y="27420"/>
                  </a:cubicBezTo>
                  <a:cubicBezTo>
                    <a:pt x="0" y="31775"/>
                    <a:pt x="202" y="36131"/>
                    <a:pt x="726" y="40406"/>
                  </a:cubicBezTo>
                  <a:cubicBezTo>
                    <a:pt x="807" y="40970"/>
                    <a:pt x="847" y="41535"/>
                    <a:pt x="928" y="42100"/>
                  </a:cubicBezTo>
                  <a:cubicBezTo>
                    <a:pt x="959" y="42226"/>
                    <a:pt x="1052" y="42278"/>
                    <a:pt x="1152" y="42278"/>
                  </a:cubicBezTo>
                  <a:cubicBezTo>
                    <a:pt x="1307" y="42278"/>
                    <a:pt x="1477" y="42151"/>
                    <a:pt x="1452" y="41979"/>
                  </a:cubicBezTo>
                  <a:cubicBezTo>
                    <a:pt x="847" y="37623"/>
                    <a:pt x="565" y="33227"/>
                    <a:pt x="646" y="28872"/>
                  </a:cubicBezTo>
                  <a:cubicBezTo>
                    <a:pt x="807" y="22056"/>
                    <a:pt x="1734" y="15321"/>
                    <a:pt x="3469" y="8788"/>
                  </a:cubicBezTo>
                  <a:cubicBezTo>
                    <a:pt x="3993" y="6771"/>
                    <a:pt x="4598" y="4795"/>
                    <a:pt x="5324" y="2819"/>
                  </a:cubicBezTo>
                  <a:cubicBezTo>
                    <a:pt x="5525" y="2255"/>
                    <a:pt x="5727" y="1690"/>
                    <a:pt x="5969" y="1125"/>
                  </a:cubicBezTo>
                  <a:lnTo>
                    <a:pt x="6090" y="843"/>
                  </a:lnTo>
                  <a:cubicBezTo>
                    <a:pt x="6090" y="803"/>
                    <a:pt x="6130" y="762"/>
                    <a:pt x="6130" y="722"/>
                  </a:cubicBezTo>
                  <a:lnTo>
                    <a:pt x="6130" y="682"/>
                  </a:lnTo>
                  <a:cubicBezTo>
                    <a:pt x="6171" y="601"/>
                    <a:pt x="6211" y="520"/>
                    <a:pt x="6251" y="440"/>
                  </a:cubicBezTo>
                  <a:lnTo>
                    <a:pt x="6251" y="399"/>
                  </a:lnTo>
                  <a:cubicBezTo>
                    <a:pt x="6337" y="200"/>
                    <a:pt x="6140" y="0"/>
                    <a:pt x="5975"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35" name="Google Shape;1135;p28"/>
            <p:cNvSpPr/>
            <p:nvPr/>
          </p:nvSpPr>
          <p:spPr>
            <a:xfrm rot="-5400000">
              <a:off x="205460" y="4311468"/>
              <a:ext cx="545448" cy="1188911"/>
            </a:xfrm>
            <a:custGeom>
              <a:rect b="b" l="l" r="r" t="t"/>
              <a:pathLst>
                <a:path extrusionOk="0" h="21651" w="9897">
                  <a:moveTo>
                    <a:pt x="9500" y="0"/>
                  </a:moveTo>
                  <a:cubicBezTo>
                    <a:pt x="9446" y="0"/>
                    <a:pt x="9391" y="18"/>
                    <a:pt x="9341" y="59"/>
                  </a:cubicBezTo>
                  <a:cubicBezTo>
                    <a:pt x="8414" y="906"/>
                    <a:pt x="7607" y="1915"/>
                    <a:pt x="6922" y="3003"/>
                  </a:cubicBezTo>
                  <a:cubicBezTo>
                    <a:pt x="4946" y="5947"/>
                    <a:pt x="3373" y="9133"/>
                    <a:pt x="2284" y="12521"/>
                  </a:cubicBezTo>
                  <a:cubicBezTo>
                    <a:pt x="1316" y="15384"/>
                    <a:pt x="550" y="18329"/>
                    <a:pt x="25" y="21313"/>
                  </a:cubicBezTo>
                  <a:cubicBezTo>
                    <a:pt x="1" y="21512"/>
                    <a:pt x="176" y="21650"/>
                    <a:pt x="333" y="21650"/>
                  </a:cubicBezTo>
                  <a:cubicBezTo>
                    <a:pt x="429" y="21650"/>
                    <a:pt x="519" y="21597"/>
                    <a:pt x="550" y="21474"/>
                  </a:cubicBezTo>
                  <a:cubicBezTo>
                    <a:pt x="1316" y="16675"/>
                    <a:pt x="2768" y="12037"/>
                    <a:pt x="4825" y="7641"/>
                  </a:cubicBezTo>
                  <a:cubicBezTo>
                    <a:pt x="5873" y="5343"/>
                    <a:pt x="7244" y="3205"/>
                    <a:pt x="8898" y="1269"/>
                  </a:cubicBezTo>
                  <a:cubicBezTo>
                    <a:pt x="9140" y="987"/>
                    <a:pt x="9422" y="705"/>
                    <a:pt x="9704" y="422"/>
                  </a:cubicBezTo>
                  <a:cubicBezTo>
                    <a:pt x="9897" y="262"/>
                    <a:pt x="9707" y="0"/>
                    <a:pt x="950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36" name="Google Shape;1136;p28"/>
            <p:cNvSpPr/>
            <p:nvPr/>
          </p:nvSpPr>
          <p:spPr>
            <a:xfrm rot="-5400000">
              <a:off x="-842421" y="3681359"/>
              <a:ext cx="1323361" cy="87750"/>
            </a:xfrm>
            <a:custGeom>
              <a:rect b="b" l="l" r="r" t="t"/>
              <a:pathLst>
                <a:path extrusionOk="0" h="1598" w="24012">
                  <a:moveTo>
                    <a:pt x="13224" y="1"/>
                  </a:moveTo>
                  <a:cubicBezTo>
                    <a:pt x="11591" y="1"/>
                    <a:pt x="9957" y="32"/>
                    <a:pt x="8324" y="97"/>
                  </a:cubicBezTo>
                  <a:cubicBezTo>
                    <a:pt x="5945" y="177"/>
                    <a:pt x="3566" y="419"/>
                    <a:pt x="1267" y="863"/>
                  </a:cubicBezTo>
                  <a:cubicBezTo>
                    <a:pt x="944" y="944"/>
                    <a:pt x="622" y="984"/>
                    <a:pt x="299" y="1105"/>
                  </a:cubicBezTo>
                  <a:cubicBezTo>
                    <a:pt x="1" y="1179"/>
                    <a:pt x="116" y="1598"/>
                    <a:pt x="357" y="1598"/>
                  </a:cubicBezTo>
                  <a:cubicBezTo>
                    <a:pt x="377" y="1598"/>
                    <a:pt x="398" y="1595"/>
                    <a:pt x="420" y="1589"/>
                  </a:cubicBezTo>
                  <a:cubicBezTo>
                    <a:pt x="1428" y="1307"/>
                    <a:pt x="2436" y="1105"/>
                    <a:pt x="3485" y="1024"/>
                  </a:cubicBezTo>
                  <a:cubicBezTo>
                    <a:pt x="6383" y="654"/>
                    <a:pt x="9309" y="480"/>
                    <a:pt x="12240" y="480"/>
                  </a:cubicBezTo>
                  <a:cubicBezTo>
                    <a:pt x="12817" y="480"/>
                    <a:pt x="13394" y="487"/>
                    <a:pt x="13970" y="500"/>
                  </a:cubicBezTo>
                  <a:cubicBezTo>
                    <a:pt x="17197" y="540"/>
                    <a:pt x="20463" y="702"/>
                    <a:pt x="23690" y="944"/>
                  </a:cubicBezTo>
                  <a:cubicBezTo>
                    <a:pt x="23702" y="945"/>
                    <a:pt x="23713" y="946"/>
                    <a:pt x="23724" y="946"/>
                  </a:cubicBezTo>
                  <a:cubicBezTo>
                    <a:pt x="24012" y="946"/>
                    <a:pt x="24000" y="458"/>
                    <a:pt x="23690" y="419"/>
                  </a:cubicBezTo>
                  <a:cubicBezTo>
                    <a:pt x="20201" y="145"/>
                    <a:pt x="16712" y="1"/>
                    <a:pt x="1322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137" name="Google Shape;1137;p28"/>
          <p:cNvSpPr/>
          <p:nvPr/>
        </p:nvSpPr>
        <p:spPr>
          <a:xfrm>
            <a:off x="1092004" y="4625929"/>
            <a:ext cx="233532" cy="232705"/>
          </a:xfrm>
          <a:custGeom>
            <a:rect b="b" l="l" r="r" t="t"/>
            <a:pathLst>
              <a:path extrusionOk="0" h="6897" w="6897">
                <a:moveTo>
                  <a:pt x="3469" y="1"/>
                </a:moveTo>
                <a:cubicBezTo>
                  <a:pt x="1573" y="1"/>
                  <a:pt x="1" y="1533"/>
                  <a:pt x="1" y="3429"/>
                </a:cubicBezTo>
                <a:cubicBezTo>
                  <a:pt x="1" y="5364"/>
                  <a:pt x="1573" y="6897"/>
                  <a:pt x="3469" y="6897"/>
                </a:cubicBezTo>
                <a:cubicBezTo>
                  <a:pt x="5364" y="6897"/>
                  <a:pt x="6897" y="5364"/>
                  <a:pt x="6897" y="3429"/>
                </a:cubicBezTo>
                <a:cubicBezTo>
                  <a:pt x="6897" y="1533"/>
                  <a:pt x="5364" y="1"/>
                  <a:pt x="3469" y="1"/>
                </a:cubicBezTo>
                <a:close/>
              </a:path>
            </a:pathLst>
          </a:custGeom>
          <a:solidFill>
            <a:schemeClr val="accent5">
              <a:alpha val="843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38" name="Google Shape;1138;p28"/>
          <p:cNvSpPr txBox="1"/>
          <p:nvPr>
            <p:ph type="title"/>
          </p:nvPr>
        </p:nvSpPr>
        <p:spPr>
          <a:xfrm>
            <a:off x="311700" y="467550"/>
            <a:ext cx="85206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four columns">
  <p:cSld name="CUSTOM_13">
    <p:spTree>
      <p:nvGrpSpPr>
        <p:cNvPr id="1139" name="Shape 1139"/>
        <p:cNvGrpSpPr/>
        <p:nvPr/>
      </p:nvGrpSpPr>
      <p:grpSpPr>
        <a:xfrm>
          <a:off x="0" y="0"/>
          <a:ext cx="0" cy="0"/>
          <a:chOff x="0" y="0"/>
          <a:chExt cx="0" cy="0"/>
        </a:xfrm>
      </p:grpSpPr>
      <p:grpSp>
        <p:nvGrpSpPr>
          <p:cNvPr id="1140" name="Google Shape;1140;p29"/>
          <p:cNvGrpSpPr/>
          <p:nvPr/>
        </p:nvGrpSpPr>
        <p:grpSpPr>
          <a:xfrm>
            <a:off x="7608540" y="3307576"/>
            <a:ext cx="2802887" cy="3286429"/>
            <a:chOff x="6132853" y="1390870"/>
            <a:chExt cx="3806719" cy="4765704"/>
          </a:xfrm>
        </p:grpSpPr>
        <p:sp>
          <p:nvSpPr>
            <p:cNvPr id="1141" name="Google Shape;1141;p29"/>
            <p:cNvSpPr/>
            <p:nvPr/>
          </p:nvSpPr>
          <p:spPr>
            <a:xfrm rot="-9401137">
              <a:off x="6864169" y="1684114"/>
              <a:ext cx="2344087" cy="4179216"/>
            </a:xfrm>
            <a:custGeom>
              <a:rect b="b" l="l" r="r" t="t"/>
              <a:pathLst>
                <a:path extrusionOk="0" h="122521" w="68721">
                  <a:moveTo>
                    <a:pt x="66664" y="0"/>
                  </a:moveTo>
                  <a:lnTo>
                    <a:pt x="51581" y="8792"/>
                  </a:lnTo>
                  <a:cubicBezTo>
                    <a:pt x="51218" y="24521"/>
                    <a:pt x="46822" y="40410"/>
                    <a:pt x="37708" y="52549"/>
                  </a:cubicBezTo>
                  <a:cubicBezTo>
                    <a:pt x="28917" y="64244"/>
                    <a:pt x="15515" y="72109"/>
                    <a:pt x="1716" y="72109"/>
                  </a:cubicBezTo>
                  <a:cubicBezTo>
                    <a:pt x="1145" y="72109"/>
                    <a:pt x="573" y="72096"/>
                    <a:pt x="0" y="72069"/>
                  </a:cubicBezTo>
                  <a:lnTo>
                    <a:pt x="0" y="72069"/>
                  </a:lnTo>
                  <a:lnTo>
                    <a:pt x="6412" y="122520"/>
                  </a:lnTo>
                  <a:cubicBezTo>
                    <a:pt x="9518" y="113406"/>
                    <a:pt x="18350" y="108486"/>
                    <a:pt x="26294" y="103969"/>
                  </a:cubicBezTo>
                  <a:cubicBezTo>
                    <a:pt x="36498" y="98161"/>
                    <a:pt x="46540" y="91507"/>
                    <a:pt x="54484" y="82393"/>
                  </a:cubicBezTo>
                  <a:cubicBezTo>
                    <a:pt x="62470" y="73319"/>
                    <a:pt x="68237" y="61422"/>
                    <a:pt x="68559" y="48879"/>
                  </a:cubicBezTo>
                  <a:cubicBezTo>
                    <a:pt x="68721" y="42628"/>
                    <a:pt x="67591" y="36458"/>
                    <a:pt x="66825" y="30247"/>
                  </a:cubicBezTo>
                  <a:cubicBezTo>
                    <a:pt x="65656" y="20205"/>
                    <a:pt x="65575" y="10042"/>
                    <a:pt x="66664"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42" name="Google Shape;1142;p29"/>
            <p:cNvSpPr/>
            <p:nvPr/>
          </p:nvSpPr>
          <p:spPr>
            <a:xfrm rot="-9401137">
              <a:off x="7272015" y="4313412"/>
              <a:ext cx="31688" cy="19545"/>
            </a:xfrm>
            <a:custGeom>
              <a:rect b="b" l="l" r="r" t="t"/>
              <a:pathLst>
                <a:path extrusionOk="0" h="573" w="929">
                  <a:moveTo>
                    <a:pt x="538" y="0"/>
                  </a:moveTo>
                  <a:cubicBezTo>
                    <a:pt x="478" y="0"/>
                    <a:pt x="418" y="15"/>
                    <a:pt x="364" y="48"/>
                  </a:cubicBezTo>
                  <a:cubicBezTo>
                    <a:pt x="243" y="48"/>
                    <a:pt x="202" y="129"/>
                    <a:pt x="122" y="209"/>
                  </a:cubicBezTo>
                  <a:cubicBezTo>
                    <a:pt x="41" y="290"/>
                    <a:pt x="1" y="451"/>
                    <a:pt x="41" y="572"/>
                  </a:cubicBezTo>
                  <a:lnTo>
                    <a:pt x="323" y="451"/>
                  </a:lnTo>
                  <a:lnTo>
                    <a:pt x="323" y="491"/>
                  </a:lnTo>
                  <a:cubicBezTo>
                    <a:pt x="342" y="485"/>
                    <a:pt x="358" y="483"/>
                    <a:pt x="373" y="483"/>
                  </a:cubicBezTo>
                  <a:cubicBezTo>
                    <a:pt x="433" y="483"/>
                    <a:pt x="475" y="520"/>
                    <a:pt x="541" y="520"/>
                  </a:cubicBezTo>
                  <a:cubicBezTo>
                    <a:pt x="570" y="520"/>
                    <a:pt x="604" y="513"/>
                    <a:pt x="646" y="491"/>
                  </a:cubicBezTo>
                  <a:cubicBezTo>
                    <a:pt x="646" y="451"/>
                    <a:pt x="646" y="411"/>
                    <a:pt x="646" y="411"/>
                  </a:cubicBezTo>
                  <a:lnTo>
                    <a:pt x="928" y="290"/>
                  </a:lnTo>
                  <a:cubicBezTo>
                    <a:pt x="869" y="113"/>
                    <a:pt x="702" y="0"/>
                    <a:pt x="53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43" name="Google Shape;1143;p29"/>
            <p:cNvSpPr/>
            <p:nvPr/>
          </p:nvSpPr>
          <p:spPr>
            <a:xfrm rot="-9401137">
              <a:off x="8234467" y="2847548"/>
              <a:ext cx="42672" cy="50961"/>
            </a:xfrm>
            <a:custGeom>
              <a:rect b="b" l="l" r="r" t="t"/>
              <a:pathLst>
                <a:path extrusionOk="0" h="1494" w="1251">
                  <a:moveTo>
                    <a:pt x="484" y="1"/>
                  </a:moveTo>
                  <a:lnTo>
                    <a:pt x="323" y="82"/>
                  </a:lnTo>
                  <a:lnTo>
                    <a:pt x="162" y="203"/>
                  </a:lnTo>
                  <a:lnTo>
                    <a:pt x="81" y="324"/>
                  </a:lnTo>
                  <a:cubicBezTo>
                    <a:pt x="0" y="525"/>
                    <a:pt x="0" y="767"/>
                    <a:pt x="81" y="929"/>
                  </a:cubicBezTo>
                  <a:cubicBezTo>
                    <a:pt x="162" y="1251"/>
                    <a:pt x="403" y="1453"/>
                    <a:pt x="726" y="1493"/>
                  </a:cubicBezTo>
                  <a:lnTo>
                    <a:pt x="1008" y="1372"/>
                  </a:lnTo>
                  <a:lnTo>
                    <a:pt x="1250" y="1009"/>
                  </a:lnTo>
                  <a:lnTo>
                    <a:pt x="1250" y="687"/>
                  </a:lnTo>
                  <a:lnTo>
                    <a:pt x="1210" y="566"/>
                  </a:lnTo>
                  <a:cubicBezTo>
                    <a:pt x="1008" y="41"/>
                    <a:pt x="645" y="1"/>
                    <a:pt x="48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44" name="Google Shape;1144;p29"/>
            <p:cNvSpPr/>
            <p:nvPr/>
          </p:nvSpPr>
          <p:spPr>
            <a:xfrm rot="-9401137">
              <a:off x="8870405" y="2834548"/>
              <a:ext cx="27561" cy="35304"/>
            </a:xfrm>
            <a:custGeom>
              <a:rect b="b" l="l" r="r" t="t"/>
              <a:pathLst>
                <a:path extrusionOk="0" h="1035" w="808">
                  <a:moveTo>
                    <a:pt x="376" y="1"/>
                  </a:moveTo>
                  <a:cubicBezTo>
                    <a:pt x="331" y="1"/>
                    <a:pt x="286" y="9"/>
                    <a:pt x="243" y="26"/>
                  </a:cubicBezTo>
                  <a:lnTo>
                    <a:pt x="41" y="268"/>
                  </a:lnTo>
                  <a:cubicBezTo>
                    <a:pt x="41" y="349"/>
                    <a:pt x="41" y="389"/>
                    <a:pt x="41" y="470"/>
                  </a:cubicBezTo>
                  <a:cubicBezTo>
                    <a:pt x="1" y="550"/>
                    <a:pt x="1" y="671"/>
                    <a:pt x="1" y="752"/>
                  </a:cubicBezTo>
                  <a:lnTo>
                    <a:pt x="283" y="1034"/>
                  </a:lnTo>
                  <a:cubicBezTo>
                    <a:pt x="485" y="954"/>
                    <a:pt x="606" y="833"/>
                    <a:pt x="727" y="671"/>
                  </a:cubicBezTo>
                  <a:cubicBezTo>
                    <a:pt x="767" y="550"/>
                    <a:pt x="808" y="389"/>
                    <a:pt x="767" y="268"/>
                  </a:cubicBezTo>
                  <a:cubicBezTo>
                    <a:pt x="704" y="110"/>
                    <a:pt x="541" y="1"/>
                    <a:pt x="37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45" name="Google Shape;1145;p29"/>
            <p:cNvSpPr/>
            <p:nvPr/>
          </p:nvSpPr>
          <p:spPr>
            <a:xfrm rot="-9401137">
              <a:off x="8570353" y="2656276"/>
              <a:ext cx="27561" cy="32507"/>
            </a:xfrm>
            <a:custGeom>
              <a:rect b="b" l="l" r="r" t="t"/>
              <a:pathLst>
                <a:path extrusionOk="0" h="953" w="808">
                  <a:moveTo>
                    <a:pt x="485" y="0"/>
                  </a:moveTo>
                  <a:cubicBezTo>
                    <a:pt x="324" y="0"/>
                    <a:pt x="203" y="121"/>
                    <a:pt x="122" y="242"/>
                  </a:cubicBezTo>
                  <a:cubicBezTo>
                    <a:pt x="41" y="363"/>
                    <a:pt x="1" y="525"/>
                    <a:pt x="41" y="646"/>
                  </a:cubicBezTo>
                  <a:cubicBezTo>
                    <a:pt x="105" y="837"/>
                    <a:pt x="270" y="953"/>
                    <a:pt x="456" y="953"/>
                  </a:cubicBezTo>
                  <a:cubicBezTo>
                    <a:pt x="505" y="953"/>
                    <a:pt x="555" y="945"/>
                    <a:pt x="606" y="928"/>
                  </a:cubicBezTo>
                  <a:lnTo>
                    <a:pt x="807" y="686"/>
                  </a:lnTo>
                  <a:lnTo>
                    <a:pt x="807" y="605"/>
                  </a:lnTo>
                  <a:cubicBezTo>
                    <a:pt x="807" y="484"/>
                    <a:pt x="807" y="363"/>
                    <a:pt x="807" y="242"/>
                  </a:cubicBezTo>
                  <a:cubicBezTo>
                    <a:pt x="767" y="202"/>
                    <a:pt x="767" y="162"/>
                    <a:pt x="727" y="121"/>
                  </a:cubicBezTo>
                  <a:lnTo>
                    <a:pt x="485"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46" name="Google Shape;1146;p29"/>
            <p:cNvSpPr/>
            <p:nvPr/>
          </p:nvSpPr>
          <p:spPr>
            <a:xfrm rot="-9401137">
              <a:off x="6840050" y="4230111"/>
              <a:ext cx="26163" cy="34690"/>
            </a:xfrm>
            <a:custGeom>
              <a:rect b="b" l="l" r="r" t="t"/>
              <a:pathLst>
                <a:path extrusionOk="0" h="1017" w="767">
                  <a:moveTo>
                    <a:pt x="466" y="0"/>
                  </a:moveTo>
                  <a:cubicBezTo>
                    <a:pt x="446" y="0"/>
                    <a:pt x="425" y="3"/>
                    <a:pt x="403" y="8"/>
                  </a:cubicBezTo>
                  <a:lnTo>
                    <a:pt x="161" y="290"/>
                  </a:lnTo>
                  <a:cubicBezTo>
                    <a:pt x="161" y="331"/>
                    <a:pt x="121" y="371"/>
                    <a:pt x="121" y="371"/>
                  </a:cubicBezTo>
                  <a:cubicBezTo>
                    <a:pt x="40" y="532"/>
                    <a:pt x="0" y="694"/>
                    <a:pt x="0" y="855"/>
                  </a:cubicBezTo>
                  <a:lnTo>
                    <a:pt x="323" y="1016"/>
                  </a:lnTo>
                  <a:cubicBezTo>
                    <a:pt x="645" y="855"/>
                    <a:pt x="766" y="532"/>
                    <a:pt x="726" y="210"/>
                  </a:cubicBezTo>
                  <a:cubicBezTo>
                    <a:pt x="691" y="105"/>
                    <a:pt x="596" y="0"/>
                    <a:pt x="46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47" name="Google Shape;1147;p29"/>
            <p:cNvSpPr/>
            <p:nvPr/>
          </p:nvSpPr>
          <p:spPr>
            <a:xfrm rot="-9401137">
              <a:off x="7632337" y="4193410"/>
              <a:ext cx="82581" cy="71631"/>
            </a:xfrm>
            <a:custGeom>
              <a:rect b="b" l="l" r="r" t="t"/>
              <a:pathLst>
                <a:path extrusionOk="0" h="2100" w="2421">
                  <a:moveTo>
                    <a:pt x="963" y="0"/>
                  </a:moveTo>
                  <a:cubicBezTo>
                    <a:pt x="753" y="0"/>
                    <a:pt x="541" y="81"/>
                    <a:pt x="404" y="218"/>
                  </a:cubicBezTo>
                  <a:cubicBezTo>
                    <a:pt x="122" y="420"/>
                    <a:pt x="1" y="783"/>
                    <a:pt x="82" y="1105"/>
                  </a:cubicBezTo>
                  <a:lnTo>
                    <a:pt x="243" y="1468"/>
                  </a:lnTo>
                  <a:lnTo>
                    <a:pt x="445" y="1710"/>
                  </a:lnTo>
                  <a:lnTo>
                    <a:pt x="646" y="1831"/>
                  </a:lnTo>
                  <a:lnTo>
                    <a:pt x="727" y="1872"/>
                  </a:lnTo>
                  <a:cubicBezTo>
                    <a:pt x="934" y="2027"/>
                    <a:pt x="1174" y="2099"/>
                    <a:pt x="1415" y="2099"/>
                  </a:cubicBezTo>
                  <a:cubicBezTo>
                    <a:pt x="1550" y="2099"/>
                    <a:pt x="1685" y="2076"/>
                    <a:pt x="1816" y="2033"/>
                  </a:cubicBezTo>
                  <a:cubicBezTo>
                    <a:pt x="2098" y="1912"/>
                    <a:pt x="2300" y="1630"/>
                    <a:pt x="2421" y="1347"/>
                  </a:cubicBezTo>
                  <a:lnTo>
                    <a:pt x="2259" y="702"/>
                  </a:lnTo>
                  <a:lnTo>
                    <a:pt x="2058" y="460"/>
                  </a:lnTo>
                  <a:lnTo>
                    <a:pt x="2098" y="379"/>
                  </a:lnTo>
                  <a:cubicBezTo>
                    <a:pt x="1922" y="168"/>
                    <a:pt x="1654" y="49"/>
                    <a:pt x="1401" y="49"/>
                  </a:cubicBezTo>
                  <a:cubicBezTo>
                    <a:pt x="1364" y="49"/>
                    <a:pt x="1327" y="52"/>
                    <a:pt x="1291" y="57"/>
                  </a:cubicBezTo>
                  <a:lnTo>
                    <a:pt x="1251" y="57"/>
                  </a:lnTo>
                  <a:cubicBezTo>
                    <a:pt x="1161" y="18"/>
                    <a:pt x="1062" y="0"/>
                    <a:pt x="963"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48" name="Google Shape;1148;p29"/>
            <p:cNvSpPr/>
            <p:nvPr/>
          </p:nvSpPr>
          <p:spPr>
            <a:xfrm rot="-9401137">
              <a:off x="7058305" y="3745809"/>
              <a:ext cx="44036" cy="49733"/>
            </a:xfrm>
            <a:custGeom>
              <a:rect b="b" l="l" r="r" t="t"/>
              <a:pathLst>
                <a:path extrusionOk="0" h="1458" w="1291">
                  <a:moveTo>
                    <a:pt x="565" y="1"/>
                  </a:moveTo>
                  <a:lnTo>
                    <a:pt x="363" y="81"/>
                  </a:lnTo>
                  <a:lnTo>
                    <a:pt x="283" y="162"/>
                  </a:lnTo>
                  <a:lnTo>
                    <a:pt x="121" y="283"/>
                  </a:lnTo>
                  <a:lnTo>
                    <a:pt x="41" y="404"/>
                  </a:lnTo>
                  <a:cubicBezTo>
                    <a:pt x="0" y="606"/>
                    <a:pt x="0" y="807"/>
                    <a:pt x="41" y="968"/>
                  </a:cubicBezTo>
                  <a:cubicBezTo>
                    <a:pt x="151" y="1264"/>
                    <a:pt x="431" y="1458"/>
                    <a:pt x="725" y="1458"/>
                  </a:cubicBezTo>
                  <a:cubicBezTo>
                    <a:pt x="752" y="1458"/>
                    <a:pt x="779" y="1456"/>
                    <a:pt x="807" y="1452"/>
                  </a:cubicBezTo>
                  <a:lnTo>
                    <a:pt x="1008" y="1291"/>
                  </a:lnTo>
                  <a:lnTo>
                    <a:pt x="1250" y="888"/>
                  </a:lnTo>
                  <a:cubicBezTo>
                    <a:pt x="1291" y="727"/>
                    <a:pt x="1291" y="525"/>
                    <a:pt x="1250" y="364"/>
                  </a:cubicBezTo>
                  <a:lnTo>
                    <a:pt x="1210" y="243"/>
                  </a:lnTo>
                  <a:lnTo>
                    <a:pt x="1049" y="122"/>
                  </a:lnTo>
                  <a:lnTo>
                    <a:pt x="766"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49" name="Google Shape;1149;p29"/>
            <p:cNvSpPr/>
            <p:nvPr/>
          </p:nvSpPr>
          <p:spPr>
            <a:xfrm rot="-9401137">
              <a:off x="7076342" y="3996918"/>
              <a:ext cx="46833" cy="48232"/>
            </a:xfrm>
            <a:custGeom>
              <a:rect b="b" l="l" r="r" t="t"/>
              <a:pathLst>
                <a:path extrusionOk="0" h="1414" w="1373">
                  <a:moveTo>
                    <a:pt x="606" y="1"/>
                  </a:moveTo>
                  <a:lnTo>
                    <a:pt x="404" y="41"/>
                  </a:lnTo>
                  <a:lnTo>
                    <a:pt x="243" y="202"/>
                  </a:lnTo>
                  <a:lnTo>
                    <a:pt x="82" y="565"/>
                  </a:lnTo>
                  <a:cubicBezTo>
                    <a:pt x="41" y="646"/>
                    <a:pt x="1" y="767"/>
                    <a:pt x="41" y="888"/>
                  </a:cubicBezTo>
                  <a:lnTo>
                    <a:pt x="162" y="1130"/>
                  </a:lnTo>
                  <a:lnTo>
                    <a:pt x="525" y="1372"/>
                  </a:lnTo>
                  <a:cubicBezTo>
                    <a:pt x="597" y="1400"/>
                    <a:pt x="673" y="1414"/>
                    <a:pt x="749" y="1414"/>
                  </a:cubicBezTo>
                  <a:cubicBezTo>
                    <a:pt x="888" y="1414"/>
                    <a:pt x="1026" y="1369"/>
                    <a:pt x="1130" y="1291"/>
                  </a:cubicBezTo>
                  <a:lnTo>
                    <a:pt x="1251" y="1130"/>
                  </a:lnTo>
                  <a:lnTo>
                    <a:pt x="1372" y="848"/>
                  </a:lnTo>
                  <a:lnTo>
                    <a:pt x="1372" y="606"/>
                  </a:lnTo>
                  <a:lnTo>
                    <a:pt x="1251" y="323"/>
                  </a:lnTo>
                  <a:lnTo>
                    <a:pt x="1090" y="122"/>
                  </a:lnTo>
                  <a:lnTo>
                    <a:pt x="808"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50" name="Google Shape;1150;p29"/>
            <p:cNvSpPr/>
            <p:nvPr/>
          </p:nvSpPr>
          <p:spPr>
            <a:xfrm rot="-9401137">
              <a:off x="7045832" y="4648976"/>
              <a:ext cx="28925" cy="36089"/>
            </a:xfrm>
            <a:custGeom>
              <a:rect b="b" l="l" r="r" t="t"/>
              <a:pathLst>
                <a:path extrusionOk="0" h="1058" w="848">
                  <a:moveTo>
                    <a:pt x="312" y="373"/>
                  </a:moveTo>
                  <a:cubicBezTo>
                    <a:pt x="295" y="377"/>
                    <a:pt x="288" y="391"/>
                    <a:pt x="285" y="410"/>
                  </a:cubicBezTo>
                  <a:lnTo>
                    <a:pt x="285" y="410"/>
                  </a:lnTo>
                  <a:lnTo>
                    <a:pt x="306" y="389"/>
                  </a:lnTo>
                  <a:lnTo>
                    <a:pt x="306" y="389"/>
                  </a:lnTo>
                  <a:lnTo>
                    <a:pt x="312" y="373"/>
                  </a:lnTo>
                  <a:close/>
                  <a:moveTo>
                    <a:pt x="508" y="1"/>
                  </a:moveTo>
                  <a:cubicBezTo>
                    <a:pt x="487" y="1"/>
                    <a:pt x="465" y="3"/>
                    <a:pt x="444" y="8"/>
                  </a:cubicBezTo>
                  <a:lnTo>
                    <a:pt x="312" y="373"/>
                  </a:lnTo>
                  <a:lnTo>
                    <a:pt x="312" y="373"/>
                  </a:lnTo>
                  <a:cubicBezTo>
                    <a:pt x="315" y="372"/>
                    <a:pt x="319" y="371"/>
                    <a:pt x="323" y="371"/>
                  </a:cubicBezTo>
                  <a:lnTo>
                    <a:pt x="306" y="389"/>
                  </a:lnTo>
                  <a:lnTo>
                    <a:pt x="306" y="389"/>
                  </a:lnTo>
                  <a:lnTo>
                    <a:pt x="283" y="452"/>
                  </a:lnTo>
                  <a:cubicBezTo>
                    <a:pt x="283" y="437"/>
                    <a:pt x="283" y="423"/>
                    <a:pt x="285" y="410"/>
                  </a:cubicBezTo>
                  <a:lnTo>
                    <a:pt x="285" y="410"/>
                  </a:lnTo>
                  <a:lnTo>
                    <a:pt x="283" y="412"/>
                  </a:lnTo>
                  <a:cubicBezTo>
                    <a:pt x="122" y="492"/>
                    <a:pt x="1" y="654"/>
                    <a:pt x="1" y="855"/>
                  </a:cubicBezTo>
                  <a:lnTo>
                    <a:pt x="323" y="1057"/>
                  </a:lnTo>
                  <a:lnTo>
                    <a:pt x="525" y="1057"/>
                  </a:lnTo>
                  <a:lnTo>
                    <a:pt x="807" y="775"/>
                  </a:lnTo>
                  <a:cubicBezTo>
                    <a:pt x="807" y="734"/>
                    <a:pt x="807" y="694"/>
                    <a:pt x="807" y="654"/>
                  </a:cubicBezTo>
                  <a:cubicBezTo>
                    <a:pt x="848" y="533"/>
                    <a:pt x="848" y="371"/>
                    <a:pt x="807" y="250"/>
                  </a:cubicBezTo>
                  <a:cubicBezTo>
                    <a:pt x="772" y="110"/>
                    <a:pt x="646" y="1"/>
                    <a:pt x="508"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51" name="Google Shape;1151;p29"/>
            <p:cNvSpPr/>
            <p:nvPr/>
          </p:nvSpPr>
          <p:spPr>
            <a:xfrm rot="-9401137">
              <a:off x="7446673" y="4717027"/>
              <a:ext cx="30290" cy="28175"/>
            </a:xfrm>
            <a:custGeom>
              <a:rect b="b" l="l" r="r" t="t"/>
              <a:pathLst>
                <a:path extrusionOk="0" h="826" w="888">
                  <a:moveTo>
                    <a:pt x="388" y="0"/>
                  </a:moveTo>
                  <a:cubicBezTo>
                    <a:pt x="285" y="0"/>
                    <a:pt x="183" y="28"/>
                    <a:pt x="81" y="105"/>
                  </a:cubicBezTo>
                  <a:lnTo>
                    <a:pt x="0" y="347"/>
                  </a:lnTo>
                  <a:cubicBezTo>
                    <a:pt x="0" y="638"/>
                    <a:pt x="182" y="826"/>
                    <a:pt x="400" y="826"/>
                  </a:cubicBezTo>
                  <a:cubicBezTo>
                    <a:pt x="453" y="826"/>
                    <a:pt x="509" y="815"/>
                    <a:pt x="565" y="791"/>
                  </a:cubicBezTo>
                  <a:cubicBezTo>
                    <a:pt x="766" y="710"/>
                    <a:pt x="887" y="428"/>
                    <a:pt x="847" y="186"/>
                  </a:cubicBezTo>
                  <a:lnTo>
                    <a:pt x="605" y="24"/>
                  </a:lnTo>
                  <a:lnTo>
                    <a:pt x="565" y="24"/>
                  </a:lnTo>
                  <a:cubicBezTo>
                    <a:pt x="506" y="10"/>
                    <a:pt x="447" y="0"/>
                    <a:pt x="38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52" name="Google Shape;1152;p29"/>
            <p:cNvSpPr/>
            <p:nvPr/>
          </p:nvSpPr>
          <p:spPr>
            <a:xfrm rot="-9401137">
              <a:off x="7492825" y="4466435"/>
              <a:ext cx="49528" cy="55054"/>
            </a:xfrm>
            <a:custGeom>
              <a:rect b="b" l="l" r="r" t="t"/>
              <a:pathLst>
                <a:path extrusionOk="0" h="1614" w="1452">
                  <a:moveTo>
                    <a:pt x="645" y="0"/>
                  </a:moveTo>
                  <a:cubicBezTo>
                    <a:pt x="242" y="202"/>
                    <a:pt x="0" y="605"/>
                    <a:pt x="0" y="1049"/>
                  </a:cubicBezTo>
                  <a:lnTo>
                    <a:pt x="121" y="1291"/>
                  </a:lnTo>
                  <a:lnTo>
                    <a:pt x="403" y="1533"/>
                  </a:lnTo>
                  <a:lnTo>
                    <a:pt x="645" y="1614"/>
                  </a:lnTo>
                  <a:cubicBezTo>
                    <a:pt x="968" y="1533"/>
                    <a:pt x="1250" y="1331"/>
                    <a:pt x="1371" y="1049"/>
                  </a:cubicBezTo>
                  <a:cubicBezTo>
                    <a:pt x="1452" y="847"/>
                    <a:pt x="1452" y="605"/>
                    <a:pt x="1371" y="404"/>
                  </a:cubicBezTo>
                  <a:cubicBezTo>
                    <a:pt x="1371" y="363"/>
                    <a:pt x="1331" y="323"/>
                    <a:pt x="1331" y="242"/>
                  </a:cubicBezTo>
                  <a:lnTo>
                    <a:pt x="1170" y="121"/>
                  </a:lnTo>
                  <a:lnTo>
                    <a:pt x="847"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53" name="Google Shape;1153;p29"/>
            <p:cNvSpPr/>
            <p:nvPr/>
          </p:nvSpPr>
          <p:spPr>
            <a:xfrm rot="-9401137">
              <a:off x="7448246" y="3207414"/>
              <a:ext cx="78453" cy="95474"/>
            </a:xfrm>
            <a:custGeom>
              <a:rect b="b" l="l" r="r" t="t"/>
              <a:pathLst>
                <a:path extrusionOk="0" h="2799" w="2300">
                  <a:moveTo>
                    <a:pt x="1334" y="0"/>
                  </a:moveTo>
                  <a:cubicBezTo>
                    <a:pt x="1280" y="0"/>
                    <a:pt x="1225" y="5"/>
                    <a:pt x="1170" y="14"/>
                  </a:cubicBezTo>
                  <a:lnTo>
                    <a:pt x="807" y="296"/>
                  </a:lnTo>
                  <a:lnTo>
                    <a:pt x="726" y="417"/>
                  </a:lnTo>
                  <a:cubicBezTo>
                    <a:pt x="565" y="579"/>
                    <a:pt x="484" y="780"/>
                    <a:pt x="444" y="982"/>
                  </a:cubicBezTo>
                  <a:lnTo>
                    <a:pt x="283" y="1143"/>
                  </a:lnTo>
                  <a:lnTo>
                    <a:pt x="121" y="1466"/>
                  </a:lnTo>
                  <a:lnTo>
                    <a:pt x="81" y="1547"/>
                  </a:lnTo>
                  <a:cubicBezTo>
                    <a:pt x="41" y="1708"/>
                    <a:pt x="0" y="1869"/>
                    <a:pt x="41" y="2071"/>
                  </a:cubicBezTo>
                  <a:lnTo>
                    <a:pt x="283" y="2474"/>
                  </a:lnTo>
                  <a:lnTo>
                    <a:pt x="605" y="2676"/>
                  </a:lnTo>
                  <a:lnTo>
                    <a:pt x="726" y="2756"/>
                  </a:lnTo>
                  <a:cubicBezTo>
                    <a:pt x="826" y="2785"/>
                    <a:pt x="926" y="2798"/>
                    <a:pt x="1025" y="2798"/>
                  </a:cubicBezTo>
                  <a:cubicBezTo>
                    <a:pt x="1204" y="2798"/>
                    <a:pt x="1377" y="2754"/>
                    <a:pt x="1533" y="2676"/>
                  </a:cubicBezTo>
                  <a:lnTo>
                    <a:pt x="1775" y="2353"/>
                  </a:lnTo>
                  <a:lnTo>
                    <a:pt x="1896" y="2030"/>
                  </a:lnTo>
                  <a:lnTo>
                    <a:pt x="1896" y="1869"/>
                  </a:lnTo>
                  <a:lnTo>
                    <a:pt x="2138" y="1587"/>
                  </a:lnTo>
                  <a:lnTo>
                    <a:pt x="2299" y="1224"/>
                  </a:lnTo>
                  <a:lnTo>
                    <a:pt x="2259" y="740"/>
                  </a:lnTo>
                  <a:cubicBezTo>
                    <a:pt x="2152" y="275"/>
                    <a:pt x="1759" y="0"/>
                    <a:pt x="133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54" name="Google Shape;1154;p29"/>
            <p:cNvSpPr/>
            <p:nvPr/>
          </p:nvSpPr>
          <p:spPr>
            <a:xfrm rot="-9401137">
              <a:off x="7840661" y="3000076"/>
              <a:ext cx="44070" cy="51404"/>
            </a:xfrm>
            <a:custGeom>
              <a:rect b="b" l="l" r="r" t="t"/>
              <a:pathLst>
                <a:path extrusionOk="0" h="1507" w="1292">
                  <a:moveTo>
                    <a:pt x="687" y="0"/>
                  </a:moveTo>
                  <a:cubicBezTo>
                    <a:pt x="487" y="0"/>
                    <a:pt x="297" y="84"/>
                    <a:pt x="162" y="252"/>
                  </a:cubicBezTo>
                  <a:cubicBezTo>
                    <a:pt x="41" y="494"/>
                    <a:pt x="1" y="776"/>
                    <a:pt x="82" y="1018"/>
                  </a:cubicBezTo>
                  <a:cubicBezTo>
                    <a:pt x="162" y="1220"/>
                    <a:pt x="283" y="1381"/>
                    <a:pt x="485" y="1462"/>
                  </a:cubicBezTo>
                  <a:cubicBezTo>
                    <a:pt x="546" y="1493"/>
                    <a:pt x="614" y="1506"/>
                    <a:pt x="683" y="1506"/>
                  </a:cubicBezTo>
                  <a:cubicBezTo>
                    <a:pt x="794" y="1506"/>
                    <a:pt x="909" y="1472"/>
                    <a:pt x="1009" y="1422"/>
                  </a:cubicBezTo>
                  <a:lnTo>
                    <a:pt x="1130" y="1260"/>
                  </a:lnTo>
                  <a:lnTo>
                    <a:pt x="1170" y="1099"/>
                  </a:lnTo>
                  <a:lnTo>
                    <a:pt x="1130" y="1059"/>
                  </a:lnTo>
                  <a:lnTo>
                    <a:pt x="1251" y="857"/>
                  </a:lnTo>
                  <a:lnTo>
                    <a:pt x="1291" y="575"/>
                  </a:lnTo>
                  <a:lnTo>
                    <a:pt x="1211" y="373"/>
                  </a:lnTo>
                  <a:lnTo>
                    <a:pt x="1130" y="252"/>
                  </a:lnTo>
                  <a:lnTo>
                    <a:pt x="928" y="91"/>
                  </a:lnTo>
                  <a:lnTo>
                    <a:pt x="807" y="10"/>
                  </a:lnTo>
                  <a:cubicBezTo>
                    <a:pt x="767" y="3"/>
                    <a:pt x="727" y="0"/>
                    <a:pt x="687"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55" name="Google Shape;1155;p29"/>
            <p:cNvSpPr/>
            <p:nvPr/>
          </p:nvSpPr>
          <p:spPr>
            <a:xfrm rot="-9401137">
              <a:off x="8104101" y="3269386"/>
              <a:ext cx="78419" cy="83945"/>
            </a:xfrm>
            <a:custGeom>
              <a:rect b="b" l="l" r="r" t="t"/>
              <a:pathLst>
                <a:path extrusionOk="0" h="2461" w="2299">
                  <a:moveTo>
                    <a:pt x="1089" y="0"/>
                  </a:moveTo>
                  <a:cubicBezTo>
                    <a:pt x="363" y="242"/>
                    <a:pt x="0" y="1008"/>
                    <a:pt x="202" y="1734"/>
                  </a:cubicBezTo>
                  <a:cubicBezTo>
                    <a:pt x="282" y="1936"/>
                    <a:pt x="403" y="2097"/>
                    <a:pt x="524" y="2258"/>
                  </a:cubicBezTo>
                  <a:lnTo>
                    <a:pt x="807" y="2379"/>
                  </a:lnTo>
                  <a:lnTo>
                    <a:pt x="1049" y="2460"/>
                  </a:lnTo>
                  <a:lnTo>
                    <a:pt x="1331" y="2460"/>
                  </a:lnTo>
                  <a:lnTo>
                    <a:pt x="1855" y="2258"/>
                  </a:lnTo>
                  <a:lnTo>
                    <a:pt x="2178" y="1936"/>
                  </a:lnTo>
                  <a:lnTo>
                    <a:pt x="2299" y="1613"/>
                  </a:lnTo>
                  <a:lnTo>
                    <a:pt x="2299" y="1129"/>
                  </a:lnTo>
                  <a:lnTo>
                    <a:pt x="2138" y="484"/>
                  </a:lnTo>
                  <a:lnTo>
                    <a:pt x="1815" y="121"/>
                  </a:lnTo>
                  <a:lnTo>
                    <a:pt x="1533"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56" name="Google Shape;1156;p29"/>
            <p:cNvSpPr/>
            <p:nvPr/>
          </p:nvSpPr>
          <p:spPr>
            <a:xfrm rot="-9401137">
              <a:off x="7604115" y="3246942"/>
              <a:ext cx="78453" cy="78556"/>
            </a:xfrm>
            <a:custGeom>
              <a:rect b="b" l="l" r="r" t="t"/>
              <a:pathLst>
                <a:path extrusionOk="0" h="2303" w="2300">
                  <a:moveTo>
                    <a:pt x="1056" y="1"/>
                  </a:moveTo>
                  <a:cubicBezTo>
                    <a:pt x="790" y="1"/>
                    <a:pt x="531" y="90"/>
                    <a:pt x="323" y="246"/>
                  </a:cubicBezTo>
                  <a:lnTo>
                    <a:pt x="121" y="569"/>
                  </a:lnTo>
                  <a:lnTo>
                    <a:pt x="0" y="851"/>
                  </a:lnTo>
                  <a:lnTo>
                    <a:pt x="0" y="1375"/>
                  </a:lnTo>
                  <a:cubicBezTo>
                    <a:pt x="202" y="1899"/>
                    <a:pt x="686" y="2262"/>
                    <a:pt x="1251" y="2303"/>
                  </a:cubicBezTo>
                  <a:lnTo>
                    <a:pt x="1372" y="2303"/>
                  </a:lnTo>
                  <a:lnTo>
                    <a:pt x="1734" y="2182"/>
                  </a:lnTo>
                  <a:lnTo>
                    <a:pt x="1976" y="2020"/>
                  </a:lnTo>
                  <a:lnTo>
                    <a:pt x="2178" y="1698"/>
                  </a:lnTo>
                  <a:cubicBezTo>
                    <a:pt x="2299" y="1415"/>
                    <a:pt x="2299" y="1133"/>
                    <a:pt x="2178" y="810"/>
                  </a:cubicBezTo>
                  <a:cubicBezTo>
                    <a:pt x="2057" y="488"/>
                    <a:pt x="1815" y="206"/>
                    <a:pt x="1492" y="85"/>
                  </a:cubicBezTo>
                  <a:cubicBezTo>
                    <a:pt x="1350" y="27"/>
                    <a:pt x="1202" y="1"/>
                    <a:pt x="105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57" name="Google Shape;1157;p29"/>
            <p:cNvSpPr/>
            <p:nvPr/>
          </p:nvSpPr>
          <p:spPr>
            <a:xfrm rot="-9401137">
              <a:off x="8827740" y="3642030"/>
              <a:ext cx="11018" cy="26197"/>
            </a:xfrm>
            <a:custGeom>
              <a:rect b="b" l="l" r="r" t="t"/>
              <a:pathLst>
                <a:path extrusionOk="0" h="768" w="323">
                  <a:moveTo>
                    <a:pt x="0" y="1"/>
                  </a:moveTo>
                  <a:lnTo>
                    <a:pt x="81" y="767"/>
                  </a:lnTo>
                  <a:lnTo>
                    <a:pt x="282" y="444"/>
                  </a:lnTo>
                  <a:cubicBezTo>
                    <a:pt x="323" y="364"/>
                    <a:pt x="323" y="283"/>
                    <a:pt x="323" y="202"/>
                  </a:cubicBezTo>
                  <a:lnTo>
                    <a:pt x="0"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58" name="Google Shape;1158;p29"/>
            <p:cNvSpPr/>
            <p:nvPr/>
          </p:nvSpPr>
          <p:spPr>
            <a:xfrm rot="-9401137">
              <a:off x="7694338" y="3638914"/>
              <a:ext cx="64673" cy="68834"/>
            </a:xfrm>
            <a:custGeom>
              <a:rect b="b" l="l" r="r" t="t"/>
              <a:pathLst>
                <a:path extrusionOk="0" h="2018" w="1896">
                  <a:moveTo>
                    <a:pt x="766" y="1"/>
                  </a:moveTo>
                  <a:lnTo>
                    <a:pt x="565" y="82"/>
                  </a:lnTo>
                  <a:lnTo>
                    <a:pt x="282" y="364"/>
                  </a:lnTo>
                  <a:lnTo>
                    <a:pt x="81" y="767"/>
                  </a:lnTo>
                  <a:cubicBezTo>
                    <a:pt x="40" y="928"/>
                    <a:pt x="0" y="1090"/>
                    <a:pt x="40" y="1251"/>
                  </a:cubicBezTo>
                  <a:lnTo>
                    <a:pt x="282" y="1695"/>
                  </a:lnTo>
                  <a:lnTo>
                    <a:pt x="605" y="1896"/>
                  </a:lnTo>
                  <a:lnTo>
                    <a:pt x="766" y="1977"/>
                  </a:lnTo>
                  <a:cubicBezTo>
                    <a:pt x="847" y="2004"/>
                    <a:pt x="937" y="2017"/>
                    <a:pt x="1029" y="2017"/>
                  </a:cubicBezTo>
                  <a:cubicBezTo>
                    <a:pt x="1214" y="2017"/>
                    <a:pt x="1412" y="1964"/>
                    <a:pt x="1573" y="1856"/>
                  </a:cubicBezTo>
                  <a:lnTo>
                    <a:pt x="1815" y="1533"/>
                  </a:lnTo>
                  <a:lnTo>
                    <a:pt x="1895" y="1251"/>
                  </a:lnTo>
                  <a:lnTo>
                    <a:pt x="1895" y="807"/>
                  </a:lnTo>
                  <a:lnTo>
                    <a:pt x="1815" y="485"/>
                  </a:lnTo>
                  <a:lnTo>
                    <a:pt x="1492" y="162"/>
                  </a:lnTo>
                  <a:lnTo>
                    <a:pt x="1210"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59" name="Google Shape;1159;p29"/>
            <p:cNvSpPr/>
            <p:nvPr/>
          </p:nvSpPr>
          <p:spPr>
            <a:xfrm rot="-9401137">
              <a:off x="7449843" y="3665319"/>
              <a:ext cx="70199" cy="74326"/>
            </a:xfrm>
            <a:custGeom>
              <a:rect b="b" l="l" r="r" t="t"/>
              <a:pathLst>
                <a:path extrusionOk="0" h="2179" w="2058">
                  <a:moveTo>
                    <a:pt x="928" y="1"/>
                  </a:moveTo>
                  <a:lnTo>
                    <a:pt x="565" y="82"/>
                  </a:lnTo>
                  <a:lnTo>
                    <a:pt x="364" y="203"/>
                  </a:lnTo>
                  <a:lnTo>
                    <a:pt x="162" y="445"/>
                  </a:lnTo>
                  <a:cubicBezTo>
                    <a:pt x="41" y="727"/>
                    <a:pt x="1" y="1049"/>
                    <a:pt x="122" y="1332"/>
                  </a:cubicBezTo>
                  <a:cubicBezTo>
                    <a:pt x="243" y="1695"/>
                    <a:pt x="525" y="2017"/>
                    <a:pt x="848" y="2179"/>
                  </a:cubicBezTo>
                  <a:lnTo>
                    <a:pt x="1251" y="2179"/>
                  </a:lnTo>
                  <a:lnTo>
                    <a:pt x="1574" y="2017"/>
                  </a:lnTo>
                  <a:lnTo>
                    <a:pt x="1856" y="1735"/>
                  </a:lnTo>
                  <a:cubicBezTo>
                    <a:pt x="2017" y="1412"/>
                    <a:pt x="2057" y="1049"/>
                    <a:pt x="1936" y="727"/>
                  </a:cubicBezTo>
                  <a:cubicBezTo>
                    <a:pt x="1775" y="283"/>
                    <a:pt x="1372" y="1"/>
                    <a:pt x="928"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60" name="Google Shape;1160;p29"/>
            <p:cNvSpPr/>
            <p:nvPr/>
          </p:nvSpPr>
          <p:spPr>
            <a:xfrm rot="-9401137">
              <a:off x="7464494" y="3919201"/>
              <a:ext cx="78453" cy="77225"/>
            </a:xfrm>
            <a:custGeom>
              <a:rect b="b" l="l" r="r" t="t"/>
              <a:pathLst>
                <a:path extrusionOk="0" h="2264" w="2300">
                  <a:moveTo>
                    <a:pt x="1073" y="1"/>
                  </a:moveTo>
                  <a:cubicBezTo>
                    <a:pt x="663" y="1"/>
                    <a:pt x="268" y="236"/>
                    <a:pt x="81" y="610"/>
                  </a:cubicBezTo>
                  <a:lnTo>
                    <a:pt x="0" y="933"/>
                  </a:lnTo>
                  <a:lnTo>
                    <a:pt x="0" y="1215"/>
                  </a:lnTo>
                  <a:lnTo>
                    <a:pt x="121" y="1538"/>
                  </a:lnTo>
                  <a:cubicBezTo>
                    <a:pt x="323" y="1860"/>
                    <a:pt x="686" y="2143"/>
                    <a:pt x="1130" y="2264"/>
                  </a:cubicBezTo>
                  <a:lnTo>
                    <a:pt x="1452" y="2264"/>
                  </a:lnTo>
                  <a:lnTo>
                    <a:pt x="1694" y="2183"/>
                  </a:lnTo>
                  <a:lnTo>
                    <a:pt x="1977" y="1981"/>
                  </a:lnTo>
                  <a:cubicBezTo>
                    <a:pt x="2219" y="1659"/>
                    <a:pt x="2299" y="1215"/>
                    <a:pt x="2178" y="812"/>
                  </a:cubicBezTo>
                  <a:cubicBezTo>
                    <a:pt x="2017" y="368"/>
                    <a:pt x="1614" y="46"/>
                    <a:pt x="1170" y="5"/>
                  </a:cubicBezTo>
                  <a:cubicBezTo>
                    <a:pt x="1138" y="2"/>
                    <a:pt x="1106" y="1"/>
                    <a:pt x="107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61" name="Google Shape;1161;p29"/>
            <p:cNvSpPr/>
            <p:nvPr/>
          </p:nvSpPr>
          <p:spPr>
            <a:xfrm rot="-9401137">
              <a:off x="8463973" y="3468754"/>
              <a:ext cx="53689" cy="53655"/>
            </a:xfrm>
            <a:custGeom>
              <a:rect b="b" l="l" r="r" t="t"/>
              <a:pathLst>
                <a:path extrusionOk="0" h="1573" w="1574">
                  <a:moveTo>
                    <a:pt x="726" y="0"/>
                  </a:moveTo>
                  <a:cubicBezTo>
                    <a:pt x="565" y="40"/>
                    <a:pt x="404" y="161"/>
                    <a:pt x="283" y="323"/>
                  </a:cubicBezTo>
                  <a:lnTo>
                    <a:pt x="202" y="363"/>
                  </a:lnTo>
                  <a:lnTo>
                    <a:pt x="41" y="686"/>
                  </a:lnTo>
                  <a:lnTo>
                    <a:pt x="0" y="887"/>
                  </a:lnTo>
                  <a:cubicBezTo>
                    <a:pt x="0" y="928"/>
                    <a:pt x="0" y="1008"/>
                    <a:pt x="41" y="1049"/>
                  </a:cubicBezTo>
                  <a:cubicBezTo>
                    <a:pt x="81" y="1250"/>
                    <a:pt x="242" y="1412"/>
                    <a:pt x="444" y="1533"/>
                  </a:cubicBezTo>
                  <a:cubicBezTo>
                    <a:pt x="538" y="1559"/>
                    <a:pt x="637" y="1573"/>
                    <a:pt x="735" y="1573"/>
                  </a:cubicBezTo>
                  <a:cubicBezTo>
                    <a:pt x="932" y="1573"/>
                    <a:pt x="1130" y="1519"/>
                    <a:pt x="1291" y="1412"/>
                  </a:cubicBezTo>
                  <a:lnTo>
                    <a:pt x="1452" y="1250"/>
                  </a:lnTo>
                  <a:lnTo>
                    <a:pt x="1573" y="928"/>
                  </a:lnTo>
                  <a:lnTo>
                    <a:pt x="1573" y="726"/>
                  </a:lnTo>
                  <a:lnTo>
                    <a:pt x="1573" y="645"/>
                  </a:lnTo>
                  <a:cubicBezTo>
                    <a:pt x="1493" y="403"/>
                    <a:pt x="1331" y="161"/>
                    <a:pt x="1130" y="40"/>
                  </a:cubicBezTo>
                  <a:lnTo>
                    <a:pt x="1009"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62" name="Google Shape;1162;p29"/>
            <p:cNvSpPr/>
            <p:nvPr/>
          </p:nvSpPr>
          <p:spPr>
            <a:xfrm rot="-9401137">
              <a:off x="7873717" y="3694214"/>
              <a:ext cx="63309" cy="70949"/>
            </a:xfrm>
            <a:custGeom>
              <a:rect b="b" l="l" r="r" t="t"/>
              <a:pathLst>
                <a:path extrusionOk="0" h="2080" w="1856">
                  <a:moveTo>
                    <a:pt x="727" y="0"/>
                  </a:moveTo>
                  <a:lnTo>
                    <a:pt x="444" y="121"/>
                  </a:lnTo>
                  <a:lnTo>
                    <a:pt x="122" y="484"/>
                  </a:lnTo>
                  <a:lnTo>
                    <a:pt x="1" y="847"/>
                  </a:lnTo>
                  <a:lnTo>
                    <a:pt x="41" y="1331"/>
                  </a:lnTo>
                  <a:cubicBezTo>
                    <a:pt x="253" y="1966"/>
                    <a:pt x="646" y="2080"/>
                    <a:pt x="897" y="2080"/>
                  </a:cubicBezTo>
                  <a:cubicBezTo>
                    <a:pt x="981" y="2080"/>
                    <a:pt x="1049" y="2067"/>
                    <a:pt x="1090" y="2057"/>
                  </a:cubicBezTo>
                  <a:lnTo>
                    <a:pt x="1452" y="1775"/>
                  </a:lnTo>
                  <a:lnTo>
                    <a:pt x="1694" y="1412"/>
                  </a:lnTo>
                  <a:cubicBezTo>
                    <a:pt x="1815" y="1210"/>
                    <a:pt x="1856" y="968"/>
                    <a:pt x="1815" y="726"/>
                  </a:cubicBezTo>
                  <a:lnTo>
                    <a:pt x="1573" y="282"/>
                  </a:lnTo>
                  <a:lnTo>
                    <a:pt x="1251" y="81"/>
                  </a:lnTo>
                  <a:lnTo>
                    <a:pt x="727"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63" name="Google Shape;1163;p29"/>
            <p:cNvSpPr/>
            <p:nvPr/>
          </p:nvSpPr>
          <p:spPr>
            <a:xfrm rot="-9401137">
              <a:off x="7336073" y="2910306"/>
              <a:ext cx="45401" cy="49562"/>
            </a:xfrm>
            <a:custGeom>
              <a:rect b="b" l="l" r="r" t="t"/>
              <a:pathLst>
                <a:path extrusionOk="0" h="1453" w="1331">
                  <a:moveTo>
                    <a:pt x="524" y="1"/>
                  </a:moveTo>
                  <a:lnTo>
                    <a:pt x="323" y="122"/>
                  </a:lnTo>
                  <a:lnTo>
                    <a:pt x="81" y="565"/>
                  </a:lnTo>
                  <a:cubicBezTo>
                    <a:pt x="40" y="686"/>
                    <a:pt x="0" y="807"/>
                    <a:pt x="40" y="928"/>
                  </a:cubicBezTo>
                  <a:lnTo>
                    <a:pt x="161" y="1130"/>
                  </a:lnTo>
                  <a:lnTo>
                    <a:pt x="484" y="1372"/>
                  </a:lnTo>
                  <a:cubicBezTo>
                    <a:pt x="605" y="1452"/>
                    <a:pt x="726" y="1452"/>
                    <a:pt x="847" y="1452"/>
                  </a:cubicBezTo>
                  <a:lnTo>
                    <a:pt x="1049" y="1291"/>
                  </a:lnTo>
                  <a:lnTo>
                    <a:pt x="1250" y="928"/>
                  </a:lnTo>
                  <a:cubicBezTo>
                    <a:pt x="1291" y="807"/>
                    <a:pt x="1331" y="686"/>
                    <a:pt x="1291" y="565"/>
                  </a:cubicBezTo>
                  <a:lnTo>
                    <a:pt x="1210" y="364"/>
                  </a:lnTo>
                  <a:lnTo>
                    <a:pt x="847" y="41"/>
                  </a:lnTo>
                  <a:cubicBezTo>
                    <a:pt x="726" y="1"/>
                    <a:pt x="605" y="1"/>
                    <a:pt x="52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64" name="Google Shape;1164;p29"/>
            <p:cNvSpPr/>
            <p:nvPr/>
          </p:nvSpPr>
          <p:spPr>
            <a:xfrm rot="-9401137">
              <a:off x="8555506" y="2960971"/>
              <a:ext cx="35816" cy="28960"/>
            </a:xfrm>
            <a:custGeom>
              <a:rect b="b" l="l" r="r" t="t"/>
              <a:pathLst>
                <a:path extrusionOk="0" h="849" w="1050">
                  <a:moveTo>
                    <a:pt x="559" y="0"/>
                  </a:moveTo>
                  <a:cubicBezTo>
                    <a:pt x="496" y="0"/>
                    <a:pt x="430" y="13"/>
                    <a:pt x="364" y="41"/>
                  </a:cubicBezTo>
                  <a:cubicBezTo>
                    <a:pt x="122" y="122"/>
                    <a:pt x="1" y="364"/>
                    <a:pt x="41" y="646"/>
                  </a:cubicBezTo>
                  <a:lnTo>
                    <a:pt x="202" y="808"/>
                  </a:lnTo>
                  <a:cubicBezTo>
                    <a:pt x="283" y="835"/>
                    <a:pt x="368" y="848"/>
                    <a:pt x="453" y="848"/>
                  </a:cubicBezTo>
                  <a:cubicBezTo>
                    <a:pt x="623" y="848"/>
                    <a:pt x="794" y="794"/>
                    <a:pt x="928" y="687"/>
                  </a:cubicBezTo>
                  <a:lnTo>
                    <a:pt x="1049" y="404"/>
                  </a:lnTo>
                  <a:lnTo>
                    <a:pt x="1049" y="324"/>
                  </a:lnTo>
                  <a:cubicBezTo>
                    <a:pt x="956" y="138"/>
                    <a:pt x="769" y="0"/>
                    <a:pt x="559"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165" name="Google Shape;1165;p29"/>
          <p:cNvGrpSpPr/>
          <p:nvPr/>
        </p:nvGrpSpPr>
        <p:grpSpPr>
          <a:xfrm rot="1373138">
            <a:off x="-2166638" y="-1488742"/>
            <a:ext cx="4760458" cy="4347132"/>
            <a:chOff x="-1573779" y="-1203875"/>
            <a:chExt cx="4760370" cy="4347052"/>
          </a:xfrm>
        </p:grpSpPr>
        <p:sp>
          <p:nvSpPr>
            <p:cNvPr id="1166" name="Google Shape;1166;p29"/>
            <p:cNvSpPr/>
            <p:nvPr/>
          </p:nvSpPr>
          <p:spPr>
            <a:xfrm flipH="1" rot="-7550157">
              <a:off x="-365615" y="-1119917"/>
              <a:ext cx="2344043" cy="4179137"/>
            </a:xfrm>
            <a:custGeom>
              <a:rect b="b" l="l" r="r" t="t"/>
              <a:pathLst>
                <a:path extrusionOk="0" h="122521" w="68721">
                  <a:moveTo>
                    <a:pt x="66664" y="0"/>
                  </a:moveTo>
                  <a:lnTo>
                    <a:pt x="51581" y="8792"/>
                  </a:lnTo>
                  <a:cubicBezTo>
                    <a:pt x="51218" y="24521"/>
                    <a:pt x="46822" y="40410"/>
                    <a:pt x="37708" y="52549"/>
                  </a:cubicBezTo>
                  <a:cubicBezTo>
                    <a:pt x="28917" y="64244"/>
                    <a:pt x="15515" y="72109"/>
                    <a:pt x="1716" y="72109"/>
                  </a:cubicBezTo>
                  <a:cubicBezTo>
                    <a:pt x="1145" y="72109"/>
                    <a:pt x="573" y="72096"/>
                    <a:pt x="0" y="72069"/>
                  </a:cubicBezTo>
                  <a:lnTo>
                    <a:pt x="0" y="72069"/>
                  </a:lnTo>
                  <a:lnTo>
                    <a:pt x="6412" y="122520"/>
                  </a:lnTo>
                  <a:cubicBezTo>
                    <a:pt x="9518" y="113406"/>
                    <a:pt x="18350" y="108486"/>
                    <a:pt x="26294" y="103969"/>
                  </a:cubicBezTo>
                  <a:cubicBezTo>
                    <a:pt x="36498" y="98161"/>
                    <a:pt x="46540" y="91507"/>
                    <a:pt x="54484" y="82393"/>
                  </a:cubicBezTo>
                  <a:cubicBezTo>
                    <a:pt x="62470" y="73319"/>
                    <a:pt x="68237" y="61422"/>
                    <a:pt x="68559" y="48879"/>
                  </a:cubicBezTo>
                  <a:cubicBezTo>
                    <a:pt x="68721" y="42628"/>
                    <a:pt x="67591" y="36458"/>
                    <a:pt x="66825" y="30247"/>
                  </a:cubicBezTo>
                  <a:cubicBezTo>
                    <a:pt x="65656" y="20205"/>
                    <a:pt x="65575" y="10042"/>
                    <a:pt x="66664" y="0"/>
                  </a:cubicBezTo>
                  <a:close/>
                </a:path>
              </a:pathLst>
            </a:custGeom>
            <a:solidFill>
              <a:schemeClr val="accent5">
                <a:alpha val="843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67" name="Google Shape;1167;p29"/>
            <p:cNvSpPr/>
            <p:nvPr/>
          </p:nvSpPr>
          <p:spPr>
            <a:xfrm flipH="1" rot="-7550157">
              <a:off x="416428" y="1809552"/>
              <a:ext cx="31688" cy="19545"/>
            </a:xfrm>
            <a:custGeom>
              <a:rect b="b" l="l" r="r" t="t"/>
              <a:pathLst>
                <a:path extrusionOk="0" h="573" w="929">
                  <a:moveTo>
                    <a:pt x="538" y="0"/>
                  </a:moveTo>
                  <a:cubicBezTo>
                    <a:pt x="478" y="0"/>
                    <a:pt x="418" y="15"/>
                    <a:pt x="364" y="48"/>
                  </a:cubicBezTo>
                  <a:cubicBezTo>
                    <a:pt x="243" y="48"/>
                    <a:pt x="202" y="129"/>
                    <a:pt x="122" y="209"/>
                  </a:cubicBezTo>
                  <a:cubicBezTo>
                    <a:pt x="41" y="290"/>
                    <a:pt x="1" y="451"/>
                    <a:pt x="41" y="572"/>
                  </a:cubicBezTo>
                  <a:lnTo>
                    <a:pt x="323" y="451"/>
                  </a:lnTo>
                  <a:lnTo>
                    <a:pt x="323" y="491"/>
                  </a:lnTo>
                  <a:cubicBezTo>
                    <a:pt x="342" y="485"/>
                    <a:pt x="358" y="483"/>
                    <a:pt x="373" y="483"/>
                  </a:cubicBezTo>
                  <a:cubicBezTo>
                    <a:pt x="433" y="483"/>
                    <a:pt x="475" y="520"/>
                    <a:pt x="541" y="520"/>
                  </a:cubicBezTo>
                  <a:cubicBezTo>
                    <a:pt x="570" y="520"/>
                    <a:pt x="604" y="513"/>
                    <a:pt x="646" y="491"/>
                  </a:cubicBezTo>
                  <a:cubicBezTo>
                    <a:pt x="646" y="451"/>
                    <a:pt x="646" y="411"/>
                    <a:pt x="646" y="411"/>
                  </a:cubicBezTo>
                  <a:lnTo>
                    <a:pt x="928" y="290"/>
                  </a:lnTo>
                  <a:cubicBezTo>
                    <a:pt x="869" y="113"/>
                    <a:pt x="702" y="0"/>
                    <a:pt x="53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68" name="Google Shape;1168;p29"/>
            <p:cNvSpPr/>
            <p:nvPr/>
          </p:nvSpPr>
          <p:spPr>
            <a:xfrm flipH="1" rot="-7550157">
              <a:off x="1616729" y="534545"/>
              <a:ext cx="42671" cy="50960"/>
            </a:xfrm>
            <a:custGeom>
              <a:rect b="b" l="l" r="r" t="t"/>
              <a:pathLst>
                <a:path extrusionOk="0" h="1494" w="1251">
                  <a:moveTo>
                    <a:pt x="484" y="1"/>
                  </a:moveTo>
                  <a:lnTo>
                    <a:pt x="323" y="82"/>
                  </a:lnTo>
                  <a:lnTo>
                    <a:pt x="162" y="203"/>
                  </a:lnTo>
                  <a:lnTo>
                    <a:pt x="81" y="324"/>
                  </a:lnTo>
                  <a:cubicBezTo>
                    <a:pt x="0" y="525"/>
                    <a:pt x="0" y="767"/>
                    <a:pt x="81" y="929"/>
                  </a:cubicBezTo>
                  <a:cubicBezTo>
                    <a:pt x="162" y="1251"/>
                    <a:pt x="403" y="1453"/>
                    <a:pt x="726" y="1493"/>
                  </a:cubicBezTo>
                  <a:lnTo>
                    <a:pt x="1008" y="1372"/>
                  </a:lnTo>
                  <a:lnTo>
                    <a:pt x="1250" y="1009"/>
                  </a:lnTo>
                  <a:lnTo>
                    <a:pt x="1250" y="687"/>
                  </a:lnTo>
                  <a:lnTo>
                    <a:pt x="1210" y="566"/>
                  </a:lnTo>
                  <a:cubicBezTo>
                    <a:pt x="1008" y="41"/>
                    <a:pt x="645" y="1"/>
                    <a:pt x="48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69" name="Google Shape;1169;p29"/>
            <p:cNvSpPr/>
            <p:nvPr/>
          </p:nvSpPr>
          <p:spPr>
            <a:xfrm flipH="1" rot="-7550157">
              <a:off x="1508384" y="-75569"/>
              <a:ext cx="27561" cy="35303"/>
            </a:xfrm>
            <a:custGeom>
              <a:rect b="b" l="l" r="r" t="t"/>
              <a:pathLst>
                <a:path extrusionOk="0" h="1035" w="808">
                  <a:moveTo>
                    <a:pt x="376" y="1"/>
                  </a:moveTo>
                  <a:cubicBezTo>
                    <a:pt x="331" y="1"/>
                    <a:pt x="286" y="9"/>
                    <a:pt x="243" y="26"/>
                  </a:cubicBezTo>
                  <a:lnTo>
                    <a:pt x="41" y="268"/>
                  </a:lnTo>
                  <a:cubicBezTo>
                    <a:pt x="41" y="349"/>
                    <a:pt x="41" y="389"/>
                    <a:pt x="41" y="470"/>
                  </a:cubicBezTo>
                  <a:cubicBezTo>
                    <a:pt x="1" y="550"/>
                    <a:pt x="1" y="671"/>
                    <a:pt x="1" y="752"/>
                  </a:cubicBezTo>
                  <a:lnTo>
                    <a:pt x="283" y="1034"/>
                  </a:lnTo>
                  <a:cubicBezTo>
                    <a:pt x="485" y="954"/>
                    <a:pt x="606" y="833"/>
                    <a:pt x="727" y="671"/>
                  </a:cubicBezTo>
                  <a:cubicBezTo>
                    <a:pt x="767" y="550"/>
                    <a:pt x="808" y="389"/>
                    <a:pt x="767" y="268"/>
                  </a:cubicBezTo>
                  <a:cubicBezTo>
                    <a:pt x="704" y="110"/>
                    <a:pt x="541" y="1"/>
                    <a:pt x="37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70" name="Google Shape;1170;p29"/>
            <p:cNvSpPr/>
            <p:nvPr/>
          </p:nvSpPr>
          <p:spPr>
            <a:xfrm flipH="1" rot="-7550157">
              <a:off x="1748829" y="179788"/>
              <a:ext cx="27561" cy="32506"/>
            </a:xfrm>
            <a:custGeom>
              <a:rect b="b" l="l" r="r" t="t"/>
              <a:pathLst>
                <a:path extrusionOk="0" h="953" w="808">
                  <a:moveTo>
                    <a:pt x="485" y="0"/>
                  </a:moveTo>
                  <a:cubicBezTo>
                    <a:pt x="324" y="0"/>
                    <a:pt x="203" y="121"/>
                    <a:pt x="122" y="242"/>
                  </a:cubicBezTo>
                  <a:cubicBezTo>
                    <a:pt x="41" y="363"/>
                    <a:pt x="1" y="525"/>
                    <a:pt x="41" y="646"/>
                  </a:cubicBezTo>
                  <a:cubicBezTo>
                    <a:pt x="105" y="837"/>
                    <a:pt x="270" y="953"/>
                    <a:pt x="456" y="953"/>
                  </a:cubicBezTo>
                  <a:cubicBezTo>
                    <a:pt x="505" y="953"/>
                    <a:pt x="555" y="945"/>
                    <a:pt x="606" y="928"/>
                  </a:cubicBezTo>
                  <a:lnTo>
                    <a:pt x="807" y="686"/>
                  </a:lnTo>
                  <a:lnTo>
                    <a:pt x="807" y="605"/>
                  </a:lnTo>
                  <a:cubicBezTo>
                    <a:pt x="807" y="484"/>
                    <a:pt x="807" y="363"/>
                    <a:pt x="807" y="242"/>
                  </a:cubicBezTo>
                  <a:cubicBezTo>
                    <a:pt x="767" y="202"/>
                    <a:pt x="767" y="162"/>
                    <a:pt x="727" y="121"/>
                  </a:cubicBezTo>
                  <a:lnTo>
                    <a:pt x="485"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71" name="Google Shape;1171;p29"/>
            <p:cNvSpPr/>
            <p:nvPr/>
          </p:nvSpPr>
          <p:spPr>
            <a:xfrm flipH="1" rot="-7550157">
              <a:off x="587367" y="2209944"/>
              <a:ext cx="26162" cy="34689"/>
            </a:xfrm>
            <a:custGeom>
              <a:rect b="b" l="l" r="r" t="t"/>
              <a:pathLst>
                <a:path extrusionOk="0" h="1017" w="767">
                  <a:moveTo>
                    <a:pt x="466" y="0"/>
                  </a:moveTo>
                  <a:cubicBezTo>
                    <a:pt x="446" y="0"/>
                    <a:pt x="425" y="3"/>
                    <a:pt x="403" y="8"/>
                  </a:cubicBezTo>
                  <a:lnTo>
                    <a:pt x="161" y="290"/>
                  </a:lnTo>
                  <a:cubicBezTo>
                    <a:pt x="161" y="331"/>
                    <a:pt x="121" y="371"/>
                    <a:pt x="121" y="371"/>
                  </a:cubicBezTo>
                  <a:cubicBezTo>
                    <a:pt x="40" y="532"/>
                    <a:pt x="0" y="694"/>
                    <a:pt x="0" y="855"/>
                  </a:cubicBezTo>
                  <a:lnTo>
                    <a:pt x="323" y="1016"/>
                  </a:lnTo>
                  <a:cubicBezTo>
                    <a:pt x="645" y="855"/>
                    <a:pt x="766" y="532"/>
                    <a:pt x="726" y="210"/>
                  </a:cubicBezTo>
                  <a:cubicBezTo>
                    <a:pt x="691" y="105"/>
                    <a:pt x="596" y="0"/>
                    <a:pt x="46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72" name="Google Shape;1172;p29"/>
            <p:cNvSpPr/>
            <p:nvPr/>
          </p:nvSpPr>
          <p:spPr>
            <a:xfrm flipH="1" rot="-7550157">
              <a:off x="399071" y="1386553"/>
              <a:ext cx="82579" cy="71630"/>
            </a:xfrm>
            <a:custGeom>
              <a:rect b="b" l="l" r="r" t="t"/>
              <a:pathLst>
                <a:path extrusionOk="0" h="2100" w="2421">
                  <a:moveTo>
                    <a:pt x="963" y="0"/>
                  </a:moveTo>
                  <a:cubicBezTo>
                    <a:pt x="753" y="0"/>
                    <a:pt x="541" y="81"/>
                    <a:pt x="404" y="218"/>
                  </a:cubicBezTo>
                  <a:cubicBezTo>
                    <a:pt x="122" y="420"/>
                    <a:pt x="1" y="783"/>
                    <a:pt x="82" y="1105"/>
                  </a:cubicBezTo>
                  <a:lnTo>
                    <a:pt x="243" y="1468"/>
                  </a:lnTo>
                  <a:lnTo>
                    <a:pt x="445" y="1710"/>
                  </a:lnTo>
                  <a:lnTo>
                    <a:pt x="646" y="1831"/>
                  </a:lnTo>
                  <a:lnTo>
                    <a:pt x="727" y="1872"/>
                  </a:lnTo>
                  <a:cubicBezTo>
                    <a:pt x="934" y="2027"/>
                    <a:pt x="1174" y="2099"/>
                    <a:pt x="1415" y="2099"/>
                  </a:cubicBezTo>
                  <a:cubicBezTo>
                    <a:pt x="1550" y="2099"/>
                    <a:pt x="1685" y="2076"/>
                    <a:pt x="1816" y="2033"/>
                  </a:cubicBezTo>
                  <a:cubicBezTo>
                    <a:pt x="2098" y="1912"/>
                    <a:pt x="2300" y="1630"/>
                    <a:pt x="2421" y="1347"/>
                  </a:cubicBezTo>
                  <a:lnTo>
                    <a:pt x="2259" y="702"/>
                  </a:lnTo>
                  <a:lnTo>
                    <a:pt x="2058" y="460"/>
                  </a:lnTo>
                  <a:lnTo>
                    <a:pt x="2098" y="379"/>
                  </a:lnTo>
                  <a:cubicBezTo>
                    <a:pt x="1922" y="168"/>
                    <a:pt x="1654" y="49"/>
                    <a:pt x="1401" y="49"/>
                  </a:cubicBezTo>
                  <a:cubicBezTo>
                    <a:pt x="1364" y="49"/>
                    <a:pt x="1327" y="52"/>
                    <a:pt x="1291" y="57"/>
                  </a:cubicBezTo>
                  <a:lnTo>
                    <a:pt x="1251" y="57"/>
                  </a:lnTo>
                  <a:cubicBezTo>
                    <a:pt x="1161" y="18"/>
                    <a:pt x="1062" y="0"/>
                    <a:pt x="963"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73" name="Google Shape;1173;p29"/>
            <p:cNvSpPr/>
            <p:nvPr/>
          </p:nvSpPr>
          <p:spPr>
            <a:xfrm flipH="1" rot="-7550157">
              <a:off x="994608" y="1877271"/>
              <a:ext cx="44035" cy="49732"/>
            </a:xfrm>
            <a:custGeom>
              <a:rect b="b" l="l" r="r" t="t"/>
              <a:pathLst>
                <a:path extrusionOk="0" h="1458" w="1291">
                  <a:moveTo>
                    <a:pt x="565" y="1"/>
                  </a:moveTo>
                  <a:lnTo>
                    <a:pt x="363" y="81"/>
                  </a:lnTo>
                  <a:lnTo>
                    <a:pt x="283" y="162"/>
                  </a:lnTo>
                  <a:lnTo>
                    <a:pt x="121" y="283"/>
                  </a:lnTo>
                  <a:lnTo>
                    <a:pt x="41" y="404"/>
                  </a:lnTo>
                  <a:cubicBezTo>
                    <a:pt x="0" y="606"/>
                    <a:pt x="0" y="807"/>
                    <a:pt x="41" y="968"/>
                  </a:cubicBezTo>
                  <a:cubicBezTo>
                    <a:pt x="151" y="1264"/>
                    <a:pt x="431" y="1458"/>
                    <a:pt x="725" y="1458"/>
                  </a:cubicBezTo>
                  <a:cubicBezTo>
                    <a:pt x="752" y="1458"/>
                    <a:pt x="779" y="1456"/>
                    <a:pt x="807" y="1452"/>
                  </a:cubicBezTo>
                  <a:lnTo>
                    <a:pt x="1008" y="1291"/>
                  </a:lnTo>
                  <a:lnTo>
                    <a:pt x="1250" y="888"/>
                  </a:lnTo>
                  <a:cubicBezTo>
                    <a:pt x="1291" y="727"/>
                    <a:pt x="1291" y="525"/>
                    <a:pt x="1250" y="364"/>
                  </a:cubicBezTo>
                  <a:lnTo>
                    <a:pt x="1210" y="243"/>
                  </a:lnTo>
                  <a:lnTo>
                    <a:pt x="1049" y="122"/>
                  </a:lnTo>
                  <a:lnTo>
                    <a:pt x="766"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74" name="Google Shape;1174;p29"/>
            <p:cNvSpPr/>
            <p:nvPr/>
          </p:nvSpPr>
          <p:spPr>
            <a:xfrm flipH="1" rot="-7550157">
              <a:off x="744596" y="1913327"/>
              <a:ext cx="46832" cy="48231"/>
            </a:xfrm>
            <a:custGeom>
              <a:rect b="b" l="l" r="r" t="t"/>
              <a:pathLst>
                <a:path extrusionOk="0" h="1414" w="1373">
                  <a:moveTo>
                    <a:pt x="606" y="1"/>
                  </a:moveTo>
                  <a:lnTo>
                    <a:pt x="404" y="41"/>
                  </a:lnTo>
                  <a:lnTo>
                    <a:pt x="243" y="202"/>
                  </a:lnTo>
                  <a:lnTo>
                    <a:pt x="82" y="565"/>
                  </a:lnTo>
                  <a:cubicBezTo>
                    <a:pt x="41" y="646"/>
                    <a:pt x="1" y="767"/>
                    <a:pt x="41" y="888"/>
                  </a:cubicBezTo>
                  <a:lnTo>
                    <a:pt x="162" y="1130"/>
                  </a:lnTo>
                  <a:lnTo>
                    <a:pt x="525" y="1372"/>
                  </a:lnTo>
                  <a:cubicBezTo>
                    <a:pt x="597" y="1400"/>
                    <a:pt x="673" y="1414"/>
                    <a:pt x="749" y="1414"/>
                  </a:cubicBezTo>
                  <a:cubicBezTo>
                    <a:pt x="888" y="1414"/>
                    <a:pt x="1026" y="1369"/>
                    <a:pt x="1130" y="1291"/>
                  </a:cubicBezTo>
                  <a:lnTo>
                    <a:pt x="1251" y="1130"/>
                  </a:lnTo>
                  <a:lnTo>
                    <a:pt x="1372" y="848"/>
                  </a:lnTo>
                  <a:lnTo>
                    <a:pt x="1372" y="606"/>
                  </a:lnTo>
                  <a:lnTo>
                    <a:pt x="1251" y="323"/>
                  </a:lnTo>
                  <a:lnTo>
                    <a:pt x="1090" y="122"/>
                  </a:lnTo>
                  <a:lnTo>
                    <a:pt x="808"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75" name="Google Shape;1175;p29"/>
            <p:cNvSpPr/>
            <p:nvPr/>
          </p:nvSpPr>
          <p:spPr>
            <a:xfrm flipH="1" rot="-7550157">
              <a:off x="131493" y="2097973"/>
              <a:ext cx="28925" cy="36088"/>
            </a:xfrm>
            <a:custGeom>
              <a:rect b="b" l="l" r="r" t="t"/>
              <a:pathLst>
                <a:path extrusionOk="0" h="1058" w="848">
                  <a:moveTo>
                    <a:pt x="312" y="373"/>
                  </a:moveTo>
                  <a:cubicBezTo>
                    <a:pt x="295" y="377"/>
                    <a:pt x="288" y="391"/>
                    <a:pt x="285" y="410"/>
                  </a:cubicBezTo>
                  <a:lnTo>
                    <a:pt x="285" y="410"/>
                  </a:lnTo>
                  <a:lnTo>
                    <a:pt x="306" y="389"/>
                  </a:lnTo>
                  <a:lnTo>
                    <a:pt x="306" y="389"/>
                  </a:lnTo>
                  <a:lnTo>
                    <a:pt x="312" y="373"/>
                  </a:lnTo>
                  <a:close/>
                  <a:moveTo>
                    <a:pt x="508" y="1"/>
                  </a:moveTo>
                  <a:cubicBezTo>
                    <a:pt x="487" y="1"/>
                    <a:pt x="465" y="3"/>
                    <a:pt x="444" y="8"/>
                  </a:cubicBezTo>
                  <a:lnTo>
                    <a:pt x="312" y="373"/>
                  </a:lnTo>
                  <a:lnTo>
                    <a:pt x="312" y="373"/>
                  </a:lnTo>
                  <a:cubicBezTo>
                    <a:pt x="315" y="372"/>
                    <a:pt x="319" y="371"/>
                    <a:pt x="323" y="371"/>
                  </a:cubicBezTo>
                  <a:lnTo>
                    <a:pt x="306" y="389"/>
                  </a:lnTo>
                  <a:lnTo>
                    <a:pt x="306" y="389"/>
                  </a:lnTo>
                  <a:lnTo>
                    <a:pt x="283" y="452"/>
                  </a:lnTo>
                  <a:cubicBezTo>
                    <a:pt x="283" y="437"/>
                    <a:pt x="283" y="423"/>
                    <a:pt x="285" y="410"/>
                  </a:cubicBezTo>
                  <a:lnTo>
                    <a:pt x="285" y="410"/>
                  </a:lnTo>
                  <a:lnTo>
                    <a:pt x="283" y="412"/>
                  </a:lnTo>
                  <a:cubicBezTo>
                    <a:pt x="122" y="492"/>
                    <a:pt x="1" y="654"/>
                    <a:pt x="1" y="855"/>
                  </a:cubicBezTo>
                  <a:lnTo>
                    <a:pt x="323" y="1057"/>
                  </a:lnTo>
                  <a:lnTo>
                    <a:pt x="525" y="1057"/>
                  </a:lnTo>
                  <a:lnTo>
                    <a:pt x="807" y="775"/>
                  </a:lnTo>
                  <a:cubicBezTo>
                    <a:pt x="807" y="734"/>
                    <a:pt x="807" y="694"/>
                    <a:pt x="807" y="654"/>
                  </a:cubicBezTo>
                  <a:cubicBezTo>
                    <a:pt x="848" y="533"/>
                    <a:pt x="848" y="371"/>
                    <a:pt x="807" y="250"/>
                  </a:cubicBezTo>
                  <a:cubicBezTo>
                    <a:pt x="772" y="110"/>
                    <a:pt x="646" y="1"/>
                    <a:pt x="508"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76" name="Google Shape;1176;p29"/>
            <p:cNvSpPr/>
            <p:nvPr/>
          </p:nvSpPr>
          <p:spPr>
            <a:xfrm flipH="1" rot="-7550157">
              <a:off x="-18808" y="1723858"/>
              <a:ext cx="30289" cy="28174"/>
            </a:xfrm>
            <a:custGeom>
              <a:rect b="b" l="l" r="r" t="t"/>
              <a:pathLst>
                <a:path extrusionOk="0" h="826" w="888">
                  <a:moveTo>
                    <a:pt x="388" y="0"/>
                  </a:moveTo>
                  <a:cubicBezTo>
                    <a:pt x="285" y="0"/>
                    <a:pt x="183" y="28"/>
                    <a:pt x="81" y="105"/>
                  </a:cubicBezTo>
                  <a:lnTo>
                    <a:pt x="0" y="347"/>
                  </a:lnTo>
                  <a:cubicBezTo>
                    <a:pt x="0" y="638"/>
                    <a:pt x="182" y="826"/>
                    <a:pt x="400" y="826"/>
                  </a:cubicBezTo>
                  <a:cubicBezTo>
                    <a:pt x="453" y="826"/>
                    <a:pt x="509" y="815"/>
                    <a:pt x="565" y="791"/>
                  </a:cubicBezTo>
                  <a:cubicBezTo>
                    <a:pt x="766" y="710"/>
                    <a:pt x="887" y="428"/>
                    <a:pt x="847" y="186"/>
                  </a:cubicBezTo>
                  <a:lnTo>
                    <a:pt x="605" y="24"/>
                  </a:lnTo>
                  <a:lnTo>
                    <a:pt x="565" y="24"/>
                  </a:lnTo>
                  <a:cubicBezTo>
                    <a:pt x="506" y="10"/>
                    <a:pt x="447" y="0"/>
                    <a:pt x="38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77" name="Google Shape;1177;p29"/>
            <p:cNvSpPr/>
            <p:nvPr/>
          </p:nvSpPr>
          <p:spPr>
            <a:xfrm flipH="1" rot="-7550157">
              <a:off x="190990" y="1604561"/>
              <a:ext cx="49527" cy="55053"/>
            </a:xfrm>
            <a:custGeom>
              <a:rect b="b" l="l" r="r" t="t"/>
              <a:pathLst>
                <a:path extrusionOk="0" h="1614" w="1452">
                  <a:moveTo>
                    <a:pt x="645" y="0"/>
                  </a:moveTo>
                  <a:cubicBezTo>
                    <a:pt x="242" y="202"/>
                    <a:pt x="0" y="605"/>
                    <a:pt x="0" y="1049"/>
                  </a:cubicBezTo>
                  <a:lnTo>
                    <a:pt x="121" y="1291"/>
                  </a:lnTo>
                  <a:lnTo>
                    <a:pt x="403" y="1533"/>
                  </a:lnTo>
                  <a:lnTo>
                    <a:pt x="645" y="1614"/>
                  </a:lnTo>
                  <a:cubicBezTo>
                    <a:pt x="968" y="1533"/>
                    <a:pt x="1250" y="1331"/>
                    <a:pt x="1371" y="1049"/>
                  </a:cubicBezTo>
                  <a:cubicBezTo>
                    <a:pt x="1452" y="847"/>
                    <a:pt x="1452" y="605"/>
                    <a:pt x="1371" y="404"/>
                  </a:cubicBezTo>
                  <a:cubicBezTo>
                    <a:pt x="1371" y="363"/>
                    <a:pt x="1331" y="323"/>
                    <a:pt x="1331" y="242"/>
                  </a:cubicBezTo>
                  <a:lnTo>
                    <a:pt x="1170" y="121"/>
                  </a:lnTo>
                  <a:lnTo>
                    <a:pt x="847"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78" name="Google Shape;1178;p29"/>
            <p:cNvSpPr/>
            <p:nvPr/>
          </p:nvSpPr>
          <p:spPr>
            <a:xfrm flipH="1" rot="-7550157">
              <a:off x="1392384" y="1345177"/>
              <a:ext cx="78452" cy="95473"/>
            </a:xfrm>
            <a:custGeom>
              <a:rect b="b" l="l" r="r" t="t"/>
              <a:pathLst>
                <a:path extrusionOk="0" h="2799" w="2300">
                  <a:moveTo>
                    <a:pt x="1334" y="0"/>
                  </a:moveTo>
                  <a:cubicBezTo>
                    <a:pt x="1280" y="0"/>
                    <a:pt x="1225" y="5"/>
                    <a:pt x="1170" y="14"/>
                  </a:cubicBezTo>
                  <a:lnTo>
                    <a:pt x="807" y="296"/>
                  </a:lnTo>
                  <a:lnTo>
                    <a:pt x="726" y="417"/>
                  </a:lnTo>
                  <a:cubicBezTo>
                    <a:pt x="565" y="579"/>
                    <a:pt x="484" y="780"/>
                    <a:pt x="444" y="982"/>
                  </a:cubicBezTo>
                  <a:lnTo>
                    <a:pt x="283" y="1143"/>
                  </a:lnTo>
                  <a:lnTo>
                    <a:pt x="121" y="1466"/>
                  </a:lnTo>
                  <a:lnTo>
                    <a:pt x="81" y="1547"/>
                  </a:lnTo>
                  <a:cubicBezTo>
                    <a:pt x="41" y="1708"/>
                    <a:pt x="0" y="1869"/>
                    <a:pt x="41" y="2071"/>
                  </a:cubicBezTo>
                  <a:lnTo>
                    <a:pt x="283" y="2474"/>
                  </a:lnTo>
                  <a:lnTo>
                    <a:pt x="605" y="2676"/>
                  </a:lnTo>
                  <a:lnTo>
                    <a:pt x="726" y="2756"/>
                  </a:lnTo>
                  <a:cubicBezTo>
                    <a:pt x="826" y="2785"/>
                    <a:pt x="926" y="2798"/>
                    <a:pt x="1025" y="2798"/>
                  </a:cubicBezTo>
                  <a:cubicBezTo>
                    <a:pt x="1204" y="2798"/>
                    <a:pt x="1377" y="2754"/>
                    <a:pt x="1533" y="2676"/>
                  </a:cubicBezTo>
                  <a:lnTo>
                    <a:pt x="1775" y="2353"/>
                  </a:lnTo>
                  <a:lnTo>
                    <a:pt x="1896" y="2030"/>
                  </a:lnTo>
                  <a:lnTo>
                    <a:pt x="1896" y="1869"/>
                  </a:lnTo>
                  <a:lnTo>
                    <a:pt x="2138" y="1587"/>
                  </a:lnTo>
                  <a:lnTo>
                    <a:pt x="2299" y="1224"/>
                  </a:lnTo>
                  <a:lnTo>
                    <a:pt x="2259" y="740"/>
                  </a:lnTo>
                  <a:cubicBezTo>
                    <a:pt x="2152" y="275"/>
                    <a:pt x="1759" y="0"/>
                    <a:pt x="133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79" name="Google Shape;1179;p29"/>
            <p:cNvSpPr/>
            <p:nvPr/>
          </p:nvSpPr>
          <p:spPr>
            <a:xfrm flipH="1" rot="-7550157">
              <a:off x="1552141" y="951190"/>
              <a:ext cx="44070" cy="51403"/>
            </a:xfrm>
            <a:custGeom>
              <a:rect b="b" l="l" r="r" t="t"/>
              <a:pathLst>
                <a:path extrusionOk="0" h="1507" w="1292">
                  <a:moveTo>
                    <a:pt x="687" y="0"/>
                  </a:moveTo>
                  <a:cubicBezTo>
                    <a:pt x="487" y="0"/>
                    <a:pt x="297" y="84"/>
                    <a:pt x="162" y="252"/>
                  </a:cubicBezTo>
                  <a:cubicBezTo>
                    <a:pt x="41" y="494"/>
                    <a:pt x="1" y="776"/>
                    <a:pt x="82" y="1018"/>
                  </a:cubicBezTo>
                  <a:cubicBezTo>
                    <a:pt x="162" y="1220"/>
                    <a:pt x="283" y="1381"/>
                    <a:pt x="485" y="1462"/>
                  </a:cubicBezTo>
                  <a:cubicBezTo>
                    <a:pt x="546" y="1493"/>
                    <a:pt x="614" y="1506"/>
                    <a:pt x="683" y="1506"/>
                  </a:cubicBezTo>
                  <a:cubicBezTo>
                    <a:pt x="794" y="1506"/>
                    <a:pt x="909" y="1472"/>
                    <a:pt x="1009" y="1422"/>
                  </a:cubicBezTo>
                  <a:lnTo>
                    <a:pt x="1130" y="1260"/>
                  </a:lnTo>
                  <a:lnTo>
                    <a:pt x="1170" y="1099"/>
                  </a:lnTo>
                  <a:lnTo>
                    <a:pt x="1130" y="1059"/>
                  </a:lnTo>
                  <a:lnTo>
                    <a:pt x="1251" y="857"/>
                  </a:lnTo>
                  <a:lnTo>
                    <a:pt x="1291" y="575"/>
                  </a:lnTo>
                  <a:lnTo>
                    <a:pt x="1211" y="373"/>
                  </a:lnTo>
                  <a:lnTo>
                    <a:pt x="1130" y="252"/>
                  </a:lnTo>
                  <a:lnTo>
                    <a:pt x="928" y="91"/>
                  </a:lnTo>
                  <a:lnTo>
                    <a:pt x="807" y="10"/>
                  </a:lnTo>
                  <a:cubicBezTo>
                    <a:pt x="767" y="3"/>
                    <a:pt x="727" y="0"/>
                    <a:pt x="687"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80" name="Google Shape;1180;p29"/>
            <p:cNvSpPr/>
            <p:nvPr/>
          </p:nvSpPr>
          <p:spPr>
            <a:xfrm flipH="1" rot="-7550157">
              <a:off x="1195346" y="722898"/>
              <a:ext cx="78418" cy="83944"/>
            </a:xfrm>
            <a:custGeom>
              <a:rect b="b" l="l" r="r" t="t"/>
              <a:pathLst>
                <a:path extrusionOk="0" h="2461" w="2299">
                  <a:moveTo>
                    <a:pt x="1089" y="0"/>
                  </a:moveTo>
                  <a:cubicBezTo>
                    <a:pt x="363" y="242"/>
                    <a:pt x="0" y="1008"/>
                    <a:pt x="202" y="1734"/>
                  </a:cubicBezTo>
                  <a:cubicBezTo>
                    <a:pt x="282" y="1936"/>
                    <a:pt x="403" y="2097"/>
                    <a:pt x="524" y="2258"/>
                  </a:cubicBezTo>
                  <a:lnTo>
                    <a:pt x="807" y="2379"/>
                  </a:lnTo>
                  <a:lnTo>
                    <a:pt x="1049" y="2460"/>
                  </a:lnTo>
                  <a:lnTo>
                    <a:pt x="1331" y="2460"/>
                  </a:lnTo>
                  <a:lnTo>
                    <a:pt x="1855" y="2258"/>
                  </a:lnTo>
                  <a:lnTo>
                    <a:pt x="2178" y="1936"/>
                  </a:lnTo>
                  <a:lnTo>
                    <a:pt x="2299" y="1613"/>
                  </a:lnTo>
                  <a:lnTo>
                    <a:pt x="2299" y="1129"/>
                  </a:lnTo>
                  <a:lnTo>
                    <a:pt x="2138" y="484"/>
                  </a:lnTo>
                  <a:lnTo>
                    <a:pt x="1815" y="121"/>
                  </a:lnTo>
                  <a:lnTo>
                    <a:pt x="1533"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81" name="Google Shape;1181;p29"/>
            <p:cNvSpPr/>
            <p:nvPr/>
          </p:nvSpPr>
          <p:spPr>
            <a:xfrm flipH="1" rot="-7550157">
              <a:off x="1328263" y="1208212"/>
              <a:ext cx="78452" cy="78554"/>
            </a:xfrm>
            <a:custGeom>
              <a:rect b="b" l="l" r="r" t="t"/>
              <a:pathLst>
                <a:path extrusionOk="0" h="2303" w="2300">
                  <a:moveTo>
                    <a:pt x="1056" y="1"/>
                  </a:moveTo>
                  <a:cubicBezTo>
                    <a:pt x="790" y="1"/>
                    <a:pt x="531" y="90"/>
                    <a:pt x="323" y="246"/>
                  </a:cubicBezTo>
                  <a:lnTo>
                    <a:pt x="121" y="569"/>
                  </a:lnTo>
                  <a:lnTo>
                    <a:pt x="0" y="851"/>
                  </a:lnTo>
                  <a:lnTo>
                    <a:pt x="0" y="1375"/>
                  </a:lnTo>
                  <a:cubicBezTo>
                    <a:pt x="202" y="1899"/>
                    <a:pt x="686" y="2262"/>
                    <a:pt x="1251" y="2303"/>
                  </a:cubicBezTo>
                  <a:lnTo>
                    <a:pt x="1372" y="2303"/>
                  </a:lnTo>
                  <a:lnTo>
                    <a:pt x="1734" y="2182"/>
                  </a:lnTo>
                  <a:lnTo>
                    <a:pt x="1976" y="2020"/>
                  </a:lnTo>
                  <a:lnTo>
                    <a:pt x="2178" y="1698"/>
                  </a:lnTo>
                  <a:cubicBezTo>
                    <a:pt x="2299" y="1415"/>
                    <a:pt x="2299" y="1133"/>
                    <a:pt x="2178" y="810"/>
                  </a:cubicBezTo>
                  <a:cubicBezTo>
                    <a:pt x="2057" y="488"/>
                    <a:pt x="1815" y="206"/>
                    <a:pt x="1492" y="85"/>
                  </a:cubicBezTo>
                  <a:cubicBezTo>
                    <a:pt x="1350" y="27"/>
                    <a:pt x="1202" y="1"/>
                    <a:pt x="105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82" name="Google Shape;1182;p29"/>
            <p:cNvSpPr/>
            <p:nvPr/>
          </p:nvSpPr>
          <p:spPr>
            <a:xfrm flipH="1" rot="-7550157">
              <a:off x="743879" y="152783"/>
              <a:ext cx="11017" cy="26196"/>
            </a:xfrm>
            <a:custGeom>
              <a:rect b="b" l="l" r="r" t="t"/>
              <a:pathLst>
                <a:path extrusionOk="0" h="768" w="323">
                  <a:moveTo>
                    <a:pt x="0" y="1"/>
                  </a:moveTo>
                  <a:lnTo>
                    <a:pt x="81" y="767"/>
                  </a:lnTo>
                  <a:lnTo>
                    <a:pt x="282" y="444"/>
                  </a:lnTo>
                  <a:cubicBezTo>
                    <a:pt x="323" y="364"/>
                    <a:pt x="323" y="283"/>
                    <a:pt x="323" y="202"/>
                  </a:cubicBezTo>
                  <a:lnTo>
                    <a:pt x="0"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83" name="Google Shape;1183;p29"/>
            <p:cNvSpPr/>
            <p:nvPr/>
          </p:nvSpPr>
          <p:spPr>
            <a:xfrm flipH="1" rot="-7550157">
              <a:off x="939188" y="1215649"/>
              <a:ext cx="64672" cy="68833"/>
            </a:xfrm>
            <a:custGeom>
              <a:rect b="b" l="l" r="r" t="t"/>
              <a:pathLst>
                <a:path extrusionOk="0" h="2018" w="1896">
                  <a:moveTo>
                    <a:pt x="766" y="1"/>
                  </a:moveTo>
                  <a:lnTo>
                    <a:pt x="565" y="82"/>
                  </a:lnTo>
                  <a:lnTo>
                    <a:pt x="282" y="364"/>
                  </a:lnTo>
                  <a:lnTo>
                    <a:pt x="81" y="767"/>
                  </a:lnTo>
                  <a:cubicBezTo>
                    <a:pt x="40" y="928"/>
                    <a:pt x="0" y="1090"/>
                    <a:pt x="40" y="1251"/>
                  </a:cubicBezTo>
                  <a:lnTo>
                    <a:pt x="282" y="1695"/>
                  </a:lnTo>
                  <a:lnTo>
                    <a:pt x="605" y="1896"/>
                  </a:lnTo>
                  <a:lnTo>
                    <a:pt x="766" y="1977"/>
                  </a:lnTo>
                  <a:cubicBezTo>
                    <a:pt x="847" y="2004"/>
                    <a:pt x="937" y="2017"/>
                    <a:pt x="1029" y="2017"/>
                  </a:cubicBezTo>
                  <a:cubicBezTo>
                    <a:pt x="1214" y="2017"/>
                    <a:pt x="1412" y="1964"/>
                    <a:pt x="1573" y="1856"/>
                  </a:cubicBezTo>
                  <a:lnTo>
                    <a:pt x="1815" y="1533"/>
                  </a:lnTo>
                  <a:lnTo>
                    <a:pt x="1895" y="1251"/>
                  </a:lnTo>
                  <a:lnTo>
                    <a:pt x="1895" y="807"/>
                  </a:lnTo>
                  <a:lnTo>
                    <a:pt x="1815" y="485"/>
                  </a:lnTo>
                  <a:lnTo>
                    <a:pt x="1492" y="162"/>
                  </a:lnTo>
                  <a:lnTo>
                    <a:pt x="1210"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84" name="Google Shape;1184;p29"/>
            <p:cNvSpPr/>
            <p:nvPr/>
          </p:nvSpPr>
          <p:spPr>
            <a:xfrm flipH="1" rot="-7550157">
              <a:off x="960375" y="1455202"/>
              <a:ext cx="70197" cy="74325"/>
            </a:xfrm>
            <a:custGeom>
              <a:rect b="b" l="l" r="r" t="t"/>
              <a:pathLst>
                <a:path extrusionOk="0" h="2179" w="2058">
                  <a:moveTo>
                    <a:pt x="928" y="1"/>
                  </a:moveTo>
                  <a:lnTo>
                    <a:pt x="565" y="82"/>
                  </a:lnTo>
                  <a:lnTo>
                    <a:pt x="364" y="203"/>
                  </a:lnTo>
                  <a:lnTo>
                    <a:pt x="162" y="445"/>
                  </a:lnTo>
                  <a:cubicBezTo>
                    <a:pt x="41" y="727"/>
                    <a:pt x="1" y="1049"/>
                    <a:pt x="122" y="1332"/>
                  </a:cubicBezTo>
                  <a:cubicBezTo>
                    <a:pt x="243" y="1695"/>
                    <a:pt x="525" y="2017"/>
                    <a:pt x="848" y="2179"/>
                  </a:cubicBezTo>
                  <a:lnTo>
                    <a:pt x="1251" y="2179"/>
                  </a:lnTo>
                  <a:lnTo>
                    <a:pt x="1574" y="2017"/>
                  </a:lnTo>
                  <a:lnTo>
                    <a:pt x="1856" y="1735"/>
                  </a:lnTo>
                  <a:cubicBezTo>
                    <a:pt x="2017" y="1412"/>
                    <a:pt x="2057" y="1049"/>
                    <a:pt x="1936" y="727"/>
                  </a:cubicBezTo>
                  <a:cubicBezTo>
                    <a:pt x="1775" y="283"/>
                    <a:pt x="1372" y="1"/>
                    <a:pt x="928"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85" name="Google Shape;1185;p29"/>
            <p:cNvSpPr/>
            <p:nvPr/>
          </p:nvSpPr>
          <p:spPr>
            <a:xfrm flipH="1" rot="-7550157">
              <a:off x="702923" y="1490777"/>
              <a:ext cx="78452" cy="77224"/>
            </a:xfrm>
            <a:custGeom>
              <a:rect b="b" l="l" r="r" t="t"/>
              <a:pathLst>
                <a:path extrusionOk="0" h="2264" w="2300">
                  <a:moveTo>
                    <a:pt x="1073" y="1"/>
                  </a:moveTo>
                  <a:cubicBezTo>
                    <a:pt x="663" y="1"/>
                    <a:pt x="268" y="236"/>
                    <a:pt x="81" y="610"/>
                  </a:cubicBezTo>
                  <a:lnTo>
                    <a:pt x="0" y="933"/>
                  </a:lnTo>
                  <a:lnTo>
                    <a:pt x="0" y="1215"/>
                  </a:lnTo>
                  <a:lnTo>
                    <a:pt x="121" y="1538"/>
                  </a:lnTo>
                  <a:cubicBezTo>
                    <a:pt x="323" y="1860"/>
                    <a:pt x="686" y="2143"/>
                    <a:pt x="1130" y="2264"/>
                  </a:cubicBezTo>
                  <a:lnTo>
                    <a:pt x="1452" y="2264"/>
                  </a:lnTo>
                  <a:lnTo>
                    <a:pt x="1694" y="2183"/>
                  </a:lnTo>
                  <a:lnTo>
                    <a:pt x="1977" y="1981"/>
                  </a:lnTo>
                  <a:cubicBezTo>
                    <a:pt x="2219" y="1659"/>
                    <a:pt x="2299" y="1215"/>
                    <a:pt x="2178" y="812"/>
                  </a:cubicBezTo>
                  <a:cubicBezTo>
                    <a:pt x="2017" y="368"/>
                    <a:pt x="1614" y="46"/>
                    <a:pt x="1170" y="5"/>
                  </a:cubicBezTo>
                  <a:cubicBezTo>
                    <a:pt x="1138" y="2"/>
                    <a:pt x="1106" y="1"/>
                    <a:pt x="107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86" name="Google Shape;1186;p29"/>
            <p:cNvSpPr/>
            <p:nvPr/>
          </p:nvSpPr>
          <p:spPr>
            <a:xfrm flipH="1" rot="-7550157">
              <a:off x="952532" y="438745"/>
              <a:ext cx="53688" cy="53654"/>
            </a:xfrm>
            <a:custGeom>
              <a:rect b="b" l="l" r="r" t="t"/>
              <a:pathLst>
                <a:path extrusionOk="0" h="1573" w="1574">
                  <a:moveTo>
                    <a:pt x="726" y="0"/>
                  </a:moveTo>
                  <a:cubicBezTo>
                    <a:pt x="565" y="40"/>
                    <a:pt x="404" y="161"/>
                    <a:pt x="283" y="323"/>
                  </a:cubicBezTo>
                  <a:lnTo>
                    <a:pt x="202" y="363"/>
                  </a:lnTo>
                  <a:lnTo>
                    <a:pt x="41" y="686"/>
                  </a:lnTo>
                  <a:lnTo>
                    <a:pt x="0" y="887"/>
                  </a:lnTo>
                  <a:cubicBezTo>
                    <a:pt x="0" y="928"/>
                    <a:pt x="0" y="1008"/>
                    <a:pt x="41" y="1049"/>
                  </a:cubicBezTo>
                  <a:cubicBezTo>
                    <a:pt x="81" y="1250"/>
                    <a:pt x="242" y="1412"/>
                    <a:pt x="444" y="1533"/>
                  </a:cubicBezTo>
                  <a:cubicBezTo>
                    <a:pt x="538" y="1559"/>
                    <a:pt x="637" y="1573"/>
                    <a:pt x="735" y="1573"/>
                  </a:cubicBezTo>
                  <a:cubicBezTo>
                    <a:pt x="932" y="1573"/>
                    <a:pt x="1130" y="1519"/>
                    <a:pt x="1291" y="1412"/>
                  </a:cubicBezTo>
                  <a:lnTo>
                    <a:pt x="1452" y="1250"/>
                  </a:lnTo>
                  <a:lnTo>
                    <a:pt x="1573" y="928"/>
                  </a:lnTo>
                  <a:lnTo>
                    <a:pt x="1573" y="726"/>
                  </a:lnTo>
                  <a:lnTo>
                    <a:pt x="1573" y="645"/>
                  </a:lnTo>
                  <a:cubicBezTo>
                    <a:pt x="1493" y="403"/>
                    <a:pt x="1331" y="161"/>
                    <a:pt x="1130" y="40"/>
                  </a:cubicBezTo>
                  <a:lnTo>
                    <a:pt x="1009"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87" name="Google Shape;1187;p29"/>
            <p:cNvSpPr/>
            <p:nvPr/>
          </p:nvSpPr>
          <p:spPr>
            <a:xfrm flipH="1" rot="-7550157">
              <a:off x="846113" y="1052366"/>
              <a:ext cx="63307" cy="70948"/>
            </a:xfrm>
            <a:custGeom>
              <a:rect b="b" l="l" r="r" t="t"/>
              <a:pathLst>
                <a:path extrusionOk="0" h="2080" w="1856">
                  <a:moveTo>
                    <a:pt x="727" y="0"/>
                  </a:moveTo>
                  <a:lnTo>
                    <a:pt x="444" y="121"/>
                  </a:lnTo>
                  <a:lnTo>
                    <a:pt x="122" y="484"/>
                  </a:lnTo>
                  <a:lnTo>
                    <a:pt x="1" y="847"/>
                  </a:lnTo>
                  <a:lnTo>
                    <a:pt x="41" y="1331"/>
                  </a:lnTo>
                  <a:cubicBezTo>
                    <a:pt x="253" y="1966"/>
                    <a:pt x="646" y="2080"/>
                    <a:pt x="897" y="2080"/>
                  </a:cubicBezTo>
                  <a:cubicBezTo>
                    <a:pt x="981" y="2080"/>
                    <a:pt x="1049" y="2067"/>
                    <a:pt x="1090" y="2057"/>
                  </a:cubicBezTo>
                  <a:lnTo>
                    <a:pt x="1452" y="1775"/>
                  </a:lnTo>
                  <a:lnTo>
                    <a:pt x="1694" y="1412"/>
                  </a:lnTo>
                  <a:cubicBezTo>
                    <a:pt x="1815" y="1210"/>
                    <a:pt x="1856" y="968"/>
                    <a:pt x="1815" y="726"/>
                  </a:cubicBezTo>
                  <a:lnTo>
                    <a:pt x="1573" y="282"/>
                  </a:lnTo>
                  <a:lnTo>
                    <a:pt x="1251" y="81"/>
                  </a:lnTo>
                  <a:lnTo>
                    <a:pt x="727"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88" name="Google Shape;1188;p29"/>
            <p:cNvSpPr/>
            <p:nvPr/>
          </p:nvSpPr>
          <p:spPr>
            <a:xfrm flipH="1" rot="-7550157">
              <a:off x="1749259" y="1424379"/>
              <a:ext cx="45400" cy="49561"/>
            </a:xfrm>
            <a:custGeom>
              <a:rect b="b" l="l" r="r" t="t"/>
              <a:pathLst>
                <a:path extrusionOk="0" h="1453" w="1331">
                  <a:moveTo>
                    <a:pt x="524" y="1"/>
                  </a:moveTo>
                  <a:lnTo>
                    <a:pt x="323" y="122"/>
                  </a:lnTo>
                  <a:lnTo>
                    <a:pt x="81" y="565"/>
                  </a:lnTo>
                  <a:cubicBezTo>
                    <a:pt x="40" y="686"/>
                    <a:pt x="0" y="807"/>
                    <a:pt x="40" y="928"/>
                  </a:cubicBezTo>
                  <a:lnTo>
                    <a:pt x="161" y="1130"/>
                  </a:lnTo>
                  <a:lnTo>
                    <a:pt x="484" y="1372"/>
                  </a:lnTo>
                  <a:cubicBezTo>
                    <a:pt x="605" y="1452"/>
                    <a:pt x="726" y="1452"/>
                    <a:pt x="847" y="1452"/>
                  </a:cubicBezTo>
                  <a:lnTo>
                    <a:pt x="1049" y="1291"/>
                  </a:lnTo>
                  <a:lnTo>
                    <a:pt x="1250" y="928"/>
                  </a:lnTo>
                  <a:cubicBezTo>
                    <a:pt x="1291" y="807"/>
                    <a:pt x="1331" y="686"/>
                    <a:pt x="1291" y="565"/>
                  </a:cubicBezTo>
                  <a:lnTo>
                    <a:pt x="1210" y="364"/>
                  </a:lnTo>
                  <a:lnTo>
                    <a:pt x="847" y="41"/>
                  </a:lnTo>
                  <a:cubicBezTo>
                    <a:pt x="726" y="1"/>
                    <a:pt x="605" y="1"/>
                    <a:pt x="52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89" name="Google Shape;1189;p29"/>
            <p:cNvSpPr/>
            <p:nvPr/>
          </p:nvSpPr>
          <p:spPr>
            <a:xfrm flipH="1" rot="-7550157">
              <a:off x="1451315" y="257698"/>
              <a:ext cx="35815" cy="28959"/>
            </a:xfrm>
            <a:custGeom>
              <a:rect b="b" l="l" r="r" t="t"/>
              <a:pathLst>
                <a:path extrusionOk="0" h="849" w="1050">
                  <a:moveTo>
                    <a:pt x="559" y="0"/>
                  </a:moveTo>
                  <a:cubicBezTo>
                    <a:pt x="496" y="0"/>
                    <a:pt x="430" y="13"/>
                    <a:pt x="364" y="41"/>
                  </a:cubicBezTo>
                  <a:cubicBezTo>
                    <a:pt x="122" y="122"/>
                    <a:pt x="1" y="364"/>
                    <a:pt x="41" y="646"/>
                  </a:cubicBezTo>
                  <a:lnTo>
                    <a:pt x="202" y="808"/>
                  </a:lnTo>
                  <a:cubicBezTo>
                    <a:pt x="283" y="835"/>
                    <a:pt x="368" y="848"/>
                    <a:pt x="453" y="848"/>
                  </a:cubicBezTo>
                  <a:cubicBezTo>
                    <a:pt x="623" y="848"/>
                    <a:pt x="794" y="794"/>
                    <a:pt x="928" y="687"/>
                  </a:cubicBezTo>
                  <a:lnTo>
                    <a:pt x="1049" y="404"/>
                  </a:lnTo>
                  <a:lnTo>
                    <a:pt x="1049" y="324"/>
                  </a:lnTo>
                  <a:cubicBezTo>
                    <a:pt x="956" y="138"/>
                    <a:pt x="769" y="0"/>
                    <a:pt x="559"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190" name="Google Shape;1190;p29"/>
          <p:cNvSpPr txBox="1"/>
          <p:nvPr>
            <p:ph type="title"/>
          </p:nvPr>
        </p:nvSpPr>
        <p:spPr>
          <a:xfrm>
            <a:off x="1084613" y="3247401"/>
            <a:ext cx="1690200" cy="5028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1800"/>
              <a:buNone/>
              <a:defRPr sz="1800"/>
            </a:lvl1pPr>
            <a:lvl2pPr lvl="1" rtl="0">
              <a:spcBef>
                <a:spcPts val="0"/>
              </a:spcBef>
              <a:spcAft>
                <a:spcPts val="0"/>
              </a:spcAft>
              <a:buSzPts val="1800"/>
              <a:buNone/>
              <a:defRPr sz="1800"/>
            </a:lvl2pPr>
            <a:lvl3pPr lvl="2" rtl="0">
              <a:spcBef>
                <a:spcPts val="0"/>
              </a:spcBef>
              <a:spcAft>
                <a:spcPts val="0"/>
              </a:spcAft>
              <a:buSzPts val="1800"/>
              <a:buNone/>
              <a:defRPr sz="1800"/>
            </a:lvl3pPr>
            <a:lvl4pPr lvl="3" rtl="0">
              <a:spcBef>
                <a:spcPts val="0"/>
              </a:spcBef>
              <a:spcAft>
                <a:spcPts val="0"/>
              </a:spcAft>
              <a:buSzPts val="1800"/>
              <a:buNone/>
              <a:defRPr sz="1800"/>
            </a:lvl4pPr>
            <a:lvl5pPr lvl="4" rtl="0">
              <a:spcBef>
                <a:spcPts val="0"/>
              </a:spcBef>
              <a:spcAft>
                <a:spcPts val="0"/>
              </a:spcAft>
              <a:buSzPts val="1800"/>
              <a:buNone/>
              <a:defRPr sz="1800"/>
            </a:lvl5pPr>
            <a:lvl6pPr lvl="5" rtl="0">
              <a:spcBef>
                <a:spcPts val="0"/>
              </a:spcBef>
              <a:spcAft>
                <a:spcPts val="0"/>
              </a:spcAft>
              <a:buSzPts val="1800"/>
              <a:buNone/>
              <a:defRPr sz="1800"/>
            </a:lvl6pPr>
            <a:lvl7pPr lvl="6" rtl="0">
              <a:spcBef>
                <a:spcPts val="0"/>
              </a:spcBef>
              <a:spcAft>
                <a:spcPts val="0"/>
              </a:spcAft>
              <a:buSzPts val="1800"/>
              <a:buNone/>
              <a:defRPr sz="1800"/>
            </a:lvl7pPr>
            <a:lvl8pPr lvl="7" rtl="0">
              <a:spcBef>
                <a:spcPts val="0"/>
              </a:spcBef>
              <a:spcAft>
                <a:spcPts val="0"/>
              </a:spcAft>
              <a:buSzPts val="1800"/>
              <a:buNone/>
              <a:defRPr sz="1800"/>
            </a:lvl8pPr>
            <a:lvl9pPr lvl="8" rtl="0">
              <a:spcBef>
                <a:spcPts val="0"/>
              </a:spcBef>
              <a:spcAft>
                <a:spcPts val="0"/>
              </a:spcAft>
              <a:buSzPts val="1800"/>
              <a:buNone/>
              <a:defRPr sz="1800"/>
            </a:lvl9pPr>
          </a:lstStyle>
          <a:p/>
        </p:txBody>
      </p:sp>
      <p:sp>
        <p:nvSpPr>
          <p:cNvPr id="1191" name="Google Shape;1191;p29"/>
          <p:cNvSpPr txBox="1"/>
          <p:nvPr>
            <p:ph idx="1" type="subTitle"/>
          </p:nvPr>
        </p:nvSpPr>
        <p:spPr>
          <a:xfrm>
            <a:off x="1086250" y="3546226"/>
            <a:ext cx="1690200" cy="9033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1400"/>
              <a:buNone/>
              <a:defRPr sz="1400"/>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192" name="Google Shape;1192;p29"/>
          <p:cNvSpPr txBox="1"/>
          <p:nvPr>
            <p:ph idx="2" type="title"/>
          </p:nvPr>
        </p:nvSpPr>
        <p:spPr>
          <a:xfrm>
            <a:off x="2864438" y="2613200"/>
            <a:ext cx="1690200" cy="5028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1800"/>
              <a:buNone/>
              <a:defRPr sz="1800"/>
            </a:lvl1pPr>
            <a:lvl2pPr lvl="1" rtl="0">
              <a:spcBef>
                <a:spcPts val="0"/>
              </a:spcBef>
              <a:spcAft>
                <a:spcPts val="0"/>
              </a:spcAft>
              <a:buSzPts val="1800"/>
              <a:buNone/>
              <a:defRPr sz="1800"/>
            </a:lvl2pPr>
            <a:lvl3pPr lvl="2" rtl="0">
              <a:spcBef>
                <a:spcPts val="0"/>
              </a:spcBef>
              <a:spcAft>
                <a:spcPts val="0"/>
              </a:spcAft>
              <a:buSzPts val="1800"/>
              <a:buNone/>
              <a:defRPr sz="1800"/>
            </a:lvl3pPr>
            <a:lvl4pPr lvl="3" rtl="0">
              <a:spcBef>
                <a:spcPts val="0"/>
              </a:spcBef>
              <a:spcAft>
                <a:spcPts val="0"/>
              </a:spcAft>
              <a:buSzPts val="1800"/>
              <a:buNone/>
              <a:defRPr sz="1800"/>
            </a:lvl4pPr>
            <a:lvl5pPr lvl="4" rtl="0">
              <a:spcBef>
                <a:spcPts val="0"/>
              </a:spcBef>
              <a:spcAft>
                <a:spcPts val="0"/>
              </a:spcAft>
              <a:buSzPts val="1800"/>
              <a:buNone/>
              <a:defRPr sz="1800"/>
            </a:lvl5pPr>
            <a:lvl6pPr lvl="5" rtl="0">
              <a:spcBef>
                <a:spcPts val="0"/>
              </a:spcBef>
              <a:spcAft>
                <a:spcPts val="0"/>
              </a:spcAft>
              <a:buSzPts val="1800"/>
              <a:buNone/>
              <a:defRPr sz="1800"/>
            </a:lvl6pPr>
            <a:lvl7pPr lvl="6" rtl="0">
              <a:spcBef>
                <a:spcPts val="0"/>
              </a:spcBef>
              <a:spcAft>
                <a:spcPts val="0"/>
              </a:spcAft>
              <a:buSzPts val="1800"/>
              <a:buNone/>
              <a:defRPr sz="1800"/>
            </a:lvl7pPr>
            <a:lvl8pPr lvl="7" rtl="0">
              <a:spcBef>
                <a:spcPts val="0"/>
              </a:spcBef>
              <a:spcAft>
                <a:spcPts val="0"/>
              </a:spcAft>
              <a:buSzPts val="1800"/>
              <a:buNone/>
              <a:defRPr sz="1800"/>
            </a:lvl8pPr>
            <a:lvl9pPr lvl="8" rtl="0">
              <a:spcBef>
                <a:spcPts val="0"/>
              </a:spcBef>
              <a:spcAft>
                <a:spcPts val="0"/>
              </a:spcAft>
              <a:buSzPts val="1800"/>
              <a:buNone/>
              <a:defRPr sz="1800"/>
            </a:lvl9pPr>
          </a:lstStyle>
          <a:p/>
        </p:txBody>
      </p:sp>
      <p:sp>
        <p:nvSpPr>
          <p:cNvPr id="1193" name="Google Shape;1193;p29"/>
          <p:cNvSpPr txBox="1"/>
          <p:nvPr>
            <p:ph idx="3" type="subTitle"/>
          </p:nvPr>
        </p:nvSpPr>
        <p:spPr>
          <a:xfrm>
            <a:off x="2866075" y="2912025"/>
            <a:ext cx="1690200" cy="9033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1400"/>
              <a:buNone/>
              <a:defRPr sz="1400"/>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194" name="Google Shape;1194;p29"/>
          <p:cNvSpPr txBox="1"/>
          <p:nvPr>
            <p:ph idx="4" type="title"/>
          </p:nvPr>
        </p:nvSpPr>
        <p:spPr>
          <a:xfrm>
            <a:off x="4642240" y="3247401"/>
            <a:ext cx="1690200" cy="5028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1800"/>
              <a:buNone/>
              <a:defRPr sz="1800"/>
            </a:lvl1pPr>
            <a:lvl2pPr lvl="1" rtl="0">
              <a:spcBef>
                <a:spcPts val="0"/>
              </a:spcBef>
              <a:spcAft>
                <a:spcPts val="0"/>
              </a:spcAft>
              <a:buSzPts val="1800"/>
              <a:buNone/>
              <a:defRPr sz="1800"/>
            </a:lvl2pPr>
            <a:lvl3pPr lvl="2" rtl="0">
              <a:spcBef>
                <a:spcPts val="0"/>
              </a:spcBef>
              <a:spcAft>
                <a:spcPts val="0"/>
              </a:spcAft>
              <a:buSzPts val="1800"/>
              <a:buNone/>
              <a:defRPr sz="1800"/>
            </a:lvl3pPr>
            <a:lvl4pPr lvl="3" rtl="0">
              <a:spcBef>
                <a:spcPts val="0"/>
              </a:spcBef>
              <a:spcAft>
                <a:spcPts val="0"/>
              </a:spcAft>
              <a:buSzPts val="1800"/>
              <a:buNone/>
              <a:defRPr sz="1800"/>
            </a:lvl4pPr>
            <a:lvl5pPr lvl="4" rtl="0">
              <a:spcBef>
                <a:spcPts val="0"/>
              </a:spcBef>
              <a:spcAft>
                <a:spcPts val="0"/>
              </a:spcAft>
              <a:buSzPts val="1800"/>
              <a:buNone/>
              <a:defRPr sz="1800"/>
            </a:lvl5pPr>
            <a:lvl6pPr lvl="5" rtl="0">
              <a:spcBef>
                <a:spcPts val="0"/>
              </a:spcBef>
              <a:spcAft>
                <a:spcPts val="0"/>
              </a:spcAft>
              <a:buSzPts val="1800"/>
              <a:buNone/>
              <a:defRPr sz="1800"/>
            </a:lvl6pPr>
            <a:lvl7pPr lvl="6" rtl="0">
              <a:spcBef>
                <a:spcPts val="0"/>
              </a:spcBef>
              <a:spcAft>
                <a:spcPts val="0"/>
              </a:spcAft>
              <a:buSzPts val="1800"/>
              <a:buNone/>
              <a:defRPr sz="1800"/>
            </a:lvl7pPr>
            <a:lvl8pPr lvl="7" rtl="0">
              <a:spcBef>
                <a:spcPts val="0"/>
              </a:spcBef>
              <a:spcAft>
                <a:spcPts val="0"/>
              </a:spcAft>
              <a:buSzPts val="1800"/>
              <a:buNone/>
              <a:defRPr sz="1800"/>
            </a:lvl8pPr>
            <a:lvl9pPr lvl="8" rtl="0">
              <a:spcBef>
                <a:spcPts val="0"/>
              </a:spcBef>
              <a:spcAft>
                <a:spcPts val="0"/>
              </a:spcAft>
              <a:buSzPts val="1800"/>
              <a:buNone/>
              <a:defRPr sz="1800"/>
            </a:lvl9pPr>
          </a:lstStyle>
          <a:p/>
        </p:txBody>
      </p:sp>
      <p:sp>
        <p:nvSpPr>
          <p:cNvPr id="1195" name="Google Shape;1195;p29"/>
          <p:cNvSpPr txBox="1"/>
          <p:nvPr>
            <p:ph idx="5" type="subTitle"/>
          </p:nvPr>
        </p:nvSpPr>
        <p:spPr>
          <a:xfrm>
            <a:off x="4642240" y="3546226"/>
            <a:ext cx="1690200" cy="9033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1400"/>
              <a:buNone/>
              <a:defRPr sz="1400"/>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196" name="Google Shape;1196;p29"/>
          <p:cNvSpPr txBox="1"/>
          <p:nvPr>
            <p:ph idx="6" type="title"/>
          </p:nvPr>
        </p:nvSpPr>
        <p:spPr>
          <a:xfrm>
            <a:off x="6438649" y="2613200"/>
            <a:ext cx="1690200" cy="5028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1800"/>
              <a:buNone/>
              <a:defRPr sz="1800"/>
            </a:lvl1pPr>
            <a:lvl2pPr lvl="1" rtl="0">
              <a:spcBef>
                <a:spcPts val="0"/>
              </a:spcBef>
              <a:spcAft>
                <a:spcPts val="0"/>
              </a:spcAft>
              <a:buSzPts val="1800"/>
              <a:buNone/>
              <a:defRPr sz="1800"/>
            </a:lvl2pPr>
            <a:lvl3pPr lvl="2" rtl="0">
              <a:spcBef>
                <a:spcPts val="0"/>
              </a:spcBef>
              <a:spcAft>
                <a:spcPts val="0"/>
              </a:spcAft>
              <a:buSzPts val="1800"/>
              <a:buNone/>
              <a:defRPr sz="1800"/>
            </a:lvl3pPr>
            <a:lvl4pPr lvl="3" rtl="0">
              <a:spcBef>
                <a:spcPts val="0"/>
              </a:spcBef>
              <a:spcAft>
                <a:spcPts val="0"/>
              </a:spcAft>
              <a:buSzPts val="1800"/>
              <a:buNone/>
              <a:defRPr sz="1800"/>
            </a:lvl4pPr>
            <a:lvl5pPr lvl="4" rtl="0">
              <a:spcBef>
                <a:spcPts val="0"/>
              </a:spcBef>
              <a:spcAft>
                <a:spcPts val="0"/>
              </a:spcAft>
              <a:buSzPts val="1800"/>
              <a:buNone/>
              <a:defRPr sz="1800"/>
            </a:lvl5pPr>
            <a:lvl6pPr lvl="5" rtl="0">
              <a:spcBef>
                <a:spcPts val="0"/>
              </a:spcBef>
              <a:spcAft>
                <a:spcPts val="0"/>
              </a:spcAft>
              <a:buSzPts val="1800"/>
              <a:buNone/>
              <a:defRPr sz="1800"/>
            </a:lvl6pPr>
            <a:lvl7pPr lvl="6" rtl="0">
              <a:spcBef>
                <a:spcPts val="0"/>
              </a:spcBef>
              <a:spcAft>
                <a:spcPts val="0"/>
              </a:spcAft>
              <a:buSzPts val="1800"/>
              <a:buNone/>
              <a:defRPr sz="1800"/>
            </a:lvl7pPr>
            <a:lvl8pPr lvl="7" rtl="0">
              <a:spcBef>
                <a:spcPts val="0"/>
              </a:spcBef>
              <a:spcAft>
                <a:spcPts val="0"/>
              </a:spcAft>
              <a:buSzPts val="1800"/>
              <a:buNone/>
              <a:defRPr sz="1800"/>
            </a:lvl8pPr>
            <a:lvl9pPr lvl="8" rtl="0">
              <a:spcBef>
                <a:spcPts val="0"/>
              </a:spcBef>
              <a:spcAft>
                <a:spcPts val="0"/>
              </a:spcAft>
              <a:buSzPts val="1800"/>
              <a:buNone/>
              <a:defRPr sz="1800"/>
            </a:lvl9pPr>
          </a:lstStyle>
          <a:p/>
        </p:txBody>
      </p:sp>
      <p:sp>
        <p:nvSpPr>
          <p:cNvPr id="1197" name="Google Shape;1197;p29"/>
          <p:cNvSpPr txBox="1"/>
          <p:nvPr>
            <p:ph idx="7" type="subTitle"/>
          </p:nvPr>
        </p:nvSpPr>
        <p:spPr>
          <a:xfrm>
            <a:off x="6438649" y="2912025"/>
            <a:ext cx="1690200" cy="9033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1400"/>
              <a:buNone/>
              <a:defRPr sz="1400"/>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198" name="Google Shape;1198;p29"/>
          <p:cNvSpPr txBox="1"/>
          <p:nvPr>
            <p:ph hasCustomPrompt="1" idx="8" type="title"/>
          </p:nvPr>
        </p:nvSpPr>
        <p:spPr>
          <a:xfrm>
            <a:off x="1422563" y="2211632"/>
            <a:ext cx="1014300" cy="836700"/>
          </a:xfrm>
          <a:prstGeom prst="rect">
            <a:avLst/>
          </a:prstGeom>
        </p:spPr>
        <p:txBody>
          <a:bodyPr anchorCtr="0" anchor="ctr" bIns="91425" lIns="91425" spcFirstLastPara="1" rIns="91425" wrap="square" tIns="91425">
            <a:noAutofit/>
          </a:bodyPr>
          <a:lstStyle>
            <a:lvl1pPr lvl="0" rtl="0" algn="ctr">
              <a:spcBef>
                <a:spcPts val="0"/>
              </a:spcBef>
              <a:spcAft>
                <a:spcPts val="0"/>
              </a:spcAft>
              <a:buClr>
                <a:schemeClr val="dk2"/>
              </a:buClr>
              <a:buSzPts val="3000"/>
              <a:buNone/>
              <a:defRPr sz="3000">
                <a:solidFill>
                  <a:schemeClr val="dk2"/>
                </a:solidFill>
              </a:defRPr>
            </a:lvl1pPr>
            <a:lvl2pPr lvl="1" rtl="0" algn="ctr">
              <a:spcBef>
                <a:spcPts val="0"/>
              </a:spcBef>
              <a:spcAft>
                <a:spcPts val="0"/>
              </a:spcAft>
              <a:buClr>
                <a:schemeClr val="dk2"/>
              </a:buClr>
              <a:buSzPts val="3000"/>
              <a:buNone/>
              <a:defRPr sz="3000">
                <a:solidFill>
                  <a:schemeClr val="dk2"/>
                </a:solidFill>
              </a:defRPr>
            </a:lvl2pPr>
            <a:lvl3pPr lvl="2" rtl="0" algn="ctr">
              <a:spcBef>
                <a:spcPts val="0"/>
              </a:spcBef>
              <a:spcAft>
                <a:spcPts val="0"/>
              </a:spcAft>
              <a:buClr>
                <a:schemeClr val="dk2"/>
              </a:buClr>
              <a:buSzPts val="3000"/>
              <a:buNone/>
              <a:defRPr sz="3000">
                <a:solidFill>
                  <a:schemeClr val="dk2"/>
                </a:solidFill>
              </a:defRPr>
            </a:lvl3pPr>
            <a:lvl4pPr lvl="3" rtl="0" algn="ctr">
              <a:spcBef>
                <a:spcPts val="0"/>
              </a:spcBef>
              <a:spcAft>
                <a:spcPts val="0"/>
              </a:spcAft>
              <a:buClr>
                <a:schemeClr val="dk2"/>
              </a:buClr>
              <a:buSzPts val="3000"/>
              <a:buNone/>
              <a:defRPr sz="3000">
                <a:solidFill>
                  <a:schemeClr val="dk2"/>
                </a:solidFill>
              </a:defRPr>
            </a:lvl4pPr>
            <a:lvl5pPr lvl="4" rtl="0" algn="ctr">
              <a:spcBef>
                <a:spcPts val="0"/>
              </a:spcBef>
              <a:spcAft>
                <a:spcPts val="0"/>
              </a:spcAft>
              <a:buClr>
                <a:schemeClr val="dk2"/>
              </a:buClr>
              <a:buSzPts val="3000"/>
              <a:buNone/>
              <a:defRPr sz="3000">
                <a:solidFill>
                  <a:schemeClr val="dk2"/>
                </a:solidFill>
              </a:defRPr>
            </a:lvl5pPr>
            <a:lvl6pPr lvl="5" rtl="0" algn="ctr">
              <a:spcBef>
                <a:spcPts val="0"/>
              </a:spcBef>
              <a:spcAft>
                <a:spcPts val="0"/>
              </a:spcAft>
              <a:buClr>
                <a:schemeClr val="dk2"/>
              </a:buClr>
              <a:buSzPts val="3000"/>
              <a:buNone/>
              <a:defRPr sz="3000">
                <a:solidFill>
                  <a:schemeClr val="dk2"/>
                </a:solidFill>
              </a:defRPr>
            </a:lvl6pPr>
            <a:lvl7pPr lvl="6" rtl="0" algn="ctr">
              <a:spcBef>
                <a:spcPts val="0"/>
              </a:spcBef>
              <a:spcAft>
                <a:spcPts val="0"/>
              </a:spcAft>
              <a:buClr>
                <a:schemeClr val="dk2"/>
              </a:buClr>
              <a:buSzPts val="3000"/>
              <a:buNone/>
              <a:defRPr sz="3000">
                <a:solidFill>
                  <a:schemeClr val="dk2"/>
                </a:solidFill>
              </a:defRPr>
            </a:lvl7pPr>
            <a:lvl8pPr lvl="7" rtl="0" algn="ctr">
              <a:spcBef>
                <a:spcPts val="0"/>
              </a:spcBef>
              <a:spcAft>
                <a:spcPts val="0"/>
              </a:spcAft>
              <a:buClr>
                <a:schemeClr val="dk2"/>
              </a:buClr>
              <a:buSzPts val="3000"/>
              <a:buNone/>
              <a:defRPr sz="3000">
                <a:solidFill>
                  <a:schemeClr val="dk2"/>
                </a:solidFill>
              </a:defRPr>
            </a:lvl8pPr>
            <a:lvl9pPr lvl="8" rtl="0" algn="ctr">
              <a:spcBef>
                <a:spcPts val="0"/>
              </a:spcBef>
              <a:spcAft>
                <a:spcPts val="0"/>
              </a:spcAft>
              <a:buClr>
                <a:schemeClr val="dk2"/>
              </a:buClr>
              <a:buSzPts val="3000"/>
              <a:buNone/>
              <a:defRPr sz="3000">
                <a:solidFill>
                  <a:schemeClr val="dk2"/>
                </a:solidFill>
              </a:defRPr>
            </a:lvl9pPr>
          </a:lstStyle>
          <a:p>
            <a:r>
              <a:t>xx%</a:t>
            </a:r>
          </a:p>
        </p:txBody>
      </p:sp>
      <p:sp>
        <p:nvSpPr>
          <p:cNvPr id="1199" name="Google Shape;1199;p29"/>
          <p:cNvSpPr txBox="1"/>
          <p:nvPr>
            <p:ph hasCustomPrompt="1" idx="9" type="title"/>
          </p:nvPr>
        </p:nvSpPr>
        <p:spPr>
          <a:xfrm>
            <a:off x="3202388" y="1660825"/>
            <a:ext cx="1014300" cy="836700"/>
          </a:xfrm>
          <a:prstGeom prst="rect">
            <a:avLst/>
          </a:prstGeom>
        </p:spPr>
        <p:txBody>
          <a:bodyPr anchorCtr="0" anchor="ctr" bIns="91425" lIns="91425" spcFirstLastPara="1" rIns="91425" wrap="square" tIns="91425">
            <a:noAutofit/>
          </a:bodyPr>
          <a:lstStyle>
            <a:lvl1pPr lvl="0" rtl="0" algn="ctr">
              <a:spcBef>
                <a:spcPts val="0"/>
              </a:spcBef>
              <a:spcAft>
                <a:spcPts val="0"/>
              </a:spcAft>
              <a:buClr>
                <a:schemeClr val="dk2"/>
              </a:buClr>
              <a:buSzPts val="3000"/>
              <a:buNone/>
              <a:defRPr sz="3000">
                <a:solidFill>
                  <a:schemeClr val="dk2"/>
                </a:solidFill>
              </a:defRPr>
            </a:lvl1pPr>
            <a:lvl2pPr lvl="1" rtl="0" algn="ctr">
              <a:spcBef>
                <a:spcPts val="0"/>
              </a:spcBef>
              <a:spcAft>
                <a:spcPts val="0"/>
              </a:spcAft>
              <a:buClr>
                <a:schemeClr val="dk2"/>
              </a:buClr>
              <a:buSzPts val="3000"/>
              <a:buNone/>
              <a:defRPr sz="3000">
                <a:solidFill>
                  <a:schemeClr val="dk2"/>
                </a:solidFill>
              </a:defRPr>
            </a:lvl2pPr>
            <a:lvl3pPr lvl="2" rtl="0" algn="ctr">
              <a:spcBef>
                <a:spcPts val="0"/>
              </a:spcBef>
              <a:spcAft>
                <a:spcPts val="0"/>
              </a:spcAft>
              <a:buClr>
                <a:schemeClr val="dk2"/>
              </a:buClr>
              <a:buSzPts val="3000"/>
              <a:buNone/>
              <a:defRPr sz="3000">
                <a:solidFill>
                  <a:schemeClr val="dk2"/>
                </a:solidFill>
              </a:defRPr>
            </a:lvl3pPr>
            <a:lvl4pPr lvl="3" rtl="0" algn="ctr">
              <a:spcBef>
                <a:spcPts val="0"/>
              </a:spcBef>
              <a:spcAft>
                <a:spcPts val="0"/>
              </a:spcAft>
              <a:buClr>
                <a:schemeClr val="dk2"/>
              </a:buClr>
              <a:buSzPts val="3000"/>
              <a:buNone/>
              <a:defRPr sz="3000">
                <a:solidFill>
                  <a:schemeClr val="dk2"/>
                </a:solidFill>
              </a:defRPr>
            </a:lvl4pPr>
            <a:lvl5pPr lvl="4" rtl="0" algn="ctr">
              <a:spcBef>
                <a:spcPts val="0"/>
              </a:spcBef>
              <a:spcAft>
                <a:spcPts val="0"/>
              </a:spcAft>
              <a:buClr>
                <a:schemeClr val="dk2"/>
              </a:buClr>
              <a:buSzPts val="3000"/>
              <a:buNone/>
              <a:defRPr sz="3000">
                <a:solidFill>
                  <a:schemeClr val="dk2"/>
                </a:solidFill>
              </a:defRPr>
            </a:lvl5pPr>
            <a:lvl6pPr lvl="5" rtl="0" algn="ctr">
              <a:spcBef>
                <a:spcPts val="0"/>
              </a:spcBef>
              <a:spcAft>
                <a:spcPts val="0"/>
              </a:spcAft>
              <a:buClr>
                <a:schemeClr val="dk2"/>
              </a:buClr>
              <a:buSzPts val="3000"/>
              <a:buNone/>
              <a:defRPr sz="3000">
                <a:solidFill>
                  <a:schemeClr val="dk2"/>
                </a:solidFill>
              </a:defRPr>
            </a:lvl6pPr>
            <a:lvl7pPr lvl="6" rtl="0" algn="ctr">
              <a:spcBef>
                <a:spcPts val="0"/>
              </a:spcBef>
              <a:spcAft>
                <a:spcPts val="0"/>
              </a:spcAft>
              <a:buClr>
                <a:schemeClr val="dk2"/>
              </a:buClr>
              <a:buSzPts val="3000"/>
              <a:buNone/>
              <a:defRPr sz="3000">
                <a:solidFill>
                  <a:schemeClr val="dk2"/>
                </a:solidFill>
              </a:defRPr>
            </a:lvl7pPr>
            <a:lvl8pPr lvl="7" rtl="0" algn="ctr">
              <a:spcBef>
                <a:spcPts val="0"/>
              </a:spcBef>
              <a:spcAft>
                <a:spcPts val="0"/>
              </a:spcAft>
              <a:buClr>
                <a:schemeClr val="dk2"/>
              </a:buClr>
              <a:buSzPts val="3000"/>
              <a:buNone/>
              <a:defRPr sz="3000">
                <a:solidFill>
                  <a:schemeClr val="dk2"/>
                </a:solidFill>
              </a:defRPr>
            </a:lvl8pPr>
            <a:lvl9pPr lvl="8" rtl="0" algn="ctr">
              <a:spcBef>
                <a:spcPts val="0"/>
              </a:spcBef>
              <a:spcAft>
                <a:spcPts val="0"/>
              </a:spcAft>
              <a:buClr>
                <a:schemeClr val="dk2"/>
              </a:buClr>
              <a:buSzPts val="3000"/>
              <a:buNone/>
              <a:defRPr sz="3000">
                <a:solidFill>
                  <a:schemeClr val="dk2"/>
                </a:solidFill>
              </a:defRPr>
            </a:lvl9pPr>
          </a:lstStyle>
          <a:p>
            <a:r>
              <a:t>xx%</a:t>
            </a:r>
          </a:p>
        </p:txBody>
      </p:sp>
      <p:sp>
        <p:nvSpPr>
          <p:cNvPr id="1200" name="Google Shape;1200;p29"/>
          <p:cNvSpPr txBox="1"/>
          <p:nvPr>
            <p:ph hasCustomPrompt="1" idx="13" type="title"/>
          </p:nvPr>
        </p:nvSpPr>
        <p:spPr>
          <a:xfrm>
            <a:off x="4980190" y="2211632"/>
            <a:ext cx="1014300" cy="836700"/>
          </a:xfrm>
          <a:prstGeom prst="rect">
            <a:avLst/>
          </a:prstGeom>
        </p:spPr>
        <p:txBody>
          <a:bodyPr anchorCtr="0" anchor="ctr" bIns="91425" lIns="91425" spcFirstLastPara="1" rIns="91425" wrap="square" tIns="91425">
            <a:noAutofit/>
          </a:bodyPr>
          <a:lstStyle>
            <a:lvl1pPr lvl="0" rtl="0" algn="ctr">
              <a:spcBef>
                <a:spcPts val="0"/>
              </a:spcBef>
              <a:spcAft>
                <a:spcPts val="0"/>
              </a:spcAft>
              <a:buClr>
                <a:schemeClr val="dk2"/>
              </a:buClr>
              <a:buSzPts val="3000"/>
              <a:buNone/>
              <a:defRPr sz="3000">
                <a:solidFill>
                  <a:schemeClr val="dk2"/>
                </a:solidFill>
              </a:defRPr>
            </a:lvl1pPr>
            <a:lvl2pPr lvl="1" rtl="0" algn="ctr">
              <a:spcBef>
                <a:spcPts val="0"/>
              </a:spcBef>
              <a:spcAft>
                <a:spcPts val="0"/>
              </a:spcAft>
              <a:buClr>
                <a:schemeClr val="dk2"/>
              </a:buClr>
              <a:buSzPts val="3000"/>
              <a:buNone/>
              <a:defRPr sz="3000">
                <a:solidFill>
                  <a:schemeClr val="dk2"/>
                </a:solidFill>
              </a:defRPr>
            </a:lvl2pPr>
            <a:lvl3pPr lvl="2" rtl="0" algn="ctr">
              <a:spcBef>
                <a:spcPts val="0"/>
              </a:spcBef>
              <a:spcAft>
                <a:spcPts val="0"/>
              </a:spcAft>
              <a:buClr>
                <a:schemeClr val="dk2"/>
              </a:buClr>
              <a:buSzPts val="3000"/>
              <a:buNone/>
              <a:defRPr sz="3000">
                <a:solidFill>
                  <a:schemeClr val="dk2"/>
                </a:solidFill>
              </a:defRPr>
            </a:lvl3pPr>
            <a:lvl4pPr lvl="3" rtl="0" algn="ctr">
              <a:spcBef>
                <a:spcPts val="0"/>
              </a:spcBef>
              <a:spcAft>
                <a:spcPts val="0"/>
              </a:spcAft>
              <a:buClr>
                <a:schemeClr val="dk2"/>
              </a:buClr>
              <a:buSzPts val="3000"/>
              <a:buNone/>
              <a:defRPr sz="3000">
                <a:solidFill>
                  <a:schemeClr val="dk2"/>
                </a:solidFill>
              </a:defRPr>
            </a:lvl4pPr>
            <a:lvl5pPr lvl="4" rtl="0" algn="ctr">
              <a:spcBef>
                <a:spcPts val="0"/>
              </a:spcBef>
              <a:spcAft>
                <a:spcPts val="0"/>
              </a:spcAft>
              <a:buClr>
                <a:schemeClr val="dk2"/>
              </a:buClr>
              <a:buSzPts val="3000"/>
              <a:buNone/>
              <a:defRPr sz="3000">
                <a:solidFill>
                  <a:schemeClr val="dk2"/>
                </a:solidFill>
              </a:defRPr>
            </a:lvl5pPr>
            <a:lvl6pPr lvl="5" rtl="0" algn="ctr">
              <a:spcBef>
                <a:spcPts val="0"/>
              </a:spcBef>
              <a:spcAft>
                <a:spcPts val="0"/>
              </a:spcAft>
              <a:buClr>
                <a:schemeClr val="dk2"/>
              </a:buClr>
              <a:buSzPts val="3000"/>
              <a:buNone/>
              <a:defRPr sz="3000">
                <a:solidFill>
                  <a:schemeClr val="dk2"/>
                </a:solidFill>
              </a:defRPr>
            </a:lvl6pPr>
            <a:lvl7pPr lvl="6" rtl="0" algn="ctr">
              <a:spcBef>
                <a:spcPts val="0"/>
              </a:spcBef>
              <a:spcAft>
                <a:spcPts val="0"/>
              </a:spcAft>
              <a:buClr>
                <a:schemeClr val="dk2"/>
              </a:buClr>
              <a:buSzPts val="3000"/>
              <a:buNone/>
              <a:defRPr sz="3000">
                <a:solidFill>
                  <a:schemeClr val="dk2"/>
                </a:solidFill>
              </a:defRPr>
            </a:lvl7pPr>
            <a:lvl8pPr lvl="7" rtl="0" algn="ctr">
              <a:spcBef>
                <a:spcPts val="0"/>
              </a:spcBef>
              <a:spcAft>
                <a:spcPts val="0"/>
              </a:spcAft>
              <a:buClr>
                <a:schemeClr val="dk2"/>
              </a:buClr>
              <a:buSzPts val="3000"/>
              <a:buNone/>
              <a:defRPr sz="3000">
                <a:solidFill>
                  <a:schemeClr val="dk2"/>
                </a:solidFill>
              </a:defRPr>
            </a:lvl8pPr>
            <a:lvl9pPr lvl="8" rtl="0" algn="ctr">
              <a:spcBef>
                <a:spcPts val="0"/>
              </a:spcBef>
              <a:spcAft>
                <a:spcPts val="0"/>
              </a:spcAft>
              <a:buClr>
                <a:schemeClr val="dk2"/>
              </a:buClr>
              <a:buSzPts val="3000"/>
              <a:buNone/>
              <a:defRPr sz="3000">
                <a:solidFill>
                  <a:schemeClr val="dk2"/>
                </a:solidFill>
              </a:defRPr>
            </a:lvl9pPr>
          </a:lstStyle>
          <a:p>
            <a:r>
              <a:t>xx%</a:t>
            </a:r>
          </a:p>
        </p:txBody>
      </p:sp>
      <p:sp>
        <p:nvSpPr>
          <p:cNvPr id="1201" name="Google Shape;1201;p29"/>
          <p:cNvSpPr txBox="1"/>
          <p:nvPr>
            <p:ph hasCustomPrompt="1" idx="14" type="title"/>
          </p:nvPr>
        </p:nvSpPr>
        <p:spPr>
          <a:xfrm>
            <a:off x="6776599" y="1660825"/>
            <a:ext cx="1014300" cy="836700"/>
          </a:xfrm>
          <a:prstGeom prst="rect">
            <a:avLst/>
          </a:prstGeom>
        </p:spPr>
        <p:txBody>
          <a:bodyPr anchorCtr="0" anchor="ctr" bIns="91425" lIns="91425" spcFirstLastPara="1" rIns="91425" wrap="square" tIns="91425">
            <a:noAutofit/>
          </a:bodyPr>
          <a:lstStyle>
            <a:lvl1pPr lvl="0" rtl="0" algn="ctr">
              <a:spcBef>
                <a:spcPts val="0"/>
              </a:spcBef>
              <a:spcAft>
                <a:spcPts val="0"/>
              </a:spcAft>
              <a:buClr>
                <a:schemeClr val="dk2"/>
              </a:buClr>
              <a:buSzPts val="3000"/>
              <a:buNone/>
              <a:defRPr sz="3000">
                <a:solidFill>
                  <a:schemeClr val="dk2"/>
                </a:solidFill>
              </a:defRPr>
            </a:lvl1pPr>
            <a:lvl2pPr lvl="1" rtl="0" algn="ctr">
              <a:spcBef>
                <a:spcPts val="0"/>
              </a:spcBef>
              <a:spcAft>
                <a:spcPts val="0"/>
              </a:spcAft>
              <a:buClr>
                <a:schemeClr val="dk2"/>
              </a:buClr>
              <a:buSzPts val="3000"/>
              <a:buNone/>
              <a:defRPr sz="3000">
                <a:solidFill>
                  <a:schemeClr val="dk2"/>
                </a:solidFill>
              </a:defRPr>
            </a:lvl2pPr>
            <a:lvl3pPr lvl="2" rtl="0" algn="ctr">
              <a:spcBef>
                <a:spcPts val="0"/>
              </a:spcBef>
              <a:spcAft>
                <a:spcPts val="0"/>
              </a:spcAft>
              <a:buClr>
                <a:schemeClr val="dk2"/>
              </a:buClr>
              <a:buSzPts val="3000"/>
              <a:buNone/>
              <a:defRPr sz="3000">
                <a:solidFill>
                  <a:schemeClr val="dk2"/>
                </a:solidFill>
              </a:defRPr>
            </a:lvl3pPr>
            <a:lvl4pPr lvl="3" rtl="0" algn="ctr">
              <a:spcBef>
                <a:spcPts val="0"/>
              </a:spcBef>
              <a:spcAft>
                <a:spcPts val="0"/>
              </a:spcAft>
              <a:buClr>
                <a:schemeClr val="dk2"/>
              </a:buClr>
              <a:buSzPts val="3000"/>
              <a:buNone/>
              <a:defRPr sz="3000">
                <a:solidFill>
                  <a:schemeClr val="dk2"/>
                </a:solidFill>
              </a:defRPr>
            </a:lvl4pPr>
            <a:lvl5pPr lvl="4" rtl="0" algn="ctr">
              <a:spcBef>
                <a:spcPts val="0"/>
              </a:spcBef>
              <a:spcAft>
                <a:spcPts val="0"/>
              </a:spcAft>
              <a:buClr>
                <a:schemeClr val="dk2"/>
              </a:buClr>
              <a:buSzPts val="3000"/>
              <a:buNone/>
              <a:defRPr sz="3000">
                <a:solidFill>
                  <a:schemeClr val="dk2"/>
                </a:solidFill>
              </a:defRPr>
            </a:lvl5pPr>
            <a:lvl6pPr lvl="5" rtl="0" algn="ctr">
              <a:spcBef>
                <a:spcPts val="0"/>
              </a:spcBef>
              <a:spcAft>
                <a:spcPts val="0"/>
              </a:spcAft>
              <a:buClr>
                <a:schemeClr val="dk2"/>
              </a:buClr>
              <a:buSzPts val="3000"/>
              <a:buNone/>
              <a:defRPr sz="3000">
                <a:solidFill>
                  <a:schemeClr val="dk2"/>
                </a:solidFill>
              </a:defRPr>
            </a:lvl6pPr>
            <a:lvl7pPr lvl="6" rtl="0" algn="ctr">
              <a:spcBef>
                <a:spcPts val="0"/>
              </a:spcBef>
              <a:spcAft>
                <a:spcPts val="0"/>
              </a:spcAft>
              <a:buClr>
                <a:schemeClr val="dk2"/>
              </a:buClr>
              <a:buSzPts val="3000"/>
              <a:buNone/>
              <a:defRPr sz="3000">
                <a:solidFill>
                  <a:schemeClr val="dk2"/>
                </a:solidFill>
              </a:defRPr>
            </a:lvl7pPr>
            <a:lvl8pPr lvl="7" rtl="0" algn="ctr">
              <a:spcBef>
                <a:spcPts val="0"/>
              </a:spcBef>
              <a:spcAft>
                <a:spcPts val="0"/>
              </a:spcAft>
              <a:buClr>
                <a:schemeClr val="dk2"/>
              </a:buClr>
              <a:buSzPts val="3000"/>
              <a:buNone/>
              <a:defRPr sz="3000">
                <a:solidFill>
                  <a:schemeClr val="dk2"/>
                </a:solidFill>
              </a:defRPr>
            </a:lvl8pPr>
            <a:lvl9pPr lvl="8" rtl="0" algn="ctr">
              <a:spcBef>
                <a:spcPts val="0"/>
              </a:spcBef>
              <a:spcAft>
                <a:spcPts val="0"/>
              </a:spcAft>
              <a:buClr>
                <a:schemeClr val="dk2"/>
              </a:buClr>
              <a:buSzPts val="3000"/>
              <a:buNone/>
              <a:defRPr sz="3000">
                <a:solidFill>
                  <a:schemeClr val="dk2"/>
                </a:solidFill>
              </a:defRPr>
            </a:lvl9pPr>
          </a:lstStyle>
          <a:p>
            <a:r>
              <a:t>xx%</a:t>
            </a:r>
          </a:p>
        </p:txBody>
      </p:sp>
      <p:sp>
        <p:nvSpPr>
          <p:cNvPr id="1202" name="Google Shape;1202;p29"/>
          <p:cNvSpPr txBox="1"/>
          <p:nvPr>
            <p:ph idx="15" type="title"/>
          </p:nvPr>
        </p:nvSpPr>
        <p:spPr>
          <a:xfrm>
            <a:off x="311700" y="467550"/>
            <a:ext cx="85206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anks!">
  <p:cSld name="CUSTOM_14">
    <p:spTree>
      <p:nvGrpSpPr>
        <p:cNvPr id="1203" name="Shape 1203"/>
        <p:cNvGrpSpPr/>
        <p:nvPr/>
      </p:nvGrpSpPr>
      <p:grpSpPr>
        <a:xfrm>
          <a:off x="0" y="0"/>
          <a:ext cx="0" cy="0"/>
          <a:chOff x="0" y="0"/>
          <a:chExt cx="0" cy="0"/>
        </a:xfrm>
      </p:grpSpPr>
      <p:sp>
        <p:nvSpPr>
          <p:cNvPr id="1204" name="Google Shape;1204;p30"/>
          <p:cNvSpPr txBox="1"/>
          <p:nvPr>
            <p:ph type="title"/>
          </p:nvPr>
        </p:nvSpPr>
        <p:spPr>
          <a:xfrm>
            <a:off x="5134100" y="905175"/>
            <a:ext cx="31326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3500"/>
              <a:buNone/>
              <a:defRPr sz="4500"/>
            </a:lvl1pPr>
            <a:lvl2pPr lvl="1" rtl="0">
              <a:spcBef>
                <a:spcPts val="0"/>
              </a:spcBef>
              <a:spcAft>
                <a:spcPts val="0"/>
              </a:spcAft>
              <a:buSzPts val="3500"/>
              <a:buNone/>
              <a:defRPr sz="3500"/>
            </a:lvl2pPr>
            <a:lvl3pPr lvl="2" rtl="0">
              <a:spcBef>
                <a:spcPts val="0"/>
              </a:spcBef>
              <a:spcAft>
                <a:spcPts val="0"/>
              </a:spcAft>
              <a:buSzPts val="3500"/>
              <a:buNone/>
              <a:defRPr sz="3500"/>
            </a:lvl3pPr>
            <a:lvl4pPr lvl="3" rtl="0">
              <a:spcBef>
                <a:spcPts val="0"/>
              </a:spcBef>
              <a:spcAft>
                <a:spcPts val="0"/>
              </a:spcAft>
              <a:buSzPts val="3500"/>
              <a:buNone/>
              <a:defRPr sz="3500"/>
            </a:lvl4pPr>
            <a:lvl5pPr lvl="4" rtl="0">
              <a:spcBef>
                <a:spcPts val="0"/>
              </a:spcBef>
              <a:spcAft>
                <a:spcPts val="0"/>
              </a:spcAft>
              <a:buSzPts val="3500"/>
              <a:buNone/>
              <a:defRPr sz="3500"/>
            </a:lvl5pPr>
            <a:lvl6pPr lvl="5" rtl="0">
              <a:spcBef>
                <a:spcPts val="0"/>
              </a:spcBef>
              <a:spcAft>
                <a:spcPts val="0"/>
              </a:spcAft>
              <a:buSzPts val="3500"/>
              <a:buNone/>
              <a:defRPr sz="3500"/>
            </a:lvl6pPr>
            <a:lvl7pPr lvl="6" rtl="0">
              <a:spcBef>
                <a:spcPts val="0"/>
              </a:spcBef>
              <a:spcAft>
                <a:spcPts val="0"/>
              </a:spcAft>
              <a:buSzPts val="3500"/>
              <a:buNone/>
              <a:defRPr sz="3500"/>
            </a:lvl7pPr>
            <a:lvl8pPr lvl="7" rtl="0">
              <a:spcBef>
                <a:spcPts val="0"/>
              </a:spcBef>
              <a:spcAft>
                <a:spcPts val="0"/>
              </a:spcAft>
              <a:buSzPts val="3500"/>
              <a:buNone/>
              <a:defRPr sz="3500"/>
            </a:lvl8pPr>
            <a:lvl9pPr lvl="8" rtl="0">
              <a:spcBef>
                <a:spcPts val="0"/>
              </a:spcBef>
              <a:spcAft>
                <a:spcPts val="0"/>
              </a:spcAft>
              <a:buSzPts val="3500"/>
              <a:buNone/>
              <a:defRPr sz="3500"/>
            </a:lvl9pPr>
          </a:lstStyle>
          <a:p/>
        </p:txBody>
      </p:sp>
      <p:grpSp>
        <p:nvGrpSpPr>
          <p:cNvPr id="1205" name="Google Shape;1205;p30"/>
          <p:cNvGrpSpPr/>
          <p:nvPr/>
        </p:nvGrpSpPr>
        <p:grpSpPr>
          <a:xfrm rot="237073">
            <a:off x="7378408" y="-476067"/>
            <a:ext cx="2122794" cy="1819705"/>
            <a:chOff x="5408726" y="-757760"/>
            <a:chExt cx="3819204" cy="3162113"/>
          </a:xfrm>
        </p:grpSpPr>
        <p:sp>
          <p:nvSpPr>
            <p:cNvPr id="1206" name="Google Shape;1206;p30"/>
            <p:cNvSpPr/>
            <p:nvPr/>
          </p:nvSpPr>
          <p:spPr>
            <a:xfrm rot="-8862877">
              <a:off x="7383307" y="-580692"/>
              <a:ext cx="1336874" cy="2119307"/>
            </a:xfrm>
            <a:custGeom>
              <a:rect b="b" l="l" r="r" t="t"/>
              <a:pathLst>
                <a:path extrusionOk="0" h="66092" w="41716">
                  <a:moveTo>
                    <a:pt x="41443" y="0"/>
                  </a:moveTo>
                  <a:cubicBezTo>
                    <a:pt x="41399" y="0"/>
                    <a:pt x="41353" y="19"/>
                    <a:pt x="41308" y="64"/>
                  </a:cubicBezTo>
                  <a:cubicBezTo>
                    <a:pt x="37557" y="3613"/>
                    <a:pt x="33968" y="7364"/>
                    <a:pt x="30580" y="11276"/>
                  </a:cubicBezTo>
                  <a:cubicBezTo>
                    <a:pt x="27192" y="15187"/>
                    <a:pt x="24006" y="19220"/>
                    <a:pt x="21022" y="23455"/>
                  </a:cubicBezTo>
                  <a:cubicBezTo>
                    <a:pt x="18078" y="27609"/>
                    <a:pt x="15336" y="31924"/>
                    <a:pt x="12835" y="36320"/>
                  </a:cubicBezTo>
                  <a:cubicBezTo>
                    <a:pt x="10335" y="40756"/>
                    <a:pt x="8036" y="45313"/>
                    <a:pt x="5979" y="49951"/>
                  </a:cubicBezTo>
                  <a:cubicBezTo>
                    <a:pt x="3963" y="54549"/>
                    <a:pt x="2148" y="59267"/>
                    <a:pt x="616" y="64066"/>
                  </a:cubicBezTo>
                  <a:cubicBezTo>
                    <a:pt x="454" y="64631"/>
                    <a:pt x="253" y="65236"/>
                    <a:pt x="51" y="65800"/>
                  </a:cubicBezTo>
                  <a:cubicBezTo>
                    <a:pt x="0" y="65978"/>
                    <a:pt x="141" y="66092"/>
                    <a:pt x="272" y="66092"/>
                  </a:cubicBezTo>
                  <a:cubicBezTo>
                    <a:pt x="350" y="66092"/>
                    <a:pt x="424" y="66052"/>
                    <a:pt x="454" y="65962"/>
                  </a:cubicBezTo>
                  <a:cubicBezTo>
                    <a:pt x="1946" y="61163"/>
                    <a:pt x="3640" y="56444"/>
                    <a:pt x="5616" y="51847"/>
                  </a:cubicBezTo>
                  <a:cubicBezTo>
                    <a:pt x="7593" y="47209"/>
                    <a:pt x="9770" y="42692"/>
                    <a:pt x="12230" y="38296"/>
                  </a:cubicBezTo>
                  <a:cubicBezTo>
                    <a:pt x="14690" y="33819"/>
                    <a:pt x="17352" y="29464"/>
                    <a:pt x="20296" y="25229"/>
                  </a:cubicBezTo>
                  <a:cubicBezTo>
                    <a:pt x="23200" y="20995"/>
                    <a:pt x="26305" y="16922"/>
                    <a:pt x="29612" y="13010"/>
                  </a:cubicBezTo>
                  <a:cubicBezTo>
                    <a:pt x="32919" y="9057"/>
                    <a:pt x="36468" y="5307"/>
                    <a:pt x="40178" y="1677"/>
                  </a:cubicBezTo>
                  <a:cubicBezTo>
                    <a:pt x="40662" y="1234"/>
                    <a:pt x="41106" y="790"/>
                    <a:pt x="41590" y="387"/>
                  </a:cubicBezTo>
                  <a:cubicBezTo>
                    <a:pt x="41715" y="230"/>
                    <a:pt x="41597" y="0"/>
                    <a:pt x="41443" y="0"/>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07" name="Google Shape;1207;p30"/>
            <p:cNvSpPr/>
            <p:nvPr/>
          </p:nvSpPr>
          <p:spPr>
            <a:xfrm rot="-8862877">
              <a:off x="7690931" y="569134"/>
              <a:ext cx="442057" cy="1440662"/>
            </a:xfrm>
            <a:custGeom>
              <a:rect b="b" l="l" r="r" t="t"/>
              <a:pathLst>
                <a:path extrusionOk="0" h="44928" w="13794">
                  <a:moveTo>
                    <a:pt x="687" y="0"/>
                  </a:moveTo>
                  <a:cubicBezTo>
                    <a:pt x="1" y="2380"/>
                    <a:pt x="203" y="4800"/>
                    <a:pt x="404" y="7179"/>
                  </a:cubicBezTo>
                  <a:cubicBezTo>
                    <a:pt x="888" y="12825"/>
                    <a:pt x="1412" y="18431"/>
                    <a:pt x="1937" y="24077"/>
                  </a:cubicBezTo>
                  <a:cubicBezTo>
                    <a:pt x="2259" y="27908"/>
                    <a:pt x="2622" y="31780"/>
                    <a:pt x="3671" y="35490"/>
                  </a:cubicBezTo>
                  <a:cubicBezTo>
                    <a:pt x="4881" y="39765"/>
                    <a:pt x="7583" y="44120"/>
                    <a:pt x="12180" y="44927"/>
                  </a:cubicBezTo>
                  <a:lnTo>
                    <a:pt x="12140" y="44766"/>
                  </a:lnTo>
                  <a:cubicBezTo>
                    <a:pt x="13350" y="36619"/>
                    <a:pt x="13793" y="28352"/>
                    <a:pt x="12261" y="20488"/>
                  </a:cubicBezTo>
                  <a:cubicBezTo>
                    <a:pt x="10688" y="12623"/>
                    <a:pt x="6938" y="5082"/>
                    <a:pt x="687"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08" name="Google Shape;1208;p30"/>
            <p:cNvSpPr/>
            <p:nvPr/>
          </p:nvSpPr>
          <p:spPr>
            <a:xfrm rot="-8862877">
              <a:off x="5839609" y="209075"/>
              <a:ext cx="1499224" cy="1961446"/>
            </a:xfrm>
            <a:custGeom>
              <a:rect b="b" l="l" r="r" t="t"/>
              <a:pathLst>
                <a:path extrusionOk="0" h="61169" w="46782">
                  <a:moveTo>
                    <a:pt x="46325" y="0"/>
                  </a:moveTo>
                  <a:cubicBezTo>
                    <a:pt x="45820" y="0"/>
                    <a:pt x="45266" y="338"/>
                    <a:pt x="44806" y="675"/>
                  </a:cubicBezTo>
                  <a:lnTo>
                    <a:pt x="23754" y="15920"/>
                  </a:lnTo>
                  <a:cubicBezTo>
                    <a:pt x="20891" y="17896"/>
                    <a:pt x="18108" y="20074"/>
                    <a:pt x="15487" y="22372"/>
                  </a:cubicBezTo>
                  <a:cubicBezTo>
                    <a:pt x="5969" y="31003"/>
                    <a:pt x="0" y="49110"/>
                    <a:pt x="403" y="61169"/>
                  </a:cubicBezTo>
                  <a:cubicBezTo>
                    <a:pt x="7864" y="57620"/>
                    <a:pt x="13873" y="51692"/>
                    <a:pt x="19277" y="45562"/>
                  </a:cubicBezTo>
                  <a:cubicBezTo>
                    <a:pt x="27747" y="35963"/>
                    <a:pt x="35207" y="25478"/>
                    <a:pt x="41539" y="14347"/>
                  </a:cubicBezTo>
                  <a:cubicBezTo>
                    <a:pt x="44080" y="9830"/>
                    <a:pt x="46500" y="5071"/>
                    <a:pt x="46782" y="111"/>
                  </a:cubicBezTo>
                  <a:cubicBezTo>
                    <a:pt x="46637" y="33"/>
                    <a:pt x="46483" y="0"/>
                    <a:pt x="46325"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09" name="Google Shape;1209;p30"/>
            <p:cNvSpPr/>
            <p:nvPr/>
          </p:nvSpPr>
          <p:spPr>
            <a:xfrm rot="-8862877">
              <a:off x="6543898" y="4873"/>
              <a:ext cx="1631066" cy="808256"/>
            </a:xfrm>
            <a:custGeom>
              <a:rect b="b" l="l" r="r" t="t"/>
              <a:pathLst>
                <a:path extrusionOk="0" h="25206" w="50896">
                  <a:moveTo>
                    <a:pt x="50896" y="0"/>
                  </a:moveTo>
                  <a:lnTo>
                    <a:pt x="50896" y="0"/>
                  </a:lnTo>
                  <a:cubicBezTo>
                    <a:pt x="42306" y="3025"/>
                    <a:pt x="33635" y="5646"/>
                    <a:pt x="24803" y="7784"/>
                  </a:cubicBezTo>
                  <a:cubicBezTo>
                    <a:pt x="16011" y="9921"/>
                    <a:pt x="6413" y="16616"/>
                    <a:pt x="0" y="23028"/>
                  </a:cubicBezTo>
                  <a:cubicBezTo>
                    <a:pt x="3192" y="24532"/>
                    <a:pt x="6744" y="25205"/>
                    <a:pt x="10391" y="25205"/>
                  </a:cubicBezTo>
                  <a:cubicBezTo>
                    <a:pt x="15547" y="25205"/>
                    <a:pt x="20895" y="23860"/>
                    <a:pt x="25690" y="21617"/>
                  </a:cubicBezTo>
                  <a:cubicBezTo>
                    <a:pt x="33836" y="17826"/>
                    <a:pt x="40692" y="11696"/>
                    <a:pt x="47105" y="5364"/>
                  </a:cubicBezTo>
                  <a:cubicBezTo>
                    <a:pt x="48678" y="3791"/>
                    <a:pt x="50331" y="2097"/>
                    <a:pt x="50896"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10" name="Google Shape;1210;p30"/>
            <p:cNvSpPr/>
            <p:nvPr/>
          </p:nvSpPr>
          <p:spPr>
            <a:xfrm rot="-8862877">
              <a:off x="8543788" y="305593"/>
              <a:ext cx="496312" cy="811431"/>
            </a:xfrm>
            <a:custGeom>
              <a:rect b="b" l="l" r="r" t="t"/>
              <a:pathLst>
                <a:path extrusionOk="0" h="25305" w="15487">
                  <a:moveTo>
                    <a:pt x="0" y="1"/>
                  </a:moveTo>
                  <a:lnTo>
                    <a:pt x="0" y="1"/>
                  </a:lnTo>
                  <a:cubicBezTo>
                    <a:pt x="1371" y="8187"/>
                    <a:pt x="4880" y="15890"/>
                    <a:pt x="10163" y="22262"/>
                  </a:cubicBezTo>
                  <a:cubicBezTo>
                    <a:pt x="11418" y="23783"/>
                    <a:pt x="13067" y="25304"/>
                    <a:pt x="15110" y="25304"/>
                  </a:cubicBezTo>
                  <a:cubicBezTo>
                    <a:pt x="15234" y="25304"/>
                    <a:pt x="15360" y="25298"/>
                    <a:pt x="15486" y="25287"/>
                  </a:cubicBezTo>
                  <a:cubicBezTo>
                    <a:pt x="15486" y="20165"/>
                    <a:pt x="12986" y="14761"/>
                    <a:pt x="10808" y="10204"/>
                  </a:cubicBezTo>
                  <a:cubicBezTo>
                    <a:pt x="8631" y="5687"/>
                    <a:pt x="4920" y="1775"/>
                    <a:pt x="0" y="1"/>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11" name="Google Shape;1211;p30"/>
            <p:cNvSpPr/>
            <p:nvPr/>
          </p:nvSpPr>
          <p:spPr>
            <a:xfrm rot="-8862877">
              <a:off x="7915650" y="-206795"/>
              <a:ext cx="1041721" cy="304082"/>
            </a:xfrm>
            <a:custGeom>
              <a:rect b="b" l="l" r="r" t="t"/>
              <a:pathLst>
                <a:path extrusionOk="0" h="9483" w="32506">
                  <a:moveTo>
                    <a:pt x="13758" y="0"/>
                  </a:moveTo>
                  <a:cubicBezTo>
                    <a:pt x="12132" y="0"/>
                    <a:pt x="10513" y="136"/>
                    <a:pt x="8913" y="393"/>
                  </a:cubicBezTo>
                  <a:cubicBezTo>
                    <a:pt x="6131" y="957"/>
                    <a:pt x="888" y="2087"/>
                    <a:pt x="1" y="6725"/>
                  </a:cubicBezTo>
                  <a:cubicBezTo>
                    <a:pt x="3227" y="8596"/>
                    <a:pt x="7056" y="9482"/>
                    <a:pt x="10971" y="9482"/>
                  </a:cubicBezTo>
                  <a:cubicBezTo>
                    <a:pt x="12879" y="9482"/>
                    <a:pt x="14807" y="9272"/>
                    <a:pt x="16697" y="8862"/>
                  </a:cubicBezTo>
                  <a:cubicBezTo>
                    <a:pt x="22464" y="7652"/>
                    <a:pt x="27868" y="4708"/>
                    <a:pt x="32506" y="1038"/>
                  </a:cubicBezTo>
                  <a:cubicBezTo>
                    <a:pt x="26940" y="595"/>
                    <a:pt x="21375" y="232"/>
                    <a:pt x="15769" y="70"/>
                  </a:cubicBezTo>
                  <a:cubicBezTo>
                    <a:pt x="15098" y="23"/>
                    <a:pt x="14428" y="0"/>
                    <a:pt x="13758"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12" name="Google Shape;1212;p30"/>
            <p:cNvSpPr/>
            <p:nvPr/>
          </p:nvSpPr>
          <p:spPr>
            <a:xfrm rot="-8862877">
              <a:off x="6110253" y="364212"/>
              <a:ext cx="1196284" cy="1569824"/>
            </a:xfrm>
            <a:custGeom>
              <a:rect b="b" l="l" r="r" t="t"/>
              <a:pathLst>
                <a:path extrusionOk="0" h="48956" w="37329">
                  <a:moveTo>
                    <a:pt x="571" y="48769"/>
                  </a:moveTo>
                  <a:cubicBezTo>
                    <a:pt x="568" y="48769"/>
                    <a:pt x="564" y="48771"/>
                    <a:pt x="558" y="48778"/>
                  </a:cubicBezTo>
                  <a:cubicBezTo>
                    <a:pt x="558" y="48799"/>
                    <a:pt x="561" y="48806"/>
                    <a:pt x="564" y="48806"/>
                  </a:cubicBezTo>
                  <a:cubicBezTo>
                    <a:pt x="572" y="48806"/>
                    <a:pt x="582" y="48769"/>
                    <a:pt x="571" y="48769"/>
                  </a:cubicBezTo>
                  <a:close/>
                  <a:moveTo>
                    <a:pt x="36932" y="1"/>
                  </a:moveTo>
                  <a:cubicBezTo>
                    <a:pt x="36878" y="1"/>
                    <a:pt x="36823" y="18"/>
                    <a:pt x="36773" y="60"/>
                  </a:cubicBezTo>
                  <a:cubicBezTo>
                    <a:pt x="32055" y="4214"/>
                    <a:pt x="27619" y="8650"/>
                    <a:pt x="23465" y="13369"/>
                  </a:cubicBezTo>
                  <a:cubicBezTo>
                    <a:pt x="19875" y="17482"/>
                    <a:pt x="16448" y="21757"/>
                    <a:pt x="13302" y="26234"/>
                  </a:cubicBezTo>
                  <a:cubicBezTo>
                    <a:pt x="10721" y="29783"/>
                    <a:pt x="8341" y="33493"/>
                    <a:pt x="6083" y="37284"/>
                  </a:cubicBezTo>
                  <a:cubicBezTo>
                    <a:pt x="4591" y="39865"/>
                    <a:pt x="3099" y="42486"/>
                    <a:pt x="1727" y="45188"/>
                  </a:cubicBezTo>
                  <a:cubicBezTo>
                    <a:pt x="1163" y="46277"/>
                    <a:pt x="558" y="47406"/>
                    <a:pt x="114" y="48576"/>
                  </a:cubicBezTo>
                  <a:lnTo>
                    <a:pt x="74" y="48657"/>
                  </a:lnTo>
                  <a:cubicBezTo>
                    <a:pt x="0" y="48829"/>
                    <a:pt x="151" y="48956"/>
                    <a:pt x="308" y="48956"/>
                  </a:cubicBezTo>
                  <a:cubicBezTo>
                    <a:pt x="408" y="48956"/>
                    <a:pt x="511" y="48904"/>
                    <a:pt x="558" y="48778"/>
                  </a:cubicBezTo>
                  <a:lnTo>
                    <a:pt x="639" y="48657"/>
                  </a:lnTo>
                  <a:cubicBezTo>
                    <a:pt x="719" y="48455"/>
                    <a:pt x="800" y="48294"/>
                    <a:pt x="881" y="48092"/>
                  </a:cubicBezTo>
                  <a:cubicBezTo>
                    <a:pt x="1203" y="47406"/>
                    <a:pt x="1526" y="46721"/>
                    <a:pt x="1889" y="46035"/>
                  </a:cubicBezTo>
                  <a:cubicBezTo>
                    <a:pt x="3139" y="43535"/>
                    <a:pt x="4470" y="41075"/>
                    <a:pt x="5922" y="38615"/>
                  </a:cubicBezTo>
                  <a:cubicBezTo>
                    <a:pt x="8019" y="34985"/>
                    <a:pt x="10318" y="31436"/>
                    <a:pt x="12737" y="27968"/>
                  </a:cubicBezTo>
                  <a:cubicBezTo>
                    <a:pt x="15762" y="23572"/>
                    <a:pt x="19029" y="19337"/>
                    <a:pt x="22537" y="15264"/>
                  </a:cubicBezTo>
                  <a:cubicBezTo>
                    <a:pt x="26530" y="10586"/>
                    <a:pt x="30805" y="6150"/>
                    <a:pt x="35362" y="1996"/>
                  </a:cubicBezTo>
                  <a:cubicBezTo>
                    <a:pt x="35926" y="1472"/>
                    <a:pt x="36531" y="947"/>
                    <a:pt x="37136" y="423"/>
                  </a:cubicBezTo>
                  <a:cubicBezTo>
                    <a:pt x="37328" y="263"/>
                    <a:pt x="37139" y="1"/>
                    <a:pt x="36932" y="1"/>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13" name="Google Shape;1213;p30"/>
            <p:cNvSpPr/>
            <p:nvPr/>
          </p:nvSpPr>
          <p:spPr>
            <a:xfrm rot="-8862877">
              <a:off x="7782147" y="723446"/>
              <a:ext cx="283809" cy="1220946"/>
            </a:xfrm>
            <a:custGeom>
              <a:rect b="b" l="l" r="r" t="t"/>
              <a:pathLst>
                <a:path extrusionOk="0" h="38076" w="8856">
                  <a:moveTo>
                    <a:pt x="346" y="1"/>
                  </a:moveTo>
                  <a:cubicBezTo>
                    <a:pt x="174" y="1"/>
                    <a:pt x="1" y="175"/>
                    <a:pt x="111" y="368"/>
                  </a:cubicBezTo>
                  <a:cubicBezTo>
                    <a:pt x="555" y="1296"/>
                    <a:pt x="918" y="2224"/>
                    <a:pt x="1200" y="3232"/>
                  </a:cubicBezTo>
                  <a:cubicBezTo>
                    <a:pt x="2168" y="6216"/>
                    <a:pt x="2854" y="9281"/>
                    <a:pt x="3337" y="12387"/>
                  </a:cubicBezTo>
                  <a:cubicBezTo>
                    <a:pt x="3741" y="14806"/>
                    <a:pt x="4023" y="17226"/>
                    <a:pt x="4225" y="19646"/>
                  </a:cubicBezTo>
                  <a:cubicBezTo>
                    <a:pt x="4467" y="22065"/>
                    <a:pt x="4668" y="24445"/>
                    <a:pt x="5031" y="26865"/>
                  </a:cubicBezTo>
                  <a:cubicBezTo>
                    <a:pt x="5394" y="29768"/>
                    <a:pt x="6080" y="32632"/>
                    <a:pt x="7048" y="35374"/>
                  </a:cubicBezTo>
                  <a:cubicBezTo>
                    <a:pt x="7290" y="36019"/>
                    <a:pt x="7572" y="36665"/>
                    <a:pt x="7895" y="37270"/>
                  </a:cubicBezTo>
                  <a:cubicBezTo>
                    <a:pt x="8016" y="37512"/>
                    <a:pt x="8177" y="37754"/>
                    <a:pt x="8338" y="37995"/>
                  </a:cubicBezTo>
                  <a:cubicBezTo>
                    <a:pt x="8385" y="38052"/>
                    <a:pt x="8441" y="38075"/>
                    <a:pt x="8496" y="38075"/>
                  </a:cubicBezTo>
                  <a:cubicBezTo>
                    <a:pt x="8678" y="38075"/>
                    <a:pt x="8856" y="37818"/>
                    <a:pt x="8701" y="37633"/>
                  </a:cubicBezTo>
                  <a:cubicBezTo>
                    <a:pt x="8690" y="37610"/>
                    <a:pt x="8685" y="37603"/>
                    <a:pt x="8683" y="37603"/>
                  </a:cubicBezTo>
                  <a:cubicBezTo>
                    <a:pt x="8679" y="37603"/>
                    <a:pt x="8683" y="37621"/>
                    <a:pt x="8679" y="37621"/>
                  </a:cubicBezTo>
                  <a:cubicBezTo>
                    <a:pt x="8677" y="37621"/>
                    <a:pt x="8672" y="37614"/>
                    <a:pt x="8661" y="37592"/>
                  </a:cubicBezTo>
                  <a:cubicBezTo>
                    <a:pt x="8621" y="37471"/>
                    <a:pt x="8500" y="37350"/>
                    <a:pt x="8459" y="37229"/>
                  </a:cubicBezTo>
                  <a:cubicBezTo>
                    <a:pt x="8177" y="36745"/>
                    <a:pt x="7895" y="36221"/>
                    <a:pt x="7693" y="35656"/>
                  </a:cubicBezTo>
                  <a:cubicBezTo>
                    <a:pt x="6765" y="33156"/>
                    <a:pt x="6080" y="30535"/>
                    <a:pt x="5677" y="27873"/>
                  </a:cubicBezTo>
                  <a:cubicBezTo>
                    <a:pt x="4870" y="23154"/>
                    <a:pt x="4709" y="18315"/>
                    <a:pt x="4023" y="13596"/>
                  </a:cubicBezTo>
                  <a:cubicBezTo>
                    <a:pt x="3539" y="10249"/>
                    <a:pt x="2854" y="6942"/>
                    <a:pt x="1886" y="3716"/>
                  </a:cubicBezTo>
                  <a:cubicBezTo>
                    <a:pt x="1644" y="2869"/>
                    <a:pt x="1321" y="2022"/>
                    <a:pt x="998" y="1215"/>
                  </a:cubicBezTo>
                  <a:cubicBezTo>
                    <a:pt x="877" y="852"/>
                    <a:pt x="716" y="489"/>
                    <a:pt x="555" y="167"/>
                  </a:cubicBezTo>
                  <a:lnTo>
                    <a:pt x="555" y="126"/>
                  </a:lnTo>
                  <a:cubicBezTo>
                    <a:pt x="504" y="38"/>
                    <a:pt x="425" y="1"/>
                    <a:pt x="346" y="1"/>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14" name="Google Shape;1214;p30"/>
            <p:cNvSpPr/>
            <p:nvPr/>
          </p:nvSpPr>
          <p:spPr>
            <a:xfrm rot="-8862877">
              <a:off x="6835627" y="156324"/>
              <a:ext cx="1270184" cy="524376"/>
            </a:xfrm>
            <a:custGeom>
              <a:rect b="b" l="l" r="r" t="t"/>
              <a:pathLst>
                <a:path extrusionOk="0" h="16353" w="39635">
                  <a:moveTo>
                    <a:pt x="39238" y="1"/>
                  </a:moveTo>
                  <a:cubicBezTo>
                    <a:pt x="39184" y="1"/>
                    <a:pt x="39129" y="18"/>
                    <a:pt x="39079" y="60"/>
                  </a:cubicBezTo>
                  <a:cubicBezTo>
                    <a:pt x="35571" y="2681"/>
                    <a:pt x="31860" y="5020"/>
                    <a:pt x="27989" y="7077"/>
                  </a:cubicBezTo>
                  <a:cubicBezTo>
                    <a:pt x="21980" y="10183"/>
                    <a:pt x="15608" y="12602"/>
                    <a:pt x="9034" y="14256"/>
                  </a:cubicBezTo>
                  <a:cubicBezTo>
                    <a:pt x="7018" y="14740"/>
                    <a:pt x="5001" y="15183"/>
                    <a:pt x="2945" y="15506"/>
                  </a:cubicBezTo>
                  <a:cubicBezTo>
                    <a:pt x="2340" y="15587"/>
                    <a:pt x="1735" y="15667"/>
                    <a:pt x="1130" y="15748"/>
                  </a:cubicBezTo>
                  <a:lnTo>
                    <a:pt x="847" y="15788"/>
                  </a:lnTo>
                  <a:lnTo>
                    <a:pt x="323" y="15788"/>
                  </a:lnTo>
                  <a:cubicBezTo>
                    <a:pt x="1" y="15829"/>
                    <a:pt x="1" y="16313"/>
                    <a:pt x="323" y="16313"/>
                  </a:cubicBezTo>
                  <a:lnTo>
                    <a:pt x="283" y="16353"/>
                  </a:lnTo>
                  <a:cubicBezTo>
                    <a:pt x="1009" y="16272"/>
                    <a:pt x="1735" y="16192"/>
                    <a:pt x="2461" y="16071"/>
                  </a:cubicBezTo>
                  <a:cubicBezTo>
                    <a:pt x="4396" y="15788"/>
                    <a:pt x="6332" y="15425"/>
                    <a:pt x="8228" y="14982"/>
                  </a:cubicBezTo>
                  <a:cubicBezTo>
                    <a:pt x="11131" y="14296"/>
                    <a:pt x="13954" y="13449"/>
                    <a:pt x="16737" y="12481"/>
                  </a:cubicBezTo>
                  <a:cubicBezTo>
                    <a:pt x="20246" y="11271"/>
                    <a:pt x="23633" y="9820"/>
                    <a:pt x="26940" y="8166"/>
                  </a:cubicBezTo>
                  <a:cubicBezTo>
                    <a:pt x="30852" y="6190"/>
                    <a:pt x="34562" y="3972"/>
                    <a:pt x="38071" y="1431"/>
                  </a:cubicBezTo>
                  <a:cubicBezTo>
                    <a:pt x="38555" y="1108"/>
                    <a:pt x="38999" y="746"/>
                    <a:pt x="39442" y="423"/>
                  </a:cubicBezTo>
                  <a:cubicBezTo>
                    <a:pt x="39634" y="263"/>
                    <a:pt x="39445" y="1"/>
                    <a:pt x="39238" y="1"/>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15" name="Google Shape;1215;p30"/>
            <p:cNvSpPr/>
            <p:nvPr/>
          </p:nvSpPr>
          <p:spPr>
            <a:xfrm rot="-8862877">
              <a:off x="8097980" y="-67933"/>
              <a:ext cx="759162" cy="110564"/>
            </a:xfrm>
            <a:custGeom>
              <a:rect b="b" l="l" r="r" t="t"/>
              <a:pathLst>
                <a:path extrusionOk="0" h="3448" w="23689">
                  <a:moveTo>
                    <a:pt x="23378" y="1"/>
                  </a:moveTo>
                  <a:cubicBezTo>
                    <a:pt x="23348" y="1"/>
                    <a:pt x="23315" y="7"/>
                    <a:pt x="23280" y="20"/>
                  </a:cubicBezTo>
                  <a:cubicBezTo>
                    <a:pt x="18723" y="1633"/>
                    <a:pt x="13964" y="2601"/>
                    <a:pt x="9124" y="2883"/>
                  </a:cubicBezTo>
                  <a:cubicBezTo>
                    <a:pt x="8489" y="2924"/>
                    <a:pt x="7854" y="2944"/>
                    <a:pt x="7219" y="2944"/>
                  </a:cubicBezTo>
                  <a:cubicBezTo>
                    <a:pt x="5316" y="2944"/>
                    <a:pt x="3418" y="2762"/>
                    <a:pt x="1542" y="2399"/>
                  </a:cubicBezTo>
                  <a:cubicBezTo>
                    <a:pt x="1180" y="2319"/>
                    <a:pt x="776" y="2198"/>
                    <a:pt x="413" y="2077"/>
                  </a:cubicBezTo>
                  <a:cubicBezTo>
                    <a:pt x="378" y="2064"/>
                    <a:pt x="345" y="2058"/>
                    <a:pt x="315" y="2058"/>
                  </a:cubicBezTo>
                  <a:cubicBezTo>
                    <a:pt x="69" y="2058"/>
                    <a:pt x="0" y="2457"/>
                    <a:pt x="252" y="2601"/>
                  </a:cubicBezTo>
                  <a:lnTo>
                    <a:pt x="292" y="2601"/>
                  </a:lnTo>
                  <a:cubicBezTo>
                    <a:pt x="1502" y="2964"/>
                    <a:pt x="2752" y="3206"/>
                    <a:pt x="4003" y="3287"/>
                  </a:cubicBezTo>
                  <a:cubicBezTo>
                    <a:pt x="5186" y="3394"/>
                    <a:pt x="6369" y="3448"/>
                    <a:pt x="7549" y="3448"/>
                  </a:cubicBezTo>
                  <a:cubicBezTo>
                    <a:pt x="9909" y="3448"/>
                    <a:pt x="12257" y="3233"/>
                    <a:pt x="14569" y="2803"/>
                  </a:cubicBezTo>
                  <a:cubicBezTo>
                    <a:pt x="17593" y="2278"/>
                    <a:pt x="20537" y="1512"/>
                    <a:pt x="23401" y="504"/>
                  </a:cubicBezTo>
                  <a:cubicBezTo>
                    <a:pt x="23688" y="396"/>
                    <a:pt x="23624" y="1"/>
                    <a:pt x="23378" y="1"/>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16" name="Google Shape;1216;p30"/>
            <p:cNvSpPr/>
            <p:nvPr/>
          </p:nvSpPr>
          <p:spPr>
            <a:xfrm rot="-8862877">
              <a:off x="8593371" y="371233"/>
              <a:ext cx="398954" cy="662292"/>
            </a:xfrm>
            <a:custGeom>
              <a:rect b="b" l="l" r="r" t="t"/>
              <a:pathLst>
                <a:path extrusionOk="0" h="20654" w="12449">
                  <a:moveTo>
                    <a:pt x="326" y="1"/>
                  </a:moveTo>
                  <a:cubicBezTo>
                    <a:pt x="163" y="1"/>
                    <a:pt x="0" y="175"/>
                    <a:pt x="83" y="369"/>
                  </a:cubicBezTo>
                  <a:cubicBezTo>
                    <a:pt x="2180" y="5047"/>
                    <a:pt x="4519" y="9604"/>
                    <a:pt x="7181" y="14040"/>
                  </a:cubicBezTo>
                  <a:cubicBezTo>
                    <a:pt x="8391" y="16057"/>
                    <a:pt x="9722" y="18033"/>
                    <a:pt x="11254" y="19848"/>
                  </a:cubicBezTo>
                  <a:cubicBezTo>
                    <a:pt x="11456" y="20090"/>
                    <a:pt x="11658" y="20331"/>
                    <a:pt x="11900" y="20573"/>
                  </a:cubicBezTo>
                  <a:cubicBezTo>
                    <a:pt x="11956" y="20630"/>
                    <a:pt x="12019" y="20653"/>
                    <a:pt x="12079" y="20653"/>
                  </a:cubicBezTo>
                  <a:cubicBezTo>
                    <a:pt x="12278" y="20653"/>
                    <a:pt x="12448" y="20396"/>
                    <a:pt x="12263" y="20211"/>
                  </a:cubicBezTo>
                  <a:cubicBezTo>
                    <a:pt x="11537" y="19485"/>
                    <a:pt x="10891" y="18678"/>
                    <a:pt x="10286" y="17831"/>
                  </a:cubicBezTo>
                  <a:cubicBezTo>
                    <a:pt x="8270" y="14968"/>
                    <a:pt x="6415" y="11983"/>
                    <a:pt x="4842" y="8878"/>
                  </a:cubicBezTo>
                  <a:cubicBezTo>
                    <a:pt x="3310" y="6015"/>
                    <a:pt x="1858" y="3071"/>
                    <a:pt x="527" y="127"/>
                  </a:cubicBezTo>
                  <a:cubicBezTo>
                    <a:pt x="476" y="38"/>
                    <a:pt x="401" y="1"/>
                    <a:pt x="326" y="1"/>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217" name="Google Shape;1217;p30"/>
          <p:cNvSpPr txBox="1"/>
          <p:nvPr/>
        </p:nvSpPr>
        <p:spPr>
          <a:xfrm>
            <a:off x="5134100" y="3094050"/>
            <a:ext cx="3000000" cy="834900"/>
          </a:xfrm>
          <a:prstGeom prst="rect">
            <a:avLst/>
          </a:prstGeom>
          <a:noFill/>
          <a:ln>
            <a:noFill/>
          </a:ln>
        </p:spPr>
        <p:txBody>
          <a:bodyPr anchorCtr="0" anchor="t" bIns="91425" lIns="91425" spcFirstLastPara="1" rIns="91425" wrap="square" tIns="91425">
            <a:noAutofit/>
          </a:bodyPr>
          <a:lstStyle/>
          <a:p>
            <a:pPr indent="0" lvl="0" marL="0" rtl="0" algn="l">
              <a:spcBef>
                <a:spcPts val="300"/>
              </a:spcBef>
              <a:spcAft>
                <a:spcPts val="0"/>
              </a:spcAft>
              <a:buClr>
                <a:srgbClr val="000000"/>
              </a:buClr>
              <a:buSzPts val="1100"/>
              <a:buFont typeface="Arial"/>
              <a:buNone/>
            </a:pPr>
            <a:r>
              <a:rPr b="1" lang="en" sz="1000">
                <a:solidFill>
                  <a:schemeClr val="dk1"/>
                </a:solidFill>
                <a:latin typeface="Ubuntu"/>
                <a:ea typeface="Ubuntu"/>
                <a:cs typeface="Ubuntu"/>
                <a:sym typeface="Ubuntu"/>
              </a:rPr>
              <a:t>CREDITS: </a:t>
            </a:r>
            <a:r>
              <a:rPr lang="en" sz="1000">
                <a:solidFill>
                  <a:schemeClr val="dk1"/>
                </a:solidFill>
                <a:latin typeface="Ubuntu"/>
                <a:ea typeface="Ubuntu"/>
                <a:cs typeface="Ubuntu"/>
                <a:sym typeface="Ubuntu"/>
              </a:rPr>
              <a:t>This presentation template was created by </a:t>
            </a:r>
            <a:r>
              <a:rPr b="1" lang="en" sz="1000">
                <a:solidFill>
                  <a:schemeClr val="dk1"/>
                </a:solidFill>
                <a:uFill>
                  <a:noFill/>
                </a:uFill>
                <a:latin typeface="Ubuntu"/>
                <a:ea typeface="Ubuntu"/>
                <a:cs typeface="Ubuntu"/>
                <a:sym typeface="Ubuntu"/>
                <a:hlinkClick r:id="rId2">
                  <a:extLst>
                    <a:ext uri="{A12FA001-AC4F-418D-AE19-62706E023703}">
                      <ahyp:hlinkClr val="tx"/>
                    </a:ext>
                  </a:extLst>
                </a:hlinkClick>
              </a:rPr>
              <a:t>Slidesgo</a:t>
            </a:r>
            <a:r>
              <a:rPr lang="en" sz="1000">
                <a:solidFill>
                  <a:schemeClr val="dk1"/>
                </a:solidFill>
                <a:latin typeface="Ubuntu"/>
                <a:ea typeface="Ubuntu"/>
                <a:cs typeface="Ubuntu"/>
                <a:sym typeface="Ubuntu"/>
              </a:rPr>
              <a:t>, including icons by </a:t>
            </a:r>
            <a:r>
              <a:rPr b="1" lang="en" sz="1000">
                <a:solidFill>
                  <a:schemeClr val="dk1"/>
                </a:solidFill>
                <a:uFill>
                  <a:noFill/>
                </a:uFill>
                <a:latin typeface="Ubuntu"/>
                <a:ea typeface="Ubuntu"/>
                <a:cs typeface="Ubuntu"/>
                <a:sym typeface="Ubuntu"/>
                <a:hlinkClick r:id="rId3">
                  <a:extLst>
                    <a:ext uri="{A12FA001-AC4F-418D-AE19-62706E023703}">
                      <ahyp:hlinkClr val="tx"/>
                    </a:ext>
                  </a:extLst>
                </a:hlinkClick>
              </a:rPr>
              <a:t>Flaticon</a:t>
            </a:r>
            <a:r>
              <a:rPr lang="en" sz="1000">
                <a:solidFill>
                  <a:schemeClr val="dk1"/>
                </a:solidFill>
                <a:latin typeface="Ubuntu"/>
                <a:ea typeface="Ubuntu"/>
                <a:cs typeface="Ubuntu"/>
                <a:sym typeface="Ubuntu"/>
              </a:rPr>
              <a:t> and</a:t>
            </a:r>
            <a:r>
              <a:rPr lang="en" sz="1000">
                <a:solidFill>
                  <a:schemeClr val="dk1"/>
                </a:solidFill>
                <a:latin typeface="Ubuntu"/>
                <a:ea typeface="Ubuntu"/>
                <a:cs typeface="Ubuntu"/>
                <a:sym typeface="Ubuntu"/>
              </a:rPr>
              <a:t> infographics &amp; images by</a:t>
            </a:r>
            <a:r>
              <a:rPr b="1" lang="en" sz="1000">
                <a:solidFill>
                  <a:schemeClr val="dk1"/>
                </a:solidFill>
                <a:latin typeface="Ubuntu"/>
                <a:ea typeface="Ubuntu"/>
                <a:cs typeface="Ubuntu"/>
                <a:sym typeface="Ubuntu"/>
              </a:rPr>
              <a:t> </a:t>
            </a:r>
            <a:r>
              <a:rPr b="1" lang="en" sz="1000">
                <a:solidFill>
                  <a:schemeClr val="dk1"/>
                </a:solidFill>
                <a:uFill>
                  <a:noFill/>
                </a:uFill>
                <a:latin typeface="Ubuntu"/>
                <a:ea typeface="Ubuntu"/>
                <a:cs typeface="Ubuntu"/>
                <a:sym typeface="Ubuntu"/>
                <a:hlinkClick r:id="rId4">
                  <a:extLst>
                    <a:ext uri="{A12FA001-AC4F-418D-AE19-62706E023703}">
                      <ahyp:hlinkClr val="tx"/>
                    </a:ext>
                  </a:extLst>
                </a:hlinkClick>
              </a:rPr>
              <a:t>Freepik</a:t>
            </a:r>
            <a:r>
              <a:rPr lang="en" sz="1000">
                <a:solidFill>
                  <a:schemeClr val="dk1"/>
                </a:solidFill>
                <a:latin typeface="Ubuntu"/>
                <a:ea typeface="Ubuntu"/>
                <a:cs typeface="Ubuntu"/>
                <a:sym typeface="Ubuntu"/>
              </a:rPr>
              <a:t>.</a:t>
            </a:r>
            <a:endParaRPr sz="1000">
              <a:solidFill>
                <a:schemeClr val="dk1"/>
              </a:solidFill>
              <a:latin typeface="Ubuntu"/>
              <a:ea typeface="Ubuntu"/>
              <a:cs typeface="Ubuntu"/>
              <a:sym typeface="Ubuntu"/>
            </a:endParaRPr>
          </a:p>
          <a:p>
            <a:pPr indent="0" lvl="0" marL="0" rtl="0" algn="l">
              <a:spcBef>
                <a:spcPts val="0"/>
              </a:spcBef>
              <a:spcAft>
                <a:spcPts val="0"/>
              </a:spcAft>
              <a:buNone/>
            </a:pPr>
            <a:r>
              <a:t/>
            </a:r>
            <a:endParaRPr sz="900">
              <a:solidFill>
                <a:schemeClr val="dk1"/>
              </a:solidFill>
              <a:latin typeface="Ubuntu"/>
              <a:ea typeface="Ubuntu"/>
              <a:cs typeface="Ubuntu"/>
              <a:sym typeface="Ubuntu"/>
            </a:endParaRPr>
          </a:p>
          <a:p>
            <a:pPr indent="0" lvl="0" marL="0" rtl="0" algn="l">
              <a:spcBef>
                <a:spcPts val="0"/>
              </a:spcBef>
              <a:spcAft>
                <a:spcPts val="0"/>
              </a:spcAft>
              <a:buNone/>
            </a:pPr>
            <a:r>
              <a:t/>
            </a:r>
            <a:endParaRPr sz="900">
              <a:solidFill>
                <a:schemeClr val="dk1"/>
              </a:solidFill>
              <a:latin typeface="Ubuntu"/>
              <a:ea typeface="Ubuntu"/>
              <a:cs typeface="Ubuntu"/>
              <a:sym typeface="Ubuntu"/>
            </a:endParaRPr>
          </a:p>
          <a:p>
            <a:pPr indent="0" lvl="0" marL="0" rtl="0" algn="l">
              <a:spcBef>
                <a:spcPts val="0"/>
              </a:spcBef>
              <a:spcAft>
                <a:spcPts val="0"/>
              </a:spcAft>
              <a:buNone/>
            </a:pPr>
            <a:r>
              <a:t/>
            </a:r>
            <a:endParaRPr sz="900">
              <a:solidFill>
                <a:schemeClr val="dk1"/>
              </a:solidFill>
              <a:latin typeface="Ubuntu"/>
              <a:ea typeface="Ubuntu"/>
              <a:cs typeface="Ubuntu"/>
              <a:sym typeface="Ubuntu"/>
            </a:endParaRPr>
          </a:p>
        </p:txBody>
      </p:sp>
      <p:sp>
        <p:nvSpPr>
          <p:cNvPr id="1218" name="Google Shape;1218;p30"/>
          <p:cNvSpPr txBox="1"/>
          <p:nvPr>
            <p:ph idx="1" type="subTitle"/>
          </p:nvPr>
        </p:nvSpPr>
        <p:spPr>
          <a:xfrm>
            <a:off x="5134100" y="2101215"/>
            <a:ext cx="3409500" cy="1290300"/>
          </a:xfrm>
          <a:prstGeom prst="rect">
            <a:avLst/>
          </a:prstGeom>
        </p:spPr>
        <p:txBody>
          <a:bodyPr anchorCtr="0" anchor="t" bIns="91425" lIns="91425" spcFirstLastPara="1" rIns="91425" wrap="square" tIns="91425">
            <a:noAutofit/>
          </a:bodyPr>
          <a:lstStyle>
            <a:lvl1pPr lvl="0" rtl="0">
              <a:spcBef>
                <a:spcPts val="0"/>
              </a:spcBef>
              <a:spcAft>
                <a:spcPts val="0"/>
              </a:spcAft>
              <a:buSzPts val="1400"/>
              <a:buNone/>
              <a:defRPr sz="1400"/>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208" name="Shape 208"/>
        <p:cNvGrpSpPr/>
        <p:nvPr/>
      </p:nvGrpSpPr>
      <p:grpSpPr>
        <a:xfrm>
          <a:off x="0" y="0"/>
          <a:ext cx="0" cy="0"/>
          <a:chOff x="0" y="0"/>
          <a:chExt cx="0" cy="0"/>
        </a:xfrm>
      </p:grpSpPr>
      <p:sp>
        <p:nvSpPr>
          <p:cNvPr id="209" name="Google Shape;209;p4"/>
          <p:cNvSpPr txBox="1"/>
          <p:nvPr>
            <p:ph idx="1" type="body"/>
          </p:nvPr>
        </p:nvSpPr>
        <p:spPr>
          <a:xfrm>
            <a:off x="896000" y="1152475"/>
            <a:ext cx="7281600" cy="3748200"/>
          </a:xfrm>
          <a:prstGeom prst="rect">
            <a:avLst/>
          </a:prstGeom>
        </p:spPr>
        <p:txBody>
          <a:bodyPr anchorCtr="0" anchor="t" bIns="91425" lIns="91425" spcFirstLastPara="1" rIns="91425" wrap="square" tIns="91425">
            <a:noAutofit/>
          </a:bodyPr>
          <a:lstStyle>
            <a:lvl1pPr indent="-311150" lvl="0" marL="457200" rtl="0">
              <a:spcBef>
                <a:spcPts val="0"/>
              </a:spcBef>
              <a:spcAft>
                <a:spcPts val="0"/>
              </a:spcAft>
              <a:buSzPts val="1300"/>
              <a:buChar char="●"/>
              <a:defRPr sz="1300"/>
            </a:lvl1pPr>
            <a:lvl2pPr indent="-311150" lvl="1" marL="914400" rtl="0">
              <a:spcBef>
                <a:spcPts val="0"/>
              </a:spcBef>
              <a:spcAft>
                <a:spcPts val="0"/>
              </a:spcAft>
              <a:buSzPts val="1300"/>
              <a:buChar char="○"/>
              <a:defRPr sz="1300"/>
            </a:lvl2pPr>
            <a:lvl3pPr indent="-311150" lvl="2" marL="1371600" rtl="0">
              <a:spcBef>
                <a:spcPts val="0"/>
              </a:spcBef>
              <a:spcAft>
                <a:spcPts val="0"/>
              </a:spcAft>
              <a:buSzPts val="1300"/>
              <a:buChar char="■"/>
              <a:defRPr sz="1300"/>
            </a:lvl3pPr>
            <a:lvl4pPr indent="-311150" lvl="3" marL="1828800" rtl="0">
              <a:spcBef>
                <a:spcPts val="0"/>
              </a:spcBef>
              <a:spcAft>
                <a:spcPts val="0"/>
              </a:spcAft>
              <a:buSzPts val="1300"/>
              <a:buChar char="●"/>
              <a:defRPr sz="1300"/>
            </a:lvl4pPr>
            <a:lvl5pPr indent="-311150" lvl="4" marL="2286000" rtl="0">
              <a:spcBef>
                <a:spcPts val="0"/>
              </a:spcBef>
              <a:spcAft>
                <a:spcPts val="0"/>
              </a:spcAft>
              <a:buSzPts val="1300"/>
              <a:buChar char="○"/>
              <a:defRPr sz="1300"/>
            </a:lvl5pPr>
            <a:lvl6pPr indent="-311150" lvl="5" marL="2743200" rtl="0">
              <a:spcBef>
                <a:spcPts val="0"/>
              </a:spcBef>
              <a:spcAft>
                <a:spcPts val="0"/>
              </a:spcAft>
              <a:buSzPts val="1300"/>
              <a:buChar char="■"/>
              <a:defRPr sz="1300"/>
            </a:lvl6pPr>
            <a:lvl7pPr indent="-311150" lvl="6" marL="3200400" rtl="0">
              <a:spcBef>
                <a:spcPts val="0"/>
              </a:spcBef>
              <a:spcAft>
                <a:spcPts val="0"/>
              </a:spcAft>
              <a:buSzPts val="1300"/>
              <a:buChar char="●"/>
              <a:defRPr sz="1300"/>
            </a:lvl7pPr>
            <a:lvl8pPr indent="-311150" lvl="7" marL="3657600" rtl="0">
              <a:spcBef>
                <a:spcPts val="0"/>
              </a:spcBef>
              <a:spcAft>
                <a:spcPts val="0"/>
              </a:spcAft>
              <a:buSzPts val="1300"/>
              <a:buChar char="○"/>
              <a:defRPr sz="1300"/>
            </a:lvl8pPr>
            <a:lvl9pPr indent="-311150" lvl="8" marL="4114800" rtl="0">
              <a:spcBef>
                <a:spcPts val="0"/>
              </a:spcBef>
              <a:spcAft>
                <a:spcPts val="0"/>
              </a:spcAft>
              <a:buSzPts val="1300"/>
              <a:buChar char="■"/>
              <a:defRPr sz="1300"/>
            </a:lvl9pPr>
          </a:lstStyle>
          <a:p/>
        </p:txBody>
      </p:sp>
      <p:grpSp>
        <p:nvGrpSpPr>
          <p:cNvPr id="210" name="Google Shape;210;p4"/>
          <p:cNvGrpSpPr/>
          <p:nvPr/>
        </p:nvGrpSpPr>
        <p:grpSpPr>
          <a:xfrm rot="6208042">
            <a:off x="8180715" y="49402"/>
            <a:ext cx="1095906" cy="870574"/>
            <a:chOff x="2408692" y="-569353"/>
            <a:chExt cx="3769974" cy="2558659"/>
          </a:xfrm>
        </p:grpSpPr>
        <p:sp>
          <p:nvSpPr>
            <p:cNvPr id="211" name="Google Shape;211;p4"/>
            <p:cNvSpPr/>
            <p:nvPr/>
          </p:nvSpPr>
          <p:spPr>
            <a:xfrm rot="-5400000">
              <a:off x="2983957" y="-632355"/>
              <a:ext cx="1179387" cy="2329918"/>
            </a:xfrm>
            <a:custGeom>
              <a:rect b="b" l="l" r="r" t="t"/>
              <a:pathLst>
                <a:path extrusionOk="0" h="68306" w="34576">
                  <a:moveTo>
                    <a:pt x="34323" y="1"/>
                  </a:moveTo>
                  <a:cubicBezTo>
                    <a:pt x="34241" y="1"/>
                    <a:pt x="34164" y="46"/>
                    <a:pt x="34148" y="144"/>
                  </a:cubicBezTo>
                  <a:cubicBezTo>
                    <a:pt x="33220" y="4983"/>
                    <a:pt x="32051" y="9782"/>
                    <a:pt x="30599" y="14501"/>
                  </a:cubicBezTo>
                  <a:cubicBezTo>
                    <a:pt x="29147" y="19219"/>
                    <a:pt x="27453" y="23857"/>
                    <a:pt x="25477" y="28374"/>
                  </a:cubicBezTo>
                  <a:cubicBezTo>
                    <a:pt x="23501" y="32972"/>
                    <a:pt x="21283" y="37489"/>
                    <a:pt x="18823" y="41884"/>
                  </a:cubicBezTo>
                  <a:cubicBezTo>
                    <a:pt x="16363" y="46240"/>
                    <a:pt x="13701" y="50515"/>
                    <a:pt x="10798" y="54588"/>
                  </a:cubicBezTo>
                  <a:cubicBezTo>
                    <a:pt x="7853" y="58742"/>
                    <a:pt x="4708" y="62735"/>
                    <a:pt x="1401" y="66566"/>
                  </a:cubicBezTo>
                  <a:cubicBezTo>
                    <a:pt x="957" y="67009"/>
                    <a:pt x="554" y="67493"/>
                    <a:pt x="151" y="67937"/>
                  </a:cubicBezTo>
                  <a:cubicBezTo>
                    <a:pt x="0" y="68088"/>
                    <a:pt x="142" y="68306"/>
                    <a:pt x="291" y="68306"/>
                  </a:cubicBezTo>
                  <a:cubicBezTo>
                    <a:pt x="341" y="68306"/>
                    <a:pt x="392" y="68281"/>
                    <a:pt x="433" y="68219"/>
                  </a:cubicBezTo>
                  <a:cubicBezTo>
                    <a:pt x="3821" y="64469"/>
                    <a:pt x="7007" y="60516"/>
                    <a:pt x="10031" y="56403"/>
                  </a:cubicBezTo>
                  <a:cubicBezTo>
                    <a:pt x="12975" y="52289"/>
                    <a:pt x="15758" y="48055"/>
                    <a:pt x="18258" y="43659"/>
                  </a:cubicBezTo>
                  <a:cubicBezTo>
                    <a:pt x="20759" y="39344"/>
                    <a:pt x="23058" y="34907"/>
                    <a:pt x="25074" y="30350"/>
                  </a:cubicBezTo>
                  <a:cubicBezTo>
                    <a:pt x="27131" y="25793"/>
                    <a:pt x="28905" y="21115"/>
                    <a:pt x="30438" y="16396"/>
                  </a:cubicBezTo>
                  <a:cubicBezTo>
                    <a:pt x="31970" y="11678"/>
                    <a:pt x="33220" y="6879"/>
                    <a:pt x="34229" y="2039"/>
                  </a:cubicBezTo>
                  <a:cubicBezTo>
                    <a:pt x="34350" y="1434"/>
                    <a:pt x="34430" y="870"/>
                    <a:pt x="34551" y="265"/>
                  </a:cubicBezTo>
                  <a:cubicBezTo>
                    <a:pt x="34575" y="97"/>
                    <a:pt x="34443" y="1"/>
                    <a:pt x="34323" y="1"/>
                  </a:cubicBezTo>
                  <a:close/>
                </a:path>
              </a:pathLst>
            </a:custGeom>
            <a:solidFill>
              <a:schemeClr val="accent5">
                <a:alpha val="843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2" name="Google Shape;212;p4"/>
            <p:cNvSpPr/>
            <p:nvPr/>
          </p:nvSpPr>
          <p:spPr>
            <a:xfrm rot="-5400000">
              <a:off x="4373138" y="135649"/>
              <a:ext cx="1434803" cy="2176252"/>
            </a:xfrm>
            <a:custGeom>
              <a:rect b="b" l="l" r="r" t="t"/>
              <a:pathLst>
                <a:path extrusionOk="0" h="63801" w="42064">
                  <a:moveTo>
                    <a:pt x="40209" y="1"/>
                  </a:moveTo>
                  <a:cubicBezTo>
                    <a:pt x="33070" y="4074"/>
                    <a:pt x="27666" y="10365"/>
                    <a:pt x="22867" y="16818"/>
                  </a:cubicBezTo>
                  <a:cubicBezTo>
                    <a:pt x="15406" y="26900"/>
                    <a:pt x="9034" y="37789"/>
                    <a:pt x="3913" y="49243"/>
                  </a:cubicBezTo>
                  <a:cubicBezTo>
                    <a:pt x="1856" y="53881"/>
                    <a:pt x="1" y="58760"/>
                    <a:pt x="283" y="63721"/>
                  </a:cubicBezTo>
                  <a:cubicBezTo>
                    <a:pt x="417" y="63776"/>
                    <a:pt x="553" y="63801"/>
                    <a:pt x="689" y="63801"/>
                  </a:cubicBezTo>
                  <a:cubicBezTo>
                    <a:pt x="1246" y="63801"/>
                    <a:pt x="1797" y="63392"/>
                    <a:pt x="2219" y="63035"/>
                  </a:cubicBezTo>
                  <a:lnTo>
                    <a:pt x="21859" y="46460"/>
                  </a:lnTo>
                  <a:cubicBezTo>
                    <a:pt x="24521" y="44282"/>
                    <a:pt x="27061" y="41983"/>
                    <a:pt x="29481" y="39523"/>
                  </a:cubicBezTo>
                  <a:cubicBezTo>
                    <a:pt x="38152" y="30248"/>
                    <a:pt x="42064" y="11898"/>
                    <a:pt x="40209" y="1"/>
                  </a:cubicBezTo>
                  <a:close/>
                </a:path>
              </a:pathLst>
            </a:custGeom>
            <a:solidFill>
              <a:schemeClr val="accent5">
                <a:alpha val="843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3" name="Google Shape;213;p4"/>
            <p:cNvSpPr/>
            <p:nvPr/>
          </p:nvSpPr>
          <p:spPr>
            <a:xfrm rot="-5400000">
              <a:off x="3121130" y="677418"/>
              <a:ext cx="1672789" cy="950987"/>
            </a:xfrm>
            <a:custGeom>
              <a:rect b="b" l="l" r="r" t="t"/>
              <a:pathLst>
                <a:path extrusionOk="0" h="27880" w="49041">
                  <a:moveTo>
                    <a:pt x="40263" y="0"/>
                  </a:moveTo>
                  <a:cubicBezTo>
                    <a:pt x="34352" y="0"/>
                    <a:pt x="28277" y="1806"/>
                    <a:pt x="23068" y="4691"/>
                  </a:cubicBezTo>
                  <a:cubicBezTo>
                    <a:pt x="15204" y="9046"/>
                    <a:pt x="8993" y="15620"/>
                    <a:pt x="3226" y="22274"/>
                  </a:cubicBezTo>
                  <a:cubicBezTo>
                    <a:pt x="1775" y="23968"/>
                    <a:pt x="323" y="25783"/>
                    <a:pt x="0" y="27880"/>
                  </a:cubicBezTo>
                  <a:cubicBezTo>
                    <a:pt x="8389" y="24250"/>
                    <a:pt x="16938" y="21064"/>
                    <a:pt x="25609" y="18322"/>
                  </a:cubicBezTo>
                  <a:cubicBezTo>
                    <a:pt x="34320" y="15580"/>
                    <a:pt x="43273" y="8320"/>
                    <a:pt x="49040" y="1505"/>
                  </a:cubicBezTo>
                  <a:cubicBezTo>
                    <a:pt x="46248" y="470"/>
                    <a:pt x="43277" y="0"/>
                    <a:pt x="40263" y="0"/>
                  </a:cubicBezTo>
                  <a:close/>
                </a:path>
              </a:pathLst>
            </a:custGeom>
            <a:solidFill>
              <a:schemeClr val="accent5">
                <a:alpha val="843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4" name="Google Shape;214;p4"/>
            <p:cNvSpPr/>
            <p:nvPr/>
          </p:nvSpPr>
          <p:spPr>
            <a:xfrm rot="-5400000">
              <a:off x="2987658" y="-658329"/>
              <a:ext cx="641063" cy="819015"/>
            </a:xfrm>
            <a:custGeom>
              <a:rect b="b" l="l" r="r" t="t"/>
              <a:pathLst>
                <a:path extrusionOk="0" h="24011" w="18794">
                  <a:moveTo>
                    <a:pt x="719" y="0"/>
                  </a:moveTo>
                  <a:cubicBezTo>
                    <a:pt x="496" y="0"/>
                    <a:pt x="270" y="18"/>
                    <a:pt x="41" y="55"/>
                  </a:cubicBezTo>
                  <a:lnTo>
                    <a:pt x="1" y="55"/>
                  </a:lnTo>
                  <a:cubicBezTo>
                    <a:pt x="646" y="5137"/>
                    <a:pt x="3792" y="10339"/>
                    <a:pt x="6574" y="14654"/>
                  </a:cubicBezTo>
                  <a:cubicBezTo>
                    <a:pt x="9317" y="19010"/>
                    <a:pt x="13592" y="22599"/>
                    <a:pt x="18794" y="24011"/>
                  </a:cubicBezTo>
                  <a:cubicBezTo>
                    <a:pt x="16374" y="15905"/>
                    <a:pt x="11898" y="8565"/>
                    <a:pt x="5808" y="2677"/>
                  </a:cubicBezTo>
                  <a:cubicBezTo>
                    <a:pt x="4397" y="1338"/>
                    <a:pt x="2662" y="0"/>
                    <a:pt x="719" y="0"/>
                  </a:cubicBezTo>
                  <a:close/>
                </a:path>
              </a:pathLst>
            </a:custGeom>
            <a:solidFill>
              <a:schemeClr val="accent5">
                <a:alpha val="843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5" name="Google Shape;215;p4"/>
            <p:cNvSpPr/>
            <p:nvPr/>
          </p:nvSpPr>
          <p:spPr>
            <a:xfrm rot="-5400000">
              <a:off x="2322598" y="417074"/>
              <a:ext cx="1104652" cy="339565"/>
            </a:xfrm>
            <a:custGeom>
              <a:rect b="b" l="l" r="r" t="t"/>
              <a:pathLst>
                <a:path extrusionOk="0" h="9955" w="32385">
                  <a:moveTo>
                    <a:pt x="22727" y="0"/>
                  </a:moveTo>
                  <a:cubicBezTo>
                    <a:pt x="20165" y="0"/>
                    <a:pt x="17584" y="376"/>
                    <a:pt x="15124" y="1091"/>
                  </a:cubicBezTo>
                  <a:cubicBezTo>
                    <a:pt x="9397" y="2705"/>
                    <a:pt x="4275" y="5971"/>
                    <a:pt x="0" y="9924"/>
                  </a:cubicBezTo>
                  <a:cubicBezTo>
                    <a:pt x="1469" y="9944"/>
                    <a:pt x="2941" y="9954"/>
                    <a:pt x="4415" y="9954"/>
                  </a:cubicBezTo>
                  <a:cubicBezTo>
                    <a:pt x="8646" y="9954"/>
                    <a:pt x="12893" y="9871"/>
                    <a:pt x="17140" y="9722"/>
                  </a:cubicBezTo>
                  <a:cubicBezTo>
                    <a:pt x="19439" y="9722"/>
                    <a:pt x="21778" y="9440"/>
                    <a:pt x="24036" y="8915"/>
                  </a:cubicBezTo>
                  <a:cubicBezTo>
                    <a:pt x="26819" y="8189"/>
                    <a:pt x="32022" y="6697"/>
                    <a:pt x="32385" y="2059"/>
                  </a:cubicBezTo>
                  <a:lnTo>
                    <a:pt x="32385" y="2019"/>
                  </a:lnTo>
                  <a:cubicBezTo>
                    <a:pt x="29410" y="646"/>
                    <a:pt x="26085" y="0"/>
                    <a:pt x="22727" y="0"/>
                  </a:cubicBezTo>
                  <a:close/>
                </a:path>
              </a:pathLst>
            </a:custGeom>
            <a:solidFill>
              <a:schemeClr val="accent5">
                <a:alpha val="843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16" name="Google Shape;216;p4"/>
          <p:cNvSpPr/>
          <p:nvPr/>
        </p:nvSpPr>
        <p:spPr>
          <a:xfrm flipH="1" rot="4386371">
            <a:off x="60613" y="3802055"/>
            <a:ext cx="1481489" cy="1939156"/>
          </a:xfrm>
          <a:custGeom>
            <a:rect b="b" l="l" r="r" t="t"/>
            <a:pathLst>
              <a:path extrusionOk="0" h="145414" w="121444">
                <a:moveTo>
                  <a:pt x="11105" y="1"/>
                </a:moveTo>
                <a:cubicBezTo>
                  <a:pt x="7386" y="1"/>
                  <a:pt x="3657" y="718"/>
                  <a:pt x="220" y="2141"/>
                </a:cubicBezTo>
                <a:lnTo>
                  <a:pt x="0" y="16548"/>
                </a:lnTo>
                <a:cubicBezTo>
                  <a:pt x="9883" y="21028"/>
                  <a:pt x="18887" y="27045"/>
                  <a:pt x="20731" y="38640"/>
                </a:cubicBezTo>
                <a:cubicBezTo>
                  <a:pt x="21917" y="45843"/>
                  <a:pt x="18974" y="53178"/>
                  <a:pt x="19458" y="60513"/>
                </a:cubicBezTo>
                <a:cubicBezTo>
                  <a:pt x="20029" y="69825"/>
                  <a:pt x="25914" y="77643"/>
                  <a:pt x="32195" y="83924"/>
                </a:cubicBezTo>
                <a:cubicBezTo>
                  <a:pt x="38476" y="90204"/>
                  <a:pt x="45547" y="95826"/>
                  <a:pt x="49851" y="103864"/>
                </a:cubicBezTo>
                <a:cubicBezTo>
                  <a:pt x="56835" y="116821"/>
                  <a:pt x="54639" y="134917"/>
                  <a:pt x="44800" y="145414"/>
                </a:cubicBezTo>
                <a:lnTo>
                  <a:pt x="121443" y="125342"/>
                </a:lnTo>
                <a:cubicBezTo>
                  <a:pt x="119467" y="105050"/>
                  <a:pt x="106949" y="86427"/>
                  <a:pt x="89864" y="78433"/>
                </a:cubicBezTo>
                <a:cubicBezTo>
                  <a:pt x="82002" y="74744"/>
                  <a:pt x="73481" y="73251"/>
                  <a:pt x="65356" y="70396"/>
                </a:cubicBezTo>
                <a:cubicBezTo>
                  <a:pt x="57230" y="67541"/>
                  <a:pt x="49061" y="62973"/>
                  <a:pt x="44493" y="55067"/>
                </a:cubicBezTo>
                <a:cubicBezTo>
                  <a:pt x="36938" y="42110"/>
                  <a:pt x="40803" y="23795"/>
                  <a:pt x="32766" y="11233"/>
                </a:cubicBezTo>
                <a:cubicBezTo>
                  <a:pt x="27948" y="3701"/>
                  <a:pt x="19551" y="1"/>
                  <a:pt x="11105" y="1"/>
                </a:cubicBezTo>
                <a:close/>
              </a:path>
            </a:pathLst>
          </a:custGeom>
          <a:solidFill>
            <a:schemeClr val="accent2">
              <a:alpha val="6078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7" name="Google Shape;217;p4"/>
          <p:cNvSpPr txBox="1"/>
          <p:nvPr>
            <p:ph type="title"/>
          </p:nvPr>
        </p:nvSpPr>
        <p:spPr>
          <a:xfrm>
            <a:off x="311700" y="467550"/>
            <a:ext cx="85206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ckground">
  <p:cSld name="CUSTOM_15">
    <p:spTree>
      <p:nvGrpSpPr>
        <p:cNvPr id="1219" name="Shape 1219"/>
        <p:cNvGrpSpPr/>
        <p:nvPr/>
      </p:nvGrpSpPr>
      <p:grpSpPr>
        <a:xfrm>
          <a:off x="0" y="0"/>
          <a:ext cx="0" cy="0"/>
          <a:chOff x="0" y="0"/>
          <a:chExt cx="0" cy="0"/>
        </a:xfrm>
      </p:grpSpPr>
      <p:sp>
        <p:nvSpPr>
          <p:cNvPr id="1220" name="Google Shape;1220;p31"/>
          <p:cNvSpPr/>
          <p:nvPr/>
        </p:nvSpPr>
        <p:spPr>
          <a:xfrm rot="-5400000">
            <a:off x="375094" y="317295"/>
            <a:ext cx="380111" cy="378732"/>
          </a:xfrm>
          <a:custGeom>
            <a:rect b="b" l="l" r="r" t="t"/>
            <a:pathLst>
              <a:path extrusionOk="0" h="6897" w="6897">
                <a:moveTo>
                  <a:pt x="3469" y="1"/>
                </a:moveTo>
                <a:cubicBezTo>
                  <a:pt x="1573" y="1"/>
                  <a:pt x="1" y="1533"/>
                  <a:pt x="1" y="3429"/>
                </a:cubicBezTo>
                <a:cubicBezTo>
                  <a:pt x="1" y="5364"/>
                  <a:pt x="1573" y="6897"/>
                  <a:pt x="3469" y="6897"/>
                </a:cubicBezTo>
                <a:cubicBezTo>
                  <a:pt x="5364" y="6897"/>
                  <a:pt x="6897" y="5364"/>
                  <a:pt x="6897" y="3429"/>
                </a:cubicBezTo>
                <a:cubicBezTo>
                  <a:pt x="6897" y="1533"/>
                  <a:pt x="5364" y="1"/>
                  <a:pt x="3469" y="1"/>
                </a:cubicBezTo>
                <a:close/>
              </a:path>
            </a:pathLst>
          </a:custGeom>
          <a:solidFill>
            <a:schemeClr val="accent5">
              <a:alpha val="843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221" name="Google Shape;1221;p31"/>
          <p:cNvGrpSpPr/>
          <p:nvPr/>
        </p:nvGrpSpPr>
        <p:grpSpPr>
          <a:xfrm rot="6208633">
            <a:off x="7777340" y="165456"/>
            <a:ext cx="1724369" cy="1188939"/>
            <a:chOff x="2408692" y="-569353"/>
            <a:chExt cx="3769974" cy="2558659"/>
          </a:xfrm>
        </p:grpSpPr>
        <p:sp>
          <p:nvSpPr>
            <p:cNvPr id="1222" name="Google Shape;1222;p31"/>
            <p:cNvSpPr/>
            <p:nvPr/>
          </p:nvSpPr>
          <p:spPr>
            <a:xfrm rot="-5400000">
              <a:off x="2983957" y="-632355"/>
              <a:ext cx="1179387" cy="2329918"/>
            </a:xfrm>
            <a:custGeom>
              <a:rect b="b" l="l" r="r" t="t"/>
              <a:pathLst>
                <a:path extrusionOk="0" h="68306" w="34576">
                  <a:moveTo>
                    <a:pt x="34323" y="1"/>
                  </a:moveTo>
                  <a:cubicBezTo>
                    <a:pt x="34241" y="1"/>
                    <a:pt x="34164" y="46"/>
                    <a:pt x="34148" y="144"/>
                  </a:cubicBezTo>
                  <a:cubicBezTo>
                    <a:pt x="33220" y="4983"/>
                    <a:pt x="32051" y="9782"/>
                    <a:pt x="30599" y="14501"/>
                  </a:cubicBezTo>
                  <a:cubicBezTo>
                    <a:pt x="29147" y="19219"/>
                    <a:pt x="27453" y="23857"/>
                    <a:pt x="25477" y="28374"/>
                  </a:cubicBezTo>
                  <a:cubicBezTo>
                    <a:pt x="23501" y="32972"/>
                    <a:pt x="21283" y="37489"/>
                    <a:pt x="18823" y="41884"/>
                  </a:cubicBezTo>
                  <a:cubicBezTo>
                    <a:pt x="16363" y="46240"/>
                    <a:pt x="13701" y="50515"/>
                    <a:pt x="10798" y="54588"/>
                  </a:cubicBezTo>
                  <a:cubicBezTo>
                    <a:pt x="7853" y="58742"/>
                    <a:pt x="4708" y="62735"/>
                    <a:pt x="1401" y="66566"/>
                  </a:cubicBezTo>
                  <a:cubicBezTo>
                    <a:pt x="957" y="67009"/>
                    <a:pt x="554" y="67493"/>
                    <a:pt x="151" y="67937"/>
                  </a:cubicBezTo>
                  <a:cubicBezTo>
                    <a:pt x="0" y="68088"/>
                    <a:pt x="142" y="68306"/>
                    <a:pt x="291" y="68306"/>
                  </a:cubicBezTo>
                  <a:cubicBezTo>
                    <a:pt x="341" y="68306"/>
                    <a:pt x="392" y="68281"/>
                    <a:pt x="433" y="68219"/>
                  </a:cubicBezTo>
                  <a:cubicBezTo>
                    <a:pt x="3821" y="64469"/>
                    <a:pt x="7007" y="60516"/>
                    <a:pt x="10031" y="56403"/>
                  </a:cubicBezTo>
                  <a:cubicBezTo>
                    <a:pt x="12975" y="52289"/>
                    <a:pt x="15758" y="48055"/>
                    <a:pt x="18258" y="43659"/>
                  </a:cubicBezTo>
                  <a:cubicBezTo>
                    <a:pt x="20759" y="39344"/>
                    <a:pt x="23058" y="34907"/>
                    <a:pt x="25074" y="30350"/>
                  </a:cubicBezTo>
                  <a:cubicBezTo>
                    <a:pt x="27131" y="25793"/>
                    <a:pt x="28905" y="21115"/>
                    <a:pt x="30438" y="16396"/>
                  </a:cubicBezTo>
                  <a:cubicBezTo>
                    <a:pt x="31970" y="11678"/>
                    <a:pt x="33220" y="6879"/>
                    <a:pt x="34229" y="2039"/>
                  </a:cubicBezTo>
                  <a:cubicBezTo>
                    <a:pt x="34350" y="1434"/>
                    <a:pt x="34430" y="870"/>
                    <a:pt x="34551" y="265"/>
                  </a:cubicBezTo>
                  <a:cubicBezTo>
                    <a:pt x="34575" y="97"/>
                    <a:pt x="34443" y="1"/>
                    <a:pt x="34323" y="1"/>
                  </a:cubicBezTo>
                  <a:close/>
                </a:path>
              </a:pathLst>
            </a:custGeom>
            <a:solidFill>
              <a:schemeClr val="accent2">
                <a:alpha val="6078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23" name="Google Shape;1223;p31"/>
            <p:cNvSpPr/>
            <p:nvPr/>
          </p:nvSpPr>
          <p:spPr>
            <a:xfrm rot="-5400000">
              <a:off x="4373138" y="135649"/>
              <a:ext cx="1434803" cy="2176252"/>
            </a:xfrm>
            <a:custGeom>
              <a:rect b="b" l="l" r="r" t="t"/>
              <a:pathLst>
                <a:path extrusionOk="0" h="63801" w="42064">
                  <a:moveTo>
                    <a:pt x="40209" y="1"/>
                  </a:moveTo>
                  <a:cubicBezTo>
                    <a:pt x="33070" y="4074"/>
                    <a:pt x="27666" y="10365"/>
                    <a:pt x="22867" y="16818"/>
                  </a:cubicBezTo>
                  <a:cubicBezTo>
                    <a:pt x="15406" y="26900"/>
                    <a:pt x="9034" y="37789"/>
                    <a:pt x="3913" y="49243"/>
                  </a:cubicBezTo>
                  <a:cubicBezTo>
                    <a:pt x="1856" y="53881"/>
                    <a:pt x="1" y="58760"/>
                    <a:pt x="283" y="63721"/>
                  </a:cubicBezTo>
                  <a:cubicBezTo>
                    <a:pt x="417" y="63776"/>
                    <a:pt x="553" y="63801"/>
                    <a:pt x="689" y="63801"/>
                  </a:cubicBezTo>
                  <a:cubicBezTo>
                    <a:pt x="1246" y="63801"/>
                    <a:pt x="1797" y="63392"/>
                    <a:pt x="2219" y="63035"/>
                  </a:cubicBezTo>
                  <a:lnTo>
                    <a:pt x="21859" y="46460"/>
                  </a:lnTo>
                  <a:cubicBezTo>
                    <a:pt x="24521" y="44282"/>
                    <a:pt x="27061" y="41983"/>
                    <a:pt x="29481" y="39523"/>
                  </a:cubicBezTo>
                  <a:cubicBezTo>
                    <a:pt x="38152" y="30248"/>
                    <a:pt x="42064" y="11898"/>
                    <a:pt x="40209" y="1"/>
                  </a:cubicBezTo>
                  <a:close/>
                </a:path>
              </a:pathLst>
            </a:custGeom>
            <a:solidFill>
              <a:schemeClr val="accent2">
                <a:alpha val="6078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24" name="Google Shape;1224;p31"/>
            <p:cNvSpPr/>
            <p:nvPr/>
          </p:nvSpPr>
          <p:spPr>
            <a:xfrm rot="-5400000">
              <a:off x="3121130" y="677418"/>
              <a:ext cx="1672789" cy="950987"/>
            </a:xfrm>
            <a:custGeom>
              <a:rect b="b" l="l" r="r" t="t"/>
              <a:pathLst>
                <a:path extrusionOk="0" h="27880" w="49041">
                  <a:moveTo>
                    <a:pt x="40263" y="0"/>
                  </a:moveTo>
                  <a:cubicBezTo>
                    <a:pt x="34352" y="0"/>
                    <a:pt x="28277" y="1806"/>
                    <a:pt x="23068" y="4691"/>
                  </a:cubicBezTo>
                  <a:cubicBezTo>
                    <a:pt x="15204" y="9046"/>
                    <a:pt x="8993" y="15620"/>
                    <a:pt x="3226" y="22274"/>
                  </a:cubicBezTo>
                  <a:cubicBezTo>
                    <a:pt x="1775" y="23968"/>
                    <a:pt x="323" y="25783"/>
                    <a:pt x="0" y="27880"/>
                  </a:cubicBezTo>
                  <a:cubicBezTo>
                    <a:pt x="8389" y="24250"/>
                    <a:pt x="16938" y="21064"/>
                    <a:pt x="25609" y="18322"/>
                  </a:cubicBezTo>
                  <a:cubicBezTo>
                    <a:pt x="34320" y="15580"/>
                    <a:pt x="43273" y="8320"/>
                    <a:pt x="49040" y="1505"/>
                  </a:cubicBezTo>
                  <a:cubicBezTo>
                    <a:pt x="46248" y="470"/>
                    <a:pt x="43277" y="0"/>
                    <a:pt x="40263" y="0"/>
                  </a:cubicBezTo>
                  <a:close/>
                </a:path>
              </a:pathLst>
            </a:custGeom>
            <a:solidFill>
              <a:schemeClr val="accent2">
                <a:alpha val="6078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25" name="Google Shape;1225;p31"/>
            <p:cNvSpPr/>
            <p:nvPr/>
          </p:nvSpPr>
          <p:spPr>
            <a:xfrm rot="-5400000">
              <a:off x="2987658" y="-658329"/>
              <a:ext cx="641063" cy="819015"/>
            </a:xfrm>
            <a:custGeom>
              <a:rect b="b" l="l" r="r" t="t"/>
              <a:pathLst>
                <a:path extrusionOk="0" h="24011" w="18794">
                  <a:moveTo>
                    <a:pt x="719" y="0"/>
                  </a:moveTo>
                  <a:cubicBezTo>
                    <a:pt x="496" y="0"/>
                    <a:pt x="270" y="18"/>
                    <a:pt x="41" y="55"/>
                  </a:cubicBezTo>
                  <a:lnTo>
                    <a:pt x="1" y="55"/>
                  </a:lnTo>
                  <a:cubicBezTo>
                    <a:pt x="646" y="5137"/>
                    <a:pt x="3792" y="10339"/>
                    <a:pt x="6574" y="14654"/>
                  </a:cubicBezTo>
                  <a:cubicBezTo>
                    <a:pt x="9317" y="19010"/>
                    <a:pt x="13592" y="22599"/>
                    <a:pt x="18794" y="24011"/>
                  </a:cubicBezTo>
                  <a:cubicBezTo>
                    <a:pt x="16374" y="15905"/>
                    <a:pt x="11898" y="8565"/>
                    <a:pt x="5808" y="2677"/>
                  </a:cubicBezTo>
                  <a:cubicBezTo>
                    <a:pt x="4397" y="1338"/>
                    <a:pt x="2662" y="0"/>
                    <a:pt x="719" y="0"/>
                  </a:cubicBezTo>
                  <a:close/>
                </a:path>
              </a:pathLst>
            </a:custGeom>
            <a:solidFill>
              <a:schemeClr val="accent2">
                <a:alpha val="6078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26" name="Google Shape;1226;p31"/>
            <p:cNvSpPr/>
            <p:nvPr/>
          </p:nvSpPr>
          <p:spPr>
            <a:xfrm rot="-5400000">
              <a:off x="2322598" y="417074"/>
              <a:ext cx="1104652" cy="339565"/>
            </a:xfrm>
            <a:custGeom>
              <a:rect b="b" l="l" r="r" t="t"/>
              <a:pathLst>
                <a:path extrusionOk="0" h="9955" w="32385">
                  <a:moveTo>
                    <a:pt x="22727" y="0"/>
                  </a:moveTo>
                  <a:cubicBezTo>
                    <a:pt x="20165" y="0"/>
                    <a:pt x="17584" y="376"/>
                    <a:pt x="15124" y="1091"/>
                  </a:cubicBezTo>
                  <a:cubicBezTo>
                    <a:pt x="9397" y="2705"/>
                    <a:pt x="4275" y="5971"/>
                    <a:pt x="0" y="9924"/>
                  </a:cubicBezTo>
                  <a:cubicBezTo>
                    <a:pt x="1469" y="9944"/>
                    <a:pt x="2941" y="9954"/>
                    <a:pt x="4415" y="9954"/>
                  </a:cubicBezTo>
                  <a:cubicBezTo>
                    <a:pt x="8646" y="9954"/>
                    <a:pt x="12893" y="9871"/>
                    <a:pt x="17140" y="9722"/>
                  </a:cubicBezTo>
                  <a:cubicBezTo>
                    <a:pt x="19439" y="9722"/>
                    <a:pt x="21778" y="9440"/>
                    <a:pt x="24036" y="8915"/>
                  </a:cubicBezTo>
                  <a:cubicBezTo>
                    <a:pt x="26819" y="8189"/>
                    <a:pt x="32022" y="6697"/>
                    <a:pt x="32385" y="2059"/>
                  </a:cubicBezTo>
                  <a:lnTo>
                    <a:pt x="32385" y="2019"/>
                  </a:lnTo>
                  <a:cubicBezTo>
                    <a:pt x="29410" y="646"/>
                    <a:pt x="26085" y="0"/>
                    <a:pt x="22727" y="0"/>
                  </a:cubicBezTo>
                  <a:close/>
                </a:path>
              </a:pathLst>
            </a:custGeom>
            <a:solidFill>
              <a:schemeClr val="accent2">
                <a:alpha val="6078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227" name="Google Shape;1227;p31"/>
          <p:cNvGrpSpPr/>
          <p:nvPr/>
        </p:nvGrpSpPr>
        <p:grpSpPr>
          <a:xfrm rot="3857449">
            <a:off x="-1304619" y="2786371"/>
            <a:ext cx="3806687" cy="4765664"/>
            <a:chOff x="6132853" y="1390870"/>
            <a:chExt cx="3806719" cy="4765704"/>
          </a:xfrm>
        </p:grpSpPr>
        <p:sp>
          <p:nvSpPr>
            <p:cNvPr id="1228" name="Google Shape;1228;p31"/>
            <p:cNvSpPr/>
            <p:nvPr/>
          </p:nvSpPr>
          <p:spPr>
            <a:xfrm rot="-9401137">
              <a:off x="6864169" y="1684114"/>
              <a:ext cx="2344087" cy="4179216"/>
            </a:xfrm>
            <a:custGeom>
              <a:rect b="b" l="l" r="r" t="t"/>
              <a:pathLst>
                <a:path extrusionOk="0" h="122521" w="68721">
                  <a:moveTo>
                    <a:pt x="66664" y="0"/>
                  </a:moveTo>
                  <a:lnTo>
                    <a:pt x="51581" y="8792"/>
                  </a:lnTo>
                  <a:cubicBezTo>
                    <a:pt x="51218" y="24521"/>
                    <a:pt x="46822" y="40410"/>
                    <a:pt x="37708" y="52549"/>
                  </a:cubicBezTo>
                  <a:cubicBezTo>
                    <a:pt x="28917" y="64244"/>
                    <a:pt x="15515" y="72109"/>
                    <a:pt x="1716" y="72109"/>
                  </a:cubicBezTo>
                  <a:cubicBezTo>
                    <a:pt x="1145" y="72109"/>
                    <a:pt x="573" y="72096"/>
                    <a:pt x="0" y="72069"/>
                  </a:cubicBezTo>
                  <a:lnTo>
                    <a:pt x="0" y="72069"/>
                  </a:lnTo>
                  <a:lnTo>
                    <a:pt x="6412" y="122520"/>
                  </a:lnTo>
                  <a:cubicBezTo>
                    <a:pt x="9518" y="113406"/>
                    <a:pt x="18350" y="108486"/>
                    <a:pt x="26294" y="103969"/>
                  </a:cubicBezTo>
                  <a:cubicBezTo>
                    <a:pt x="36498" y="98161"/>
                    <a:pt x="46540" y="91507"/>
                    <a:pt x="54484" y="82393"/>
                  </a:cubicBezTo>
                  <a:cubicBezTo>
                    <a:pt x="62470" y="73319"/>
                    <a:pt x="68237" y="61422"/>
                    <a:pt x="68559" y="48879"/>
                  </a:cubicBezTo>
                  <a:cubicBezTo>
                    <a:pt x="68721" y="42628"/>
                    <a:pt x="67591" y="36458"/>
                    <a:pt x="66825" y="30247"/>
                  </a:cubicBezTo>
                  <a:cubicBezTo>
                    <a:pt x="65656" y="20205"/>
                    <a:pt x="65575" y="10042"/>
                    <a:pt x="66664"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29" name="Google Shape;1229;p31"/>
            <p:cNvSpPr/>
            <p:nvPr/>
          </p:nvSpPr>
          <p:spPr>
            <a:xfrm rot="-9401137">
              <a:off x="7272015" y="4313412"/>
              <a:ext cx="31688" cy="19545"/>
            </a:xfrm>
            <a:custGeom>
              <a:rect b="b" l="l" r="r" t="t"/>
              <a:pathLst>
                <a:path extrusionOk="0" h="573" w="929">
                  <a:moveTo>
                    <a:pt x="538" y="0"/>
                  </a:moveTo>
                  <a:cubicBezTo>
                    <a:pt x="478" y="0"/>
                    <a:pt x="418" y="15"/>
                    <a:pt x="364" y="48"/>
                  </a:cubicBezTo>
                  <a:cubicBezTo>
                    <a:pt x="243" y="48"/>
                    <a:pt x="202" y="129"/>
                    <a:pt x="122" y="209"/>
                  </a:cubicBezTo>
                  <a:cubicBezTo>
                    <a:pt x="41" y="290"/>
                    <a:pt x="1" y="451"/>
                    <a:pt x="41" y="572"/>
                  </a:cubicBezTo>
                  <a:lnTo>
                    <a:pt x="323" y="451"/>
                  </a:lnTo>
                  <a:lnTo>
                    <a:pt x="323" y="491"/>
                  </a:lnTo>
                  <a:cubicBezTo>
                    <a:pt x="342" y="485"/>
                    <a:pt x="358" y="483"/>
                    <a:pt x="373" y="483"/>
                  </a:cubicBezTo>
                  <a:cubicBezTo>
                    <a:pt x="433" y="483"/>
                    <a:pt x="475" y="520"/>
                    <a:pt x="541" y="520"/>
                  </a:cubicBezTo>
                  <a:cubicBezTo>
                    <a:pt x="570" y="520"/>
                    <a:pt x="604" y="513"/>
                    <a:pt x="646" y="491"/>
                  </a:cubicBezTo>
                  <a:cubicBezTo>
                    <a:pt x="646" y="451"/>
                    <a:pt x="646" y="411"/>
                    <a:pt x="646" y="411"/>
                  </a:cubicBezTo>
                  <a:lnTo>
                    <a:pt x="928" y="290"/>
                  </a:lnTo>
                  <a:cubicBezTo>
                    <a:pt x="869" y="113"/>
                    <a:pt x="702" y="0"/>
                    <a:pt x="53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30" name="Google Shape;1230;p31"/>
            <p:cNvSpPr/>
            <p:nvPr/>
          </p:nvSpPr>
          <p:spPr>
            <a:xfrm rot="-9401137">
              <a:off x="8234467" y="2847548"/>
              <a:ext cx="42672" cy="50961"/>
            </a:xfrm>
            <a:custGeom>
              <a:rect b="b" l="l" r="r" t="t"/>
              <a:pathLst>
                <a:path extrusionOk="0" h="1494" w="1251">
                  <a:moveTo>
                    <a:pt x="484" y="1"/>
                  </a:moveTo>
                  <a:lnTo>
                    <a:pt x="323" y="82"/>
                  </a:lnTo>
                  <a:lnTo>
                    <a:pt x="162" y="203"/>
                  </a:lnTo>
                  <a:lnTo>
                    <a:pt x="81" y="324"/>
                  </a:lnTo>
                  <a:cubicBezTo>
                    <a:pt x="0" y="525"/>
                    <a:pt x="0" y="767"/>
                    <a:pt x="81" y="929"/>
                  </a:cubicBezTo>
                  <a:cubicBezTo>
                    <a:pt x="162" y="1251"/>
                    <a:pt x="403" y="1453"/>
                    <a:pt x="726" y="1493"/>
                  </a:cubicBezTo>
                  <a:lnTo>
                    <a:pt x="1008" y="1372"/>
                  </a:lnTo>
                  <a:lnTo>
                    <a:pt x="1250" y="1009"/>
                  </a:lnTo>
                  <a:lnTo>
                    <a:pt x="1250" y="687"/>
                  </a:lnTo>
                  <a:lnTo>
                    <a:pt x="1210" y="566"/>
                  </a:lnTo>
                  <a:cubicBezTo>
                    <a:pt x="1008" y="41"/>
                    <a:pt x="645" y="1"/>
                    <a:pt x="48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31" name="Google Shape;1231;p31"/>
            <p:cNvSpPr/>
            <p:nvPr/>
          </p:nvSpPr>
          <p:spPr>
            <a:xfrm rot="-9401137">
              <a:off x="8870405" y="2834548"/>
              <a:ext cx="27561" cy="35304"/>
            </a:xfrm>
            <a:custGeom>
              <a:rect b="b" l="l" r="r" t="t"/>
              <a:pathLst>
                <a:path extrusionOk="0" h="1035" w="808">
                  <a:moveTo>
                    <a:pt x="376" y="1"/>
                  </a:moveTo>
                  <a:cubicBezTo>
                    <a:pt x="331" y="1"/>
                    <a:pt x="286" y="9"/>
                    <a:pt x="243" y="26"/>
                  </a:cubicBezTo>
                  <a:lnTo>
                    <a:pt x="41" y="268"/>
                  </a:lnTo>
                  <a:cubicBezTo>
                    <a:pt x="41" y="349"/>
                    <a:pt x="41" y="389"/>
                    <a:pt x="41" y="470"/>
                  </a:cubicBezTo>
                  <a:cubicBezTo>
                    <a:pt x="1" y="550"/>
                    <a:pt x="1" y="671"/>
                    <a:pt x="1" y="752"/>
                  </a:cubicBezTo>
                  <a:lnTo>
                    <a:pt x="283" y="1034"/>
                  </a:lnTo>
                  <a:cubicBezTo>
                    <a:pt x="485" y="954"/>
                    <a:pt x="606" y="833"/>
                    <a:pt x="727" y="671"/>
                  </a:cubicBezTo>
                  <a:cubicBezTo>
                    <a:pt x="767" y="550"/>
                    <a:pt x="808" y="389"/>
                    <a:pt x="767" y="268"/>
                  </a:cubicBezTo>
                  <a:cubicBezTo>
                    <a:pt x="704" y="110"/>
                    <a:pt x="541" y="1"/>
                    <a:pt x="37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32" name="Google Shape;1232;p31"/>
            <p:cNvSpPr/>
            <p:nvPr/>
          </p:nvSpPr>
          <p:spPr>
            <a:xfrm rot="-9401137">
              <a:off x="8570353" y="2656276"/>
              <a:ext cx="27561" cy="32507"/>
            </a:xfrm>
            <a:custGeom>
              <a:rect b="b" l="l" r="r" t="t"/>
              <a:pathLst>
                <a:path extrusionOk="0" h="953" w="808">
                  <a:moveTo>
                    <a:pt x="485" y="0"/>
                  </a:moveTo>
                  <a:cubicBezTo>
                    <a:pt x="324" y="0"/>
                    <a:pt x="203" y="121"/>
                    <a:pt x="122" y="242"/>
                  </a:cubicBezTo>
                  <a:cubicBezTo>
                    <a:pt x="41" y="363"/>
                    <a:pt x="1" y="525"/>
                    <a:pt x="41" y="646"/>
                  </a:cubicBezTo>
                  <a:cubicBezTo>
                    <a:pt x="105" y="837"/>
                    <a:pt x="270" y="953"/>
                    <a:pt x="456" y="953"/>
                  </a:cubicBezTo>
                  <a:cubicBezTo>
                    <a:pt x="505" y="953"/>
                    <a:pt x="555" y="945"/>
                    <a:pt x="606" y="928"/>
                  </a:cubicBezTo>
                  <a:lnTo>
                    <a:pt x="807" y="686"/>
                  </a:lnTo>
                  <a:lnTo>
                    <a:pt x="807" y="605"/>
                  </a:lnTo>
                  <a:cubicBezTo>
                    <a:pt x="807" y="484"/>
                    <a:pt x="807" y="363"/>
                    <a:pt x="807" y="242"/>
                  </a:cubicBezTo>
                  <a:cubicBezTo>
                    <a:pt x="767" y="202"/>
                    <a:pt x="767" y="162"/>
                    <a:pt x="727" y="121"/>
                  </a:cubicBezTo>
                  <a:lnTo>
                    <a:pt x="485"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33" name="Google Shape;1233;p31"/>
            <p:cNvSpPr/>
            <p:nvPr/>
          </p:nvSpPr>
          <p:spPr>
            <a:xfrm rot="-9401137">
              <a:off x="6840050" y="4230111"/>
              <a:ext cx="26163" cy="34690"/>
            </a:xfrm>
            <a:custGeom>
              <a:rect b="b" l="l" r="r" t="t"/>
              <a:pathLst>
                <a:path extrusionOk="0" h="1017" w="767">
                  <a:moveTo>
                    <a:pt x="466" y="0"/>
                  </a:moveTo>
                  <a:cubicBezTo>
                    <a:pt x="446" y="0"/>
                    <a:pt x="425" y="3"/>
                    <a:pt x="403" y="8"/>
                  </a:cubicBezTo>
                  <a:lnTo>
                    <a:pt x="161" y="290"/>
                  </a:lnTo>
                  <a:cubicBezTo>
                    <a:pt x="161" y="331"/>
                    <a:pt x="121" y="371"/>
                    <a:pt x="121" y="371"/>
                  </a:cubicBezTo>
                  <a:cubicBezTo>
                    <a:pt x="40" y="532"/>
                    <a:pt x="0" y="694"/>
                    <a:pt x="0" y="855"/>
                  </a:cubicBezTo>
                  <a:lnTo>
                    <a:pt x="323" y="1016"/>
                  </a:lnTo>
                  <a:cubicBezTo>
                    <a:pt x="645" y="855"/>
                    <a:pt x="766" y="532"/>
                    <a:pt x="726" y="210"/>
                  </a:cubicBezTo>
                  <a:cubicBezTo>
                    <a:pt x="691" y="105"/>
                    <a:pt x="596" y="0"/>
                    <a:pt x="46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34" name="Google Shape;1234;p31"/>
            <p:cNvSpPr/>
            <p:nvPr/>
          </p:nvSpPr>
          <p:spPr>
            <a:xfrm rot="-9401137">
              <a:off x="7632337" y="4193410"/>
              <a:ext cx="82581" cy="71631"/>
            </a:xfrm>
            <a:custGeom>
              <a:rect b="b" l="l" r="r" t="t"/>
              <a:pathLst>
                <a:path extrusionOk="0" h="2100" w="2421">
                  <a:moveTo>
                    <a:pt x="963" y="0"/>
                  </a:moveTo>
                  <a:cubicBezTo>
                    <a:pt x="753" y="0"/>
                    <a:pt x="541" y="81"/>
                    <a:pt x="404" y="218"/>
                  </a:cubicBezTo>
                  <a:cubicBezTo>
                    <a:pt x="122" y="420"/>
                    <a:pt x="1" y="783"/>
                    <a:pt x="82" y="1105"/>
                  </a:cubicBezTo>
                  <a:lnTo>
                    <a:pt x="243" y="1468"/>
                  </a:lnTo>
                  <a:lnTo>
                    <a:pt x="445" y="1710"/>
                  </a:lnTo>
                  <a:lnTo>
                    <a:pt x="646" y="1831"/>
                  </a:lnTo>
                  <a:lnTo>
                    <a:pt x="727" y="1872"/>
                  </a:lnTo>
                  <a:cubicBezTo>
                    <a:pt x="934" y="2027"/>
                    <a:pt x="1174" y="2099"/>
                    <a:pt x="1415" y="2099"/>
                  </a:cubicBezTo>
                  <a:cubicBezTo>
                    <a:pt x="1550" y="2099"/>
                    <a:pt x="1685" y="2076"/>
                    <a:pt x="1816" y="2033"/>
                  </a:cubicBezTo>
                  <a:cubicBezTo>
                    <a:pt x="2098" y="1912"/>
                    <a:pt x="2300" y="1630"/>
                    <a:pt x="2421" y="1347"/>
                  </a:cubicBezTo>
                  <a:lnTo>
                    <a:pt x="2259" y="702"/>
                  </a:lnTo>
                  <a:lnTo>
                    <a:pt x="2058" y="460"/>
                  </a:lnTo>
                  <a:lnTo>
                    <a:pt x="2098" y="379"/>
                  </a:lnTo>
                  <a:cubicBezTo>
                    <a:pt x="1922" y="168"/>
                    <a:pt x="1654" y="49"/>
                    <a:pt x="1401" y="49"/>
                  </a:cubicBezTo>
                  <a:cubicBezTo>
                    <a:pt x="1364" y="49"/>
                    <a:pt x="1327" y="52"/>
                    <a:pt x="1291" y="57"/>
                  </a:cubicBezTo>
                  <a:lnTo>
                    <a:pt x="1251" y="57"/>
                  </a:lnTo>
                  <a:cubicBezTo>
                    <a:pt x="1161" y="18"/>
                    <a:pt x="1062" y="0"/>
                    <a:pt x="963"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35" name="Google Shape;1235;p31"/>
            <p:cNvSpPr/>
            <p:nvPr/>
          </p:nvSpPr>
          <p:spPr>
            <a:xfrm rot="-9401137">
              <a:off x="7058305" y="3745809"/>
              <a:ext cx="44036" cy="49733"/>
            </a:xfrm>
            <a:custGeom>
              <a:rect b="b" l="l" r="r" t="t"/>
              <a:pathLst>
                <a:path extrusionOk="0" h="1458" w="1291">
                  <a:moveTo>
                    <a:pt x="565" y="1"/>
                  </a:moveTo>
                  <a:lnTo>
                    <a:pt x="363" y="81"/>
                  </a:lnTo>
                  <a:lnTo>
                    <a:pt x="283" y="162"/>
                  </a:lnTo>
                  <a:lnTo>
                    <a:pt x="121" y="283"/>
                  </a:lnTo>
                  <a:lnTo>
                    <a:pt x="41" y="404"/>
                  </a:lnTo>
                  <a:cubicBezTo>
                    <a:pt x="0" y="606"/>
                    <a:pt x="0" y="807"/>
                    <a:pt x="41" y="968"/>
                  </a:cubicBezTo>
                  <a:cubicBezTo>
                    <a:pt x="151" y="1264"/>
                    <a:pt x="431" y="1458"/>
                    <a:pt x="725" y="1458"/>
                  </a:cubicBezTo>
                  <a:cubicBezTo>
                    <a:pt x="752" y="1458"/>
                    <a:pt x="779" y="1456"/>
                    <a:pt x="807" y="1452"/>
                  </a:cubicBezTo>
                  <a:lnTo>
                    <a:pt x="1008" y="1291"/>
                  </a:lnTo>
                  <a:lnTo>
                    <a:pt x="1250" y="888"/>
                  </a:lnTo>
                  <a:cubicBezTo>
                    <a:pt x="1291" y="727"/>
                    <a:pt x="1291" y="525"/>
                    <a:pt x="1250" y="364"/>
                  </a:cubicBezTo>
                  <a:lnTo>
                    <a:pt x="1210" y="243"/>
                  </a:lnTo>
                  <a:lnTo>
                    <a:pt x="1049" y="122"/>
                  </a:lnTo>
                  <a:lnTo>
                    <a:pt x="766"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36" name="Google Shape;1236;p31"/>
            <p:cNvSpPr/>
            <p:nvPr/>
          </p:nvSpPr>
          <p:spPr>
            <a:xfrm rot="-9401137">
              <a:off x="7076342" y="3996918"/>
              <a:ext cx="46833" cy="48232"/>
            </a:xfrm>
            <a:custGeom>
              <a:rect b="b" l="l" r="r" t="t"/>
              <a:pathLst>
                <a:path extrusionOk="0" h="1414" w="1373">
                  <a:moveTo>
                    <a:pt x="606" y="1"/>
                  </a:moveTo>
                  <a:lnTo>
                    <a:pt x="404" y="41"/>
                  </a:lnTo>
                  <a:lnTo>
                    <a:pt x="243" y="202"/>
                  </a:lnTo>
                  <a:lnTo>
                    <a:pt x="82" y="565"/>
                  </a:lnTo>
                  <a:cubicBezTo>
                    <a:pt x="41" y="646"/>
                    <a:pt x="1" y="767"/>
                    <a:pt x="41" y="888"/>
                  </a:cubicBezTo>
                  <a:lnTo>
                    <a:pt x="162" y="1130"/>
                  </a:lnTo>
                  <a:lnTo>
                    <a:pt x="525" y="1372"/>
                  </a:lnTo>
                  <a:cubicBezTo>
                    <a:pt x="597" y="1400"/>
                    <a:pt x="673" y="1414"/>
                    <a:pt x="749" y="1414"/>
                  </a:cubicBezTo>
                  <a:cubicBezTo>
                    <a:pt x="888" y="1414"/>
                    <a:pt x="1026" y="1369"/>
                    <a:pt x="1130" y="1291"/>
                  </a:cubicBezTo>
                  <a:lnTo>
                    <a:pt x="1251" y="1130"/>
                  </a:lnTo>
                  <a:lnTo>
                    <a:pt x="1372" y="848"/>
                  </a:lnTo>
                  <a:lnTo>
                    <a:pt x="1372" y="606"/>
                  </a:lnTo>
                  <a:lnTo>
                    <a:pt x="1251" y="323"/>
                  </a:lnTo>
                  <a:lnTo>
                    <a:pt x="1090" y="122"/>
                  </a:lnTo>
                  <a:lnTo>
                    <a:pt x="808"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37" name="Google Shape;1237;p31"/>
            <p:cNvSpPr/>
            <p:nvPr/>
          </p:nvSpPr>
          <p:spPr>
            <a:xfrm rot="-9401137">
              <a:off x="7045832" y="4648976"/>
              <a:ext cx="28925" cy="36089"/>
            </a:xfrm>
            <a:custGeom>
              <a:rect b="b" l="l" r="r" t="t"/>
              <a:pathLst>
                <a:path extrusionOk="0" h="1058" w="848">
                  <a:moveTo>
                    <a:pt x="312" y="373"/>
                  </a:moveTo>
                  <a:cubicBezTo>
                    <a:pt x="295" y="377"/>
                    <a:pt x="288" y="391"/>
                    <a:pt x="285" y="410"/>
                  </a:cubicBezTo>
                  <a:lnTo>
                    <a:pt x="285" y="410"/>
                  </a:lnTo>
                  <a:lnTo>
                    <a:pt x="306" y="389"/>
                  </a:lnTo>
                  <a:lnTo>
                    <a:pt x="306" y="389"/>
                  </a:lnTo>
                  <a:lnTo>
                    <a:pt x="312" y="373"/>
                  </a:lnTo>
                  <a:close/>
                  <a:moveTo>
                    <a:pt x="508" y="1"/>
                  </a:moveTo>
                  <a:cubicBezTo>
                    <a:pt x="487" y="1"/>
                    <a:pt x="465" y="3"/>
                    <a:pt x="444" y="8"/>
                  </a:cubicBezTo>
                  <a:lnTo>
                    <a:pt x="312" y="373"/>
                  </a:lnTo>
                  <a:lnTo>
                    <a:pt x="312" y="373"/>
                  </a:lnTo>
                  <a:cubicBezTo>
                    <a:pt x="315" y="372"/>
                    <a:pt x="319" y="371"/>
                    <a:pt x="323" y="371"/>
                  </a:cubicBezTo>
                  <a:lnTo>
                    <a:pt x="306" y="389"/>
                  </a:lnTo>
                  <a:lnTo>
                    <a:pt x="306" y="389"/>
                  </a:lnTo>
                  <a:lnTo>
                    <a:pt x="283" y="452"/>
                  </a:lnTo>
                  <a:cubicBezTo>
                    <a:pt x="283" y="437"/>
                    <a:pt x="283" y="423"/>
                    <a:pt x="285" y="410"/>
                  </a:cubicBezTo>
                  <a:lnTo>
                    <a:pt x="285" y="410"/>
                  </a:lnTo>
                  <a:lnTo>
                    <a:pt x="283" y="412"/>
                  </a:lnTo>
                  <a:cubicBezTo>
                    <a:pt x="122" y="492"/>
                    <a:pt x="1" y="654"/>
                    <a:pt x="1" y="855"/>
                  </a:cubicBezTo>
                  <a:lnTo>
                    <a:pt x="323" y="1057"/>
                  </a:lnTo>
                  <a:lnTo>
                    <a:pt x="525" y="1057"/>
                  </a:lnTo>
                  <a:lnTo>
                    <a:pt x="807" y="775"/>
                  </a:lnTo>
                  <a:cubicBezTo>
                    <a:pt x="807" y="734"/>
                    <a:pt x="807" y="694"/>
                    <a:pt x="807" y="654"/>
                  </a:cubicBezTo>
                  <a:cubicBezTo>
                    <a:pt x="848" y="533"/>
                    <a:pt x="848" y="371"/>
                    <a:pt x="807" y="250"/>
                  </a:cubicBezTo>
                  <a:cubicBezTo>
                    <a:pt x="772" y="110"/>
                    <a:pt x="646" y="1"/>
                    <a:pt x="508"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38" name="Google Shape;1238;p31"/>
            <p:cNvSpPr/>
            <p:nvPr/>
          </p:nvSpPr>
          <p:spPr>
            <a:xfrm rot="-9401137">
              <a:off x="7446673" y="4717027"/>
              <a:ext cx="30290" cy="28175"/>
            </a:xfrm>
            <a:custGeom>
              <a:rect b="b" l="l" r="r" t="t"/>
              <a:pathLst>
                <a:path extrusionOk="0" h="826" w="888">
                  <a:moveTo>
                    <a:pt x="388" y="0"/>
                  </a:moveTo>
                  <a:cubicBezTo>
                    <a:pt x="285" y="0"/>
                    <a:pt x="183" y="28"/>
                    <a:pt x="81" y="105"/>
                  </a:cubicBezTo>
                  <a:lnTo>
                    <a:pt x="0" y="347"/>
                  </a:lnTo>
                  <a:cubicBezTo>
                    <a:pt x="0" y="638"/>
                    <a:pt x="182" y="826"/>
                    <a:pt x="400" y="826"/>
                  </a:cubicBezTo>
                  <a:cubicBezTo>
                    <a:pt x="453" y="826"/>
                    <a:pt x="509" y="815"/>
                    <a:pt x="565" y="791"/>
                  </a:cubicBezTo>
                  <a:cubicBezTo>
                    <a:pt x="766" y="710"/>
                    <a:pt x="887" y="428"/>
                    <a:pt x="847" y="186"/>
                  </a:cubicBezTo>
                  <a:lnTo>
                    <a:pt x="605" y="24"/>
                  </a:lnTo>
                  <a:lnTo>
                    <a:pt x="565" y="24"/>
                  </a:lnTo>
                  <a:cubicBezTo>
                    <a:pt x="506" y="10"/>
                    <a:pt x="447" y="0"/>
                    <a:pt x="38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39" name="Google Shape;1239;p31"/>
            <p:cNvSpPr/>
            <p:nvPr/>
          </p:nvSpPr>
          <p:spPr>
            <a:xfrm rot="-9401137">
              <a:off x="7492825" y="4466435"/>
              <a:ext cx="49528" cy="55054"/>
            </a:xfrm>
            <a:custGeom>
              <a:rect b="b" l="l" r="r" t="t"/>
              <a:pathLst>
                <a:path extrusionOk="0" h="1614" w="1452">
                  <a:moveTo>
                    <a:pt x="645" y="0"/>
                  </a:moveTo>
                  <a:cubicBezTo>
                    <a:pt x="242" y="202"/>
                    <a:pt x="0" y="605"/>
                    <a:pt x="0" y="1049"/>
                  </a:cubicBezTo>
                  <a:lnTo>
                    <a:pt x="121" y="1291"/>
                  </a:lnTo>
                  <a:lnTo>
                    <a:pt x="403" y="1533"/>
                  </a:lnTo>
                  <a:lnTo>
                    <a:pt x="645" y="1614"/>
                  </a:lnTo>
                  <a:cubicBezTo>
                    <a:pt x="968" y="1533"/>
                    <a:pt x="1250" y="1331"/>
                    <a:pt x="1371" y="1049"/>
                  </a:cubicBezTo>
                  <a:cubicBezTo>
                    <a:pt x="1452" y="847"/>
                    <a:pt x="1452" y="605"/>
                    <a:pt x="1371" y="404"/>
                  </a:cubicBezTo>
                  <a:cubicBezTo>
                    <a:pt x="1371" y="363"/>
                    <a:pt x="1331" y="323"/>
                    <a:pt x="1331" y="242"/>
                  </a:cubicBezTo>
                  <a:lnTo>
                    <a:pt x="1170" y="121"/>
                  </a:lnTo>
                  <a:lnTo>
                    <a:pt x="847"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40" name="Google Shape;1240;p31"/>
            <p:cNvSpPr/>
            <p:nvPr/>
          </p:nvSpPr>
          <p:spPr>
            <a:xfrm rot="-9401137">
              <a:off x="7448246" y="3207414"/>
              <a:ext cx="78453" cy="95474"/>
            </a:xfrm>
            <a:custGeom>
              <a:rect b="b" l="l" r="r" t="t"/>
              <a:pathLst>
                <a:path extrusionOk="0" h="2799" w="2300">
                  <a:moveTo>
                    <a:pt x="1334" y="0"/>
                  </a:moveTo>
                  <a:cubicBezTo>
                    <a:pt x="1280" y="0"/>
                    <a:pt x="1225" y="5"/>
                    <a:pt x="1170" y="14"/>
                  </a:cubicBezTo>
                  <a:lnTo>
                    <a:pt x="807" y="296"/>
                  </a:lnTo>
                  <a:lnTo>
                    <a:pt x="726" y="417"/>
                  </a:lnTo>
                  <a:cubicBezTo>
                    <a:pt x="565" y="579"/>
                    <a:pt x="484" y="780"/>
                    <a:pt x="444" y="982"/>
                  </a:cubicBezTo>
                  <a:lnTo>
                    <a:pt x="283" y="1143"/>
                  </a:lnTo>
                  <a:lnTo>
                    <a:pt x="121" y="1466"/>
                  </a:lnTo>
                  <a:lnTo>
                    <a:pt x="81" y="1547"/>
                  </a:lnTo>
                  <a:cubicBezTo>
                    <a:pt x="41" y="1708"/>
                    <a:pt x="0" y="1869"/>
                    <a:pt x="41" y="2071"/>
                  </a:cubicBezTo>
                  <a:lnTo>
                    <a:pt x="283" y="2474"/>
                  </a:lnTo>
                  <a:lnTo>
                    <a:pt x="605" y="2676"/>
                  </a:lnTo>
                  <a:lnTo>
                    <a:pt x="726" y="2756"/>
                  </a:lnTo>
                  <a:cubicBezTo>
                    <a:pt x="826" y="2785"/>
                    <a:pt x="926" y="2798"/>
                    <a:pt x="1025" y="2798"/>
                  </a:cubicBezTo>
                  <a:cubicBezTo>
                    <a:pt x="1204" y="2798"/>
                    <a:pt x="1377" y="2754"/>
                    <a:pt x="1533" y="2676"/>
                  </a:cubicBezTo>
                  <a:lnTo>
                    <a:pt x="1775" y="2353"/>
                  </a:lnTo>
                  <a:lnTo>
                    <a:pt x="1896" y="2030"/>
                  </a:lnTo>
                  <a:lnTo>
                    <a:pt x="1896" y="1869"/>
                  </a:lnTo>
                  <a:lnTo>
                    <a:pt x="2138" y="1587"/>
                  </a:lnTo>
                  <a:lnTo>
                    <a:pt x="2299" y="1224"/>
                  </a:lnTo>
                  <a:lnTo>
                    <a:pt x="2259" y="740"/>
                  </a:lnTo>
                  <a:cubicBezTo>
                    <a:pt x="2152" y="275"/>
                    <a:pt x="1759" y="0"/>
                    <a:pt x="133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41" name="Google Shape;1241;p31"/>
            <p:cNvSpPr/>
            <p:nvPr/>
          </p:nvSpPr>
          <p:spPr>
            <a:xfrm rot="-9401137">
              <a:off x="7840661" y="3000076"/>
              <a:ext cx="44070" cy="51404"/>
            </a:xfrm>
            <a:custGeom>
              <a:rect b="b" l="l" r="r" t="t"/>
              <a:pathLst>
                <a:path extrusionOk="0" h="1507" w="1292">
                  <a:moveTo>
                    <a:pt x="687" y="0"/>
                  </a:moveTo>
                  <a:cubicBezTo>
                    <a:pt x="487" y="0"/>
                    <a:pt x="297" y="84"/>
                    <a:pt x="162" y="252"/>
                  </a:cubicBezTo>
                  <a:cubicBezTo>
                    <a:pt x="41" y="494"/>
                    <a:pt x="1" y="776"/>
                    <a:pt x="82" y="1018"/>
                  </a:cubicBezTo>
                  <a:cubicBezTo>
                    <a:pt x="162" y="1220"/>
                    <a:pt x="283" y="1381"/>
                    <a:pt x="485" y="1462"/>
                  </a:cubicBezTo>
                  <a:cubicBezTo>
                    <a:pt x="546" y="1493"/>
                    <a:pt x="614" y="1506"/>
                    <a:pt x="683" y="1506"/>
                  </a:cubicBezTo>
                  <a:cubicBezTo>
                    <a:pt x="794" y="1506"/>
                    <a:pt x="909" y="1472"/>
                    <a:pt x="1009" y="1422"/>
                  </a:cubicBezTo>
                  <a:lnTo>
                    <a:pt x="1130" y="1260"/>
                  </a:lnTo>
                  <a:lnTo>
                    <a:pt x="1170" y="1099"/>
                  </a:lnTo>
                  <a:lnTo>
                    <a:pt x="1130" y="1059"/>
                  </a:lnTo>
                  <a:lnTo>
                    <a:pt x="1251" y="857"/>
                  </a:lnTo>
                  <a:lnTo>
                    <a:pt x="1291" y="575"/>
                  </a:lnTo>
                  <a:lnTo>
                    <a:pt x="1211" y="373"/>
                  </a:lnTo>
                  <a:lnTo>
                    <a:pt x="1130" y="252"/>
                  </a:lnTo>
                  <a:lnTo>
                    <a:pt x="928" y="91"/>
                  </a:lnTo>
                  <a:lnTo>
                    <a:pt x="807" y="10"/>
                  </a:lnTo>
                  <a:cubicBezTo>
                    <a:pt x="767" y="3"/>
                    <a:pt x="727" y="0"/>
                    <a:pt x="687"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42" name="Google Shape;1242;p31"/>
            <p:cNvSpPr/>
            <p:nvPr/>
          </p:nvSpPr>
          <p:spPr>
            <a:xfrm rot="-9401137">
              <a:off x="8104101" y="3269386"/>
              <a:ext cx="78419" cy="83945"/>
            </a:xfrm>
            <a:custGeom>
              <a:rect b="b" l="l" r="r" t="t"/>
              <a:pathLst>
                <a:path extrusionOk="0" h="2461" w="2299">
                  <a:moveTo>
                    <a:pt x="1089" y="0"/>
                  </a:moveTo>
                  <a:cubicBezTo>
                    <a:pt x="363" y="242"/>
                    <a:pt x="0" y="1008"/>
                    <a:pt x="202" y="1734"/>
                  </a:cubicBezTo>
                  <a:cubicBezTo>
                    <a:pt x="282" y="1936"/>
                    <a:pt x="403" y="2097"/>
                    <a:pt x="524" y="2258"/>
                  </a:cubicBezTo>
                  <a:lnTo>
                    <a:pt x="807" y="2379"/>
                  </a:lnTo>
                  <a:lnTo>
                    <a:pt x="1049" y="2460"/>
                  </a:lnTo>
                  <a:lnTo>
                    <a:pt x="1331" y="2460"/>
                  </a:lnTo>
                  <a:lnTo>
                    <a:pt x="1855" y="2258"/>
                  </a:lnTo>
                  <a:lnTo>
                    <a:pt x="2178" y="1936"/>
                  </a:lnTo>
                  <a:lnTo>
                    <a:pt x="2299" y="1613"/>
                  </a:lnTo>
                  <a:lnTo>
                    <a:pt x="2299" y="1129"/>
                  </a:lnTo>
                  <a:lnTo>
                    <a:pt x="2138" y="484"/>
                  </a:lnTo>
                  <a:lnTo>
                    <a:pt x="1815" y="121"/>
                  </a:lnTo>
                  <a:lnTo>
                    <a:pt x="1533"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43" name="Google Shape;1243;p31"/>
            <p:cNvSpPr/>
            <p:nvPr/>
          </p:nvSpPr>
          <p:spPr>
            <a:xfrm rot="-9401137">
              <a:off x="7604115" y="3246942"/>
              <a:ext cx="78453" cy="78556"/>
            </a:xfrm>
            <a:custGeom>
              <a:rect b="b" l="l" r="r" t="t"/>
              <a:pathLst>
                <a:path extrusionOk="0" h="2303" w="2300">
                  <a:moveTo>
                    <a:pt x="1056" y="1"/>
                  </a:moveTo>
                  <a:cubicBezTo>
                    <a:pt x="790" y="1"/>
                    <a:pt x="531" y="90"/>
                    <a:pt x="323" y="246"/>
                  </a:cubicBezTo>
                  <a:lnTo>
                    <a:pt x="121" y="569"/>
                  </a:lnTo>
                  <a:lnTo>
                    <a:pt x="0" y="851"/>
                  </a:lnTo>
                  <a:lnTo>
                    <a:pt x="0" y="1375"/>
                  </a:lnTo>
                  <a:cubicBezTo>
                    <a:pt x="202" y="1899"/>
                    <a:pt x="686" y="2262"/>
                    <a:pt x="1251" y="2303"/>
                  </a:cubicBezTo>
                  <a:lnTo>
                    <a:pt x="1372" y="2303"/>
                  </a:lnTo>
                  <a:lnTo>
                    <a:pt x="1734" y="2182"/>
                  </a:lnTo>
                  <a:lnTo>
                    <a:pt x="1976" y="2020"/>
                  </a:lnTo>
                  <a:lnTo>
                    <a:pt x="2178" y="1698"/>
                  </a:lnTo>
                  <a:cubicBezTo>
                    <a:pt x="2299" y="1415"/>
                    <a:pt x="2299" y="1133"/>
                    <a:pt x="2178" y="810"/>
                  </a:cubicBezTo>
                  <a:cubicBezTo>
                    <a:pt x="2057" y="488"/>
                    <a:pt x="1815" y="206"/>
                    <a:pt x="1492" y="85"/>
                  </a:cubicBezTo>
                  <a:cubicBezTo>
                    <a:pt x="1350" y="27"/>
                    <a:pt x="1202" y="1"/>
                    <a:pt x="105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44" name="Google Shape;1244;p31"/>
            <p:cNvSpPr/>
            <p:nvPr/>
          </p:nvSpPr>
          <p:spPr>
            <a:xfrm rot="-9401137">
              <a:off x="8827740" y="3642030"/>
              <a:ext cx="11018" cy="26197"/>
            </a:xfrm>
            <a:custGeom>
              <a:rect b="b" l="l" r="r" t="t"/>
              <a:pathLst>
                <a:path extrusionOk="0" h="768" w="323">
                  <a:moveTo>
                    <a:pt x="0" y="1"/>
                  </a:moveTo>
                  <a:lnTo>
                    <a:pt x="81" y="767"/>
                  </a:lnTo>
                  <a:lnTo>
                    <a:pt x="282" y="444"/>
                  </a:lnTo>
                  <a:cubicBezTo>
                    <a:pt x="323" y="364"/>
                    <a:pt x="323" y="283"/>
                    <a:pt x="323" y="202"/>
                  </a:cubicBezTo>
                  <a:lnTo>
                    <a:pt x="0"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45" name="Google Shape;1245;p31"/>
            <p:cNvSpPr/>
            <p:nvPr/>
          </p:nvSpPr>
          <p:spPr>
            <a:xfrm rot="-9401137">
              <a:off x="7694338" y="3638914"/>
              <a:ext cx="64673" cy="68834"/>
            </a:xfrm>
            <a:custGeom>
              <a:rect b="b" l="l" r="r" t="t"/>
              <a:pathLst>
                <a:path extrusionOk="0" h="2018" w="1896">
                  <a:moveTo>
                    <a:pt x="766" y="1"/>
                  </a:moveTo>
                  <a:lnTo>
                    <a:pt x="565" y="82"/>
                  </a:lnTo>
                  <a:lnTo>
                    <a:pt x="282" y="364"/>
                  </a:lnTo>
                  <a:lnTo>
                    <a:pt x="81" y="767"/>
                  </a:lnTo>
                  <a:cubicBezTo>
                    <a:pt x="40" y="928"/>
                    <a:pt x="0" y="1090"/>
                    <a:pt x="40" y="1251"/>
                  </a:cubicBezTo>
                  <a:lnTo>
                    <a:pt x="282" y="1695"/>
                  </a:lnTo>
                  <a:lnTo>
                    <a:pt x="605" y="1896"/>
                  </a:lnTo>
                  <a:lnTo>
                    <a:pt x="766" y="1977"/>
                  </a:lnTo>
                  <a:cubicBezTo>
                    <a:pt x="847" y="2004"/>
                    <a:pt x="937" y="2017"/>
                    <a:pt x="1029" y="2017"/>
                  </a:cubicBezTo>
                  <a:cubicBezTo>
                    <a:pt x="1214" y="2017"/>
                    <a:pt x="1412" y="1964"/>
                    <a:pt x="1573" y="1856"/>
                  </a:cubicBezTo>
                  <a:lnTo>
                    <a:pt x="1815" y="1533"/>
                  </a:lnTo>
                  <a:lnTo>
                    <a:pt x="1895" y="1251"/>
                  </a:lnTo>
                  <a:lnTo>
                    <a:pt x="1895" y="807"/>
                  </a:lnTo>
                  <a:lnTo>
                    <a:pt x="1815" y="485"/>
                  </a:lnTo>
                  <a:lnTo>
                    <a:pt x="1492" y="162"/>
                  </a:lnTo>
                  <a:lnTo>
                    <a:pt x="1210"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46" name="Google Shape;1246;p31"/>
            <p:cNvSpPr/>
            <p:nvPr/>
          </p:nvSpPr>
          <p:spPr>
            <a:xfrm rot="-9401137">
              <a:off x="7449843" y="3665319"/>
              <a:ext cx="70199" cy="74326"/>
            </a:xfrm>
            <a:custGeom>
              <a:rect b="b" l="l" r="r" t="t"/>
              <a:pathLst>
                <a:path extrusionOk="0" h="2179" w="2058">
                  <a:moveTo>
                    <a:pt x="928" y="1"/>
                  </a:moveTo>
                  <a:lnTo>
                    <a:pt x="565" y="82"/>
                  </a:lnTo>
                  <a:lnTo>
                    <a:pt x="364" y="203"/>
                  </a:lnTo>
                  <a:lnTo>
                    <a:pt x="162" y="445"/>
                  </a:lnTo>
                  <a:cubicBezTo>
                    <a:pt x="41" y="727"/>
                    <a:pt x="1" y="1049"/>
                    <a:pt x="122" y="1332"/>
                  </a:cubicBezTo>
                  <a:cubicBezTo>
                    <a:pt x="243" y="1695"/>
                    <a:pt x="525" y="2017"/>
                    <a:pt x="848" y="2179"/>
                  </a:cubicBezTo>
                  <a:lnTo>
                    <a:pt x="1251" y="2179"/>
                  </a:lnTo>
                  <a:lnTo>
                    <a:pt x="1574" y="2017"/>
                  </a:lnTo>
                  <a:lnTo>
                    <a:pt x="1856" y="1735"/>
                  </a:lnTo>
                  <a:cubicBezTo>
                    <a:pt x="2017" y="1412"/>
                    <a:pt x="2057" y="1049"/>
                    <a:pt x="1936" y="727"/>
                  </a:cubicBezTo>
                  <a:cubicBezTo>
                    <a:pt x="1775" y="283"/>
                    <a:pt x="1372" y="1"/>
                    <a:pt x="928"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47" name="Google Shape;1247;p31"/>
            <p:cNvSpPr/>
            <p:nvPr/>
          </p:nvSpPr>
          <p:spPr>
            <a:xfrm rot="-9401137">
              <a:off x="7464494" y="3919201"/>
              <a:ext cx="78453" cy="77225"/>
            </a:xfrm>
            <a:custGeom>
              <a:rect b="b" l="l" r="r" t="t"/>
              <a:pathLst>
                <a:path extrusionOk="0" h="2264" w="2300">
                  <a:moveTo>
                    <a:pt x="1073" y="1"/>
                  </a:moveTo>
                  <a:cubicBezTo>
                    <a:pt x="663" y="1"/>
                    <a:pt x="268" y="236"/>
                    <a:pt x="81" y="610"/>
                  </a:cubicBezTo>
                  <a:lnTo>
                    <a:pt x="0" y="933"/>
                  </a:lnTo>
                  <a:lnTo>
                    <a:pt x="0" y="1215"/>
                  </a:lnTo>
                  <a:lnTo>
                    <a:pt x="121" y="1538"/>
                  </a:lnTo>
                  <a:cubicBezTo>
                    <a:pt x="323" y="1860"/>
                    <a:pt x="686" y="2143"/>
                    <a:pt x="1130" y="2264"/>
                  </a:cubicBezTo>
                  <a:lnTo>
                    <a:pt x="1452" y="2264"/>
                  </a:lnTo>
                  <a:lnTo>
                    <a:pt x="1694" y="2183"/>
                  </a:lnTo>
                  <a:lnTo>
                    <a:pt x="1977" y="1981"/>
                  </a:lnTo>
                  <a:cubicBezTo>
                    <a:pt x="2219" y="1659"/>
                    <a:pt x="2299" y="1215"/>
                    <a:pt x="2178" y="812"/>
                  </a:cubicBezTo>
                  <a:cubicBezTo>
                    <a:pt x="2017" y="368"/>
                    <a:pt x="1614" y="46"/>
                    <a:pt x="1170" y="5"/>
                  </a:cubicBezTo>
                  <a:cubicBezTo>
                    <a:pt x="1138" y="2"/>
                    <a:pt x="1106" y="1"/>
                    <a:pt x="107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48" name="Google Shape;1248;p31"/>
            <p:cNvSpPr/>
            <p:nvPr/>
          </p:nvSpPr>
          <p:spPr>
            <a:xfrm rot="-9401137">
              <a:off x="8463973" y="3468754"/>
              <a:ext cx="53689" cy="53655"/>
            </a:xfrm>
            <a:custGeom>
              <a:rect b="b" l="l" r="r" t="t"/>
              <a:pathLst>
                <a:path extrusionOk="0" h="1573" w="1574">
                  <a:moveTo>
                    <a:pt x="726" y="0"/>
                  </a:moveTo>
                  <a:cubicBezTo>
                    <a:pt x="565" y="40"/>
                    <a:pt x="404" y="161"/>
                    <a:pt x="283" y="323"/>
                  </a:cubicBezTo>
                  <a:lnTo>
                    <a:pt x="202" y="363"/>
                  </a:lnTo>
                  <a:lnTo>
                    <a:pt x="41" y="686"/>
                  </a:lnTo>
                  <a:lnTo>
                    <a:pt x="0" y="887"/>
                  </a:lnTo>
                  <a:cubicBezTo>
                    <a:pt x="0" y="928"/>
                    <a:pt x="0" y="1008"/>
                    <a:pt x="41" y="1049"/>
                  </a:cubicBezTo>
                  <a:cubicBezTo>
                    <a:pt x="81" y="1250"/>
                    <a:pt x="242" y="1412"/>
                    <a:pt x="444" y="1533"/>
                  </a:cubicBezTo>
                  <a:cubicBezTo>
                    <a:pt x="538" y="1559"/>
                    <a:pt x="637" y="1573"/>
                    <a:pt x="735" y="1573"/>
                  </a:cubicBezTo>
                  <a:cubicBezTo>
                    <a:pt x="932" y="1573"/>
                    <a:pt x="1130" y="1519"/>
                    <a:pt x="1291" y="1412"/>
                  </a:cubicBezTo>
                  <a:lnTo>
                    <a:pt x="1452" y="1250"/>
                  </a:lnTo>
                  <a:lnTo>
                    <a:pt x="1573" y="928"/>
                  </a:lnTo>
                  <a:lnTo>
                    <a:pt x="1573" y="726"/>
                  </a:lnTo>
                  <a:lnTo>
                    <a:pt x="1573" y="645"/>
                  </a:lnTo>
                  <a:cubicBezTo>
                    <a:pt x="1493" y="403"/>
                    <a:pt x="1331" y="161"/>
                    <a:pt x="1130" y="40"/>
                  </a:cubicBezTo>
                  <a:lnTo>
                    <a:pt x="1009"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49" name="Google Shape;1249;p31"/>
            <p:cNvSpPr/>
            <p:nvPr/>
          </p:nvSpPr>
          <p:spPr>
            <a:xfrm rot="-9401137">
              <a:off x="7873717" y="3694214"/>
              <a:ext cx="63309" cy="70949"/>
            </a:xfrm>
            <a:custGeom>
              <a:rect b="b" l="l" r="r" t="t"/>
              <a:pathLst>
                <a:path extrusionOk="0" h="2080" w="1856">
                  <a:moveTo>
                    <a:pt x="727" y="0"/>
                  </a:moveTo>
                  <a:lnTo>
                    <a:pt x="444" y="121"/>
                  </a:lnTo>
                  <a:lnTo>
                    <a:pt x="122" y="484"/>
                  </a:lnTo>
                  <a:lnTo>
                    <a:pt x="1" y="847"/>
                  </a:lnTo>
                  <a:lnTo>
                    <a:pt x="41" y="1331"/>
                  </a:lnTo>
                  <a:cubicBezTo>
                    <a:pt x="253" y="1966"/>
                    <a:pt x="646" y="2080"/>
                    <a:pt x="897" y="2080"/>
                  </a:cubicBezTo>
                  <a:cubicBezTo>
                    <a:pt x="981" y="2080"/>
                    <a:pt x="1049" y="2067"/>
                    <a:pt x="1090" y="2057"/>
                  </a:cubicBezTo>
                  <a:lnTo>
                    <a:pt x="1452" y="1775"/>
                  </a:lnTo>
                  <a:lnTo>
                    <a:pt x="1694" y="1412"/>
                  </a:lnTo>
                  <a:cubicBezTo>
                    <a:pt x="1815" y="1210"/>
                    <a:pt x="1856" y="968"/>
                    <a:pt x="1815" y="726"/>
                  </a:cubicBezTo>
                  <a:lnTo>
                    <a:pt x="1573" y="282"/>
                  </a:lnTo>
                  <a:lnTo>
                    <a:pt x="1251" y="81"/>
                  </a:lnTo>
                  <a:lnTo>
                    <a:pt x="727"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50" name="Google Shape;1250;p31"/>
            <p:cNvSpPr/>
            <p:nvPr/>
          </p:nvSpPr>
          <p:spPr>
            <a:xfrm rot="-9401137">
              <a:off x="7336073" y="2910306"/>
              <a:ext cx="45401" cy="49562"/>
            </a:xfrm>
            <a:custGeom>
              <a:rect b="b" l="l" r="r" t="t"/>
              <a:pathLst>
                <a:path extrusionOk="0" h="1453" w="1331">
                  <a:moveTo>
                    <a:pt x="524" y="1"/>
                  </a:moveTo>
                  <a:lnTo>
                    <a:pt x="323" y="122"/>
                  </a:lnTo>
                  <a:lnTo>
                    <a:pt x="81" y="565"/>
                  </a:lnTo>
                  <a:cubicBezTo>
                    <a:pt x="40" y="686"/>
                    <a:pt x="0" y="807"/>
                    <a:pt x="40" y="928"/>
                  </a:cubicBezTo>
                  <a:lnTo>
                    <a:pt x="161" y="1130"/>
                  </a:lnTo>
                  <a:lnTo>
                    <a:pt x="484" y="1372"/>
                  </a:lnTo>
                  <a:cubicBezTo>
                    <a:pt x="605" y="1452"/>
                    <a:pt x="726" y="1452"/>
                    <a:pt x="847" y="1452"/>
                  </a:cubicBezTo>
                  <a:lnTo>
                    <a:pt x="1049" y="1291"/>
                  </a:lnTo>
                  <a:lnTo>
                    <a:pt x="1250" y="928"/>
                  </a:lnTo>
                  <a:cubicBezTo>
                    <a:pt x="1291" y="807"/>
                    <a:pt x="1331" y="686"/>
                    <a:pt x="1291" y="565"/>
                  </a:cubicBezTo>
                  <a:lnTo>
                    <a:pt x="1210" y="364"/>
                  </a:lnTo>
                  <a:lnTo>
                    <a:pt x="847" y="41"/>
                  </a:lnTo>
                  <a:cubicBezTo>
                    <a:pt x="726" y="1"/>
                    <a:pt x="605" y="1"/>
                    <a:pt x="52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51" name="Google Shape;1251;p31"/>
            <p:cNvSpPr/>
            <p:nvPr/>
          </p:nvSpPr>
          <p:spPr>
            <a:xfrm rot="-9401137">
              <a:off x="8555506" y="2960971"/>
              <a:ext cx="35816" cy="28960"/>
            </a:xfrm>
            <a:custGeom>
              <a:rect b="b" l="l" r="r" t="t"/>
              <a:pathLst>
                <a:path extrusionOk="0" h="849" w="1050">
                  <a:moveTo>
                    <a:pt x="559" y="0"/>
                  </a:moveTo>
                  <a:cubicBezTo>
                    <a:pt x="496" y="0"/>
                    <a:pt x="430" y="13"/>
                    <a:pt x="364" y="41"/>
                  </a:cubicBezTo>
                  <a:cubicBezTo>
                    <a:pt x="122" y="122"/>
                    <a:pt x="1" y="364"/>
                    <a:pt x="41" y="646"/>
                  </a:cubicBezTo>
                  <a:lnTo>
                    <a:pt x="202" y="808"/>
                  </a:lnTo>
                  <a:cubicBezTo>
                    <a:pt x="283" y="835"/>
                    <a:pt x="368" y="848"/>
                    <a:pt x="453" y="848"/>
                  </a:cubicBezTo>
                  <a:cubicBezTo>
                    <a:pt x="623" y="848"/>
                    <a:pt x="794" y="794"/>
                    <a:pt x="928" y="687"/>
                  </a:cubicBezTo>
                  <a:lnTo>
                    <a:pt x="1049" y="404"/>
                  </a:lnTo>
                  <a:lnTo>
                    <a:pt x="1049" y="324"/>
                  </a:lnTo>
                  <a:cubicBezTo>
                    <a:pt x="956" y="138"/>
                    <a:pt x="769" y="0"/>
                    <a:pt x="559"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ckground 2">
  <p:cSld name="CUSTOM_16">
    <p:spTree>
      <p:nvGrpSpPr>
        <p:cNvPr id="1252" name="Shape 1252"/>
        <p:cNvGrpSpPr/>
        <p:nvPr/>
      </p:nvGrpSpPr>
      <p:grpSpPr>
        <a:xfrm>
          <a:off x="0" y="0"/>
          <a:ext cx="0" cy="0"/>
          <a:chOff x="0" y="0"/>
          <a:chExt cx="0" cy="0"/>
        </a:xfrm>
      </p:grpSpPr>
      <p:grpSp>
        <p:nvGrpSpPr>
          <p:cNvPr id="1253" name="Google Shape;1253;p32"/>
          <p:cNvGrpSpPr/>
          <p:nvPr/>
        </p:nvGrpSpPr>
        <p:grpSpPr>
          <a:xfrm flipH="1">
            <a:off x="6322108" y="-963931"/>
            <a:ext cx="3577375" cy="4171622"/>
            <a:chOff x="-664267" y="-780406"/>
            <a:chExt cx="3577375" cy="4171622"/>
          </a:xfrm>
        </p:grpSpPr>
        <p:sp>
          <p:nvSpPr>
            <p:cNvPr id="1254" name="Google Shape;1254;p32"/>
            <p:cNvSpPr/>
            <p:nvPr/>
          </p:nvSpPr>
          <p:spPr>
            <a:xfrm rot="-9527801">
              <a:off x="-112352" y="-452067"/>
              <a:ext cx="2473547" cy="3514945"/>
            </a:xfrm>
            <a:custGeom>
              <a:rect b="b" l="l" r="r" t="t"/>
              <a:pathLst>
                <a:path extrusionOk="0" h="103042" w="72513">
                  <a:moveTo>
                    <a:pt x="56380" y="1"/>
                  </a:moveTo>
                  <a:cubicBezTo>
                    <a:pt x="45008" y="20044"/>
                    <a:pt x="21415" y="28675"/>
                    <a:pt x="9679" y="48436"/>
                  </a:cubicBezTo>
                  <a:cubicBezTo>
                    <a:pt x="1" y="64648"/>
                    <a:pt x="444" y="87273"/>
                    <a:pt x="10728" y="103042"/>
                  </a:cubicBezTo>
                  <a:lnTo>
                    <a:pt x="22504" y="99815"/>
                  </a:lnTo>
                  <a:cubicBezTo>
                    <a:pt x="21496" y="98323"/>
                    <a:pt x="21657" y="96266"/>
                    <a:pt x="21940" y="94451"/>
                  </a:cubicBezTo>
                  <a:cubicBezTo>
                    <a:pt x="23391" y="86144"/>
                    <a:pt x="27908" y="78562"/>
                    <a:pt x="34240" y="73682"/>
                  </a:cubicBezTo>
                  <a:cubicBezTo>
                    <a:pt x="43556" y="66584"/>
                    <a:pt x="56138" y="65495"/>
                    <a:pt x="64608" y="57268"/>
                  </a:cubicBezTo>
                  <a:cubicBezTo>
                    <a:pt x="68721" y="53235"/>
                    <a:pt x="71463" y="47992"/>
                    <a:pt x="72512" y="42346"/>
                  </a:cubicBezTo>
                  <a:lnTo>
                    <a:pt x="56380"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55" name="Google Shape;1255;p32"/>
            <p:cNvSpPr/>
            <p:nvPr/>
          </p:nvSpPr>
          <p:spPr>
            <a:xfrm rot="-9527801">
              <a:off x="1067809" y="1094508"/>
              <a:ext cx="16544" cy="9688"/>
            </a:xfrm>
            <a:custGeom>
              <a:rect b="b" l="l" r="r" t="t"/>
              <a:pathLst>
                <a:path extrusionOk="0" h="284" w="485">
                  <a:moveTo>
                    <a:pt x="445" y="1"/>
                  </a:moveTo>
                  <a:lnTo>
                    <a:pt x="324" y="41"/>
                  </a:lnTo>
                  <a:cubicBezTo>
                    <a:pt x="283" y="41"/>
                    <a:pt x="253" y="31"/>
                    <a:pt x="218" y="31"/>
                  </a:cubicBezTo>
                  <a:cubicBezTo>
                    <a:pt x="182" y="31"/>
                    <a:pt x="142" y="41"/>
                    <a:pt x="82" y="81"/>
                  </a:cubicBezTo>
                  <a:lnTo>
                    <a:pt x="82" y="122"/>
                  </a:lnTo>
                  <a:lnTo>
                    <a:pt x="1" y="162"/>
                  </a:lnTo>
                  <a:cubicBezTo>
                    <a:pt x="1" y="202"/>
                    <a:pt x="41" y="243"/>
                    <a:pt x="82" y="283"/>
                  </a:cubicBezTo>
                  <a:lnTo>
                    <a:pt x="283" y="283"/>
                  </a:lnTo>
                  <a:cubicBezTo>
                    <a:pt x="404" y="243"/>
                    <a:pt x="485" y="122"/>
                    <a:pt x="44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56" name="Google Shape;1256;p32"/>
            <p:cNvSpPr/>
            <p:nvPr/>
          </p:nvSpPr>
          <p:spPr>
            <a:xfrm rot="-9527801">
              <a:off x="1469052" y="1387158"/>
              <a:ext cx="15180" cy="10199"/>
            </a:xfrm>
            <a:custGeom>
              <a:rect b="b" l="l" r="r" t="t"/>
              <a:pathLst>
                <a:path extrusionOk="0" h="299" w="445">
                  <a:moveTo>
                    <a:pt x="251" y="1"/>
                  </a:moveTo>
                  <a:cubicBezTo>
                    <a:pt x="222" y="1"/>
                    <a:pt x="192" y="6"/>
                    <a:pt x="162" y="16"/>
                  </a:cubicBezTo>
                  <a:cubicBezTo>
                    <a:pt x="121" y="16"/>
                    <a:pt x="81" y="56"/>
                    <a:pt x="41" y="97"/>
                  </a:cubicBezTo>
                  <a:cubicBezTo>
                    <a:pt x="0" y="177"/>
                    <a:pt x="0" y="258"/>
                    <a:pt x="0" y="298"/>
                  </a:cubicBezTo>
                  <a:lnTo>
                    <a:pt x="162" y="258"/>
                  </a:lnTo>
                  <a:cubicBezTo>
                    <a:pt x="162" y="258"/>
                    <a:pt x="198" y="276"/>
                    <a:pt x="245" y="276"/>
                  </a:cubicBezTo>
                  <a:cubicBezTo>
                    <a:pt x="269" y="276"/>
                    <a:pt x="296" y="272"/>
                    <a:pt x="323" y="258"/>
                  </a:cubicBezTo>
                  <a:cubicBezTo>
                    <a:pt x="323" y="258"/>
                    <a:pt x="323" y="218"/>
                    <a:pt x="323" y="218"/>
                  </a:cubicBezTo>
                  <a:lnTo>
                    <a:pt x="444" y="137"/>
                  </a:lnTo>
                  <a:cubicBezTo>
                    <a:pt x="414" y="46"/>
                    <a:pt x="338" y="1"/>
                    <a:pt x="25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57" name="Google Shape;1257;p32"/>
            <p:cNvSpPr/>
            <p:nvPr/>
          </p:nvSpPr>
          <p:spPr>
            <a:xfrm rot="-9527801">
              <a:off x="1386086" y="423441"/>
              <a:ext cx="19273" cy="15726"/>
            </a:xfrm>
            <a:custGeom>
              <a:rect b="b" l="l" r="r" t="t"/>
              <a:pathLst>
                <a:path extrusionOk="0" h="461" w="565">
                  <a:moveTo>
                    <a:pt x="284" y="0"/>
                  </a:moveTo>
                  <a:cubicBezTo>
                    <a:pt x="215" y="0"/>
                    <a:pt x="138" y="29"/>
                    <a:pt x="81" y="57"/>
                  </a:cubicBezTo>
                  <a:lnTo>
                    <a:pt x="0" y="218"/>
                  </a:lnTo>
                  <a:lnTo>
                    <a:pt x="81" y="380"/>
                  </a:lnTo>
                  <a:lnTo>
                    <a:pt x="242" y="460"/>
                  </a:lnTo>
                  <a:cubicBezTo>
                    <a:pt x="323" y="420"/>
                    <a:pt x="363" y="380"/>
                    <a:pt x="403" y="339"/>
                  </a:cubicBezTo>
                  <a:cubicBezTo>
                    <a:pt x="484" y="339"/>
                    <a:pt x="524" y="299"/>
                    <a:pt x="565" y="218"/>
                  </a:cubicBezTo>
                  <a:lnTo>
                    <a:pt x="444" y="17"/>
                  </a:lnTo>
                  <a:lnTo>
                    <a:pt x="363" y="17"/>
                  </a:lnTo>
                  <a:cubicBezTo>
                    <a:pt x="339" y="5"/>
                    <a:pt x="312" y="0"/>
                    <a:pt x="28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58" name="Google Shape;1258;p32"/>
            <p:cNvSpPr/>
            <p:nvPr/>
          </p:nvSpPr>
          <p:spPr>
            <a:xfrm rot="-9527801">
              <a:off x="2017466" y="332224"/>
              <a:ext cx="17909" cy="16067"/>
            </a:xfrm>
            <a:custGeom>
              <a:rect b="b" l="l" r="r" t="t"/>
              <a:pathLst>
                <a:path extrusionOk="0" h="471" w="525">
                  <a:moveTo>
                    <a:pt x="283" y="0"/>
                  </a:moveTo>
                  <a:cubicBezTo>
                    <a:pt x="122" y="0"/>
                    <a:pt x="1" y="162"/>
                    <a:pt x="41" y="363"/>
                  </a:cubicBezTo>
                  <a:lnTo>
                    <a:pt x="122" y="444"/>
                  </a:lnTo>
                  <a:cubicBezTo>
                    <a:pt x="155" y="461"/>
                    <a:pt x="202" y="471"/>
                    <a:pt x="252" y="471"/>
                  </a:cubicBezTo>
                  <a:cubicBezTo>
                    <a:pt x="322" y="471"/>
                    <a:pt x="397" y="451"/>
                    <a:pt x="444" y="404"/>
                  </a:cubicBezTo>
                  <a:cubicBezTo>
                    <a:pt x="525" y="323"/>
                    <a:pt x="525" y="242"/>
                    <a:pt x="525" y="202"/>
                  </a:cubicBezTo>
                  <a:lnTo>
                    <a:pt x="404" y="81"/>
                  </a:lnTo>
                  <a:lnTo>
                    <a:pt x="444" y="81"/>
                  </a:lnTo>
                  <a:lnTo>
                    <a:pt x="283"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59" name="Google Shape;1259;p32"/>
            <p:cNvSpPr/>
            <p:nvPr/>
          </p:nvSpPr>
          <p:spPr>
            <a:xfrm rot="-9527801">
              <a:off x="1934750" y="616557"/>
              <a:ext cx="22070" cy="26641"/>
            </a:xfrm>
            <a:custGeom>
              <a:rect b="b" l="l" r="r" t="t"/>
              <a:pathLst>
                <a:path extrusionOk="0" h="781" w="647">
                  <a:moveTo>
                    <a:pt x="347" y="1"/>
                  </a:moveTo>
                  <a:cubicBezTo>
                    <a:pt x="322" y="1"/>
                    <a:pt x="300" y="5"/>
                    <a:pt x="283" y="14"/>
                  </a:cubicBezTo>
                  <a:lnTo>
                    <a:pt x="203" y="14"/>
                  </a:lnTo>
                  <a:lnTo>
                    <a:pt x="82" y="94"/>
                  </a:lnTo>
                  <a:lnTo>
                    <a:pt x="41" y="175"/>
                  </a:lnTo>
                  <a:cubicBezTo>
                    <a:pt x="1" y="256"/>
                    <a:pt x="1" y="377"/>
                    <a:pt x="41" y="498"/>
                  </a:cubicBezTo>
                  <a:cubicBezTo>
                    <a:pt x="82" y="619"/>
                    <a:pt x="243" y="740"/>
                    <a:pt x="364" y="780"/>
                  </a:cubicBezTo>
                  <a:lnTo>
                    <a:pt x="525" y="699"/>
                  </a:lnTo>
                  <a:lnTo>
                    <a:pt x="646" y="538"/>
                  </a:lnTo>
                  <a:lnTo>
                    <a:pt x="646" y="336"/>
                  </a:lnTo>
                  <a:lnTo>
                    <a:pt x="646" y="296"/>
                  </a:lnTo>
                  <a:cubicBezTo>
                    <a:pt x="582" y="72"/>
                    <a:pt x="442" y="1"/>
                    <a:pt x="347"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60" name="Google Shape;1260;p32"/>
            <p:cNvSpPr/>
            <p:nvPr/>
          </p:nvSpPr>
          <p:spPr>
            <a:xfrm rot="-9527801">
              <a:off x="1761762" y="482213"/>
              <a:ext cx="12417" cy="14020"/>
            </a:xfrm>
            <a:custGeom>
              <a:rect b="b" l="l" r="r" t="t"/>
              <a:pathLst>
                <a:path extrusionOk="0" h="411" w="364">
                  <a:moveTo>
                    <a:pt x="172" y="1"/>
                  </a:moveTo>
                  <a:cubicBezTo>
                    <a:pt x="156" y="1"/>
                    <a:pt x="140" y="3"/>
                    <a:pt x="122" y="7"/>
                  </a:cubicBezTo>
                  <a:lnTo>
                    <a:pt x="82" y="88"/>
                  </a:lnTo>
                  <a:lnTo>
                    <a:pt x="1" y="249"/>
                  </a:lnTo>
                  <a:cubicBezTo>
                    <a:pt x="1" y="290"/>
                    <a:pt x="41" y="370"/>
                    <a:pt x="122" y="410"/>
                  </a:cubicBezTo>
                  <a:cubicBezTo>
                    <a:pt x="203" y="410"/>
                    <a:pt x="243" y="410"/>
                    <a:pt x="324" y="370"/>
                  </a:cubicBezTo>
                  <a:lnTo>
                    <a:pt x="364" y="209"/>
                  </a:lnTo>
                  <a:lnTo>
                    <a:pt x="364" y="169"/>
                  </a:lnTo>
                  <a:cubicBezTo>
                    <a:pt x="364" y="133"/>
                    <a:pt x="300" y="1"/>
                    <a:pt x="17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61" name="Google Shape;1261;p32"/>
            <p:cNvSpPr/>
            <p:nvPr/>
          </p:nvSpPr>
          <p:spPr>
            <a:xfrm rot="-9527801">
              <a:off x="1623811" y="262326"/>
              <a:ext cx="13781" cy="16544"/>
            </a:xfrm>
            <a:custGeom>
              <a:rect b="b" l="l" r="r" t="t"/>
              <a:pathLst>
                <a:path extrusionOk="0" h="485" w="404">
                  <a:moveTo>
                    <a:pt x="121" y="1"/>
                  </a:moveTo>
                  <a:lnTo>
                    <a:pt x="0" y="202"/>
                  </a:lnTo>
                  <a:cubicBezTo>
                    <a:pt x="0" y="243"/>
                    <a:pt x="41" y="323"/>
                    <a:pt x="81" y="364"/>
                  </a:cubicBezTo>
                  <a:lnTo>
                    <a:pt x="202" y="485"/>
                  </a:lnTo>
                  <a:cubicBezTo>
                    <a:pt x="283" y="444"/>
                    <a:pt x="323" y="404"/>
                    <a:pt x="363" y="323"/>
                  </a:cubicBezTo>
                  <a:cubicBezTo>
                    <a:pt x="404" y="283"/>
                    <a:pt x="404" y="162"/>
                    <a:pt x="363" y="122"/>
                  </a:cubicBezTo>
                  <a:lnTo>
                    <a:pt x="363" y="81"/>
                  </a:lnTo>
                  <a:lnTo>
                    <a:pt x="242"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62" name="Google Shape;1262;p32"/>
            <p:cNvSpPr/>
            <p:nvPr/>
          </p:nvSpPr>
          <p:spPr>
            <a:xfrm rot="-9527801">
              <a:off x="2103455" y="512951"/>
              <a:ext cx="13781" cy="16885"/>
            </a:xfrm>
            <a:custGeom>
              <a:rect b="b" l="l" r="r" t="t"/>
              <a:pathLst>
                <a:path extrusionOk="0" h="495" w="404">
                  <a:moveTo>
                    <a:pt x="243" y="0"/>
                  </a:moveTo>
                  <a:cubicBezTo>
                    <a:pt x="162" y="0"/>
                    <a:pt x="81" y="41"/>
                    <a:pt x="41" y="121"/>
                  </a:cubicBezTo>
                  <a:cubicBezTo>
                    <a:pt x="41" y="202"/>
                    <a:pt x="1" y="283"/>
                    <a:pt x="41" y="323"/>
                  </a:cubicBezTo>
                  <a:cubicBezTo>
                    <a:pt x="74" y="422"/>
                    <a:pt x="162" y="495"/>
                    <a:pt x="259" y="495"/>
                  </a:cubicBezTo>
                  <a:cubicBezTo>
                    <a:pt x="280" y="495"/>
                    <a:pt x="302" y="491"/>
                    <a:pt x="323" y="484"/>
                  </a:cubicBezTo>
                  <a:lnTo>
                    <a:pt x="404" y="363"/>
                  </a:lnTo>
                  <a:lnTo>
                    <a:pt x="404" y="323"/>
                  </a:lnTo>
                  <a:cubicBezTo>
                    <a:pt x="404" y="242"/>
                    <a:pt x="404" y="162"/>
                    <a:pt x="404" y="121"/>
                  </a:cubicBezTo>
                  <a:cubicBezTo>
                    <a:pt x="404" y="81"/>
                    <a:pt x="364" y="81"/>
                    <a:pt x="364" y="41"/>
                  </a:cubicBezTo>
                  <a:lnTo>
                    <a:pt x="243"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63" name="Google Shape;1263;p32"/>
            <p:cNvSpPr/>
            <p:nvPr/>
          </p:nvSpPr>
          <p:spPr>
            <a:xfrm rot="-9527801">
              <a:off x="1245107" y="1351949"/>
              <a:ext cx="13781" cy="17909"/>
            </a:xfrm>
            <a:custGeom>
              <a:rect b="b" l="l" r="r" t="t"/>
              <a:pathLst>
                <a:path extrusionOk="0" h="525" w="404">
                  <a:moveTo>
                    <a:pt x="202" y="1"/>
                  </a:moveTo>
                  <a:lnTo>
                    <a:pt x="81" y="162"/>
                  </a:lnTo>
                  <a:cubicBezTo>
                    <a:pt x="81" y="162"/>
                    <a:pt x="81" y="202"/>
                    <a:pt x="41" y="202"/>
                  </a:cubicBezTo>
                  <a:cubicBezTo>
                    <a:pt x="0" y="283"/>
                    <a:pt x="0" y="364"/>
                    <a:pt x="0" y="444"/>
                  </a:cubicBezTo>
                  <a:lnTo>
                    <a:pt x="162" y="525"/>
                  </a:lnTo>
                  <a:cubicBezTo>
                    <a:pt x="323" y="444"/>
                    <a:pt x="404" y="283"/>
                    <a:pt x="363" y="122"/>
                  </a:cubicBezTo>
                  <a:cubicBezTo>
                    <a:pt x="323" y="41"/>
                    <a:pt x="283" y="1"/>
                    <a:pt x="20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64" name="Google Shape;1264;p32"/>
            <p:cNvSpPr/>
            <p:nvPr/>
          </p:nvSpPr>
          <p:spPr>
            <a:xfrm rot="-9527801">
              <a:off x="1651070" y="1318561"/>
              <a:ext cx="42674" cy="35783"/>
            </a:xfrm>
            <a:custGeom>
              <a:rect b="b" l="l" r="r" t="t"/>
              <a:pathLst>
                <a:path extrusionOk="0" h="1049" w="1251">
                  <a:moveTo>
                    <a:pt x="534" y="1"/>
                  </a:moveTo>
                  <a:cubicBezTo>
                    <a:pt x="422" y="1"/>
                    <a:pt x="291" y="38"/>
                    <a:pt x="202" y="97"/>
                  </a:cubicBezTo>
                  <a:cubicBezTo>
                    <a:pt x="81" y="218"/>
                    <a:pt x="0" y="379"/>
                    <a:pt x="41" y="581"/>
                  </a:cubicBezTo>
                  <a:lnTo>
                    <a:pt x="121" y="742"/>
                  </a:lnTo>
                  <a:lnTo>
                    <a:pt x="242" y="863"/>
                  </a:lnTo>
                  <a:lnTo>
                    <a:pt x="363" y="944"/>
                  </a:lnTo>
                  <a:lnTo>
                    <a:pt x="404" y="944"/>
                  </a:lnTo>
                  <a:cubicBezTo>
                    <a:pt x="506" y="1021"/>
                    <a:pt x="624" y="1049"/>
                    <a:pt x="739" y="1049"/>
                  </a:cubicBezTo>
                  <a:cubicBezTo>
                    <a:pt x="804" y="1049"/>
                    <a:pt x="869" y="1039"/>
                    <a:pt x="928" y="1025"/>
                  </a:cubicBezTo>
                  <a:cubicBezTo>
                    <a:pt x="1089" y="944"/>
                    <a:pt x="1210" y="823"/>
                    <a:pt x="1251" y="662"/>
                  </a:cubicBezTo>
                  <a:lnTo>
                    <a:pt x="1170" y="339"/>
                  </a:lnTo>
                  <a:lnTo>
                    <a:pt x="1049" y="218"/>
                  </a:lnTo>
                  <a:lnTo>
                    <a:pt x="1049" y="178"/>
                  </a:lnTo>
                  <a:cubicBezTo>
                    <a:pt x="968" y="57"/>
                    <a:pt x="807" y="16"/>
                    <a:pt x="646" y="16"/>
                  </a:cubicBezTo>
                  <a:cubicBezTo>
                    <a:pt x="613" y="6"/>
                    <a:pt x="575" y="1"/>
                    <a:pt x="53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65" name="Google Shape;1265;p32"/>
            <p:cNvSpPr/>
            <p:nvPr/>
          </p:nvSpPr>
          <p:spPr>
            <a:xfrm rot="-9527801">
              <a:off x="1347731" y="1099884"/>
              <a:ext cx="23435" cy="25140"/>
            </a:xfrm>
            <a:custGeom>
              <a:rect b="b" l="l" r="r" t="t"/>
              <a:pathLst>
                <a:path extrusionOk="0" h="737" w="687">
                  <a:moveTo>
                    <a:pt x="283" y="0"/>
                  </a:moveTo>
                  <a:lnTo>
                    <a:pt x="202" y="41"/>
                  </a:lnTo>
                  <a:lnTo>
                    <a:pt x="122" y="81"/>
                  </a:lnTo>
                  <a:lnTo>
                    <a:pt x="81" y="162"/>
                  </a:lnTo>
                  <a:lnTo>
                    <a:pt x="41" y="202"/>
                  </a:lnTo>
                  <a:cubicBezTo>
                    <a:pt x="1" y="323"/>
                    <a:pt x="1" y="404"/>
                    <a:pt x="41" y="525"/>
                  </a:cubicBezTo>
                  <a:cubicBezTo>
                    <a:pt x="75" y="658"/>
                    <a:pt x="191" y="737"/>
                    <a:pt x="322" y="737"/>
                  </a:cubicBezTo>
                  <a:cubicBezTo>
                    <a:pt x="349" y="737"/>
                    <a:pt x="376" y="733"/>
                    <a:pt x="404" y="726"/>
                  </a:cubicBezTo>
                  <a:lnTo>
                    <a:pt x="525" y="686"/>
                  </a:lnTo>
                  <a:lnTo>
                    <a:pt x="646" y="444"/>
                  </a:lnTo>
                  <a:cubicBezTo>
                    <a:pt x="686" y="363"/>
                    <a:pt x="686" y="283"/>
                    <a:pt x="646" y="202"/>
                  </a:cubicBezTo>
                  <a:lnTo>
                    <a:pt x="606" y="121"/>
                  </a:lnTo>
                  <a:lnTo>
                    <a:pt x="525" y="41"/>
                  </a:lnTo>
                  <a:lnTo>
                    <a:pt x="404"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66" name="Google Shape;1266;p32"/>
            <p:cNvSpPr/>
            <p:nvPr/>
          </p:nvSpPr>
          <p:spPr>
            <a:xfrm rot="-9527801">
              <a:off x="2026810" y="1372567"/>
              <a:ext cx="23435" cy="25686"/>
            </a:xfrm>
            <a:custGeom>
              <a:rect b="b" l="l" r="r" t="t"/>
              <a:pathLst>
                <a:path extrusionOk="0" h="753" w="687">
                  <a:moveTo>
                    <a:pt x="375" y="0"/>
                  </a:moveTo>
                  <a:cubicBezTo>
                    <a:pt x="304" y="0"/>
                    <a:pt x="233" y="20"/>
                    <a:pt x="162" y="67"/>
                  </a:cubicBezTo>
                  <a:lnTo>
                    <a:pt x="122" y="147"/>
                  </a:lnTo>
                  <a:lnTo>
                    <a:pt x="1" y="309"/>
                  </a:lnTo>
                  <a:lnTo>
                    <a:pt x="1" y="430"/>
                  </a:lnTo>
                  <a:cubicBezTo>
                    <a:pt x="41" y="591"/>
                    <a:pt x="202" y="752"/>
                    <a:pt x="404" y="752"/>
                  </a:cubicBezTo>
                  <a:lnTo>
                    <a:pt x="485" y="752"/>
                  </a:lnTo>
                  <a:lnTo>
                    <a:pt x="606" y="712"/>
                  </a:lnTo>
                  <a:lnTo>
                    <a:pt x="646" y="631"/>
                  </a:lnTo>
                  <a:cubicBezTo>
                    <a:pt x="686" y="510"/>
                    <a:pt x="686" y="389"/>
                    <a:pt x="646" y="268"/>
                  </a:cubicBezTo>
                  <a:cubicBezTo>
                    <a:pt x="646" y="188"/>
                    <a:pt x="565" y="67"/>
                    <a:pt x="525" y="26"/>
                  </a:cubicBezTo>
                  <a:cubicBezTo>
                    <a:pt x="475" y="10"/>
                    <a:pt x="425" y="0"/>
                    <a:pt x="37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67" name="Google Shape;1267;p32"/>
            <p:cNvSpPr/>
            <p:nvPr/>
          </p:nvSpPr>
          <p:spPr>
            <a:xfrm rot="-9527801">
              <a:off x="2035269" y="1138251"/>
              <a:ext cx="23401" cy="24799"/>
            </a:xfrm>
            <a:custGeom>
              <a:rect b="b" l="l" r="r" t="t"/>
              <a:pathLst>
                <a:path extrusionOk="0" h="727" w="686">
                  <a:moveTo>
                    <a:pt x="242" y="0"/>
                  </a:moveTo>
                  <a:lnTo>
                    <a:pt x="162" y="81"/>
                  </a:lnTo>
                  <a:lnTo>
                    <a:pt x="41" y="242"/>
                  </a:lnTo>
                  <a:cubicBezTo>
                    <a:pt x="0" y="323"/>
                    <a:pt x="0" y="404"/>
                    <a:pt x="41" y="444"/>
                  </a:cubicBezTo>
                  <a:lnTo>
                    <a:pt x="81" y="565"/>
                  </a:lnTo>
                  <a:lnTo>
                    <a:pt x="283" y="686"/>
                  </a:lnTo>
                  <a:cubicBezTo>
                    <a:pt x="323" y="726"/>
                    <a:pt x="363" y="726"/>
                    <a:pt x="444" y="726"/>
                  </a:cubicBezTo>
                  <a:lnTo>
                    <a:pt x="524" y="646"/>
                  </a:lnTo>
                  <a:lnTo>
                    <a:pt x="686" y="444"/>
                  </a:lnTo>
                  <a:cubicBezTo>
                    <a:pt x="686" y="363"/>
                    <a:pt x="686" y="323"/>
                    <a:pt x="686" y="242"/>
                  </a:cubicBezTo>
                  <a:lnTo>
                    <a:pt x="605" y="162"/>
                  </a:lnTo>
                  <a:lnTo>
                    <a:pt x="403"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68" name="Google Shape;1268;p32"/>
            <p:cNvSpPr/>
            <p:nvPr/>
          </p:nvSpPr>
          <p:spPr>
            <a:xfrm rot="-9527801">
              <a:off x="1361634" y="1227433"/>
              <a:ext cx="24799" cy="25686"/>
            </a:xfrm>
            <a:custGeom>
              <a:rect b="b" l="l" r="r" t="t"/>
              <a:pathLst>
                <a:path extrusionOk="0" h="753" w="727">
                  <a:moveTo>
                    <a:pt x="323" y="0"/>
                  </a:moveTo>
                  <a:lnTo>
                    <a:pt x="202" y="40"/>
                  </a:lnTo>
                  <a:lnTo>
                    <a:pt x="121" y="121"/>
                  </a:lnTo>
                  <a:lnTo>
                    <a:pt x="41" y="282"/>
                  </a:lnTo>
                  <a:cubicBezTo>
                    <a:pt x="0" y="363"/>
                    <a:pt x="0" y="403"/>
                    <a:pt x="41" y="484"/>
                  </a:cubicBezTo>
                  <a:lnTo>
                    <a:pt x="81" y="605"/>
                  </a:lnTo>
                  <a:lnTo>
                    <a:pt x="283" y="726"/>
                  </a:lnTo>
                  <a:cubicBezTo>
                    <a:pt x="333" y="743"/>
                    <a:pt x="383" y="753"/>
                    <a:pt x="430" y="753"/>
                  </a:cubicBezTo>
                  <a:cubicBezTo>
                    <a:pt x="497" y="753"/>
                    <a:pt x="558" y="733"/>
                    <a:pt x="605" y="686"/>
                  </a:cubicBezTo>
                  <a:lnTo>
                    <a:pt x="646" y="605"/>
                  </a:lnTo>
                  <a:lnTo>
                    <a:pt x="726" y="444"/>
                  </a:lnTo>
                  <a:lnTo>
                    <a:pt x="726" y="323"/>
                  </a:lnTo>
                  <a:lnTo>
                    <a:pt x="646" y="161"/>
                  </a:lnTo>
                  <a:lnTo>
                    <a:pt x="565" y="81"/>
                  </a:lnTo>
                  <a:lnTo>
                    <a:pt x="404"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69" name="Google Shape;1269;p32"/>
            <p:cNvSpPr/>
            <p:nvPr/>
          </p:nvSpPr>
          <p:spPr>
            <a:xfrm rot="-9527801">
              <a:off x="1359652" y="1561676"/>
              <a:ext cx="13781" cy="19682"/>
            </a:xfrm>
            <a:custGeom>
              <a:rect b="b" l="l" r="r" t="t"/>
              <a:pathLst>
                <a:path extrusionOk="0" h="577" w="404">
                  <a:moveTo>
                    <a:pt x="246" y="1"/>
                  </a:moveTo>
                  <a:cubicBezTo>
                    <a:pt x="232" y="1"/>
                    <a:pt x="217" y="4"/>
                    <a:pt x="202" y="11"/>
                  </a:cubicBezTo>
                  <a:lnTo>
                    <a:pt x="122" y="213"/>
                  </a:lnTo>
                  <a:cubicBezTo>
                    <a:pt x="41" y="253"/>
                    <a:pt x="1" y="334"/>
                    <a:pt x="1" y="455"/>
                  </a:cubicBezTo>
                  <a:lnTo>
                    <a:pt x="162" y="576"/>
                  </a:lnTo>
                  <a:cubicBezTo>
                    <a:pt x="162" y="556"/>
                    <a:pt x="172" y="546"/>
                    <a:pt x="187" y="546"/>
                  </a:cubicBezTo>
                  <a:cubicBezTo>
                    <a:pt x="202" y="546"/>
                    <a:pt x="222" y="556"/>
                    <a:pt x="243" y="576"/>
                  </a:cubicBezTo>
                  <a:lnTo>
                    <a:pt x="404" y="415"/>
                  </a:lnTo>
                  <a:cubicBezTo>
                    <a:pt x="404" y="374"/>
                    <a:pt x="404" y="374"/>
                    <a:pt x="404" y="334"/>
                  </a:cubicBezTo>
                  <a:cubicBezTo>
                    <a:pt x="404" y="253"/>
                    <a:pt x="404" y="173"/>
                    <a:pt x="404" y="132"/>
                  </a:cubicBezTo>
                  <a:cubicBezTo>
                    <a:pt x="371" y="67"/>
                    <a:pt x="311" y="1"/>
                    <a:pt x="24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70" name="Google Shape;1270;p32"/>
            <p:cNvSpPr/>
            <p:nvPr/>
          </p:nvSpPr>
          <p:spPr>
            <a:xfrm rot="-9527801">
              <a:off x="1565233" y="1589795"/>
              <a:ext cx="16544" cy="14702"/>
            </a:xfrm>
            <a:custGeom>
              <a:rect b="b" l="l" r="r" t="t"/>
              <a:pathLst>
                <a:path extrusionOk="0" h="431" w="485">
                  <a:moveTo>
                    <a:pt x="212" y="1"/>
                  </a:moveTo>
                  <a:cubicBezTo>
                    <a:pt x="155" y="1"/>
                    <a:pt x="98" y="29"/>
                    <a:pt x="41" y="58"/>
                  </a:cubicBezTo>
                  <a:lnTo>
                    <a:pt x="1" y="179"/>
                  </a:lnTo>
                  <a:cubicBezTo>
                    <a:pt x="35" y="347"/>
                    <a:pt x="124" y="431"/>
                    <a:pt x="223" y="431"/>
                  </a:cubicBezTo>
                  <a:cubicBezTo>
                    <a:pt x="243" y="431"/>
                    <a:pt x="263" y="427"/>
                    <a:pt x="283" y="421"/>
                  </a:cubicBezTo>
                  <a:cubicBezTo>
                    <a:pt x="404" y="340"/>
                    <a:pt x="485" y="219"/>
                    <a:pt x="445" y="98"/>
                  </a:cubicBezTo>
                  <a:lnTo>
                    <a:pt x="324" y="17"/>
                  </a:lnTo>
                  <a:lnTo>
                    <a:pt x="283" y="17"/>
                  </a:lnTo>
                  <a:cubicBezTo>
                    <a:pt x="260" y="5"/>
                    <a:pt x="236" y="1"/>
                    <a:pt x="21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71" name="Google Shape;1271;p32"/>
            <p:cNvSpPr/>
            <p:nvPr/>
          </p:nvSpPr>
          <p:spPr>
            <a:xfrm rot="-9527801">
              <a:off x="1704325" y="1438955"/>
              <a:ext cx="28927" cy="27528"/>
            </a:xfrm>
            <a:custGeom>
              <a:rect b="b" l="l" r="r" t="t"/>
              <a:pathLst>
                <a:path extrusionOk="0" h="807" w="848">
                  <a:moveTo>
                    <a:pt x="444" y="0"/>
                  </a:moveTo>
                  <a:lnTo>
                    <a:pt x="323" y="41"/>
                  </a:lnTo>
                  <a:cubicBezTo>
                    <a:pt x="122" y="81"/>
                    <a:pt x="1" y="242"/>
                    <a:pt x="1" y="444"/>
                  </a:cubicBezTo>
                  <a:lnTo>
                    <a:pt x="81" y="565"/>
                  </a:lnTo>
                  <a:lnTo>
                    <a:pt x="122" y="605"/>
                  </a:lnTo>
                  <a:cubicBezTo>
                    <a:pt x="202" y="726"/>
                    <a:pt x="323" y="807"/>
                    <a:pt x="485" y="807"/>
                  </a:cubicBezTo>
                  <a:lnTo>
                    <a:pt x="565" y="767"/>
                  </a:lnTo>
                  <a:lnTo>
                    <a:pt x="646" y="686"/>
                  </a:lnTo>
                  <a:cubicBezTo>
                    <a:pt x="807" y="605"/>
                    <a:pt x="848" y="404"/>
                    <a:pt x="767" y="242"/>
                  </a:cubicBezTo>
                  <a:cubicBezTo>
                    <a:pt x="767" y="162"/>
                    <a:pt x="727" y="121"/>
                    <a:pt x="646" y="41"/>
                  </a:cubicBezTo>
                  <a:lnTo>
                    <a:pt x="565" y="41"/>
                  </a:lnTo>
                  <a:lnTo>
                    <a:pt x="444"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72" name="Google Shape;1272;p32"/>
            <p:cNvSpPr/>
            <p:nvPr/>
          </p:nvSpPr>
          <p:spPr>
            <a:xfrm rot="-9527801">
              <a:off x="1583564" y="1460904"/>
              <a:ext cx="26164" cy="27562"/>
            </a:xfrm>
            <a:custGeom>
              <a:rect b="b" l="l" r="r" t="t"/>
              <a:pathLst>
                <a:path extrusionOk="0" h="808" w="767">
                  <a:moveTo>
                    <a:pt x="323" y="1"/>
                  </a:moveTo>
                  <a:cubicBezTo>
                    <a:pt x="121" y="122"/>
                    <a:pt x="0" y="324"/>
                    <a:pt x="0" y="525"/>
                  </a:cubicBezTo>
                  <a:lnTo>
                    <a:pt x="41" y="687"/>
                  </a:lnTo>
                  <a:lnTo>
                    <a:pt x="202" y="807"/>
                  </a:lnTo>
                  <a:lnTo>
                    <a:pt x="323" y="807"/>
                  </a:lnTo>
                  <a:cubicBezTo>
                    <a:pt x="484" y="767"/>
                    <a:pt x="646" y="687"/>
                    <a:pt x="726" y="525"/>
                  </a:cubicBezTo>
                  <a:cubicBezTo>
                    <a:pt x="767" y="445"/>
                    <a:pt x="767" y="324"/>
                    <a:pt x="726" y="203"/>
                  </a:cubicBezTo>
                  <a:cubicBezTo>
                    <a:pt x="686" y="162"/>
                    <a:pt x="686" y="162"/>
                    <a:pt x="686" y="122"/>
                  </a:cubicBezTo>
                  <a:lnTo>
                    <a:pt x="605" y="41"/>
                  </a:lnTo>
                  <a:lnTo>
                    <a:pt x="444"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73" name="Google Shape;1273;p32"/>
            <p:cNvSpPr/>
            <p:nvPr/>
          </p:nvSpPr>
          <p:spPr>
            <a:xfrm rot="-9527801">
              <a:off x="1857953" y="1560406"/>
              <a:ext cx="15180" cy="16885"/>
            </a:xfrm>
            <a:custGeom>
              <a:rect b="b" l="l" r="r" t="t"/>
              <a:pathLst>
                <a:path extrusionOk="0" h="495" w="445">
                  <a:moveTo>
                    <a:pt x="224" y="0"/>
                  </a:moveTo>
                  <a:cubicBezTo>
                    <a:pt x="203" y="0"/>
                    <a:pt x="183" y="4"/>
                    <a:pt x="162" y="11"/>
                  </a:cubicBezTo>
                  <a:lnTo>
                    <a:pt x="41" y="212"/>
                  </a:lnTo>
                  <a:cubicBezTo>
                    <a:pt x="41" y="253"/>
                    <a:pt x="0" y="293"/>
                    <a:pt x="0" y="373"/>
                  </a:cubicBezTo>
                  <a:lnTo>
                    <a:pt x="121" y="494"/>
                  </a:lnTo>
                  <a:lnTo>
                    <a:pt x="162" y="494"/>
                  </a:lnTo>
                  <a:cubicBezTo>
                    <a:pt x="242" y="494"/>
                    <a:pt x="323" y="494"/>
                    <a:pt x="404" y="454"/>
                  </a:cubicBezTo>
                  <a:lnTo>
                    <a:pt x="444" y="293"/>
                  </a:lnTo>
                  <a:lnTo>
                    <a:pt x="444" y="212"/>
                  </a:lnTo>
                  <a:cubicBezTo>
                    <a:pt x="411" y="79"/>
                    <a:pt x="322" y="0"/>
                    <a:pt x="22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74" name="Google Shape;1274;p32"/>
            <p:cNvSpPr/>
            <p:nvPr/>
          </p:nvSpPr>
          <p:spPr>
            <a:xfrm rot="-9527801">
              <a:off x="1537989" y="815669"/>
              <a:ext cx="39911" cy="49428"/>
            </a:xfrm>
            <a:custGeom>
              <a:rect b="b" l="l" r="r" t="t"/>
              <a:pathLst>
                <a:path extrusionOk="0" h="1449" w="1170">
                  <a:moveTo>
                    <a:pt x="701" y="1"/>
                  </a:moveTo>
                  <a:cubicBezTo>
                    <a:pt x="668" y="1"/>
                    <a:pt x="636" y="4"/>
                    <a:pt x="605" y="11"/>
                  </a:cubicBezTo>
                  <a:lnTo>
                    <a:pt x="403" y="172"/>
                  </a:lnTo>
                  <a:lnTo>
                    <a:pt x="323" y="252"/>
                  </a:lnTo>
                  <a:cubicBezTo>
                    <a:pt x="282" y="293"/>
                    <a:pt x="202" y="414"/>
                    <a:pt x="202" y="494"/>
                  </a:cubicBezTo>
                  <a:lnTo>
                    <a:pt x="121" y="615"/>
                  </a:lnTo>
                  <a:lnTo>
                    <a:pt x="40" y="736"/>
                  </a:lnTo>
                  <a:lnTo>
                    <a:pt x="40" y="817"/>
                  </a:lnTo>
                  <a:cubicBezTo>
                    <a:pt x="0" y="898"/>
                    <a:pt x="0" y="978"/>
                    <a:pt x="0" y="1059"/>
                  </a:cubicBezTo>
                  <a:lnTo>
                    <a:pt x="121" y="1301"/>
                  </a:lnTo>
                  <a:lnTo>
                    <a:pt x="282" y="1382"/>
                  </a:lnTo>
                  <a:lnTo>
                    <a:pt x="363" y="1422"/>
                  </a:lnTo>
                  <a:cubicBezTo>
                    <a:pt x="430" y="1439"/>
                    <a:pt x="490" y="1449"/>
                    <a:pt x="546" y="1449"/>
                  </a:cubicBezTo>
                  <a:cubicBezTo>
                    <a:pt x="625" y="1449"/>
                    <a:pt x="695" y="1429"/>
                    <a:pt x="766" y="1382"/>
                  </a:cubicBezTo>
                  <a:lnTo>
                    <a:pt x="887" y="1220"/>
                  </a:lnTo>
                  <a:lnTo>
                    <a:pt x="968" y="1059"/>
                  </a:lnTo>
                  <a:lnTo>
                    <a:pt x="968" y="978"/>
                  </a:lnTo>
                  <a:lnTo>
                    <a:pt x="1089" y="817"/>
                  </a:lnTo>
                  <a:lnTo>
                    <a:pt x="1170" y="656"/>
                  </a:lnTo>
                  <a:lnTo>
                    <a:pt x="1170" y="373"/>
                  </a:lnTo>
                  <a:cubicBezTo>
                    <a:pt x="1067" y="101"/>
                    <a:pt x="879" y="1"/>
                    <a:pt x="70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75" name="Google Shape;1275;p32"/>
            <p:cNvSpPr/>
            <p:nvPr/>
          </p:nvSpPr>
          <p:spPr>
            <a:xfrm rot="-9527801">
              <a:off x="1736219" y="702689"/>
              <a:ext cx="22070" cy="25891"/>
            </a:xfrm>
            <a:custGeom>
              <a:rect b="b" l="l" r="r" t="t"/>
              <a:pathLst>
                <a:path extrusionOk="0" h="759" w="647">
                  <a:moveTo>
                    <a:pt x="348" y="0"/>
                  </a:moveTo>
                  <a:cubicBezTo>
                    <a:pt x="248" y="0"/>
                    <a:pt x="142" y="46"/>
                    <a:pt x="81" y="137"/>
                  </a:cubicBezTo>
                  <a:cubicBezTo>
                    <a:pt x="1" y="217"/>
                    <a:pt x="1" y="379"/>
                    <a:pt x="41" y="500"/>
                  </a:cubicBezTo>
                  <a:cubicBezTo>
                    <a:pt x="81" y="621"/>
                    <a:pt x="162" y="701"/>
                    <a:pt x="243" y="741"/>
                  </a:cubicBezTo>
                  <a:cubicBezTo>
                    <a:pt x="266" y="753"/>
                    <a:pt x="294" y="758"/>
                    <a:pt x="322" y="758"/>
                  </a:cubicBezTo>
                  <a:cubicBezTo>
                    <a:pt x="391" y="758"/>
                    <a:pt x="468" y="730"/>
                    <a:pt x="525" y="701"/>
                  </a:cubicBezTo>
                  <a:lnTo>
                    <a:pt x="565" y="621"/>
                  </a:lnTo>
                  <a:lnTo>
                    <a:pt x="606" y="540"/>
                  </a:lnTo>
                  <a:lnTo>
                    <a:pt x="646" y="419"/>
                  </a:lnTo>
                  <a:lnTo>
                    <a:pt x="646" y="298"/>
                  </a:lnTo>
                  <a:lnTo>
                    <a:pt x="606" y="177"/>
                  </a:lnTo>
                  <a:lnTo>
                    <a:pt x="565" y="137"/>
                  </a:lnTo>
                  <a:lnTo>
                    <a:pt x="485" y="56"/>
                  </a:lnTo>
                  <a:lnTo>
                    <a:pt x="444" y="16"/>
                  </a:lnTo>
                  <a:cubicBezTo>
                    <a:pt x="414" y="5"/>
                    <a:pt x="381" y="0"/>
                    <a:pt x="34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76" name="Google Shape;1276;p32"/>
            <p:cNvSpPr/>
            <p:nvPr/>
          </p:nvSpPr>
          <p:spPr>
            <a:xfrm rot="-9527801">
              <a:off x="1875528" y="835184"/>
              <a:ext cx="39911" cy="42708"/>
            </a:xfrm>
            <a:custGeom>
              <a:rect b="b" l="l" r="r" t="t"/>
              <a:pathLst>
                <a:path extrusionOk="0" h="1252" w="1170">
                  <a:moveTo>
                    <a:pt x="525" y="1"/>
                  </a:moveTo>
                  <a:cubicBezTo>
                    <a:pt x="162" y="122"/>
                    <a:pt x="0" y="525"/>
                    <a:pt x="81" y="888"/>
                  </a:cubicBezTo>
                  <a:cubicBezTo>
                    <a:pt x="121" y="969"/>
                    <a:pt x="162" y="1090"/>
                    <a:pt x="242" y="1130"/>
                  </a:cubicBezTo>
                  <a:lnTo>
                    <a:pt x="404" y="1211"/>
                  </a:lnTo>
                  <a:lnTo>
                    <a:pt x="525" y="1251"/>
                  </a:lnTo>
                  <a:lnTo>
                    <a:pt x="686" y="1251"/>
                  </a:lnTo>
                  <a:lnTo>
                    <a:pt x="928" y="1170"/>
                  </a:lnTo>
                  <a:lnTo>
                    <a:pt x="1089" y="1009"/>
                  </a:lnTo>
                  <a:lnTo>
                    <a:pt x="1170" y="807"/>
                  </a:lnTo>
                  <a:lnTo>
                    <a:pt x="1170" y="565"/>
                  </a:lnTo>
                  <a:lnTo>
                    <a:pt x="1049" y="243"/>
                  </a:lnTo>
                  <a:lnTo>
                    <a:pt x="888" y="81"/>
                  </a:lnTo>
                  <a:lnTo>
                    <a:pt x="726"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77" name="Google Shape;1277;p32"/>
            <p:cNvSpPr/>
            <p:nvPr/>
          </p:nvSpPr>
          <p:spPr>
            <a:xfrm rot="-9527801">
              <a:off x="1619619" y="834683"/>
              <a:ext cx="39945" cy="39297"/>
            </a:xfrm>
            <a:custGeom>
              <a:rect b="b" l="l" r="r" t="t"/>
              <a:pathLst>
                <a:path extrusionOk="0" h="1152" w="1171">
                  <a:moveTo>
                    <a:pt x="556" y="0"/>
                  </a:moveTo>
                  <a:cubicBezTo>
                    <a:pt x="413" y="0"/>
                    <a:pt x="270" y="36"/>
                    <a:pt x="162" y="144"/>
                  </a:cubicBezTo>
                  <a:lnTo>
                    <a:pt x="81" y="305"/>
                  </a:lnTo>
                  <a:lnTo>
                    <a:pt x="1" y="426"/>
                  </a:lnTo>
                  <a:lnTo>
                    <a:pt x="1" y="708"/>
                  </a:lnTo>
                  <a:cubicBezTo>
                    <a:pt x="122" y="991"/>
                    <a:pt x="364" y="1152"/>
                    <a:pt x="646" y="1152"/>
                  </a:cubicBezTo>
                  <a:lnTo>
                    <a:pt x="727" y="1152"/>
                  </a:lnTo>
                  <a:lnTo>
                    <a:pt x="888" y="1112"/>
                  </a:lnTo>
                  <a:lnTo>
                    <a:pt x="1009" y="1031"/>
                  </a:lnTo>
                  <a:lnTo>
                    <a:pt x="1130" y="870"/>
                  </a:lnTo>
                  <a:cubicBezTo>
                    <a:pt x="1170" y="708"/>
                    <a:pt x="1170" y="587"/>
                    <a:pt x="1130" y="426"/>
                  </a:cubicBezTo>
                  <a:cubicBezTo>
                    <a:pt x="1090" y="224"/>
                    <a:pt x="928" y="103"/>
                    <a:pt x="767" y="23"/>
                  </a:cubicBezTo>
                  <a:cubicBezTo>
                    <a:pt x="700" y="9"/>
                    <a:pt x="628" y="0"/>
                    <a:pt x="55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78" name="Google Shape;1278;p32"/>
            <p:cNvSpPr/>
            <p:nvPr/>
          </p:nvSpPr>
          <p:spPr>
            <a:xfrm rot="-9527801">
              <a:off x="1217568" y="696867"/>
              <a:ext cx="22070" cy="26198"/>
            </a:xfrm>
            <a:custGeom>
              <a:rect b="b" l="l" r="r" t="t"/>
              <a:pathLst>
                <a:path extrusionOk="0" h="768" w="647">
                  <a:moveTo>
                    <a:pt x="243" y="1"/>
                  </a:moveTo>
                  <a:lnTo>
                    <a:pt x="82" y="41"/>
                  </a:lnTo>
                  <a:cubicBezTo>
                    <a:pt x="1" y="162"/>
                    <a:pt x="1" y="323"/>
                    <a:pt x="82" y="444"/>
                  </a:cubicBezTo>
                  <a:cubicBezTo>
                    <a:pt x="122" y="525"/>
                    <a:pt x="162" y="565"/>
                    <a:pt x="162" y="646"/>
                  </a:cubicBezTo>
                  <a:lnTo>
                    <a:pt x="324" y="767"/>
                  </a:lnTo>
                  <a:lnTo>
                    <a:pt x="606" y="646"/>
                  </a:lnTo>
                  <a:lnTo>
                    <a:pt x="646" y="444"/>
                  </a:lnTo>
                  <a:cubicBezTo>
                    <a:pt x="566" y="364"/>
                    <a:pt x="525" y="323"/>
                    <a:pt x="485" y="243"/>
                  </a:cubicBezTo>
                  <a:cubicBezTo>
                    <a:pt x="404" y="162"/>
                    <a:pt x="324" y="81"/>
                    <a:pt x="24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79" name="Google Shape;1279;p32"/>
            <p:cNvSpPr/>
            <p:nvPr/>
          </p:nvSpPr>
          <p:spPr>
            <a:xfrm rot="-9527801">
              <a:off x="1673170" y="1032396"/>
              <a:ext cx="33054" cy="35920"/>
            </a:xfrm>
            <a:custGeom>
              <a:rect b="b" l="l" r="r" t="t"/>
              <a:pathLst>
                <a:path extrusionOk="0" h="1053" w="969">
                  <a:moveTo>
                    <a:pt x="404" y="1"/>
                  </a:moveTo>
                  <a:lnTo>
                    <a:pt x="323" y="41"/>
                  </a:lnTo>
                  <a:lnTo>
                    <a:pt x="162" y="202"/>
                  </a:lnTo>
                  <a:lnTo>
                    <a:pt x="41" y="404"/>
                  </a:lnTo>
                  <a:cubicBezTo>
                    <a:pt x="41" y="485"/>
                    <a:pt x="0" y="565"/>
                    <a:pt x="41" y="646"/>
                  </a:cubicBezTo>
                  <a:lnTo>
                    <a:pt x="162" y="888"/>
                  </a:lnTo>
                  <a:lnTo>
                    <a:pt x="323" y="969"/>
                  </a:lnTo>
                  <a:lnTo>
                    <a:pt x="404" y="1009"/>
                  </a:lnTo>
                  <a:cubicBezTo>
                    <a:pt x="450" y="1040"/>
                    <a:pt x="502" y="1053"/>
                    <a:pt x="555" y="1053"/>
                  </a:cubicBezTo>
                  <a:cubicBezTo>
                    <a:pt x="642" y="1053"/>
                    <a:pt x="732" y="1018"/>
                    <a:pt x="807" y="969"/>
                  </a:cubicBezTo>
                  <a:lnTo>
                    <a:pt x="928" y="807"/>
                  </a:lnTo>
                  <a:lnTo>
                    <a:pt x="968" y="646"/>
                  </a:lnTo>
                  <a:lnTo>
                    <a:pt x="968" y="444"/>
                  </a:lnTo>
                  <a:lnTo>
                    <a:pt x="928" y="283"/>
                  </a:lnTo>
                  <a:lnTo>
                    <a:pt x="767" y="81"/>
                  </a:lnTo>
                  <a:lnTo>
                    <a:pt x="605"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80" name="Google Shape;1280;p32"/>
            <p:cNvSpPr/>
            <p:nvPr/>
          </p:nvSpPr>
          <p:spPr>
            <a:xfrm rot="-9527801">
              <a:off x="1547831" y="1050862"/>
              <a:ext cx="35783" cy="37182"/>
            </a:xfrm>
            <a:custGeom>
              <a:rect b="b" l="l" r="r" t="t"/>
              <a:pathLst>
                <a:path extrusionOk="0" h="1090" w="1049">
                  <a:moveTo>
                    <a:pt x="282" y="0"/>
                  </a:moveTo>
                  <a:lnTo>
                    <a:pt x="161" y="81"/>
                  </a:lnTo>
                  <a:lnTo>
                    <a:pt x="81" y="202"/>
                  </a:lnTo>
                  <a:cubicBezTo>
                    <a:pt x="0" y="363"/>
                    <a:pt x="0" y="525"/>
                    <a:pt x="81" y="686"/>
                  </a:cubicBezTo>
                  <a:cubicBezTo>
                    <a:pt x="121" y="847"/>
                    <a:pt x="242" y="1009"/>
                    <a:pt x="444" y="1089"/>
                  </a:cubicBezTo>
                  <a:lnTo>
                    <a:pt x="645" y="1089"/>
                  </a:lnTo>
                  <a:lnTo>
                    <a:pt x="807" y="1009"/>
                  </a:lnTo>
                  <a:lnTo>
                    <a:pt x="968" y="888"/>
                  </a:lnTo>
                  <a:cubicBezTo>
                    <a:pt x="1049" y="726"/>
                    <a:pt x="1049" y="525"/>
                    <a:pt x="1008" y="363"/>
                  </a:cubicBezTo>
                  <a:cubicBezTo>
                    <a:pt x="928" y="121"/>
                    <a:pt x="686" y="0"/>
                    <a:pt x="44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81" name="Google Shape;1281;p32"/>
            <p:cNvSpPr/>
            <p:nvPr/>
          </p:nvSpPr>
          <p:spPr>
            <a:xfrm rot="-9527801">
              <a:off x="1295543" y="1023597"/>
              <a:ext cx="15146" cy="19307"/>
            </a:xfrm>
            <a:custGeom>
              <a:rect b="b" l="l" r="r" t="t"/>
              <a:pathLst>
                <a:path extrusionOk="0" h="566" w="444">
                  <a:moveTo>
                    <a:pt x="282" y="1"/>
                  </a:moveTo>
                  <a:cubicBezTo>
                    <a:pt x="202" y="1"/>
                    <a:pt x="121" y="41"/>
                    <a:pt x="81" y="122"/>
                  </a:cubicBezTo>
                  <a:cubicBezTo>
                    <a:pt x="0" y="283"/>
                    <a:pt x="41" y="445"/>
                    <a:pt x="162" y="566"/>
                  </a:cubicBezTo>
                  <a:lnTo>
                    <a:pt x="323" y="566"/>
                  </a:lnTo>
                  <a:lnTo>
                    <a:pt x="363" y="364"/>
                  </a:lnTo>
                  <a:cubicBezTo>
                    <a:pt x="444" y="283"/>
                    <a:pt x="444" y="203"/>
                    <a:pt x="403" y="122"/>
                  </a:cubicBezTo>
                  <a:lnTo>
                    <a:pt x="363" y="41"/>
                  </a:lnTo>
                  <a:lnTo>
                    <a:pt x="282"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82" name="Google Shape;1282;p32"/>
            <p:cNvSpPr/>
            <p:nvPr/>
          </p:nvSpPr>
          <p:spPr>
            <a:xfrm rot="-9527801">
              <a:off x="1343161" y="928295"/>
              <a:ext cx="23435" cy="26710"/>
            </a:xfrm>
            <a:custGeom>
              <a:rect b="b" l="l" r="r" t="t"/>
              <a:pathLst>
                <a:path extrusionOk="0" h="783" w="687">
                  <a:moveTo>
                    <a:pt x="404" y="1"/>
                  </a:moveTo>
                  <a:cubicBezTo>
                    <a:pt x="283" y="1"/>
                    <a:pt x="162" y="41"/>
                    <a:pt x="81" y="162"/>
                  </a:cubicBezTo>
                  <a:cubicBezTo>
                    <a:pt x="1" y="283"/>
                    <a:pt x="1" y="404"/>
                    <a:pt x="41" y="525"/>
                  </a:cubicBezTo>
                  <a:cubicBezTo>
                    <a:pt x="81" y="646"/>
                    <a:pt x="162" y="767"/>
                    <a:pt x="283" y="767"/>
                  </a:cubicBezTo>
                  <a:cubicBezTo>
                    <a:pt x="313" y="777"/>
                    <a:pt x="343" y="782"/>
                    <a:pt x="373" y="782"/>
                  </a:cubicBezTo>
                  <a:cubicBezTo>
                    <a:pt x="462" y="782"/>
                    <a:pt x="545" y="737"/>
                    <a:pt x="606" y="646"/>
                  </a:cubicBezTo>
                  <a:lnTo>
                    <a:pt x="646" y="606"/>
                  </a:lnTo>
                  <a:lnTo>
                    <a:pt x="686" y="445"/>
                  </a:lnTo>
                  <a:lnTo>
                    <a:pt x="686" y="364"/>
                  </a:lnTo>
                  <a:lnTo>
                    <a:pt x="646" y="203"/>
                  </a:lnTo>
                  <a:lnTo>
                    <a:pt x="565" y="122"/>
                  </a:lnTo>
                  <a:lnTo>
                    <a:pt x="485" y="41"/>
                  </a:lnTo>
                  <a:lnTo>
                    <a:pt x="404"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83" name="Google Shape;1283;p32"/>
            <p:cNvSpPr/>
            <p:nvPr/>
          </p:nvSpPr>
          <p:spPr>
            <a:xfrm rot="-9527801">
              <a:off x="1606046" y="475556"/>
              <a:ext cx="15180" cy="16544"/>
            </a:xfrm>
            <a:custGeom>
              <a:rect b="b" l="l" r="r" t="t"/>
              <a:pathLst>
                <a:path extrusionOk="0" h="485" w="445">
                  <a:moveTo>
                    <a:pt x="121" y="1"/>
                  </a:moveTo>
                  <a:lnTo>
                    <a:pt x="0" y="202"/>
                  </a:lnTo>
                  <a:lnTo>
                    <a:pt x="41" y="243"/>
                  </a:lnTo>
                  <a:cubicBezTo>
                    <a:pt x="41" y="283"/>
                    <a:pt x="41" y="283"/>
                    <a:pt x="41" y="323"/>
                  </a:cubicBezTo>
                  <a:cubicBezTo>
                    <a:pt x="41" y="364"/>
                    <a:pt x="81" y="444"/>
                    <a:pt x="162" y="485"/>
                  </a:cubicBezTo>
                  <a:cubicBezTo>
                    <a:pt x="242" y="485"/>
                    <a:pt x="323" y="485"/>
                    <a:pt x="404" y="444"/>
                  </a:cubicBezTo>
                  <a:lnTo>
                    <a:pt x="404" y="364"/>
                  </a:lnTo>
                  <a:cubicBezTo>
                    <a:pt x="444" y="323"/>
                    <a:pt x="444" y="243"/>
                    <a:pt x="404" y="202"/>
                  </a:cubicBezTo>
                  <a:cubicBezTo>
                    <a:pt x="363" y="41"/>
                    <a:pt x="202" y="41"/>
                    <a:pt x="12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84" name="Google Shape;1284;p32"/>
            <p:cNvSpPr/>
            <p:nvPr/>
          </p:nvSpPr>
          <p:spPr>
            <a:xfrm rot="-9527801">
              <a:off x="1560542" y="1180655"/>
              <a:ext cx="39945" cy="39911"/>
            </a:xfrm>
            <a:custGeom>
              <a:rect b="b" l="l" r="r" t="t"/>
              <a:pathLst>
                <a:path extrusionOk="0" h="1170" w="1171">
                  <a:moveTo>
                    <a:pt x="606" y="0"/>
                  </a:moveTo>
                  <a:cubicBezTo>
                    <a:pt x="364" y="0"/>
                    <a:pt x="162" y="121"/>
                    <a:pt x="41" y="323"/>
                  </a:cubicBezTo>
                  <a:lnTo>
                    <a:pt x="1" y="484"/>
                  </a:lnTo>
                  <a:lnTo>
                    <a:pt x="1" y="645"/>
                  </a:lnTo>
                  <a:lnTo>
                    <a:pt x="41" y="807"/>
                  </a:lnTo>
                  <a:cubicBezTo>
                    <a:pt x="162" y="968"/>
                    <a:pt x="364" y="1089"/>
                    <a:pt x="566" y="1170"/>
                  </a:cubicBezTo>
                  <a:lnTo>
                    <a:pt x="727" y="1170"/>
                  </a:lnTo>
                  <a:lnTo>
                    <a:pt x="848" y="1129"/>
                  </a:lnTo>
                  <a:lnTo>
                    <a:pt x="1009" y="1008"/>
                  </a:lnTo>
                  <a:cubicBezTo>
                    <a:pt x="1130" y="847"/>
                    <a:pt x="1170" y="645"/>
                    <a:pt x="1090" y="444"/>
                  </a:cubicBezTo>
                  <a:cubicBezTo>
                    <a:pt x="1049" y="202"/>
                    <a:pt x="848" y="40"/>
                    <a:pt x="60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85" name="Google Shape;1285;p32"/>
            <p:cNvSpPr/>
            <p:nvPr/>
          </p:nvSpPr>
          <p:spPr>
            <a:xfrm rot="-9527801">
              <a:off x="2063771" y="930861"/>
              <a:ext cx="27562" cy="27085"/>
            </a:xfrm>
            <a:custGeom>
              <a:rect b="b" l="l" r="r" t="t"/>
              <a:pathLst>
                <a:path extrusionOk="0" h="794" w="808">
                  <a:moveTo>
                    <a:pt x="364" y="1"/>
                  </a:moveTo>
                  <a:cubicBezTo>
                    <a:pt x="283" y="41"/>
                    <a:pt x="202" y="82"/>
                    <a:pt x="122" y="162"/>
                  </a:cubicBezTo>
                  <a:lnTo>
                    <a:pt x="81" y="162"/>
                  </a:lnTo>
                  <a:lnTo>
                    <a:pt x="1" y="323"/>
                  </a:lnTo>
                  <a:lnTo>
                    <a:pt x="1" y="444"/>
                  </a:lnTo>
                  <a:lnTo>
                    <a:pt x="1" y="525"/>
                  </a:lnTo>
                  <a:cubicBezTo>
                    <a:pt x="41" y="646"/>
                    <a:pt x="122" y="727"/>
                    <a:pt x="243" y="767"/>
                  </a:cubicBezTo>
                  <a:cubicBezTo>
                    <a:pt x="293" y="784"/>
                    <a:pt x="350" y="794"/>
                    <a:pt x="411" y="794"/>
                  </a:cubicBezTo>
                  <a:cubicBezTo>
                    <a:pt x="497" y="794"/>
                    <a:pt x="592" y="774"/>
                    <a:pt x="686" y="727"/>
                  </a:cubicBezTo>
                  <a:lnTo>
                    <a:pt x="727" y="646"/>
                  </a:lnTo>
                  <a:lnTo>
                    <a:pt x="807" y="485"/>
                  </a:lnTo>
                  <a:lnTo>
                    <a:pt x="807" y="364"/>
                  </a:lnTo>
                  <a:lnTo>
                    <a:pt x="807" y="323"/>
                  </a:lnTo>
                  <a:cubicBezTo>
                    <a:pt x="767" y="203"/>
                    <a:pt x="686" y="82"/>
                    <a:pt x="56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86" name="Google Shape;1286;p32"/>
            <p:cNvSpPr/>
            <p:nvPr/>
          </p:nvSpPr>
          <p:spPr>
            <a:xfrm rot="-9527801">
              <a:off x="1766592" y="1057350"/>
              <a:ext cx="31690" cy="36602"/>
            </a:xfrm>
            <a:custGeom>
              <a:rect b="b" l="l" r="r" t="t"/>
              <a:pathLst>
                <a:path extrusionOk="0" h="1073" w="929">
                  <a:moveTo>
                    <a:pt x="404" y="1"/>
                  </a:moveTo>
                  <a:lnTo>
                    <a:pt x="243" y="41"/>
                  </a:lnTo>
                  <a:lnTo>
                    <a:pt x="81" y="243"/>
                  </a:lnTo>
                  <a:lnTo>
                    <a:pt x="1" y="445"/>
                  </a:lnTo>
                  <a:lnTo>
                    <a:pt x="1" y="687"/>
                  </a:lnTo>
                  <a:cubicBezTo>
                    <a:pt x="115" y="1002"/>
                    <a:pt x="291" y="1073"/>
                    <a:pt x="427" y="1073"/>
                  </a:cubicBezTo>
                  <a:cubicBezTo>
                    <a:pt x="482" y="1073"/>
                    <a:pt x="530" y="1061"/>
                    <a:pt x="565" y="1049"/>
                  </a:cubicBezTo>
                  <a:lnTo>
                    <a:pt x="727" y="928"/>
                  </a:lnTo>
                  <a:lnTo>
                    <a:pt x="888" y="727"/>
                  </a:lnTo>
                  <a:cubicBezTo>
                    <a:pt x="928" y="606"/>
                    <a:pt x="928" y="485"/>
                    <a:pt x="928" y="364"/>
                  </a:cubicBezTo>
                  <a:lnTo>
                    <a:pt x="807" y="122"/>
                  </a:lnTo>
                  <a:lnTo>
                    <a:pt x="646" y="41"/>
                  </a:lnTo>
                  <a:lnTo>
                    <a:pt x="404"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87" name="Google Shape;1287;p32"/>
            <p:cNvSpPr/>
            <p:nvPr/>
          </p:nvSpPr>
          <p:spPr>
            <a:xfrm rot="-9527801">
              <a:off x="1809023" y="1291630"/>
              <a:ext cx="38546" cy="42810"/>
            </a:xfrm>
            <a:custGeom>
              <a:rect b="b" l="l" r="r" t="t"/>
              <a:pathLst>
                <a:path extrusionOk="0" h="1255" w="1130">
                  <a:moveTo>
                    <a:pt x="528" y="1"/>
                  </a:moveTo>
                  <a:cubicBezTo>
                    <a:pt x="417" y="1"/>
                    <a:pt x="301" y="35"/>
                    <a:pt x="202" y="85"/>
                  </a:cubicBezTo>
                  <a:lnTo>
                    <a:pt x="81" y="246"/>
                  </a:lnTo>
                  <a:lnTo>
                    <a:pt x="0" y="408"/>
                  </a:lnTo>
                  <a:lnTo>
                    <a:pt x="0" y="609"/>
                  </a:lnTo>
                  <a:cubicBezTo>
                    <a:pt x="0" y="649"/>
                    <a:pt x="40" y="690"/>
                    <a:pt x="40" y="730"/>
                  </a:cubicBezTo>
                  <a:cubicBezTo>
                    <a:pt x="121" y="1053"/>
                    <a:pt x="403" y="1254"/>
                    <a:pt x="726" y="1254"/>
                  </a:cubicBezTo>
                  <a:lnTo>
                    <a:pt x="887" y="1174"/>
                  </a:lnTo>
                  <a:lnTo>
                    <a:pt x="968" y="1093"/>
                  </a:lnTo>
                  <a:lnTo>
                    <a:pt x="1089" y="972"/>
                  </a:lnTo>
                  <a:cubicBezTo>
                    <a:pt x="1129" y="770"/>
                    <a:pt x="1129" y="609"/>
                    <a:pt x="1089" y="448"/>
                  </a:cubicBezTo>
                  <a:cubicBezTo>
                    <a:pt x="1008" y="246"/>
                    <a:pt x="887" y="125"/>
                    <a:pt x="726" y="45"/>
                  </a:cubicBezTo>
                  <a:cubicBezTo>
                    <a:pt x="664" y="14"/>
                    <a:pt x="597" y="1"/>
                    <a:pt x="528"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88" name="Google Shape;1288;p32"/>
            <p:cNvSpPr/>
            <p:nvPr/>
          </p:nvSpPr>
          <p:spPr>
            <a:xfrm rot="-9527801">
              <a:off x="1474706" y="666969"/>
              <a:ext cx="23401" cy="23401"/>
            </a:xfrm>
            <a:custGeom>
              <a:rect b="b" l="l" r="r" t="t"/>
              <a:pathLst>
                <a:path extrusionOk="0" h="686" w="686">
                  <a:moveTo>
                    <a:pt x="242" y="0"/>
                  </a:moveTo>
                  <a:lnTo>
                    <a:pt x="161" y="81"/>
                  </a:lnTo>
                  <a:lnTo>
                    <a:pt x="40" y="242"/>
                  </a:lnTo>
                  <a:cubicBezTo>
                    <a:pt x="0" y="283"/>
                    <a:pt x="0" y="363"/>
                    <a:pt x="40" y="444"/>
                  </a:cubicBezTo>
                  <a:lnTo>
                    <a:pt x="81" y="565"/>
                  </a:lnTo>
                  <a:lnTo>
                    <a:pt x="282" y="686"/>
                  </a:lnTo>
                  <a:lnTo>
                    <a:pt x="444" y="686"/>
                  </a:lnTo>
                  <a:lnTo>
                    <a:pt x="524" y="605"/>
                  </a:lnTo>
                  <a:lnTo>
                    <a:pt x="645" y="404"/>
                  </a:lnTo>
                  <a:cubicBezTo>
                    <a:pt x="686" y="363"/>
                    <a:pt x="686" y="283"/>
                    <a:pt x="686" y="242"/>
                  </a:cubicBezTo>
                  <a:lnTo>
                    <a:pt x="605" y="162"/>
                  </a:lnTo>
                  <a:lnTo>
                    <a:pt x="444"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89" name="Google Shape;1289;p32"/>
            <p:cNvSpPr/>
            <p:nvPr/>
          </p:nvSpPr>
          <p:spPr>
            <a:xfrm rot="-9527801">
              <a:off x="2100858" y="669152"/>
              <a:ext cx="19307" cy="15419"/>
            </a:xfrm>
            <a:custGeom>
              <a:rect b="b" l="l" r="r" t="t"/>
              <a:pathLst>
                <a:path extrusionOk="0" h="452" w="566">
                  <a:moveTo>
                    <a:pt x="330" y="0"/>
                  </a:moveTo>
                  <a:cubicBezTo>
                    <a:pt x="289" y="0"/>
                    <a:pt x="245" y="10"/>
                    <a:pt x="202" y="32"/>
                  </a:cubicBezTo>
                  <a:cubicBezTo>
                    <a:pt x="81" y="72"/>
                    <a:pt x="1" y="193"/>
                    <a:pt x="41" y="355"/>
                  </a:cubicBezTo>
                  <a:lnTo>
                    <a:pt x="121" y="435"/>
                  </a:lnTo>
                  <a:cubicBezTo>
                    <a:pt x="154" y="446"/>
                    <a:pt x="189" y="451"/>
                    <a:pt x="225" y="451"/>
                  </a:cubicBezTo>
                  <a:cubicBezTo>
                    <a:pt x="323" y="451"/>
                    <a:pt x="425" y="414"/>
                    <a:pt x="484" y="355"/>
                  </a:cubicBezTo>
                  <a:lnTo>
                    <a:pt x="565" y="234"/>
                  </a:lnTo>
                  <a:lnTo>
                    <a:pt x="565" y="193"/>
                  </a:lnTo>
                  <a:cubicBezTo>
                    <a:pt x="536" y="75"/>
                    <a:pt x="441" y="0"/>
                    <a:pt x="33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290" name="Google Shape;1290;p32"/>
          <p:cNvGrpSpPr/>
          <p:nvPr/>
        </p:nvGrpSpPr>
        <p:grpSpPr>
          <a:xfrm>
            <a:off x="-1068559" y="2502562"/>
            <a:ext cx="4181011" cy="3599586"/>
            <a:chOff x="-1068559" y="2502562"/>
            <a:chExt cx="4181011" cy="3599586"/>
          </a:xfrm>
        </p:grpSpPr>
        <p:sp>
          <p:nvSpPr>
            <p:cNvPr id="1291" name="Google Shape;1291;p32"/>
            <p:cNvSpPr/>
            <p:nvPr/>
          </p:nvSpPr>
          <p:spPr>
            <a:xfrm rot="6704763">
              <a:off x="-214760" y="2544978"/>
              <a:ext cx="2473413" cy="3514755"/>
            </a:xfrm>
            <a:custGeom>
              <a:rect b="b" l="l" r="r" t="t"/>
              <a:pathLst>
                <a:path extrusionOk="0" h="103042" w="72513">
                  <a:moveTo>
                    <a:pt x="56380" y="1"/>
                  </a:moveTo>
                  <a:cubicBezTo>
                    <a:pt x="45008" y="20044"/>
                    <a:pt x="21415" y="28675"/>
                    <a:pt x="9679" y="48436"/>
                  </a:cubicBezTo>
                  <a:cubicBezTo>
                    <a:pt x="1" y="64648"/>
                    <a:pt x="444" y="87273"/>
                    <a:pt x="10728" y="103042"/>
                  </a:cubicBezTo>
                  <a:lnTo>
                    <a:pt x="22504" y="99815"/>
                  </a:lnTo>
                  <a:cubicBezTo>
                    <a:pt x="21496" y="98323"/>
                    <a:pt x="21657" y="96266"/>
                    <a:pt x="21940" y="94451"/>
                  </a:cubicBezTo>
                  <a:cubicBezTo>
                    <a:pt x="23391" y="86144"/>
                    <a:pt x="27908" y="78562"/>
                    <a:pt x="34240" y="73682"/>
                  </a:cubicBezTo>
                  <a:cubicBezTo>
                    <a:pt x="43556" y="66584"/>
                    <a:pt x="56138" y="65495"/>
                    <a:pt x="64608" y="57268"/>
                  </a:cubicBezTo>
                  <a:cubicBezTo>
                    <a:pt x="68721" y="53235"/>
                    <a:pt x="71463" y="47992"/>
                    <a:pt x="72512" y="42346"/>
                  </a:cubicBezTo>
                  <a:lnTo>
                    <a:pt x="56380"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92" name="Google Shape;1292;p32"/>
            <p:cNvSpPr/>
            <p:nvPr/>
          </p:nvSpPr>
          <p:spPr>
            <a:xfrm rot="7217726">
              <a:off x="802535" y="4312647"/>
              <a:ext cx="16544" cy="9687"/>
            </a:xfrm>
            <a:custGeom>
              <a:rect b="b" l="l" r="r" t="t"/>
              <a:pathLst>
                <a:path extrusionOk="0" h="284" w="485">
                  <a:moveTo>
                    <a:pt x="445" y="1"/>
                  </a:moveTo>
                  <a:lnTo>
                    <a:pt x="324" y="41"/>
                  </a:lnTo>
                  <a:cubicBezTo>
                    <a:pt x="283" y="41"/>
                    <a:pt x="253" y="31"/>
                    <a:pt x="218" y="31"/>
                  </a:cubicBezTo>
                  <a:cubicBezTo>
                    <a:pt x="182" y="31"/>
                    <a:pt x="142" y="41"/>
                    <a:pt x="82" y="81"/>
                  </a:cubicBezTo>
                  <a:lnTo>
                    <a:pt x="82" y="122"/>
                  </a:lnTo>
                  <a:lnTo>
                    <a:pt x="1" y="162"/>
                  </a:lnTo>
                  <a:cubicBezTo>
                    <a:pt x="1" y="202"/>
                    <a:pt x="41" y="243"/>
                    <a:pt x="82" y="283"/>
                  </a:cubicBezTo>
                  <a:lnTo>
                    <a:pt x="283" y="283"/>
                  </a:lnTo>
                  <a:cubicBezTo>
                    <a:pt x="404" y="243"/>
                    <a:pt x="485" y="122"/>
                    <a:pt x="44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93" name="Google Shape;1293;p32"/>
            <p:cNvSpPr/>
            <p:nvPr/>
          </p:nvSpPr>
          <p:spPr>
            <a:xfrm rot="7217726">
              <a:off x="1155721" y="3963156"/>
              <a:ext cx="15179" cy="10199"/>
            </a:xfrm>
            <a:custGeom>
              <a:rect b="b" l="l" r="r" t="t"/>
              <a:pathLst>
                <a:path extrusionOk="0" h="299" w="445">
                  <a:moveTo>
                    <a:pt x="251" y="1"/>
                  </a:moveTo>
                  <a:cubicBezTo>
                    <a:pt x="222" y="1"/>
                    <a:pt x="192" y="6"/>
                    <a:pt x="162" y="16"/>
                  </a:cubicBezTo>
                  <a:cubicBezTo>
                    <a:pt x="121" y="16"/>
                    <a:pt x="81" y="56"/>
                    <a:pt x="41" y="97"/>
                  </a:cubicBezTo>
                  <a:cubicBezTo>
                    <a:pt x="0" y="177"/>
                    <a:pt x="0" y="258"/>
                    <a:pt x="0" y="298"/>
                  </a:cubicBezTo>
                  <a:lnTo>
                    <a:pt x="162" y="258"/>
                  </a:lnTo>
                  <a:cubicBezTo>
                    <a:pt x="162" y="258"/>
                    <a:pt x="198" y="276"/>
                    <a:pt x="245" y="276"/>
                  </a:cubicBezTo>
                  <a:cubicBezTo>
                    <a:pt x="269" y="276"/>
                    <a:pt x="296" y="272"/>
                    <a:pt x="323" y="258"/>
                  </a:cubicBezTo>
                  <a:cubicBezTo>
                    <a:pt x="323" y="258"/>
                    <a:pt x="323" y="218"/>
                    <a:pt x="323" y="218"/>
                  </a:cubicBezTo>
                  <a:lnTo>
                    <a:pt x="444" y="137"/>
                  </a:lnTo>
                  <a:cubicBezTo>
                    <a:pt x="414" y="46"/>
                    <a:pt x="338" y="1"/>
                    <a:pt x="25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94" name="Google Shape;1294;p32"/>
            <p:cNvSpPr/>
            <p:nvPr/>
          </p:nvSpPr>
          <p:spPr>
            <a:xfrm rot="7217726">
              <a:off x="192044" y="3888462"/>
              <a:ext cx="19273" cy="15725"/>
            </a:xfrm>
            <a:custGeom>
              <a:rect b="b" l="l" r="r" t="t"/>
              <a:pathLst>
                <a:path extrusionOk="0" h="461" w="565">
                  <a:moveTo>
                    <a:pt x="284" y="0"/>
                  </a:moveTo>
                  <a:cubicBezTo>
                    <a:pt x="215" y="0"/>
                    <a:pt x="138" y="29"/>
                    <a:pt x="81" y="57"/>
                  </a:cubicBezTo>
                  <a:lnTo>
                    <a:pt x="0" y="218"/>
                  </a:lnTo>
                  <a:lnTo>
                    <a:pt x="81" y="380"/>
                  </a:lnTo>
                  <a:lnTo>
                    <a:pt x="242" y="460"/>
                  </a:lnTo>
                  <a:cubicBezTo>
                    <a:pt x="323" y="420"/>
                    <a:pt x="363" y="380"/>
                    <a:pt x="403" y="339"/>
                  </a:cubicBezTo>
                  <a:cubicBezTo>
                    <a:pt x="484" y="339"/>
                    <a:pt x="524" y="299"/>
                    <a:pt x="565" y="218"/>
                  </a:cubicBezTo>
                  <a:lnTo>
                    <a:pt x="444" y="17"/>
                  </a:lnTo>
                  <a:lnTo>
                    <a:pt x="363" y="17"/>
                  </a:lnTo>
                  <a:cubicBezTo>
                    <a:pt x="339" y="5"/>
                    <a:pt x="312" y="0"/>
                    <a:pt x="28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95" name="Google Shape;1295;p32"/>
            <p:cNvSpPr/>
            <p:nvPr/>
          </p:nvSpPr>
          <p:spPr>
            <a:xfrm rot="7217726">
              <a:off x="202477" y="3251155"/>
              <a:ext cx="17908" cy="16066"/>
            </a:xfrm>
            <a:custGeom>
              <a:rect b="b" l="l" r="r" t="t"/>
              <a:pathLst>
                <a:path extrusionOk="0" h="471" w="525">
                  <a:moveTo>
                    <a:pt x="283" y="0"/>
                  </a:moveTo>
                  <a:cubicBezTo>
                    <a:pt x="122" y="0"/>
                    <a:pt x="1" y="162"/>
                    <a:pt x="41" y="363"/>
                  </a:cubicBezTo>
                  <a:lnTo>
                    <a:pt x="122" y="444"/>
                  </a:lnTo>
                  <a:cubicBezTo>
                    <a:pt x="155" y="461"/>
                    <a:pt x="202" y="471"/>
                    <a:pt x="252" y="471"/>
                  </a:cubicBezTo>
                  <a:cubicBezTo>
                    <a:pt x="322" y="471"/>
                    <a:pt x="397" y="451"/>
                    <a:pt x="444" y="404"/>
                  </a:cubicBezTo>
                  <a:cubicBezTo>
                    <a:pt x="525" y="323"/>
                    <a:pt x="525" y="242"/>
                    <a:pt x="525" y="202"/>
                  </a:cubicBezTo>
                  <a:lnTo>
                    <a:pt x="404" y="81"/>
                  </a:lnTo>
                  <a:lnTo>
                    <a:pt x="444" y="81"/>
                  </a:lnTo>
                  <a:lnTo>
                    <a:pt x="283"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96" name="Google Shape;1296;p32"/>
            <p:cNvSpPr/>
            <p:nvPr/>
          </p:nvSpPr>
          <p:spPr>
            <a:xfrm rot="7217726">
              <a:off x="473627" y="3371247"/>
              <a:ext cx="22070" cy="26641"/>
            </a:xfrm>
            <a:custGeom>
              <a:rect b="b" l="l" r="r" t="t"/>
              <a:pathLst>
                <a:path extrusionOk="0" h="781" w="647">
                  <a:moveTo>
                    <a:pt x="347" y="1"/>
                  </a:moveTo>
                  <a:cubicBezTo>
                    <a:pt x="322" y="1"/>
                    <a:pt x="300" y="5"/>
                    <a:pt x="283" y="14"/>
                  </a:cubicBezTo>
                  <a:lnTo>
                    <a:pt x="203" y="14"/>
                  </a:lnTo>
                  <a:lnTo>
                    <a:pt x="82" y="94"/>
                  </a:lnTo>
                  <a:lnTo>
                    <a:pt x="41" y="175"/>
                  </a:lnTo>
                  <a:cubicBezTo>
                    <a:pt x="1" y="256"/>
                    <a:pt x="1" y="377"/>
                    <a:pt x="41" y="498"/>
                  </a:cubicBezTo>
                  <a:cubicBezTo>
                    <a:pt x="82" y="619"/>
                    <a:pt x="243" y="740"/>
                    <a:pt x="364" y="780"/>
                  </a:cubicBezTo>
                  <a:lnTo>
                    <a:pt x="525" y="699"/>
                  </a:lnTo>
                  <a:lnTo>
                    <a:pt x="646" y="538"/>
                  </a:lnTo>
                  <a:lnTo>
                    <a:pt x="646" y="336"/>
                  </a:lnTo>
                  <a:lnTo>
                    <a:pt x="646" y="296"/>
                  </a:lnTo>
                  <a:cubicBezTo>
                    <a:pt x="582" y="72"/>
                    <a:pt x="442" y="1"/>
                    <a:pt x="347"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97" name="Google Shape;1297;p32"/>
            <p:cNvSpPr/>
            <p:nvPr/>
          </p:nvSpPr>
          <p:spPr>
            <a:xfrm rot="7217726">
              <a:off x="311477" y="3530909"/>
              <a:ext cx="12416" cy="14020"/>
            </a:xfrm>
            <a:custGeom>
              <a:rect b="b" l="l" r="r" t="t"/>
              <a:pathLst>
                <a:path extrusionOk="0" h="411" w="364">
                  <a:moveTo>
                    <a:pt x="172" y="1"/>
                  </a:moveTo>
                  <a:cubicBezTo>
                    <a:pt x="156" y="1"/>
                    <a:pt x="140" y="3"/>
                    <a:pt x="122" y="7"/>
                  </a:cubicBezTo>
                  <a:lnTo>
                    <a:pt x="82" y="88"/>
                  </a:lnTo>
                  <a:lnTo>
                    <a:pt x="1" y="249"/>
                  </a:lnTo>
                  <a:cubicBezTo>
                    <a:pt x="1" y="290"/>
                    <a:pt x="41" y="370"/>
                    <a:pt x="122" y="410"/>
                  </a:cubicBezTo>
                  <a:cubicBezTo>
                    <a:pt x="203" y="410"/>
                    <a:pt x="243" y="410"/>
                    <a:pt x="324" y="370"/>
                  </a:cubicBezTo>
                  <a:lnTo>
                    <a:pt x="364" y="209"/>
                  </a:lnTo>
                  <a:lnTo>
                    <a:pt x="364" y="169"/>
                  </a:lnTo>
                  <a:cubicBezTo>
                    <a:pt x="364" y="133"/>
                    <a:pt x="300" y="1"/>
                    <a:pt x="17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98" name="Google Shape;1298;p32"/>
            <p:cNvSpPr/>
            <p:nvPr/>
          </p:nvSpPr>
          <p:spPr>
            <a:xfrm rot="7217726">
              <a:off x="73236" y="3630643"/>
              <a:ext cx="13781" cy="16544"/>
            </a:xfrm>
            <a:custGeom>
              <a:rect b="b" l="l" r="r" t="t"/>
              <a:pathLst>
                <a:path extrusionOk="0" h="485" w="404">
                  <a:moveTo>
                    <a:pt x="121" y="1"/>
                  </a:moveTo>
                  <a:lnTo>
                    <a:pt x="0" y="202"/>
                  </a:lnTo>
                  <a:cubicBezTo>
                    <a:pt x="0" y="243"/>
                    <a:pt x="41" y="323"/>
                    <a:pt x="81" y="364"/>
                  </a:cubicBezTo>
                  <a:lnTo>
                    <a:pt x="202" y="485"/>
                  </a:lnTo>
                  <a:cubicBezTo>
                    <a:pt x="283" y="444"/>
                    <a:pt x="323" y="404"/>
                    <a:pt x="363" y="323"/>
                  </a:cubicBezTo>
                  <a:cubicBezTo>
                    <a:pt x="404" y="283"/>
                    <a:pt x="404" y="162"/>
                    <a:pt x="363" y="122"/>
                  </a:cubicBezTo>
                  <a:lnTo>
                    <a:pt x="363" y="81"/>
                  </a:lnTo>
                  <a:lnTo>
                    <a:pt x="242"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99" name="Google Shape;1299;p32"/>
            <p:cNvSpPr/>
            <p:nvPr/>
          </p:nvSpPr>
          <p:spPr>
            <a:xfrm rot="7217726">
              <a:off x="396655" y="3196498"/>
              <a:ext cx="13781" cy="16885"/>
            </a:xfrm>
            <a:custGeom>
              <a:rect b="b" l="l" r="r" t="t"/>
              <a:pathLst>
                <a:path extrusionOk="0" h="495" w="404">
                  <a:moveTo>
                    <a:pt x="243" y="0"/>
                  </a:moveTo>
                  <a:cubicBezTo>
                    <a:pt x="162" y="0"/>
                    <a:pt x="81" y="41"/>
                    <a:pt x="41" y="121"/>
                  </a:cubicBezTo>
                  <a:cubicBezTo>
                    <a:pt x="41" y="202"/>
                    <a:pt x="1" y="283"/>
                    <a:pt x="41" y="323"/>
                  </a:cubicBezTo>
                  <a:cubicBezTo>
                    <a:pt x="74" y="422"/>
                    <a:pt x="162" y="495"/>
                    <a:pt x="259" y="495"/>
                  </a:cubicBezTo>
                  <a:cubicBezTo>
                    <a:pt x="280" y="495"/>
                    <a:pt x="302" y="491"/>
                    <a:pt x="323" y="484"/>
                  </a:cubicBezTo>
                  <a:lnTo>
                    <a:pt x="404" y="363"/>
                  </a:lnTo>
                  <a:lnTo>
                    <a:pt x="404" y="323"/>
                  </a:lnTo>
                  <a:cubicBezTo>
                    <a:pt x="404" y="242"/>
                    <a:pt x="404" y="162"/>
                    <a:pt x="404" y="121"/>
                  </a:cubicBezTo>
                  <a:cubicBezTo>
                    <a:pt x="404" y="81"/>
                    <a:pt x="364" y="81"/>
                    <a:pt x="364" y="41"/>
                  </a:cubicBezTo>
                  <a:lnTo>
                    <a:pt x="243"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00" name="Google Shape;1300;p32"/>
            <p:cNvSpPr/>
            <p:nvPr/>
          </p:nvSpPr>
          <p:spPr>
            <a:xfrm rot="7217726">
              <a:off x="1089968" y="4176162"/>
              <a:ext cx="13781" cy="17908"/>
            </a:xfrm>
            <a:custGeom>
              <a:rect b="b" l="l" r="r" t="t"/>
              <a:pathLst>
                <a:path extrusionOk="0" h="525" w="404">
                  <a:moveTo>
                    <a:pt x="202" y="1"/>
                  </a:moveTo>
                  <a:lnTo>
                    <a:pt x="81" y="162"/>
                  </a:lnTo>
                  <a:cubicBezTo>
                    <a:pt x="81" y="162"/>
                    <a:pt x="81" y="202"/>
                    <a:pt x="41" y="202"/>
                  </a:cubicBezTo>
                  <a:cubicBezTo>
                    <a:pt x="0" y="283"/>
                    <a:pt x="0" y="364"/>
                    <a:pt x="0" y="444"/>
                  </a:cubicBezTo>
                  <a:lnTo>
                    <a:pt x="162" y="525"/>
                  </a:lnTo>
                  <a:cubicBezTo>
                    <a:pt x="323" y="444"/>
                    <a:pt x="404" y="283"/>
                    <a:pt x="363" y="122"/>
                  </a:cubicBezTo>
                  <a:cubicBezTo>
                    <a:pt x="323" y="41"/>
                    <a:pt x="283" y="1"/>
                    <a:pt x="20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01" name="Google Shape;1301;p32"/>
            <p:cNvSpPr/>
            <p:nvPr/>
          </p:nvSpPr>
          <p:spPr>
            <a:xfrm rot="7217726">
              <a:off x="1117804" y="3748249"/>
              <a:ext cx="42673" cy="35782"/>
            </a:xfrm>
            <a:custGeom>
              <a:rect b="b" l="l" r="r" t="t"/>
              <a:pathLst>
                <a:path extrusionOk="0" h="1049" w="1251">
                  <a:moveTo>
                    <a:pt x="534" y="1"/>
                  </a:moveTo>
                  <a:cubicBezTo>
                    <a:pt x="422" y="1"/>
                    <a:pt x="291" y="38"/>
                    <a:pt x="202" y="97"/>
                  </a:cubicBezTo>
                  <a:cubicBezTo>
                    <a:pt x="81" y="218"/>
                    <a:pt x="0" y="379"/>
                    <a:pt x="41" y="581"/>
                  </a:cubicBezTo>
                  <a:lnTo>
                    <a:pt x="121" y="742"/>
                  </a:lnTo>
                  <a:lnTo>
                    <a:pt x="242" y="863"/>
                  </a:lnTo>
                  <a:lnTo>
                    <a:pt x="363" y="944"/>
                  </a:lnTo>
                  <a:lnTo>
                    <a:pt x="404" y="944"/>
                  </a:lnTo>
                  <a:cubicBezTo>
                    <a:pt x="506" y="1021"/>
                    <a:pt x="624" y="1049"/>
                    <a:pt x="739" y="1049"/>
                  </a:cubicBezTo>
                  <a:cubicBezTo>
                    <a:pt x="804" y="1049"/>
                    <a:pt x="869" y="1039"/>
                    <a:pt x="928" y="1025"/>
                  </a:cubicBezTo>
                  <a:cubicBezTo>
                    <a:pt x="1089" y="944"/>
                    <a:pt x="1210" y="823"/>
                    <a:pt x="1251" y="662"/>
                  </a:cubicBezTo>
                  <a:lnTo>
                    <a:pt x="1170" y="339"/>
                  </a:lnTo>
                  <a:lnTo>
                    <a:pt x="1049" y="218"/>
                  </a:lnTo>
                  <a:lnTo>
                    <a:pt x="1049" y="178"/>
                  </a:lnTo>
                  <a:cubicBezTo>
                    <a:pt x="968" y="57"/>
                    <a:pt x="807" y="16"/>
                    <a:pt x="646" y="16"/>
                  </a:cubicBezTo>
                  <a:cubicBezTo>
                    <a:pt x="613" y="6"/>
                    <a:pt x="575" y="1"/>
                    <a:pt x="53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02" name="Google Shape;1302;p32"/>
            <p:cNvSpPr/>
            <p:nvPr/>
          </p:nvSpPr>
          <p:spPr>
            <a:xfrm rot="7217726">
              <a:off x="856800" y="4027194"/>
              <a:ext cx="23434" cy="25140"/>
            </a:xfrm>
            <a:custGeom>
              <a:rect b="b" l="l" r="r" t="t"/>
              <a:pathLst>
                <a:path extrusionOk="0" h="737" w="687">
                  <a:moveTo>
                    <a:pt x="283" y="0"/>
                  </a:moveTo>
                  <a:lnTo>
                    <a:pt x="202" y="41"/>
                  </a:lnTo>
                  <a:lnTo>
                    <a:pt x="122" y="81"/>
                  </a:lnTo>
                  <a:lnTo>
                    <a:pt x="81" y="162"/>
                  </a:lnTo>
                  <a:lnTo>
                    <a:pt x="41" y="202"/>
                  </a:lnTo>
                  <a:cubicBezTo>
                    <a:pt x="1" y="323"/>
                    <a:pt x="1" y="404"/>
                    <a:pt x="41" y="525"/>
                  </a:cubicBezTo>
                  <a:cubicBezTo>
                    <a:pt x="75" y="658"/>
                    <a:pt x="191" y="737"/>
                    <a:pt x="322" y="737"/>
                  </a:cubicBezTo>
                  <a:cubicBezTo>
                    <a:pt x="349" y="737"/>
                    <a:pt x="376" y="733"/>
                    <a:pt x="404" y="726"/>
                  </a:cubicBezTo>
                  <a:lnTo>
                    <a:pt x="525" y="686"/>
                  </a:lnTo>
                  <a:lnTo>
                    <a:pt x="646" y="444"/>
                  </a:lnTo>
                  <a:cubicBezTo>
                    <a:pt x="686" y="363"/>
                    <a:pt x="686" y="283"/>
                    <a:pt x="646" y="202"/>
                  </a:cubicBezTo>
                  <a:lnTo>
                    <a:pt x="606" y="121"/>
                  </a:lnTo>
                  <a:lnTo>
                    <a:pt x="525" y="41"/>
                  </a:lnTo>
                  <a:lnTo>
                    <a:pt x="404"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03" name="Google Shape;1303;p32"/>
            <p:cNvSpPr/>
            <p:nvPr/>
          </p:nvSpPr>
          <p:spPr>
            <a:xfrm rot="7217726">
              <a:off x="1233611" y="3399525"/>
              <a:ext cx="23434" cy="25685"/>
            </a:xfrm>
            <a:custGeom>
              <a:rect b="b" l="l" r="r" t="t"/>
              <a:pathLst>
                <a:path extrusionOk="0" h="753" w="687">
                  <a:moveTo>
                    <a:pt x="375" y="0"/>
                  </a:moveTo>
                  <a:cubicBezTo>
                    <a:pt x="304" y="0"/>
                    <a:pt x="233" y="20"/>
                    <a:pt x="162" y="67"/>
                  </a:cubicBezTo>
                  <a:lnTo>
                    <a:pt x="122" y="147"/>
                  </a:lnTo>
                  <a:lnTo>
                    <a:pt x="1" y="309"/>
                  </a:lnTo>
                  <a:lnTo>
                    <a:pt x="1" y="430"/>
                  </a:lnTo>
                  <a:cubicBezTo>
                    <a:pt x="41" y="591"/>
                    <a:pt x="202" y="752"/>
                    <a:pt x="404" y="752"/>
                  </a:cubicBezTo>
                  <a:lnTo>
                    <a:pt x="485" y="752"/>
                  </a:lnTo>
                  <a:lnTo>
                    <a:pt x="606" y="712"/>
                  </a:lnTo>
                  <a:lnTo>
                    <a:pt x="646" y="631"/>
                  </a:lnTo>
                  <a:cubicBezTo>
                    <a:pt x="686" y="510"/>
                    <a:pt x="686" y="389"/>
                    <a:pt x="646" y="268"/>
                  </a:cubicBezTo>
                  <a:cubicBezTo>
                    <a:pt x="646" y="188"/>
                    <a:pt x="565" y="67"/>
                    <a:pt x="525" y="26"/>
                  </a:cubicBezTo>
                  <a:cubicBezTo>
                    <a:pt x="475" y="10"/>
                    <a:pt x="425" y="0"/>
                    <a:pt x="37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04" name="Google Shape;1304;p32"/>
            <p:cNvSpPr/>
            <p:nvPr/>
          </p:nvSpPr>
          <p:spPr>
            <a:xfrm rot="7217726">
              <a:off x="1003160" y="3354541"/>
              <a:ext cx="23400" cy="24799"/>
            </a:xfrm>
            <a:custGeom>
              <a:rect b="b" l="l" r="r" t="t"/>
              <a:pathLst>
                <a:path extrusionOk="0" h="727" w="686">
                  <a:moveTo>
                    <a:pt x="242" y="0"/>
                  </a:moveTo>
                  <a:lnTo>
                    <a:pt x="162" y="81"/>
                  </a:lnTo>
                  <a:lnTo>
                    <a:pt x="41" y="242"/>
                  </a:lnTo>
                  <a:cubicBezTo>
                    <a:pt x="0" y="323"/>
                    <a:pt x="0" y="404"/>
                    <a:pt x="41" y="444"/>
                  </a:cubicBezTo>
                  <a:lnTo>
                    <a:pt x="81" y="565"/>
                  </a:lnTo>
                  <a:lnTo>
                    <a:pt x="283" y="686"/>
                  </a:lnTo>
                  <a:cubicBezTo>
                    <a:pt x="323" y="726"/>
                    <a:pt x="363" y="726"/>
                    <a:pt x="444" y="726"/>
                  </a:cubicBezTo>
                  <a:lnTo>
                    <a:pt x="524" y="646"/>
                  </a:lnTo>
                  <a:lnTo>
                    <a:pt x="686" y="444"/>
                  </a:lnTo>
                  <a:cubicBezTo>
                    <a:pt x="686" y="363"/>
                    <a:pt x="686" y="323"/>
                    <a:pt x="686" y="242"/>
                  </a:cubicBezTo>
                  <a:lnTo>
                    <a:pt x="605" y="162"/>
                  </a:lnTo>
                  <a:lnTo>
                    <a:pt x="403"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05" name="Google Shape;1305;p32"/>
            <p:cNvSpPr/>
            <p:nvPr/>
          </p:nvSpPr>
          <p:spPr>
            <a:xfrm rot="7217726">
              <a:off x="984633" y="4032715"/>
              <a:ext cx="24799" cy="25685"/>
            </a:xfrm>
            <a:custGeom>
              <a:rect b="b" l="l" r="r" t="t"/>
              <a:pathLst>
                <a:path extrusionOk="0" h="753" w="727">
                  <a:moveTo>
                    <a:pt x="323" y="0"/>
                  </a:moveTo>
                  <a:lnTo>
                    <a:pt x="202" y="40"/>
                  </a:lnTo>
                  <a:lnTo>
                    <a:pt x="121" y="121"/>
                  </a:lnTo>
                  <a:lnTo>
                    <a:pt x="41" y="282"/>
                  </a:lnTo>
                  <a:cubicBezTo>
                    <a:pt x="0" y="363"/>
                    <a:pt x="0" y="403"/>
                    <a:pt x="41" y="484"/>
                  </a:cubicBezTo>
                  <a:lnTo>
                    <a:pt x="81" y="605"/>
                  </a:lnTo>
                  <a:lnTo>
                    <a:pt x="283" y="726"/>
                  </a:lnTo>
                  <a:cubicBezTo>
                    <a:pt x="333" y="743"/>
                    <a:pt x="383" y="753"/>
                    <a:pt x="430" y="753"/>
                  </a:cubicBezTo>
                  <a:cubicBezTo>
                    <a:pt x="497" y="753"/>
                    <a:pt x="558" y="733"/>
                    <a:pt x="605" y="686"/>
                  </a:cubicBezTo>
                  <a:lnTo>
                    <a:pt x="646" y="605"/>
                  </a:lnTo>
                  <a:lnTo>
                    <a:pt x="726" y="444"/>
                  </a:lnTo>
                  <a:lnTo>
                    <a:pt x="726" y="323"/>
                  </a:lnTo>
                  <a:lnTo>
                    <a:pt x="646" y="161"/>
                  </a:lnTo>
                  <a:lnTo>
                    <a:pt x="565" y="81"/>
                  </a:lnTo>
                  <a:lnTo>
                    <a:pt x="404"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06" name="Google Shape;1306;p32"/>
            <p:cNvSpPr/>
            <p:nvPr/>
          </p:nvSpPr>
          <p:spPr>
            <a:xfrm rot="7217726">
              <a:off x="1316026" y="4095450"/>
              <a:ext cx="13781" cy="19682"/>
            </a:xfrm>
            <a:custGeom>
              <a:rect b="b" l="l" r="r" t="t"/>
              <a:pathLst>
                <a:path extrusionOk="0" h="577" w="404">
                  <a:moveTo>
                    <a:pt x="246" y="1"/>
                  </a:moveTo>
                  <a:cubicBezTo>
                    <a:pt x="232" y="1"/>
                    <a:pt x="217" y="4"/>
                    <a:pt x="202" y="11"/>
                  </a:cubicBezTo>
                  <a:lnTo>
                    <a:pt x="122" y="213"/>
                  </a:lnTo>
                  <a:cubicBezTo>
                    <a:pt x="41" y="253"/>
                    <a:pt x="1" y="334"/>
                    <a:pt x="1" y="455"/>
                  </a:cubicBezTo>
                  <a:lnTo>
                    <a:pt x="162" y="576"/>
                  </a:lnTo>
                  <a:cubicBezTo>
                    <a:pt x="162" y="556"/>
                    <a:pt x="172" y="546"/>
                    <a:pt x="187" y="546"/>
                  </a:cubicBezTo>
                  <a:cubicBezTo>
                    <a:pt x="202" y="546"/>
                    <a:pt x="222" y="556"/>
                    <a:pt x="243" y="576"/>
                  </a:cubicBezTo>
                  <a:lnTo>
                    <a:pt x="404" y="415"/>
                  </a:lnTo>
                  <a:cubicBezTo>
                    <a:pt x="404" y="374"/>
                    <a:pt x="404" y="374"/>
                    <a:pt x="404" y="334"/>
                  </a:cubicBezTo>
                  <a:cubicBezTo>
                    <a:pt x="404" y="253"/>
                    <a:pt x="404" y="173"/>
                    <a:pt x="404" y="132"/>
                  </a:cubicBezTo>
                  <a:cubicBezTo>
                    <a:pt x="371" y="67"/>
                    <a:pt x="311" y="1"/>
                    <a:pt x="24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07" name="Google Shape;1307;p32"/>
            <p:cNvSpPr/>
            <p:nvPr/>
          </p:nvSpPr>
          <p:spPr>
            <a:xfrm rot="7217726">
              <a:off x="1372651" y="3897634"/>
              <a:ext cx="16544" cy="14702"/>
            </a:xfrm>
            <a:custGeom>
              <a:rect b="b" l="l" r="r" t="t"/>
              <a:pathLst>
                <a:path extrusionOk="0" h="431" w="485">
                  <a:moveTo>
                    <a:pt x="212" y="1"/>
                  </a:moveTo>
                  <a:cubicBezTo>
                    <a:pt x="155" y="1"/>
                    <a:pt x="98" y="29"/>
                    <a:pt x="41" y="58"/>
                  </a:cubicBezTo>
                  <a:lnTo>
                    <a:pt x="1" y="179"/>
                  </a:lnTo>
                  <a:cubicBezTo>
                    <a:pt x="35" y="347"/>
                    <a:pt x="124" y="431"/>
                    <a:pt x="223" y="431"/>
                  </a:cubicBezTo>
                  <a:cubicBezTo>
                    <a:pt x="243" y="431"/>
                    <a:pt x="263" y="427"/>
                    <a:pt x="283" y="421"/>
                  </a:cubicBezTo>
                  <a:cubicBezTo>
                    <a:pt x="404" y="340"/>
                    <a:pt x="485" y="219"/>
                    <a:pt x="445" y="98"/>
                  </a:cubicBezTo>
                  <a:lnTo>
                    <a:pt x="324" y="17"/>
                  </a:lnTo>
                  <a:lnTo>
                    <a:pt x="283" y="17"/>
                  </a:lnTo>
                  <a:cubicBezTo>
                    <a:pt x="260" y="5"/>
                    <a:pt x="236" y="1"/>
                    <a:pt x="21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08" name="Google Shape;1308;p32"/>
            <p:cNvSpPr/>
            <p:nvPr/>
          </p:nvSpPr>
          <p:spPr>
            <a:xfrm rot="7217726">
              <a:off x="1246806" y="3724950"/>
              <a:ext cx="28926" cy="27527"/>
            </a:xfrm>
            <a:custGeom>
              <a:rect b="b" l="l" r="r" t="t"/>
              <a:pathLst>
                <a:path extrusionOk="0" h="807" w="848">
                  <a:moveTo>
                    <a:pt x="444" y="0"/>
                  </a:moveTo>
                  <a:lnTo>
                    <a:pt x="323" y="41"/>
                  </a:lnTo>
                  <a:cubicBezTo>
                    <a:pt x="122" y="81"/>
                    <a:pt x="1" y="242"/>
                    <a:pt x="1" y="444"/>
                  </a:cubicBezTo>
                  <a:lnTo>
                    <a:pt x="81" y="565"/>
                  </a:lnTo>
                  <a:lnTo>
                    <a:pt x="122" y="605"/>
                  </a:lnTo>
                  <a:cubicBezTo>
                    <a:pt x="202" y="726"/>
                    <a:pt x="323" y="807"/>
                    <a:pt x="485" y="807"/>
                  </a:cubicBezTo>
                  <a:lnTo>
                    <a:pt x="565" y="767"/>
                  </a:lnTo>
                  <a:lnTo>
                    <a:pt x="646" y="686"/>
                  </a:lnTo>
                  <a:cubicBezTo>
                    <a:pt x="807" y="605"/>
                    <a:pt x="848" y="404"/>
                    <a:pt x="767" y="242"/>
                  </a:cubicBezTo>
                  <a:cubicBezTo>
                    <a:pt x="767" y="162"/>
                    <a:pt x="727" y="121"/>
                    <a:pt x="646" y="41"/>
                  </a:cubicBezTo>
                  <a:lnTo>
                    <a:pt x="565" y="41"/>
                  </a:lnTo>
                  <a:lnTo>
                    <a:pt x="444"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09" name="Google Shape;1309;p32"/>
            <p:cNvSpPr/>
            <p:nvPr/>
          </p:nvSpPr>
          <p:spPr>
            <a:xfrm rot="7217726">
              <a:off x="1250579" y="3849006"/>
              <a:ext cx="26163" cy="27562"/>
            </a:xfrm>
            <a:custGeom>
              <a:rect b="b" l="l" r="r" t="t"/>
              <a:pathLst>
                <a:path extrusionOk="0" h="808" w="767">
                  <a:moveTo>
                    <a:pt x="323" y="1"/>
                  </a:moveTo>
                  <a:cubicBezTo>
                    <a:pt x="121" y="122"/>
                    <a:pt x="0" y="324"/>
                    <a:pt x="0" y="525"/>
                  </a:cubicBezTo>
                  <a:lnTo>
                    <a:pt x="41" y="687"/>
                  </a:lnTo>
                  <a:lnTo>
                    <a:pt x="202" y="807"/>
                  </a:lnTo>
                  <a:lnTo>
                    <a:pt x="323" y="807"/>
                  </a:lnTo>
                  <a:cubicBezTo>
                    <a:pt x="484" y="767"/>
                    <a:pt x="646" y="687"/>
                    <a:pt x="726" y="525"/>
                  </a:cubicBezTo>
                  <a:cubicBezTo>
                    <a:pt x="767" y="445"/>
                    <a:pt x="767" y="324"/>
                    <a:pt x="726" y="203"/>
                  </a:cubicBezTo>
                  <a:cubicBezTo>
                    <a:pt x="686" y="162"/>
                    <a:pt x="686" y="162"/>
                    <a:pt x="686" y="122"/>
                  </a:cubicBezTo>
                  <a:lnTo>
                    <a:pt x="605" y="41"/>
                  </a:lnTo>
                  <a:lnTo>
                    <a:pt x="444"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10" name="Google Shape;1310;p32"/>
            <p:cNvSpPr/>
            <p:nvPr/>
          </p:nvSpPr>
          <p:spPr>
            <a:xfrm rot="7217726">
              <a:off x="1391534" y="3603714"/>
              <a:ext cx="15179" cy="16885"/>
            </a:xfrm>
            <a:custGeom>
              <a:rect b="b" l="l" r="r" t="t"/>
              <a:pathLst>
                <a:path extrusionOk="0" h="495" w="445">
                  <a:moveTo>
                    <a:pt x="224" y="0"/>
                  </a:moveTo>
                  <a:cubicBezTo>
                    <a:pt x="203" y="0"/>
                    <a:pt x="183" y="4"/>
                    <a:pt x="162" y="11"/>
                  </a:cubicBezTo>
                  <a:lnTo>
                    <a:pt x="41" y="212"/>
                  </a:lnTo>
                  <a:cubicBezTo>
                    <a:pt x="41" y="253"/>
                    <a:pt x="0" y="293"/>
                    <a:pt x="0" y="373"/>
                  </a:cubicBezTo>
                  <a:lnTo>
                    <a:pt x="121" y="494"/>
                  </a:lnTo>
                  <a:lnTo>
                    <a:pt x="162" y="494"/>
                  </a:lnTo>
                  <a:cubicBezTo>
                    <a:pt x="242" y="494"/>
                    <a:pt x="323" y="494"/>
                    <a:pt x="404" y="454"/>
                  </a:cubicBezTo>
                  <a:lnTo>
                    <a:pt x="444" y="293"/>
                  </a:lnTo>
                  <a:lnTo>
                    <a:pt x="444" y="212"/>
                  </a:lnTo>
                  <a:cubicBezTo>
                    <a:pt x="411" y="79"/>
                    <a:pt x="322" y="0"/>
                    <a:pt x="22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11" name="Google Shape;1311;p32"/>
            <p:cNvSpPr/>
            <p:nvPr/>
          </p:nvSpPr>
          <p:spPr>
            <a:xfrm rot="7217726">
              <a:off x="611281" y="3776068"/>
              <a:ext cx="39910" cy="49427"/>
            </a:xfrm>
            <a:custGeom>
              <a:rect b="b" l="l" r="r" t="t"/>
              <a:pathLst>
                <a:path extrusionOk="0" h="1449" w="1170">
                  <a:moveTo>
                    <a:pt x="701" y="1"/>
                  </a:moveTo>
                  <a:cubicBezTo>
                    <a:pt x="668" y="1"/>
                    <a:pt x="636" y="4"/>
                    <a:pt x="605" y="11"/>
                  </a:cubicBezTo>
                  <a:lnTo>
                    <a:pt x="403" y="172"/>
                  </a:lnTo>
                  <a:lnTo>
                    <a:pt x="323" y="252"/>
                  </a:lnTo>
                  <a:cubicBezTo>
                    <a:pt x="282" y="293"/>
                    <a:pt x="202" y="414"/>
                    <a:pt x="202" y="494"/>
                  </a:cubicBezTo>
                  <a:lnTo>
                    <a:pt x="121" y="615"/>
                  </a:lnTo>
                  <a:lnTo>
                    <a:pt x="40" y="736"/>
                  </a:lnTo>
                  <a:lnTo>
                    <a:pt x="40" y="817"/>
                  </a:lnTo>
                  <a:cubicBezTo>
                    <a:pt x="0" y="898"/>
                    <a:pt x="0" y="978"/>
                    <a:pt x="0" y="1059"/>
                  </a:cubicBezTo>
                  <a:lnTo>
                    <a:pt x="121" y="1301"/>
                  </a:lnTo>
                  <a:lnTo>
                    <a:pt x="282" y="1382"/>
                  </a:lnTo>
                  <a:lnTo>
                    <a:pt x="363" y="1422"/>
                  </a:lnTo>
                  <a:cubicBezTo>
                    <a:pt x="430" y="1439"/>
                    <a:pt x="490" y="1449"/>
                    <a:pt x="546" y="1449"/>
                  </a:cubicBezTo>
                  <a:cubicBezTo>
                    <a:pt x="625" y="1449"/>
                    <a:pt x="695" y="1429"/>
                    <a:pt x="766" y="1382"/>
                  </a:cubicBezTo>
                  <a:lnTo>
                    <a:pt x="887" y="1220"/>
                  </a:lnTo>
                  <a:lnTo>
                    <a:pt x="968" y="1059"/>
                  </a:lnTo>
                  <a:lnTo>
                    <a:pt x="968" y="978"/>
                  </a:lnTo>
                  <a:lnTo>
                    <a:pt x="1089" y="817"/>
                  </a:lnTo>
                  <a:lnTo>
                    <a:pt x="1170" y="656"/>
                  </a:lnTo>
                  <a:lnTo>
                    <a:pt x="1170" y="373"/>
                  </a:lnTo>
                  <a:cubicBezTo>
                    <a:pt x="1067" y="101"/>
                    <a:pt x="879" y="1"/>
                    <a:pt x="70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12" name="Google Shape;1312;p32"/>
            <p:cNvSpPr/>
            <p:nvPr/>
          </p:nvSpPr>
          <p:spPr>
            <a:xfrm rot="7217726">
              <a:off x="526935" y="3581202"/>
              <a:ext cx="22070" cy="25890"/>
            </a:xfrm>
            <a:custGeom>
              <a:rect b="b" l="l" r="r" t="t"/>
              <a:pathLst>
                <a:path extrusionOk="0" h="759" w="647">
                  <a:moveTo>
                    <a:pt x="348" y="0"/>
                  </a:moveTo>
                  <a:cubicBezTo>
                    <a:pt x="248" y="0"/>
                    <a:pt x="142" y="46"/>
                    <a:pt x="81" y="137"/>
                  </a:cubicBezTo>
                  <a:cubicBezTo>
                    <a:pt x="1" y="217"/>
                    <a:pt x="1" y="379"/>
                    <a:pt x="41" y="500"/>
                  </a:cubicBezTo>
                  <a:cubicBezTo>
                    <a:pt x="81" y="621"/>
                    <a:pt x="162" y="701"/>
                    <a:pt x="243" y="741"/>
                  </a:cubicBezTo>
                  <a:cubicBezTo>
                    <a:pt x="266" y="753"/>
                    <a:pt x="294" y="758"/>
                    <a:pt x="322" y="758"/>
                  </a:cubicBezTo>
                  <a:cubicBezTo>
                    <a:pt x="391" y="758"/>
                    <a:pt x="468" y="730"/>
                    <a:pt x="525" y="701"/>
                  </a:cubicBezTo>
                  <a:lnTo>
                    <a:pt x="565" y="621"/>
                  </a:lnTo>
                  <a:lnTo>
                    <a:pt x="606" y="540"/>
                  </a:lnTo>
                  <a:lnTo>
                    <a:pt x="646" y="419"/>
                  </a:lnTo>
                  <a:lnTo>
                    <a:pt x="646" y="298"/>
                  </a:lnTo>
                  <a:lnTo>
                    <a:pt x="606" y="177"/>
                  </a:lnTo>
                  <a:lnTo>
                    <a:pt x="565" y="137"/>
                  </a:lnTo>
                  <a:lnTo>
                    <a:pt x="485" y="56"/>
                  </a:lnTo>
                  <a:lnTo>
                    <a:pt x="444" y="16"/>
                  </a:lnTo>
                  <a:cubicBezTo>
                    <a:pt x="414" y="5"/>
                    <a:pt x="381" y="0"/>
                    <a:pt x="34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13" name="Google Shape;1313;p32"/>
            <p:cNvSpPr/>
            <p:nvPr/>
          </p:nvSpPr>
          <p:spPr>
            <a:xfrm rot="7217726">
              <a:off x="680564" y="3448694"/>
              <a:ext cx="39910" cy="42707"/>
            </a:xfrm>
            <a:custGeom>
              <a:rect b="b" l="l" r="r" t="t"/>
              <a:pathLst>
                <a:path extrusionOk="0" h="1252" w="1170">
                  <a:moveTo>
                    <a:pt x="525" y="1"/>
                  </a:moveTo>
                  <a:cubicBezTo>
                    <a:pt x="162" y="122"/>
                    <a:pt x="0" y="525"/>
                    <a:pt x="81" y="888"/>
                  </a:cubicBezTo>
                  <a:cubicBezTo>
                    <a:pt x="121" y="969"/>
                    <a:pt x="162" y="1090"/>
                    <a:pt x="242" y="1130"/>
                  </a:cubicBezTo>
                  <a:lnTo>
                    <a:pt x="404" y="1211"/>
                  </a:lnTo>
                  <a:lnTo>
                    <a:pt x="525" y="1251"/>
                  </a:lnTo>
                  <a:lnTo>
                    <a:pt x="686" y="1251"/>
                  </a:lnTo>
                  <a:lnTo>
                    <a:pt x="928" y="1170"/>
                  </a:lnTo>
                  <a:lnTo>
                    <a:pt x="1089" y="1009"/>
                  </a:lnTo>
                  <a:lnTo>
                    <a:pt x="1170" y="807"/>
                  </a:lnTo>
                  <a:lnTo>
                    <a:pt x="1170" y="565"/>
                  </a:lnTo>
                  <a:lnTo>
                    <a:pt x="1049" y="243"/>
                  </a:lnTo>
                  <a:lnTo>
                    <a:pt x="888" y="81"/>
                  </a:lnTo>
                  <a:lnTo>
                    <a:pt x="726"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14" name="Google Shape;1314;p32"/>
            <p:cNvSpPr/>
            <p:nvPr/>
          </p:nvSpPr>
          <p:spPr>
            <a:xfrm rot="7217726">
              <a:off x="637937" y="3702719"/>
              <a:ext cx="39944" cy="39296"/>
            </a:xfrm>
            <a:custGeom>
              <a:rect b="b" l="l" r="r" t="t"/>
              <a:pathLst>
                <a:path extrusionOk="0" h="1152" w="1171">
                  <a:moveTo>
                    <a:pt x="556" y="0"/>
                  </a:moveTo>
                  <a:cubicBezTo>
                    <a:pt x="413" y="0"/>
                    <a:pt x="270" y="36"/>
                    <a:pt x="162" y="144"/>
                  </a:cubicBezTo>
                  <a:lnTo>
                    <a:pt x="81" y="305"/>
                  </a:lnTo>
                  <a:lnTo>
                    <a:pt x="1" y="426"/>
                  </a:lnTo>
                  <a:lnTo>
                    <a:pt x="1" y="708"/>
                  </a:lnTo>
                  <a:cubicBezTo>
                    <a:pt x="122" y="991"/>
                    <a:pt x="364" y="1152"/>
                    <a:pt x="646" y="1152"/>
                  </a:cubicBezTo>
                  <a:lnTo>
                    <a:pt x="727" y="1152"/>
                  </a:lnTo>
                  <a:lnTo>
                    <a:pt x="888" y="1112"/>
                  </a:lnTo>
                  <a:lnTo>
                    <a:pt x="1009" y="1031"/>
                  </a:lnTo>
                  <a:lnTo>
                    <a:pt x="1130" y="870"/>
                  </a:lnTo>
                  <a:cubicBezTo>
                    <a:pt x="1170" y="708"/>
                    <a:pt x="1170" y="587"/>
                    <a:pt x="1130" y="426"/>
                  </a:cubicBezTo>
                  <a:cubicBezTo>
                    <a:pt x="1090" y="224"/>
                    <a:pt x="928" y="103"/>
                    <a:pt x="767" y="23"/>
                  </a:cubicBezTo>
                  <a:cubicBezTo>
                    <a:pt x="700" y="9"/>
                    <a:pt x="628" y="0"/>
                    <a:pt x="55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15" name="Google Shape;1315;p32"/>
            <p:cNvSpPr/>
            <p:nvPr/>
          </p:nvSpPr>
          <p:spPr>
            <a:xfrm rot="7217726">
              <a:off x="439392" y="4092269"/>
              <a:ext cx="22070" cy="26197"/>
            </a:xfrm>
            <a:custGeom>
              <a:rect b="b" l="l" r="r" t="t"/>
              <a:pathLst>
                <a:path extrusionOk="0" h="768" w="647">
                  <a:moveTo>
                    <a:pt x="243" y="1"/>
                  </a:moveTo>
                  <a:lnTo>
                    <a:pt x="82" y="41"/>
                  </a:lnTo>
                  <a:cubicBezTo>
                    <a:pt x="1" y="162"/>
                    <a:pt x="1" y="323"/>
                    <a:pt x="82" y="444"/>
                  </a:cubicBezTo>
                  <a:cubicBezTo>
                    <a:pt x="122" y="525"/>
                    <a:pt x="162" y="565"/>
                    <a:pt x="162" y="646"/>
                  </a:cubicBezTo>
                  <a:lnTo>
                    <a:pt x="324" y="767"/>
                  </a:lnTo>
                  <a:lnTo>
                    <a:pt x="606" y="646"/>
                  </a:lnTo>
                  <a:lnTo>
                    <a:pt x="646" y="444"/>
                  </a:lnTo>
                  <a:cubicBezTo>
                    <a:pt x="566" y="364"/>
                    <a:pt x="525" y="323"/>
                    <a:pt x="485" y="243"/>
                  </a:cubicBezTo>
                  <a:cubicBezTo>
                    <a:pt x="404" y="162"/>
                    <a:pt x="324" y="81"/>
                    <a:pt x="24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16" name="Google Shape;1316;p32"/>
            <p:cNvSpPr/>
            <p:nvPr/>
          </p:nvSpPr>
          <p:spPr>
            <a:xfrm rot="7217726">
              <a:off x="842854" y="3685905"/>
              <a:ext cx="33053" cy="35919"/>
            </a:xfrm>
            <a:custGeom>
              <a:rect b="b" l="l" r="r" t="t"/>
              <a:pathLst>
                <a:path extrusionOk="0" h="1053" w="969">
                  <a:moveTo>
                    <a:pt x="404" y="1"/>
                  </a:moveTo>
                  <a:lnTo>
                    <a:pt x="323" y="41"/>
                  </a:lnTo>
                  <a:lnTo>
                    <a:pt x="162" y="202"/>
                  </a:lnTo>
                  <a:lnTo>
                    <a:pt x="41" y="404"/>
                  </a:lnTo>
                  <a:cubicBezTo>
                    <a:pt x="41" y="485"/>
                    <a:pt x="0" y="565"/>
                    <a:pt x="41" y="646"/>
                  </a:cubicBezTo>
                  <a:lnTo>
                    <a:pt x="162" y="888"/>
                  </a:lnTo>
                  <a:lnTo>
                    <a:pt x="323" y="969"/>
                  </a:lnTo>
                  <a:lnTo>
                    <a:pt x="404" y="1009"/>
                  </a:lnTo>
                  <a:cubicBezTo>
                    <a:pt x="450" y="1040"/>
                    <a:pt x="502" y="1053"/>
                    <a:pt x="555" y="1053"/>
                  </a:cubicBezTo>
                  <a:cubicBezTo>
                    <a:pt x="642" y="1053"/>
                    <a:pt x="732" y="1018"/>
                    <a:pt x="807" y="969"/>
                  </a:cubicBezTo>
                  <a:lnTo>
                    <a:pt x="928" y="807"/>
                  </a:lnTo>
                  <a:lnTo>
                    <a:pt x="968" y="646"/>
                  </a:lnTo>
                  <a:lnTo>
                    <a:pt x="968" y="444"/>
                  </a:lnTo>
                  <a:lnTo>
                    <a:pt x="928" y="283"/>
                  </a:lnTo>
                  <a:lnTo>
                    <a:pt x="767" y="81"/>
                  </a:lnTo>
                  <a:lnTo>
                    <a:pt x="605"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17" name="Google Shape;1317;p32"/>
            <p:cNvSpPr/>
            <p:nvPr/>
          </p:nvSpPr>
          <p:spPr>
            <a:xfrm rot="7217726">
              <a:off x="840757" y="3810704"/>
              <a:ext cx="35782" cy="37181"/>
            </a:xfrm>
            <a:custGeom>
              <a:rect b="b" l="l" r="r" t="t"/>
              <a:pathLst>
                <a:path extrusionOk="0" h="1090" w="1049">
                  <a:moveTo>
                    <a:pt x="282" y="0"/>
                  </a:moveTo>
                  <a:lnTo>
                    <a:pt x="161" y="81"/>
                  </a:lnTo>
                  <a:lnTo>
                    <a:pt x="81" y="202"/>
                  </a:lnTo>
                  <a:cubicBezTo>
                    <a:pt x="0" y="363"/>
                    <a:pt x="0" y="525"/>
                    <a:pt x="81" y="686"/>
                  </a:cubicBezTo>
                  <a:cubicBezTo>
                    <a:pt x="121" y="847"/>
                    <a:pt x="242" y="1009"/>
                    <a:pt x="444" y="1089"/>
                  </a:cubicBezTo>
                  <a:lnTo>
                    <a:pt x="645" y="1089"/>
                  </a:lnTo>
                  <a:lnTo>
                    <a:pt x="807" y="1009"/>
                  </a:lnTo>
                  <a:lnTo>
                    <a:pt x="968" y="888"/>
                  </a:lnTo>
                  <a:cubicBezTo>
                    <a:pt x="1049" y="726"/>
                    <a:pt x="1049" y="525"/>
                    <a:pt x="1008" y="363"/>
                  </a:cubicBezTo>
                  <a:cubicBezTo>
                    <a:pt x="928" y="121"/>
                    <a:pt x="686" y="0"/>
                    <a:pt x="44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18" name="Google Shape;1318;p32"/>
            <p:cNvSpPr/>
            <p:nvPr/>
          </p:nvSpPr>
          <p:spPr>
            <a:xfrm rot="7217726">
              <a:off x="773838" y="4073218"/>
              <a:ext cx="15145" cy="19307"/>
            </a:xfrm>
            <a:custGeom>
              <a:rect b="b" l="l" r="r" t="t"/>
              <a:pathLst>
                <a:path extrusionOk="0" h="566" w="444">
                  <a:moveTo>
                    <a:pt x="282" y="1"/>
                  </a:moveTo>
                  <a:cubicBezTo>
                    <a:pt x="202" y="1"/>
                    <a:pt x="121" y="41"/>
                    <a:pt x="81" y="122"/>
                  </a:cubicBezTo>
                  <a:cubicBezTo>
                    <a:pt x="0" y="283"/>
                    <a:pt x="41" y="445"/>
                    <a:pt x="162" y="566"/>
                  </a:cubicBezTo>
                  <a:lnTo>
                    <a:pt x="323" y="566"/>
                  </a:lnTo>
                  <a:lnTo>
                    <a:pt x="363" y="364"/>
                  </a:lnTo>
                  <a:cubicBezTo>
                    <a:pt x="444" y="283"/>
                    <a:pt x="444" y="203"/>
                    <a:pt x="403" y="122"/>
                  </a:cubicBezTo>
                  <a:lnTo>
                    <a:pt x="363" y="41"/>
                  </a:lnTo>
                  <a:lnTo>
                    <a:pt x="282"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19" name="Google Shape;1319;p32"/>
            <p:cNvSpPr/>
            <p:nvPr/>
          </p:nvSpPr>
          <p:spPr>
            <a:xfrm rot="7217726">
              <a:off x="687425" y="4003935"/>
              <a:ext cx="23434" cy="26709"/>
            </a:xfrm>
            <a:custGeom>
              <a:rect b="b" l="l" r="r" t="t"/>
              <a:pathLst>
                <a:path extrusionOk="0" h="783" w="687">
                  <a:moveTo>
                    <a:pt x="404" y="1"/>
                  </a:moveTo>
                  <a:cubicBezTo>
                    <a:pt x="283" y="1"/>
                    <a:pt x="162" y="41"/>
                    <a:pt x="81" y="162"/>
                  </a:cubicBezTo>
                  <a:cubicBezTo>
                    <a:pt x="1" y="283"/>
                    <a:pt x="1" y="404"/>
                    <a:pt x="41" y="525"/>
                  </a:cubicBezTo>
                  <a:cubicBezTo>
                    <a:pt x="81" y="646"/>
                    <a:pt x="162" y="767"/>
                    <a:pt x="283" y="767"/>
                  </a:cubicBezTo>
                  <a:cubicBezTo>
                    <a:pt x="313" y="777"/>
                    <a:pt x="343" y="782"/>
                    <a:pt x="373" y="782"/>
                  </a:cubicBezTo>
                  <a:cubicBezTo>
                    <a:pt x="462" y="782"/>
                    <a:pt x="545" y="737"/>
                    <a:pt x="606" y="646"/>
                  </a:cubicBezTo>
                  <a:lnTo>
                    <a:pt x="646" y="606"/>
                  </a:lnTo>
                  <a:lnTo>
                    <a:pt x="686" y="445"/>
                  </a:lnTo>
                  <a:lnTo>
                    <a:pt x="686" y="364"/>
                  </a:lnTo>
                  <a:lnTo>
                    <a:pt x="646" y="203"/>
                  </a:lnTo>
                  <a:lnTo>
                    <a:pt x="565" y="122"/>
                  </a:lnTo>
                  <a:lnTo>
                    <a:pt x="485" y="41"/>
                  </a:lnTo>
                  <a:lnTo>
                    <a:pt x="404"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20" name="Google Shape;1320;p32"/>
            <p:cNvSpPr/>
            <p:nvPr/>
          </p:nvSpPr>
          <p:spPr>
            <a:xfrm rot="7217726">
              <a:off x="280383" y="3681184"/>
              <a:ext cx="15179" cy="16544"/>
            </a:xfrm>
            <a:custGeom>
              <a:rect b="b" l="l" r="r" t="t"/>
              <a:pathLst>
                <a:path extrusionOk="0" h="485" w="445">
                  <a:moveTo>
                    <a:pt x="121" y="1"/>
                  </a:moveTo>
                  <a:lnTo>
                    <a:pt x="0" y="202"/>
                  </a:lnTo>
                  <a:lnTo>
                    <a:pt x="41" y="243"/>
                  </a:lnTo>
                  <a:cubicBezTo>
                    <a:pt x="41" y="283"/>
                    <a:pt x="41" y="283"/>
                    <a:pt x="41" y="323"/>
                  </a:cubicBezTo>
                  <a:cubicBezTo>
                    <a:pt x="41" y="364"/>
                    <a:pt x="81" y="444"/>
                    <a:pt x="162" y="485"/>
                  </a:cubicBezTo>
                  <a:cubicBezTo>
                    <a:pt x="242" y="485"/>
                    <a:pt x="323" y="485"/>
                    <a:pt x="404" y="444"/>
                  </a:cubicBezTo>
                  <a:lnTo>
                    <a:pt x="404" y="364"/>
                  </a:lnTo>
                  <a:cubicBezTo>
                    <a:pt x="444" y="323"/>
                    <a:pt x="444" y="243"/>
                    <a:pt x="404" y="202"/>
                  </a:cubicBezTo>
                  <a:cubicBezTo>
                    <a:pt x="363" y="41"/>
                    <a:pt x="202" y="41"/>
                    <a:pt x="12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21" name="Google Shape;1321;p32"/>
            <p:cNvSpPr/>
            <p:nvPr/>
          </p:nvSpPr>
          <p:spPr>
            <a:xfrm rot="7217726">
              <a:off x="970519" y="3815457"/>
              <a:ext cx="39944" cy="39910"/>
            </a:xfrm>
            <a:custGeom>
              <a:rect b="b" l="l" r="r" t="t"/>
              <a:pathLst>
                <a:path extrusionOk="0" h="1170" w="1171">
                  <a:moveTo>
                    <a:pt x="606" y="0"/>
                  </a:moveTo>
                  <a:cubicBezTo>
                    <a:pt x="364" y="0"/>
                    <a:pt x="162" y="121"/>
                    <a:pt x="41" y="323"/>
                  </a:cubicBezTo>
                  <a:lnTo>
                    <a:pt x="1" y="484"/>
                  </a:lnTo>
                  <a:lnTo>
                    <a:pt x="1" y="645"/>
                  </a:lnTo>
                  <a:lnTo>
                    <a:pt x="41" y="807"/>
                  </a:lnTo>
                  <a:cubicBezTo>
                    <a:pt x="162" y="968"/>
                    <a:pt x="364" y="1089"/>
                    <a:pt x="566" y="1170"/>
                  </a:cubicBezTo>
                  <a:lnTo>
                    <a:pt x="727" y="1170"/>
                  </a:lnTo>
                  <a:lnTo>
                    <a:pt x="848" y="1129"/>
                  </a:lnTo>
                  <a:lnTo>
                    <a:pt x="1009" y="1008"/>
                  </a:lnTo>
                  <a:cubicBezTo>
                    <a:pt x="1130" y="847"/>
                    <a:pt x="1170" y="645"/>
                    <a:pt x="1090" y="444"/>
                  </a:cubicBezTo>
                  <a:cubicBezTo>
                    <a:pt x="1049" y="202"/>
                    <a:pt x="848" y="40"/>
                    <a:pt x="60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22" name="Google Shape;1322;p32"/>
            <p:cNvSpPr/>
            <p:nvPr/>
          </p:nvSpPr>
          <p:spPr>
            <a:xfrm rot="7217726">
              <a:off x="802263" y="3290613"/>
              <a:ext cx="27562" cy="27084"/>
            </a:xfrm>
            <a:custGeom>
              <a:rect b="b" l="l" r="r" t="t"/>
              <a:pathLst>
                <a:path extrusionOk="0" h="794" w="808">
                  <a:moveTo>
                    <a:pt x="364" y="1"/>
                  </a:moveTo>
                  <a:cubicBezTo>
                    <a:pt x="283" y="41"/>
                    <a:pt x="202" y="82"/>
                    <a:pt x="122" y="162"/>
                  </a:cubicBezTo>
                  <a:lnTo>
                    <a:pt x="81" y="162"/>
                  </a:lnTo>
                  <a:lnTo>
                    <a:pt x="1" y="323"/>
                  </a:lnTo>
                  <a:lnTo>
                    <a:pt x="1" y="444"/>
                  </a:lnTo>
                  <a:lnTo>
                    <a:pt x="1" y="525"/>
                  </a:lnTo>
                  <a:cubicBezTo>
                    <a:pt x="41" y="646"/>
                    <a:pt x="122" y="727"/>
                    <a:pt x="243" y="767"/>
                  </a:cubicBezTo>
                  <a:cubicBezTo>
                    <a:pt x="293" y="784"/>
                    <a:pt x="350" y="794"/>
                    <a:pt x="411" y="794"/>
                  </a:cubicBezTo>
                  <a:cubicBezTo>
                    <a:pt x="497" y="794"/>
                    <a:pt x="592" y="774"/>
                    <a:pt x="686" y="727"/>
                  </a:cubicBezTo>
                  <a:lnTo>
                    <a:pt x="727" y="646"/>
                  </a:lnTo>
                  <a:lnTo>
                    <a:pt x="807" y="485"/>
                  </a:lnTo>
                  <a:lnTo>
                    <a:pt x="807" y="364"/>
                  </a:lnTo>
                  <a:lnTo>
                    <a:pt x="807" y="323"/>
                  </a:lnTo>
                  <a:cubicBezTo>
                    <a:pt x="767" y="203"/>
                    <a:pt x="686" y="82"/>
                    <a:pt x="56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23" name="Google Shape;1323;p32"/>
            <p:cNvSpPr/>
            <p:nvPr/>
          </p:nvSpPr>
          <p:spPr>
            <a:xfrm rot="7217726">
              <a:off x="883164" y="3597989"/>
              <a:ext cx="31689" cy="36601"/>
            </a:xfrm>
            <a:custGeom>
              <a:rect b="b" l="l" r="r" t="t"/>
              <a:pathLst>
                <a:path extrusionOk="0" h="1073" w="929">
                  <a:moveTo>
                    <a:pt x="404" y="1"/>
                  </a:moveTo>
                  <a:lnTo>
                    <a:pt x="243" y="41"/>
                  </a:lnTo>
                  <a:lnTo>
                    <a:pt x="81" y="243"/>
                  </a:lnTo>
                  <a:lnTo>
                    <a:pt x="1" y="445"/>
                  </a:lnTo>
                  <a:lnTo>
                    <a:pt x="1" y="687"/>
                  </a:lnTo>
                  <a:cubicBezTo>
                    <a:pt x="115" y="1002"/>
                    <a:pt x="291" y="1073"/>
                    <a:pt x="427" y="1073"/>
                  </a:cubicBezTo>
                  <a:cubicBezTo>
                    <a:pt x="482" y="1073"/>
                    <a:pt x="530" y="1061"/>
                    <a:pt x="565" y="1049"/>
                  </a:cubicBezTo>
                  <a:lnTo>
                    <a:pt x="727" y="928"/>
                  </a:lnTo>
                  <a:lnTo>
                    <a:pt x="888" y="727"/>
                  </a:lnTo>
                  <a:cubicBezTo>
                    <a:pt x="928" y="606"/>
                    <a:pt x="928" y="485"/>
                    <a:pt x="928" y="364"/>
                  </a:cubicBezTo>
                  <a:lnTo>
                    <a:pt x="807" y="122"/>
                  </a:lnTo>
                  <a:lnTo>
                    <a:pt x="646" y="41"/>
                  </a:lnTo>
                  <a:lnTo>
                    <a:pt x="404"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24" name="Google Shape;1324;p32"/>
            <p:cNvSpPr/>
            <p:nvPr/>
          </p:nvSpPr>
          <p:spPr>
            <a:xfrm rot="7217726">
              <a:off x="1121376" y="3587110"/>
              <a:ext cx="38545" cy="42809"/>
            </a:xfrm>
            <a:custGeom>
              <a:rect b="b" l="l" r="r" t="t"/>
              <a:pathLst>
                <a:path extrusionOk="0" h="1255" w="1130">
                  <a:moveTo>
                    <a:pt x="528" y="1"/>
                  </a:moveTo>
                  <a:cubicBezTo>
                    <a:pt x="417" y="1"/>
                    <a:pt x="301" y="35"/>
                    <a:pt x="202" y="85"/>
                  </a:cubicBezTo>
                  <a:lnTo>
                    <a:pt x="81" y="246"/>
                  </a:lnTo>
                  <a:lnTo>
                    <a:pt x="0" y="408"/>
                  </a:lnTo>
                  <a:lnTo>
                    <a:pt x="0" y="609"/>
                  </a:lnTo>
                  <a:cubicBezTo>
                    <a:pt x="0" y="649"/>
                    <a:pt x="40" y="690"/>
                    <a:pt x="40" y="730"/>
                  </a:cubicBezTo>
                  <a:cubicBezTo>
                    <a:pt x="121" y="1053"/>
                    <a:pt x="403" y="1254"/>
                    <a:pt x="726" y="1254"/>
                  </a:cubicBezTo>
                  <a:lnTo>
                    <a:pt x="887" y="1174"/>
                  </a:lnTo>
                  <a:lnTo>
                    <a:pt x="968" y="1093"/>
                  </a:lnTo>
                  <a:lnTo>
                    <a:pt x="1089" y="972"/>
                  </a:lnTo>
                  <a:cubicBezTo>
                    <a:pt x="1129" y="770"/>
                    <a:pt x="1129" y="609"/>
                    <a:pt x="1089" y="448"/>
                  </a:cubicBezTo>
                  <a:cubicBezTo>
                    <a:pt x="1008" y="246"/>
                    <a:pt x="887" y="125"/>
                    <a:pt x="726" y="45"/>
                  </a:cubicBezTo>
                  <a:cubicBezTo>
                    <a:pt x="664" y="14"/>
                    <a:pt x="597" y="1"/>
                    <a:pt x="528"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25" name="Google Shape;1325;p32"/>
            <p:cNvSpPr/>
            <p:nvPr/>
          </p:nvSpPr>
          <p:spPr>
            <a:xfrm rot="7217726">
              <a:off x="448557" y="3834167"/>
              <a:ext cx="23400" cy="23400"/>
            </a:xfrm>
            <a:custGeom>
              <a:rect b="b" l="l" r="r" t="t"/>
              <a:pathLst>
                <a:path extrusionOk="0" h="686" w="686">
                  <a:moveTo>
                    <a:pt x="242" y="0"/>
                  </a:moveTo>
                  <a:lnTo>
                    <a:pt x="161" y="81"/>
                  </a:lnTo>
                  <a:lnTo>
                    <a:pt x="40" y="242"/>
                  </a:lnTo>
                  <a:cubicBezTo>
                    <a:pt x="0" y="283"/>
                    <a:pt x="0" y="363"/>
                    <a:pt x="40" y="444"/>
                  </a:cubicBezTo>
                  <a:lnTo>
                    <a:pt x="81" y="565"/>
                  </a:lnTo>
                  <a:lnTo>
                    <a:pt x="282" y="686"/>
                  </a:lnTo>
                  <a:lnTo>
                    <a:pt x="444" y="686"/>
                  </a:lnTo>
                  <a:lnTo>
                    <a:pt x="524" y="605"/>
                  </a:lnTo>
                  <a:lnTo>
                    <a:pt x="645" y="404"/>
                  </a:lnTo>
                  <a:cubicBezTo>
                    <a:pt x="686" y="363"/>
                    <a:pt x="686" y="283"/>
                    <a:pt x="686" y="242"/>
                  </a:cubicBezTo>
                  <a:lnTo>
                    <a:pt x="605" y="162"/>
                  </a:lnTo>
                  <a:lnTo>
                    <a:pt x="444"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26" name="Google Shape;1326;p32"/>
            <p:cNvSpPr/>
            <p:nvPr/>
          </p:nvSpPr>
          <p:spPr>
            <a:xfrm rot="7217726">
              <a:off x="547427" y="3221631"/>
              <a:ext cx="19307" cy="15418"/>
            </a:xfrm>
            <a:custGeom>
              <a:rect b="b" l="l" r="r" t="t"/>
              <a:pathLst>
                <a:path extrusionOk="0" h="452" w="566">
                  <a:moveTo>
                    <a:pt x="330" y="0"/>
                  </a:moveTo>
                  <a:cubicBezTo>
                    <a:pt x="289" y="0"/>
                    <a:pt x="245" y="10"/>
                    <a:pt x="202" y="32"/>
                  </a:cubicBezTo>
                  <a:cubicBezTo>
                    <a:pt x="81" y="72"/>
                    <a:pt x="1" y="193"/>
                    <a:pt x="41" y="355"/>
                  </a:cubicBezTo>
                  <a:lnTo>
                    <a:pt x="121" y="435"/>
                  </a:lnTo>
                  <a:cubicBezTo>
                    <a:pt x="154" y="446"/>
                    <a:pt x="189" y="451"/>
                    <a:pt x="225" y="451"/>
                  </a:cubicBezTo>
                  <a:cubicBezTo>
                    <a:pt x="323" y="451"/>
                    <a:pt x="425" y="414"/>
                    <a:pt x="484" y="355"/>
                  </a:cubicBezTo>
                  <a:lnTo>
                    <a:pt x="565" y="234"/>
                  </a:lnTo>
                  <a:lnTo>
                    <a:pt x="565" y="193"/>
                  </a:lnTo>
                  <a:cubicBezTo>
                    <a:pt x="536" y="75"/>
                    <a:pt x="441" y="0"/>
                    <a:pt x="33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ckground 3">
  <p:cSld name="CUSTOM_17">
    <p:spTree>
      <p:nvGrpSpPr>
        <p:cNvPr id="1327" name="Shape 1327"/>
        <p:cNvGrpSpPr/>
        <p:nvPr/>
      </p:nvGrpSpPr>
      <p:grpSpPr>
        <a:xfrm>
          <a:off x="0" y="0"/>
          <a:ext cx="0" cy="0"/>
          <a:chOff x="0" y="0"/>
          <a:chExt cx="0" cy="0"/>
        </a:xfrm>
      </p:grpSpPr>
      <p:sp>
        <p:nvSpPr>
          <p:cNvPr id="1328" name="Google Shape;1328;p33"/>
          <p:cNvSpPr/>
          <p:nvPr/>
        </p:nvSpPr>
        <p:spPr>
          <a:xfrm flipH="1" rot="3863130">
            <a:off x="-1823485" y="2594383"/>
            <a:ext cx="4426608" cy="4334149"/>
          </a:xfrm>
          <a:custGeom>
            <a:rect b="b" l="l" r="r" t="t"/>
            <a:pathLst>
              <a:path extrusionOk="0" h="181830" w="164618">
                <a:moveTo>
                  <a:pt x="17337" y="0"/>
                </a:moveTo>
                <a:cubicBezTo>
                  <a:pt x="11319" y="0"/>
                  <a:pt x="5466" y="2631"/>
                  <a:pt x="351" y="7417"/>
                </a:cubicBezTo>
                <a:lnTo>
                  <a:pt x="0" y="23756"/>
                </a:lnTo>
                <a:cubicBezTo>
                  <a:pt x="11551" y="25117"/>
                  <a:pt x="25123" y="28148"/>
                  <a:pt x="31316" y="39963"/>
                </a:cubicBezTo>
                <a:cubicBezTo>
                  <a:pt x="35137" y="47342"/>
                  <a:pt x="35006" y="56214"/>
                  <a:pt x="38212" y="63944"/>
                </a:cubicBezTo>
                <a:cubicBezTo>
                  <a:pt x="42253" y="73739"/>
                  <a:pt x="51125" y="80107"/>
                  <a:pt x="59733" y="84675"/>
                </a:cubicBezTo>
                <a:cubicBezTo>
                  <a:pt x="68386" y="89243"/>
                  <a:pt x="76336" y="94382"/>
                  <a:pt x="84900" y="99960"/>
                </a:cubicBezTo>
                <a:cubicBezTo>
                  <a:pt x="106334" y="113927"/>
                  <a:pt x="117885" y="167116"/>
                  <a:pt x="111956" y="181830"/>
                </a:cubicBezTo>
                <a:lnTo>
                  <a:pt x="164618" y="98159"/>
                </a:lnTo>
                <a:cubicBezTo>
                  <a:pt x="155043" y="77033"/>
                  <a:pt x="135498" y="61353"/>
                  <a:pt x="115426" y="58673"/>
                </a:cubicBezTo>
                <a:cubicBezTo>
                  <a:pt x="112484" y="58295"/>
                  <a:pt x="109552" y="58172"/>
                  <a:pt x="106623" y="58172"/>
                </a:cubicBezTo>
                <a:cubicBezTo>
                  <a:pt x="101103" y="58172"/>
                  <a:pt x="95600" y="58611"/>
                  <a:pt x="90084" y="58611"/>
                </a:cubicBezTo>
                <a:cubicBezTo>
                  <a:pt x="89352" y="58611"/>
                  <a:pt x="88620" y="58603"/>
                  <a:pt x="87887" y="58586"/>
                </a:cubicBezTo>
                <a:cubicBezTo>
                  <a:pt x="78664" y="58366"/>
                  <a:pt x="68781" y="56302"/>
                  <a:pt x="61227" y="49362"/>
                </a:cubicBezTo>
                <a:cubicBezTo>
                  <a:pt x="48841" y="38074"/>
                  <a:pt x="45854" y="17036"/>
                  <a:pt x="33073" y="6319"/>
                </a:cubicBezTo>
                <a:cubicBezTo>
                  <a:pt x="27958" y="2002"/>
                  <a:pt x="22585" y="0"/>
                  <a:pt x="17337"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329" name="Google Shape;1329;p33"/>
          <p:cNvGrpSpPr/>
          <p:nvPr/>
        </p:nvGrpSpPr>
        <p:grpSpPr>
          <a:xfrm rot="-4498532">
            <a:off x="154133" y="3097747"/>
            <a:ext cx="1909331" cy="1939678"/>
            <a:chOff x="-754697" y="1352100"/>
            <a:chExt cx="6171556" cy="3954075"/>
          </a:xfrm>
        </p:grpSpPr>
        <p:sp>
          <p:nvSpPr>
            <p:cNvPr id="1330" name="Google Shape;1330;p33"/>
            <p:cNvSpPr/>
            <p:nvPr/>
          </p:nvSpPr>
          <p:spPr>
            <a:xfrm rot="-5400000">
              <a:off x="58844" y="2158513"/>
              <a:ext cx="2111360" cy="3738443"/>
            </a:xfrm>
            <a:custGeom>
              <a:rect b="b" l="l" r="r" t="t"/>
              <a:pathLst>
                <a:path extrusionOk="0" h="68080" w="38310">
                  <a:moveTo>
                    <a:pt x="314" y="1"/>
                  </a:moveTo>
                  <a:cubicBezTo>
                    <a:pt x="147" y="1"/>
                    <a:pt x="1" y="191"/>
                    <a:pt x="153" y="313"/>
                  </a:cubicBezTo>
                  <a:cubicBezTo>
                    <a:pt x="3661" y="3942"/>
                    <a:pt x="6968" y="7693"/>
                    <a:pt x="10074" y="11645"/>
                  </a:cubicBezTo>
                  <a:cubicBezTo>
                    <a:pt x="13179" y="15597"/>
                    <a:pt x="16083" y="19711"/>
                    <a:pt x="18785" y="23945"/>
                  </a:cubicBezTo>
                  <a:cubicBezTo>
                    <a:pt x="21527" y="28261"/>
                    <a:pt x="24027" y="32737"/>
                    <a:pt x="26326" y="37294"/>
                  </a:cubicBezTo>
                  <a:cubicBezTo>
                    <a:pt x="28625" y="41852"/>
                    <a:pt x="30682" y="46570"/>
                    <a:pt x="32537" y="51369"/>
                  </a:cubicBezTo>
                  <a:cubicBezTo>
                    <a:pt x="34392" y="56168"/>
                    <a:pt x="36005" y="61048"/>
                    <a:pt x="37376" y="66049"/>
                  </a:cubicBezTo>
                  <a:cubicBezTo>
                    <a:pt x="37538" y="66694"/>
                    <a:pt x="37739" y="67299"/>
                    <a:pt x="37901" y="67904"/>
                  </a:cubicBezTo>
                  <a:cubicBezTo>
                    <a:pt x="37918" y="68026"/>
                    <a:pt x="38002" y="68080"/>
                    <a:pt x="38087" y="68080"/>
                  </a:cubicBezTo>
                  <a:cubicBezTo>
                    <a:pt x="38198" y="68080"/>
                    <a:pt x="38309" y="67984"/>
                    <a:pt x="38263" y="67824"/>
                  </a:cubicBezTo>
                  <a:cubicBezTo>
                    <a:pt x="36973" y="62823"/>
                    <a:pt x="35400" y="57903"/>
                    <a:pt x="33626" y="53023"/>
                  </a:cubicBezTo>
                  <a:cubicBezTo>
                    <a:pt x="31811" y="48183"/>
                    <a:pt x="29794" y="43465"/>
                    <a:pt x="27536" y="38827"/>
                  </a:cubicBezTo>
                  <a:cubicBezTo>
                    <a:pt x="25278" y="34229"/>
                    <a:pt x="22858" y="29753"/>
                    <a:pt x="20156" y="25438"/>
                  </a:cubicBezTo>
                  <a:cubicBezTo>
                    <a:pt x="17494" y="21082"/>
                    <a:pt x="14631" y="16888"/>
                    <a:pt x="11525" y="12855"/>
                  </a:cubicBezTo>
                  <a:cubicBezTo>
                    <a:pt x="8460" y="8862"/>
                    <a:pt x="5194" y="5031"/>
                    <a:pt x="1725" y="1361"/>
                  </a:cubicBezTo>
                  <a:cubicBezTo>
                    <a:pt x="1322" y="918"/>
                    <a:pt x="879" y="514"/>
                    <a:pt x="475" y="71"/>
                  </a:cubicBezTo>
                  <a:cubicBezTo>
                    <a:pt x="426" y="21"/>
                    <a:pt x="369" y="1"/>
                    <a:pt x="314" y="1"/>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31" name="Google Shape;1331;p33"/>
            <p:cNvSpPr/>
            <p:nvPr/>
          </p:nvSpPr>
          <p:spPr>
            <a:xfrm rot="-5400000">
              <a:off x="-57623" y="2120398"/>
              <a:ext cx="2476039" cy="939443"/>
            </a:xfrm>
            <a:custGeom>
              <a:rect b="b" l="l" r="r" t="t"/>
              <a:pathLst>
                <a:path extrusionOk="0" h="17108" w="44927">
                  <a:moveTo>
                    <a:pt x="8186" y="0"/>
                  </a:moveTo>
                  <a:cubicBezTo>
                    <a:pt x="5062" y="0"/>
                    <a:pt x="1997" y="894"/>
                    <a:pt x="0" y="3391"/>
                  </a:cubicBezTo>
                  <a:lnTo>
                    <a:pt x="202" y="3431"/>
                  </a:lnTo>
                  <a:cubicBezTo>
                    <a:pt x="6735" y="8391"/>
                    <a:pt x="13752" y="12787"/>
                    <a:pt x="21415" y="15207"/>
                  </a:cubicBezTo>
                  <a:cubicBezTo>
                    <a:pt x="25260" y="16421"/>
                    <a:pt x="29289" y="17107"/>
                    <a:pt x="33291" y="17107"/>
                  </a:cubicBezTo>
                  <a:cubicBezTo>
                    <a:pt x="37263" y="17107"/>
                    <a:pt x="41210" y="16431"/>
                    <a:pt x="44927" y="14925"/>
                  </a:cubicBezTo>
                  <a:cubicBezTo>
                    <a:pt x="43193" y="13190"/>
                    <a:pt x="40934" y="12182"/>
                    <a:pt x="38756" y="11214"/>
                  </a:cubicBezTo>
                  <a:lnTo>
                    <a:pt x="23230" y="4439"/>
                  </a:lnTo>
                  <a:cubicBezTo>
                    <a:pt x="19681" y="2907"/>
                    <a:pt x="16132" y="1334"/>
                    <a:pt x="12381" y="487"/>
                  </a:cubicBezTo>
                  <a:cubicBezTo>
                    <a:pt x="11034" y="185"/>
                    <a:pt x="9604" y="0"/>
                    <a:pt x="8186"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32" name="Google Shape;1332;p33"/>
            <p:cNvSpPr/>
            <p:nvPr/>
          </p:nvSpPr>
          <p:spPr>
            <a:xfrm rot="-5400000">
              <a:off x="2604364" y="700076"/>
              <a:ext cx="1778205" cy="3846785"/>
            </a:xfrm>
            <a:custGeom>
              <a:rect b="b" l="l" r="r" t="t"/>
              <a:pathLst>
                <a:path extrusionOk="0" h="70053" w="32265">
                  <a:moveTo>
                    <a:pt x="445" y="1"/>
                  </a:moveTo>
                  <a:lnTo>
                    <a:pt x="445" y="1"/>
                  </a:lnTo>
                  <a:cubicBezTo>
                    <a:pt x="1" y="8228"/>
                    <a:pt x="2300" y="16334"/>
                    <a:pt x="5082" y="24077"/>
                  </a:cubicBezTo>
                  <a:cubicBezTo>
                    <a:pt x="9438" y="36135"/>
                    <a:pt x="15003" y="47710"/>
                    <a:pt x="21738" y="58599"/>
                  </a:cubicBezTo>
                  <a:cubicBezTo>
                    <a:pt x="24440" y="62995"/>
                    <a:pt x="27465" y="67390"/>
                    <a:pt x="31699" y="70052"/>
                  </a:cubicBezTo>
                  <a:cubicBezTo>
                    <a:pt x="32264" y="69649"/>
                    <a:pt x="32264" y="68762"/>
                    <a:pt x="32143" y="68036"/>
                  </a:cubicBezTo>
                  <a:cubicBezTo>
                    <a:pt x="31095" y="59446"/>
                    <a:pt x="30006" y="50815"/>
                    <a:pt x="28917" y="42225"/>
                  </a:cubicBezTo>
                  <a:cubicBezTo>
                    <a:pt x="28554" y="38757"/>
                    <a:pt x="27989" y="35329"/>
                    <a:pt x="27223" y="31901"/>
                  </a:cubicBezTo>
                  <a:cubicBezTo>
                    <a:pt x="24239" y="19399"/>
                    <a:pt x="11212" y="5445"/>
                    <a:pt x="445" y="1"/>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33" name="Google Shape;1333;p33"/>
            <p:cNvSpPr/>
            <p:nvPr/>
          </p:nvSpPr>
          <p:spPr>
            <a:xfrm rot="-5400000">
              <a:off x="1895155" y="2583442"/>
              <a:ext cx="853582" cy="3058352"/>
            </a:xfrm>
            <a:custGeom>
              <a:rect b="b" l="l" r="r" t="t"/>
              <a:pathLst>
                <a:path extrusionOk="0" h="55695" w="15488">
                  <a:moveTo>
                    <a:pt x="11696" y="0"/>
                  </a:moveTo>
                  <a:cubicBezTo>
                    <a:pt x="4800" y="5001"/>
                    <a:pt x="1170" y="14156"/>
                    <a:pt x="566" y="23189"/>
                  </a:cubicBezTo>
                  <a:cubicBezTo>
                    <a:pt x="1" y="32183"/>
                    <a:pt x="2098" y="41136"/>
                    <a:pt x="4518" y="49766"/>
                  </a:cubicBezTo>
                  <a:cubicBezTo>
                    <a:pt x="5163" y="51944"/>
                    <a:pt x="5849" y="54202"/>
                    <a:pt x="7421" y="55695"/>
                  </a:cubicBezTo>
                  <a:cubicBezTo>
                    <a:pt x="8873" y="46741"/>
                    <a:pt x="10769" y="37829"/>
                    <a:pt x="13148" y="29077"/>
                  </a:cubicBezTo>
                  <a:cubicBezTo>
                    <a:pt x="15487" y="20326"/>
                    <a:pt x="14237" y="8711"/>
                    <a:pt x="11696"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34" name="Google Shape;1334;p33"/>
            <p:cNvSpPr/>
            <p:nvPr/>
          </p:nvSpPr>
          <p:spPr>
            <a:xfrm rot="-5400000">
              <a:off x="-967442" y="3510662"/>
              <a:ext cx="1631495" cy="399324"/>
            </a:xfrm>
            <a:custGeom>
              <a:rect b="b" l="l" r="r" t="t"/>
              <a:pathLst>
                <a:path extrusionOk="0" h="7272" w="29603">
                  <a:moveTo>
                    <a:pt x="14143" y="0"/>
                  </a:moveTo>
                  <a:cubicBezTo>
                    <a:pt x="11170" y="0"/>
                    <a:pt x="8191" y="288"/>
                    <a:pt x="5244" y="872"/>
                  </a:cubicBezTo>
                  <a:cubicBezTo>
                    <a:pt x="3187" y="1275"/>
                    <a:pt x="888" y="2001"/>
                    <a:pt x="1" y="4058"/>
                  </a:cubicBezTo>
                  <a:cubicBezTo>
                    <a:pt x="4518" y="6518"/>
                    <a:pt x="10446" y="6962"/>
                    <a:pt x="15487" y="7244"/>
                  </a:cubicBezTo>
                  <a:cubicBezTo>
                    <a:pt x="15858" y="7262"/>
                    <a:pt x="16230" y="7271"/>
                    <a:pt x="16603" y="7271"/>
                  </a:cubicBezTo>
                  <a:cubicBezTo>
                    <a:pt x="21253" y="7271"/>
                    <a:pt x="25981" y="5858"/>
                    <a:pt x="29602" y="2647"/>
                  </a:cubicBezTo>
                  <a:cubicBezTo>
                    <a:pt x="24609" y="896"/>
                    <a:pt x="19386" y="0"/>
                    <a:pt x="14143"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35" name="Google Shape;1335;p33"/>
            <p:cNvSpPr/>
            <p:nvPr/>
          </p:nvSpPr>
          <p:spPr>
            <a:xfrm rot="-5400000">
              <a:off x="140117" y="4026774"/>
              <a:ext cx="844654" cy="1714149"/>
            </a:xfrm>
            <a:custGeom>
              <a:rect b="b" l="l" r="r" t="t"/>
              <a:pathLst>
                <a:path extrusionOk="0" h="31216" w="15326">
                  <a:moveTo>
                    <a:pt x="11696" y="0"/>
                  </a:moveTo>
                  <a:cubicBezTo>
                    <a:pt x="6897" y="2864"/>
                    <a:pt x="3428" y="7986"/>
                    <a:pt x="1735" y="13632"/>
                  </a:cubicBezTo>
                  <a:cubicBezTo>
                    <a:pt x="41" y="19237"/>
                    <a:pt x="0" y="25367"/>
                    <a:pt x="1009" y="31215"/>
                  </a:cubicBezTo>
                  <a:cubicBezTo>
                    <a:pt x="4074" y="26577"/>
                    <a:pt x="7058" y="21859"/>
                    <a:pt x="9921" y="17019"/>
                  </a:cubicBezTo>
                  <a:cubicBezTo>
                    <a:pt x="11131" y="15084"/>
                    <a:pt x="12139" y="13027"/>
                    <a:pt x="12946" y="10889"/>
                  </a:cubicBezTo>
                  <a:cubicBezTo>
                    <a:pt x="13793" y="8187"/>
                    <a:pt x="15325" y="3025"/>
                    <a:pt x="11696"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36" name="Google Shape;1336;p33"/>
            <p:cNvSpPr/>
            <p:nvPr/>
          </p:nvSpPr>
          <p:spPr>
            <a:xfrm rot="-5400000">
              <a:off x="2581706" y="1169765"/>
              <a:ext cx="1405810" cy="3070158"/>
            </a:xfrm>
            <a:custGeom>
              <a:rect b="b" l="l" r="r" t="t"/>
              <a:pathLst>
                <a:path extrusionOk="0" h="55910" w="25508">
                  <a:moveTo>
                    <a:pt x="361" y="0"/>
                  </a:moveTo>
                  <a:cubicBezTo>
                    <a:pt x="179" y="0"/>
                    <a:pt x="1" y="257"/>
                    <a:pt x="156" y="443"/>
                  </a:cubicBezTo>
                  <a:lnTo>
                    <a:pt x="277" y="564"/>
                  </a:lnTo>
                  <a:lnTo>
                    <a:pt x="640" y="1048"/>
                  </a:lnTo>
                  <a:cubicBezTo>
                    <a:pt x="1083" y="1693"/>
                    <a:pt x="1527" y="2298"/>
                    <a:pt x="1970" y="2943"/>
                  </a:cubicBezTo>
                  <a:cubicBezTo>
                    <a:pt x="3584" y="5242"/>
                    <a:pt x="5076" y="7581"/>
                    <a:pt x="6487" y="10001"/>
                  </a:cubicBezTo>
                  <a:cubicBezTo>
                    <a:pt x="8665" y="13590"/>
                    <a:pt x="10722" y="17300"/>
                    <a:pt x="12577" y="21091"/>
                  </a:cubicBezTo>
                  <a:cubicBezTo>
                    <a:pt x="14956" y="25850"/>
                    <a:pt x="17094" y="30770"/>
                    <a:pt x="18989" y="35771"/>
                  </a:cubicBezTo>
                  <a:cubicBezTo>
                    <a:pt x="21167" y="41538"/>
                    <a:pt x="22982" y="47426"/>
                    <a:pt x="24434" y="53395"/>
                  </a:cubicBezTo>
                  <a:cubicBezTo>
                    <a:pt x="24635" y="54161"/>
                    <a:pt x="24797" y="54968"/>
                    <a:pt x="24958" y="55734"/>
                  </a:cubicBezTo>
                  <a:cubicBezTo>
                    <a:pt x="24989" y="55857"/>
                    <a:pt x="25078" y="55910"/>
                    <a:pt x="25175" y="55910"/>
                  </a:cubicBezTo>
                  <a:cubicBezTo>
                    <a:pt x="25332" y="55910"/>
                    <a:pt x="25507" y="55772"/>
                    <a:pt x="25482" y="55573"/>
                  </a:cubicBezTo>
                  <a:cubicBezTo>
                    <a:pt x="24111" y="49483"/>
                    <a:pt x="22337" y="43474"/>
                    <a:pt x="20199" y="37586"/>
                  </a:cubicBezTo>
                  <a:cubicBezTo>
                    <a:pt x="18344" y="32424"/>
                    <a:pt x="16207" y="27383"/>
                    <a:pt x="13827" y="22463"/>
                  </a:cubicBezTo>
                  <a:cubicBezTo>
                    <a:pt x="11932" y="18470"/>
                    <a:pt x="9875" y="14598"/>
                    <a:pt x="7617" y="10807"/>
                  </a:cubicBezTo>
                  <a:cubicBezTo>
                    <a:pt x="6124" y="8226"/>
                    <a:pt x="4471" y="5686"/>
                    <a:pt x="2777" y="3185"/>
                  </a:cubicBezTo>
                  <a:cubicBezTo>
                    <a:pt x="2091" y="2177"/>
                    <a:pt x="1366" y="1088"/>
                    <a:pt x="599" y="161"/>
                  </a:cubicBezTo>
                  <a:lnTo>
                    <a:pt x="519" y="80"/>
                  </a:lnTo>
                  <a:cubicBezTo>
                    <a:pt x="472" y="24"/>
                    <a:pt x="416" y="0"/>
                    <a:pt x="361" y="0"/>
                  </a:cubicBezTo>
                  <a:close/>
                </a:path>
              </a:pathLst>
            </a:custGeom>
            <a:solidFill>
              <a:srgbClr val="ED931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37" name="Google Shape;1337;p33"/>
            <p:cNvSpPr/>
            <p:nvPr/>
          </p:nvSpPr>
          <p:spPr>
            <a:xfrm rot="-5400000">
              <a:off x="173498" y="2212286"/>
              <a:ext cx="2072506" cy="627705"/>
            </a:xfrm>
            <a:custGeom>
              <a:rect b="b" l="l" r="r" t="t"/>
              <a:pathLst>
                <a:path extrusionOk="0" h="11431" w="37605">
                  <a:moveTo>
                    <a:pt x="939" y="1"/>
                  </a:moveTo>
                  <a:cubicBezTo>
                    <a:pt x="740" y="1"/>
                    <a:pt x="540" y="29"/>
                    <a:pt x="340" y="58"/>
                  </a:cubicBezTo>
                  <a:lnTo>
                    <a:pt x="300" y="58"/>
                  </a:lnTo>
                  <a:cubicBezTo>
                    <a:pt x="0" y="95"/>
                    <a:pt x="83" y="550"/>
                    <a:pt x="355" y="550"/>
                  </a:cubicBezTo>
                  <a:cubicBezTo>
                    <a:pt x="376" y="550"/>
                    <a:pt x="398" y="548"/>
                    <a:pt x="421" y="542"/>
                  </a:cubicBezTo>
                  <a:lnTo>
                    <a:pt x="421" y="501"/>
                  </a:lnTo>
                  <a:lnTo>
                    <a:pt x="905" y="501"/>
                  </a:lnTo>
                  <a:cubicBezTo>
                    <a:pt x="1469" y="501"/>
                    <a:pt x="2074" y="542"/>
                    <a:pt x="2639" y="622"/>
                  </a:cubicBezTo>
                  <a:cubicBezTo>
                    <a:pt x="5301" y="985"/>
                    <a:pt x="7922" y="1671"/>
                    <a:pt x="10423" y="2599"/>
                  </a:cubicBezTo>
                  <a:cubicBezTo>
                    <a:pt x="14980" y="4171"/>
                    <a:pt x="19295" y="6309"/>
                    <a:pt x="23771" y="8003"/>
                  </a:cubicBezTo>
                  <a:cubicBezTo>
                    <a:pt x="26917" y="9213"/>
                    <a:pt x="30143" y="10140"/>
                    <a:pt x="33450" y="10866"/>
                  </a:cubicBezTo>
                  <a:cubicBezTo>
                    <a:pt x="34338" y="11068"/>
                    <a:pt x="35225" y="11189"/>
                    <a:pt x="36112" y="11310"/>
                  </a:cubicBezTo>
                  <a:cubicBezTo>
                    <a:pt x="36475" y="11390"/>
                    <a:pt x="36838" y="11431"/>
                    <a:pt x="37241" y="11431"/>
                  </a:cubicBezTo>
                  <a:lnTo>
                    <a:pt x="37282" y="11431"/>
                  </a:lnTo>
                  <a:cubicBezTo>
                    <a:pt x="37604" y="11431"/>
                    <a:pt x="37604" y="10947"/>
                    <a:pt x="37282" y="10947"/>
                  </a:cubicBezTo>
                  <a:cubicBezTo>
                    <a:pt x="36273" y="10866"/>
                    <a:pt x="35265" y="10705"/>
                    <a:pt x="34257" y="10503"/>
                  </a:cubicBezTo>
                  <a:cubicBezTo>
                    <a:pt x="31192" y="9898"/>
                    <a:pt x="28127" y="9051"/>
                    <a:pt x="25183" y="8003"/>
                  </a:cubicBezTo>
                  <a:cubicBezTo>
                    <a:pt x="22884" y="7196"/>
                    <a:pt x="20626" y="6269"/>
                    <a:pt x="18408" y="5301"/>
                  </a:cubicBezTo>
                  <a:cubicBezTo>
                    <a:pt x="16149" y="4333"/>
                    <a:pt x="13971" y="3365"/>
                    <a:pt x="11713" y="2518"/>
                  </a:cubicBezTo>
                  <a:cubicBezTo>
                    <a:pt x="8971" y="1469"/>
                    <a:pt x="6107" y="663"/>
                    <a:pt x="3244" y="179"/>
                  </a:cubicBezTo>
                  <a:cubicBezTo>
                    <a:pt x="2558" y="58"/>
                    <a:pt x="1873" y="18"/>
                    <a:pt x="1187" y="18"/>
                  </a:cubicBezTo>
                  <a:cubicBezTo>
                    <a:pt x="1105" y="6"/>
                    <a:pt x="1022" y="1"/>
                    <a:pt x="939" y="1"/>
                  </a:cubicBezTo>
                  <a:close/>
                </a:path>
              </a:pathLst>
            </a:custGeom>
            <a:solidFill>
              <a:srgbClr val="ED931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38" name="Google Shape;1338;p33"/>
            <p:cNvSpPr/>
            <p:nvPr/>
          </p:nvSpPr>
          <p:spPr>
            <a:xfrm rot="-5400000">
              <a:off x="1927538" y="2923913"/>
              <a:ext cx="349248" cy="2321591"/>
            </a:xfrm>
            <a:custGeom>
              <a:rect b="b" l="l" r="r" t="t"/>
              <a:pathLst>
                <a:path extrusionOk="0" h="42278" w="6337">
                  <a:moveTo>
                    <a:pt x="5975" y="0"/>
                  </a:moveTo>
                  <a:cubicBezTo>
                    <a:pt x="5906" y="0"/>
                    <a:pt x="5843" y="34"/>
                    <a:pt x="5808" y="117"/>
                  </a:cubicBezTo>
                  <a:lnTo>
                    <a:pt x="5808" y="157"/>
                  </a:lnTo>
                  <a:cubicBezTo>
                    <a:pt x="5525" y="803"/>
                    <a:pt x="5243" y="1488"/>
                    <a:pt x="5001" y="2174"/>
                  </a:cubicBezTo>
                  <a:cubicBezTo>
                    <a:pt x="4316" y="3989"/>
                    <a:pt x="3751" y="5884"/>
                    <a:pt x="3227" y="7739"/>
                  </a:cubicBezTo>
                  <a:cubicBezTo>
                    <a:pt x="2420" y="10603"/>
                    <a:pt x="1775" y="13466"/>
                    <a:pt x="1291" y="16410"/>
                  </a:cubicBezTo>
                  <a:cubicBezTo>
                    <a:pt x="686" y="20040"/>
                    <a:pt x="323" y="23750"/>
                    <a:pt x="162" y="27420"/>
                  </a:cubicBezTo>
                  <a:cubicBezTo>
                    <a:pt x="0" y="31775"/>
                    <a:pt x="202" y="36131"/>
                    <a:pt x="726" y="40406"/>
                  </a:cubicBezTo>
                  <a:cubicBezTo>
                    <a:pt x="807" y="40970"/>
                    <a:pt x="847" y="41535"/>
                    <a:pt x="928" y="42100"/>
                  </a:cubicBezTo>
                  <a:cubicBezTo>
                    <a:pt x="959" y="42226"/>
                    <a:pt x="1052" y="42278"/>
                    <a:pt x="1152" y="42278"/>
                  </a:cubicBezTo>
                  <a:cubicBezTo>
                    <a:pt x="1307" y="42278"/>
                    <a:pt x="1477" y="42151"/>
                    <a:pt x="1452" y="41979"/>
                  </a:cubicBezTo>
                  <a:cubicBezTo>
                    <a:pt x="847" y="37623"/>
                    <a:pt x="565" y="33227"/>
                    <a:pt x="646" y="28872"/>
                  </a:cubicBezTo>
                  <a:cubicBezTo>
                    <a:pt x="807" y="22056"/>
                    <a:pt x="1734" y="15321"/>
                    <a:pt x="3469" y="8788"/>
                  </a:cubicBezTo>
                  <a:cubicBezTo>
                    <a:pt x="3993" y="6771"/>
                    <a:pt x="4598" y="4795"/>
                    <a:pt x="5324" y="2819"/>
                  </a:cubicBezTo>
                  <a:cubicBezTo>
                    <a:pt x="5525" y="2255"/>
                    <a:pt x="5727" y="1690"/>
                    <a:pt x="5969" y="1125"/>
                  </a:cubicBezTo>
                  <a:lnTo>
                    <a:pt x="6090" y="843"/>
                  </a:lnTo>
                  <a:cubicBezTo>
                    <a:pt x="6090" y="803"/>
                    <a:pt x="6130" y="762"/>
                    <a:pt x="6130" y="722"/>
                  </a:cubicBezTo>
                  <a:lnTo>
                    <a:pt x="6130" y="682"/>
                  </a:lnTo>
                  <a:cubicBezTo>
                    <a:pt x="6171" y="601"/>
                    <a:pt x="6211" y="520"/>
                    <a:pt x="6251" y="440"/>
                  </a:cubicBezTo>
                  <a:lnTo>
                    <a:pt x="6251" y="399"/>
                  </a:lnTo>
                  <a:cubicBezTo>
                    <a:pt x="6337" y="200"/>
                    <a:pt x="6140" y="0"/>
                    <a:pt x="5975" y="0"/>
                  </a:cubicBezTo>
                  <a:close/>
                </a:path>
              </a:pathLst>
            </a:custGeom>
            <a:solidFill>
              <a:srgbClr val="ED931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39" name="Google Shape;1339;p33"/>
            <p:cNvSpPr/>
            <p:nvPr/>
          </p:nvSpPr>
          <p:spPr>
            <a:xfrm rot="-5400000">
              <a:off x="205460" y="4311468"/>
              <a:ext cx="545448" cy="1188911"/>
            </a:xfrm>
            <a:custGeom>
              <a:rect b="b" l="l" r="r" t="t"/>
              <a:pathLst>
                <a:path extrusionOk="0" h="21651" w="9897">
                  <a:moveTo>
                    <a:pt x="9500" y="0"/>
                  </a:moveTo>
                  <a:cubicBezTo>
                    <a:pt x="9446" y="0"/>
                    <a:pt x="9391" y="18"/>
                    <a:pt x="9341" y="59"/>
                  </a:cubicBezTo>
                  <a:cubicBezTo>
                    <a:pt x="8414" y="906"/>
                    <a:pt x="7607" y="1915"/>
                    <a:pt x="6922" y="3003"/>
                  </a:cubicBezTo>
                  <a:cubicBezTo>
                    <a:pt x="4946" y="5947"/>
                    <a:pt x="3373" y="9133"/>
                    <a:pt x="2284" y="12521"/>
                  </a:cubicBezTo>
                  <a:cubicBezTo>
                    <a:pt x="1316" y="15384"/>
                    <a:pt x="550" y="18329"/>
                    <a:pt x="25" y="21313"/>
                  </a:cubicBezTo>
                  <a:cubicBezTo>
                    <a:pt x="1" y="21512"/>
                    <a:pt x="176" y="21650"/>
                    <a:pt x="333" y="21650"/>
                  </a:cubicBezTo>
                  <a:cubicBezTo>
                    <a:pt x="429" y="21650"/>
                    <a:pt x="519" y="21597"/>
                    <a:pt x="550" y="21474"/>
                  </a:cubicBezTo>
                  <a:cubicBezTo>
                    <a:pt x="1316" y="16675"/>
                    <a:pt x="2768" y="12037"/>
                    <a:pt x="4825" y="7641"/>
                  </a:cubicBezTo>
                  <a:cubicBezTo>
                    <a:pt x="5873" y="5343"/>
                    <a:pt x="7244" y="3205"/>
                    <a:pt x="8898" y="1269"/>
                  </a:cubicBezTo>
                  <a:cubicBezTo>
                    <a:pt x="9140" y="987"/>
                    <a:pt x="9422" y="705"/>
                    <a:pt x="9704" y="422"/>
                  </a:cubicBezTo>
                  <a:cubicBezTo>
                    <a:pt x="9897" y="262"/>
                    <a:pt x="9707" y="0"/>
                    <a:pt x="9500" y="0"/>
                  </a:cubicBezTo>
                  <a:close/>
                </a:path>
              </a:pathLst>
            </a:custGeom>
            <a:solidFill>
              <a:srgbClr val="ED931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40" name="Google Shape;1340;p33"/>
            <p:cNvSpPr/>
            <p:nvPr/>
          </p:nvSpPr>
          <p:spPr>
            <a:xfrm rot="-5400000">
              <a:off x="-842421" y="3681359"/>
              <a:ext cx="1323361" cy="87750"/>
            </a:xfrm>
            <a:custGeom>
              <a:rect b="b" l="l" r="r" t="t"/>
              <a:pathLst>
                <a:path extrusionOk="0" h="1598" w="24012">
                  <a:moveTo>
                    <a:pt x="13224" y="1"/>
                  </a:moveTo>
                  <a:cubicBezTo>
                    <a:pt x="11591" y="1"/>
                    <a:pt x="9957" y="32"/>
                    <a:pt x="8324" y="97"/>
                  </a:cubicBezTo>
                  <a:cubicBezTo>
                    <a:pt x="5945" y="177"/>
                    <a:pt x="3566" y="419"/>
                    <a:pt x="1267" y="863"/>
                  </a:cubicBezTo>
                  <a:cubicBezTo>
                    <a:pt x="944" y="944"/>
                    <a:pt x="622" y="984"/>
                    <a:pt x="299" y="1105"/>
                  </a:cubicBezTo>
                  <a:cubicBezTo>
                    <a:pt x="1" y="1179"/>
                    <a:pt x="116" y="1598"/>
                    <a:pt x="357" y="1598"/>
                  </a:cubicBezTo>
                  <a:cubicBezTo>
                    <a:pt x="377" y="1598"/>
                    <a:pt x="398" y="1595"/>
                    <a:pt x="420" y="1589"/>
                  </a:cubicBezTo>
                  <a:cubicBezTo>
                    <a:pt x="1428" y="1307"/>
                    <a:pt x="2436" y="1105"/>
                    <a:pt x="3485" y="1024"/>
                  </a:cubicBezTo>
                  <a:cubicBezTo>
                    <a:pt x="6383" y="654"/>
                    <a:pt x="9309" y="480"/>
                    <a:pt x="12240" y="480"/>
                  </a:cubicBezTo>
                  <a:cubicBezTo>
                    <a:pt x="12817" y="480"/>
                    <a:pt x="13394" y="487"/>
                    <a:pt x="13970" y="500"/>
                  </a:cubicBezTo>
                  <a:cubicBezTo>
                    <a:pt x="17197" y="540"/>
                    <a:pt x="20463" y="702"/>
                    <a:pt x="23690" y="944"/>
                  </a:cubicBezTo>
                  <a:cubicBezTo>
                    <a:pt x="23702" y="945"/>
                    <a:pt x="23713" y="946"/>
                    <a:pt x="23724" y="946"/>
                  </a:cubicBezTo>
                  <a:cubicBezTo>
                    <a:pt x="24012" y="946"/>
                    <a:pt x="24000" y="458"/>
                    <a:pt x="23690" y="419"/>
                  </a:cubicBezTo>
                  <a:cubicBezTo>
                    <a:pt x="20201" y="145"/>
                    <a:pt x="16712" y="1"/>
                    <a:pt x="13224" y="1"/>
                  </a:cubicBezTo>
                  <a:close/>
                </a:path>
              </a:pathLst>
            </a:custGeom>
            <a:solidFill>
              <a:srgbClr val="ED931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341" name="Google Shape;1341;p33"/>
          <p:cNvGrpSpPr/>
          <p:nvPr/>
        </p:nvGrpSpPr>
        <p:grpSpPr>
          <a:xfrm rot="-7699724">
            <a:off x="6310521" y="-2358085"/>
            <a:ext cx="3806887" cy="4765914"/>
            <a:chOff x="6132853" y="1390870"/>
            <a:chExt cx="3806719" cy="4765704"/>
          </a:xfrm>
        </p:grpSpPr>
        <p:sp>
          <p:nvSpPr>
            <p:cNvPr id="1342" name="Google Shape;1342;p33"/>
            <p:cNvSpPr/>
            <p:nvPr/>
          </p:nvSpPr>
          <p:spPr>
            <a:xfrm rot="-9401137">
              <a:off x="6864169" y="1684114"/>
              <a:ext cx="2344087" cy="4179216"/>
            </a:xfrm>
            <a:custGeom>
              <a:rect b="b" l="l" r="r" t="t"/>
              <a:pathLst>
                <a:path extrusionOk="0" h="122521" w="68721">
                  <a:moveTo>
                    <a:pt x="66664" y="0"/>
                  </a:moveTo>
                  <a:lnTo>
                    <a:pt x="51581" y="8792"/>
                  </a:lnTo>
                  <a:cubicBezTo>
                    <a:pt x="51218" y="24521"/>
                    <a:pt x="46822" y="40410"/>
                    <a:pt x="37708" y="52549"/>
                  </a:cubicBezTo>
                  <a:cubicBezTo>
                    <a:pt x="28917" y="64244"/>
                    <a:pt x="15515" y="72109"/>
                    <a:pt x="1716" y="72109"/>
                  </a:cubicBezTo>
                  <a:cubicBezTo>
                    <a:pt x="1145" y="72109"/>
                    <a:pt x="573" y="72096"/>
                    <a:pt x="0" y="72069"/>
                  </a:cubicBezTo>
                  <a:lnTo>
                    <a:pt x="0" y="72069"/>
                  </a:lnTo>
                  <a:lnTo>
                    <a:pt x="6412" y="122520"/>
                  </a:lnTo>
                  <a:cubicBezTo>
                    <a:pt x="9518" y="113406"/>
                    <a:pt x="18350" y="108486"/>
                    <a:pt x="26294" y="103969"/>
                  </a:cubicBezTo>
                  <a:cubicBezTo>
                    <a:pt x="36498" y="98161"/>
                    <a:pt x="46540" y="91507"/>
                    <a:pt x="54484" y="82393"/>
                  </a:cubicBezTo>
                  <a:cubicBezTo>
                    <a:pt x="62470" y="73319"/>
                    <a:pt x="68237" y="61422"/>
                    <a:pt x="68559" y="48879"/>
                  </a:cubicBezTo>
                  <a:cubicBezTo>
                    <a:pt x="68721" y="42628"/>
                    <a:pt x="67591" y="36458"/>
                    <a:pt x="66825" y="30247"/>
                  </a:cubicBezTo>
                  <a:cubicBezTo>
                    <a:pt x="65656" y="20205"/>
                    <a:pt x="65575" y="10042"/>
                    <a:pt x="66664"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43" name="Google Shape;1343;p33"/>
            <p:cNvSpPr/>
            <p:nvPr/>
          </p:nvSpPr>
          <p:spPr>
            <a:xfrm rot="-9401137">
              <a:off x="7272015" y="4313412"/>
              <a:ext cx="31688" cy="19545"/>
            </a:xfrm>
            <a:custGeom>
              <a:rect b="b" l="l" r="r" t="t"/>
              <a:pathLst>
                <a:path extrusionOk="0" h="573" w="929">
                  <a:moveTo>
                    <a:pt x="538" y="0"/>
                  </a:moveTo>
                  <a:cubicBezTo>
                    <a:pt x="478" y="0"/>
                    <a:pt x="418" y="15"/>
                    <a:pt x="364" y="48"/>
                  </a:cubicBezTo>
                  <a:cubicBezTo>
                    <a:pt x="243" y="48"/>
                    <a:pt x="202" y="129"/>
                    <a:pt x="122" y="209"/>
                  </a:cubicBezTo>
                  <a:cubicBezTo>
                    <a:pt x="41" y="290"/>
                    <a:pt x="1" y="451"/>
                    <a:pt x="41" y="572"/>
                  </a:cubicBezTo>
                  <a:lnTo>
                    <a:pt x="323" y="451"/>
                  </a:lnTo>
                  <a:lnTo>
                    <a:pt x="323" y="491"/>
                  </a:lnTo>
                  <a:cubicBezTo>
                    <a:pt x="342" y="485"/>
                    <a:pt x="358" y="483"/>
                    <a:pt x="373" y="483"/>
                  </a:cubicBezTo>
                  <a:cubicBezTo>
                    <a:pt x="433" y="483"/>
                    <a:pt x="475" y="520"/>
                    <a:pt x="541" y="520"/>
                  </a:cubicBezTo>
                  <a:cubicBezTo>
                    <a:pt x="570" y="520"/>
                    <a:pt x="604" y="513"/>
                    <a:pt x="646" y="491"/>
                  </a:cubicBezTo>
                  <a:cubicBezTo>
                    <a:pt x="646" y="451"/>
                    <a:pt x="646" y="411"/>
                    <a:pt x="646" y="411"/>
                  </a:cubicBezTo>
                  <a:lnTo>
                    <a:pt x="928" y="290"/>
                  </a:lnTo>
                  <a:cubicBezTo>
                    <a:pt x="869" y="113"/>
                    <a:pt x="702" y="0"/>
                    <a:pt x="53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44" name="Google Shape;1344;p33"/>
            <p:cNvSpPr/>
            <p:nvPr/>
          </p:nvSpPr>
          <p:spPr>
            <a:xfrm rot="-9401137">
              <a:off x="8234467" y="2847548"/>
              <a:ext cx="42672" cy="50961"/>
            </a:xfrm>
            <a:custGeom>
              <a:rect b="b" l="l" r="r" t="t"/>
              <a:pathLst>
                <a:path extrusionOk="0" h="1494" w="1251">
                  <a:moveTo>
                    <a:pt x="484" y="1"/>
                  </a:moveTo>
                  <a:lnTo>
                    <a:pt x="323" y="82"/>
                  </a:lnTo>
                  <a:lnTo>
                    <a:pt x="162" y="203"/>
                  </a:lnTo>
                  <a:lnTo>
                    <a:pt x="81" y="324"/>
                  </a:lnTo>
                  <a:cubicBezTo>
                    <a:pt x="0" y="525"/>
                    <a:pt x="0" y="767"/>
                    <a:pt x="81" y="929"/>
                  </a:cubicBezTo>
                  <a:cubicBezTo>
                    <a:pt x="162" y="1251"/>
                    <a:pt x="403" y="1453"/>
                    <a:pt x="726" y="1493"/>
                  </a:cubicBezTo>
                  <a:lnTo>
                    <a:pt x="1008" y="1372"/>
                  </a:lnTo>
                  <a:lnTo>
                    <a:pt x="1250" y="1009"/>
                  </a:lnTo>
                  <a:lnTo>
                    <a:pt x="1250" y="687"/>
                  </a:lnTo>
                  <a:lnTo>
                    <a:pt x="1210" y="566"/>
                  </a:lnTo>
                  <a:cubicBezTo>
                    <a:pt x="1008" y="41"/>
                    <a:pt x="645" y="1"/>
                    <a:pt x="48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45" name="Google Shape;1345;p33"/>
            <p:cNvSpPr/>
            <p:nvPr/>
          </p:nvSpPr>
          <p:spPr>
            <a:xfrm rot="-9401137">
              <a:off x="8870405" y="2834548"/>
              <a:ext cx="27561" cy="35304"/>
            </a:xfrm>
            <a:custGeom>
              <a:rect b="b" l="l" r="r" t="t"/>
              <a:pathLst>
                <a:path extrusionOk="0" h="1035" w="808">
                  <a:moveTo>
                    <a:pt x="376" y="1"/>
                  </a:moveTo>
                  <a:cubicBezTo>
                    <a:pt x="331" y="1"/>
                    <a:pt x="286" y="9"/>
                    <a:pt x="243" y="26"/>
                  </a:cubicBezTo>
                  <a:lnTo>
                    <a:pt x="41" y="268"/>
                  </a:lnTo>
                  <a:cubicBezTo>
                    <a:pt x="41" y="349"/>
                    <a:pt x="41" y="389"/>
                    <a:pt x="41" y="470"/>
                  </a:cubicBezTo>
                  <a:cubicBezTo>
                    <a:pt x="1" y="550"/>
                    <a:pt x="1" y="671"/>
                    <a:pt x="1" y="752"/>
                  </a:cubicBezTo>
                  <a:lnTo>
                    <a:pt x="283" y="1034"/>
                  </a:lnTo>
                  <a:cubicBezTo>
                    <a:pt x="485" y="954"/>
                    <a:pt x="606" y="833"/>
                    <a:pt x="727" y="671"/>
                  </a:cubicBezTo>
                  <a:cubicBezTo>
                    <a:pt x="767" y="550"/>
                    <a:pt x="808" y="389"/>
                    <a:pt x="767" y="268"/>
                  </a:cubicBezTo>
                  <a:cubicBezTo>
                    <a:pt x="704" y="110"/>
                    <a:pt x="541" y="1"/>
                    <a:pt x="37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46" name="Google Shape;1346;p33"/>
            <p:cNvSpPr/>
            <p:nvPr/>
          </p:nvSpPr>
          <p:spPr>
            <a:xfrm rot="-9401137">
              <a:off x="8570353" y="2656276"/>
              <a:ext cx="27561" cy="32507"/>
            </a:xfrm>
            <a:custGeom>
              <a:rect b="b" l="l" r="r" t="t"/>
              <a:pathLst>
                <a:path extrusionOk="0" h="953" w="808">
                  <a:moveTo>
                    <a:pt x="485" y="0"/>
                  </a:moveTo>
                  <a:cubicBezTo>
                    <a:pt x="324" y="0"/>
                    <a:pt x="203" y="121"/>
                    <a:pt x="122" y="242"/>
                  </a:cubicBezTo>
                  <a:cubicBezTo>
                    <a:pt x="41" y="363"/>
                    <a:pt x="1" y="525"/>
                    <a:pt x="41" y="646"/>
                  </a:cubicBezTo>
                  <a:cubicBezTo>
                    <a:pt x="105" y="837"/>
                    <a:pt x="270" y="953"/>
                    <a:pt x="456" y="953"/>
                  </a:cubicBezTo>
                  <a:cubicBezTo>
                    <a:pt x="505" y="953"/>
                    <a:pt x="555" y="945"/>
                    <a:pt x="606" y="928"/>
                  </a:cubicBezTo>
                  <a:lnTo>
                    <a:pt x="807" y="686"/>
                  </a:lnTo>
                  <a:lnTo>
                    <a:pt x="807" y="605"/>
                  </a:lnTo>
                  <a:cubicBezTo>
                    <a:pt x="807" y="484"/>
                    <a:pt x="807" y="363"/>
                    <a:pt x="807" y="242"/>
                  </a:cubicBezTo>
                  <a:cubicBezTo>
                    <a:pt x="767" y="202"/>
                    <a:pt x="767" y="162"/>
                    <a:pt x="727" y="121"/>
                  </a:cubicBezTo>
                  <a:lnTo>
                    <a:pt x="485"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47" name="Google Shape;1347;p33"/>
            <p:cNvSpPr/>
            <p:nvPr/>
          </p:nvSpPr>
          <p:spPr>
            <a:xfrm rot="-9401137">
              <a:off x="6840050" y="4230111"/>
              <a:ext cx="26163" cy="34690"/>
            </a:xfrm>
            <a:custGeom>
              <a:rect b="b" l="l" r="r" t="t"/>
              <a:pathLst>
                <a:path extrusionOk="0" h="1017" w="767">
                  <a:moveTo>
                    <a:pt x="466" y="0"/>
                  </a:moveTo>
                  <a:cubicBezTo>
                    <a:pt x="446" y="0"/>
                    <a:pt x="425" y="3"/>
                    <a:pt x="403" y="8"/>
                  </a:cubicBezTo>
                  <a:lnTo>
                    <a:pt x="161" y="290"/>
                  </a:lnTo>
                  <a:cubicBezTo>
                    <a:pt x="161" y="331"/>
                    <a:pt x="121" y="371"/>
                    <a:pt x="121" y="371"/>
                  </a:cubicBezTo>
                  <a:cubicBezTo>
                    <a:pt x="40" y="532"/>
                    <a:pt x="0" y="694"/>
                    <a:pt x="0" y="855"/>
                  </a:cubicBezTo>
                  <a:lnTo>
                    <a:pt x="323" y="1016"/>
                  </a:lnTo>
                  <a:cubicBezTo>
                    <a:pt x="645" y="855"/>
                    <a:pt x="766" y="532"/>
                    <a:pt x="726" y="210"/>
                  </a:cubicBezTo>
                  <a:cubicBezTo>
                    <a:pt x="691" y="105"/>
                    <a:pt x="596" y="0"/>
                    <a:pt x="46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48" name="Google Shape;1348;p33"/>
            <p:cNvSpPr/>
            <p:nvPr/>
          </p:nvSpPr>
          <p:spPr>
            <a:xfrm rot="-9401137">
              <a:off x="7632337" y="4193410"/>
              <a:ext cx="82581" cy="71631"/>
            </a:xfrm>
            <a:custGeom>
              <a:rect b="b" l="l" r="r" t="t"/>
              <a:pathLst>
                <a:path extrusionOk="0" h="2100" w="2421">
                  <a:moveTo>
                    <a:pt x="963" y="0"/>
                  </a:moveTo>
                  <a:cubicBezTo>
                    <a:pt x="753" y="0"/>
                    <a:pt x="541" y="81"/>
                    <a:pt x="404" y="218"/>
                  </a:cubicBezTo>
                  <a:cubicBezTo>
                    <a:pt x="122" y="420"/>
                    <a:pt x="1" y="783"/>
                    <a:pt x="82" y="1105"/>
                  </a:cubicBezTo>
                  <a:lnTo>
                    <a:pt x="243" y="1468"/>
                  </a:lnTo>
                  <a:lnTo>
                    <a:pt x="445" y="1710"/>
                  </a:lnTo>
                  <a:lnTo>
                    <a:pt x="646" y="1831"/>
                  </a:lnTo>
                  <a:lnTo>
                    <a:pt x="727" y="1872"/>
                  </a:lnTo>
                  <a:cubicBezTo>
                    <a:pt x="934" y="2027"/>
                    <a:pt x="1174" y="2099"/>
                    <a:pt x="1415" y="2099"/>
                  </a:cubicBezTo>
                  <a:cubicBezTo>
                    <a:pt x="1550" y="2099"/>
                    <a:pt x="1685" y="2076"/>
                    <a:pt x="1816" y="2033"/>
                  </a:cubicBezTo>
                  <a:cubicBezTo>
                    <a:pt x="2098" y="1912"/>
                    <a:pt x="2300" y="1630"/>
                    <a:pt x="2421" y="1347"/>
                  </a:cubicBezTo>
                  <a:lnTo>
                    <a:pt x="2259" y="702"/>
                  </a:lnTo>
                  <a:lnTo>
                    <a:pt x="2058" y="460"/>
                  </a:lnTo>
                  <a:lnTo>
                    <a:pt x="2098" y="379"/>
                  </a:lnTo>
                  <a:cubicBezTo>
                    <a:pt x="1922" y="168"/>
                    <a:pt x="1654" y="49"/>
                    <a:pt x="1401" y="49"/>
                  </a:cubicBezTo>
                  <a:cubicBezTo>
                    <a:pt x="1364" y="49"/>
                    <a:pt x="1327" y="52"/>
                    <a:pt x="1291" y="57"/>
                  </a:cubicBezTo>
                  <a:lnTo>
                    <a:pt x="1251" y="57"/>
                  </a:lnTo>
                  <a:cubicBezTo>
                    <a:pt x="1161" y="18"/>
                    <a:pt x="1062" y="0"/>
                    <a:pt x="963"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49" name="Google Shape;1349;p33"/>
            <p:cNvSpPr/>
            <p:nvPr/>
          </p:nvSpPr>
          <p:spPr>
            <a:xfrm rot="-9401137">
              <a:off x="7058305" y="3745809"/>
              <a:ext cx="44036" cy="49733"/>
            </a:xfrm>
            <a:custGeom>
              <a:rect b="b" l="l" r="r" t="t"/>
              <a:pathLst>
                <a:path extrusionOk="0" h="1458" w="1291">
                  <a:moveTo>
                    <a:pt x="565" y="1"/>
                  </a:moveTo>
                  <a:lnTo>
                    <a:pt x="363" y="81"/>
                  </a:lnTo>
                  <a:lnTo>
                    <a:pt x="283" y="162"/>
                  </a:lnTo>
                  <a:lnTo>
                    <a:pt x="121" y="283"/>
                  </a:lnTo>
                  <a:lnTo>
                    <a:pt x="41" y="404"/>
                  </a:lnTo>
                  <a:cubicBezTo>
                    <a:pt x="0" y="606"/>
                    <a:pt x="0" y="807"/>
                    <a:pt x="41" y="968"/>
                  </a:cubicBezTo>
                  <a:cubicBezTo>
                    <a:pt x="151" y="1264"/>
                    <a:pt x="431" y="1458"/>
                    <a:pt x="725" y="1458"/>
                  </a:cubicBezTo>
                  <a:cubicBezTo>
                    <a:pt x="752" y="1458"/>
                    <a:pt x="779" y="1456"/>
                    <a:pt x="807" y="1452"/>
                  </a:cubicBezTo>
                  <a:lnTo>
                    <a:pt x="1008" y="1291"/>
                  </a:lnTo>
                  <a:lnTo>
                    <a:pt x="1250" y="888"/>
                  </a:lnTo>
                  <a:cubicBezTo>
                    <a:pt x="1291" y="727"/>
                    <a:pt x="1291" y="525"/>
                    <a:pt x="1250" y="364"/>
                  </a:cubicBezTo>
                  <a:lnTo>
                    <a:pt x="1210" y="243"/>
                  </a:lnTo>
                  <a:lnTo>
                    <a:pt x="1049" y="122"/>
                  </a:lnTo>
                  <a:lnTo>
                    <a:pt x="766"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50" name="Google Shape;1350;p33"/>
            <p:cNvSpPr/>
            <p:nvPr/>
          </p:nvSpPr>
          <p:spPr>
            <a:xfrm rot="-9401137">
              <a:off x="7076342" y="3996918"/>
              <a:ext cx="46833" cy="48232"/>
            </a:xfrm>
            <a:custGeom>
              <a:rect b="b" l="l" r="r" t="t"/>
              <a:pathLst>
                <a:path extrusionOk="0" h="1414" w="1373">
                  <a:moveTo>
                    <a:pt x="606" y="1"/>
                  </a:moveTo>
                  <a:lnTo>
                    <a:pt x="404" y="41"/>
                  </a:lnTo>
                  <a:lnTo>
                    <a:pt x="243" y="202"/>
                  </a:lnTo>
                  <a:lnTo>
                    <a:pt x="82" y="565"/>
                  </a:lnTo>
                  <a:cubicBezTo>
                    <a:pt x="41" y="646"/>
                    <a:pt x="1" y="767"/>
                    <a:pt x="41" y="888"/>
                  </a:cubicBezTo>
                  <a:lnTo>
                    <a:pt x="162" y="1130"/>
                  </a:lnTo>
                  <a:lnTo>
                    <a:pt x="525" y="1372"/>
                  </a:lnTo>
                  <a:cubicBezTo>
                    <a:pt x="597" y="1400"/>
                    <a:pt x="673" y="1414"/>
                    <a:pt x="749" y="1414"/>
                  </a:cubicBezTo>
                  <a:cubicBezTo>
                    <a:pt x="888" y="1414"/>
                    <a:pt x="1026" y="1369"/>
                    <a:pt x="1130" y="1291"/>
                  </a:cubicBezTo>
                  <a:lnTo>
                    <a:pt x="1251" y="1130"/>
                  </a:lnTo>
                  <a:lnTo>
                    <a:pt x="1372" y="848"/>
                  </a:lnTo>
                  <a:lnTo>
                    <a:pt x="1372" y="606"/>
                  </a:lnTo>
                  <a:lnTo>
                    <a:pt x="1251" y="323"/>
                  </a:lnTo>
                  <a:lnTo>
                    <a:pt x="1090" y="122"/>
                  </a:lnTo>
                  <a:lnTo>
                    <a:pt x="808"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51" name="Google Shape;1351;p33"/>
            <p:cNvSpPr/>
            <p:nvPr/>
          </p:nvSpPr>
          <p:spPr>
            <a:xfrm rot="-9401137">
              <a:off x="7045832" y="4648976"/>
              <a:ext cx="28925" cy="36089"/>
            </a:xfrm>
            <a:custGeom>
              <a:rect b="b" l="l" r="r" t="t"/>
              <a:pathLst>
                <a:path extrusionOk="0" h="1058" w="848">
                  <a:moveTo>
                    <a:pt x="312" y="373"/>
                  </a:moveTo>
                  <a:cubicBezTo>
                    <a:pt x="295" y="377"/>
                    <a:pt x="288" y="391"/>
                    <a:pt x="285" y="410"/>
                  </a:cubicBezTo>
                  <a:lnTo>
                    <a:pt x="285" y="410"/>
                  </a:lnTo>
                  <a:lnTo>
                    <a:pt x="306" y="389"/>
                  </a:lnTo>
                  <a:lnTo>
                    <a:pt x="306" y="389"/>
                  </a:lnTo>
                  <a:lnTo>
                    <a:pt x="312" y="373"/>
                  </a:lnTo>
                  <a:close/>
                  <a:moveTo>
                    <a:pt x="508" y="1"/>
                  </a:moveTo>
                  <a:cubicBezTo>
                    <a:pt x="487" y="1"/>
                    <a:pt x="465" y="3"/>
                    <a:pt x="444" y="8"/>
                  </a:cubicBezTo>
                  <a:lnTo>
                    <a:pt x="312" y="373"/>
                  </a:lnTo>
                  <a:lnTo>
                    <a:pt x="312" y="373"/>
                  </a:lnTo>
                  <a:cubicBezTo>
                    <a:pt x="315" y="372"/>
                    <a:pt x="319" y="371"/>
                    <a:pt x="323" y="371"/>
                  </a:cubicBezTo>
                  <a:lnTo>
                    <a:pt x="306" y="389"/>
                  </a:lnTo>
                  <a:lnTo>
                    <a:pt x="306" y="389"/>
                  </a:lnTo>
                  <a:lnTo>
                    <a:pt x="283" y="452"/>
                  </a:lnTo>
                  <a:cubicBezTo>
                    <a:pt x="283" y="437"/>
                    <a:pt x="283" y="423"/>
                    <a:pt x="285" y="410"/>
                  </a:cubicBezTo>
                  <a:lnTo>
                    <a:pt x="285" y="410"/>
                  </a:lnTo>
                  <a:lnTo>
                    <a:pt x="283" y="412"/>
                  </a:lnTo>
                  <a:cubicBezTo>
                    <a:pt x="122" y="492"/>
                    <a:pt x="1" y="654"/>
                    <a:pt x="1" y="855"/>
                  </a:cubicBezTo>
                  <a:lnTo>
                    <a:pt x="323" y="1057"/>
                  </a:lnTo>
                  <a:lnTo>
                    <a:pt x="525" y="1057"/>
                  </a:lnTo>
                  <a:lnTo>
                    <a:pt x="807" y="775"/>
                  </a:lnTo>
                  <a:cubicBezTo>
                    <a:pt x="807" y="734"/>
                    <a:pt x="807" y="694"/>
                    <a:pt x="807" y="654"/>
                  </a:cubicBezTo>
                  <a:cubicBezTo>
                    <a:pt x="848" y="533"/>
                    <a:pt x="848" y="371"/>
                    <a:pt x="807" y="250"/>
                  </a:cubicBezTo>
                  <a:cubicBezTo>
                    <a:pt x="772" y="110"/>
                    <a:pt x="646" y="1"/>
                    <a:pt x="508"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52" name="Google Shape;1352;p33"/>
            <p:cNvSpPr/>
            <p:nvPr/>
          </p:nvSpPr>
          <p:spPr>
            <a:xfrm rot="-9401137">
              <a:off x="7446673" y="4717027"/>
              <a:ext cx="30290" cy="28175"/>
            </a:xfrm>
            <a:custGeom>
              <a:rect b="b" l="l" r="r" t="t"/>
              <a:pathLst>
                <a:path extrusionOk="0" h="826" w="888">
                  <a:moveTo>
                    <a:pt x="388" y="0"/>
                  </a:moveTo>
                  <a:cubicBezTo>
                    <a:pt x="285" y="0"/>
                    <a:pt x="183" y="28"/>
                    <a:pt x="81" y="105"/>
                  </a:cubicBezTo>
                  <a:lnTo>
                    <a:pt x="0" y="347"/>
                  </a:lnTo>
                  <a:cubicBezTo>
                    <a:pt x="0" y="638"/>
                    <a:pt x="182" y="826"/>
                    <a:pt x="400" y="826"/>
                  </a:cubicBezTo>
                  <a:cubicBezTo>
                    <a:pt x="453" y="826"/>
                    <a:pt x="509" y="815"/>
                    <a:pt x="565" y="791"/>
                  </a:cubicBezTo>
                  <a:cubicBezTo>
                    <a:pt x="766" y="710"/>
                    <a:pt x="887" y="428"/>
                    <a:pt x="847" y="186"/>
                  </a:cubicBezTo>
                  <a:lnTo>
                    <a:pt x="605" y="24"/>
                  </a:lnTo>
                  <a:lnTo>
                    <a:pt x="565" y="24"/>
                  </a:lnTo>
                  <a:cubicBezTo>
                    <a:pt x="506" y="10"/>
                    <a:pt x="447" y="0"/>
                    <a:pt x="38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53" name="Google Shape;1353;p33"/>
            <p:cNvSpPr/>
            <p:nvPr/>
          </p:nvSpPr>
          <p:spPr>
            <a:xfrm rot="-9401137">
              <a:off x="7492825" y="4466435"/>
              <a:ext cx="49528" cy="55054"/>
            </a:xfrm>
            <a:custGeom>
              <a:rect b="b" l="l" r="r" t="t"/>
              <a:pathLst>
                <a:path extrusionOk="0" h="1614" w="1452">
                  <a:moveTo>
                    <a:pt x="645" y="0"/>
                  </a:moveTo>
                  <a:cubicBezTo>
                    <a:pt x="242" y="202"/>
                    <a:pt x="0" y="605"/>
                    <a:pt x="0" y="1049"/>
                  </a:cubicBezTo>
                  <a:lnTo>
                    <a:pt x="121" y="1291"/>
                  </a:lnTo>
                  <a:lnTo>
                    <a:pt x="403" y="1533"/>
                  </a:lnTo>
                  <a:lnTo>
                    <a:pt x="645" y="1614"/>
                  </a:lnTo>
                  <a:cubicBezTo>
                    <a:pt x="968" y="1533"/>
                    <a:pt x="1250" y="1331"/>
                    <a:pt x="1371" y="1049"/>
                  </a:cubicBezTo>
                  <a:cubicBezTo>
                    <a:pt x="1452" y="847"/>
                    <a:pt x="1452" y="605"/>
                    <a:pt x="1371" y="404"/>
                  </a:cubicBezTo>
                  <a:cubicBezTo>
                    <a:pt x="1371" y="363"/>
                    <a:pt x="1331" y="323"/>
                    <a:pt x="1331" y="242"/>
                  </a:cubicBezTo>
                  <a:lnTo>
                    <a:pt x="1170" y="121"/>
                  </a:lnTo>
                  <a:lnTo>
                    <a:pt x="847"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54" name="Google Shape;1354;p33"/>
            <p:cNvSpPr/>
            <p:nvPr/>
          </p:nvSpPr>
          <p:spPr>
            <a:xfrm rot="-9401137">
              <a:off x="7448246" y="3207414"/>
              <a:ext cx="78453" cy="95474"/>
            </a:xfrm>
            <a:custGeom>
              <a:rect b="b" l="l" r="r" t="t"/>
              <a:pathLst>
                <a:path extrusionOk="0" h="2799" w="2300">
                  <a:moveTo>
                    <a:pt x="1334" y="0"/>
                  </a:moveTo>
                  <a:cubicBezTo>
                    <a:pt x="1280" y="0"/>
                    <a:pt x="1225" y="5"/>
                    <a:pt x="1170" y="14"/>
                  </a:cubicBezTo>
                  <a:lnTo>
                    <a:pt x="807" y="296"/>
                  </a:lnTo>
                  <a:lnTo>
                    <a:pt x="726" y="417"/>
                  </a:lnTo>
                  <a:cubicBezTo>
                    <a:pt x="565" y="579"/>
                    <a:pt x="484" y="780"/>
                    <a:pt x="444" y="982"/>
                  </a:cubicBezTo>
                  <a:lnTo>
                    <a:pt x="283" y="1143"/>
                  </a:lnTo>
                  <a:lnTo>
                    <a:pt x="121" y="1466"/>
                  </a:lnTo>
                  <a:lnTo>
                    <a:pt x="81" y="1547"/>
                  </a:lnTo>
                  <a:cubicBezTo>
                    <a:pt x="41" y="1708"/>
                    <a:pt x="0" y="1869"/>
                    <a:pt x="41" y="2071"/>
                  </a:cubicBezTo>
                  <a:lnTo>
                    <a:pt x="283" y="2474"/>
                  </a:lnTo>
                  <a:lnTo>
                    <a:pt x="605" y="2676"/>
                  </a:lnTo>
                  <a:lnTo>
                    <a:pt x="726" y="2756"/>
                  </a:lnTo>
                  <a:cubicBezTo>
                    <a:pt x="826" y="2785"/>
                    <a:pt x="926" y="2798"/>
                    <a:pt x="1025" y="2798"/>
                  </a:cubicBezTo>
                  <a:cubicBezTo>
                    <a:pt x="1204" y="2798"/>
                    <a:pt x="1377" y="2754"/>
                    <a:pt x="1533" y="2676"/>
                  </a:cubicBezTo>
                  <a:lnTo>
                    <a:pt x="1775" y="2353"/>
                  </a:lnTo>
                  <a:lnTo>
                    <a:pt x="1896" y="2030"/>
                  </a:lnTo>
                  <a:lnTo>
                    <a:pt x="1896" y="1869"/>
                  </a:lnTo>
                  <a:lnTo>
                    <a:pt x="2138" y="1587"/>
                  </a:lnTo>
                  <a:lnTo>
                    <a:pt x="2299" y="1224"/>
                  </a:lnTo>
                  <a:lnTo>
                    <a:pt x="2259" y="740"/>
                  </a:lnTo>
                  <a:cubicBezTo>
                    <a:pt x="2152" y="275"/>
                    <a:pt x="1759" y="0"/>
                    <a:pt x="133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55" name="Google Shape;1355;p33"/>
            <p:cNvSpPr/>
            <p:nvPr/>
          </p:nvSpPr>
          <p:spPr>
            <a:xfrm rot="-9401137">
              <a:off x="7840661" y="3000076"/>
              <a:ext cx="44070" cy="51404"/>
            </a:xfrm>
            <a:custGeom>
              <a:rect b="b" l="l" r="r" t="t"/>
              <a:pathLst>
                <a:path extrusionOk="0" h="1507" w="1292">
                  <a:moveTo>
                    <a:pt x="687" y="0"/>
                  </a:moveTo>
                  <a:cubicBezTo>
                    <a:pt x="487" y="0"/>
                    <a:pt x="297" y="84"/>
                    <a:pt x="162" y="252"/>
                  </a:cubicBezTo>
                  <a:cubicBezTo>
                    <a:pt x="41" y="494"/>
                    <a:pt x="1" y="776"/>
                    <a:pt x="82" y="1018"/>
                  </a:cubicBezTo>
                  <a:cubicBezTo>
                    <a:pt x="162" y="1220"/>
                    <a:pt x="283" y="1381"/>
                    <a:pt x="485" y="1462"/>
                  </a:cubicBezTo>
                  <a:cubicBezTo>
                    <a:pt x="546" y="1493"/>
                    <a:pt x="614" y="1506"/>
                    <a:pt x="683" y="1506"/>
                  </a:cubicBezTo>
                  <a:cubicBezTo>
                    <a:pt x="794" y="1506"/>
                    <a:pt x="909" y="1472"/>
                    <a:pt x="1009" y="1422"/>
                  </a:cubicBezTo>
                  <a:lnTo>
                    <a:pt x="1130" y="1260"/>
                  </a:lnTo>
                  <a:lnTo>
                    <a:pt x="1170" y="1099"/>
                  </a:lnTo>
                  <a:lnTo>
                    <a:pt x="1130" y="1059"/>
                  </a:lnTo>
                  <a:lnTo>
                    <a:pt x="1251" y="857"/>
                  </a:lnTo>
                  <a:lnTo>
                    <a:pt x="1291" y="575"/>
                  </a:lnTo>
                  <a:lnTo>
                    <a:pt x="1211" y="373"/>
                  </a:lnTo>
                  <a:lnTo>
                    <a:pt x="1130" y="252"/>
                  </a:lnTo>
                  <a:lnTo>
                    <a:pt x="928" y="91"/>
                  </a:lnTo>
                  <a:lnTo>
                    <a:pt x="807" y="10"/>
                  </a:lnTo>
                  <a:cubicBezTo>
                    <a:pt x="767" y="3"/>
                    <a:pt x="727" y="0"/>
                    <a:pt x="687"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56" name="Google Shape;1356;p33"/>
            <p:cNvSpPr/>
            <p:nvPr/>
          </p:nvSpPr>
          <p:spPr>
            <a:xfrm rot="-9401137">
              <a:off x="8104101" y="3269386"/>
              <a:ext cx="78419" cy="83945"/>
            </a:xfrm>
            <a:custGeom>
              <a:rect b="b" l="l" r="r" t="t"/>
              <a:pathLst>
                <a:path extrusionOk="0" h="2461" w="2299">
                  <a:moveTo>
                    <a:pt x="1089" y="0"/>
                  </a:moveTo>
                  <a:cubicBezTo>
                    <a:pt x="363" y="242"/>
                    <a:pt x="0" y="1008"/>
                    <a:pt x="202" y="1734"/>
                  </a:cubicBezTo>
                  <a:cubicBezTo>
                    <a:pt x="282" y="1936"/>
                    <a:pt x="403" y="2097"/>
                    <a:pt x="524" y="2258"/>
                  </a:cubicBezTo>
                  <a:lnTo>
                    <a:pt x="807" y="2379"/>
                  </a:lnTo>
                  <a:lnTo>
                    <a:pt x="1049" y="2460"/>
                  </a:lnTo>
                  <a:lnTo>
                    <a:pt x="1331" y="2460"/>
                  </a:lnTo>
                  <a:lnTo>
                    <a:pt x="1855" y="2258"/>
                  </a:lnTo>
                  <a:lnTo>
                    <a:pt x="2178" y="1936"/>
                  </a:lnTo>
                  <a:lnTo>
                    <a:pt x="2299" y="1613"/>
                  </a:lnTo>
                  <a:lnTo>
                    <a:pt x="2299" y="1129"/>
                  </a:lnTo>
                  <a:lnTo>
                    <a:pt x="2138" y="484"/>
                  </a:lnTo>
                  <a:lnTo>
                    <a:pt x="1815" y="121"/>
                  </a:lnTo>
                  <a:lnTo>
                    <a:pt x="1533"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57" name="Google Shape;1357;p33"/>
            <p:cNvSpPr/>
            <p:nvPr/>
          </p:nvSpPr>
          <p:spPr>
            <a:xfrm rot="-9401137">
              <a:off x="7604115" y="3246942"/>
              <a:ext cx="78453" cy="78556"/>
            </a:xfrm>
            <a:custGeom>
              <a:rect b="b" l="l" r="r" t="t"/>
              <a:pathLst>
                <a:path extrusionOk="0" h="2303" w="2300">
                  <a:moveTo>
                    <a:pt x="1056" y="1"/>
                  </a:moveTo>
                  <a:cubicBezTo>
                    <a:pt x="790" y="1"/>
                    <a:pt x="531" y="90"/>
                    <a:pt x="323" y="246"/>
                  </a:cubicBezTo>
                  <a:lnTo>
                    <a:pt x="121" y="569"/>
                  </a:lnTo>
                  <a:lnTo>
                    <a:pt x="0" y="851"/>
                  </a:lnTo>
                  <a:lnTo>
                    <a:pt x="0" y="1375"/>
                  </a:lnTo>
                  <a:cubicBezTo>
                    <a:pt x="202" y="1899"/>
                    <a:pt x="686" y="2262"/>
                    <a:pt x="1251" y="2303"/>
                  </a:cubicBezTo>
                  <a:lnTo>
                    <a:pt x="1372" y="2303"/>
                  </a:lnTo>
                  <a:lnTo>
                    <a:pt x="1734" y="2182"/>
                  </a:lnTo>
                  <a:lnTo>
                    <a:pt x="1976" y="2020"/>
                  </a:lnTo>
                  <a:lnTo>
                    <a:pt x="2178" y="1698"/>
                  </a:lnTo>
                  <a:cubicBezTo>
                    <a:pt x="2299" y="1415"/>
                    <a:pt x="2299" y="1133"/>
                    <a:pt x="2178" y="810"/>
                  </a:cubicBezTo>
                  <a:cubicBezTo>
                    <a:pt x="2057" y="488"/>
                    <a:pt x="1815" y="206"/>
                    <a:pt x="1492" y="85"/>
                  </a:cubicBezTo>
                  <a:cubicBezTo>
                    <a:pt x="1350" y="27"/>
                    <a:pt x="1202" y="1"/>
                    <a:pt x="105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58" name="Google Shape;1358;p33"/>
            <p:cNvSpPr/>
            <p:nvPr/>
          </p:nvSpPr>
          <p:spPr>
            <a:xfrm rot="-9401137">
              <a:off x="8827740" y="3642030"/>
              <a:ext cx="11018" cy="26197"/>
            </a:xfrm>
            <a:custGeom>
              <a:rect b="b" l="l" r="r" t="t"/>
              <a:pathLst>
                <a:path extrusionOk="0" h="768" w="323">
                  <a:moveTo>
                    <a:pt x="0" y="1"/>
                  </a:moveTo>
                  <a:lnTo>
                    <a:pt x="81" y="767"/>
                  </a:lnTo>
                  <a:lnTo>
                    <a:pt x="282" y="444"/>
                  </a:lnTo>
                  <a:cubicBezTo>
                    <a:pt x="323" y="364"/>
                    <a:pt x="323" y="283"/>
                    <a:pt x="323" y="202"/>
                  </a:cubicBezTo>
                  <a:lnTo>
                    <a:pt x="0"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59" name="Google Shape;1359;p33"/>
            <p:cNvSpPr/>
            <p:nvPr/>
          </p:nvSpPr>
          <p:spPr>
            <a:xfrm rot="-9401137">
              <a:off x="7694338" y="3638914"/>
              <a:ext cx="64673" cy="68834"/>
            </a:xfrm>
            <a:custGeom>
              <a:rect b="b" l="l" r="r" t="t"/>
              <a:pathLst>
                <a:path extrusionOk="0" h="2018" w="1896">
                  <a:moveTo>
                    <a:pt x="766" y="1"/>
                  </a:moveTo>
                  <a:lnTo>
                    <a:pt x="565" y="82"/>
                  </a:lnTo>
                  <a:lnTo>
                    <a:pt x="282" y="364"/>
                  </a:lnTo>
                  <a:lnTo>
                    <a:pt x="81" y="767"/>
                  </a:lnTo>
                  <a:cubicBezTo>
                    <a:pt x="40" y="928"/>
                    <a:pt x="0" y="1090"/>
                    <a:pt x="40" y="1251"/>
                  </a:cubicBezTo>
                  <a:lnTo>
                    <a:pt x="282" y="1695"/>
                  </a:lnTo>
                  <a:lnTo>
                    <a:pt x="605" y="1896"/>
                  </a:lnTo>
                  <a:lnTo>
                    <a:pt x="766" y="1977"/>
                  </a:lnTo>
                  <a:cubicBezTo>
                    <a:pt x="847" y="2004"/>
                    <a:pt x="937" y="2017"/>
                    <a:pt x="1029" y="2017"/>
                  </a:cubicBezTo>
                  <a:cubicBezTo>
                    <a:pt x="1214" y="2017"/>
                    <a:pt x="1412" y="1964"/>
                    <a:pt x="1573" y="1856"/>
                  </a:cubicBezTo>
                  <a:lnTo>
                    <a:pt x="1815" y="1533"/>
                  </a:lnTo>
                  <a:lnTo>
                    <a:pt x="1895" y="1251"/>
                  </a:lnTo>
                  <a:lnTo>
                    <a:pt x="1895" y="807"/>
                  </a:lnTo>
                  <a:lnTo>
                    <a:pt x="1815" y="485"/>
                  </a:lnTo>
                  <a:lnTo>
                    <a:pt x="1492" y="162"/>
                  </a:lnTo>
                  <a:lnTo>
                    <a:pt x="1210"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60" name="Google Shape;1360;p33"/>
            <p:cNvSpPr/>
            <p:nvPr/>
          </p:nvSpPr>
          <p:spPr>
            <a:xfrm rot="-9401137">
              <a:off x="7449843" y="3665319"/>
              <a:ext cx="70199" cy="74326"/>
            </a:xfrm>
            <a:custGeom>
              <a:rect b="b" l="l" r="r" t="t"/>
              <a:pathLst>
                <a:path extrusionOk="0" h="2179" w="2058">
                  <a:moveTo>
                    <a:pt x="928" y="1"/>
                  </a:moveTo>
                  <a:lnTo>
                    <a:pt x="565" y="82"/>
                  </a:lnTo>
                  <a:lnTo>
                    <a:pt x="364" y="203"/>
                  </a:lnTo>
                  <a:lnTo>
                    <a:pt x="162" y="445"/>
                  </a:lnTo>
                  <a:cubicBezTo>
                    <a:pt x="41" y="727"/>
                    <a:pt x="1" y="1049"/>
                    <a:pt x="122" y="1332"/>
                  </a:cubicBezTo>
                  <a:cubicBezTo>
                    <a:pt x="243" y="1695"/>
                    <a:pt x="525" y="2017"/>
                    <a:pt x="848" y="2179"/>
                  </a:cubicBezTo>
                  <a:lnTo>
                    <a:pt x="1251" y="2179"/>
                  </a:lnTo>
                  <a:lnTo>
                    <a:pt x="1574" y="2017"/>
                  </a:lnTo>
                  <a:lnTo>
                    <a:pt x="1856" y="1735"/>
                  </a:lnTo>
                  <a:cubicBezTo>
                    <a:pt x="2017" y="1412"/>
                    <a:pt x="2057" y="1049"/>
                    <a:pt x="1936" y="727"/>
                  </a:cubicBezTo>
                  <a:cubicBezTo>
                    <a:pt x="1775" y="283"/>
                    <a:pt x="1372" y="1"/>
                    <a:pt x="928"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61" name="Google Shape;1361;p33"/>
            <p:cNvSpPr/>
            <p:nvPr/>
          </p:nvSpPr>
          <p:spPr>
            <a:xfrm rot="-9401137">
              <a:off x="7464494" y="3919201"/>
              <a:ext cx="78453" cy="77225"/>
            </a:xfrm>
            <a:custGeom>
              <a:rect b="b" l="l" r="r" t="t"/>
              <a:pathLst>
                <a:path extrusionOk="0" h="2264" w="2300">
                  <a:moveTo>
                    <a:pt x="1073" y="1"/>
                  </a:moveTo>
                  <a:cubicBezTo>
                    <a:pt x="663" y="1"/>
                    <a:pt x="268" y="236"/>
                    <a:pt x="81" y="610"/>
                  </a:cubicBezTo>
                  <a:lnTo>
                    <a:pt x="0" y="933"/>
                  </a:lnTo>
                  <a:lnTo>
                    <a:pt x="0" y="1215"/>
                  </a:lnTo>
                  <a:lnTo>
                    <a:pt x="121" y="1538"/>
                  </a:lnTo>
                  <a:cubicBezTo>
                    <a:pt x="323" y="1860"/>
                    <a:pt x="686" y="2143"/>
                    <a:pt x="1130" y="2264"/>
                  </a:cubicBezTo>
                  <a:lnTo>
                    <a:pt x="1452" y="2264"/>
                  </a:lnTo>
                  <a:lnTo>
                    <a:pt x="1694" y="2183"/>
                  </a:lnTo>
                  <a:lnTo>
                    <a:pt x="1977" y="1981"/>
                  </a:lnTo>
                  <a:cubicBezTo>
                    <a:pt x="2219" y="1659"/>
                    <a:pt x="2299" y="1215"/>
                    <a:pt x="2178" y="812"/>
                  </a:cubicBezTo>
                  <a:cubicBezTo>
                    <a:pt x="2017" y="368"/>
                    <a:pt x="1614" y="46"/>
                    <a:pt x="1170" y="5"/>
                  </a:cubicBezTo>
                  <a:cubicBezTo>
                    <a:pt x="1138" y="2"/>
                    <a:pt x="1106" y="1"/>
                    <a:pt x="107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62" name="Google Shape;1362;p33"/>
            <p:cNvSpPr/>
            <p:nvPr/>
          </p:nvSpPr>
          <p:spPr>
            <a:xfrm rot="-9401137">
              <a:off x="8463973" y="3468754"/>
              <a:ext cx="53689" cy="53655"/>
            </a:xfrm>
            <a:custGeom>
              <a:rect b="b" l="l" r="r" t="t"/>
              <a:pathLst>
                <a:path extrusionOk="0" h="1573" w="1574">
                  <a:moveTo>
                    <a:pt x="726" y="0"/>
                  </a:moveTo>
                  <a:cubicBezTo>
                    <a:pt x="565" y="40"/>
                    <a:pt x="404" y="161"/>
                    <a:pt x="283" y="323"/>
                  </a:cubicBezTo>
                  <a:lnTo>
                    <a:pt x="202" y="363"/>
                  </a:lnTo>
                  <a:lnTo>
                    <a:pt x="41" y="686"/>
                  </a:lnTo>
                  <a:lnTo>
                    <a:pt x="0" y="887"/>
                  </a:lnTo>
                  <a:cubicBezTo>
                    <a:pt x="0" y="928"/>
                    <a:pt x="0" y="1008"/>
                    <a:pt x="41" y="1049"/>
                  </a:cubicBezTo>
                  <a:cubicBezTo>
                    <a:pt x="81" y="1250"/>
                    <a:pt x="242" y="1412"/>
                    <a:pt x="444" y="1533"/>
                  </a:cubicBezTo>
                  <a:cubicBezTo>
                    <a:pt x="538" y="1559"/>
                    <a:pt x="637" y="1573"/>
                    <a:pt x="735" y="1573"/>
                  </a:cubicBezTo>
                  <a:cubicBezTo>
                    <a:pt x="932" y="1573"/>
                    <a:pt x="1130" y="1519"/>
                    <a:pt x="1291" y="1412"/>
                  </a:cubicBezTo>
                  <a:lnTo>
                    <a:pt x="1452" y="1250"/>
                  </a:lnTo>
                  <a:lnTo>
                    <a:pt x="1573" y="928"/>
                  </a:lnTo>
                  <a:lnTo>
                    <a:pt x="1573" y="726"/>
                  </a:lnTo>
                  <a:lnTo>
                    <a:pt x="1573" y="645"/>
                  </a:lnTo>
                  <a:cubicBezTo>
                    <a:pt x="1493" y="403"/>
                    <a:pt x="1331" y="161"/>
                    <a:pt x="1130" y="40"/>
                  </a:cubicBezTo>
                  <a:lnTo>
                    <a:pt x="1009"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63" name="Google Shape;1363;p33"/>
            <p:cNvSpPr/>
            <p:nvPr/>
          </p:nvSpPr>
          <p:spPr>
            <a:xfrm rot="-9401137">
              <a:off x="7873717" y="3694214"/>
              <a:ext cx="63309" cy="70949"/>
            </a:xfrm>
            <a:custGeom>
              <a:rect b="b" l="l" r="r" t="t"/>
              <a:pathLst>
                <a:path extrusionOk="0" h="2080" w="1856">
                  <a:moveTo>
                    <a:pt x="727" y="0"/>
                  </a:moveTo>
                  <a:lnTo>
                    <a:pt x="444" y="121"/>
                  </a:lnTo>
                  <a:lnTo>
                    <a:pt x="122" y="484"/>
                  </a:lnTo>
                  <a:lnTo>
                    <a:pt x="1" y="847"/>
                  </a:lnTo>
                  <a:lnTo>
                    <a:pt x="41" y="1331"/>
                  </a:lnTo>
                  <a:cubicBezTo>
                    <a:pt x="253" y="1966"/>
                    <a:pt x="646" y="2080"/>
                    <a:pt x="897" y="2080"/>
                  </a:cubicBezTo>
                  <a:cubicBezTo>
                    <a:pt x="981" y="2080"/>
                    <a:pt x="1049" y="2067"/>
                    <a:pt x="1090" y="2057"/>
                  </a:cubicBezTo>
                  <a:lnTo>
                    <a:pt x="1452" y="1775"/>
                  </a:lnTo>
                  <a:lnTo>
                    <a:pt x="1694" y="1412"/>
                  </a:lnTo>
                  <a:cubicBezTo>
                    <a:pt x="1815" y="1210"/>
                    <a:pt x="1856" y="968"/>
                    <a:pt x="1815" y="726"/>
                  </a:cubicBezTo>
                  <a:lnTo>
                    <a:pt x="1573" y="282"/>
                  </a:lnTo>
                  <a:lnTo>
                    <a:pt x="1251" y="81"/>
                  </a:lnTo>
                  <a:lnTo>
                    <a:pt x="727"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64" name="Google Shape;1364;p33"/>
            <p:cNvSpPr/>
            <p:nvPr/>
          </p:nvSpPr>
          <p:spPr>
            <a:xfrm rot="-9401137">
              <a:off x="7336073" y="2910306"/>
              <a:ext cx="45401" cy="49562"/>
            </a:xfrm>
            <a:custGeom>
              <a:rect b="b" l="l" r="r" t="t"/>
              <a:pathLst>
                <a:path extrusionOk="0" h="1453" w="1331">
                  <a:moveTo>
                    <a:pt x="524" y="1"/>
                  </a:moveTo>
                  <a:lnTo>
                    <a:pt x="323" y="122"/>
                  </a:lnTo>
                  <a:lnTo>
                    <a:pt x="81" y="565"/>
                  </a:lnTo>
                  <a:cubicBezTo>
                    <a:pt x="40" y="686"/>
                    <a:pt x="0" y="807"/>
                    <a:pt x="40" y="928"/>
                  </a:cubicBezTo>
                  <a:lnTo>
                    <a:pt x="161" y="1130"/>
                  </a:lnTo>
                  <a:lnTo>
                    <a:pt x="484" y="1372"/>
                  </a:lnTo>
                  <a:cubicBezTo>
                    <a:pt x="605" y="1452"/>
                    <a:pt x="726" y="1452"/>
                    <a:pt x="847" y="1452"/>
                  </a:cubicBezTo>
                  <a:lnTo>
                    <a:pt x="1049" y="1291"/>
                  </a:lnTo>
                  <a:lnTo>
                    <a:pt x="1250" y="928"/>
                  </a:lnTo>
                  <a:cubicBezTo>
                    <a:pt x="1291" y="807"/>
                    <a:pt x="1331" y="686"/>
                    <a:pt x="1291" y="565"/>
                  </a:cubicBezTo>
                  <a:lnTo>
                    <a:pt x="1210" y="364"/>
                  </a:lnTo>
                  <a:lnTo>
                    <a:pt x="847" y="41"/>
                  </a:lnTo>
                  <a:cubicBezTo>
                    <a:pt x="726" y="1"/>
                    <a:pt x="605" y="1"/>
                    <a:pt x="52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65" name="Google Shape;1365;p33"/>
            <p:cNvSpPr/>
            <p:nvPr/>
          </p:nvSpPr>
          <p:spPr>
            <a:xfrm rot="-9401137">
              <a:off x="8555506" y="2960971"/>
              <a:ext cx="35816" cy="28960"/>
            </a:xfrm>
            <a:custGeom>
              <a:rect b="b" l="l" r="r" t="t"/>
              <a:pathLst>
                <a:path extrusionOk="0" h="849" w="1050">
                  <a:moveTo>
                    <a:pt x="559" y="0"/>
                  </a:moveTo>
                  <a:cubicBezTo>
                    <a:pt x="496" y="0"/>
                    <a:pt x="430" y="13"/>
                    <a:pt x="364" y="41"/>
                  </a:cubicBezTo>
                  <a:cubicBezTo>
                    <a:pt x="122" y="122"/>
                    <a:pt x="1" y="364"/>
                    <a:pt x="41" y="646"/>
                  </a:cubicBezTo>
                  <a:lnTo>
                    <a:pt x="202" y="808"/>
                  </a:lnTo>
                  <a:cubicBezTo>
                    <a:pt x="283" y="835"/>
                    <a:pt x="368" y="848"/>
                    <a:pt x="453" y="848"/>
                  </a:cubicBezTo>
                  <a:cubicBezTo>
                    <a:pt x="623" y="848"/>
                    <a:pt x="794" y="794"/>
                    <a:pt x="928" y="687"/>
                  </a:cubicBezTo>
                  <a:lnTo>
                    <a:pt x="1049" y="404"/>
                  </a:lnTo>
                  <a:lnTo>
                    <a:pt x="1049" y="324"/>
                  </a:lnTo>
                  <a:cubicBezTo>
                    <a:pt x="956" y="138"/>
                    <a:pt x="769" y="0"/>
                    <a:pt x="559"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366" name="Google Shape;1366;p33"/>
          <p:cNvGrpSpPr/>
          <p:nvPr/>
        </p:nvGrpSpPr>
        <p:grpSpPr>
          <a:xfrm rot="9924834">
            <a:off x="6688594" y="137679"/>
            <a:ext cx="1724549" cy="1188751"/>
            <a:chOff x="2408692" y="-569353"/>
            <a:chExt cx="3769974" cy="2558659"/>
          </a:xfrm>
        </p:grpSpPr>
        <p:sp>
          <p:nvSpPr>
            <p:cNvPr id="1367" name="Google Shape;1367;p33"/>
            <p:cNvSpPr/>
            <p:nvPr/>
          </p:nvSpPr>
          <p:spPr>
            <a:xfrm rot="-5400000">
              <a:off x="2983957" y="-632355"/>
              <a:ext cx="1179387" cy="2329918"/>
            </a:xfrm>
            <a:custGeom>
              <a:rect b="b" l="l" r="r" t="t"/>
              <a:pathLst>
                <a:path extrusionOk="0" h="68306" w="34576">
                  <a:moveTo>
                    <a:pt x="34323" y="1"/>
                  </a:moveTo>
                  <a:cubicBezTo>
                    <a:pt x="34241" y="1"/>
                    <a:pt x="34164" y="46"/>
                    <a:pt x="34148" y="144"/>
                  </a:cubicBezTo>
                  <a:cubicBezTo>
                    <a:pt x="33220" y="4983"/>
                    <a:pt x="32051" y="9782"/>
                    <a:pt x="30599" y="14501"/>
                  </a:cubicBezTo>
                  <a:cubicBezTo>
                    <a:pt x="29147" y="19219"/>
                    <a:pt x="27453" y="23857"/>
                    <a:pt x="25477" y="28374"/>
                  </a:cubicBezTo>
                  <a:cubicBezTo>
                    <a:pt x="23501" y="32972"/>
                    <a:pt x="21283" y="37489"/>
                    <a:pt x="18823" y="41884"/>
                  </a:cubicBezTo>
                  <a:cubicBezTo>
                    <a:pt x="16363" y="46240"/>
                    <a:pt x="13701" y="50515"/>
                    <a:pt x="10798" y="54588"/>
                  </a:cubicBezTo>
                  <a:cubicBezTo>
                    <a:pt x="7853" y="58742"/>
                    <a:pt x="4708" y="62735"/>
                    <a:pt x="1401" y="66566"/>
                  </a:cubicBezTo>
                  <a:cubicBezTo>
                    <a:pt x="957" y="67009"/>
                    <a:pt x="554" y="67493"/>
                    <a:pt x="151" y="67937"/>
                  </a:cubicBezTo>
                  <a:cubicBezTo>
                    <a:pt x="0" y="68088"/>
                    <a:pt x="142" y="68306"/>
                    <a:pt x="291" y="68306"/>
                  </a:cubicBezTo>
                  <a:cubicBezTo>
                    <a:pt x="341" y="68306"/>
                    <a:pt x="392" y="68281"/>
                    <a:pt x="433" y="68219"/>
                  </a:cubicBezTo>
                  <a:cubicBezTo>
                    <a:pt x="3821" y="64469"/>
                    <a:pt x="7007" y="60516"/>
                    <a:pt x="10031" y="56403"/>
                  </a:cubicBezTo>
                  <a:cubicBezTo>
                    <a:pt x="12975" y="52289"/>
                    <a:pt x="15758" y="48055"/>
                    <a:pt x="18258" y="43659"/>
                  </a:cubicBezTo>
                  <a:cubicBezTo>
                    <a:pt x="20759" y="39344"/>
                    <a:pt x="23058" y="34907"/>
                    <a:pt x="25074" y="30350"/>
                  </a:cubicBezTo>
                  <a:cubicBezTo>
                    <a:pt x="27131" y="25793"/>
                    <a:pt x="28905" y="21115"/>
                    <a:pt x="30438" y="16396"/>
                  </a:cubicBezTo>
                  <a:cubicBezTo>
                    <a:pt x="31970" y="11678"/>
                    <a:pt x="33220" y="6879"/>
                    <a:pt x="34229" y="2039"/>
                  </a:cubicBezTo>
                  <a:cubicBezTo>
                    <a:pt x="34350" y="1434"/>
                    <a:pt x="34430" y="870"/>
                    <a:pt x="34551" y="265"/>
                  </a:cubicBezTo>
                  <a:cubicBezTo>
                    <a:pt x="34575" y="97"/>
                    <a:pt x="34443" y="1"/>
                    <a:pt x="34323" y="1"/>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68" name="Google Shape;1368;p33"/>
            <p:cNvSpPr/>
            <p:nvPr/>
          </p:nvSpPr>
          <p:spPr>
            <a:xfrm rot="-5400000">
              <a:off x="4373138" y="135649"/>
              <a:ext cx="1434803" cy="2176252"/>
            </a:xfrm>
            <a:custGeom>
              <a:rect b="b" l="l" r="r" t="t"/>
              <a:pathLst>
                <a:path extrusionOk="0" h="63801" w="42064">
                  <a:moveTo>
                    <a:pt x="40209" y="1"/>
                  </a:moveTo>
                  <a:cubicBezTo>
                    <a:pt x="33070" y="4074"/>
                    <a:pt x="27666" y="10365"/>
                    <a:pt x="22867" y="16818"/>
                  </a:cubicBezTo>
                  <a:cubicBezTo>
                    <a:pt x="15406" y="26900"/>
                    <a:pt x="9034" y="37789"/>
                    <a:pt x="3913" y="49243"/>
                  </a:cubicBezTo>
                  <a:cubicBezTo>
                    <a:pt x="1856" y="53881"/>
                    <a:pt x="1" y="58760"/>
                    <a:pt x="283" y="63721"/>
                  </a:cubicBezTo>
                  <a:cubicBezTo>
                    <a:pt x="417" y="63776"/>
                    <a:pt x="553" y="63801"/>
                    <a:pt x="689" y="63801"/>
                  </a:cubicBezTo>
                  <a:cubicBezTo>
                    <a:pt x="1246" y="63801"/>
                    <a:pt x="1797" y="63392"/>
                    <a:pt x="2219" y="63035"/>
                  </a:cubicBezTo>
                  <a:lnTo>
                    <a:pt x="21859" y="46460"/>
                  </a:lnTo>
                  <a:cubicBezTo>
                    <a:pt x="24521" y="44282"/>
                    <a:pt x="27061" y="41983"/>
                    <a:pt x="29481" y="39523"/>
                  </a:cubicBezTo>
                  <a:cubicBezTo>
                    <a:pt x="38152" y="30248"/>
                    <a:pt x="42064" y="11898"/>
                    <a:pt x="40209" y="1"/>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69" name="Google Shape;1369;p33"/>
            <p:cNvSpPr/>
            <p:nvPr/>
          </p:nvSpPr>
          <p:spPr>
            <a:xfrm rot="-5400000">
              <a:off x="3121130" y="677418"/>
              <a:ext cx="1672789" cy="950987"/>
            </a:xfrm>
            <a:custGeom>
              <a:rect b="b" l="l" r="r" t="t"/>
              <a:pathLst>
                <a:path extrusionOk="0" h="27880" w="49041">
                  <a:moveTo>
                    <a:pt x="40263" y="0"/>
                  </a:moveTo>
                  <a:cubicBezTo>
                    <a:pt x="34352" y="0"/>
                    <a:pt x="28277" y="1806"/>
                    <a:pt x="23068" y="4691"/>
                  </a:cubicBezTo>
                  <a:cubicBezTo>
                    <a:pt x="15204" y="9046"/>
                    <a:pt x="8993" y="15620"/>
                    <a:pt x="3226" y="22274"/>
                  </a:cubicBezTo>
                  <a:cubicBezTo>
                    <a:pt x="1775" y="23968"/>
                    <a:pt x="323" y="25783"/>
                    <a:pt x="0" y="27880"/>
                  </a:cubicBezTo>
                  <a:cubicBezTo>
                    <a:pt x="8389" y="24250"/>
                    <a:pt x="16938" y="21064"/>
                    <a:pt x="25609" y="18322"/>
                  </a:cubicBezTo>
                  <a:cubicBezTo>
                    <a:pt x="34320" y="15580"/>
                    <a:pt x="43273" y="8320"/>
                    <a:pt x="49040" y="1505"/>
                  </a:cubicBezTo>
                  <a:cubicBezTo>
                    <a:pt x="46248" y="470"/>
                    <a:pt x="43277" y="0"/>
                    <a:pt x="40263"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70" name="Google Shape;1370;p33"/>
            <p:cNvSpPr/>
            <p:nvPr/>
          </p:nvSpPr>
          <p:spPr>
            <a:xfrm rot="-5400000">
              <a:off x="2987658" y="-658329"/>
              <a:ext cx="641063" cy="819015"/>
            </a:xfrm>
            <a:custGeom>
              <a:rect b="b" l="l" r="r" t="t"/>
              <a:pathLst>
                <a:path extrusionOk="0" h="24011" w="18794">
                  <a:moveTo>
                    <a:pt x="719" y="0"/>
                  </a:moveTo>
                  <a:cubicBezTo>
                    <a:pt x="496" y="0"/>
                    <a:pt x="270" y="18"/>
                    <a:pt x="41" y="55"/>
                  </a:cubicBezTo>
                  <a:lnTo>
                    <a:pt x="1" y="55"/>
                  </a:lnTo>
                  <a:cubicBezTo>
                    <a:pt x="646" y="5137"/>
                    <a:pt x="3792" y="10339"/>
                    <a:pt x="6574" y="14654"/>
                  </a:cubicBezTo>
                  <a:cubicBezTo>
                    <a:pt x="9317" y="19010"/>
                    <a:pt x="13592" y="22599"/>
                    <a:pt x="18794" y="24011"/>
                  </a:cubicBezTo>
                  <a:cubicBezTo>
                    <a:pt x="16374" y="15905"/>
                    <a:pt x="11898" y="8565"/>
                    <a:pt x="5808" y="2677"/>
                  </a:cubicBezTo>
                  <a:cubicBezTo>
                    <a:pt x="4397" y="1338"/>
                    <a:pt x="2662" y="0"/>
                    <a:pt x="719"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71" name="Google Shape;1371;p33"/>
            <p:cNvSpPr/>
            <p:nvPr/>
          </p:nvSpPr>
          <p:spPr>
            <a:xfrm rot="-5400000">
              <a:off x="2322598" y="417074"/>
              <a:ext cx="1104652" cy="339565"/>
            </a:xfrm>
            <a:custGeom>
              <a:rect b="b" l="l" r="r" t="t"/>
              <a:pathLst>
                <a:path extrusionOk="0" h="9955" w="32385">
                  <a:moveTo>
                    <a:pt x="22727" y="0"/>
                  </a:moveTo>
                  <a:cubicBezTo>
                    <a:pt x="20165" y="0"/>
                    <a:pt x="17584" y="376"/>
                    <a:pt x="15124" y="1091"/>
                  </a:cubicBezTo>
                  <a:cubicBezTo>
                    <a:pt x="9397" y="2705"/>
                    <a:pt x="4275" y="5971"/>
                    <a:pt x="0" y="9924"/>
                  </a:cubicBezTo>
                  <a:cubicBezTo>
                    <a:pt x="1469" y="9944"/>
                    <a:pt x="2941" y="9954"/>
                    <a:pt x="4415" y="9954"/>
                  </a:cubicBezTo>
                  <a:cubicBezTo>
                    <a:pt x="8646" y="9954"/>
                    <a:pt x="12893" y="9871"/>
                    <a:pt x="17140" y="9722"/>
                  </a:cubicBezTo>
                  <a:cubicBezTo>
                    <a:pt x="19439" y="9722"/>
                    <a:pt x="21778" y="9440"/>
                    <a:pt x="24036" y="8915"/>
                  </a:cubicBezTo>
                  <a:cubicBezTo>
                    <a:pt x="26819" y="8189"/>
                    <a:pt x="32022" y="6697"/>
                    <a:pt x="32385" y="2059"/>
                  </a:cubicBezTo>
                  <a:lnTo>
                    <a:pt x="32385" y="2019"/>
                  </a:lnTo>
                  <a:cubicBezTo>
                    <a:pt x="29410" y="646"/>
                    <a:pt x="26085" y="0"/>
                    <a:pt x="22727"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ckground 4">
  <p:cSld name="CUSTOM_18">
    <p:spTree>
      <p:nvGrpSpPr>
        <p:cNvPr id="1372" name="Shape 1372"/>
        <p:cNvGrpSpPr/>
        <p:nvPr/>
      </p:nvGrpSpPr>
      <p:grpSpPr>
        <a:xfrm>
          <a:off x="0" y="0"/>
          <a:ext cx="0" cy="0"/>
          <a:chOff x="0" y="0"/>
          <a:chExt cx="0" cy="0"/>
        </a:xfrm>
      </p:grpSpPr>
      <p:grpSp>
        <p:nvGrpSpPr>
          <p:cNvPr id="1373" name="Google Shape;1373;p34"/>
          <p:cNvGrpSpPr/>
          <p:nvPr/>
        </p:nvGrpSpPr>
        <p:grpSpPr>
          <a:xfrm rot="1476112">
            <a:off x="6177845" y="18337"/>
            <a:ext cx="3514675" cy="2473357"/>
            <a:chOff x="3611961" y="-41589"/>
            <a:chExt cx="3514763" cy="2473418"/>
          </a:xfrm>
        </p:grpSpPr>
        <p:sp>
          <p:nvSpPr>
            <p:cNvPr id="1374" name="Google Shape;1374;p34"/>
            <p:cNvSpPr/>
            <p:nvPr/>
          </p:nvSpPr>
          <p:spPr>
            <a:xfrm rot="-5400000">
              <a:off x="4132633" y="-562261"/>
              <a:ext cx="2473418" cy="3514763"/>
            </a:xfrm>
            <a:custGeom>
              <a:rect b="b" l="l" r="r" t="t"/>
              <a:pathLst>
                <a:path extrusionOk="0" h="103042" w="72513">
                  <a:moveTo>
                    <a:pt x="56380" y="1"/>
                  </a:moveTo>
                  <a:cubicBezTo>
                    <a:pt x="45008" y="20044"/>
                    <a:pt x="21415" y="28675"/>
                    <a:pt x="9679" y="48436"/>
                  </a:cubicBezTo>
                  <a:cubicBezTo>
                    <a:pt x="1" y="64648"/>
                    <a:pt x="444" y="87273"/>
                    <a:pt x="10728" y="103042"/>
                  </a:cubicBezTo>
                  <a:lnTo>
                    <a:pt x="22504" y="99815"/>
                  </a:lnTo>
                  <a:cubicBezTo>
                    <a:pt x="21496" y="98323"/>
                    <a:pt x="21657" y="96266"/>
                    <a:pt x="21940" y="94451"/>
                  </a:cubicBezTo>
                  <a:cubicBezTo>
                    <a:pt x="23391" y="86144"/>
                    <a:pt x="27908" y="78562"/>
                    <a:pt x="34240" y="73682"/>
                  </a:cubicBezTo>
                  <a:cubicBezTo>
                    <a:pt x="43556" y="66584"/>
                    <a:pt x="56138" y="65495"/>
                    <a:pt x="64608" y="57268"/>
                  </a:cubicBezTo>
                  <a:cubicBezTo>
                    <a:pt x="68721" y="53235"/>
                    <a:pt x="71463" y="47992"/>
                    <a:pt x="72512" y="42346"/>
                  </a:cubicBezTo>
                  <a:lnTo>
                    <a:pt x="56380"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75" name="Google Shape;1375;p34"/>
            <p:cNvSpPr/>
            <p:nvPr/>
          </p:nvSpPr>
          <p:spPr>
            <a:xfrm rot="-5400000">
              <a:off x="5535782" y="1070619"/>
              <a:ext cx="16543" cy="9687"/>
            </a:xfrm>
            <a:custGeom>
              <a:rect b="b" l="l" r="r" t="t"/>
              <a:pathLst>
                <a:path extrusionOk="0" h="284" w="485">
                  <a:moveTo>
                    <a:pt x="445" y="1"/>
                  </a:moveTo>
                  <a:lnTo>
                    <a:pt x="324" y="41"/>
                  </a:lnTo>
                  <a:cubicBezTo>
                    <a:pt x="283" y="41"/>
                    <a:pt x="253" y="31"/>
                    <a:pt x="218" y="31"/>
                  </a:cubicBezTo>
                  <a:cubicBezTo>
                    <a:pt x="182" y="31"/>
                    <a:pt x="142" y="41"/>
                    <a:pt x="82" y="81"/>
                  </a:cubicBezTo>
                  <a:lnTo>
                    <a:pt x="82" y="122"/>
                  </a:lnTo>
                  <a:lnTo>
                    <a:pt x="1" y="162"/>
                  </a:lnTo>
                  <a:cubicBezTo>
                    <a:pt x="1" y="202"/>
                    <a:pt x="41" y="243"/>
                    <a:pt x="82" y="283"/>
                  </a:cubicBezTo>
                  <a:lnTo>
                    <a:pt x="283" y="283"/>
                  </a:lnTo>
                  <a:cubicBezTo>
                    <a:pt x="404" y="243"/>
                    <a:pt x="485" y="122"/>
                    <a:pt x="44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76" name="Google Shape;1376;p34"/>
            <p:cNvSpPr/>
            <p:nvPr/>
          </p:nvSpPr>
          <p:spPr>
            <a:xfrm rot="-5400000">
              <a:off x="5408262" y="1549745"/>
              <a:ext cx="15179" cy="10199"/>
            </a:xfrm>
            <a:custGeom>
              <a:rect b="b" l="l" r="r" t="t"/>
              <a:pathLst>
                <a:path extrusionOk="0" h="299" w="445">
                  <a:moveTo>
                    <a:pt x="251" y="1"/>
                  </a:moveTo>
                  <a:cubicBezTo>
                    <a:pt x="222" y="1"/>
                    <a:pt x="192" y="6"/>
                    <a:pt x="162" y="16"/>
                  </a:cubicBezTo>
                  <a:cubicBezTo>
                    <a:pt x="121" y="16"/>
                    <a:pt x="81" y="56"/>
                    <a:pt x="41" y="97"/>
                  </a:cubicBezTo>
                  <a:cubicBezTo>
                    <a:pt x="0" y="177"/>
                    <a:pt x="0" y="258"/>
                    <a:pt x="0" y="298"/>
                  </a:cubicBezTo>
                  <a:lnTo>
                    <a:pt x="162" y="258"/>
                  </a:lnTo>
                  <a:cubicBezTo>
                    <a:pt x="162" y="258"/>
                    <a:pt x="198" y="276"/>
                    <a:pt x="245" y="276"/>
                  </a:cubicBezTo>
                  <a:cubicBezTo>
                    <a:pt x="269" y="276"/>
                    <a:pt x="296" y="272"/>
                    <a:pt x="323" y="258"/>
                  </a:cubicBezTo>
                  <a:cubicBezTo>
                    <a:pt x="323" y="258"/>
                    <a:pt x="323" y="218"/>
                    <a:pt x="323" y="218"/>
                  </a:cubicBezTo>
                  <a:lnTo>
                    <a:pt x="444" y="137"/>
                  </a:lnTo>
                  <a:cubicBezTo>
                    <a:pt x="414" y="46"/>
                    <a:pt x="338" y="1"/>
                    <a:pt x="25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77" name="Google Shape;1377;p34"/>
            <p:cNvSpPr/>
            <p:nvPr/>
          </p:nvSpPr>
          <p:spPr>
            <a:xfrm rot="-5400000">
              <a:off x="6272848" y="1123984"/>
              <a:ext cx="19272" cy="15725"/>
            </a:xfrm>
            <a:custGeom>
              <a:rect b="b" l="l" r="r" t="t"/>
              <a:pathLst>
                <a:path extrusionOk="0" h="461" w="565">
                  <a:moveTo>
                    <a:pt x="284" y="0"/>
                  </a:moveTo>
                  <a:cubicBezTo>
                    <a:pt x="215" y="0"/>
                    <a:pt x="138" y="29"/>
                    <a:pt x="81" y="57"/>
                  </a:cubicBezTo>
                  <a:lnTo>
                    <a:pt x="0" y="218"/>
                  </a:lnTo>
                  <a:lnTo>
                    <a:pt x="81" y="380"/>
                  </a:lnTo>
                  <a:lnTo>
                    <a:pt x="242" y="460"/>
                  </a:lnTo>
                  <a:cubicBezTo>
                    <a:pt x="323" y="420"/>
                    <a:pt x="363" y="380"/>
                    <a:pt x="403" y="339"/>
                  </a:cubicBezTo>
                  <a:cubicBezTo>
                    <a:pt x="484" y="339"/>
                    <a:pt x="524" y="299"/>
                    <a:pt x="565" y="218"/>
                  </a:cubicBezTo>
                  <a:lnTo>
                    <a:pt x="444" y="17"/>
                  </a:lnTo>
                  <a:lnTo>
                    <a:pt x="363" y="17"/>
                  </a:lnTo>
                  <a:cubicBezTo>
                    <a:pt x="339" y="5"/>
                    <a:pt x="312" y="0"/>
                    <a:pt x="28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78" name="Google Shape;1378;p34"/>
            <p:cNvSpPr/>
            <p:nvPr/>
          </p:nvSpPr>
          <p:spPr>
            <a:xfrm rot="-5400000">
              <a:off x="6586524" y="1678885"/>
              <a:ext cx="17908" cy="16066"/>
            </a:xfrm>
            <a:custGeom>
              <a:rect b="b" l="l" r="r" t="t"/>
              <a:pathLst>
                <a:path extrusionOk="0" h="471" w="525">
                  <a:moveTo>
                    <a:pt x="283" y="0"/>
                  </a:moveTo>
                  <a:cubicBezTo>
                    <a:pt x="122" y="0"/>
                    <a:pt x="1" y="162"/>
                    <a:pt x="41" y="363"/>
                  </a:cubicBezTo>
                  <a:lnTo>
                    <a:pt x="122" y="444"/>
                  </a:lnTo>
                  <a:cubicBezTo>
                    <a:pt x="155" y="461"/>
                    <a:pt x="202" y="471"/>
                    <a:pt x="252" y="471"/>
                  </a:cubicBezTo>
                  <a:cubicBezTo>
                    <a:pt x="322" y="471"/>
                    <a:pt x="397" y="451"/>
                    <a:pt x="444" y="404"/>
                  </a:cubicBezTo>
                  <a:cubicBezTo>
                    <a:pt x="525" y="323"/>
                    <a:pt x="525" y="242"/>
                    <a:pt x="525" y="202"/>
                  </a:cubicBezTo>
                  <a:lnTo>
                    <a:pt x="404" y="81"/>
                  </a:lnTo>
                  <a:lnTo>
                    <a:pt x="444" y="81"/>
                  </a:lnTo>
                  <a:lnTo>
                    <a:pt x="283"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79" name="Google Shape;1379;p34"/>
            <p:cNvSpPr/>
            <p:nvPr/>
          </p:nvSpPr>
          <p:spPr>
            <a:xfrm rot="-5400000">
              <a:off x="6285264" y="1703172"/>
              <a:ext cx="22069" cy="26640"/>
            </a:xfrm>
            <a:custGeom>
              <a:rect b="b" l="l" r="r" t="t"/>
              <a:pathLst>
                <a:path extrusionOk="0" h="781" w="647">
                  <a:moveTo>
                    <a:pt x="347" y="1"/>
                  </a:moveTo>
                  <a:cubicBezTo>
                    <a:pt x="322" y="1"/>
                    <a:pt x="300" y="5"/>
                    <a:pt x="283" y="14"/>
                  </a:cubicBezTo>
                  <a:lnTo>
                    <a:pt x="203" y="14"/>
                  </a:lnTo>
                  <a:lnTo>
                    <a:pt x="82" y="94"/>
                  </a:lnTo>
                  <a:lnTo>
                    <a:pt x="41" y="175"/>
                  </a:lnTo>
                  <a:cubicBezTo>
                    <a:pt x="1" y="256"/>
                    <a:pt x="1" y="377"/>
                    <a:pt x="41" y="498"/>
                  </a:cubicBezTo>
                  <a:cubicBezTo>
                    <a:pt x="82" y="619"/>
                    <a:pt x="243" y="740"/>
                    <a:pt x="364" y="780"/>
                  </a:cubicBezTo>
                  <a:lnTo>
                    <a:pt x="525" y="699"/>
                  </a:lnTo>
                  <a:lnTo>
                    <a:pt x="646" y="538"/>
                  </a:lnTo>
                  <a:lnTo>
                    <a:pt x="646" y="336"/>
                  </a:lnTo>
                  <a:lnTo>
                    <a:pt x="646" y="296"/>
                  </a:lnTo>
                  <a:cubicBezTo>
                    <a:pt x="582" y="72"/>
                    <a:pt x="442" y="1"/>
                    <a:pt x="347"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80" name="Google Shape;1380;p34"/>
            <p:cNvSpPr/>
            <p:nvPr/>
          </p:nvSpPr>
          <p:spPr>
            <a:xfrm rot="-5400000">
              <a:off x="6356912" y="1492832"/>
              <a:ext cx="12416" cy="14019"/>
            </a:xfrm>
            <a:custGeom>
              <a:rect b="b" l="l" r="r" t="t"/>
              <a:pathLst>
                <a:path extrusionOk="0" h="411" w="364">
                  <a:moveTo>
                    <a:pt x="172" y="1"/>
                  </a:moveTo>
                  <a:cubicBezTo>
                    <a:pt x="156" y="1"/>
                    <a:pt x="140" y="3"/>
                    <a:pt x="122" y="7"/>
                  </a:cubicBezTo>
                  <a:lnTo>
                    <a:pt x="82" y="88"/>
                  </a:lnTo>
                  <a:lnTo>
                    <a:pt x="1" y="249"/>
                  </a:lnTo>
                  <a:cubicBezTo>
                    <a:pt x="1" y="290"/>
                    <a:pt x="41" y="370"/>
                    <a:pt x="122" y="410"/>
                  </a:cubicBezTo>
                  <a:cubicBezTo>
                    <a:pt x="203" y="410"/>
                    <a:pt x="243" y="410"/>
                    <a:pt x="324" y="370"/>
                  </a:cubicBezTo>
                  <a:lnTo>
                    <a:pt x="364" y="209"/>
                  </a:lnTo>
                  <a:lnTo>
                    <a:pt x="364" y="169"/>
                  </a:lnTo>
                  <a:cubicBezTo>
                    <a:pt x="364" y="133"/>
                    <a:pt x="300" y="1"/>
                    <a:pt x="17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81" name="Google Shape;1381;p34"/>
            <p:cNvSpPr/>
            <p:nvPr/>
          </p:nvSpPr>
          <p:spPr>
            <a:xfrm rot="-5400000">
              <a:off x="6510407" y="1284522"/>
              <a:ext cx="13780" cy="16543"/>
            </a:xfrm>
            <a:custGeom>
              <a:rect b="b" l="l" r="r" t="t"/>
              <a:pathLst>
                <a:path extrusionOk="0" h="485" w="404">
                  <a:moveTo>
                    <a:pt x="121" y="1"/>
                  </a:moveTo>
                  <a:lnTo>
                    <a:pt x="0" y="202"/>
                  </a:lnTo>
                  <a:cubicBezTo>
                    <a:pt x="0" y="243"/>
                    <a:pt x="41" y="323"/>
                    <a:pt x="81" y="364"/>
                  </a:cubicBezTo>
                  <a:lnTo>
                    <a:pt x="202" y="485"/>
                  </a:lnTo>
                  <a:cubicBezTo>
                    <a:pt x="283" y="444"/>
                    <a:pt x="323" y="404"/>
                    <a:pt x="363" y="323"/>
                  </a:cubicBezTo>
                  <a:cubicBezTo>
                    <a:pt x="404" y="283"/>
                    <a:pt x="404" y="162"/>
                    <a:pt x="363" y="122"/>
                  </a:cubicBezTo>
                  <a:lnTo>
                    <a:pt x="363" y="81"/>
                  </a:lnTo>
                  <a:lnTo>
                    <a:pt x="242"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82" name="Google Shape;1382;p34"/>
            <p:cNvSpPr/>
            <p:nvPr/>
          </p:nvSpPr>
          <p:spPr>
            <a:xfrm rot="-5400000">
              <a:off x="6450067" y="1822232"/>
              <a:ext cx="13780" cy="16884"/>
            </a:xfrm>
            <a:custGeom>
              <a:rect b="b" l="l" r="r" t="t"/>
              <a:pathLst>
                <a:path extrusionOk="0" h="495" w="404">
                  <a:moveTo>
                    <a:pt x="243" y="0"/>
                  </a:moveTo>
                  <a:cubicBezTo>
                    <a:pt x="162" y="0"/>
                    <a:pt x="81" y="41"/>
                    <a:pt x="41" y="121"/>
                  </a:cubicBezTo>
                  <a:cubicBezTo>
                    <a:pt x="41" y="202"/>
                    <a:pt x="1" y="283"/>
                    <a:pt x="41" y="323"/>
                  </a:cubicBezTo>
                  <a:cubicBezTo>
                    <a:pt x="74" y="422"/>
                    <a:pt x="162" y="495"/>
                    <a:pt x="259" y="495"/>
                  </a:cubicBezTo>
                  <a:cubicBezTo>
                    <a:pt x="280" y="495"/>
                    <a:pt x="302" y="491"/>
                    <a:pt x="323" y="484"/>
                  </a:cubicBezTo>
                  <a:lnTo>
                    <a:pt x="404" y="363"/>
                  </a:lnTo>
                  <a:lnTo>
                    <a:pt x="404" y="323"/>
                  </a:lnTo>
                  <a:cubicBezTo>
                    <a:pt x="404" y="242"/>
                    <a:pt x="404" y="162"/>
                    <a:pt x="404" y="121"/>
                  </a:cubicBezTo>
                  <a:cubicBezTo>
                    <a:pt x="404" y="81"/>
                    <a:pt x="364" y="81"/>
                    <a:pt x="364" y="41"/>
                  </a:cubicBezTo>
                  <a:lnTo>
                    <a:pt x="243"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83" name="Google Shape;1383;p34"/>
            <p:cNvSpPr/>
            <p:nvPr/>
          </p:nvSpPr>
          <p:spPr>
            <a:xfrm rot="-5400000">
              <a:off x="5356943" y="1325113"/>
              <a:ext cx="13780" cy="17908"/>
            </a:xfrm>
            <a:custGeom>
              <a:rect b="b" l="l" r="r" t="t"/>
              <a:pathLst>
                <a:path extrusionOk="0" h="525" w="404">
                  <a:moveTo>
                    <a:pt x="202" y="1"/>
                  </a:moveTo>
                  <a:lnTo>
                    <a:pt x="81" y="162"/>
                  </a:lnTo>
                  <a:cubicBezTo>
                    <a:pt x="81" y="162"/>
                    <a:pt x="81" y="202"/>
                    <a:pt x="41" y="202"/>
                  </a:cubicBezTo>
                  <a:cubicBezTo>
                    <a:pt x="0" y="283"/>
                    <a:pt x="0" y="364"/>
                    <a:pt x="0" y="444"/>
                  </a:cubicBezTo>
                  <a:lnTo>
                    <a:pt x="162" y="525"/>
                  </a:lnTo>
                  <a:cubicBezTo>
                    <a:pt x="323" y="444"/>
                    <a:pt x="404" y="283"/>
                    <a:pt x="363" y="122"/>
                  </a:cubicBezTo>
                  <a:cubicBezTo>
                    <a:pt x="323" y="41"/>
                    <a:pt x="283" y="1"/>
                    <a:pt x="20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84" name="Google Shape;1384;p34"/>
            <p:cNvSpPr/>
            <p:nvPr/>
          </p:nvSpPr>
          <p:spPr>
            <a:xfrm rot="-5400000">
              <a:off x="5517346" y="1699283"/>
              <a:ext cx="42672" cy="35781"/>
            </a:xfrm>
            <a:custGeom>
              <a:rect b="b" l="l" r="r" t="t"/>
              <a:pathLst>
                <a:path extrusionOk="0" h="1049" w="1251">
                  <a:moveTo>
                    <a:pt x="534" y="1"/>
                  </a:moveTo>
                  <a:cubicBezTo>
                    <a:pt x="422" y="1"/>
                    <a:pt x="291" y="38"/>
                    <a:pt x="202" y="97"/>
                  </a:cubicBezTo>
                  <a:cubicBezTo>
                    <a:pt x="81" y="218"/>
                    <a:pt x="0" y="379"/>
                    <a:pt x="41" y="581"/>
                  </a:cubicBezTo>
                  <a:lnTo>
                    <a:pt x="121" y="742"/>
                  </a:lnTo>
                  <a:lnTo>
                    <a:pt x="242" y="863"/>
                  </a:lnTo>
                  <a:lnTo>
                    <a:pt x="363" y="944"/>
                  </a:lnTo>
                  <a:lnTo>
                    <a:pt x="404" y="944"/>
                  </a:lnTo>
                  <a:cubicBezTo>
                    <a:pt x="506" y="1021"/>
                    <a:pt x="624" y="1049"/>
                    <a:pt x="739" y="1049"/>
                  </a:cubicBezTo>
                  <a:cubicBezTo>
                    <a:pt x="804" y="1049"/>
                    <a:pt x="869" y="1039"/>
                    <a:pt x="928" y="1025"/>
                  </a:cubicBezTo>
                  <a:cubicBezTo>
                    <a:pt x="1089" y="944"/>
                    <a:pt x="1210" y="823"/>
                    <a:pt x="1251" y="662"/>
                  </a:cubicBezTo>
                  <a:lnTo>
                    <a:pt x="1170" y="339"/>
                  </a:lnTo>
                  <a:lnTo>
                    <a:pt x="1049" y="218"/>
                  </a:lnTo>
                  <a:lnTo>
                    <a:pt x="1049" y="178"/>
                  </a:lnTo>
                  <a:cubicBezTo>
                    <a:pt x="968" y="57"/>
                    <a:pt x="807" y="16"/>
                    <a:pt x="646" y="16"/>
                  </a:cubicBezTo>
                  <a:cubicBezTo>
                    <a:pt x="613" y="6"/>
                    <a:pt x="575" y="1"/>
                    <a:pt x="53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85" name="Google Shape;1385;p34"/>
            <p:cNvSpPr/>
            <p:nvPr/>
          </p:nvSpPr>
          <p:spPr>
            <a:xfrm rot="-5400000">
              <a:off x="5622609" y="1331816"/>
              <a:ext cx="23434" cy="25139"/>
            </a:xfrm>
            <a:custGeom>
              <a:rect b="b" l="l" r="r" t="t"/>
              <a:pathLst>
                <a:path extrusionOk="0" h="737" w="687">
                  <a:moveTo>
                    <a:pt x="283" y="0"/>
                  </a:moveTo>
                  <a:lnTo>
                    <a:pt x="202" y="41"/>
                  </a:lnTo>
                  <a:lnTo>
                    <a:pt x="122" y="81"/>
                  </a:lnTo>
                  <a:lnTo>
                    <a:pt x="81" y="162"/>
                  </a:lnTo>
                  <a:lnTo>
                    <a:pt x="41" y="202"/>
                  </a:lnTo>
                  <a:cubicBezTo>
                    <a:pt x="1" y="323"/>
                    <a:pt x="1" y="404"/>
                    <a:pt x="41" y="525"/>
                  </a:cubicBezTo>
                  <a:cubicBezTo>
                    <a:pt x="75" y="658"/>
                    <a:pt x="191" y="737"/>
                    <a:pt x="322" y="737"/>
                  </a:cubicBezTo>
                  <a:cubicBezTo>
                    <a:pt x="349" y="737"/>
                    <a:pt x="376" y="733"/>
                    <a:pt x="404" y="726"/>
                  </a:cubicBezTo>
                  <a:lnTo>
                    <a:pt x="525" y="686"/>
                  </a:lnTo>
                  <a:lnTo>
                    <a:pt x="646" y="444"/>
                  </a:lnTo>
                  <a:cubicBezTo>
                    <a:pt x="686" y="363"/>
                    <a:pt x="686" y="283"/>
                    <a:pt x="646" y="202"/>
                  </a:cubicBezTo>
                  <a:lnTo>
                    <a:pt x="606" y="121"/>
                  </a:lnTo>
                  <a:lnTo>
                    <a:pt x="525" y="41"/>
                  </a:lnTo>
                  <a:lnTo>
                    <a:pt x="404"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86" name="Google Shape;1386;p34"/>
            <p:cNvSpPr/>
            <p:nvPr/>
          </p:nvSpPr>
          <p:spPr>
            <a:xfrm rot="-5400000">
              <a:off x="5508034" y="1391372"/>
              <a:ext cx="24798" cy="25685"/>
            </a:xfrm>
            <a:custGeom>
              <a:rect b="b" l="l" r="r" t="t"/>
              <a:pathLst>
                <a:path extrusionOk="0" h="753" w="727">
                  <a:moveTo>
                    <a:pt x="323" y="0"/>
                  </a:moveTo>
                  <a:lnTo>
                    <a:pt x="202" y="40"/>
                  </a:lnTo>
                  <a:lnTo>
                    <a:pt x="121" y="121"/>
                  </a:lnTo>
                  <a:lnTo>
                    <a:pt x="41" y="282"/>
                  </a:lnTo>
                  <a:cubicBezTo>
                    <a:pt x="0" y="363"/>
                    <a:pt x="0" y="403"/>
                    <a:pt x="41" y="484"/>
                  </a:cubicBezTo>
                  <a:lnTo>
                    <a:pt x="81" y="605"/>
                  </a:lnTo>
                  <a:lnTo>
                    <a:pt x="283" y="726"/>
                  </a:lnTo>
                  <a:cubicBezTo>
                    <a:pt x="333" y="743"/>
                    <a:pt x="383" y="753"/>
                    <a:pt x="430" y="753"/>
                  </a:cubicBezTo>
                  <a:cubicBezTo>
                    <a:pt x="497" y="753"/>
                    <a:pt x="558" y="733"/>
                    <a:pt x="605" y="686"/>
                  </a:cubicBezTo>
                  <a:lnTo>
                    <a:pt x="646" y="605"/>
                  </a:lnTo>
                  <a:lnTo>
                    <a:pt x="726" y="444"/>
                  </a:lnTo>
                  <a:lnTo>
                    <a:pt x="726" y="323"/>
                  </a:lnTo>
                  <a:lnTo>
                    <a:pt x="646" y="161"/>
                  </a:lnTo>
                  <a:lnTo>
                    <a:pt x="565" y="81"/>
                  </a:lnTo>
                  <a:lnTo>
                    <a:pt x="404"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87" name="Google Shape;1387;p34"/>
            <p:cNvSpPr/>
            <p:nvPr/>
          </p:nvSpPr>
          <p:spPr>
            <a:xfrm rot="-5400000">
              <a:off x="5202016" y="1507193"/>
              <a:ext cx="13780" cy="19681"/>
            </a:xfrm>
            <a:custGeom>
              <a:rect b="b" l="l" r="r" t="t"/>
              <a:pathLst>
                <a:path extrusionOk="0" h="577" w="404">
                  <a:moveTo>
                    <a:pt x="246" y="1"/>
                  </a:moveTo>
                  <a:cubicBezTo>
                    <a:pt x="232" y="1"/>
                    <a:pt x="217" y="4"/>
                    <a:pt x="202" y="11"/>
                  </a:cubicBezTo>
                  <a:lnTo>
                    <a:pt x="122" y="213"/>
                  </a:lnTo>
                  <a:cubicBezTo>
                    <a:pt x="41" y="253"/>
                    <a:pt x="1" y="334"/>
                    <a:pt x="1" y="455"/>
                  </a:cubicBezTo>
                  <a:lnTo>
                    <a:pt x="162" y="576"/>
                  </a:lnTo>
                  <a:cubicBezTo>
                    <a:pt x="162" y="556"/>
                    <a:pt x="172" y="546"/>
                    <a:pt x="187" y="546"/>
                  </a:cubicBezTo>
                  <a:cubicBezTo>
                    <a:pt x="202" y="546"/>
                    <a:pt x="222" y="556"/>
                    <a:pt x="243" y="576"/>
                  </a:cubicBezTo>
                  <a:lnTo>
                    <a:pt x="404" y="415"/>
                  </a:lnTo>
                  <a:cubicBezTo>
                    <a:pt x="404" y="374"/>
                    <a:pt x="404" y="374"/>
                    <a:pt x="404" y="334"/>
                  </a:cubicBezTo>
                  <a:cubicBezTo>
                    <a:pt x="404" y="253"/>
                    <a:pt x="404" y="173"/>
                    <a:pt x="404" y="132"/>
                  </a:cubicBezTo>
                  <a:cubicBezTo>
                    <a:pt x="371" y="67"/>
                    <a:pt x="311" y="1"/>
                    <a:pt x="24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88" name="Google Shape;1388;p34"/>
            <p:cNvSpPr/>
            <p:nvPr/>
          </p:nvSpPr>
          <p:spPr>
            <a:xfrm rot="-5400000">
              <a:off x="5251595" y="1711904"/>
              <a:ext cx="16543" cy="14701"/>
            </a:xfrm>
            <a:custGeom>
              <a:rect b="b" l="l" r="r" t="t"/>
              <a:pathLst>
                <a:path extrusionOk="0" h="431" w="485">
                  <a:moveTo>
                    <a:pt x="212" y="1"/>
                  </a:moveTo>
                  <a:cubicBezTo>
                    <a:pt x="155" y="1"/>
                    <a:pt x="98" y="29"/>
                    <a:pt x="41" y="58"/>
                  </a:cubicBezTo>
                  <a:lnTo>
                    <a:pt x="1" y="179"/>
                  </a:lnTo>
                  <a:cubicBezTo>
                    <a:pt x="35" y="347"/>
                    <a:pt x="124" y="431"/>
                    <a:pt x="223" y="431"/>
                  </a:cubicBezTo>
                  <a:cubicBezTo>
                    <a:pt x="243" y="431"/>
                    <a:pt x="263" y="427"/>
                    <a:pt x="283" y="421"/>
                  </a:cubicBezTo>
                  <a:cubicBezTo>
                    <a:pt x="404" y="340"/>
                    <a:pt x="485" y="219"/>
                    <a:pt x="445" y="98"/>
                  </a:cubicBezTo>
                  <a:lnTo>
                    <a:pt x="324" y="17"/>
                  </a:lnTo>
                  <a:lnTo>
                    <a:pt x="283" y="17"/>
                  </a:lnTo>
                  <a:cubicBezTo>
                    <a:pt x="260" y="5"/>
                    <a:pt x="236" y="1"/>
                    <a:pt x="21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89" name="Google Shape;1389;p34"/>
            <p:cNvSpPr/>
            <p:nvPr/>
          </p:nvSpPr>
          <p:spPr>
            <a:xfrm rot="-5400000">
              <a:off x="5432599" y="1788702"/>
              <a:ext cx="28925" cy="27527"/>
            </a:xfrm>
            <a:custGeom>
              <a:rect b="b" l="l" r="r" t="t"/>
              <a:pathLst>
                <a:path extrusionOk="0" h="807" w="848">
                  <a:moveTo>
                    <a:pt x="444" y="0"/>
                  </a:moveTo>
                  <a:lnTo>
                    <a:pt x="323" y="41"/>
                  </a:lnTo>
                  <a:cubicBezTo>
                    <a:pt x="122" y="81"/>
                    <a:pt x="1" y="242"/>
                    <a:pt x="1" y="444"/>
                  </a:cubicBezTo>
                  <a:lnTo>
                    <a:pt x="81" y="565"/>
                  </a:lnTo>
                  <a:lnTo>
                    <a:pt x="122" y="605"/>
                  </a:lnTo>
                  <a:cubicBezTo>
                    <a:pt x="202" y="726"/>
                    <a:pt x="323" y="807"/>
                    <a:pt x="485" y="807"/>
                  </a:cubicBezTo>
                  <a:lnTo>
                    <a:pt x="565" y="767"/>
                  </a:lnTo>
                  <a:lnTo>
                    <a:pt x="646" y="686"/>
                  </a:lnTo>
                  <a:cubicBezTo>
                    <a:pt x="807" y="605"/>
                    <a:pt x="848" y="404"/>
                    <a:pt x="767" y="242"/>
                  </a:cubicBezTo>
                  <a:cubicBezTo>
                    <a:pt x="767" y="162"/>
                    <a:pt x="727" y="121"/>
                    <a:pt x="646" y="41"/>
                  </a:cubicBezTo>
                  <a:lnTo>
                    <a:pt x="565" y="41"/>
                  </a:lnTo>
                  <a:lnTo>
                    <a:pt x="444"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90" name="Google Shape;1390;p34"/>
            <p:cNvSpPr/>
            <p:nvPr/>
          </p:nvSpPr>
          <p:spPr>
            <a:xfrm rot="-5400000">
              <a:off x="5369325" y="1682757"/>
              <a:ext cx="26162" cy="27561"/>
            </a:xfrm>
            <a:custGeom>
              <a:rect b="b" l="l" r="r" t="t"/>
              <a:pathLst>
                <a:path extrusionOk="0" h="808" w="767">
                  <a:moveTo>
                    <a:pt x="323" y="1"/>
                  </a:moveTo>
                  <a:cubicBezTo>
                    <a:pt x="121" y="122"/>
                    <a:pt x="0" y="324"/>
                    <a:pt x="0" y="525"/>
                  </a:cubicBezTo>
                  <a:lnTo>
                    <a:pt x="41" y="687"/>
                  </a:lnTo>
                  <a:lnTo>
                    <a:pt x="202" y="807"/>
                  </a:lnTo>
                  <a:lnTo>
                    <a:pt x="323" y="807"/>
                  </a:lnTo>
                  <a:cubicBezTo>
                    <a:pt x="484" y="767"/>
                    <a:pt x="646" y="687"/>
                    <a:pt x="726" y="525"/>
                  </a:cubicBezTo>
                  <a:cubicBezTo>
                    <a:pt x="767" y="445"/>
                    <a:pt x="767" y="324"/>
                    <a:pt x="726" y="203"/>
                  </a:cubicBezTo>
                  <a:cubicBezTo>
                    <a:pt x="686" y="162"/>
                    <a:pt x="686" y="162"/>
                    <a:pt x="686" y="122"/>
                  </a:cubicBezTo>
                  <a:lnTo>
                    <a:pt x="605" y="41"/>
                  </a:lnTo>
                  <a:lnTo>
                    <a:pt x="444"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91" name="Google Shape;1391;p34"/>
            <p:cNvSpPr/>
            <p:nvPr/>
          </p:nvSpPr>
          <p:spPr>
            <a:xfrm rot="-5400000">
              <a:off x="5180202" y="1896678"/>
              <a:ext cx="27527" cy="16543"/>
            </a:xfrm>
            <a:custGeom>
              <a:rect b="b" l="l" r="r" t="t"/>
              <a:pathLst>
                <a:path extrusionOk="0" h="485" w="807">
                  <a:moveTo>
                    <a:pt x="283" y="0"/>
                  </a:moveTo>
                  <a:cubicBezTo>
                    <a:pt x="202" y="0"/>
                    <a:pt x="81" y="40"/>
                    <a:pt x="0" y="121"/>
                  </a:cubicBezTo>
                  <a:lnTo>
                    <a:pt x="81" y="363"/>
                  </a:lnTo>
                  <a:cubicBezTo>
                    <a:pt x="283" y="363"/>
                    <a:pt x="484" y="403"/>
                    <a:pt x="646" y="484"/>
                  </a:cubicBezTo>
                  <a:lnTo>
                    <a:pt x="807" y="282"/>
                  </a:lnTo>
                  <a:cubicBezTo>
                    <a:pt x="686" y="121"/>
                    <a:pt x="484" y="0"/>
                    <a:pt x="283"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92" name="Google Shape;1392;p34"/>
            <p:cNvSpPr/>
            <p:nvPr/>
          </p:nvSpPr>
          <p:spPr>
            <a:xfrm rot="-5400000">
              <a:off x="5939815" y="1406329"/>
              <a:ext cx="39909" cy="49425"/>
            </a:xfrm>
            <a:custGeom>
              <a:rect b="b" l="l" r="r" t="t"/>
              <a:pathLst>
                <a:path extrusionOk="0" h="1449" w="1170">
                  <a:moveTo>
                    <a:pt x="701" y="1"/>
                  </a:moveTo>
                  <a:cubicBezTo>
                    <a:pt x="668" y="1"/>
                    <a:pt x="636" y="4"/>
                    <a:pt x="605" y="11"/>
                  </a:cubicBezTo>
                  <a:lnTo>
                    <a:pt x="403" y="172"/>
                  </a:lnTo>
                  <a:lnTo>
                    <a:pt x="323" y="252"/>
                  </a:lnTo>
                  <a:cubicBezTo>
                    <a:pt x="282" y="293"/>
                    <a:pt x="202" y="414"/>
                    <a:pt x="202" y="494"/>
                  </a:cubicBezTo>
                  <a:lnTo>
                    <a:pt x="121" y="615"/>
                  </a:lnTo>
                  <a:lnTo>
                    <a:pt x="40" y="736"/>
                  </a:lnTo>
                  <a:lnTo>
                    <a:pt x="40" y="817"/>
                  </a:lnTo>
                  <a:cubicBezTo>
                    <a:pt x="0" y="898"/>
                    <a:pt x="0" y="978"/>
                    <a:pt x="0" y="1059"/>
                  </a:cubicBezTo>
                  <a:lnTo>
                    <a:pt x="121" y="1301"/>
                  </a:lnTo>
                  <a:lnTo>
                    <a:pt x="282" y="1382"/>
                  </a:lnTo>
                  <a:lnTo>
                    <a:pt x="363" y="1422"/>
                  </a:lnTo>
                  <a:cubicBezTo>
                    <a:pt x="430" y="1439"/>
                    <a:pt x="490" y="1449"/>
                    <a:pt x="546" y="1449"/>
                  </a:cubicBezTo>
                  <a:cubicBezTo>
                    <a:pt x="625" y="1449"/>
                    <a:pt x="695" y="1429"/>
                    <a:pt x="766" y="1382"/>
                  </a:cubicBezTo>
                  <a:lnTo>
                    <a:pt x="887" y="1220"/>
                  </a:lnTo>
                  <a:lnTo>
                    <a:pt x="968" y="1059"/>
                  </a:lnTo>
                  <a:lnTo>
                    <a:pt x="968" y="978"/>
                  </a:lnTo>
                  <a:lnTo>
                    <a:pt x="1089" y="817"/>
                  </a:lnTo>
                  <a:lnTo>
                    <a:pt x="1170" y="656"/>
                  </a:lnTo>
                  <a:lnTo>
                    <a:pt x="1170" y="373"/>
                  </a:lnTo>
                  <a:cubicBezTo>
                    <a:pt x="1067" y="101"/>
                    <a:pt x="879" y="1"/>
                    <a:pt x="70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93" name="Google Shape;1393;p34"/>
            <p:cNvSpPr/>
            <p:nvPr/>
          </p:nvSpPr>
          <p:spPr>
            <a:xfrm rot="-5400000">
              <a:off x="6133509" y="1549472"/>
              <a:ext cx="22069" cy="25889"/>
            </a:xfrm>
            <a:custGeom>
              <a:rect b="b" l="l" r="r" t="t"/>
              <a:pathLst>
                <a:path extrusionOk="0" h="759" w="647">
                  <a:moveTo>
                    <a:pt x="348" y="0"/>
                  </a:moveTo>
                  <a:cubicBezTo>
                    <a:pt x="248" y="0"/>
                    <a:pt x="142" y="46"/>
                    <a:pt x="81" y="137"/>
                  </a:cubicBezTo>
                  <a:cubicBezTo>
                    <a:pt x="1" y="217"/>
                    <a:pt x="1" y="379"/>
                    <a:pt x="41" y="500"/>
                  </a:cubicBezTo>
                  <a:cubicBezTo>
                    <a:pt x="81" y="621"/>
                    <a:pt x="162" y="701"/>
                    <a:pt x="243" y="741"/>
                  </a:cubicBezTo>
                  <a:cubicBezTo>
                    <a:pt x="266" y="753"/>
                    <a:pt x="294" y="758"/>
                    <a:pt x="322" y="758"/>
                  </a:cubicBezTo>
                  <a:cubicBezTo>
                    <a:pt x="391" y="758"/>
                    <a:pt x="468" y="730"/>
                    <a:pt x="525" y="701"/>
                  </a:cubicBezTo>
                  <a:lnTo>
                    <a:pt x="565" y="621"/>
                  </a:lnTo>
                  <a:lnTo>
                    <a:pt x="606" y="540"/>
                  </a:lnTo>
                  <a:lnTo>
                    <a:pt x="646" y="419"/>
                  </a:lnTo>
                  <a:lnTo>
                    <a:pt x="646" y="298"/>
                  </a:lnTo>
                  <a:lnTo>
                    <a:pt x="606" y="177"/>
                  </a:lnTo>
                  <a:lnTo>
                    <a:pt x="565" y="137"/>
                  </a:lnTo>
                  <a:lnTo>
                    <a:pt x="485" y="56"/>
                  </a:lnTo>
                  <a:lnTo>
                    <a:pt x="444" y="16"/>
                  </a:lnTo>
                  <a:cubicBezTo>
                    <a:pt x="414" y="5"/>
                    <a:pt x="381" y="0"/>
                    <a:pt x="34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94" name="Google Shape;1394;p34"/>
            <p:cNvSpPr/>
            <p:nvPr/>
          </p:nvSpPr>
          <p:spPr>
            <a:xfrm rot="-5400000">
              <a:off x="6046835" y="1730221"/>
              <a:ext cx="39909" cy="42706"/>
            </a:xfrm>
            <a:custGeom>
              <a:rect b="b" l="l" r="r" t="t"/>
              <a:pathLst>
                <a:path extrusionOk="0" h="1252" w="1170">
                  <a:moveTo>
                    <a:pt x="525" y="1"/>
                  </a:moveTo>
                  <a:cubicBezTo>
                    <a:pt x="162" y="122"/>
                    <a:pt x="0" y="525"/>
                    <a:pt x="81" y="888"/>
                  </a:cubicBezTo>
                  <a:cubicBezTo>
                    <a:pt x="121" y="969"/>
                    <a:pt x="162" y="1090"/>
                    <a:pt x="242" y="1130"/>
                  </a:cubicBezTo>
                  <a:lnTo>
                    <a:pt x="404" y="1211"/>
                  </a:lnTo>
                  <a:lnTo>
                    <a:pt x="525" y="1251"/>
                  </a:lnTo>
                  <a:lnTo>
                    <a:pt x="686" y="1251"/>
                  </a:lnTo>
                  <a:lnTo>
                    <a:pt x="928" y="1170"/>
                  </a:lnTo>
                  <a:lnTo>
                    <a:pt x="1089" y="1009"/>
                  </a:lnTo>
                  <a:lnTo>
                    <a:pt x="1170" y="807"/>
                  </a:lnTo>
                  <a:lnTo>
                    <a:pt x="1170" y="565"/>
                  </a:lnTo>
                  <a:lnTo>
                    <a:pt x="1049" y="243"/>
                  </a:lnTo>
                  <a:lnTo>
                    <a:pt x="888" y="81"/>
                  </a:lnTo>
                  <a:lnTo>
                    <a:pt x="726"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95" name="Google Shape;1395;p34"/>
            <p:cNvSpPr/>
            <p:nvPr/>
          </p:nvSpPr>
          <p:spPr>
            <a:xfrm rot="-5400000">
              <a:off x="5956324" y="1492559"/>
              <a:ext cx="39943" cy="39295"/>
            </a:xfrm>
            <a:custGeom>
              <a:rect b="b" l="l" r="r" t="t"/>
              <a:pathLst>
                <a:path extrusionOk="0" h="1152" w="1171">
                  <a:moveTo>
                    <a:pt x="556" y="0"/>
                  </a:moveTo>
                  <a:cubicBezTo>
                    <a:pt x="413" y="0"/>
                    <a:pt x="270" y="36"/>
                    <a:pt x="162" y="144"/>
                  </a:cubicBezTo>
                  <a:lnTo>
                    <a:pt x="81" y="305"/>
                  </a:lnTo>
                  <a:lnTo>
                    <a:pt x="1" y="426"/>
                  </a:lnTo>
                  <a:lnTo>
                    <a:pt x="1" y="708"/>
                  </a:lnTo>
                  <a:cubicBezTo>
                    <a:pt x="122" y="991"/>
                    <a:pt x="364" y="1152"/>
                    <a:pt x="646" y="1152"/>
                  </a:cubicBezTo>
                  <a:lnTo>
                    <a:pt x="727" y="1152"/>
                  </a:lnTo>
                  <a:lnTo>
                    <a:pt x="888" y="1112"/>
                  </a:lnTo>
                  <a:lnTo>
                    <a:pt x="1009" y="1031"/>
                  </a:lnTo>
                  <a:lnTo>
                    <a:pt x="1130" y="870"/>
                  </a:lnTo>
                  <a:cubicBezTo>
                    <a:pt x="1170" y="708"/>
                    <a:pt x="1170" y="587"/>
                    <a:pt x="1130" y="426"/>
                  </a:cubicBezTo>
                  <a:cubicBezTo>
                    <a:pt x="1090" y="224"/>
                    <a:pt x="928" y="103"/>
                    <a:pt x="767" y="23"/>
                  </a:cubicBezTo>
                  <a:cubicBezTo>
                    <a:pt x="700" y="9"/>
                    <a:pt x="628" y="0"/>
                    <a:pt x="55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96" name="Google Shape;1396;p34"/>
            <p:cNvSpPr/>
            <p:nvPr/>
          </p:nvSpPr>
          <p:spPr>
            <a:xfrm rot="-5400000">
              <a:off x="5951208" y="1063728"/>
              <a:ext cx="22069" cy="26196"/>
            </a:xfrm>
            <a:custGeom>
              <a:rect b="b" l="l" r="r" t="t"/>
              <a:pathLst>
                <a:path extrusionOk="0" h="768" w="647">
                  <a:moveTo>
                    <a:pt x="243" y="1"/>
                  </a:moveTo>
                  <a:lnTo>
                    <a:pt x="82" y="41"/>
                  </a:lnTo>
                  <a:cubicBezTo>
                    <a:pt x="1" y="162"/>
                    <a:pt x="1" y="323"/>
                    <a:pt x="82" y="444"/>
                  </a:cubicBezTo>
                  <a:cubicBezTo>
                    <a:pt x="122" y="525"/>
                    <a:pt x="162" y="565"/>
                    <a:pt x="162" y="646"/>
                  </a:cubicBezTo>
                  <a:lnTo>
                    <a:pt x="324" y="767"/>
                  </a:lnTo>
                  <a:lnTo>
                    <a:pt x="606" y="646"/>
                  </a:lnTo>
                  <a:lnTo>
                    <a:pt x="646" y="444"/>
                  </a:lnTo>
                  <a:cubicBezTo>
                    <a:pt x="566" y="364"/>
                    <a:pt x="525" y="323"/>
                    <a:pt x="485" y="243"/>
                  </a:cubicBezTo>
                  <a:cubicBezTo>
                    <a:pt x="404" y="162"/>
                    <a:pt x="324" y="81"/>
                    <a:pt x="24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97" name="Google Shape;1397;p34"/>
            <p:cNvSpPr/>
            <p:nvPr/>
          </p:nvSpPr>
          <p:spPr>
            <a:xfrm rot="-5400000">
              <a:off x="5795138" y="1611859"/>
              <a:ext cx="33053" cy="35918"/>
            </a:xfrm>
            <a:custGeom>
              <a:rect b="b" l="l" r="r" t="t"/>
              <a:pathLst>
                <a:path extrusionOk="0" h="1053" w="969">
                  <a:moveTo>
                    <a:pt x="404" y="1"/>
                  </a:moveTo>
                  <a:lnTo>
                    <a:pt x="323" y="41"/>
                  </a:lnTo>
                  <a:lnTo>
                    <a:pt x="162" y="202"/>
                  </a:lnTo>
                  <a:lnTo>
                    <a:pt x="41" y="404"/>
                  </a:lnTo>
                  <a:cubicBezTo>
                    <a:pt x="41" y="485"/>
                    <a:pt x="0" y="565"/>
                    <a:pt x="41" y="646"/>
                  </a:cubicBezTo>
                  <a:lnTo>
                    <a:pt x="162" y="888"/>
                  </a:lnTo>
                  <a:lnTo>
                    <a:pt x="323" y="969"/>
                  </a:lnTo>
                  <a:lnTo>
                    <a:pt x="404" y="1009"/>
                  </a:lnTo>
                  <a:cubicBezTo>
                    <a:pt x="450" y="1040"/>
                    <a:pt x="502" y="1053"/>
                    <a:pt x="555" y="1053"/>
                  </a:cubicBezTo>
                  <a:cubicBezTo>
                    <a:pt x="642" y="1053"/>
                    <a:pt x="732" y="1018"/>
                    <a:pt x="807" y="969"/>
                  </a:cubicBezTo>
                  <a:lnTo>
                    <a:pt x="928" y="807"/>
                  </a:lnTo>
                  <a:lnTo>
                    <a:pt x="968" y="646"/>
                  </a:lnTo>
                  <a:lnTo>
                    <a:pt x="968" y="444"/>
                  </a:lnTo>
                  <a:lnTo>
                    <a:pt x="928" y="283"/>
                  </a:lnTo>
                  <a:lnTo>
                    <a:pt x="767" y="81"/>
                  </a:lnTo>
                  <a:lnTo>
                    <a:pt x="605"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98" name="Google Shape;1398;p34"/>
            <p:cNvSpPr/>
            <p:nvPr/>
          </p:nvSpPr>
          <p:spPr>
            <a:xfrm rot="-5400000">
              <a:off x="5731130" y="1502554"/>
              <a:ext cx="35781" cy="37180"/>
            </a:xfrm>
            <a:custGeom>
              <a:rect b="b" l="l" r="r" t="t"/>
              <a:pathLst>
                <a:path extrusionOk="0" h="1090" w="1049">
                  <a:moveTo>
                    <a:pt x="282" y="0"/>
                  </a:moveTo>
                  <a:lnTo>
                    <a:pt x="161" y="81"/>
                  </a:lnTo>
                  <a:lnTo>
                    <a:pt x="81" y="202"/>
                  </a:lnTo>
                  <a:cubicBezTo>
                    <a:pt x="0" y="363"/>
                    <a:pt x="0" y="525"/>
                    <a:pt x="81" y="686"/>
                  </a:cubicBezTo>
                  <a:cubicBezTo>
                    <a:pt x="121" y="847"/>
                    <a:pt x="242" y="1009"/>
                    <a:pt x="444" y="1089"/>
                  </a:cubicBezTo>
                  <a:lnTo>
                    <a:pt x="645" y="1089"/>
                  </a:lnTo>
                  <a:lnTo>
                    <a:pt x="807" y="1009"/>
                  </a:lnTo>
                  <a:lnTo>
                    <a:pt x="968" y="888"/>
                  </a:lnTo>
                  <a:cubicBezTo>
                    <a:pt x="1049" y="726"/>
                    <a:pt x="1049" y="525"/>
                    <a:pt x="1008" y="363"/>
                  </a:cubicBezTo>
                  <a:cubicBezTo>
                    <a:pt x="928" y="121"/>
                    <a:pt x="686" y="0"/>
                    <a:pt x="44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99" name="Google Shape;1399;p34"/>
            <p:cNvSpPr/>
            <p:nvPr/>
          </p:nvSpPr>
          <p:spPr>
            <a:xfrm rot="-5400000">
              <a:off x="5680221" y="1253568"/>
              <a:ext cx="15145" cy="19306"/>
            </a:xfrm>
            <a:custGeom>
              <a:rect b="b" l="l" r="r" t="t"/>
              <a:pathLst>
                <a:path extrusionOk="0" h="566" w="444">
                  <a:moveTo>
                    <a:pt x="282" y="1"/>
                  </a:moveTo>
                  <a:cubicBezTo>
                    <a:pt x="202" y="1"/>
                    <a:pt x="121" y="41"/>
                    <a:pt x="81" y="122"/>
                  </a:cubicBezTo>
                  <a:cubicBezTo>
                    <a:pt x="0" y="283"/>
                    <a:pt x="41" y="445"/>
                    <a:pt x="162" y="566"/>
                  </a:cubicBezTo>
                  <a:lnTo>
                    <a:pt x="323" y="566"/>
                  </a:lnTo>
                  <a:lnTo>
                    <a:pt x="363" y="364"/>
                  </a:lnTo>
                  <a:cubicBezTo>
                    <a:pt x="444" y="283"/>
                    <a:pt x="444" y="203"/>
                    <a:pt x="403" y="122"/>
                  </a:cubicBezTo>
                  <a:lnTo>
                    <a:pt x="363" y="41"/>
                  </a:lnTo>
                  <a:lnTo>
                    <a:pt x="282"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00" name="Google Shape;1400;p34"/>
            <p:cNvSpPr/>
            <p:nvPr/>
          </p:nvSpPr>
          <p:spPr>
            <a:xfrm rot="-5400000">
              <a:off x="5780197" y="1264994"/>
              <a:ext cx="23434" cy="26708"/>
            </a:xfrm>
            <a:custGeom>
              <a:rect b="b" l="l" r="r" t="t"/>
              <a:pathLst>
                <a:path extrusionOk="0" h="783" w="687">
                  <a:moveTo>
                    <a:pt x="404" y="1"/>
                  </a:moveTo>
                  <a:cubicBezTo>
                    <a:pt x="283" y="1"/>
                    <a:pt x="162" y="41"/>
                    <a:pt x="81" y="162"/>
                  </a:cubicBezTo>
                  <a:cubicBezTo>
                    <a:pt x="1" y="283"/>
                    <a:pt x="1" y="404"/>
                    <a:pt x="41" y="525"/>
                  </a:cubicBezTo>
                  <a:cubicBezTo>
                    <a:pt x="81" y="646"/>
                    <a:pt x="162" y="767"/>
                    <a:pt x="283" y="767"/>
                  </a:cubicBezTo>
                  <a:cubicBezTo>
                    <a:pt x="313" y="777"/>
                    <a:pt x="343" y="782"/>
                    <a:pt x="373" y="782"/>
                  </a:cubicBezTo>
                  <a:cubicBezTo>
                    <a:pt x="462" y="782"/>
                    <a:pt x="545" y="737"/>
                    <a:pt x="606" y="646"/>
                  </a:cubicBezTo>
                  <a:lnTo>
                    <a:pt x="646" y="606"/>
                  </a:lnTo>
                  <a:lnTo>
                    <a:pt x="686" y="445"/>
                  </a:lnTo>
                  <a:lnTo>
                    <a:pt x="686" y="364"/>
                  </a:lnTo>
                  <a:lnTo>
                    <a:pt x="646" y="203"/>
                  </a:lnTo>
                  <a:lnTo>
                    <a:pt x="565" y="122"/>
                  </a:lnTo>
                  <a:lnTo>
                    <a:pt x="485" y="41"/>
                  </a:lnTo>
                  <a:lnTo>
                    <a:pt x="404"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01" name="Google Shape;1401;p34"/>
            <p:cNvSpPr/>
            <p:nvPr/>
          </p:nvSpPr>
          <p:spPr>
            <a:xfrm rot="-5400000">
              <a:off x="6304741" y="1345733"/>
              <a:ext cx="15179" cy="16543"/>
            </a:xfrm>
            <a:custGeom>
              <a:rect b="b" l="l" r="r" t="t"/>
              <a:pathLst>
                <a:path extrusionOk="0" h="485" w="445">
                  <a:moveTo>
                    <a:pt x="121" y="1"/>
                  </a:moveTo>
                  <a:lnTo>
                    <a:pt x="0" y="202"/>
                  </a:lnTo>
                  <a:lnTo>
                    <a:pt x="41" y="243"/>
                  </a:lnTo>
                  <a:cubicBezTo>
                    <a:pt x="41" y="283"/>
                    <a:pt x="41" y="283"/>
                    <a:pt x="41" y="323"/>
                  </a:cubicBezTo>
                  <a:cubicBezTo>
                    <a:pt x="41" y="364"/>
                    <a:pt x="81" y="444"/>
                    <a:pt x="162" y="485"/>
                  </a:cubicBezTo>
                  <a:cubicBezTo>
                    <a:pt x="242" y="485"/>
                    <a:pt x="323" y="485"/>
                    <a:pt x="404" y="444"/>
                  </a:cubicBezTo>
                  <a:lnTo>
                    <a:pt x="404" y="364"/>
                  </a:lnTo>
                  <a:cubicBezTo>
                    <a:pt x="444" y="323"/>
                    <a:pt x="444" y="243"/>
                    <a:pt x="404" y="202"/>
                  </a:cubicBezTo>
                  <a:cubicBezTo>
                    <a:pt x="363" y="41"/>
                    <a:pt x="202" y="41"/>
                    <a:pt x="12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02" name="Google Shape;1402;p34"/>
            <p:cNvSpPr/>
            <p:nvPr/>
          </p:nvSpPr>
          <p:spPr>
            <a:xfrm rot="-5400000">
              <a:off x="5612120" y="1562417"/>
              <a:ext cx="39943" cy="39909"/>
            </a:xfrm>
            <a:custGeom>
              <a:rect b="b" l="l" r="r" t="t"/>
              <a:pathLst>
                <a:path extrusionOk="0" h="1170" w="1171">
                  <a:moveTo>
                    <a:pt x="606" y="0"/>
                  </a:moveTo>
                  <a:cubicBezTo>
                    <a:pt x="364" y="0"/>
                    <a:pt x="162" y="121"/>
                    <a:pt x="41" y="323"/>
                  </a:cubicBezTo>
                  <a:lnTo>
                    <a:pt x="1" y="484"/>
                  </a:lnTo>
                  <a:lnTo>
                    <a:pt x="1" y="645"/>
                  </a:lnTo>
                  <a:lnTo>
                    <a:pt x="41" y="807"/>
                  </a:lnTo>
                  <a:cubicBezTo>
                    <a:pt x="162" y="968"/>
                    <a:pt x="364" y="1089"/>
                    <a:pt x="566" y="1170"/>
                  </a:cubicBezTo>
                  <a:lnTo>
                    <a:pt x="727" y="1170"/>
                  </a:lnTo>
                  <a:lnTo>
                    <a:pt x="848" y="1129"/>
                  </a:lnTo>
                  <a:lnTo>
                    <a:pt x="1009" y="1008"/>
                  </a:lnTo>
                  <a:cubicBezTo>
                    <a:pt x="1130" y="847"/>
                    <a:pt x="1170" y="645"/>
                    <a:pt x="1090" y="444"/>
                  </a:cubicBezTo>
                  <a:cubicBezTo>
                    <a:pt x="1049" y="202"/>
                    <a:pt x="848" y="40"/>
                    <a:pt x="60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03" name="Google Shape;1403;p34"/>
            <p:cNvSpPr/>
            <p:nvPr/>
          </p:nvSpPr>
          <p:spPr>
            <a:xfrm rot="-5400000">
              <a:off x="6036943" y="1939554"/>
              <a:ext cx="27561" cy="27083"/>
            </a:xfrm>
            <a:custGeom>
              <a:rect b="b" l="l" r="r" t="t"/>
              <a:pathLst>
                <a:path extrusionOk="0" h="794" w="808">
                  <a:moveTo>
                    <a:pt x="364" y="1"/>
                  </a:moveTo>
                  <a:cubicBezTo>
                    <a:pt x="283" y="41"/>
                    <a:pt x="202" y="82"/>
                    <a:pt x="122" y="162"/>
                  </a:cubicBezTo>
                  <a:lnTo>
                    <a:pt x="81" y="162"/>
                  </a:lnTo>
                  <a:lnTo>
                    <a:pt x="1" y="323"/>
                  </a:lnTo>
                  <a:lnTo>
                    <a:pt x="1" y="444"/>
                  </a:lnTo>
                  <a:lnTo>
                    <a:pt x="1" y="525"/>
                  </a:lnTo>
                  <a:cubicBezTo>
                    <a:pt x="41" y="646"/>
                    <a:pt x="122" y="727"/>
                    <a:pt x="243" y="767"/>
                  </a:cubicBezTo>
                  <a:cubicBezTo>
                    <a:pt x="293" y="784"/>
                    <a:pt x="350" y="794"/>
                    <a:pt x="411" y="794"/>
                  </a:cubicBezTo>
                  <a:cubicBezTo>
                    <a:pt x="497" y="794"/>
                    <a:pt x="592" y="774"/>
                    <a:pt x="686" y="727"/>
                  </a:cubicBezTo>
                  <a:lnTo>
                    <a:pt x="727" y="646"/>
                  </a:lnTo>
                  <a:lnTo>
                    <a:pt x="807" y="485"/>
                  </a:lnTo>
                  <a:lnTo>
                    <a:pt x="807" y="364"/>
                  </a:lnTo>
                  <a:lnTo>
                    <a:pt x="807" y="323"/>
                  </a:lnTo>
                  <a:cubicBezTo>
                    <a:pt x="767" y="203"/>
                    <a:pt x="686" y="82"/>
                    <a:pt x="56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04" name="Google Shape;1404;p34"/>
            <p:cNvSpPr/>
            <p:nvPr/>
          </p:nvSpPr>
          <p:spPr>
            <a:xfrm rot="-5400000">
              <a:off x="5805780" y="1707128"/>
              <a:ext cx="31688" cy="36600"/>
            </a:xfrm>
            <a:custGeom>
              <a:rect b="b" l="l" r="r" t="t"/>
              <a:pathLst>
                <a:path extrusionOk="0" h="1073" w="929">
                  <a:moveTo>
                    <a:pt x="404" y="1"/>
                  </a:moveTo>
                  <a:lnTo>
                    <a:pt x="243" y="41"/>
                  </a:lnTo>
                  <a:lnTo>
                    <a:pt x="81" y="243"/>
                  </a:lnTo>
                  <a:lnTo>
                    <a:pt x="1" y="445"/>
                  </a:lnTo>
                  <a:lnTo>
                    <a:pt x="1" y="687"/>
                  </a:lnTo>
                  <a:cubicBezTo>
                    <a:pt x="115" y="1002"/>
                    <a:pt x="291" y="1073"/>
                    <a:pt x="427" y="1073"/>
                  </a:cubicBezTo>
                  <a:cubicBezTo>
                    <a:pt x="482" y="1073"/>
                    <a:pt x="530" y="1061"/>
                    <a:pt x="565" y="1049"/>
                  </a:cubicBezTo>
                  <a:lnTo>
                    <a:pt x="727" y="928"/>
                  </a:lnTo>
                  <a:lnTo>
                    <a:pt x="888" y="727"/>
                  </a:lnTo>
                  <a:cubicBezTo>
                    <a:pt x="928" y="606"/>
                    <a:pt x="928" y="485"/>
                    <a:pt x="928" y="364"/>
                  </a:cubicBezTo>
                  <a:lnTo>
                    <a:pt x="807" y="122"/>
                  </a:lnTo>
                  <a:lnTo>
                    <a:pt x="646" y="41"/>
                  </a:lnTo>
                  <a:lnTo>
                    <a:pt x="404"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05" name="Google Shape;1405;p34"/>
            <p:cNvSpPr/>
            <p:nvPr/>
          </p:nvSpPr>
          <p:spPr>
            <a:xfrm rot="-5400000">
              <a:off x="5597624" y="1832636"/>
              <a:ext cx="38544" cy="42808"/>
            </a:xfrm>
            <a:custGeom>
              <a:rect b="b" l="l" r="r" t="t"/>
              <a:pathLst>
                <a:path extrusionOk="0" h="1255" w="1130">
                  <a:moveTo>
                    <a:pt x="528" y="1"/>
                  </a:moveTo>
                  <a:cubicBezTo>
                    <a:pt x="417" y="1"/>
                    <a:pt x="301" y="35"/>
                    <a:pt x="202" y="85"/>
                  </a:cubicBezTo>
                  <a:lnTo>
                    <a:pt x="81" y="246"/>
                  </a:lnTo>
                  <a:lnTo>
                    <a:pt x="0" y="408"/>
                  </a:lnTo>
                  <a:lnTo>
                    <a:pt x="0" y="609"/>
                  </a:lnTo>
                  <a:cubicBezTo>
                    <a:pt x="0" y="649"/>
                    <a:pt x="40" y="690"/>
                    <a:pt x="40" y="730"/>
                  </a:cubicBezTo>
                  <a:cubicBezTo>
                    <a:pt x="121" y="1053"/>
                    <a:pt x="403" y="1254"/>
                    <a:pt x="726" y="1254"/>
                  </a:cubicBezTo>
                  <a:lnTo>
                    <a:pt x="887" y="1174"/>
                  </a:lnTo>
                  <a:lnTo>
                    <a:pt x="968" y="1093"/>
                  </a:lnTo>
                  <a:lnTo>
                    <a:pt x="1089" y="972"/>
                  </a:lnTo>
                  <a:cubicBezTo>
                    <a:pt x="1129" y="770"/>
                    <a:pt x="1129" y="609"/>
                    <a:pt x="1089" y="448"/>
                  </a:cubicBezTo>
                  <a:cubicBezTo>
                    <a:pt x="1008" y="246"/>
                    <a:pt x="887" y="125"/>
                    <a:pt x="726" y="45"/>
                  </a:cubicBezTo>
                  <a:cubicBezTo>
                    <a:pt x="664" y="14"/>
                    <a:pt x="597" y="1"/>
                    <a:pt x="528"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06" name="Google Shape;1406;p34"/>
            <p:cNvSpPr/>
            <p:nvPr/>
          </p:nvSpPr>
          <p:spPr>
            <a:xfrm rot="-5400000">
              <a:off x="6072964" y="1294159"/>
              <a:ext cx="23399" cy="23399"/>
            </a:xfrm>
            <a:custGeom>
              <a:rect b="b" l="l" r="r" t="t"/>
              <a:pathLst>
                <a:path extrusionOk="0" h="686" w="686">
                  <a:moveTo>
                    <a:pt x="242" y="0"/>
                  </a:moveTo>
                  <a:lnTo>
                    <a:pt x="161" y="81"/>
                  </a:lnTo>
                  <a:lnTo>
                    <a:pt x="40" y="242"/>
                  </a:lnTo>
                  <a:cubicBezTo>
                    <a:pt x="0" y="283"/>
                    <a:pt x="0" y="363"/>
                    <a:pt x="40" y="444"/>
                  </a:cubicBezTo>
                  <a:lnTo>
                    <a:pt x="81" y="565"/>
                  </a:lnTo>
                  <a:lnTo>
                    <a:pt x="282" y="686"/>
                  </a:lnTo>
                  <a:lnTo>
                    <a:pt x="444" y="686"/>
                  </a:lnTo>
                  <a:lnTo>
                    <a:pt x="524" y="605"/>
                  </a:lnTo>
                  <a:lnTo>
                    <a:pt x="645" y="404"/>
                  </a:lnTo>
                  <a:cubicBezTo>
                    <a:pt x="686" y="363"/>
                    <a:pt x="686" y="283"/>
                    <a:pt x="686" y="242"/>
                  </a:cubicBezTo>
                  <a:lnTo>
                    <a:pt x="605" y="162"/>
                  </a:lnTo>
                  <a:lnTo>
                    <a:pt x="444"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07" name="Google Shape;1407;p34"/>
            <p:cNvSpPr/>
            <p:nvPr/>
          </p:nvSpPr>
          <p:spPr>
            <a:xfrm rot="-5400000">
              <a:off x="6302421" y="1879350"/>
              <a:ext cx="19306" cy="15418"/>
            </a:xfrm>
            <a:custGeom>
              <a:rect b="b" l="l" r="r" t="t"/>
              <a:pathLst>
                <a:path extrusionOk="0" h="452" w="566">
                  <a:moveTo>
                    <a:pt x="330" y="0"/>
                  </a:moveTo>
                  <a:cubicBezTo>
                    <a:pt x="289" y="0"/>
                    <a:pt x="245" y="10"/>
                    <a:pt x="202" y="32"/>
                  </a:cubicBezTo>
                  <a:cubicBezTo>
                    <a:pt x="81" y="72"/>
                    <a:pt x="1" y="193"/>
                    <a:pt x="41" y="355"/>
                  </a:cubicBezTo>
                  <a:lnTo>
                    <a:pt x="121" y="435"/>
                  </a:lnTo>
                  <a:cubicBezTo>
                    <a:pt x="154" y="446"/>
                    <a:pt x="189" y="451"/>
                    <a:pt x="225" y="451"/>
                  </a:cubicBezTo>
                  <a:cubicBezTo>
                    <a:pt x="323" y="451"/>
                    <a:pt x="425" y="414"/>
                    <a:pt x="484" y="355"/>
                  </a:cubicBezTo>
                  <a:lnTo>
                    <a:pt x="565" y="234"/>
                  </a:lnTo>
                  <a:lnTo>
                    <a:pt x="565" y="193"/>
                  </a:lnTo>
                  <a:cubicBezTo>
                    <a:pt x="536" y="75"/>
                    <a:pt x="441" y="0"/>
                    <a:pt x="33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408" name="Google Shape;1408;p34"/>
          <p:cNvGrpSpPr/>
          <p:nvPr/>
        </p:nvGrpSpPr>
        <p:grpSpPr>
          <a:xfrm rot="-5816737">
            <a:off x="6882769" y="2950255"/>
            <a:ext cx="2567074" cy="2205188"/>
            <a:chOff x="-754697" y="1352100"/>
            <a:chExt cx="6171556" cy="3954075"/>
          </a:xfrm>
        </p:grpSpPr>
        <p:sp>
          <p:nvSpPr>
            <p:cNvPr id="1409" name="Google Shape;1409;p34"/>
            <p:cNvSpPr/>
            <p:nvPr/>
          </p:nvSpPr>
          <p:spPr>
            <a:xfrm rot="-5400000">
              <a:off x="58844" y="2158513"/>
              <a:ext cx="2111360" cy="3738443"/>
            </a:xfrm>
            <a:custGeom>
              <a:rect b="b" l="l" r="r" t="t"/>
              <a:pathLst>
                <a:path extrusionOk="0" h="68080" w="38310">
                  <a:moveTo>
                    <a:pt x="314" y="1"/>
                  </a:moveTo>
                  <a:cubicBezTo>
                    <a:pt x="147" y="1"/>
                    <a:pt x="1" y="191"/>
                    <a:pt x="153" y="313"/>
                  </a:cubicBezTo>
                  <a:cubicBezTo>
                    <a:pt x="3661" y="3942"/>
                    <a:pt x="6968" y="7693"/>
                    <a:pt x="10074" y="11645"/>
                  </a:cubicBezTo>
                  <a:cubicBezTo>
                    <a:pt x="13179" y="15597"/>
                    <a:pt x="16083" y="19711"/>
                    <a:pt x="18785" y="23945"/>
                  </a:cubicBezTo>
                  <a:cubicBezTo>
                    <a:pt x="21527" y="28261"/>
                    <a:pt x="24027" y="32737"/>
                    <a:pt x="26326" y="37294"/>
                  </a:cubicBezTo>
                  <a:cubicBezTo>
                    <a:pt x="28625" y="41852"/>
                    <a:pt x="30682" y="46570"/>
                    <a:pt x="32537" y="51369"/>
                  </a:cubicBezTo>
                  <a:cubicBezTo>
                    <a:pt x="34392" y="56168"/>
                    <a:pt x="36005" y="61048"/>
                    <a:pt x="37376" y="66049"/>
                  </a:cubicBezTo>
                  <a:cubicBezTo>
                    <a:pt x="37538" y="66694"/>
                    <a:pt x="37739" y="67299"/>
                    <a:pt x="37901" y="67904"/>
                  </a:cubicBezTo>
                  <a:cubicBezTo>
                    <a:pt x="37918" y="68026"/>
                    <a:pt x="38002" y="68080"/>
                    <a:pt x="38087" y="68080"/>
                  </a:cubicBezTo>
                  <a:cubicBezTo>
                    <a:pt x="38198" y="68080"/>
                    <a:pt x="38309" y="67984"/>
                    <a:pt x="38263" y="67824"/>
                  </a:cubicBezTo>
                  <a:cubicBezTo>
                    <a:pt x="36973" y="62823"/>
                    <a:pt x="35400" y="57903"/>
                    <a:pt x="33626" y="53023"/>
                  </a:cubicBezTo>
                  <a:cubicBezTo>
                    <a:pt x="31811" y="48183"/>
                    <a:pt x="29794" y="43465"/>
                    <a:pt x="27536" y="38827"/>
                  </a:cubicBezTo>
                  <a:cubicBezTo>
                    <a:pt x="25278" y="34229"/>
                    <a:pt x="22858" y="29753"/>
                    <a:pt x="20156" y="25438"/>
                  </a:cubicBezTo>
                  <a:cubicBezTo>
                    <a:pt x="17494" y="21082"/>
                    <a:pt x="14631" y="16888"/>
                    <a:pt x="11525" y="12855"/>
                  </a:cubicBezTo>
                  <a:cubicBezTo>
                    <a:pt x="8460" y="8862"/>
                    <a:pt x="5194" y="5031"/>
                    <a:pt x="1725" y="1361"/>
                  </a:cubicBezTo>
                  <a:cubicBezTo>
                    <a:pt x="1322" y="918"/>
                    <a:pt x="879" y="514"/>
                    <a:pt x="475" y="71"/>
                  </a:cubicBezTo>
                  <a:cubicBezTo>
                    <a:pt x="426" y="21"/>
                    <a:pt x="369" y="1"/>
                    <a:pt x="314" y="1"/>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10" name="Google Shape;1410;p34"/>
            <p:cNvSpPr/>
            <p:nvPr/>
          </p:nvSpPr>
          <p:spPr>
            <a:xfrm rot="-5400000">
              <a:off x="-57623" y="2120398"/>
              <a:ext cx="2476039" cy="939443"/>
            </a:xfrm>
            <a:custGeom>
              <a:rect b="b" l="l" r="r" t="t"/>
              <a:pathLst>
                <a:path extrusionOk="0" h="17108" w="44927">
                  <a:moveTo>
                    <a:pt x="8186" y="0"/>
                  </a:moveTo>
                  <a:cubicBezTo>
                    <a:pt x="5062" y="0"/>
                    <a:pt x="1997" y="894"/>
                    <a:pt x="0" y="3391"/>
                  </a:cubicBezTo>
                  <a:lnTo>
                    <a:pt x="202" y="3431"/>
                  </a:lnTo>
                  <a:cubicBezTo>
                    <a:pt x="6735" y="8391"/>
                    <a:pt x="13752" y="12787"/>
                    <a:pt x="21415" y="15207"/>
                  </a:cubicBezTo>
                  <a:cubicBezTo>
                    <a:pt x="25260" y="16421"/>
                    <a:pt x="29289" y="17107"/>
                    <a:pt x="33291" y="17107"/>
                  </a:cubicBezTo>
                  <a:cubicBezTo>
                    <a:pt x="37263" y="17107"/>
                    <a:pt x="41210" y="16431"/>
                    <a:pt x="44927" y="14925"/>
                  </a:cubicBezTo>
                  <a:cubicBezTo>
                    <a:pt x="43193" y="13190"/>
                    <a:pt x="40934" y="12182"/>
                    <a:pt x="38756" y="11214"/>
                  </a:cubicBezTo>
                  <a:lnTo>
                    <a:pt x="23230" y="4439"/>
                  </a:lnTo>
                  <a:cubicBezTo>
                    <a:pt x="19681" y="2907"/>
                    <a:pt x="16132" y="1334"/>
                    <a:pt x="12381" y="487"/>
                  </a:cubicBezTo>
                  <a:cubicBezTo>
                    <a:pt x="11034" y="185"/>
                    <a:pt x="9604" y="0"/>
                    <a:pt x="8186"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11" name="Google Shape;1411;p34"/>
            <p:cNvSpPr/>
            <p:nvPr/>
          </p:nvSpPr>
          <p:spPr>
            <a:xfrm rot="-5400000">
              <a:off x="2604364" y="700076"/>
              <a:ext cx="1778205" cy="3846785"/>
            </a:xfrm>
            <a:custGeom>
              <a:rect b="b" l="l" r="r" t="t"/>
              <a:pathLst>
                <a:path extrusionOk="0" h="70053" w="32265">
                  <a:moveTo>
                    <a:pt x="445" y="1"/>
                  </a:moveTo>
                  <a:lnTo>
                    <a:pt x="445" y="1"/>
                  </a:lnTo>
                  <a:cubicBezTo>
                    <a:pt x="1" y="8228"/>
                    <a:pt x="2300" y="16334"/>
                    <a:pt x="5082" y="24077"/>
                  </a:cubicBezTo>
                  <a:cubicBezTo>
                    <a:pt x="9438" y="36135"/>
                    <a:pt x="15003" y="47710"/>
                    <a:pt x="21738" y="58599"/>
                  </a:cubicBezTo>
                  <a:cubicBezTo>
                    <a:pt x="24440" y="62995"/>
                    <a:pt x="27465" y="67390"/>
                    <a:pt x="31699" y="70052"/>
                  </a:cubicBezTo>
                  <a:cubicBezTo>
                    <a:pt x="32264" y="69649"/>
                    <a:pt x="32264" y="68762"/>
                    <a:pt x="32143" y="68036"/>
                  </a:cubicBezTo>
                  <a:cubicBezTo>
                    <a:pt x="31095" y="59446"/>
                    <a:pt x="30006" y="50815"/>
                    <a:pt x="28917" y="42225"/>
                  </a:cubicBezTo>
                  <a:cubicBezTo>
                    <a:pt x="28554" y="38757"/>
                    <a:pt x="27989" y="35329"/>
                    <a:pt x="27223" y="31901"/>
                  </a:cubicBezTo>
                  <a:cubicBezTo>
                    <a:pt x="24239" y="19399"/>
                    <a:pt x="11212" y="5445"/>
                    <a:pt x="445" y="1"/>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12" name="Google Shape;1412;p34"/>
            <p:cNvSpPr/>
            <p:nvPr/>
          </p:nvSpPr>
          <p:spPr>
            <a:xfrm rot="-5400000">
              <a:off x="1895155" y="2583442"/>
              <a:ext cx="853582" cy="3058352"/>
            </a:xfrm>
            <a:custGeom>
              <a:rect b="b" l="l" r="r" t="t"/>
              <a:pathLst>
                <a:path extrusionOk="0" h="55695" w="15488">
                  <a:moveTo>
                    <a:pt x="11696" y="0"/>
                  </a:moveTo>
                  <a:cubicBezTo>
                    <a:pt x="4800" y="5001"/>
                    <a:pt x="1170" y="14156"/>
                    <a:pt x="566" y="23189"/>
                  </a:cubicBezTo>
                  <a:cubicBezTo>
                    <a:pt x="1" y="32183"/>
                    <a:pt x="2098" y="41136"/>
                    <a:pt x="4518" y="49766"/>
                  </a:cubicBezTo>
                  <a:cubicBezTo>
                    <a:pt x="5163" y="51944"/>
                    <a:pt x="5849" y="54202"/>
                    <a:pt x="7421" y="55695"/>
                  </a:cubicBezTo>
                  <a:cubicBezTo>
                    <a:pt x="8873" y="46741"/>
                    <a:pt x="10769" y="37829"/>
                    <a:pt x="13148" y="29077"/>
                  </a:cubicBezTo>
                  <a:cubicBezTo>
                    <a:pt x="15487" y="20326"/>
                    <a:pt x="14237" y="8711"/>
                    <a:pt x="11696"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13" name="Google Shape;1413;p34"/>
            <p:cNvSpPr/>
            <p:nvPr/>
          </p:nvSpPr>
          <p:spPr>
            <a:xfrm rot="-5400000">
              <a:off x="-967442" y="3510662"/>
              <a:ext cx="1631495" cy="399324"/>
            </a:xfrm>
            <a:custGeom>
              <a:rect b="b" l="l" r="r" t="t"/>
              <a:pathLst>
                <a:path extrusionOk="0" h="7272" w="29603">
                  <a:moveTo>
                    <a:pt x="14143" y="0"/>
                  </a:moveTo>
                  <a:cubicBezTo>
                    <a:pt x="11170" y="0"/>
                    <a:pt x="8191" y="288"/>
                    <a:pt x="5244" y="872"/>
                  </a:cubicBezTo>
                  <a:cubicBezTo>
                    <a:pt x="3187" y="1275"/>
                    <a:pt x="888" y="2001"/>
                    <a:pt x="1" y="4058"/>
                  </a:cubicBezTo>
                  <a:cubicBezTo>
                    <a:pt x="4518" y="6518"/>
                    <a:pt x="10446" y="6962"/>
                    <a:pt x="15487" y="7244"/>
                  </a:cubicBezTo>
                  <a:cubicBezTo>
                    <a:pt x="15858" y="7262"/>
                    <a:pt x="16230" y="7271"/>
                    <a:pt x="16603" y="7271"/>
                  </a:cubicBezTo>
                  <a:cubicBezTo>
                    <a:pt x="21253" y="7271"/>
                    <a:pt x="25981" y="5858"/>
                    <a:pt x="29602" y="2647"/>
                  </a:cubicBezTo>
                  <a:cubicBezTo>
                    <a:pt x="24609" y="896"/>
                    <a:pt x="19386" y="0"/>
                    <a:pt x="14143"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14" name="Google Shape;1414;p34"/>
            <p:cNvSpPr/>
            <p:nvPr/>
          </p:nvSpPr>
          <p:spPr>
            <a:xfrm rot="-5400000">
              <a:off x="140117" y="4026774"/>
              <a:ext cx="844654" cy="1714149"/>
            </a:xfrm>
            <a:custGeom>
              <a:rect b="b" l="l" r="r" t="t"/>
              <a:pathLst>
                <a:path extrusionOk="0" h="31216" w="15326">
                  <a:moveTo>
                    <a:pt x="11696" y="0"/>
                  </a:moveTo>
                  <a:cubicBezTo>
                    <a:pt x="6897" y="2864"/>
                    <a:pt x="3428" y="7986"/>
                    <a:pt x="1735" y="13632"/>
                  </a:cubicBezTo>
                  <a:cubicBezTo>
                    <a:pt x="41" y="19237"/>
                    <a:pt x="0" y="25367"/>
                    <a:pt x="1009" y="31215"/>
                  </a:cubicBezTo>
                  <a:cubicBezTo>
                    <a:pt x="4074" y="26577"/>
                    <a:pt x="7058" y="21859"/>
                    <a:pt x="9921" y="17019"/>
                  </a:cubicBezTo>
                  <a:cubicBezTo>
                    <a:pt x="11131" y="15084"/>
                    <a:pt x="12139" y="13027"/>
                    <a:pt x="12946" y="10889"/>
                  </a:cubicBezTo>
                  <a:cubicBezTo>
                    <a:pt x="13793" y="8187"/>
                    <a:pt x="15325" y="3025"/>
                    <a:pt x="11696"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15" name="Google Shape;1415;p34"/>
            <p:cNvSpPr/>
            <p:nvPr/>
          </p:nvSpPr>
          <p:spPr>
            <a:xfrm rot="-5400000">
              <a:off x="2581706" y="1169765"/>
              <a:ext cx="1405810" cy="3070158"/>
            </a:xfrm>
            <a:custGeom>
              <a:rect b="b" l="l" r="r" t="t"/>
              <a:pathLst>
                <a:path extrusionOk="0" h="55910" w="25508">
                  <a:moveTo>
                    <a:pt x="361" y="0"/>
                  </a:moveTo>
                  <a:cubicBezTo>
                    <a:pt x="179" y="0"/>
                    <a:pt x="1" y="257"/>
                    <a:pt x="156" y="443"/>
                  </a:cubicBezTo>
                  <a:lnTo>
                    <a:pt x="277" y="564"/>
                  </a:lnTo>
                  <a:lnTo>
                    <a:pt x="640" y="1048"/>
                  </a:lnTo>
                  <a:cubicBezTo>
                    <a:pt x="1083" y="1693"/>
                    <a:pt x="1527" y="2298"/>
                    <a:pt x="1970" y="2943"/>
                  </a:cubicBezTo>
                  <a:cubicBezTo>
                    <a:pt x="3584" y="5242"/>
                    <a:pt x="5076" y="7581"/>
                    <a:pt x="6487" y="10001"/>
                  </a:cubicBezTo>
                  <a:cubicBezTo>
                    <a:pt x="8665" y="13590"/>
                    <a:pt x="10722" y="17300"/>
                    <a:pt x="12577" y="21091"/>
                  </a:cubicBezTo>
                  <a:cubicBezTo>
                    <a:pt x="14956" y="25850"/>
                    <a:pt x="17094" y="30770"/>
                    <a:pt x="18989" y="35771"/>
                  </a:cubicBezTo>
                  <a:cubicBezTo>
                    <a:pt x="21167" y="41538"/>
                    <a:pt x="22982" y="47426"/>
                    <a:pt x="24434" y="53395"/>
                  </a:cubicBezTo>
                  <a:cubicBezTo>
                    <a:pt x="24635" y="54161"/>
                    <a:pt x="24797" y="54968"/>
                    <a:pt x="24958" y="55734"/>
                  </a:cubicBezTo>
                  <a:cubicBezTo>
                    <a:pt x="24989" y="55857"/>
                    <a:pt x="25078" y="55910"/>
                    <a:pt x="25175" y="55910"/>
                  </a:cubicBezTo>
                  <a:cubicBezTo>
                    <a:pt x="25332" y="55910"/>
                    <a:pt x="25507" y="55772"/>
                    <a:pt x="25482" y="55573"/>
                  </a:cubicBezTo>
                  <a:cubicBezTo>
                    <a:pt x="24111" y="49483"/>
                    <a:pt x="22337" y="43474"/>
                    <a:pt x="20199" y="37586"/>
                  </a:cubicBezTo>
                  <a:cubicBezTo>
                    <a:pt x="18344" y="32424"/>
                    <a:pt x="16207" y="27383"/>
                    <a:pt x="13827" y="22463"/>
                  </a:cubicBezTo>
                  <a:cubicBezTo>
                    <a:pt x="11932" y="18470"/>
                    <a:pt x="9875" y="14598"/>
                    <a:pt x="7617" y="10807"/>
                  </a:cubicBezTo>
                  <a:cubicBezTo>
                    <a:pt x="6124" y="8226"/>
                    <a:pt x="4471" y="5686"/>
                    <a:pt x="2777" y="3185"/>
                  </a:cubicBezTo>
                  <a:cubicBezTo>
                    <a:pt x="2091" y="2177"/>
                    <a:pt x="1366" y="1088"/>
                    <a:pt x="599" y="161"/>
                  </a:cubicBezTo>
                  <a:lnTo>
                    <a:pt x="519" y="80"/>
                  </a:lnTo>
                  <a:cubicBezTo>
                    <a:pt x="472" y="24"/>
                    <a:pt x="416" y="0"/>
                    <a:pt x="361" y="0"/>
                  </a:cubicBezTo>
                  <a:close/>
                </a:path>
              </a:pathLst>
            </a:custGeom>
            <a:solidFill>
              <a:srgbClr val="ED931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16" name="Google Shape;1416;p34"/>
            <p:cNvSpPr/>
            <p:nvPr/>
          </p:nvSpPr>
          <p:spPr>
            <a:xfrm rot="-5400000">
              <a:off x="173498" y="2212286"/>
              <a:ext cx="2072506" cy="627705"/>
            </a:xfrm>
            <a:custGeom>
              <a:rect b="b" l="l" r="r" t="t"/>
              <a:pathLst>
                <a:path extrusionOk="0" h="11431" w="37605">
                  <a:moveTo>
                    <a:pt x="939" y="1"/>
                  </a:moveTo>
                  <a:cubicBezTo>
                    <a:pt x="740" y="1"/>
                    <a:pt x="540" y="29"/>
                    <a:pt x="340" y="58"/>
                  </a:cubicBezTo>
                  <a:lnTo>
                    <a:pt x="300" y="58"/>
                  </a:lnTo>
                  <a:cubicBezTo>
                    <a:pt x="0" y="95"/>
                    <a:pt x="83" y="550"/>
                    <a:pt x="355" y="550"/>
                  </a:cubicBezTo>
                  <a:cubicBezTo>
                    <a:pt x="376" y="550"/>
                    <a:pt x="398" y="548"/>
                    <a:pt x="421" y="542"/>
                  </a:cubicBezTo>
                  <a:lnTo>
                    <a:pt x="421" y="501"/>
                  </a:lnTo>
                  <a:lnTo>
                    <a:pt x="905" y="501"/>
                  </a:lnTo>
                  <a:cubicBezTo>
                    <a:pt x="1469" y="501"/>
                    <a:pt x="2074" y="542"/>
                    <a:pt x="2639" y="622"/>
                  </a:cubicBezTo>
                  <a:cubicBezTo>
                    <a:pt x="5301" y="985"/>
                    <a:pt x="7922" y="1671"/>
                    <a:pt x="10423" y="2599"/>
                  </a:cubicBezTo>
                  <a:cubicBezTo>
                    <a:pt x="14980" y="4171"/>
                    <a:pt x="19295" y="6309"/>
                    <a:pt x="23771" y="8003"/>
                  </a:cubicBezTo>
                  <a:cubicBezTo>
                    <a:pt x="26917" y="9213"/>
                    <a:pt x="30143" y="10140"/>
                    <a:pt x="33450" y="10866"/>
                  </a:cubicBezTo>
                  <a:cubicBezTo>
                    <a:pt x="34338" y="11068"/>
                    <a:pt x="35225" y="11189"/>
                    <a:pt x="36112" y="11310"/>
                  </a:cubicBezTo>
                  <a:cubicBezTo>
                    <a:pt x="36475" y="11390"/>
                    <a:pt x="36838" y="11431"/>
                    <a:pt x="37241" y="11431"/>
                  </a:cubicBezTo>
                  <a:lnTo>
                    <a:pt x="37282" y="11431"/>
                  </a:lnTo>
                  <a:cubicBezTo>
                    <a:pt x="37604" y="11431"/>
                    <a:pt x="37604" y="10947"/>
                    <a:pt x="37282" y="10947"/>
                  </a:cubicBezTo>
                  <a:cubicBezTo>
                    <a:pt x="36273" y="10866"/>
                    <a:pt x="35265" y="10705"/>
                    <a:pt x="34257" y="10503"/>
                  </a:cubicBezTo>
                  <a:cubicBezTo>
                    <a:pt x="31192" y="9898"/>
                    <a:pt x="28127" y="9051"/>
                    <a:pt x="25183" y="8003"/>
                  </a:cubicBezTo>
                  <a:cubicBezTo>
                    <a:pt x="22884" y="7196"/>
                    <a:pt x="20626" y="6269"/>
                    <a:pt x="18408" y="5301"/>
                  </a:cubicBezTo>
                  <a:cubicBezTo>
                    <a:pt x="16149" y="4333"/>
                    <a:pt x="13971" y="3365"/>
                    <a:pt x="11713" y="2518"/>
                  </a:cubicBezTo>
                  <a:cubicBezTo>
                    <a:pt x="8971" y="1469"/>
                    <a:pt x="6107" y="663"/>
                    <a:pt x="3244" y="179"/>
                  </a:cubicBezTo>
                  <a:cubicBezTo>
                    <a:pt x="2558" y="58"/>
                    <a:pt x="1873" y="18"/>
                    <a:pt x="1187" y="18"/>
                  </a:cubicBezTo>
                  <a:cubicBezTo>
                    <a:pt x="1105" y="6"/>
                    <a:pt x="1022" y="1"/>
                    <a:pt x="939" y="1"/>
                  </a:cubicBezTo>
                  <a:close/>
                </a:path>
              </a:pathLst>
            </a:custGeom>
            <a:solidFill>
              <a:srgbClr val="ED931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17" name="Google Shape;1417;p34"/>
            <p:cNvSpPr/>
            <p:nvPr/>
          </p:nvSpPr>
          <p:spPr>
            <a:xfrm rot="-5400000">
              <a:off x="1927538" y="2923913"/>
              <a:ext cx="349248" cy="2321591"/>
            </a:xfrm>
            <a:custGeom>
              <a:rect b="b" l="l" r="r" t="t"/>
              <a:pathLst>
                <a:path extrusionOk="0" h="42278" w="6337">
                  <a:moveTo>
                    <a:pt x="5975" y="0"/>
                  </a:moveTo>
                  <a:cubicBezTo>
                    <a:pt x="5906" y="0"/>
                    <a:pt x="5843" y="34"/>
                    <a:pt x="5808" y="117"/>
                  </a:cubicBezTo>
                  <a:lnTo>
                    <a:pt x="5808" y="157"/>
                  </a:lnTo>
                  <a:cubicBezTo>
                    <a:pt x="5525" y="803"/>
                    <a:pt x="5243" y="1488"/>
                    <a:pt x="5001" y="2174"/>
                  </a:cubicBezTo>
                  <a:cubicBezTo>
                    <a:pt x="4316" y="3989"/>
                    <a:pt x="3751" y="5884"/>
                    <a:pt x="3227" y="7739"/>
                  </a:cubicBezTo>
                  <a:cubicBezTo>
                    <a:pt x="2420" y="10603"/>
                    <a:pt x="1775" y="13466"/>
                    <a:pt x="1291" y="16410"/>
                  </a:cubicBezTo>
                  <a:cubicBezTo>
                    <a:pt x="686" y="20040"/>
                    <a:pt x="323" y="23750"/>
                    <a:pt x="162" y="27420"/>
                  </a:cubicBezTo>
                  <a:cubicBezTo>
                    <a:pt x="0" y="31775"/>
                    <a:pt x="202" y="36131"/>
                    <a:pt x="726" y="40406"/>
                  </a:cubicBezTo>
                  <a:cubicBezTo>
                    <a:pt x="807" y="40970"/>
                    <a:pt x="847" y="41535"/>
                    <a:pt x="928" y="42100"/>
                  </a:cubicBezTo>
                  <a:cubicBezTo>
                    <a:pt x="959" y="42226"/>
                    <a:pt x="1052" y="42278"/>
                    <a:pt x="1152" y="42278"/>
                  </a:cubicBezTo>
                  <a:cubicBezTo>
                    <a:pt x="1307" y="42278"/>
                    <a:pt x="1477" y="42151"/>
                    <a:pt x="1452" y="41979"/>
                  </a:cubicBezTo>
                  <a:cubicBezTo>
                    <a:pt x="847" y="37623"/>
                    <a:pt x="565" y="33227"/>
                    <a:pt x="646" y="28872"/>
                  </a:cubicBezTo>
                  <a:cubicBezTo>
                    <a:pt x="807" y="22056"/>
                    <a:pt x="1734" y="15321"/>
                    <a:pt x="3469" y="8788"/>
                  </a:cubicBezTo>
                  <a:cubicBezTo>
                    <a:pt x="3993" y="6771"/>
                    <a:pt x="4598" y="4795"/>
                    <a:pt x="5324" y="2819"/>
                  </a:cubicBezTo>
                  <a:cubicBezTo>
                    <a:pt x="5525" y="2255"/>
                    <a:pt x="5727" y="1690"/>
                    <a:pt x="5969" y="1125"/>
                  </a:cubicBezTo>
                  <a:lnTo>
                    <a:pt x="6090" y="843"/>
                  </a:lnTo>
                  <a:cubicBezTo>
                    <a:pt x="6090" y="803"/>
                    <a:pt x="6130" y="762"/>
                    <a:pt x="6130" y="722"/>
                  </a:cubicBezTo>
                  <a:lnTo>
                    <a:pt x="6130" y="682"/>
                  </a:lnTo>
                  <a:cubicBezTo>
                    <a:pt x="6171" y="601"/>
                    <a:pt x="6211" y="520"/>
                    <a:pt x="6251" y="440"/>
                  </a:cubicBezTo>
                  <a:lnTo>
                    <a:pt x="6251" y="399"/>
                  </a:lnTo>
                  <a:cubicBezTo>
                    <a:pt x="6337" y="200"/>
                    <a:pt x="6140" y="0"/>
                    <a:pt x="5975" y="0"/>
                  </a:cubicBezTo>
                  <a:close/>
                </a:path>
              </a:pathLst>
            </a:custGeom>
            <a:solidFill>
              <a:srgbClr val="ED931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18" name="Google Shape;1418;p34"/>
            <p:cNvSpPr/>
            <p:nvPr/>
          </p:nvSpPr>
          <p:spPr>
            <a:xfrm rot="-5400000">
              <a:off x="205460" y="4311468"/>
              <a:ext cx="545448" cy="1188911"/>
            </a:xfrm>
            <a:custGeom>
              <a:rect b="b" l="l" r="r" t="t"/>
              <a:pathLst>
                <a:path extrusionOk="0" h="21651" w="9897">
                  <a:moveTo>
                    <a:pt x="9500" y="0"/>
                  </a:moveTo>
                  <a:cubicBezTo>
                    <a:pt x="9446" y="0"/>
                    <a:pt x="9391" y="18"/>
                    <a:pt x="9341" y="59"/>
                  </a:cubicBezTo>
                  <a:cubicBezTo>
                    <a:pt x="8414" y="906"/>
                    <a:pt x="7607" y="1915"/>
                    <a:pt x="6922" y="3003"/>
                  </a:cubicBezTo>
                  <a:cubicBezTo>
                    <a:pt x="4946" y="5947"/>
                    <a:pt x="3373" y="9133"/>
                    <a:pt x="2284" y="12521"/>
                  </a:cubicBezTo>
                  <a:cubicBezTo>
                    <a:pt x="1316" y="15384"/>
                    <a:pt x="550" y="18329"/>
                    <a:pt x="25" y="21313"/>
                  </a:cubicBezTo>
                  <a:cubicBezTo>
                    <a:pt x="1" y="21512"/>
                    <a:pt x="176" y="21650"/>
                    <a:pt x="333" y="21650"/>
                  </a:cubicBezTo>
                  <a:cubicBezTo>
                    <a:pt x="429" y="21650"/>
                    <a:pt x="519" y="21597"/>
                    <a:pt x="550" y="21474"/>
                  </a:cubicBezTo>
                  <a:cubicBezTo>
                    <a:pt x="1316" y="16675"/>
                    <a:pt x="2768" y="12037"/>
                    <a:pt x="4825" y="7641"/>
                  </a:cubicBezTo>
                  <a:cubicBezTo>
                    <a:pt x="5873" y="5343"/>
                    <a:pt x="7244" y="3205"/>
                    <a:pt x="8898" y="1269"/>
                  </a:cubicBezTo>
                  <a:cubicBezTo>
                    <a:pt x="9140" y="987"/>
                    <a:pt x="9422" y="705"/>
                    <a:pt x="9704" y="422"/>
                  </a:cubicBezTo>
                  <a:cubicBezTo>
                    <a:pt x="9897" y="262"/>
                    <a:pt x="9707" y="0"/>
                    <a:pt x="9500" y="0"/>
                  </a:cubicBezTo>
                  <a:close/>
                </a:path>
              </a:pathLst>
            </a:custGeom>
            <a:solidFill>
              <a:srgbClr val="ED931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19" name="Google Shape;1419;p34"/>
            <p:cNvSpPr/>
            <p:nvPr/>
          </p:nvSpPr>
          <p:spPr>
            <a:xfrm rot="-5400000">
              <a:off x="-842421" y="3681359"/>
              <a:ext cx="1323361" cy="87750"/>
            </a:xfrm>
            <a:custGeom>
              <a:rect b="b" l="l" r="r" t="t"/>
              <a:pathLst>
                <a:path extrusionOk="0" h="1598" w="24012">
                  <a:moveTo>
                    <a:pt x="13224" y="1"/>
                  </a:moveTo>
                  <a:cubicBezTo>
                    <a:pt x="11591" y="1"/>
                    <a:pt x="9957" y="32"/>
                    <a:pt x="8324" y="97"/>
                  </a:cubicBezTo>
                  <a:cubicBezTo>
                    <a:pt x="5945" y="177"/>
                    <a:pt x="3566" y="419"/>
                    <a:pt x="1267" y="863"/>
                  </a:cubicBezTo>
                  <a:cubicBezTo>
                    <a:pt x="944" y="944"/>
                    <a:pt x="622" y="984"/>
                    <a:pt x="299" y="1105"/>
                  </a:cubicBezTo>
                  <a:cubicBezTo>
                    <a:pt x="1" y="1179"/>
                    <a:pt x="116" y="1598"/>
                    <a:pt x="357" y="1598"/>
                  </a:cubicBezTo>
                  <a:cubicBezTo>
                    <a:pt x="377" y="1598"/>
                    <a:pt x="398" y="1595"/>
                    <a:pt x="420" y="1589"/>
                  </a:cubicBezTo>
                  <a:cubicBezTo>
                    <a:pt x="1428" y="1307"/>
                    <a:pt x="2436" y="1105"/>
                    <a:pt x="3485" y="1024"/>
                  </a:cubicBezTo>
                  <a:cubicBezTo>
                    <a:pt x="6383" y="654"/>
                    <a:pt x="9309" y="480"/>
                    <a:pt x="12240" y="480"/>
                  </a:cubicBezTo>
                  <a:cubicBezTo>
                    <a:pt x="12817" y="480"/>
                    <a:pt x="13394" y="487"/>
                    <a:pt x="13970" y="500"/>
                  </a:cubicBezTo>
                  <a:cubicBezTo>
                    <a:pt x="17197" y="540"/>
                    <a:pt x="20463" y="702"/>
                    <a:pt x="23690" y="944"/>
                  </a:cubicBezTo>
                  <a:cubicBezTo>
                    <a:pt x="23702" y="945"/>
                    <a:pt x="23713" y="946"/>
                    <a:pt x="23724" y="946"/>
                  </a:cubicBezTo>
                  <a:cubicBezTo>
                    <a:pt x="24012" y="946"/>
                    <a:pt x="24000" y="458"/>
                    <a:pt x="23690" y="419"/>
                  </a:cubicBezTo>
                  <a:cubicBezTo>
                    <a:pt x="20201" y="145"/>
                    <a:pt x="16712" y="1"/>
                    <a:pt x="13224" y="1"/>
                  </a:cubicBezTo>
                  <a:close/>
                </a:path>
              </a:pathLst>
            </a:custGeom>
            <a:solidFill>
              <a:srgbClr val="ED931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420" name="Google Shape;1420;p34"/>
          <p:cNvSpPr/>
          <p:nvPr/>
        </p:nvSpPr>
        <p:spPr>
          <a:xfrm rot="-5400000">
            <a:off x="6858019" y="2076570"/>
            <a:ext cx="380111" cy="378732"/>
          </a:xfrm>
          <a:custGeom>
            <a:rect b="b" l="l" r="r" t="t"/>
            <a:pathLst>
              <a:path extrusionOk="0" h="6897" w="6897">
                <a:moveTo>
                  <a:pt x="3469" y="1"/>
                </a:moveTo>
                <a:cubicBezTo>
                  <a:pt x="1573" y="1"/>
                  <a:pt x="1" y="1533"/>
                  <a:pt x="1" y="3429"/>
                </a:cubicBezTo>
                <a:cubicBezTo>
                  <a:pt x="1" y="5364"/>
                  <a:pt x="1573" y="6897"/>
                  <a:pt x="3469" y="6897"/>
                </a:cubicBezTo>
                <a:cubicBezTo>
                  <a:pt x="5364" y="6897"/>
                  <a:pt x="6897" y="5364"/>
                  <a:pt x="6897" y="3429"/>
                </a:cubicBezTo>
                <a:cubicBezTo>
                  <a:pt x="6897" y="1533"/>
                  <a:pt x="5364" y="1"/>
                  <a:pt x="3469" y="1"/>
                </a:cubicBezTo>
                <a:close/>
              </a:path>
            </a:pathLst>
          </a:custGeom>
          <a:solidFill>
            <a:schemeClr val="accent5">
              <a:alpha val="843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1">
  <p:cSld name="SECTION_HEADER_1">
    <p:spTree>
      <p:nvGrpSpPr>
        <p:cNvPr id="1421" name="Shape 1421"/>
        <p:cNvGrpSpPr/>
        <p:nvPr/>
      </p:nvGrpSpPr>
      <p:grpSpPr>
        <a:xfrm>
          <a:off x="0" y="0"/>
          <a:ext cx="0" cy="0"/>
          <a:chOff x="0" y="0"/>
          <a:chExt cx="0" cy="0"/>
        </a:xfrm>
      </p:grpSpPr>
      <p:sp>
        <p:nvSpPr>
          <p:cNvPr id="1422" name="Google Shape;1422;p35"/>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lvl1pPr lvl="0" rtl="0" algn="ctr">
              <a:spcBef>
                <a:spcPts val="0"/>
              </a:spcBef>
              <a:spcAft>
                <a:spcPts val="0"/>
              </a:spcAft>
              <a:buSzPts val="3600"/>
              <a:buNone/>
              <a:defRPr sz="3600"/>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1423" name="Google Shape;1423;p3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2">
  <p:cSld name="SECTION_HEADER_2">
    <p:spTree>
      <p:nvGrpSpPr>
        <p:cNvPr id="1424" name="Shape 1424"/>
        <p:cNvGrpSpPr/>
        <p:nvPr/>
      </p:nvGrpSpPr>
      <p:grpSpPr>
        <a:xfrm>
          <a:off x="0" y="0"/>
          <a:ext cx="0" cy="0"/>
          <a:chOff x="0" y="0"/>
          <a:chExt cx="0" cy="0"/>
        </a:xfrm>
      </p:grpSpPr>
      <p:sp>
        <p:nvSpPr>
          <p:cNvPr id="1425" name="Google Shape;1425;p36"/>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lvl1pPr lvl="0" rtl="0" algn="ctr">
              <a:spcBef>
                <a:spcPts val="0"/>
              </a:spcBef>
              <a:spcAft>
                <a:spcPts val="0"/>
              </a:spcAft>
              <a:buSzPts val="3600"/>
              <a:buNone/>
              <a:defRPr sz="3600"/>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1426" name="Google Shape;1426;p3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1">
  <p:cSld name="TITLE_AND_BODY_1">
    <p:spTree>
      <p:nvGrpSpPr>
        <p:cNvPr id="1427" name="Shape 1427"/>
        <p:cNvGrpSpPr/>
        <p:nvPr/>
      </p:nvGrpSpPr>
      <p:grpSpPr>
        <a:xfrm>
          <a:off x="0" y="0"/>
          <a:ext cx="0" cy="0"/>
          <a:chOff x="0" y="0"/>
          <a:chExt cx="0" cy="0"/>
        </a:xfrm>
      </p:grpSpPr>
      <p:sp>
        <p:nvSpPr>
          <p:cNvPr id="1428" name="Google Shape;1428;p37"/>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1429" name="Google Shape;1429;p37"/>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lvl1pPr indent="-317500" lvl="0" marL="457200" rtl="0">
              <a:spcBef>
                <a:spcPts val="0"/>
              </a:spcBef>
              <a:spcAft>
                <a:spcPts val="0"/>
              </a:spcAft>
              <a:buSzPts val="1400"/>
              <a:buChar char="●"/>
              <a:defRPr/>
            </a:lvl1pPr>
            <a:lvl2pPr indent="-317500" lvl="1" marL="914400" rtl="0">
              <a:spcBef>
                <a:spcPts val="0"/>
              </a:spcBef>
              <a:spcAft>
                <a:spcPts val="0"/>
              </a:spcAft>
              <a:buSzPts val="1400"/>
              <a:buChar char="○"/>
              <a:defRPr/>
            </a:lvl2pPr>
            <a:lvl3pPr indent="-317500" lvl="2" marL="1371600" rtl="0">
              <a:spcBef>
                <a:spcPts val="0"/>
              </a:spcBef>
              <a:spcAft>
                <a:spcPts val="0"/>
              </a:spcAft>
              <a:buSzPts val="1400"/>
              <a:buChar char="■"/>
              <a:defRPr/>
            </a:lvl3pPr>
            <a:lvl4pPr indent="-317500" lvl="3" marL="1828800" rtl="0">
              <a:spcBef>
                <a:spcPts val="0"/>
              </a:spcBef>
              <a:spcAft>
                <a:spcPts val="0"/>
              </a:spcAft>
              <a:buSzPts val="1400"/>
              <a:buChar char="●"/>
              <a:defRPr/>
            </a:lvl4pPr>
            <a:lvl5pPr indent="-317500" lvl="4" marL="2286000" rtl="0">
              <a:spcBef>
                <a:spcPts val="0"/>
              </a:spcBef>
              <a:spcAft>
                <a:spcPts val="0"/>
              </a:spcAft>
              <a:buSzPts val="1400"/>
              <a:buChar char="○"/>
              <a:defRPr/>
            </a:lvl5pPr>
            <a:lvl6pPr indent="-317500" lvl="5" marL="2743200" rtl="0">
              <a:spcBef>
                <a:spcPts val="0"/>
              </a:spcBef>
              <a:spcAft>
                <a:spcPts val="0"/>
              </a:spcAft>
              <a:buSzPts val="1400"/>
              <a:buChar char="■"/>
              <a:defRPr/>
            </a:lvl6pPr>
            <a:lvl7pPr indent="-317500" lvl="6" marL="3200400" rtl="0">
              <a:spcBef>
                <a:spcPts val="0"/>
              </a:spcBef>
              <a:spcAft>
                <a:spcPts val="0"/>
              </a:spcAft>
              <a:buSzPts val="1400"/>
              <a:buChar char="●"/>
              <a:defRPr/>
            </a:lvl7pPr>
            <a:lvl8pPr indent="-317500" lvl="7" marL="3657600" rtl="0">
              <a:spcBef>
                <a:spcPts val="0"/>
              </a:spcBef>
              <a:spcAft>
                <a:spcPts val="0"/>
              </a:spcAft>
              <a:buSzPts val="1400"/>
              <a:buChar char="○"/>
              <a:defRPr/>
            </a:lvl8pPr>
            <a:lvl9pPr indent="-317500" lvl="8" marL="4114800" rtl="0">
              <a:spcBef>
                <a:spcPts val="0"/>
              </a:spcBef>
              <a:spcAft>
                <a:spcPts val="0"/>
              </a:spcAft>
              <a:buSzPts val="1400"/>
              <a:buChar char="■"/>
              <a:defRPr/>
            </a:lvl9pPr>
          </a:lstStyle>
          <a:p/>
        </p:txBody>
      </p:sp>
      <p:sp>
        <p:nvSpPr>
          <p:cNvPr id="1430" name="Google Shape;1430;p3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3">
  <p:cSld name="SECTION_HEADER_3">
    <p:spTree>
      <p:nvGrpSpPr>
        <p:cNvPr id="1431" name="Shape 1431"/>
        <p:cNvGrpSpPr/>
        <p:nvPr/>
      </p:nvGrpSpPr>
      <p:grpSpPr>
        <a:xfrm>
          <a:off x="0" y="0"/>
          <a:ext cx="0" cy="0"/>
          <a:chOff x="0" y="0"/>
          <a:chExt cx="0" cy="0"/>
        </a:xfrm>
      </p:grpSpPr>
      <p:sp>
        <p:nvSpPr>
          <p:cNvPr id="1432" name="Google Shape;1432;p38"/>
          <p:cNvSpPr/>
          <p:nvPr/>
        </p:nvSpPr>
        <p:spPr>
          <a:xfrm>
            <a:off x="0" y="1567350"/>
            <a:ext cx="9144000" cy="2008800"/>
          </a:xfrm>
          <a:prstGeom prst="rect">
            <a:avLst/>
          </a:pr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33" name="Google Shape;1433;p38"/>
          <p:cNvSpPr txBox="1"/>
          <p:nvPr>
            <p:ph type="title"/>
          </p:nvPr>
        </p:nvSpPr>
        <p:spPr>
          <a:xfrm>
            <a:off x="430800" y="1889700"/>
            <a:ext cx="8282400" cy="1516500"/>
          </a:xfrm>
          <a:prstGeom prst="rect">
            <a:avLst/>
          </a:prstGeom>
        </p:spPr>
        <p:txBody>
          <a:bodyPr anchorCtr="0" anchor="ctr" bIns="91425" lIns="91425" spcFirstLastPara="1" rIns="91425" wrap="square" tIns="91425">
            <a:noAutofit/>
          </a:bodyPr>
          <a:lstStyle>
            <a:lvl1pPr lvl="0" rtl="0" algn="ctr">
              <a:spcBef>
                <a:spcPts val="0"/>
              </a:spcBef>
              <a:spcAft>
                <a:spcPts val="0"/>
              </a:spcAft>
              <a:buClr>
                <a:schemeClr val="lt1"/>
              </a:buClr>
              <a:buSzPts val="3600"/>
              <a:buNone/>
              <a:defRPr sz="3600">
                <a:solidFill>
                  <a:schemeClr val="lt1"/>
                </a:solidFill>
              </a:defRPr>
            </a:lvl1pPr>
            <a:lvl2pPr lvl="1" rtl="0" algn="ctr">
              <a:spcBef>
                <a:spcPts val="0"/>
              </a:spcBef>
              <a:spcAft>
                <a:spcPts val="0"/>
              </a:spcAft>
              <a:buClr>
                <a:schemeClr val="lt1"/>
              </a:buClr>
              <a:buSzPts val="3600"/>
              <a:buNone/>
              <a:defRPr sz="3600">
                <a:solidFill>
                  <a:schemeClr val="lt1"/>
                </a:solidFill>
              </a:defRPr>
            </a:lvl2pPr>
            <a:lvl3pPr lvl="2" rtl="0" algn="ctr">
              <a:spcBef>
                <a:spcPts val="0"/>
              </a:spcBef>
              <a:spcAft>
                <a:spcPts val="0"/>
              </a:spcAft>
              <a:buClr>
                <a:schemeClr val="lt1"/>
              </a:buClr>
              <a:buSzPts val="3600"/>
              <a:buNone/>
              <a:defRPr sz="3600">
                <a:solidFill>
                  <a:schemeClr val="lt1"/>
                </a:solidFill>
              </a:defRPr>
            </a:lvl3pPr>
            <a:lvl4pPr lvl="3" rtl="0" algn="ctr">
              <a:spcBef>
                <a:spcPts val="0"/>
              </a:spcBef>
              <a:spcAft>
                <a:spcPts val="0"/>
              </a:spcAft>
              <a:buClr>
                <a:schemeClr val="lt1"/>
              </a:buClr>
              <a:buSzPts val="3600"/>
              <a:buNone/>
              <a:defRPr sz="3600">
                <a:solidFill>
                  <a:schemeClr val="lt1"/>
                </a:solidFill>
              </a:defRPr>
            </a:lvl4pPr>
            <a:lvl5pPr lvl="4" rtl="0" algn="ctr">
              <a:spcBef>
                <a:spcPts val="0"/>
              </a:spcBef>
              <a:spcAft>
                <a:spcPts val="0"/>
              </a:spcAft>
              <a:buClr>
                <a:schemeClr val="lt1"/>
              </a:buClr>
              <a:buSzPts val="3600"/>
              <a:buNone/>
              <a:defRPr sz="3600">
                <a:solidFill>
                  <a:schemeClr val="lt1"/>
                </a:solidFill>
              </a:defRPr>
            </a:lvl5pPr>
            <a:lvl6pPr lvl="5" rtl="0" algn="ctr">
              <a:spcBef>
                <a:spcPts val="0"/>
              </a:spcBef>
              <a:spcAft>
                <a:spcPts val="0"/>
              </a:spcAft>
              <a:buClr>
                <a:schemeClr val="lt1"/>
              </a:buClr>
              <a:buSzPts val="3600"/>
              <a:buNone/>
              <a:defRPr sz="3600">
                <a:solidFill>
                  <a:schemeClr val="lt1"/>
                </a:solidFill>
              </a:defRPr>
            </a:lvl6pPr>
            <a:lvl7pPr lvl="6" rtl="0" algn="ctr">
              <a:spcBef>
                <a:spcPts val="0"/>
              </a:spcBef>
              <a:spcAft>
                <a:spcPts val="0"/>
              </a:spcAft>
              <a:buClr>
                <a:schemeClr val="lt1"/>
              </a:buClr>
              <a:buSzPts val="3600"/>
              <a:buNone/>
              <a:defRPr sz="3600">
                <a:solidFill>
                  <a:schemeClr val="lt1"/>
                </a:solidFill>
              </a:defRPr>
            </a:lvl7pPr>
            <a:lvl8pPr lvl="7" rtl="0" algn="ctr">
              <a:spcBef>
                <a:spcPts val="0"/>
              </a:spcBef>
              <a:spcAft>
                <a:spcPts val="0"/>
              </a:spcAft>
              <a:buClr>
                <a:schemeClr val="lt1"/>
              </a:buClr>
              <a:buSzPts val="3600"/>
              <a:buNone/>
              <a:defRPr sz="3600">
                <a:solidFill>
                  <a:schemeClr val="lt1"/>
                </a:solidFill>
              </a:defRPr>
            </a:lvl8pPr>
            <a:lvl9pPr lvl="8" rtl="0" algn="ctr">
              <a:spcBef>
                <a:spcPts val="0"/>
              </a:spcBef>
              <a:spcAft>
                <a:spcPts val="0"/>
              </a:spcAft>
              <a:buClr>
                <a:schemeClr val="lt1"/>
              </a:buClr>
              <a:buSzPts val="3600"/>
              <a:buNone/>
              <a:defRPr sz="3600">
                <a:solidFill>
                  <a:schemeClr val="lt1"/>
                </a:solidFill>
              </a:defRPr>
            </a:lvl9pPr>
          </a:lstStyle>
          <a:p/>
        </p:txBody>
      </p:sp>
      <p:sp>
        <p:nvSpPr>
          <p:cNvPr id="1434" name="Google Shape;1434;p3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1 1">
  <p:cSld name="TITLE_1_1">
    <p:spTree>
      <p:nvGrpSpPr>
        <p:cNvPr id="1435" name="Shape 1435"/>
        <p:cNvGrpSpPr/>
        <p:nvPr/>
      </p:nvGrpSpPr>
      <p:grpSpPr>
        <a:xfrm>
          <a:off x="0" y="0"/>
          <a:ext cx="0" cy="0"/>
          <a:chOff x="0" y="0"/>
          <a:chExt cx="0" cy="0"/>
        </a:xfrm>
      </p:grpSpPr>
      <p:sp>
        <p:nvSpPr>
          <p:cNvPr id="1436" name="Google Shape;1436;p39"/>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5200"/>
              <a:buNone/>
              <a:defRPr sz="5200"/>
            </a:lvl1pPr>
            <a:lvl2pPr lvl="1" rtl="0" algn="ctr">
              <a:spcBef>
                <a:spcPts val="0"/>
              </a:spcBef>
              <a:spcAft>
                <a:spcPts val="0"/>
              </a:spcAft>
              <a:buSzPts val="5200"/>
              <a:buNone/>
              <a:defRPr sz="5200"/>
            </a:lvl2pPr>
            <a:lvl3pPr lvl="2" rtl="0" algn="ctr">
              <a:spcBef>
                <a:spcPts val="0"/>
              </a:spcBef>
              <a:spcAft>
                <a:spcPts val="0"/>
              </a:spcAft>
              <a:buSzPts val="5200"/>
              <a:buNone/>
              <a:defRPr sz="5200"/>
            </a:lvl3pPr>
            <a:lvl4pPr lvl="3" rtl="0" algn="ctr">
              <a:spcBef>
                <a:spcPts val="0"/>
              </a:spcBef>
              <a:spcAft>
                <a:spcPts val="0"/>
              </a:spcAft>
              <a:buSzPts val="5200"/>
              <a:buNone/>
              <a:defRPr sz="5200"/>
            </a:lvl4pPr>
            <a:lvl5pPr lvl="4" rtl="0" algn="ctr">
              <a:spcBef>
                <a:spcPts val="0"/>
              </a:spcBef>
              <a:spcAft>
                <a:spcPts val="0"/>
              </a:spcAft>
              <a:buSzPts val="5200"/>
              <a:buNone/>
              <a:defRPr sz="5200"/>
            </a:lvl5pPr>
            <a:lvl6pPr lvl="5" rtl="0" algn="ctr">
              <a:spcBef>
                <a:spcPts val="0"/>
              </a:spcBef>
              <a:spcAft>
                <a:spcPts val="0"/>
              </a:spcAft>
              <a:buSzPts val="5200"/>
              <a:buNone/>
              <a:defRPr sz="5200"/>
            </a:lvl6pPr>
            <a:lvl7pPr lvl="6" rtl="0" algn="ctr">
              <a:spcBef>
                <a:spcPts val="0"/>
              </a:spcBef>
              <a:spcAft>
                <a:spcPts val="0"/>
              </a:spcAft>
              <a:buSzPts val="5200"/>
              <a:buNone/>
              <a:defRPr sz="5200"/>
            </a:lvl7pPr>
            <a:lvl8pPr lvl="7" rtl="0" algn="ctr">
              <a:spcBef>
                <a:spcPts val="0"/>
              </a:spcBef>
              <a:spcAft>
                <a:spcPts val="0"/>
              </a:spcAft>
              <a:buSzPts val="5200"/>
              <a:buNone/>
              <a:defRPr sz="5200"/>
            </a:lvl8pPr>
            <a:lvl9pPr lvl="8" rtl="0" algn="ctr">
              <a:spcBef>
                <a:spcPts val="0"/>
              </a:spcBef>
              <a:spcAft>
                <a:spcPts val="0"/>
              </a:spcAft>
              <a:buSzPts val="5200"/>
              <a:buNone/>
              <a:defRPr sz="5200"/>
            </a:lvl9pPr>
          </a:lstStyle>
          <a:p/>
        </p:txBody>
      </p:sp>
      <p:sp>
        <p:nvSpPr>
          <p:cNvPr id="1437" name="Google Shape;1437;p39"/>
          <p:cNvSpPr txBox="1"/>
          <p:nvPr>
            <p:ph idx="1" type="subTitle"/>
          </p:nvPr>
        </p:nvSpPr>
        <p:spPr>
          <a:xfrm>
            <a:off x="311700" y="2834125"/>
            <a:ext cx="8520600" cy="7926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2800"/>
              <a:buNone/>
              <a:defRPr sz="2800"/>
            </a:lvl1pPr>
            <a:lvl2pPr lvl="1" rtl="0" algn="ctr">
              <a:lnSpc>
                <a:spcPct val="100000"/>
              </a:lnSpc>
              <a:spcBef>
                <a:spcPts val="0"/>
              </a:spcBef>
              <a:spcAft>
                <a:spcPts val="0"/>
              </a:spcAft>
              <a:buSzPts val="2800"/>
              <a:buNone/>
              <a:defRPr sz="2800"/>
            </a:lvl2pPr>
            <a:lvl3pPr lvl="2" rtl="0" algn="ctr">
              <a:lnSpc>
                <a:spcPct val="100000"/>
              </a:lnSpc>
              <a:spcBef>
                <a:spcPts val="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0"/>
              </a:spcBef>
              <a:spcAft>
                <a:spcPts val="0"/>
              </a:spcAft>
              <a:buSzPts val="2800"/>
              <a:buNone/>
              <a:defRPr sz="2800"/>
            </a:lvl6pPr>
            <a:lvl7pPr lvl="6" rtl="0" algn="ctr">
              <a:lnSpc>
                <a:spcPct val="100000"/>
              </a:lnSpc>
              <a:spcBef>
                <a:spcPts val="0"/>
              </a:spcBef>
              <a:spcAft>
                <a:spcPts val="0"/>
              </a:spcAft>
              <a:buSzPts val="2800"/>
              <a:buNone/>
              <a:defRPr sz="2800"/>
            </a:lvl7pPr>
            <a:lvl8pPr lvl="7" rtl="0" algn="ctr">
              <a:lnSpc>
                <a:spcPct val="100000"/>
              </a:lnSpc>
              <a:spcBef>
                <a:spcPts val="0"/>
              </a:spcBef>
              <a:spcAft>
                <a:spcPts val="0"/>
              </a:spcAft>
              <a:buSzPts val="2800"/>
              <a:buNone/>
              <a:defRPr sz="2800"/>
            </a:lvl8pPr>
            <a:lvl9pPr lvl="8" rtl="0" algn="ctr">
              <a:lnSpc>
                <a:spcPct val="100000"/>
              </a:lnSpc>
              <a:spcBef>
                <a:spcPts val="0"/>
              </a:spcBef>
              <a:spcAft>
                <a:spcPts val="0"/>
              </a:spcAft>
              <a:buSzPts val="2800"/>
              <a:buNone/>
              <a:defRPr sz="2800"/>
            </a:lvl9pPr>
          </a:lstStyle>
          <a:p/>
        </p:txBody>
      </p:sp>
      <p:sp>
        <p:nvSpPr>
          <p:cNvPr id="1438" name="Google Shape;1438;p3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2">
  <p:cSld name="TITLE_AND_BODY_2">
    <p:spTree>
      <p:nvGrpSpPr>
        <p:cNvPr id="1439" name="Shape 1439"/>
        <p:cNvGrpSpPr/>
        <p:nvPr/>
      </p:nvGrpSpPr>
      <p:grpSpPr>
        <a:xfrm>
          <a:off x="0" y="0"/>
          <a:ext cx="0" cy="0"/>
          <a:chOff x="0" y="0"/>
          <a:chExt cx="0" cy="0"/>
        </a:xfrm>
      </p:grpSpPr>
      <p:cxnSp>
        <p:nvCxnSpPr>
          <p:cNvPr id="1440" name="Google Shape;1440;p40"/>
          <p:cNvCxnSpPr/>
          <p:nvPr/>
        </p:nvCxnSpPr>
        <p:spPr>
          <a:xfrm>
            <a:off x="429200" y="1275577"/>
            <a:ext cx="614100" cy="0"/>
          </a:xfrm>
          <a:prstGeom prst="straightConnector1">
            <a:avLst/>
          </a:prstGeom>
          <a:noFill/>
          <a:ln cap="flat" cmpd="sng" w="19050">
            <a:solidFill>
              <a:schemeClr val="dk2"/>
            </a:solidFill>
            <a:prstDash val="lgDash"/>
            <a:round/>
            <a:headEnd len="sm" w="sm" type="none"/>
            <a:tailEnd len="sm" w="sm" type="none"/>
          </a:ln>
        </p:spPr>
      </p:cxnSp>
      <p:sp>
        <p:nvSpPr>
          <p:cNvPr id="1441" name="Google Shape;1441;p40"/>
          <p:cNvSpPr txBox="1"/>
          <p:nvPr>
            <p:ph type="title"/>
          </p:nvPr>
        </p:nvSpPr>
        <p:spPr>
          <a:xfrm>
            <a:off x="311700" y="372500"/>
            <a:ext cx="8520600" cy="733500"/>
          </a:xfrm>
          <a:prstGeom prst="rect">
            <a:avLst/>
          </a:prstGeom>
          <a:solidFill>
            <a:schemeClr val="dk1"/>
          </a:solidFill>
        </p:spPr>
        <p:txBody>
          <a:bodyPr anchorCtr="0" anchor="t" bIns="91425" lIns="91425" spcFirstLastPara="1" rIns="91425" wrap="square" tIns="91425">
            <a:noAutofit/>
          </a:bodyPr>
          <a:lstStyle>
            <a:lvl1pPr lvl="0" rtl="0">
              <a:spcBef>
                <a:spcPts val="0"/>
              </a:spcBef>
              <a:spcAft>
                <a:spcPts val="0"/>
              </a:spcAft>
              <a:buSzPts val="2800"/>
              <a:buNone/>
              <a:defRPr>
                <a:solidFill>
                  <a:srgbClr val="FFFFFF"/>
                </a:solidFill>
                <a:latin typeface="Raleway"/>
                <a:ea typeface="Raleway"/>
                <a:cs typeface="Raleway"/>
                <a:sym typeface="Raleway"/>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1442" name="Google Shape;1442;p40"/>
          <p:cNvSpPr txBox="1"/>
          <p:nvPr>
            <p:ph idx="1" type="body"/>
          </p:nvPr>
        </p:nvSpPr>
        <p:spPr>
          <a:xfrm>
            <a:off x="311700" y="1468825"/>
            <a:ext cx="8520600" cy="3099900"/>
          </a:xfrm>
          <a:prstGeom prst="rect">
            <a:avLst/>
          </a:prstGeom>
        </p:spPr>
        <p:txBody>
          <a:bodyPr anchorCtr="0" anchor="t" bIns="91425" lIns="91425" spcFirstLastPara="1" rIns="91425" wrap="square" tIns="91425">
            <a:noAutofit/>
          </a:bodyPr>
          <a:lstStyle>
            <a:lvl1pPr indent="-317500" lvl="0" marL="457200" rtl="0">
              <a:spcBef>
                <a:spcPts val="0"/>
              </a:spcBef>
              <a:spcAft>
                <a:spcPts val="0"/>
              </a:spcAft>
              <a:buSzPts val="1400"/>
              <a:buChar char="●"/>
              <a:defRPr/>
            </a:lvl1pPr>
            <a:lvl2pPr indent="-317500" lvl="1" marL="914400" rtl="0">
              <a:spcBef>
                <a:spcPts val="0"/>
              </a:spcBef>
              <a:spcAft>
                <a:spcPts val="0"/>
              </a:spcAft>
              <a:buSzPts val="1400"/>
              <a:buChar char="○"/>
              <a:defRPr/>
            </a:lvl2pPr>
            <a:lvl3pPr indent="-317500" lvl="2" marL="1371600" rtl="0">
              <a:spcBef>
                <a:spcPts val="0"/>
              </a:spcBef>
              <a:spcAft>
                <a:spcPts val="0"/>
              </a:spcAft>
              <a:buSzPts val="1400"/>
              <a:buChar char="■"/>
              <a:defRPr/>
            </a:lvl3pPr>
            <a:lvl4pPr indent="-317500" lvl="3" marL="1828800" rtl="0">
              <a:spcBef>
                <a:spcPts val="0"/>
              </a:spcBef>
              <a:spcAft>
                <a:spcPts val="0"/>
              </a:spcAft>
              <a:buSzPts val="1400"/>
              <a:buChar char="●"/>
              <a:defRPr/>
            </a:lvl4pPr>
            <a:lvl5pPr indent="-317500" lvl="4" marL="2286000" rtl="0">
              <a:spcBef>
                <a:spcPts val="0"/>
              </a:spcBef>
              <a:spcAft>
                <a:spcPts val="0"/>
              </a:spcAft>
              <a:buSzPts val="1400"/>
              <a:buChar char="○"/>
              <a:defRPr/>
            </a:lvl5pPr>
            <a:lvl6pPr indent="-317500" lvl="5" marL="2743200" rtl="0">
              <a:spcBef>
                <a:spcPts val="0"/>
              </a:spcBef>
              <a:spcAft>
                <a:spcPts val="0"/>
              </a:spcAft>
              <a:buSzPts val="1400"/>
              <a:buChar char="■"/>
              <a:defRPr/>
            </a:lvl6pPr>
            <a:lvl7pPr indent="-317500" lvl="6" marL="3200400" rtl="0">
              <a:spcBef>
                <a:spcPts val="0"/>
              </a:spcBef>
              <a:spcAft>
                <a:spcPts val="0"/>
              </a:spcAft>
              <a:buSzPts val="1400"/>
              <a:buChar char="●"/>
              <a:defRPr/>
            </a:lvl7pPr>
            <a:lvl8pPr indent="-317500" lvl="7" marL="3657600" rtl="0">
              <a:spcBef>
                <a:spcPts val="0"/>
              </a:spcBef>
              <a:spcAft>
                <a:spcPts val="0"/>
              </a:spcAft>
              <a:buSzPts val="1400"/>
              <a:buChar char="○"/>
              <a:defRPr/>
            </a:lvl8pPr>
            <a:lvl9pPr indent="-317500" lvl="8" marL="4114800" rtl="0">
              <a:spcBef>
                <a:spcPts val="0"/>
              </a:spcBef>
              <a:spcAft>
                <a:spcPts val="0"/>
              </a:spcAft>
              <a:buSzPts val="1400"/>
              <a:buChar char="■"/>
              <a:defRPr/>
            </a:lvl9pPr>
          </a:lstStyle>
          <a:p/>
        </p:txBody>
      </p:sp>
      <p:sp>
        <p:nvSpPr>
          <p:cNvPr id="1443" name="Google Shape;1443;p4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18" name="Shape 218"/>
        <p:cNvGrpSpPr/>
        <p:nvPr/>
      </p:nvGrpSpPr>
      <p:grpSpPr>
        <a:xfrm>
          <a:off x="0" y="0"/>
          <a:ext cx="0" cy="0"/>
          <a:chOff x="0" y="0"/>
          <a:chExt cx="0" cy="0"/>
        </a:xfrm>
      </p:grpSpPr>
      <p:sp>
        <p:nvSpPr>
          <p:cNvPr id="219" name="Google Shape;219;p5"/>
          <p:cNvSpPr txBox="1"/>
          <p:nvPr>
            <p:ph type="title"/>
          </p:nvPr>
        </p:nvSpPr>
        <p:spPr>
          <a:xfrm>
            <a:off x="1933588" y="2855050"/>
            <a:ext cx="2186400" cy="4758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1900"/>
              <a:buNone/>
              <a:defRPr sz="19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220" name="Google Shape;220;p5"/>
          <p:cNvSpPr txBox="1"/>
          <p:nvPr>
            <p:ph idx="2" type="title"/>
          </p:nvPr>
        </p:nvSpPr>
        <p:spPr>
          <a:xfrm>
            <a:off x="5026238" y="2855050"/>
            <a:ext cx="2186400" cy="4758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1900"/>
              <a:buNone/>
              <a:defRPr sz="19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grpSp>
        <p:nvGrpSpPr>
          <p:cNvPr id="221" name="Google Shape;221;p5"/>
          <p:cNvGrpSpPr/>
          <p:nvPr/>
        </p:nvGrpSpPr>
        <p:grpSpPr>
          <a:xfrm>
            <a:off x="-1712527" y="3034255"/>
            <a:ext cx="3768158" cy="2849388"/>
            <a:chOff x="-1712527" y="3034255"/>
            <a:chExt cx="3768158" cy="2849388"/>
          </a:xfrm>
        </p:grpSpPr>
        <p:sp>
          <p:nvSpPr>
            <p:cNvPr id="222" name="Google Shape;222;p5"/>
            <p:cNvSpPr/>
            <p:nvPr/>
          </p:nvSpPr>
          <p:spPr>
            <a:xfrm rot="-5016194">
              <a:off x="-1065061" y="2701704"/>
              <a:ext cx="2473226" cy="3514489"/>
            </a:xfrm>
            <a:custGeom>
              <a:rect b="b" l="l" r="r" t="t"/>
              <a:pathLst>
                <a:path extrusionOk="0" h="103042" w="72513">
                  <a:moveTo>
                    <a:pt x="56380" y="1"/>
                  </a:moveTo>
                  <a:cubicBezTo>
                    <a:pt x="45008" y="20044"/>
                    <a:pt x="21415" y="28675"/>
                    <a:pt x="9679" y="48436"/>
                  </a:cubicBezTo>
                  <a:cubicBezTo>
                    <a:pt x="1" y="64648"/>
                    <a:pt x="444" y="87273"/>
                    <a:pt x="10728" y="103042"/>
                  </a:cubicBezTo>
                  <a:lnTo>
                    <a:pt x="22504" y="99815"/>
                  </a:lnTo>
                  <a:cubicBezTo>
                    <a:pt x="21496" y="98323"/>
                    <a:pt x="21657" y="96266"/>
                    <a:pt x="21940" y="94451"/>
                  </a:cubicBezTo>
                  <a:cubicBezTo>
                    <a:pt x="23391" y="86144"/>
                    <a:pt x="27908" y="78562"/>
                    <a:pt x="34240" y="73682"/>
                  </a:cubicBezTo>
                  <a:cubicBezTo>
                    <a:pt x="43556" y="66584"/>
                    <a:pt x="56138" y="65495"/>
                    <a:pt x="64608" y="57268"/>
                  </a:cubicBezTo>
                  <a:cubicBezTo>
                    <a:pt x="68721" y="53235"/>
                    <a:pt x="71463" y="47992"/>
                    <a:pt x="72512" y="42346"/>
                  </a:cubicBezTo>
                  <a:lnTo>
                    <a:pt x="56380" y="1"/>
                  </a:lnTo>
                  <a:close/>
                </a:path>
              </a:pathLst>
            </a:custGeom>
            <a:solidFill>
              <a:schemeClr val="accent5">
                <a:alpha val="843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3" name="Google Shape;223;p5"/>
            <p:cNvSpPr/>
            <p:nvPr/>
          </p:nvSpPr>
          <p:spPr>
            <a:xfrm rot="-5016194">
              <a:off x="350222" y="4354653"/>
              <a:ext cx="16542" cy="9686"/>
            </a:xfrm>
            <a:custGeom>
              <a:rect b="b" l="l" r="r" t="t"/>
              <a:pathLst>
                <a:path extrusionOk="0" h="284" w="485">
                  <a:moveTo>
                    <a:pt x="445" y="1"/>
                  </a:moveTo>
                  <a:lnTo>
                    <a:pt x="324" y="41"/>
                  </a:lnTo>
                  <a:cubicBezTo>
                    <a:pt x="283" y="41"/>
                    <a:pt x="253" y="31"/>
                    <a:pt x="218" y="31"/>
                  </a:cubicBezTo>
                  <a:cubicBezTo>
                    <a:pt x="182" y="31"/>
                    <a:pt x="142" y="41"/>
                    <a:pt x="82" y="81"/>
                  </a:cubicBezTo>
                  <a:lnTo>
                    <a:pt x="82" y="122"/>
                  </a:lnTo>
                  <a:lnTo>
                    <a:pt x="1" y="162"/>
                  </a:lnTo>
                  <a:cubicBezTo>
                    <a:pt x="1" y="202"/>
                    <a:pt x="41" y="243"/>
                    <a:pt x="82" y="283"/>
                  </a:cubicBezTo>
                  <a:lnTo>
                    <a:pt x="283" y="283"/>
                  </a:lnTo>
                  <a:cubicBezTo>
                    <a:pt x="404" y="243"/>
                    <a:pt x="485" y="122"/>
                    <a:pt x="44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4" name="Google Shape;224;p5"/>
            <p:cNvSpPr/>
            <p:nvPr/>
          </p:nvSpPr>
          <p:spPr>
            <a:xfrm rot="-5016194">
              <a:off x="170106" y="4816477"/>
              <a:ext cx="15178" cy="10198"/>
            </a:xfrm>
            <a:custGeom>
              <a:rect b="b" l="l" r="r" t="t"/>
              <a:pathLst>
                <a:path extrusionOk="0" h="299" w="445">
                  <a:moveTo>
                    <a:pt x="251" y="1"/>
                  </a:moveTo>
                  <a:cubicBezTo>
                    <a:pt x="222" y="1"/>
                    <a:pt x="192" y="6"/>
                    <a:pt x="162" y="16"/>
                  </a:cubicBezTo>
                  <a:cubicBezTo>
                    <a:pt x="121" y="16"/>
                    <a:pt x="81" y="56"/>
                    <a:pt x="41" y="97"/>
                  </a:cubicBezTo>
                  <a:cubicBezTo>
                    <a:pt x="0" y="177"/>
                    <a:pt x="0" y="258"/>
                    <a:pt x="0" y="298"/>
                  </a:cubicBezTo>
                  <a:lnTo>
                    <a:pt x="162" y="258"/>
                  </a:lnTo>
                  <a:cubicBezTo>
                    <a:pt x="162" y="258"/>
                    <a:pt x="198" y="276"/>
                    <a:pt x="245" y="276"/>
                  </a:cubicBezTo>
                  <a:cubicBezTo>
                    <a:pt x="269" y="276"/>
                    <a:pt x="296" y="272"/>
                    <a:pt x="323" y="258"/>
                  </a:cubicBezTo>
                  <a:cubicBezTo>
                    <a:pt x="323" y="258"/>
                    <a:pt x="323" y="218"/>
                    <a:pt x="323" y="218"/>
                  </a:cubicBezTo>
                  <a:lnTo>
                    <a:pt x="444" y="137"/>
                  </a:lnTo>
                  <a:cubicBezTo>
                    <a:pt x="414" y="46"/>
                    <a:pt x="338" y="1"/>
                    <a:pt x="25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5" name="Google Shape;225;p5"/>
            <p:cNvSpPr/>
            <p:nvPr/>
          </p:nvSpPr>
          <p:spPr>
            <a:xfrm rot="-5016194">
              <a:off x="1076354" y="4489924"/>
              <a:ext cx="19271" cy="15723"/>
            </a:xfrm>
            <a:custGeom>
              <a:rect b="b" l="l" r="r" t="t"/>
              <a:pathLst>
                <a:path extrusionOk="0" h="461" w="565">
                  <a:moveTo>
                    <a:pt x="284" y="0"/>
                  </a:moveTo>
                  <a:cubicBezTo>
                    <a:pt x="215" y="0"/>
                    <a:pt x="138" y="29"/>
                    <a:pt x="81" y="57"/>
                  </a:cubicBezTo>
                  <a:lnTo>
                    <a:pt x="0" y="218"/>
                  </a:lnTo>
                  <a:lnTo>
                    <a:pt x="81" y="380"/>
                  </a:lnTo>
                  <a:lnTo>
                    <a:pt x="242" y="460"/>
                  </a:lnTo>
                  <a:cubicBezTo>
                    <a:pt x="323" y="420"/>
                    <a:pt x="363" y="380"/>
                    <a:pt x="403" y="339"/>
                  </a:cubicBezTo>
                  <a:cubicBezTo>
                    <a:pt x="484" y="339"/>
                    <a:pt x="524" y="299"/>
                    <a:pt x="565" y="218"/>
                  </a:cubicBezTo>
                  <a:lnTo>
                    <a:pt x="444" y="17"/>
                  </a:lnTo>
                  <a:lnTo>
                    <a:pt x="363" y="17"/>
                  </a:lnTo>
                  <a:cubicBezTo>
                    <a:pt x="339" y="5"/>
                    <a:pt x="312" y="0"/>
                    <a:pt x="28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6" name="Google Shape;226;p5"/>
            <p:cNvSpPr/>
            <p:nvPr/>
          </p:nvSpPr>
          <p:spPr>
            <a:xfrm rot="-5016194">
              <a:off x="1326223" y="5076196"/>
              <a:ext cx="17906" cy="16065"/>
            </a:xfrm>
            <a:custGeom>
              <a:rect b="b" l="l" r="r" t="t"/>
              <a:pathLst>
                <a:path extrusionOk="0" h="471" w="525">
                  <a:moveTo>
                    <a:pt x="283" y="0"/>
                  </a:moveTo>
                  <a:cubicBezTo>
                    <a:pt x="122" y="0"/>
                    <a:pt x="1" y="162"/>
                    <a:pt x="41" y="363"/>
                  </a:cubicBezTo>
                  <a:lnTo>
                    <a:pt x="122" y="444"/>
                  </a:lnTo>
                  <a:cubicBezTo>
                    <a:pt x="155" y="461"/>
                    <a:pt x="202" y="471"/>
                    <a:pt x="252" y="471"/>
                  </a:cubicBezTo>
                  <a:cubicBezTo>
                    <a:pt x="322" y="471"/>
                    <a:pt x="397" y="451"/>
                    <a:pt x="444" y="404"/>
                  </a:cubicBezTo>
                  <a:cubicBezTo>
                    <a:pt x="525" y="323"/>
                    <a:pt x="525" y="242"/>
                    <a:pt x="525" y="202"/>
                  </a:cubicBezTo>
                  <a:lnTo>
                    <a:pt x="404" y="81"/>
                  </a:lnTo>
                  <a:lnTo>
                    <a:pt x="444" y="81"/>
                  </a:lnTo>
                  <a:lnTo>
                    <a:pt x="283"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7" name="Google Shape;227;p5"/>
            <p:cNvSpPr/>
            <p:nvPr/>
          </p:nvSpPr>
          <p:spPr>
            <a:xfrm rot="-5016194">
              <a:off x="1023554" y="5066968"/>
              <a:ext cx="22067" cy="26638"/>
            </a:xfrm>
            <a:custGeom>
              <a:rect b="b" l="l" r="r" t="t"/>
              <a:pathLst>
                <a:path extrusionOk="0" h="781" w="647">
                  <a:moveTo>
                    <a:pt x="347" y="1"/>
                  </a:moveTo>
                  <a:cubicBezTo>
                    <a:pt x="322" y="1"/>
                    <a:pt x="300" y="5"/>
                    <a:pt x="283" y="14"/>
                  </a:cubicBezTo>
                  <a:lnTo>
                    <a:pt x="203" y="14"/>
                  </a:lnTo>
                  <a:lnTo>
                    <a:pt x="82" y="94"/>
                  </a:lnTo>
                  <a:lnTo>
                    <a:pt x="41" y="175"/>
                  </a:lnTo>
                  <a:cubicBezTo>
                    <a:pt x="1" y="256"/>
                    <a:pt x="1" y="377"/>
                    <a:pt x="41" y="498"/>
                  </a:cubicBezTo>
                  <a:cubicBezTo>
                    <a:pt x="82" y="619"/>
                    <a:pt x="243" y="740"/>
                    <a:pt x="364" y="780"/>
                  </a:cubicBezTo>
                  <a:lnTo>
                    <a:pt x="525" y="699"/>
                  </a:lnTo>
                  <a:lnTo>
                    <a:pt x="646" y="538"/>
                  </a:lnTo>
                  <a:lnTo>
                    <a:pt x="646" y="336"/>
                  </a:lnTo>
                  <a:lnTo>
                    <a:pt x="646" y="296"/>
                  </a:lnTo>
                  <a:cubicBezTo>
                    <a:pt x="582" y="72"/>
                    <a:pt x="442" y="1"/>
                    <a:pt x="347"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8" name="Google Shape;228;p5"/>
            <p:cNvSpPr/>
            <p:nvPr/>
          </p:nvSpPr>
          <p:spPr>
            <a:xfrm rot="-5016194">
              <a:off x="1118915" y="4865437"/>
              <a:ext cx="12415" cy="14018"/>
            </a:xfrm>
            <a:custGeom>
              <a:rect b="b" l="l" r="r" t="t"/>
              <a:pathLst>
                <a:path extrusionOk="0" h="411" w="364">
                  <a:moveTo>
                    <a:pt x="172" y="1"/>
                  </a:moveTo>
                  <a:cubicBezTo>
                    <a:pt x="156" y="1"/>
                    <a:pt x="140" y="3"/>
                    <a:pt x="122" y="7"/>
                  </a:cubicBezTo>
                  <a:lnTo>
                    <a:pt x="82" y="88"/>
                  </a:lnTo>
                  <a:lnTo>
                    <a:pt x="1" y="249"/>
                  </a:lnTo>
                  <a:cubicBezTo>
                    <a:pt x="1" y="290"/>
                    <a:pt x="41" y="370"/>
                    <a:pt x="122" y="410"/>
                  </a:cubicBezTo>
                  <a:cubicBezTo>
                    <a:pt x="203" y="410"/>
                    <a:pt x="243" y="410"/>
                    <a:pt x="324" y="370"/>
                  </a:cubicBezTo>
                  <a:lnTo>
                    <a:pt x="364" y="209"/>
                  </a:lnTo>
                  <a:lnTo>
                    <a:pt x="364" y="169"/>
                  </a:lnTo>
                  <a:cubicBezTo>
                    <a:pt x="364" y="133"/>
                    <a:pt x="300" y="1"/>
                    <a:pt x="17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9" name="Google Shape;229;p5"/>
            <p:cNvSpPr/>
            <p:nvPr/>
          </p:nvSpPr>
          <p:spPr>
            <a:xfrm rot="-5016194">
              <a:off x="1294504" y="4675607"/>
              <a:ext cx="13779" cy="16542"/>
            </a:xfrm>
            <a:custGeom>
              <a:rect b="b" l="l" r="r" t="t"/>
              <a:pathLst>
                <a:path extrusionOk="0" h="485" w="404">
                  <a:moveTo>
                    <a:pt x="121" y="1"/>
                  </a:moveTo>
                  <a:lnTo>
                    <a:pt x="0" y="202"/>
                  </a:lnTo>
                  <a:cubicBezTo>
                    <a:pt x="0" y="243"/>
                    <a:pt x="41" y="323"/>
                    <a:pt x="81" y="364"/>
                  </a:cubicBezTo>
                  <a:lnTo>
                    <a:pt x="202" y="485"/>
                  </a:lnTo>
                  <a:cubicBezTo>
                    <a:pt x="283" y="444"/>
                    <a:pt x="323" y="404"/>
                    <a:pt x="363" y="323"/>
                  </a:cubicBezTo>
                  <a:cubicBezTo>
                    <a:pt x="404" y="283"/>
                    <a:pt x="404" y="162"/>
                    <a:pt x="363" y="122"/>
                  </a:cubicBezTo>
                  <a:lnTo>
                    <a:pt x="363" y="81"/>
                  </a:lnTo>
                  <a:lnTo>
                    <a:pt x="242"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0" name="Google Shape;230;p5"/>
            <p:cNvSpPr/>
            <p:nvPr/>
          </p:nvSpPr>
          <p:spPr>
            <a:xfrm rot="-5016194">
              <a:off x="1174624" y="5203207"/>
              <a:ext cx="13779" cy="16883"/>
            </a:xfrm>
            <a:custGeom>
              <a:rect b="b" l="l" r="r" t="t"/>
              <a:pathLst>
                <a:path extrusionOk="0" h="495" w="404">
                  <a:moveTo>
                    <a:pt x="243" y="0"/>
                  </a:moveTo>
                  <a:cubicBezTo>
                    <a:pt x="162" y="0"/>
                    <a:pt x="81" y="41"/>
                    <a:pt x="41" y="121"/>
                  </a:cubicBezTo>
                  <a:cubicBezTo>
                    <a:pt x="41" y="202"/>
                    <a:pt x="1" y="283"/>
                    <a:pt x="41" y="323"/>
                  </a:cubicBezTo>
                  <a:cubicBezTo>
                    <a:pt x="74" y="422"/>
                    <a:pt x="162" y="495"/>
                    <a:pt x="259" y="495"/>
                  </a:cubicBezTo>
                  <a:cubicBezTo>
                    <a:pt x="280" y="495"/>
                    <a:pt x="302" y="491"/>
                    <a:pt x="323" y="484"/>
                  </a:cubicBezTo>
                  <a:lnTo>
                    <a:pt x="404" y="363"/>
                  </a:lnTo>
                  <a:lnTo>
                    <a:pt x="404" y="323"/>
                  </a:lnTo>
                  <a:cubicBezTo>
                    <a:pt x="404" y="242"/>
                    <a:pt x="404" y="162"/>
                    <a:pt x="404" y="121"/>
                  </a:cubicBezTo>
                  <a:cubicBezTo>
                    <a:pt x="404" y="81"/>
                    <a:pt x="364" y="81"/>
                    <a:pt x="364" y="41"/>
                  </a:cubicBezTo>
                  <a:lnTo>
                    <a:pt x="243"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1" name="Google Shape;231;p5"/>
            <p:cNvSpPr/>
            <p:nvPr/>
          </p:nvSpPr>
          <p:spPr>
            <a:xfrm rot="-5016194">
              <a:off x="143709" y="4587442"/>
              <a:ext cx="13779" cy="17906"/>
            </a:xfrm>
            <a:custGeom>
              <a:rect b="b" l="l" r="r" t="t"/>
              <a:pathLst>
                <a:path extrusionOk="0" h="525" w="404">
                  <a:moveTo>
                    <a:pt x="202" y="1"/>
                  </a:moveTo>
                  <a:lnTo>
                    <a:pt x="81" y="162"/>
                  </a:lnTo>
                  <a:cubicBezTo>
                    <a:pt x="81" y="162"/>
                    <a:pt x="81" y="202"/>
                    <a:pt x="41" y="202"/>
                  </a:cubicBezTo>
                  <a:cubicBezTo>
                    <a:pt x="0" y="283"/>
                    <a:pt x="0" y="364"/>
                    <a:pt x="0" y="444"/>
                  </a:cubicBezTo>
                  <a:lnTo>
                    <a:pt x="162" y="525"/>
                  </a:lnTo>
                  <a:cubicBezTo>
                    <a:pt x="323" y="444"/>
                    <a:pt x="404" y="283"/>
                    <a:pt x="363" y="122"/>
                  </a:cubicBezTo>
                  <a:cubicBezTo>
                    <a:pt x="323" y="41"/>
                    <a:pt x="283" y="1"/>
                    <a:pt x="20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2" name="Google Shape;232;p5"/>
            <p:cNvSpPr/>
            <p:nvPr/>
          </p:nvSpPr>
          <p:spPr>
            <a:xfrm rot="-5016194">
              <a:off x="260333" y="4978677"/>
              <a:ext cx="42668" cy="35779"/>
            </a:xfrm>
            <a:custGeom>
              <a:rect b="b" l="l" r="r" t="t"/>
              <a:pathLst>
                <a:path extrusionOk="0" h="1049" w="1251">
                  <a:moveTo>
                    <a:pt x="534" y="1"/>
                  </a:moveTo>
                  <a:cubicBezTo>
                    <a:pt x="422" y="1"/>
                    <a:pt x="291" y="38"/>
                    <a:pt x="202" y="97"/>
                  </a:cubicBezTo>
                  <a:cubicBezTo>
                    <a:pt x="81" y="218"/>
                    <a:pt x="0" y="379"/>
                    <a:pt x="41" y="581"/>
                  </a:cubicBezTo>
                  <a:lnTo>
                    <a:pt x="121" y="742"/>
                  </a:lnTo>
                  <a:lnTo>
                    <a:pt x="242" y="863"/>
                  </a:lnTo>
                  <a:lnTo>
                    <a:pt x="363" y="944"/>
                  </a:lnTo>
                  <a:lnTo>
                    <a:pt x="404" y="944"/>
                  </a:lnTo>
                  <a:cubicBezTo>
                    <a:pt x="506" y="1021"/>
                    <a:pt x="624" y="1049"/>
                    <a:pt x="739" y="1049"/>
                  </a:cubicBezTo>
                  <a:cubicBezTo>
                    <a:pt x="804" y="1049"/>
                    <a:pt x="869" y="1039"/>
                    <a:pt x="928" y="1025"/>
                  </a:cubicBezTo>
                  <a:cubicBezTo>
                    <a:pt x="1089" y="944"/>
                    <a:pt x="1210" y="823"/>
                    <a:pt x="1251" y="662"/>
                  </a:cubicBezTo>
                  <a:lnTo>
                    <a:pt x="1170" y="339"/>
                  </a:lnTo>
                  <a:lnTo>
                    <a:pt x="1049" y="218"/>
                  </a:lnTo>
                  <a:lnTo>
                    <a:pt x="1049" y="178"/>
                  </a:lnTo>
                  <a:cubicBezTo>
                    <a:pt x="968" y="57"/>
                    <a:pt x="807" y="16"/>
                    <a:pt x="646" y="16"/>
                  </a:cubicBezTo>
                  <a:cubicBezTo>
                    <a:pt x="613" y="6"/>
                    <a:pt x="575" y="1"/>
                    <a:pt x="53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3" name="Google Shape;233;p5"/>
            <p:cNvSpPr/>
            <p:nvPr/>
          </p:nvSpPr>
          <p:spPr>
            <a:xfrm rot="-5016194">
              <a:off x="406522" y="4624213"/>
              <a:ext cx="23432" cy="25137"/>
            </a:xfrm>
            <a:custGeom>
              <a:rect b="b" l="l" r="r" t="t"/>
              <a:pathLst>
                <a:path extrusionOk="0" h="737" w="687">
                  <a:moveTo>
                    <a:pt x="283" y="0"/>
                  </a:moveTo>
                  <a:lnTo>
                    <a:pt x="202" y="41"/>
                  </a:lnTo>
                  <a:lnTo>
                    <a:pt x="122" y="81"/>
                  </a:lnTo>
                  <a:lnTo>
                    <a:pt x="81" y="162"/>
                  </a:lnTo>
                  <a:lnTo>
                    <a:pt x="41" y="202"/>
                  </a:lnTo>
                  <a:cubicBezTo>
                    <a:pt x="1" y="323"/>
                    <a:pt x="1" y="404"/>
                    <a:pt x="41" y="525"/>
                  </a:cubicBezTo>
                  <a:cubicBezTo>
                    <a:pt x="75" y="658"/>
                    <a:pt x="191" y="737"/>
                    <a:pt x="322" y="737"/>
                  </a:cubicBezTo>
                  <a:cubicBezTo>
                    <a:pt x="349" y="737"/>
                    <a:pt x="376" y="733"/>
                    <a:pt x="404" y="726"/>
                  </a:cubicBezTo>
                  <a:lnTo>
                    <a:pt x="525" y="686"/>
                  </a:lnTo>
                  <a:lnTo>
                    <a:pt x="646" y="444"/>
                  </a:lnTo>
                  <a:cubicBezTo>
                    <a:pt x="686" y="363"/>
                    <a:pt x="686" y="283"/>
                    <a:pt x="646" y="202"/>
                  </a:cubicBezTo>
                  <a:lnTo>
                    <a:pt x="606" y="121"/>
                  </a:lnTo>
                  <a:lnTo>
                    <a:pt x="525" y="41"/>
                  </a:lnTo>
                  <a:lnTo>
                    <a:pt x="404"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4" name="Google Shape;234;p5"/>
            <p:cNvSpPr/>
            <p:nvPr/>
          </p:nvSpPr>
          <p:spPr>
            <a:xfrm rot="-5016194">
              <a:off x="285999" y="4670704"/>
              <a:ext cx="24796" cy="25683"/>
            </a:xfrm>
            <a:custGeom>
              <a:rect b="b" l="l" r="r" t="t"/>
              <a:pathLst>
                <a:path extrusionOk="0" h="753" w="727">
                  <a:moveTo>
                    <a:pt x="323" y="0"/>
                  </a:moveTo>
                  <a:lnTo>
                    <a:pt x="202" y="40"/>
                  </a:lnTo>
                  <a:lnTo>
                    <a:pt x="121" y="121"/>
                  </a:lnTo>
                  <a:lnTo>
                    <a:pt x="41" y="282"/>
                  </a:lnTo>
                  <a:cubicBezTo>
                    <a:pt x="0" y="363"/>
                    <a:pt x="0" y="403"/>
                    <a:pt x="41" y="484"/>
                  </a:cubicBezTo>
                  <a:lnTo>
                    <a:pt x="81" y="605"/>
                  </a:lnTo>
                  <a:lnTo>
                    <a:pt x="283" y="726"/>
                  </a:lnTo>
                  <a:cubicBezTo>
                    <a:pt x="333" y="743"/>
                    <a:pt x="383" y="753"/>
                    <a:pt x="430" y="753"/>
                  </a:cubicBezTo>
                  <a:cubicBezTo>
                    <a:pt x="497" y="753"/>
                    <a:pt x="558" y="733"/>
                    <a:pt x="605" y="686"/>
                  </a:cubicBezTo>
                  <a:lnTo>
                    <a:pt x="646" y="605"/>
                  </a:lnTo>
                  <a:lnTo>
                    <a:pt x="726" y="444"/>
                  </a:lnTo>
                  <a:lnTo>
                    <a:pt x="726" y="323"/>
                  </a:lnTo>
                  <a:lnTo>
                    <a:pt x="646" y="161"/>
                  </a:lnTo>
                  <a:lnTo>
                    <a:pt x="565" y="81"/>
                  </a:lnTo>
                  <a:lnTo>
                    <a:pt x="404"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5" name="Google Shape;235;p5"/>
            <p:cNvSpPr/>
            <p:nvPr/>
          </p:nvSpPr>
          <p:spPr>
            <a:xfrm rot="-5016194">
              <a:off x="-30625" y="4751110"/>
              <a:ext cx="13779" cy="19680"/>
            </a:xfrm>
            <a:custGeom>
              <a:rect b="b" l="l" r="r" t="t"/>
              <a:pathLst>
                <a:path extrusionOk="0" h="577" w="404">
                  <a:moveTo>
                    <a:pt x="246" y="1"/>
                  </a:moveTo>
                  <a:cubicBezTo>
                    <a:pt x="232" y="1"/>
                    <a:pt x="217" y="4"/>
                    <a:pt x="202" y="11"/>
                  </a:cubicBezTo>
                  <a:lnTo>
                    <a:pt x="122" y="213"/>
                  </a:lnTo>
                  <a:cubicBezTo>
                    <a:pt x="41" y="253"/>
                    <a:pt x="1" y="334"/>
                    <a:pt x="1" y="455"/>
                  </a:cubicBezTo>
                  <a:lnTo>
                    <a:pt x="162" y="576"/>
                  </a:lnTo>
                  <a:cubicBezTo>
                    <a:pt x="162" y="556"/>
                    <a:pt x="172" y="546"/>
                    <a:pt x="187" y="546"/>
                  </a:cubicBezTo>
                  <a:cubicBezTo>
                    <a:pt x="202" y="546"/>
                    <a:pt x="222" y="556"/>
                    <a:pt x="243" y="576"/>
                  </a:cubicBezTo>
                  <a:lnTo>
                    <a:pt x="404" y="415"/>
                  </a:lnTo>
                  <a:cubicBezTo>
                    <a:pt x="404" y="374"/>
                    <a:pt x="404" y="374"/>
                    <a:pt x="404" y="334"/>
                  </a:cubicBezTo>
                  <a:cubicBezTo>
                    <a:pt x="404" y="253"/>
                    <a:pt x="404" y="173"/>
                    <a:pt x="404" y="132"/>
                  </a:cubicBezTo>
                  <a:cubicBezTo>
                    <a:pt x="371" y="67"/>
                    <a:pt x="311" y="1"/>
                    <a:pt x="24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6" name="Google Shape;236;p5"/>
            <p:cNvSpPr/>
            <p:nvPr/>
          </p:nvSpPr>
          <p:spPr>
            <a:xfrm rot="-5016194">
              <a:off x="-3894" y="4960224"/>
              <a:ext cx="16542" cy="14700"/>
            </a:xfrm>
            <a:custGeom>
              <a:rect b="b" l="l" r="r" t="t"/>
              <a:pathLst>
                <a:path extrusionOk="0" h="431" w="485">
                  <a:moveTo>
                    <a:pt x="212" y="1"/>
                  </a:moveTo>
                  <a:cubicBezTo>
                    <a:pt x="155" y="1"/>
                    <a:pt x="98" y="29"/>
                    <a:pt x="41" y="58"/>
                  </a:cubicBezTo>
                  <a:lnTo>
                    <a:pt x="1" y="179"/>
                  </a:lnTo>
                  <a:cubicBezTo>
                    <a:pt x="35" y="347"/>
                    <a:pt x="124" y="431"/>
                    <a:pt x="223" y="431"/>
                  </a:cubicBezTo>
                  <a:cubicBezTo>
                    <a:pt x="243" y="431"/>
                    <a:pt x="263" y="427"/>
                    <a:pt x="283" y="421"/>
                  </a:cubicBezTo>
                  <a:cubicBezTo>
                    <a:pt x="404" y="340"/>
                    <a:pt x="485" y="219"/>
                    <a:pt x="445" y="98"/>
                  </a:cubicBezTo>
                  <a:lnTo>
                    <a:pt x="324" y="17"/>
                  </a:lnTo>
                  <a:lnTo>
                    <a:pt x="283" y="17"/>
                  </a:lnTo>
                  <a:cubicBezTo>
                    <a:pt x="260" y="5"/>
                    <a:pt x="236" y="1"/>
                    <a:pt x="21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7" name="Google Shape;237;p5"/>
            <p:cNvSpPr/>
            <p:nvPr/>
          </p:nvSpPr>
          <p:spPr>
            <a:xfrm rot="-5016194">
              <a:off x="166662" y="5057352"/>
              <a:ext cx="28923" cy="27525"/>
            </a:xfrm>
            <a:custGeom>
              <a:rect b="b" l="l" r="r" t="t"/>
              <a:pathLst>
                <a:path extrusionOk="0" h="807" w="848">
                  <a:moveTo>
                    <a:pt x="444" y="0"/>
                  </a:moveTo>
                  <a:lnTo>
                    <a:pt x="323" y="41"/>
                  </a:lnTo>
                  <a:cubicBezTo>
                    <a:pt x="122" y="81"/>
                    <a:pt x="1" y="242"/>
                    <a:pt x="1" y="444"/>
                  </a:cubicBezTo>
                  <a:lnTo>
                    <a:pt x="81" y="565"/>
                  </a:lnTo>
                  <a:lnTo>
                    <a:pt x="122" y="605"/>
                  </a:lnTo>
                  <a:cubicBezTo>
                    <a:pt x="202" y="726"/>
                    <a:pt x="323" y="807"/>
                    <a:pt x="485" y="807"/>
                  </a:cubicBezTo>
                  <a:lnTo>
                    <a:pt x="565" y="767"/>
                  </a:lnTo>
                  <a:lnTo>
                    <a:pt x="646" y="686"/>
                  </a:lnTo>
                  <a:cubicBezTo>
                    <a:pt x="807" y="605"/>
                    <a:pt x="848" y="404"/>
                    <a:pt x="767" y="242"/>
                  </a:cubicBezTo>
                  <a:cubicBezTo>
                    <a:pt x="767" y="162"/>
                    <a:pt x="727" y="121"/>
                    <a:pt x="646" y="41"/>
                  </a:cubicBezTo>
                  <a:lnTo>
                    <a:pt x="565" y="41"/>
                  </a:lnTo>
                  <a:lnTo>
                    <a:pt x="444"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8" name="Google Shape;238;p5"/>
            <p:cNvSpPr/>
            <p:nvPr/>
          </p:nvSpPr>
          <p:spPr>
            <a:xfrm rot="-5016194">
              <a:off x="115596" y="4944871"/>
              <a:ext cx="26160" cy="27559"/>
            </a:xfrm>
            <a:custGeom>
              <a:rect b="b" l="l" r="r" t="t"/>
              <a:pathLst>
                <a:path extrusionOk="0" h="808" w="767">
                  <a:moveTo>
                    <a:pt x="323" y="1"/>
                  </a:moveTo>
                  <a:cubicBezTo>
                    <a:pt x="121" y="122"/>
                    <a:pt x="0" y="324"/>
                    <a:pt x="0" y="525"/>
                  </a:cubicBezTo>
                  <a:lnTo>
                    <a:pt x="41" y="687"/>
                  </a:lnTo>
                  <a:lnTo>
                    <a:pt x="202" y="807"/>
                  </a:lnTo>
                  <a:lnTo>
                    <a:pt x="323" y="807"/>
                  </a:lnTo>
                  <a:cubicBezTo>
                    <a:pt x="484" y="767"/>
                    <a:pt x="646" y="687"/>
                    <a:pt x="726" y="525"/>
                  </a:cubicBezTo>
                  <a:cubicBezTo>
                    <a:pt x="767" y="445"/>
                    <a:pt x="767" y="324"/>
                    <a:pt x="726" y="203"/>
                  </a:cubicBezTo>
                  <a:cubicBezTo>
                    <a:pt x="686" y="162"/>
                    <a:pt x="686" y="162"/>
                    <a:pt x="686" y="122"/>
                  </a:cubicBezTo>
                  <a:lnTo>
                    <a:pt x="605" y="41"/>
                  </a:lnTo>
                  <a:lnTo>
                    <a:pt x="444"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9" name="Google Shape;239;p5"/>
            <p:cNvSpPr/>
            <p:nvPr/>
          </p:nvSpPr>
          <p:spPr>
            <a:xfrm rot="-5016194">
              <a:off x="-95557" y="5136487"/>
              <a:ext cx="27525" cy="16542"/>
            </a:xfrm>
            <a:custGeom>
              <a:rect b="b" l="l" r="r" t="t"/>
              <a:pathLst>
                <a:path extrusionOk="0" h="485" w="807">
                  <a:moveTo>
                    <a:pt x="283" y="0"/>
                  </a:moveTo>
                  <a:cubicBezTo>
                    <a:pt x="202" y="0"/>
                    <a:pt x="81" y="40"/>
                    <a:pt x="0" y="121"/>
                  </a:cubicBezTo>
                  <a:lnTo>
                    <a:pt x="81" y="363"/>
                  </a:lnTo>
                  <a:cubicBezTo>
                    <a:pt x="283" y="363"/>
                    <a:pt x="484" y="403"/>
                    <a:pt x="646" y="484"/>
                  </a:cubicBezTo>
                  <a:lnTo>
                    <a:pt x="807" y="282"/>
                  </a:lnTo>
                  <a:cubicBezTo>
                    <a:pt x="686" y="121"/>
                    <a:pt x="484" y="0"/>
                    <a:pt x="283"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0" name="Google Shape;240;p5"/>
            <p:cNvSpPr/>
            <p:nvPr/>
          </p:nvSpPr>
          <p:spPr>
            <a:xfrm rot="-5016194">
              <a:off x="712025" y="4734436"/>
              <a:ext cx="39906" cy="49422"/>
            </a:xfrm>
            <a:custGeom>
              <a:rect b="b" l="l" r="r" t="t"/>
              <a:pathLst>
                <a:path extrusionOk="0" h="1449" w="1170">
                  <a:moveTo>
                    <a:pt x="701" y="1"/>
                  </a:moveTo>
                  <a:cubicBezTo>
                    <a:pt x="668" y="1"/>
                    <a:pt x="636" y="4"/>
                    <a:pt x="605" y="11"/>
                  </a:cubicBezTo>
                  <a:lnTo>
                    <a:pt x="403" y="172"/>
                  </a:lnTo>
                  <a:lnTo>
                    <a:pt x="323" y="252"/>
                  </a:lnTo>
                  <a:cubicBezTo>
                    <a:pt x="282" y="293"/>
                    <a:pt x="202" y="414"/>
                    <a:pt x="202" y="494"/>
                  </a:cubicBezTo>
                  <a:lnTo>
                    <a:pt x="121" y="615"/>
                  </a:lnTo>
                  <a:lnTo>
                    <a:pt x="40" y="736"/>
                  </a:lnTo>
                  <a:lnTo>
                    <a:pt x="40" y="817"/>
                  </a:lnTo>
                  <a:cubicBezTo>
                    <a:pt x="0" y="898"/>
                    <a:pt x="0" y="978"/>
                    <a:pt x="0" y="1059"/>
                  </a:cubicBezTo>
                  <a:lnTo>
                    <a:pt x="121" y="1301"/>
                  </a:lnTo>
                  <a:lnTo>
                    <a:pt x="282" y="1382"/>
                  </a:lnTo>
                  <a:lnTo>
                    <a:pt x="363" y="1422"/>
                  </a:lnTo>
                  <a:cubicBezTo>
                    <a:pt x="430" y="1439"/>
                    <a:pt x="490" y="1449"/>
                    <a:pt x="546" y="1449"/>
                  </a:cubicBezTo>
                  <a:cubicBezTo>
                    <a:pt x="625" y="1449"/>
                    <a:pt x="695" y="1429"/>
                    <a:pt x="766" y="1382"/>
                  </a:cubicBezTo>
                  <a:lnTo>
                    <a:pt x="887" y="1220"/>
                  </a:lnTo>
                  <a:lnTo>
                    <a:pt x="968" y="1059"/>
                  </a:lnTo>
                  <a:lnTo>
                    <a:pt x="968" y="978"/>
                  </a:lnTo>
                  <a:lnTo>
                    <a:pt x="1089" y="817"/>
                  </a:lnTo>
                  <a:lnTo>
                    <a:pt x="1170" y="656"/>
                  </a:lnTo>
                  <a:lnTo>
                    <a:pt x="1170" y="373"/>
                  </a:lnTo>
                  <a:cubicBezTo>
                    <a:pt x="1067" y="101"/>
                    <a:pt x="879" y="1"/>
                    <a:pt x="70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1" name="Google Shape;241;p5"/>
            <p:cNvSpPr/>
            <p:nvPr/>
          </p:nvSpPr>
          <p:spPr>
            <a:xfrm rot="-5016194">
              <a:off x="889919" y="4897333"/>
              <a:ext cx="22067" cy="25887"/>
            </a:xfrm>
            <a:custGeom>
              <a:rect b="b" l="l" r="r" t="t"/>
              <a:pathLst>
                <a:path extrusionOk="0" h="759" w="647">
                  <a:moveTo>
                    <a:pt x="348" y="0"/>
                  </a:moveTo>
                  <a:cubicBezTo>
                    <a:pt x="248" y="0"/>
                    <a:pt x="142" y="46"/>
                    <a:pt x="81" y="137"/>
                  </a:cubicBezTo>
                  <a:cubicBezTo>
                    <a:pt x="1" y="217"/>
                    <a:pt x="1" y="379"/>
                    <a:pt x="41" y="500"/>
                  </a:cubicBezTo>
                  <a:cubicBezTo>
                    <a:pt x="81" y="621"/>
                    <a:pt x="162" y="701"/>
                    <a:pt x="243" y="741"/>
                  </a:cubicBezTo>
                  <a:cubicBezTo>
                    <a:pt x="266" y="753"/>
                    <a:pt x="294" y="758"/>
                    <a:pt x="322" y="758"/>
                  </a:cubicBezTo>
                  <a:cubicBezTo>
                    <a:pt x="391" y="758"/>
                    <a:pt x="468" y="730"/>
                    <a:pt x="525" y="701"/>
                  </a:cubicBezTo>
                  <a:lnTo>
                    <a:pt x="565" y="621"/>
                  </a:lnTo>
                  <a:lnTo>
                    <a:pt x="606" y="540"/>
                  </a:lnTo>
                  <a:lnTo>
                    <a:pt x="646" y="419"/>
                  </a:lnTo>
                  <a:lnTo>
                    <a:pt x="646" y="298"/>
                  </a:lnTo>
                  <a:lnTo>
                    <a:pt x="606" y="177"/>
                  </a:lnTo>
                  <a:lnTo>
                    <a:pt x="565" y="137"/>
                  </a:lnTo>
                  <a:lnTo>
                    <a:pt x="485" y="56"/>
                  </a:lnTo>
                  <a:lnTo>
                    <a:pt x="444" y="16"/>
                  </a:lnTo>
                  <a:cubicBezTo>
                    <a:pt x="414" y="5"/>
                    <a:pt x="381" y="0"/>
                    <a:pt x="34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2" name="Google Shape;242;p5"/>
            <p:cNvSpPr/>
            <p:nvPr/>
          </p:nvSpPr>
          <p:spPr>
            <a:xfrm rot="-5016194">
              <a:off x="782663" y="5068230"/>
              <a:ext cx="39906" cy="42702"/>
            </a:xfrm>
            <a:custGeom>
              <a:rect b="b" l="l" r="r" t="t"/>
              <a:pathLst>
                <a:path extrusionOk="0" h="1252" w="1170">
                  <a:moveTo>
                    <a:pt x="525" y="1"/>
                  </a:moveTo>
                  <a:cubicBezTo>
                    <a:pt x="162" y="122"/>
                    <a:pt x="0" y="525"/>
                    <a:pt x="81" y="888"/>
                  </a:cubicBezTo>
                  <a:cubicBezTo>
                    <a:pt x="121" y="969"/>
                    <a:pt x="162" y="1090"/>
                    <a:pt x="242" y="1130"/>
                  </a:cubicBezTo>
                  <a:lnTo>
                    <a:pt x="404" y="1211"/>
                  </a:lnTo>
                  <a:lnTo>
                    <a:pt x="525" y="1251"/>
                  </a:lnTo>
                  <a:lnTo>
                    <a:pt x="686" y="1251"/>
                  </a:lnTo>
                  <a:lnTo>
                    <a:pt x="928" y="1170"/>
                  </a:lnTo>
                  <a:lnTo>
                    <a:pt x="1089" y="1009"/>
                  </a:lnTo>
                  <a:lnTo>
                    <a:pt x="1170" y="807"/>
                  </a:lnTo>
                  <a:lnTo>
                    <a:pt x="1170" y="565"/>
                  </a:lnTo>
                  <a:lnTo>
                    <a:pt x="1049" y="243"/>
                  </a:lnTo>
                  <a:lnTo>
                    <a:pt x="888" y="81"/>
                  </a:lnTo>
                  <a:lnTo>
                    <a:pt x="726"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3" name="Google Shape;243;p5"/>
            <p:cNvSpPr/>
            <p:nvPr/>
          </p:nvSpPr>
          <p:spPr>
            <a:xfrm rot="-5016194">
              <a:off x="719388" y="4821995"/>
              <a:ext cx="39940" cy="39292"/>
            </a:xfrm>
            <a:custGeom>
              <a:rect b="b" l="l" r="r" t="t"/>
              <a:pathLst>
                <a:path extrusionOk="0" h="1152" w="1171">
                  <a:moveTo>
                    <a:pt x="556" y="0"/>
                  </a:moveTo>
                  <a:cubicBezTo>
                    <a:pt x="413" y="0"/>
                    <a:pt x="270" y="36"/>
                    <a:pt x="162" y="144"/>
                  </a:cubicBezTo>
                  <a:lnTo>
                    <a:pt x="81" y="305"/>
                  </a:lnTo>
                  <a:lnTo>
                    <a:pt x="1" y="426"/>
                  </a:lnTo>
                  <a:lnTo>
                    <a:pt x="1" y="708"/>
                  </a:lnTo>
                  <a:cubicBezTo>
                    <a:pt x="122" y="991"/>
                    <a:pt x="364" y="1152"/>
                    <a:pt x="646" y="1152"/>
                  </a:cubicBezTo>
                  <a:lnTo>
                    <a:pt x="727" y="1152"/>
                  </a:lnTo>
                  <a:lnTo>
                    <a:pt x="888" y="1112"/>
                  </a:lnTo>
                  <a:lnTo>
                    <a:pt x="1009" y="1031"/>
                  </a:lnTo>
                  <a:lnTo>
                    <a:pt x="1130" y="870"/>
                  </a:lnTo>
                  <a:cubicBezTo>
                    <a:pt x="1170" y="708"/>
                    <a:pt x="1170" y="587"/>
                    <a:pt x="1130" y="426"/>
                  </a:cubicBezTo>
                  <a:cubicBezTo>
                    <a:pt x="1090" y="224"/>
                    <a:pt x="928" y="103"/>
                    <a:pt x="767" y="23"/>
                  </a:cubicBezTo>
                  <a:cubicBezTo>
                    <a:pt x="700" y="9"/>
                    <a:pt x="628" y="0"/>
                    <a:pt x="55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4" name="Google Shape;244;p5"/>
            <p:cNvSpPr/>
            <p:nvPr/>
          </p:nvSpPr>
          <p:spPr>
            <a:xfrm rot="-5016194">
              <a:off x="762861" y="4394341"/>
              <a:ext cx="22067" cy="26194"/>
            </a:xfrm>
            <a:custGeom>
              <a:rect b="b" l="l" r="r" t="t"/>
              <a:pathLst>
                <a:path extrusionOk="0" h="768" w="647">
                  <a:moveTo>
                    <a:pt x="243" y="1"/>
                  </a:moveTo>
                  <a:lnTo>
                    <a:pt x="82" y="41"/>
                  </a:lnTo>
                  <a:cubicBezTo>
                    <a:pt x="1" y="162"/>
                    <a:pt x="1" y="323"/>
                    <a:pt x="82" y="444"/>
                  </a:cubicBezTo>
                  <a:cubicBezTo>
                    <a:pt x="122" y="525"/>
                    <a:pt x="162" y="565"/>
                    <a:pt x="162" y="646"/>
                  </a:cubicBezTo>
                  <a:lnTo>
                    <a:pt x="324" y="767"/>
                  </a:lnTo>
                  <a:lnTo>
                    <a:pt x="606" y="646"/>
                  </a:lnTo>
                  <a:lnTo>
                    <a:pt x="646" y="444"/>
                  </a:lnTo>
                  <a:cubicBezTo>
                    <a:pt x="566" y="364"/>
                    <a:pt x="525" y="323"/>
                    <a:pt x="485" y="243"/>
                  </a:cubicBezTo>
                  <a:cubicBezTo>
                    <a:pt x="404" y="162"/>
                    <a:pt x="324" y="81"/>
                    <a:pt x="24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5" name="Google Shape;245;p5"/>
            <p:cNvSpPr/>
            <p:nvPr/>
          </p:nvSpPr>
          <p:spPr>
            <a:xfrm rot="-5016194">
              <a:off x="546136" y="4922214"/>
              <a:ext cx="33050" cy="35915"/>
            </a:xfrm>
            <a:custGeom>
              <a:rect b="b" l="l" r="r" t="t"/>
              <a:pathLst>
                <a:path extrusionOk="0" h="1053" w="969">
                  <a:moveTo>
                    <a:pt x="404" y="1"/>
                  </a:moveTo>
                  <a:lnTo>
                    <a:pt x="323" y="41"/>
                  </a:lnTo>
                  <a:lnTo>
                    <a:pt x="162" y="202"/>
                  </a:lnTo>
                  <a:lnTo>
                    <a:pt x="41" y="404"/>
                  </a:lnTo>
                  <a:cubicBezTo>
                    <a:pt x="41" y="485"/>
                    <a:pt x="0" y="565"/>
                    <a:pt x="41" y="646"/>
                  </a:cubicBezTo>
                  <a:lnTo>
                    <a:pt x="162" y="888"/>
                  </a:lnTo>
                  <a:lnTo>
                    <a:pt x="323" y="969"/>
                  </a:lnTo>
                  <a:lnTo>
                    <a:pt x="404" y="1009"/>
                  </a:lnTo>
                  <a:cubicBezTo>
                    <a:pt x="450" y="1040"/>
                    <a:pt x="502" y="1053"/>
                    <a:pt x="555" y="1053"/>
                  </a:cubicBezTo>
                  <a:cubicBezTo>
                    <a:pt x="642" y="1053"/>
                    <a:pt x="732" y="1018"/>
                    <a:pt x="807" y="969"/>
                  </a:cubicBezTo>
                  <a:lnTo>
                    <a:pt x="928" y="807"/>
                  </a:lnTo>
                  <a:lnTo>
                    <a:pt x="968" y="646"/>
                  </a:lnTo>
                  <a:lnTo>
                    <a:pt x="968" y="444"/>
                  </a:lnTo>
                  <a:lnTo>
                    <a:pt x="928" y="283"/>
                  </a:lnTo>
                  <a:lnTo>
                    <a:pt x="767" y="81"/>
                  </a:lnTo>
                  <a:lnTo>
                    <a:pt x="605"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6" name="Google Shape;246;p5"/>
            <p:cNvSpPr/>
            <p:nvPr/>
          </p:nvSpPr>
          <p:spPr>
            <a:xfrm rot="-5016194">
              <a:off x="494630" y="4806614"/>
              <a:ext cx="35779" cy="37177"/>
            </a:xfrm>
            <a:custGeom>
              <a:rect b="b" l="l" r="r" t="t"/>
              <a:pathLst>
                <a:path extrusionOk="0" h="1090" w="1049">
                  <a:moveTo>
                    <a:pt x="282" y="0"/>
                  </a:moveTo>
                  <a:lnTo>
                    <a:pt x="161" y="81"/>
                  </a:lnTo>
                  <a:lnTo>
                    <a:pt x="81" y="202"/>
                  </a:lnTo>
                  <a:cubicBezTo>
                    <a:pt x="0" y="363"/>
                    <a:pt x="0" y="525"/>
                    <a:pt x="81" y="686"/>
                  </a:cubicBezTo>
                  <a:cubicBezTo>
                    <a:pt x="121" y="847"/>
                    <a:pt x="242" y="1009"/>
                    <a:pt x="444" y="1089"/>
                  </a:cubicBezTo>
                  <a:lnTo>
                    <a:pt x="645" y="1089"/>
                  </a:lnTo>
                  <a:lnTo>
                    <a:pt x="807" y="1009"/>
                  </a:lnTo>
                  <a:lnTo>
                    <a:pt x="968" y="888"/>
                  </a:lnTo>
                  <a:cubicBezTo>
                    <a:pt x="1049" y="726"/>
                    <a:pt x="1049" y="525"/>
                    <a:pt x="1008" y="363"/>
                  </a:cubicBezTo>
                  <a:cubicBezTo>
                    <a:pt x="928" y="121"/>
                    <a:pt x="686" y="0"/>
                    <a:pt x="44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7" name="Google Shape;247;p5"/>
            <p:cNvSpPr/>
            <p:nvPr/>
          </p:nvSpPr>
          <p:spPr>
            <a:xfrm rot="-5016194">
              <a:off x="472838" y="4552432"/>
              <a:ext cx="15144" cy="19305"/>
            </a:xfrm>
            <a:custGeom>
              <a:rect b="b" l="l" r="r" t="t"/>
              <a:pathLst>
                <a:path extrusionOk="0" h="566" w="444">
                  <a:moveTo>
                    <a:pt x="282" y="1"/>
                  </a:moveTo>
                  <a:cubicBezTo>
                    <a:pt x="202" y="1"/>
                    <a:pt x="121" y="41"/>
                    <a:pt x="81" y="122"/>
                  </a:cubicBezTo>
                  <a:cubicBezTo>
                    <a:pt x="0" y="283"/>
                    <a:pt x="41" y="445"/>
                    <a:pt x="162" y="566"/>
                  </a:cubicBezTo>
                  <a:lnTo>
                    <a:pt x="323" y="566"/>
                  </a:lnTo>
                  <a:lnTo>
                    <a:pt x="363" y="364"/>
                  </a:lnTo>
                  <a:cubicBezTo>
                    <a:pt x="444" y="283"/>
                    <a:pt x="444" y="203"/>
                    <a:pt x="403" y="122"/>
                  </a:cubicBezTo>
                  <a:lnTo>
                    <a:pt x="363" y="41"/>
                  </a:lnTo>
                  <a:lnTo>
                    <a:pt x="282"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8" name="Google Shape;248;p5"/>
            <p:cNvSpPr/>
            <p:nvPr/>
          </p:nvSpPr>
          <p:spPr>
            <a:xfrm rot="-5016194">
              <a:off x="570474" y="4575363"/>
              <a:ext cx="23432" cy="26706"/>
            </a:xfrm>
            <a:custGeom>
              <a:rect b="b" l="l" r="r" t="t"/>
              <a:pathLst>
                <a:path extrusionOk="0" h="783" w="687">
                  <a:moveTo>
                    <a:pt x="404" y="1"/>
                  </a:moveTo>
                  <a:cubicBezTo>
                    <a:pt x="283" y="1"/>
                    <a:pt x="162" y="41"/>
                    <a:pt x="81" y="162"/>
                  </a:cubicBezTo>
                  <a:cubicBezTo>
                    <a:pt x="1" y="283"/>
                    <a:pt x="1" y="404"/>
                    <a:pt x="41" y="525"/>
                  </a:cubicBezTo>
                  <a:cubicBezTo>
                    <a:pt x="81" y="646"/>
                    <a:pt x="162" y="767"/>
                    <a:pt x="283" y="767"/>
                  </a:cubicBezTo>
                  <a:cubicBezTo>
                    <a:pt x="313" y="777"/>
                    <a:pt x="343" y="782"/>
                    <a:pt x="373" y="782"/>
                  </a:cubicBezTo>
                  <a:cubicBezTo>
                    <a:pt x="462" y="782"/>
                    <a:pt x="545" y="737"/>
                    <a:pt x="606" y="646"/>
                  </a:cubicBezTo>
                  <a:lnTo>
                    <a:pt x="646" y="606"/>
                  </a:lnTo>
                  <a:lnTo>
                    <a:pt x="686" y="445"/>
                  </a:lnTo>
                  <a:lnTo>
                    <a:pt x="686" y="364"/>
                  </a:lnTo>
                  <a:lnTo>
                    <a:pt x="646" y="203"/>
                  </a:lnTo>
                  <a:lnTo>
                    <a:pt x="565" y="122"/>
                  </a:lnTo>
                  <a:lnTo>
                    <a:pt x="485" y="41"/>
                  </a:lnTo>
                  <a:lnTo>
                    <a:pt x="404"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9" name="Google Shape;249;p5"/>
            <p:cNvSpPr/>
            <p:nvPr/>
          </p:nvSpPr>
          <p:spPr>
            <a:xfrm rot="-5016194">
              <a:off x="1083310" y="4713599"/>
              <a:ext cx="15178" cy="16542"/>
            </a:xfrm>
            <a:custGeom>
              <a:rect b="b" l="l" r="r" t="t"/>
              <a:pathLst>
                <a:path extrusionOk="0" h="485" w="445">
                  <a:moveTo>
                    <a:pt x="121" y="1"/>
                  </a:moveTo>
                  <a:lnTo>
                    <a:pt x="0" y="202"/>
                  </a:lnTo>
                  <a:lnTo>
                    <a:pt x="41" y="243"/>
                  </a:lnTo>
                  <a:cubicBezTo>
                    <a:pt x="41" y="283"/>
                    <a:pt x="41" y="283"/>
                    <a:pt x="41" y="323"/>
                  </a:cubicBezTo>
                  <a:cubicBezTo>
                    <a:pt x="41" y="364"/>
                    <a:pt x="81" y="444"/>
                    <a:pt x="162" y="485"/>
                  </a:cubicBezTo>
                  <a:cubicBezTo>
                    <a:pt x="242" y="485"/>
                    <a:pt x="323" y="485"/>
                    <a:pt x="404" y="444"/>
                  </a:cubicBezTo>
                  <a:lnTo>
                    <a:pt x="404" y="364"/>
                  </a:lnTo>
                  <a:cubicBezTo>
                    <a:pt x="444" y="323"/>
                    <a:pt x="444" y="243"/>
                    <a:pt x="404" y="202"/>
                  </a:cubicBezTo>
                  <a:cubicBezTo>
                    <a:pt x="363" y="41"/>
                    <a:pt x="202" y="41"/>
                    <a:pt x="12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0" name="Google Shape;250;p5"/>
            <p:cNvSpPr/>
            <p:nvPr/>
          </p:nvSpPr>
          <p:spPr>
            <a:xfrm rot="-5016194">
              <a:off x="369536" y="4853066"/>
              <a:ext cx="39940" cy="39906"/>
            </a:xfrm>
            <a:custGeom>
              <a:rect b="b" l="l" r="r" t="t"/>
              <a:pathLst>
                <a:path extrusionOk="0" h="1170" w="1171">
                  <a:moveTo>
                    <a:pt x="606" y="0"/>
                  </a:moveTo>
                  <a:cubicBezTo>
                    <a:pt x="364" y="0"/>
                    <a:pt x="162" y="121"/>
                    <a:pt x="41" y="323"/>
                  </a:cubicBezTo>
                  <a:lnTo>
                    <a:pt x="1" y="484"/>
                  </a:lnTo>
                  <a:lnTo>
                    <a:pt x="1" y="645"/>
                  </a:lnTo>
                  <a:lnTo>
                    <a:pt x="41" y="807"/>
                  </a:lnTo>
                  <a:cubicBezTo>
                    <a:pt x="162" y="968"/>
                    <a:pt x="364" y="1089"/>
                    <a:pt x="566" y="1170"/>
                  </a:cubicBezTo>
                  <a:lnTo>
                    <a:pt x="727" y="1170"/>
                  </a:lnTo>
                  <a:lnTo>
                    <a:pt x="848" y="1129"/>
                  </a:lnTo>
                  <a:lnTo>
                    <a:pt x="1009" y="1008"/>
                  </a:lnTo>
                  <a:cubicBezTo>
                    <a:pt x="1130" y="847"/>
                    <a:pt x="1170" y="645"/>
                    <a:pt x="1090" y="444"/>
                  </a:cubicBezTo>
                  <a:cubicBezTo>
                    <a:pt x="1049" y="202"/>
                    <a:pt x="848" y="40"/>
                    <a:pt x="60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1" name="Google Shape;251;p5"/>
            <p:cNvSpPr/>
            <p:nvPr/>
          </p:nvSpPr>
          <p:spPr>
            <a:xfrm rot="-5016194">
              <a:off x="750423" y="5274503"/>
              <a:ext cx="27559" cy="27081"/>
            </a:xfrm>
            <a:custGeom>
              <a:rect b="b" l="l" r="r" t="t"/>
              <a:pathLst>
                <a:path extrusionOk="0" h="794" w="808">
                  <a:moveTo>
                    <a:pt x="364" y="1"/>
                  </a:moveTo>
                  <a:cubicBezTo>
                    <a:pt x="283" y="41"/>
                    <a:pt x="202" y="82"/>
                    <a:pt x="122" y="162"/>
                  </a:cubicBezTo>
                  <a:lnTo>
                    <a:pt x="81" y="162"/>
                  </a:lnTo>
                  <a:lnTo>
                    <a:pt x="1" y="323"/>
                  </a:lnTo>
                  <a:lnTo>
                    <a:pt x="1" y="444"/>
                  </a:lnTo>
                  <a:lnTo>
                    <a:pt x="1" y="525"/>
                  </a:lnTo>
                  <a:cubicBezTo>
                    <a:pt x="41" y="646"/>
                    <a:pt x="122" y="727"/>
                    <a:pt x="243" y="767"/>
                  </a:cubicBezTo>
                  <a:cubicBezTo>
                    <a:pt x="293" y="784"/>
                    <a:pt x="350" y="794"/>
                    <a:pt x="411" y="794"/>
                  </a:cubicBezTo>
                  <a:cubicBezTo>
                    <a:pt x="497" y="794"/>
                    <a:pt x="592" y="774"/>
                    <a:pt x="686" y="727"/>
                  </a:cubicBezTo>
                  <a:lnTo>
                    <a:pt x="727" y="646"/>
                  </a:lnTo>
                  <a:lnTo>
                    <a:pt x="807" y="485"/>
                  </a:lnTo>
                  <a:lnTo>
                    <a:pt x="807" y="364"/>
                  </a:lnTo>
                  <a:lnTo>
                    <a:pt x="807" y="323"/>
                  </a:lnTo>
                  <a:cubicBezTo>
                    <a:pt x="767" y="203"/>
                    <a:pt x="686" y="82"/>
                    <a:pt x="56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2" name="Google Shape;252;p5"/>
            <p:cNvSpPr/>
            <p:nvPr/>
          </p:nvSpPr>
          <p:spPr>
            <a:xfrm rot="-5016194">
              <a:off x="546065" y="5017990"/>
              <a:ext cx="31686" cy="36597"/>
            </a:xfrm>
            <a:custGeom>
              <a:rect b="b" l="l" r="r" t="t"/>
              <a:pathLst>
                <a:path extrusionOk="0" h="1073" w="929">
                  <a:moveTo>
                    <a:pt x="404" y="1"/>
                  </a:moveTo>
                  <a:lnTo>
                    <a:pt x="243" y="41"/>
                  </a:lnTo>
                  <a:lnTo>
                    <a:pt x="81" y="243"/>
                  </a:lnTo>
                  <a:lnTo>
                    <a:pt x="1" y="445"/>
                  </a:lnTo>
                  <a:lnTo>
                    <a:pt x="1" y="687"/>
                  </a:lnTo>
                  <a:cubicBezTo>
                    <a:pt x="115" y="1002"/>
                    <a:pt x="291" y="1073"/>
                    <a:pt x="427" y="1073"/>
                  </a:cubicBezTo>
                  <a:cubicBezTo>
                    <a:pt x="482" y="1073"/>
                    <a:pt x="530" y="1061"/>
                    <a:pt x="565" y="1049"/>
                  </a:cubicBezTo>
                  <a:lnTo>
                    <a:pt x="727" y="928"/>
                  </a:lnTo>
                  <a:lnTo>
                    <a:pt x="888" y="727"/>
                  </a:lnTo>
                  <a:cubicBezTo>
                    <a:pt x="928" y="606"/>
                    <a:pt x="928" y="485"/>
                    <a:pt x="928" y="364"/>
                  </a:cubicBezTo>
                  <a:lnTo>
                    <a:pt x="807" y="122"/>
                  </a:lnTo>
                  <a:lnTo>
                    <a:pt x="646" y="41"/>
                  </a:lnTo>
                  <a:lnTo>
                    <a:pt x="404"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3" name="Google Shape;253;p5"/>
            <p:cNvSpPr/>
            <p:nvPr/>
          </p:nvSpPr>
          <p:spPr>
            <a:xfrm rot="-5016194">
              <a:off x="324871" y="5119881"/>
              <a:ext cx="38541" cy="42805"/>
            </a:xfrm>
            <a:custGeom>
              <a:rect b="b" l="l" r="r" t="t"/>
              <a:pathLst>
                <a:path extrusionOk="0" h="1255" w="1130">
                  <a:moveTo>
                    <a:pt x="528" y="1"/>
                  </a:moveTo>
                  <a:cubicBezTo>
                    <a:pt x="417" y="1"/>
                    <a:pt x="301" y="35"/>
                    <a:pt x="202" y="85"/>
                  </a:cubicBezTo>
                  <a:lnTo>
                    <a:pt x="81" y="246"/>
                  </a:lnTo>
                  <a:lnTo>
                    <a:pt x="0" y="408"/>
                  </a:lnTo>
                  <a:lnTo>
                    <a:pt x="0" y="609"/>
                  </a:lnTo>
                  <a:cubicBezTo>
                    <a:pt x="0" y="649"/>
                    <a:pt x="40" y="690"/>
                    <a:pt x="40" y="730"/>
                  </a:cubicBezTo>
                  <a:cubicBezTo>
                    <a:pt x="121" y="1053"/>
                    <a:pt x="403" y="1254"/>
                    <a:pt x="726" y="1254"/>
                  </a:cubicBezTo>
                  <a:lnTo>
                    <a:pt x="887" y="1174"/>
                  </a:lnTo>
                  <a:lnTo>
                    <a:pt x="968" y="1093"/>
                  </a:lnTo>
                  <a:lnTo>
                    <a:pt x="1089" y="972"/>
                  </a:lnTo>
                  <a:cubicBezTo>
                    <a:pt x="1129" y="770"/>
                    <a:pt x="1129" y="609"/>
                    <a:pt x="1089" y="448"/>
                  </a:cubicBezTo>
                  <a:cubicBezTo>
                    <a:pt x="1008" y="246"/>
                    <a:pt x="887" y="125"/>
                    <a:pt x="726" y="45"/>
                  </a:cubicBezTo>
                  <a:cubicBezTo>
                    <a:pt x="664" y="14"/>
                    <a:pt x="597" y="1"/>
                    <a:pt x="528"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4" name="Google Shape;254;p5"/>
            <p:cNvSpPr/>
            <p:nvPr/>
          </p:nvSpPr>
          <p:spPr>
            <a:xfrm rot="-5016194">
              <a:off x="858331" y="4636966"/>
              <a:ext cx="23398" cy="23398"/>
            </a:xfrm>
            <a:custGeom>
              <a:rect b="b" l="l" r="r" t="t"/>
              <a:pathLst>
                <a:path extrusionOk="0" h="686" w="686">
                  <a:moveTo>
                    <a:pt x="242" y="0"/>
                  </a:moveTo>
                  <a:lnTo>
                    <a:pt x="161" y="81"/>
                  </a:lnTo>
                  <a:lnTo>
                    <a:pt x="40" y="242"/>
                  </a:lnTo>
                  <a:cubicBezTo>
                    <a:pt x="0" y="283"/>
                    <a:pt x="0" y="363"/>
                    <a:pt x="40" y="444"/>
                  </a:cubicBezTo>
                  <a:lnTo>
                    <a:pt x="81" y="565"/>
                  </a:lnTo>
                  <a:lnTo>
                    <a:pt x="282" y="686"/>
                  </a:lnTo>
                  <a:lnTo>
                    <a:pt x="444" y="686"/>
                  </a:lnTo>
                  <a:lnTo>
                    <a:pt x="524" y="605"/>
                  </a:lnTo>
                  <a:lnTo>
                    <a:pt x="645" y="404"/>
                  </a:lnTo>
                  <a:cubicBezTo>
                    <a:pt x="686" y="363"/>
                    <a:pt x="686" y="283"/>
                    <a:pt x="686" y="242"/>
                  </a:cubicBezTo>
                  <a:lnTo>
                    <a:pt x="605" y="162"/>
                  </a:lnTo>
                  <a:lnTo>
                    <a:pt x="444"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5" name="Google Shape;255;p5"/>
            <p:cNvSpPr/>
            <p:nvPr/>
          </p:nvSpPr>
          <p:spPr>
            <a:xfrm rot="-5016194">
              <a:off x="1021611" y="5243829"/>
              <a:ext cx="19305" cy="15417"/>
            </a:xfrm>
            <a:custGeom>
              <a:rect b="b" l="l" r="r" t="t"/>
              <a:pathLst>
                <a:path extrusionOk="0" h="452" w="566">
                  <a:moveTo>
                    <a:pt x="330" y="0"/>
                  </a:moveTo>
                  <a:cubicBezTo>
                    <a:pt x="289" y="0"/>
                    <a:pt x="245" y="10"/>
                    <a:pt x="202" y="32"/>
                  </a:cubicBezTo>
                  <a:cubicBezTo>
                    <a:pt x="81" y="72"/>
                    <a:pt x="1" y="193"/>
                    <a:pt x="41" y="355"/>
                  </a:cubicBezTo>
                  <a:lnTo>
                    <a:pt x="121" y="435"/>
                  </a:lnTo>
                  <a:cubicBezTo>
                    <a:pt x="154" y="446"/>
                    <a:pt x="189" y="451"/>
                    <a:pt x="225" y="451"/>
                  </a:cubicBezTo>
                  <a:cubicBezTo>
                    <a:pt x="323" y="451"/>
                    <a:pt x="425" y="414"/>
                    <a:pt x="484" y="355"/>
                  </a:cubicBezTo>
                  <a:lnTo>
                    <a:pt x="565" y="234"/>
                  </a:lnTo>
                  <a:lnTo>
                    <a:pt x="565" y="193"/>
                  </a:lnTo>
                  <a:cubicBezTo>
                    <a:pt x="536" y="75"/>
                    <a:pt x="441" y="0"/>
                    <a:pt x="33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56" name="Google Shape;256;p5"/>
          <p:cNvGrpSpPr/>
          <p:nvPr/>
        </p:nvGrpSpPr>
        <p:grpSpPr>
          <a:xfrm rot="6208522">
            <a:off x="8004219" y="53737"/>
            <a:ext cx="1485163" cy="1034225"/>
            <a:chOff x="2408692" y="-569353"/>
            <a:chExt cx="3769974" cy="2558659"/>
          </a:xfrm>
        </p:grpSpPr>
        <p:sp>
          <p:nvSpPr>
            <p:cNvPr id="257" name="Google Shape;257;p5"/>
            <p:cNvSpPr/>
            <p:nvPr/>
          </p:nvSpPr>
          <p:spPr>
            <a:xfrm rot="-5400000">
              <a:off x="2983957" y="-632355"/>
              <a:ext cx="1179387" cy="2329918"/>
            </a:xfrm>
            <a:custGeom>
              <a:rect b="b" l="l" r="r" t="t"/>
              <a:pathLst>
                <a:path extrusionOk="0" h="68306" w="34576">
                  <a:moveTo>
                    <a:pt x="34323" y="1"/>
                  </a:moveTo>
                  <a:cubicBezTo>
                    <a:pt x="34241" y="1"/>
                    <a:pt x="34164" y="46"/>
                    <a:pt x="34148" y="144"/>
                  </a:cubicBezTo>
                  <a:cubicBezTo>
                    <a:pt x="33220" y="4983"/>
                    <a:pt x="32051" y="9782"/>
                    <a:pt x="30599" y="14501"/>
                  </a:cubicBezTo>
                  <a:cubicBezTo>
                    <a:pt x="29147" y="19219"/>
                    <a:pt x="27453" y="23857"/>
                    <a:pt x="25477" y="28374"/>
                  </a:cubicBezTo>
                  <a:cubicBezTo>
                    <a:pt x="23501" y="32972"/>
                    <a:pt x="21283" y="37489"/>
                    <a:pt x="18823" y="41884"/>
                  </a:cubicBezTo>
                  <a:cubicBezTo>
                    <a:pt x="16363" y="46240"/>
                    <a:pt x="13701" y="50515"/>
                    <a:pt x="10798" y="54588"/>
                  </a:cubicBezTo>
                  <a:cubicBezTo>
                    <a:pt x="7853" y="58742"/>
                    <a:pt x="4708" y="62735"/>
                    <a:pt x="1401" y="66566"/>
                  </a:cubicBezTo>
                  <a:cubicBezTo>
                    <a:pt x="957" y="67009"/>
                    <a:pt x="554" y="67493"/>
                    <a:pt x="151" y="67937"/>
                  </a:cubicBezTo>
                  <a:cubicBezTo>
                    <a:pt x="0" y="68088"/>
                    <a:pt x="142" y="68306"/>
                    <a:pt x="291" y="68306"/>
                  </a:cubicBezTo>
                  <a:cubicBezTo>
                    <a:pt x="341" y="68306"/>
                    <a:pt x="392" y="68281"/>
                    <a:pt x="433" y="68219"/>
                  </a:cubicBezTo>
                  <a:cubicBezTo>
                    <a:pt x="3821" y="64469"/>
                    <a:pt x="7007" y="60516"/>
                    <a:pt x="10031" y="56403"/>
                  </a:cubicBezTo>
                  <a:cubicBezTo>
                    <a:pt x="12975" y="52289"/>
                    <a:pt x="15758" y="48055"/>
                    <a:pt x="18258" y="43659"/>
                  </a:cubicBezTo>
                  <a:cubicBezTo>
                    <a:pt x="20759" y="39344"/>
                    <a:pt x="23058" y="34907"/>
                    <a:pt x="25074" y="30350"/>
                  </a:cubicBezTo>
                  <a:cubicBezTo>
                    <a:pt x="27131" y="25793"/>
                    <a:pt x="28905" y="21115"/>
                    <a:pt x="30438" y="16396"/>
                  </a:cubicBezTo>
                  <a:cubicBezTo>
                    <a:pt x="31970" y="11678"/>
                    <a:pt x="33220" y="6879"/>
                    <a:pt x="34229" y="2039"/>
                  </a:cubicBezTo>
                  <a:cubicBezTo>
                    <a:pt x="34350" y="1434"/>
                    <a:pt x="34430" y="870"/>
                    <a:pt x="34551" y="265"/>
                  </a:cubicBezTo>
                  <a:cubicBezTo>
                    <a:pt x="34575" y="97"/>
                    <a:pt x="34443" y="1"/>
                    <a:pt x="34323" y="1"/>
                  </a:cubicBezTo>
                  <a:close/>
                </a:path>
              </a:pathLst>
            </a:custGeom>
            <a:solidFill>
              <a:schemeClr val="accent5">
                <a:alpha val="843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8" name="Google Shape;258;p5"/>
            <p:cNvSpPr/>
            <p:nvPr/>
          </p:nvSpPr>
          <p:spPr>
            <a:xfrm rot="-5400000">
              <a:off x="4373138" y="135649"/>
              <a:ext cx="1434803" cy="2176252"/>
            </a:xfrm>
            <a:custGeom>
              <a:rect b="b" l="l" r="r" t="t"/>
              <a:pathLst>
                <a:path extrusionOk="0" h="63801" w="42064">
                  <a:moveTo>
                    <a:pt x="40209" y="1"/>
                  </a:moveTo>
                  <a:cubicBezTo>
                    <a:pt x="33070" y="4074"/>
                    <a:pt x="27666" y="10365"/>
                    <a:pt x="22867" y="16818"/>
                  </a:cubicBezTo>
                  <a:cubicBezTo>
                    <a:pt x="15406" y="26900"/>
                    <a:pt x="9034" y="37789"/>
                    <a:pt x="3913" y="49243"/>
                  </a:cubicBezTo>
                  <a:cubicBezTo>
                    <a:pt x="1856" y="53881"/>
                    <a:pt x="1" y="58760"/>
                    <a:pt x="283" y="63721"/>
                  </a:cubicBezTo>
                  <a:cubicBezTo>
                    <a:pt x="417" y="63776"/>
                    <a:pt x="553" y="63801"/>
                    <a:pt x="689" y="63801"/>
                  </a:cubicBezTo>
                  <a:cubicBezTo>
                    <a:pt x="1246" y="63801"/>
                    <a:pt x="1797" y="63392"/>
                    <a:pt x="2219" y="63035"/>
                  </a:cubicBezTo>
                  <a:lnTo>
                    <a:pt x="21859" y="46460"/>
                  </a:lnTo>
                  <a:cubicBezTo>
                    <a:pt x="24521" y="44282"/>
                    <a:pt x="27061" y="41983"/>
                    <a:pt x="29481" y="39523"/>
                  </a:cubicBezTo>
                  <a:cubicBezTo>
                    <a:pt x="38152" y="30248"/>
                    <a:pt x="42064" y="11898"/>
                    <a:pt x="40209" y="1"/>
                  </a:cubicBezTo>
                  <a:close/>
                </a:path>
              </a:pathLst>
            </a:custGeom>
            <a:solidFill>
              <a:schemeClr val="accent5">
                <a:alpha val="843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9" name="Google Shape;259;p5"/>
            <p:cNvSpPr/>
            <p:nvPr/>
          </p:nvSpPr>
          <p:spPr>
            <a:xfrm rot="-5400000">
              <a:off x="3121130" y="677418"/>
              <a:ext cx="1672789" cy="950987"/>
            </a:xfrm>
            <a:custGeom>
              <a:rect b="b" l="l" r="r" t="t"/>
              <a:pathLst>
                <a:path extrusionOk="0" h="27880" w="49041">
                  <a:moveTo>
                    <a:pt x="40263" y="0"/>
                  </a:moveTo>
                  <a:cubicBezTo>
                    <a:pt x="34352" y="0"/>
                    <a:pt x="28277" y="1806"/>
                    <a:pt x="23068" y="4691"/>
                  </a:cubicBezTo>
                  <a:cubicBezTo>
                    <a:pt x="15204" y="9046"/>
                    <a:pt x="8993" y="15620"/>
                    <a:pt x="3226" y="22274"/>
                  </a:cubicBezTo>
                  <a:cubicBezTo>
                    <a:pt x="1775" y="23968"/>
                    <a:pt x="323" y="25783"/>
                    <a:pt x="0" y="27880"/>
                  </a:cubicBezTo>
                  <a:cubicBezTo>
                    <a:pt x="8389" y="24250"/>
                    <a:pt x="16938" y="21064"/>
                    <a:pt x="25609" y="18322"/>
                  </a:cubicBezTo>
                  <a:cubicBezTo>
                    <a:pt x="34320" y="15580"/>
                    <a:pt x="43273" y="8320"/>
                    <a:pt x="49040" y="1505"/>
                  </a:cubicBezTo>
                  <a:cubicBezTo>
                    <a:pt x="46248" y="470"/>
                    <a:pt x="43277" y="0"/>
                    <a:pt x="40263" y="0"/>
                  </a:cubicBezTo>
                  <a:close/>
                </a:path>
              </a:pathLst>
            </a:custGeom>
            <a:solidFill>
              <a:schemeClr val="accent5">
                <a:alpha val="843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0" name="Google Shape;260;p5"/>
            <p:cNvSpPr/>
            <p:nvPr/>
          </p:nvSpPr>
          <p:spPr>
            <a:xfrm rot="-5400000">
              <a:off x="2987658" y="-658329"/>
              <a:ext cx="641063" cy="819015"/>
            </a:xfrm>
            <a:custGeom>
              <a:rect b="b" l="l" r="r" t="t"/>
              <a:pathLst>
                <a:path extrusionOk="0" h="24011" w="18794">
                  <a:moveTo>
                    <a:pt x="719" y="0"/>
                  </a:moveTo>
                  <a:cubicBezTo>
                    <a:pt x="496" y="0"/>
                    <a:pt x="270" y="18"/>
                    <a:pt x="41" y="55"/>
                  </a:cubicBezTo>
                  <a:lnTo>
                    <a:pt x="1" y="55"/>
                  </a:lnTo>
                  <a:cubicBezTo>
                    <a:pt x="646" y="5137"/>
                    <a:pt x="3792" y="10339"/>
                    <a:pt x="6574" y="14654"/>
                  </a:cubicBezTo>
                  <a:cubicBezTo>
                    <a:pt x="9317" y="19010"/>
                    <a:pt x="13592" y="22599"/>
                    <a:pt x="18794" y="24011"/>
                  </a:cubicBezTo>
                  <a:cubicBezTo>
                    <a:pt x="16374" y="15905"/>
                    <a:pt x="11898" y="8565"/>
                    <a:pt x="5808" y="2677"/>
                  </a:cubicBezTo>
                  <a:cubicBezTo>
                    <a:pt x="4397" y="1338"/>
                    <a:pt x="2662" y="0"/>
                    <a:pt x="719" y="0"/>
                  </a:cubicBezTo>
                  <a:close/>
                </a:path>
              </a:pathLst>
            </a:custGeom>
            <a:solidFill>
              <a:schemeClr val="accent5">
                <a:alpha val="843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1" name="Google Shape;261;p5"/>
            <p:cNvSpPr/>
            <p:nvPr/>
          </p:nvSpPr>
          <p:spPr>
            <a:xfrm rot="-5400000">
              <a:off x="2322598" y="417074"/>
              <a:ext cx="1104652" cy="339565"/>
            </a:xfrm>
            <a:custGeom>
              <a:rect b="b" l="l" r="r" t="t"/>
              <a:pathLst>
                <a:path extrusionOk="0" h="9955" w="32385">
                  <a:moveTo>
                    <a:pt x="22727" y="0"/>
                  </a:moveTo>
                  <a:cubicBezTo>
                    <a:pt x="20165" y="0"/>
                    <a:pt x="17584" y="376"/>
                    <a:pt x="15124" y="1091"/>
                  </a:cubicBezTo>
                  <a:cubicBezTo>
                    <a:pt x="9397" y="2705"/>
                    <a:pt x="4275" y="5971"/>
                    <a:pt x="0" y="9924"/>
                  </a:cubicBezTo>
                  <a:cubicBezTo>
                    <a:pt x="1469" y="9944"/>
                    <a:pt x="2941" y="9954"/>
                    <a:pt x="4415" y="9954"/>
                  </a:cubicBezTo>
                  <a:cubicBezTo>
                    <a:pt x="8646" y="9954"/>
                    <a:pt x="12893" y="9871"/>
                    <a:pt x="17140" y="9722"/>
                  </a:cubicBezTo>
                  <a:cubicBezTo>
                    <a:pt x="19439" y="9722"/>
                    <a:pt x="21778" y="9440"/>
                    <a:pt x="24036" y="8915"/>
                  </a:cubicBezTo>
                  <a:cubicBezTo>
                    <a:pt x="26819" y="8189"/>
                    <a:pt x="32022" y="6697"/>
                    <a:pt x="32385" y="2059"/>
                  </a:cubicBezTo>
                  <a:lnTo>
                    <a:pt x="32385" y="2019"/>
                  </a:lnTo>
                  <a:cubicBezTo>
                    <a:pt x="29410" y="646"/>
                    <a:pt x="26085" y="0"/>
                    <a:pt x="22727" y="0"/>
                  </a:cubicBezTo>
                  <a:close/>
                </a:path>
              </a:pathLst>
            </a:custGeom>
            <a:solidFill>
              <a:schemeClr val="accent5">
                <a:alpha val="843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62" name="Google Shape;262;p5"/>
          <p:cNvSpPr txBox="1"/>
          <p:nvPr>
            <p:ph idx="1" type="subTitle"/>
          </p:nvPr>
        </p:nvSpPr>
        <p:spPr>
          <a:xfrm>
            <a:off x="1741463" y="3179750"/>
            <a:ext cx="2566200" cy="10659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1500"/>
              <a:buNone/>
              <a:defRPr sz="1500"/>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263" name="Google Shape;263;p5"/>
          <p:cNvSpPr txBox="1"/>
          <p:nvPr>
            <p:ph idx="3" type="subTitle"/>
          </p:nvPr>
        </p:nvSpPr>
        <p:spPr>
          <a:xfrm>
            <a:off x="4836338" y="3179750"/>
            <a:ext cx="2566200" cy="10659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1500"/>
              <a:buNone/>
              <a:defRPr sz="1500"/>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264" name="Google Shape;264;p5"/>
          <p:cNvSpPr txBox="1"/>
          <p:nvPr>
            <p:ph idx="4" type="title"/>
          </p:nvPr>
        </p:nvSpPr>
        <p:spPr>
          <a:xfrm>
            <a:off x="311700" y="467550"/>
            <a:ext cx="85206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3">
  <p:cSld name="TITLE_AND_BODY_3">
    <p:spTree>
      <p:nvGrpSpPr>
        <p:cNvPr id="1444" name="Shape 1444"/>
        <p:cNvGrpSpPr/>
        <p:nvPr/>
      </p:nvGrpSpPr>
      <p:grpSpPr>
        <a:xfrm>
          <a:off x="0" y="0"/>
          <a:ext cx="0" cy="0"/>
          <a:chOff x="0" y="0"/>
          <a:chExt cx="0" cy="0"/>
        </a:xfrm>
      </p:grpSpPr>
      <p:sp>
        <p:nvSpPr>
          <p:cNvPr id="1445" name="Google Shape;1445;p41"/>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indent="0" lvl="0" marL="0" marR="0" rtl="0" algn="l">
              <a:lnSpc>
                <a:spcPct val="100000"/>
              </a:lnSpc>
              <a:spcBef>
                <a:spcPts val="0"/>
              </a:spcBef>
              <a:spcAft>
                <a:spcPts val="0"/>
              </a:spcAft>
              <a:buClr>
                <a:srgbClr val="2EC65C"/>
              </a:buClr>
              <a:buSzPts val="3000"/>
              <a:buFont typeface="Open Sans"/>
              <a:buNone/>
              <a:defRPr b="1" sz="3000">
                <a:solidFill>
                  <a:srgbClr val="2EC65C"/>
                </a:solidFill>
                <a:latin typeface="Open Sans"/>
                <a:ea typeface="Open Sans"/>
                <a:cs typeface="Open Sans"/>
                <a:sym typeface="Open Sans"/>
              </a:defRPr>
            </a:lvl1pPr>
            <a:lvl2pPr lvl="1" rtl="0">
              <a:spcBef>
                <a:spcPts val="0"/>
              </a:spcBef>
              <a:spcAft>
                <a:spcPts val="0"/>
              </a:spcAft>
              <a:buSzPts val="2800"/>
              <a:buFont typeface="Raleway"/>
              <a:buNone/>
              <a:defRPr>
                <a:latin typeface="Raleway"/>
                <a:ea typeface="Raleway"/>
                <a:cs typeface="Raleway"/>
                <a:sym typeface="Raleway"/>
              </a:defRPr>
            </a:lvl2pPr>
            <a:lvl3pPr lvl="2" rtl="0">
              <a:spcBef>
                <a:spcPts val="0"/>
              </a:spcBef>
              <a:spcAft>
                <a:spcPts val="0"/>
              </a:spcAft>
              <a:buSzPts val="2800"/>
              <a:buFont typeface="Raleway"/>
              <a:buNone/>
              <a:defRPr>
                <a:latin typeface="Raleway"/>
                <a:ea typeface="Raleway"/>
                <a:cs typeface="Raleway"/>
                <a:sym typeface="Raleway"/>
              </a:defRPr>
            </a:lvl3pPr>
            <a:lvl4pPr lvl="3" rtl="0">
              <a:spcBef>
                <a:spcPts val="0"/>
              </a:spcBef>
              <a:spcAft>
                <a:spcPts val="0"/>
              </a:spcAft>
              <a:buSzPts val="2800"/>
              <a:buFont typeface="Raleway"/>
              <a:buNone/>
              <a:defRPr>
                <a:latin typeface="Raleway"/>
                <a:ea typeface="Raleway"/>
                <a:cs typeface="Raleway"/>
                <a:sym typeface="Raleway"/>
              </a:defRPr>
            </a:lvl4pPr>
            <a:lvl5pPr lvl="4" rtl="0">
              <a:spcBef>
                <a:spcPts val="0"/>
              </a:spcBef>
              <a:spcAft>
                <a:spcPts val="0"/>
              </a:spcAft>
              <a:buSzPts val="2800"/>
              <a:buFont typeface="Raleway"/>
              <a:buNone/>
              <a:defRPr>
                <a:latin typeface="Raleway"/>
                <a:ea typeface="Raleway"/>
                <a:cs typeface="Raleway"/>
                <a:sym typeface="Raleway"/>
              </a:defRPr>
            </a:lvl5pPr>
            <a:lvl6pPr lvl="5" rtl="0">
              <a:spcBef>
                <a:spcPts val="0"/>
              </a:spcBef>
              <a:spcAft>
                <a:spcPts val="0"/>
              </a:spcAft>
              <a:buSzPts val="2800"/>
              <a:buFont typeface="Raleway"/>
              <a:buNone/>
              <a:defRPr>
                <a:latin typeface="Raleway"/>
                <a:ea typeface="Raleway"/>
                <a:cs typeface="Raleway"/>
                <a:sym typeface="Raleway"/>
              </a:defRPr>
            </a:lvl6pPr>
            <a:lvl7pPr lvl="6" rtl="0">
              <a:spcBef>
                <a:spcPts val="0"/>
              </a:spcBef>
              <a:spcAft>
                <a:spcPts val="0"/>
              </a:spcAft>
              <a:buSzPts val="2800"/>
              <a:buFont typeface="Raleway"/>
              <a:buNone/>
              <a:defRPr>
                <a:latin typeface="Raleway"/>
                <a:ea typeface="Raleway"/>
                <a:cs typeface="Raleway"/>
                <a:sym typeface="Raleway"/>
              </a:defRPr>
            </a:lvl7pPr>
            <a:lvl8pPr lvl="7" rtl="0">
              <a:spcBef>
                <a:spcPts val="0"/>
              </a:spcBef>
              <a:spcAft>
                <a:spcPts val="0"/>
              </a:spcAft>
              <a:buSzPts val="2800"/>
              <a:buFont typeface="Raleway"/>
              <a:buNone/>
              <a:defRPr>
                <a:latin typeface="Raleway"/>
                <a:ea typeface="Raleway"/>
                <a:cs typeface="Raleway"/>
                <a:sym typeface="Raleway"/>
              </a:defRPr>
            </a:lvl8pPr>
            <a:lvl9pPr lvl="8" rtl="0">
              <a:spcBef>
                <a:spcPts val="0"/>
              </a:spcBef>
              <a:spcAft>
                <a:spcPts val="0"/>
              </a:spcAft>
              <a:buSzPts val="2800"/>
              <a:buFont typeface="Raleway"/>
              <a:buNone/>
              <a:defRPr>
                <a:latin typeface="Raleway"/>
                <a:ea typeface="Raleway"/>
                <a:cs typeface="Raleway"/>
                <a:sym typeface="Raleway"/>
              </a:defRPr>
            </a:lvl9pPr>
          </a:lstStyle>
          <a:p/>
        </p:txBody>
      </p:sp>
      <p:sp>
        <p:nvSpPr>
          <p:cNvPr id="1446" name="Google Shape;1446;p41"/>
          <p:cNvSpPr txBox="1"/>
          <p:nvPr>
            <p:ph idx="1" type="body"/>
          </p:nvPr>
        </p:nvSpPr>
        <p:spPr>
          <a:xfrm>
            <a:off x="589175" y="1543650"/>
            <a:ext cx="8243100" cy="3025200"/>
          </a:xfrm>
          <a:prstGeom prst="rect">
            <a:avLst/>
          </a:prstGeom>
        </p:spPr>
        <p:txBody>
          <a:bodyPr anchorCtr="0" anchor="t" bIns="91425" lIns="91425" spcFirstLastPara="1" rIns="91425" wrap="square" tIns="91425">
            <a:noAutofit/>
          </a:bodyPr>
          <a:lstStyle>
            <a:lvl1pPr indent="-381000" lvl="0" marL="457200" rtl="0">
              <a:spcBef>
                <a:spcPts val="0"/>
              </a:spcBef>
              <a:spcAft>
                <a:spcPts val="0"/>
              </a:spcAft>
              <a:buClr>
                <a:srgbClr val="000000"/>
              </a:buClr>
              <a:buSzPts val="2400"/>
              <a:buChar char="●"/>
              <a:defRPr sz="2400">
                <a:solidFill>
                  <a:srgbClr val="000000"/>
                </a:solidFill>
              </a:defRPr>
            </a:lvl1pPr>
            <a:lvl2pPr indent="-342900" lvl="1" marL="914400" rtl="0">
              <a:spcBef>
                <a:spcPts val="0"/>
              </a:spcBef>
              <a:spcAft>
                <a:spcPts val="0"/>
              </a:spcAft>
              <a:buClr>
                <a:srgbClr val="000000"/>
              </a:buClr>
              <a:buSzPts val="1800"/>
              <a:buChar char="○"/>
              <a:defRPr sz="1800">
                <a:solidFill>
                  <a:srgbClr val="000000"/>
                </a:solidFill>
              </a:defRPr>
            </a:lvl2pPr>
            <a:lvl3pPr indent="-317500" lvl="2" marL="1371600" rtl="0">
              <a:spcBef>
                <a:spcPts val="0"/>
              </a:spcBef>
              <a:spcAft>
                <a:spcPts val="0"/>
              </a:spcAft>
              <a:buClr>
                <a:srgbClr val="000000"/>
              </a:buClr>
              <a:buSzPts val="1400"/>
              <a:buChar char="■"/>
              <a:defRPr>
                <a:solidFill>
                  <a:srgbClr val="000000"/>
                </a:solidFill>
              </a:defRPr>
            </a:lvl3pPr>
            <a:lvl4pPr indent="-317500" lvl="3" marL="1828800" rtl="0">
              <a:spcBef>
                <a:spcPts val="0"/>
              </a:spcBef>
              <a:spcAft>
                <a:spcPts val="0"/>
              </a:spcAft>
              <a:buClr>
                <a:srgbClr val="000000"/>
              </a:buClr>
              <a:buSzPts val="1400"/>
              <a:buChar char="●"/>
              <a:defRPr>
                <a:solidFill>
                  <a:srgbClr val="000000"/>
                </a:solidFill>
              </a:defRPr>
            </a:lvl4pPr>
            <a:lvl5pPr indent="-317500" lvl="4" marL="2286000" rtl="0">
              <a:spcBef>
                <a:spcPts val="0"/>
              </a:spcBef>
              <a:spcAft>
                <a:spcPts val="0"/>
              </a:spcAft>
              <a:buClr>
                <a:srgbClr val="000000"/>
              </a:buClr>
              <a:buSzPts val="1400"/>
              <a:buChar char="○"/>
              <a:defRPr>
                <a:solidFill>
                  <a:srgbClr val="000000"/>
                </a:solidFill>
              </a:defRPr>
            </a:lvl5pPr>
            <a:lvl6pPr indent="-317500" lvl="5" marL="2743200" rtl="0">
              <a:spcBef>
                <a:spcPts val="0"/>
              </a:spcBef>
              <a:spcAft>
                <a:spcPts val="0"/>
              </a:spcAft>
              <a:buClr>
                <a:srgbClr val="000000"/>
              </a:buClr>
              <a:buSzPts val="1400"/>
              <a:buChar char="■"/>
              <a:defRPr>
                <a:solidFill>
                  <a:srgbClr val="000000"/>
                </a:solidFill>
              </a:defRPr>
            </a:lvl6pPr>
            <a:lvl7pPr indent="-317500" lvl="6" marL="3200400" rtl="0">
              <a:spcBef>
                <a:spcPts val="0"/>
              </a:spcBef>
              <a:spcAft>
                <a:spcPts val="0"/>
              </a:spcAft>
              <a:buClr>
                <a:srgbClr val="000000"/>
              </a:buClr>
              <a:buSzPts val="1400"/>
              <a:buChar char="●"/>
              <a:defRPr>
                <a:solidFill>
                  <a:srgbClr val="000000"/>
                </a:solidFill>
              </a:defRPr>
            </a:lvl7pPr>
            <a:lvl8pPr indent="-317500" lvl="7" marL="3657600" rtl="0">
              <a:spcBef>
                <a:spcPts val="0"/>
              </a:spcBef>
              <a:spcAft>
                <a:spcPts val="0"/>
              </a:spcAft>
              <a:buClr>
                <a:srgbClr val="000000"/>
              </a:buClr>
              <a:buSzPts val="1400"/>
              <a:buChar char="○"/>
              <a:defRPr>
                <a:solidFill>
                  <a:srgbClr val="000000"/>
                </a:solidFill>
              </a:defRPr>
            </a:lvl8pPr>
            <a:lvl9pPr indent="-317500" lvl="8" marL="4114800" rtl="0">
              <a:spcBef>
                <a:spcPts val="0"/>
              </a:spcBef>
              <a:spcAft>
                <a:spcPts val="0"/>
              </a:spcAft>
              <a:buClr>
                <a:srgbClr val="000000"/>
              </a:buClr>
              <a:buSzPts val="1400"/>
              <a:buChar char="■"/>
              <a:defRPr>
                <a:solidFill>
                  <a:srgbClr val="000000"/>
                </a:solidFill>
              </a:defRPr>
            </a:lvl9pPr>
          </a:lstStyle>
          <a:p/>
        </p:txBody>
      </p:sp>
      <p:sp>
        <p:nvSpPr>
          <p:cNvPr id="1447" name="Google Shape;1447;p41"/>
          <p:cNvSpPr/>
          <p:nvPr/>
        </p:nvSpPr>
        <p:spPr>
          <a:xfrm>
            <a:off x="0" y="-25"/>
            <a:ext cx="160200" cy="5143500"/>
          </a:xfrm>
          <a:prstGeom prst="rect">
            <a:avLst/>
          </a:prstGeom>
          <a:solidFill>
            <a:srgbClr val="2EC65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448" name="Google Shape;1448;p41"/>
          <p:cNvPicPr preferRelativeResize="0"/>
          <p:nvPr/>
        </p:nvPicPr>
        <p:blipFill>
          <a:blip r:embed="rId2">
            <a:alphaModFix/>
          </a:blip>
          <a:stretch>
            <a:fillRect/>
          </a:stretch>
        </p:blipFill>
        <p:spPr>
          <a:xfrm>
            <a:off x="8380825" y="4394275"/>
            <a:ext cx="791775" cy="791775"/>
          </a:xfrm>
          <a:prstGeom prst="rect">
            <a:avLst/>
          </a:prstGeom>
          <a:noFill/>
          <a:ln>
            <a:noFill/>
          </a:ln>
        </p:spPr>
      </p:pic>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Heading, bullets, image (Light)" showMasterSp="0">
  <p:cSld name="1_Heading, bullets, image (Light)">
    <p:bg>
      <p:bgPr>
        <a:solidFill>
          <a:schemeClr val="dk2"/>
        </a:solidFill>
      </p:bgPr>
    </p:bg>
    <p:spTree>
      <p:nvGrpSpPr>
        <p:cNvPr id="1449" name="Shape 1449"/>
        <p:cNvGrpSpPr/>
        <p:nvPr/>
      </p:nvGrpSpPr>
      <p:grpSpPr>
        <a:xfrm>
          <a:off x="0" y="0"/>
          <a:ext cx="0" cy="0"/>
          <a:chOff x="0" y="0"/>
          <a:chExt cx="0" cy="0"/>
        </a:xfrm>
      </p:grpSpPr>
      <p:cxnSp>
        <p:nvCxnSpPr>
          <p:cNvPr id="1450" name="Google Shape;1450;p42"/>
          <p:cNvCxnSpPr/>
          <p:nvPr/>
        </p:nvCxnSpPr>
        <p:spPr>
          <a:xfrm>
            <a:off x="431800" y="702773"/>
            <a:ext cx="3921000" cy="0"/>
          </a:xfrm>
          <a:prstGeom prst="straightConnector1">
            <a:avLst/>
          </a:prstGeom>
          <a:noFill/>
          <a:ln cap="flat" cmpd="sng" w="25400">
            <a:solidFill>
              <a:schemeClr val="lt1"/>
            </a:solidFill>
            <a:prstDash val="solid"/>
            <a:round/>
            <a:headEnd len="sm" w="sm" type="none"/>
            <a:tailEnd len="sm" w="sm" type="none"/>
          </a:ln>
        </p:spPr>
      </p:cxnSp>
      <p:sp>
        <p:nvSpPr>
          <p:cNvPr id="1451" name="Google Shape;1451;p42"/>
          <p:cNvSpPr txBox="1"/>
          <p:nvPr>
            <p:ph idx="1" type="body"/>
          </p:nvPr>
        </p:nvSpPr>
        <p:spPr>
          <a:xfrm>
            <a:off x="431799" y="702659"/>
            <a:ext cx="3921000" cy="5451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2800"/>
              <a:buNone/>
              <a:defRPr sz="2800">
                <a:solidFill>
                  <a:schemeClr val="lt1"/>
                </a:solidFill>
              </a:defRPr>
            </a:lvl1pPr>
            <a:lvl2pPr indent="-342900" lvl="1" marL="914400" rtl="0" algn="l">
              <a:spcBef>
                <a:spcPts val="800"/>
              </a:spcBef>
              <a:spcAft>
                <a:spcPts val="0"/>
              </a:spcAft>
              <a:buClr>
                <a:schemeClr val="dk1"/>
              </a:buClr>
              <a:buSzPts val="1800"/>
              <a:buChar char="○"/>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1452" name="Google Shape;1452;p42"/>
          <p:cNvSpPr/>
          <p:nvPr>
            <p:ph idx="2" type="pic"/>
          </p:nvPr>
        </p:nvSpPr>
        <p:spPr>
          <a:xfrm>
            <a:off x="5251450" y="702659"/>
            <a:ext cx="3892500" cy="3451800"/>
          </a:xfrm>
          <a:prstGeom prst="rect">
            <a:avLst/>
          </a:prstGeom>
          <a:noFill/>
          <a:ln>
            <a:noFill/>
          </a:ln>
        </p:spPr>
      </p:sp>
      <p:sp>
        <p:nvSpPr>
          <p:cNvPr id="1453" name="Google Shape;1453;p42"/>
          <p:cNvSpPr txBox="1"/>
          <p:nvPr>
            <p:ph idx="3" type="body"/>
          </p:nvPr>
        </p:nvSpPr>
        <p:spPr>
          <a:xfrm>
            <a:off x="431800" y="1325887"/>
            <a:ext cx="3921000" cy="28287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lt1"/>
              </a:buClr>
              <a:buSzPts val="2800"/>
              <a:buFont typeface="Arial"/>
              <a:buChar char="–"/>
              <a:defRPr b="0" sz="2800">
                <a:solidFill>
                  <a:schemeClr val="lt1"/>
                </a:solidFill>
              </a:defRPr>
            </a:lvl1pPr>
            <a:lvl2pPr indent="-342900" lvl="1" marL="914400" rtl="0" algn="l">
              <a:spcBef>
                <a:spcPts val="800"/>
              </a:spcBef>
              <a:spcAft>
                <a:spcPts val="0"/>
              </a:spcAft>
              <a:buClr>
                <a:schemeClr val="dk1"/>
              </a:buClr>
              <a:buSzPts val="1800"/>
              <a:buChar char="○"/>
              <a:defRPr/>
            </a:lvl2pPr>
            <a:lvl3pPr indent="-342900" lvl="2" marL="1371600" rtl="0" algn="l">
              <a:spcBef>
                <a:spcPts val="0"/>
              </a:spcBef>
              <a:spcAft>
                <a:spcPts val="0"/>
              </a:spcAft>
              <a:buClr>
                <a:schemeClr val="dk1"/>
              </a:buClr>
              <a:buSzPts val="1800"/>
              <a:buChar char="■"/>
              <a:defRPr/>
            </a:lvl3pPr>
            <a:lvl4pPr indent="-342900" lvl="3" marL="1828800" rtl="0" algn="l">
              <a:spcBef>
                <a:spcPts val="0"/>
              </a:spcBef>
              <a:spcAft>
                <a:spcPts val="0"/>
              </a:spcAft>
              <a:buClr>
                <a:schemeClr val="dk1"/>
              </a:buClr>
              <a:buSzPts val="1800"/>
              <a:buChar char="●"/>
              <a:defRPr/>
            </a:lvl4pPr>
            <a:lvl5pPr indent="-342900" lvl="4" marL="2286000" rtl="0" algn="l">
              <a:spcBef>
                <a:spcPts val="0"/>
              </a:spcBef>
              <a:spcAft>
                <a:spcPts val="0"/>
              </a:spcAft>
              <a:buClr>
                <a:schemeClr val="dk1"/>
              </a:buClr>
              <a:buSzPts val="1800"/>
              <a:buChar char="○"/>
              <a:defRPr/>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1454" name="Google Shape;1454;p42"/>
          <p:cNvSpPr txBox="1"/>
          <p:nvPr>
            <p:ph idx="4"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304800" lvl="1" marL="914400" rtl="0" algn="l">
              <a:spcBef>
                <a:spcPts val="0"/>
              </a:spcBef>
              <a:spcAft>
                <a:spcPts val="0"/>
              </a:spcAft>
              <a:buClr>
                <a:schemeClr val="dk1"/>
              </a:buClr>
              <a:buSzPts val="1200"/>
              <a:buChar char="○"/>
              <a:defRPr sz="1200"/>
            </a:lvl2pPr>
            <a:lvl3pPr indent="-304800" lvl="2" marL="1371600" rtl="0" algn="l">
              <a:spcBef>
                <a:spcPts val="0"/>
              </a:spcBef>
              <a:spcAft>
                <a:spcPts val="0"/>
              </a:spcAft>
              <a:buClr>
                <a:schemeClr val="dk1"/>
              </a:buClr>
              <a:buSzPts val="1200"/>
              <a:buChar char="■"/>
              <a:defRPr sz="1200"/>
            </a:lvl3pPr>
            <a:lvl4pPr indent="-304800" lvl="3" marL="1828800" rtl="0" algn="l">
              <a:spcBef>
                <a:spcPts val="0"/>
              </a:spcBef>
              <a:spcAft>
                <a:spcPts val="0"/>
              </a:spcAft>
              <a:buClr>
                <a:schemeClr val="dk1"/>
              </a:buClr>
              <a:buSzPts val="1200"/>
              <a:buChar char="●"/>
              <a:defRPr sz="1200"/>
            </a:lvl4pPr>
            <a:lvl5pPr indent="-304800" lvl="4" marL="2286000" rtl="0" algn="l">
              <a:spcBef>
                <a:spcPts val="0"/>
              </a:spcBef>
              <a:spcAft>
                <a:spcPts val="0"/>
              </a:spcAft>
              <a:buClr>
                <a:schemeClr val="dk1"/>
              </a:buClr>
              <a:buSzPts val="1200"/>
              <a:buChar char="○"/>
              <a:defRPr sz="12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2744">
          <p15:clr>
            <a:srgbClr val="FBAE40"/>
          </p15:clr>
        </p15:guide>
        <p15:guide id="5" pos="5488">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ullets, image (Dark)" showMasterSp="0">
  <p:cSld name="Bullets, image (Dark)">
    <p:bg>
      <p:bgPr>
        <a:solidFill>
          <a:schemeClr val="dk2"/>
        </a:solidFill>
      </p:bgPr>
    </p:bg>
    <p:spTree>
      <p:nvGrpSpPr>
        <p:cNvPr id="1455" name="Shape 1455"/>
        <p:cNvGrpSpPr/>
        <p:nvPr/>
      </p:nvGrpSpPr>
      <p:grpSpPr>
        <a:xfrm>
          <a:off x="0" y="0"/>
          <a:ext cx="0" cy="0"/>
          <a:chOff x="0" y="0"/>
          <a:chExt cx="0" cy="0"/>
        </a:xfrm>
      </p:grpSpPr>
      <p:sp>
        <p:nvSpPr>
          <p:cNvPr id="1456" name="Google Shape;1456;p43"/>
          <p:cNvSpPr txBox="1"/>
          <p:nvPr>
            <p:ph idx="1" type="body"/>
          </p:nvPr>
        </p:nvSpPr>
        <p:spPr>
          <a:xfrm>
            <a:off x="431801" y="682938"/>
            <a:ext cx="3921000" cy="34716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lt1"/>
              </a:buClr>
              <a:buSzPts val="2800"/>
              <a:buFont typeface="Arial"/>
              <a:buChar char="–"/>
              <a:defRPr sz="2800">
                <a:solidFill>
                  <a:schemeClr val="lt1"/>
                </a:solidFill>
              </a:defRPr>
            </a:lvl1pPr>
            <a:lvl2pPr indent="-228600" lvl="1" marL="914400" rtl="0" algn="l">
              <a:lnSpc>
                <a:spcPct val="100000"/>
              </a:lnSpc>
              <a:spcBef>
                <a:spcPts val="800"/>
              </a:spcBef>
              <a:spcAft>
                <a:spcPts val="0"/>
              </a:spcAft>
              <a:buClr>
                <a:schemeClr val="dk1"/>
              </a:buClr>
              <a:buSzPts val="1800"/>
              <a:buNone/>
              <a:defRPr sz="1800"/>
            </a:lvl2pPr>
            <a:lvl3pPr indent="-342900" lvl="2" marL="1371600" rtl="0" algn="l">
              <a:lnSpc>
                <a:spcPct val="100000"/>
              </a:lnSpc>
              <a:spcBef>
                <a:spcPts val="0"/>
              </a:spcBef>
              <a:spcAft>
                <a:spcPts val="0"/>
              </a:spcAft>
              <a:buClr>
                <a:schemeClr val="dk1"/>
              </a:buClr>
              <a:buSzPts val="1800"/>
              <a:buChar char="–"/>
              <a:defRPr sz="1800"/>
            </a:lvl3pPr>
            <a:lvl4pPr indent="-342900" lvl="3" marL="1828800" rtl="0" algn="l">
              <a:lnSpc>
                <a:spcPct val="100000"/>
              </a:lnSpc>
              <a:spcBef>
                <a:spcPts val="0"/>
              </a:spcBef>
              <a:spcAft>
                <a:spcPts val="0"/>
              </a:spcAft>
              <a:buClr>
                <a:schemeClr val="dk1"/>
              </a:buClr>
              <a:buSzPts val="1800"/>
              <a:buChar char="–"/>
              <a:defRPr sz="1800"/>
            </a:lvl4pPr>
            <a:lvl5pPr indent="-342900" lvl="4" marL="2286000" rtl="0" algn="l">
              <a:lnSpc>
                <a:spcPct val="100000"/>
              </a:lnSpc>
              <a:spcBef>
                <a:spcPts val="0"/>
              </a:spcBef>
              <a:spcAft>
                <a:spcPts val="0"/>
              </a:spcAft>
              <a:buClr>
                <a:schemeClr val="dk1"/>
              </a:buClr>
              <a:buSzPts val="1800"/>
              <a:buChar char="–"/>
              <a:defRPr sz="18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1457" name="Google Shape;1457;p43"/>
          <p:cNvSpPr/>
          <p:nvPr>
            <p:ph idx="2" type="pic"/>
          </p:nvPr>
        </p:nvSpPr>
        <p:spPr>
          <a:xfrm>
            <a:off x="5251450" y="702659"/>
            <a:ext cx="3892500" cy="3471600"/>
          </a:xfrm>
          <a:prstGeom prst="rect">
            <a:avLst/>
          </a:prstGeom>
          <a:noFill/>
          <a:ln>
            <a:noFill/>
          </a:ln>
        </p:spPr>
      </p:sp>
      <p:sp>
        <p:nvSpPr>
          <p:cNvPr id="1458" name="Google Shape;1458;p43"/>
          <p:cNvSpPr txBox="1"/>
          <p:nvPr>
            <p:ph idx="3"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lnSpc>
                <a:spcPct val="100000"/>
              </a:lnSpc>
              <a:spcBef>
                <a:spcPts val="0"/>
              </a:spcBef>
              <a:spcAft>
                <a:spcPts val="0"/>
              </a:spcAft>
              <a:buClr>
                <a:schemeClr val="dk1"/>
              </a:buClr>
              <a:buSzPts val="1200"/>
              <a:buNone/>
              <a:defRPr sz="1200"/>
            </a:lvl2pPr>
            <a:lvl3pPr indent="-304800" lvl="2" marL="1371600" rtl="0" algn="l">
              <a:lnSpc>
                <a:spcPct val="100000"/>
              </a:lnSpc>
              <a:spcBef>
                <a:spcPts val="0"/>
              </a:spcBef>
              <a:spcAft>
                <a:spcPts val="0"/>
              </a:spcAft>
              <a:buClr>
                <a:schemeClr val="dk1"/>
              </a:buClr>
              <a:buSzPts val="1200"/>
              <a:buChar char="–"/>
              <a:defRPr sz="1200"/>
            </a:lvl3pPr>
            <a:lvl4pPr indent="-304800" lvl="3" marL="1828800" rtl="0" algn="l">
              <a:lnSpc>
                <a:spcPct val="100000"/>
              </a:lnSpc>
              <a:spcBef>
                <a:spcPts val="0"/>
              </a:spcBef>
              <a:spcAft>
                <a:spcPts val="0"/>
              </a:spcAft>
              <a:buClr>
                <a:schemeClr val="dk1"/>
              </a:buClr>
              <a:buSzPts val="1200"/>
              <a:buChar char="–"/>
              <a:defRPr sz="1200"/>
            </a:lvl4pPr>
            <a:lvl5pPr indent="-304800" lvl="4" marL="2286000" rtl="0" algn="l">
              <a:lnSpc>
                <a:spcPct val="100000"/>
              </a:lnSpc>
              <a:spcBef>
                <a:spcPts val="0"/>
              </a:spcBef>
              <a:spcAft>
                <a:spcPts val="0"/>
              </a:spcAft>
              <a:buClr>
                <a:schemeClr val="dk1"/>
              </a:buClr>
              <a:buSzPts val="1200"/>
              <a:buChar char="–"/>
              <a:defRPr sz="12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2744">
          <p15:clr>
            <a:srgbClr val="FBAE40"/>
          </p15:clr>
        </p15:guide>
        <p15:guide id="5" pos="5488">
          <p15:clr>
            <a:srgbClr val="FBAE40"/>
          </p15:clr>
        </p15:guide>
      </p15:sldGuideLst>
    </p:ext>
  </p:extLst>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1459" name="Shape 1459"/>
        <p:cNvGrpSpPr/>
        <p:nvPr/>
      </p:nvGrpSpPr>
      <p:grpSpPr>
        <a:xfrm>
          <a:off x="0" y="0"/>
          <a:ext cx="0" cy="0"/>
          <a:chOff x="0" y="0"/>
          <a:chExt cx="0" cy="0"/>
        </a:xfrm>
      </p:grpSpPr>
      <p:sp>
        <p:nvSpPr>
          <p:cNvPr id="1460" name="Google Shape;1460;p44"/>
          <p:cNvSpPr txBox="1"/>
          <p:nvPr>
            <p:ph type="title"/>
          </p:nvPr>
        </p:nvSpPr>
        <p:spPr>
          <a:xfrm>
            <a:off x="628650" y="273844"/>
            <a:ext cx="7886700" cy="994200"/>
          </a:xfrm>
          <a:prstGeom prst="rect">
            <a:avLst/>
          </a:prstGeom>
          <a:noFill/>
          <a:ln>
            <a:noFill/>
          </a:ln>
        </p:spPr>
        <p:txBody>
          <a:bodyPr anchorCtr="0" anchor="ctr" bIns="34275" lIns="68575" spcFirstLastPara="1" rIns="68575" wrap="square" tIns="34275">
            <a:normAutofit/>
          </a:bodyPr>
          <a:lstStyle>
            <a:lvl1pPr lvl="0" rtl="0" algn="l">
              <a:lnSpc>
                <a:spcPct val="90000"/>
              </a:lnSpc>
              <a:spcBef>
                <a:spcPts val="0"/>
              </a:spcBef>
              <a:spcAft>
                <a:spcPts val="0"/>
              </a:spcAft>
              <a:buClr>
                <a:schemeClr val="dk1"/>
              </a:buClr>
              <a:buSzPts val="14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1461" name="Google Shape;1461;p44"/>
          <p:cNvSpPr txBox="1"/>
          <p:nvPr>
            <p:ph idx="1" type="body"/>
          </p:nvPr>
        </p:nvSpPr>
        <p:spPr>
          <a:xfrm>
            <a:off x="628650" y="1369219"/>
            <a:ext cx="7886700" cy="3263400"/>
          </a:xfrm>
          <a:prstGeom prst="rect">
            <a:avLst/>
          </a:prstGeom>
          <a:noFill/>
          <a:ln>
            <a:noFill/>
          </a:ln>
        </p:spPr>
        <p:txBody>
          <a:bodyPr anchorCtr="0" anchor="t" bIns="34275" lIns="68575" spcFirstLastPara="1" rIns="68575" wrap="square" tIns="34275">
            <a:normAutofit/>
          </a:bodyPr>
          <a:lstStyle>
            <a:lvl1pPr indent="-317500" lvl="0" marL="457200" rtl="0" algn="l">
              <a:lnSpc>
                <a:spcPct val="90000"/>
              </a:lnSpc>
              <a:spcBef>
                <a:spcPts val="800"/>
              </a:spcBef>
              <a:spcAft>
                <a:spcPts val="0"/>
              </a:spcAft>
              <a:buClr>
                <a:schemeClr val="dk1"/>
              </a:buClr>
              <a:buSzPts val="1400"/>
              <a:buChar char="●"/>
              <a:defRPr/>
            </a:lvl1pPr>
            <a:lvl2pPr indent="-317500" lvl="1" marL="914400" rtl="0" algn="l">
              <a:lnSpc>
                <a:spcPct val="90000"/>
              </a:lnSpc>
              <a:spcBef>
                <a:spcPts val="400"/>
              </a:spcBef>
              <a:spcAft>
                <a:spcPts val="0"/>
              </a:spcAft>
              <a:buClr>
                <a:schemeClr val="dk1"/>
              </a:buClr>
              <a:buSzPts val="1400"/>
              <a:buChar char="○"/>
              <a:defRPr/>
            </a:lvl2pPr>
            <a:lvl3pPr indent="-317500" lvl="2" marL="1371600" rtl="0" algn="l">
              <a:lnSpc>
                <a:spcPct val="90000"/>
              </a:lnSpc>
              <a:spcBef>
                <a:spcPts val="400"/>
              </a:spcBef>
              <a:spcAft>
                <a:spcPts val="0"/>
              </a:spcAft>
              <a:buClr>
                <a:schemeClr val="dk1"/>
              </a:buClr>
              <a:buSzPts val="1400"/>
              <a:buChar char="■"/>
              <a:defRPr/>
            </a:lvl3pPr>
            <a:lvl4pPr indent="-317500" lvl="3" marL="1828800" rtl="0" algn="l">
              <a:lnSpc>
                <a:spcPct val="90000"/>
              </a:lnSpc>
              <a:spcBef>
                <a:spcPts val="400"/>
              </a:spcBef>
              <a:spcAft>
                <a:spcPts val="0"/>
              </a:spcAft>
              <a:buClr>
                <a:schemeClr val="dk1"/>
              </a:buClr>
              <a:buSzPts val="1400"/>
              <a:buChar char="●"/>
              <a:defRPr/>
            </a:lvl4pPr>
            <a:lvl5pPr indent="-317500" lvl="4" marL="2286000" rtl="0" algn="l">
              <a:lnSpc>
                <a:spcPct val="90000"/>
              </a:lnSpc>
              <a:spcBef>
                <a:spcPts val="400"/>
              </a:spcBef>
              <a:spcAft>
                <a:spcPts val="0"/>
              </a:spcAft>
              <a:buClr>
                <a:schemeClr val="dk1"/>
              </a:buClr>
              <a:buSzPts val="1400"/>
              <a:buChar char="○"/>
              <a:defRPr/>
            </a:lvl5pPr>
            <a:lvl6pPr indent="-317500" lvl="5" marL="2743200" rtl="0" algn="l">
              <a:lnSpc>
                <a:spcPct val="90000"/>
              </a:lnSpc>
              <a:spcBef>
                <a:spcPts val="400"/>
              </a:spcBef>
              <a:spcAft>
                <a:spcPts val="0"/>
              </a:spcAft>
              <a:buClr>
                <a:schemeClr val="dk1"/>
              </a:buClr>
              <a:buSzPts val="1400"/>
              <a:buChar char="■"/>
              <a:defRPr/>
            </a:lvl6pPr>
            <a:lvl7pPr indent="-317500" lvl="6" marL="3200400" rtl="0" algn="l">
              <a:lnSpc>
                <a:spcPct val="90000"/>
              </a:lnSpc>
              <a:spcBef>
                <a:spcPts val="400"/>
              </a:spcBef>
              <a:spcAft>
                <a:spcPts val="0"/>
              </a:spcAft>
              <a:buClr>
                <a:schemeClr val="dk1"/>
              </a:buClr>
              <a:buSzPts val="1400"/>
              <a:buChar char="●"/>
              <a:defRPr/>
            </a:lvl7pPr>
            <a:lvl8pPr indent="-317500" lvl="7" marL="3657600" rtl="0" algn="l">
              <a:lnSpc>
                <a:spcPct val="90000"/>
              </a:lnSpc>
              <a:spcBef>
                <a:spcPts val="400"/>
              </a:spcBef>
              <a:spcAft>
                <a:spcPts val="0"/>
              </a:spcAft>
              <a:buClr>
                <a:schemeClr val="dk1"/>
              </a:buClr>
              <a:buSzPts val="1400"/>
              <a:buChar char="○"/>
              <a:defRPr/>
            </a:lvl8pPr>
            <a:lvl9pPr indent="-317500" lvl="8" marL="4114800" rtl="0" algn="l">
              <a:lnSpc>
                <a:spcPct val="90000"/>
              </a:lnSpc>
              <a:spcBef>
                <a:spcPts val="400"/>
              </a:spcBef>
              <a:spcAft>
                <a:spcPts val="0"/>
              </a:spcAft>
              <a:buClr>
                <a:schemeClr val="dk1"/>
              </a:buClr>
              <a:buSzPts val="1400"/>
              <a:buChar char="■"/>
              <a:defRPr/>
            </a:lvl9pPr>
          </a:lstStyle>
          <a:p/>
        </p:txBody>
      </p:sp>
      <p:sp>
        <p:nvSpPr>
          <p:cNvPr id="1462" name="Google Shape;1462;p44"/>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463" name="Google Shape;1463;p44"/>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rtl="0" algn="ct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464" name="Google Shape;1464;p44"/>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image (Dark) 2" showMasterSp="0">
  <p:cSld name="Section divider, image (Dark)_2">
    <p:bg>
      <p:bgPr>
        <a:solidFill>
          <a:schemeClr val="dk2"/>
        </a:solidFill>
      </p:bgPr>
    </p:bg>
    <p:spTree>
      <p:nvGrpSpPr>
        <p:cNvPr id="1465" name="Shape 1465"/>
        <p:cNvGrpSpPr/>
        <p:nvPr/>
      </p:nvGrpSpPr>
      <p:grpSpPr>
        <a:xfrm>
          <a:off x="0" y="0"/>
          <a:ext cx="0" cy="0"/>
          <a:chOff x="0" y="0"/>
          <a:chExt cx="0" cy="0"/>
        </a:xfrm>
      </p:grpSpPr>
      <p:sp>
        <p:nvSpPr>
          <p:cNvPr id="1466" name="Google Shape;1466;p45"/>
          <p:cNvSpPr txBox="1"/>
          <p:nvPr>
            <p:ph type="title"/>
          </p:nvPr>
        </p:nvSpPr>
        <p:spPr>
          <a:xfrm>
            <a:off x="431800" y="2184922"/>
            <a:ext cx="4356000" cy="571500"/>
          </a:xfrm>
          <a:prstGeom prst="rect">
            <a:avLst/>
          </a:prstGeom>
          <a:noFill/>
          <a:ln>
            <a:noFill/>
          </a:ln>
        </p:spPr>
        <p:txBody>
          <a:bodyPr anchorCtr="0" anchor="ctr" bIns="45700" lIns="91425" spcFirstLastPara="1" rIns="91425" wrap="square" tIns="45700">
            <a:normAutofit/>
          </a:bodyPr>
          <a:lstStyle>
            <a:lvl1pPr lvl="0" rtl="0" algn="l">
              <a:lnSpc>
                <a:spcPct val="100000"/>
              </a:lnSpc>
              <a:spcBef>
                <a:spcPts val="0"/>
              </a:spcBef>
              <a:spcAft>
                <a:spcPts val="0"/>
              </a:spcAft>
              <a:buClr>
                <a:schemeClr val="lt1"/>
              </a:buClr>
              <a:buSzPts val="3400"/>
              <a:buFont typeface="Arial"/>
              <a:buNone/>
              <a:defRPr b="0" sz="3400">
                <a:solidFill>
                  <a:schemeClr val="lt1"/>
                </a:solidFill>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cxnSp>
        <p:nvCxnSpPr>
          <p:cNvPr id="1467" name="Google Shape;1467;p45"/>
          <p:cNvCxnSpPr/>
          <p:nvPr/>
        </p:nvCxnSpPr>
        <p:spPr>
          <a:xfrm>
            <a:off x="431800" y="2184922"/>
            <a:ext cx="4356000" cy="0"/>
          </a:xfrm>
          <a:prstGeom prst="straightConnector1">
            <a:avLst/>
          </a:prstGeom>
          <a:noFill/>
          <a:ln cap="flat" cmpd="sng" w="38100">
            <a:solidFill>
              <a:schemeClr val="lt1"/>
            </a:solidFill>
            <a:prstDash val="solid"/>
            <a:miter lim="800000"/>
            <a:headEnd len="sm" w="sm" type="none"/>
            <a:tailEnd len="sm" w="sm" type="none"/>
          </a:ln>
        </p:spPr>
      </p:cxnSp>
      <p:sp>
        <p:nvSpPr>
          <p:cNvPr id="1468" name="Google Shape;1468;p45"/>
          <p:cNvSpPr/>
          <p:nvPr>
            <p:ph idx="2" type="pic"/>
          </p:nvPr>
        </p:nvSpPr>
        <p:spPr>
          <a:xfrm>
            <a:off x="5651872" y="0"/>
            <a:ext cx="3493800" cy="4573500"/>
          </a:xfrm>
          <a:prstGeom prst="rect">
            <a:avLst/>
          </a:prstGeom>
          <a:noFill/>
          <a:ln>
            <a:noFill/>
          </a:ln>
        </p:spPr>
      </p:sp>
      <p:sp>
        <p:nvSpPr>
          <p:cNvPr id="1469" name="Google Shape;1469;p45"/>
          <p:cNvSpPr txBox="1"/>
          <p:nvPr>
            <p:ph idx="1" type="body"/>
          </p:nvPr>
        </p:nvSpPr>
        <p:spPr>
          <a:xfrm>
            <a:off x="431800" y="4279697"/>
            <a:ext cx="8712300" cy="863700"/>
          </a:xfrm>
          <a:prstGeom prst="rect">
            <a:avLst/>
          </a:prstGeom>
          <a:noFill/>
          <a:ln>
            <a:noFill/>
          </a:ln>
        </p:spPr>
        <p:txBody>
          <a:bodyPr anchorCtr="0" anchor="b" bIns="72000" lIns="0" spcFirstLastPara="1" rIns="108000" wrap="square" tIns="45700">
            <a:normAutofit/>
          </a:bodyPr>
          <a:lstStyle>
            <a:lvl1pPr indent="-228600" lvl="0" marL="457200" rtl="0" algn="r">
              <a:lnSpc>
                <a:spcPct val="114000"/>
              </a:lnSpc>
              <a:spcBef>
                <a:spcPts val="750"/>
              </a:spcBef>
              <a:spcAft>
                <a:spcPts val="0"/>
              </a:spcAft>
              <a:buClr>
                <a:schemeClr val="lt1"/>
              </a:buClr>
              <a:buSzPts val="1400"/>
              <a:buNone/>
              <a:defRPr sz="1400">
                <a:solidFill>
                  <a:schemeClr val="lt1"/>
                </a:solidFill>
              </a:defRPr>
            </a:lvl1pPr>
            <a:lvl2pPr indent="-304800" lvl="1" marL="914400" rtl="0" algn="l">
              <a:lnSpc>
                <a:spcPct val="90000"/>
              </a:lnSpc>
              <a:spcBef>
                <a:spcPts val="375"/>
              </a:spcBef>
              <a:spcAft>
                <a:spcPts val="0"/>
              </a:spcAft>
              <a:buClr>
                <a:schemeClr val="dk1"/>
              </a:buClr>
              <a:buSzPts val="1200"/>
              <a:buChar char="○"/>
              <a:defRPr sz="1200"/>
            </a:lvl2pPr>
            <a:lvl3pPr indent="-304800" lvl="2" marL="1371600" rtl="0" algn="l">
              <a:lnSpc>
                <a:spcPct val="90000"/>
              </a:lnSpc>
              <a:spcBef>
                <a:spcPts val="375"/>
              </a:spcBef>
              <a:spcAft>
                <a:spcPts val="0"/>
              </a:spcAft>
              <a:buClr>
                <a:schemeClr val="dk1"/>
              </a:buClr>
              <a:buSzPts val="1200"/>
              <a:buChar char="■"/>
              <a:defRPr sz="1200"/>
            </a:lvl3pPr>
            <a:lvl4pPr indent="-304800" lvl="3" marL="1828800" rtl="0" algn="l">
              <a:lnSpc>
                <a:spcPct val="90000"/>
              </a:lnSpc>
              <a:spcBef>
                <a:spcPts val="375"/>
              </a:spcBef>
              <a:spcAft>
                <a:spcPts val="0"/>
              </a:spcAft>
              <a:buClr>
                <a:schemeClr val="dk1"/>
              </a:buClr>
              <a:buSzPts val="1200"/>
              <a:buChar char="●"/>
              <a:defRPr sz="1200"/>
            </a:lvl4pPr>
            <a:lvl5pPr indent="-304800" lvl="4" marL="2286000" rtl="0" algn="l">
              <a:lnSpc>
                <a:spcPct val="90000"/>
              </a:lnSpc>
              <a:spcBef>
                <a:spcPts val="375"/>
              </a:spcBef>
              <a:spcAft>
                <a:spcPts val="0"/>
              </a:spcAft>
              <a:buClr>
                <a:schemeClr val="dk1"/>
              </a:buClr>
              <a:buSzPts val="1200"/>
              <a:buChar char="○"/>
              <a:defRPr sz="120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3016">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Full image (Dark)" showMasterSp="0">
  <p:cSld name="1_Full image (Dark)">
    <p:bg>
      <p:bgPr>
        <a:solidFill>
          <a:schemeClr val="dk2"/>
        </a:solidFill>
      </p:bgPr>
    </p:bg>
    <p:spTree>
      <p:nvGrpSpPr>
        <p:cNvPr id="1470" name="Shape 1470"/>
        <p:cNvGrpSpPr/>
        <p:nvPr/>
      </p:nvGrpSpPr>
      <p:grpSpPr>
        <a:xfrm>
          <a:off x="0" y="0"/>
          <a:ext cx="0" cy="0"/>
          <a:chOff x="0" y="0"/>
          <a:chExt cx="0" cy="0"/>
        </a:xfrm>
      </p:grpSpPr>
      <p:sp>
        <p:nvSpPr>
          <p:cNvPr id="1471" name="Google Shape;1471;p46"/>
          <p:cNvSpPr/>
          <p:nvPr>
            <p:ph idx="2" type="pic"/>
          </p:nvPr>
        </p:nvSpPr>
        <p:spPr>
          <a:xfrm>
            <a:off x="431802" y="411162"/>
            <a:ext cx="8280300" cy="4321200"/>
          </a:xfrm>
          <a:prstGeom prst="rect">
            <a:avLst/>
          </a:prstGeom>
          <a:noFill/>
          <a:ln>
            <a:noFill/>
          </a:ln>
        </p:spPr>
      </p:sp>
      <p:sp>
        <p:nvSpPr>
          <p:cNvPr id="1472" name="Google Shape;1472;p46"/>
          <p:cNvSpPr txBox="1"/>
          <p:nvPr>
            <p:ph idx="1" type="body"/>
          </p:nvPr>
        </p:nvSpPr>
        <p:spPr>
          <a:xfrm>
            <a:off x="431800" y="4279697"/>
            <a:ext cx="8712300" cy="863700"/>
          </a:xfrm>
          <a:prstGeom prst="rect">
            <a:avLst/>
          </a:prstGeom>
          <a:noFill/>
          <a:ln>
            <a:noFill/>
          </a:ln>
        </p:spPr>
        <p:txBody>
          <a:bodyPr anchorCtr="0" anchor="b" bIns="72000" lIns="0" spcFirstLastPara="1" rIns="108000" wrap="square" tIns="45700">
            <a:normAutofit/>
          </a:bodyPr>
          <a:lstStyle>
            <a:lvl1pPr indent="-228600" lvl="0" marL="457200" rtl="0" algn="r">
              <a:lnSpc>
                <a:spcPct val="114000"/>
              </a:lnSpc>
              <a:spcBef>
                <a:spcPts val="750"/>
              </a:spcBef>
              <a:spcAft>
                <a:spcPts val="0"/>
              </a:spcAft>
              <a:buClr>
                <a:schemeClr val="lt1"/>
              </a:buClr>
              <a:buSzPts val="1400"/>
              <a:buNone/>
              <a:defRPr sz="1400">
                <a:solidFill>
                  <a:schemeClr val="lt1"/>
                </a:solidFill>
              </a:defRPr>
            </a:lvl1pPr>
            <a:lvl2pPr indent="-304800" lvl="1" marL="914400" rtl="0" algn="l">
              <a:lnSpc>
                <a:spcPct val="90000"/>
              </a:lnSpc>
              <a:spcBef>
                <a:spcPts val="375"/>
              </a:spcBef>
              <a:spcAft>
                <a:spcPts val="0"/>
              </a:spcAft>
              <a:buClr>
                <a:schemeClr val="dk1"/>
              </a:buClr>
              <a:buSzPts val="1200"/>
              <a:buChar char="○"/>
              <a:defRPr sz="1200"/>
            </a:lvl2pPr>
            <a:lvl3pPr indent="-304800" lvl="2" marL="1371600" rtl="0" algn="l">
              <a:lnSpc>
                <a:spcPct val="90000"/>
              </a:lnSpc>
              <a:spcBef>
                <a:spcPts val="375"/>
              </a:spcBef>
              <a:spcAft>
                <a:spcPts val="0"/>
              </a:spcAft>
              <a:buClr>
                <a:schemeClr val="dk1"/>
              </a:buClr>
              <a:buSzPts val="1200"/>
              <a:buChar char="■"/>
              <a:defRPr sz="1200"/>
            </a:lvl3pPr>
            <a:lvl4pPr indent="-304800" lvl="3" marL="1828800" rtl="0" algn="l">
              <a:lnSpc>
                <a:spcPct val="90000"/>
              </a:lnSpc>
              <a:spcBef>
                <a:spcPts val="375"/>
              </a:spcBef>
              <a:spcAft>
                <a:spcPts val="0"/>
              </a:spcAft>
              <a:buClr>
                <a:schemeClr val="dk1"/>
              </a:buClr>
              <a:buSzPts val="1200"/>
              <a:buChar char="●"/>
              <a:defRPr sz="1200"/>
            </a:lvl4pPr>
            <a:lvl5pPr indent="-304800" lvl="4" marL="2286000" rtl="0" algn="l">
              <a:lnSpc>
                <a:spcPct val="90000"/>
              </a:lnSpc>
              <a:spcBef>
                <a:spcPts val="375"/>
              </a:spcBef>
              <a:spcAft>
                <a:spcPts val="0"/>
              </a:spcAft>
              <a:buClr>
                <a:schemeClr val="dk1"/>
              </a:buClr>
              <a:buSzPts val="1200"/>
              <a:buChar char="○"/>
              <a:defRPr sz="120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Heading, bullets, image (Light)" showMasterSp="0">
  <p:cSld name="2_Heading, bullets, image (Light)">
    <p:bg>
      <p:bgPr>
        <a:solidFill>
          <a:schemeClr val="dk2"/>
        </a:solidFill>
      </p:bgPr>
    </p:bg>
    <p:spTree>
      <p:nvGrpSpPr>
        <p:cNvPr id="1473" name="Shape 1473"/>
        <p:cNvGrpSpPr/>
        <p:nvPr/>
      </p:nvGrpSpPr>
      <p:grpSpPr>
        <a:xfrm>
          <a:off x="0" y="0"/>
          <a:ext cx="0" cy="0"/>
          <a:chOff x="0" y="0"/>
          <a:chExt cx="0" cy="0"/>
        </a:xfrm>
      </p:grpSpPr>
      <p:cxnSp>
        <p:nvCxnSpPr>
          <p:cNvPr id="1474" name="Google Shape;1474;p47"/>
          <p:cNvCxnSpPr/>
          <p:nvPr/>
        </p:nvCxnSpPr>
        <p:spPr>
          <a:xfrm>
            <a:off x="431800" y="702773"/>
            <a:ext cx="3921000" cy="0"/>
          </a:xfrm>
          <a:prstGeom prst="straightConnector1">
            <a:avLst/>
          </a:prstGeom>
          <a:noFill/>
          <a:ln cap="flat" cmpd="sng" w="25400">
            <a:solidFill>
              <a:schemeClr val="lt1"/>
            </a:solidFill>
            <a:prstDash val="solid"/>
            <a:miter lim="800000"/>
            <a:headEnd len="sm" w="sm" type="none"/>
            <a:tailEnd len="sm" w="sm" type="none"/>
          </a:ln>
        </p:spPr>
      </p:cxnSp>
      <p:sp>
        <p:nvSpPr>
          <p:cNvPr id="1475" name="Google Shape;1475;p47"/>
          <p:cNvSpPr txBox="1"/>
          <p:nvPr>
            <p:ph idx="1" type="body"/>
          </p:nvPr>
        </p:nvSpPr>
        <p:spPr>
          <a:xfrm>
            <a:off x="431799" y="702659"/>
            <a:ext cx="3921000" cy="5451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lt1"/>
              </a:buClr>
              <a:buSzPts val="2800"/>
              <a:buNone/>
              <a:defRPr sz="2800">
                <a:solidFill>
                  <a:schemeClr val="lt1"/>
                </a:solidFill>
              </a:defRPr>
            </a:lvl1pPr>
            <a:lvl2pPr indent="-342900" lvl="1" marL="914400" rtl="0" algn="l">
              <a:lnSpc>
                <a:spcPct val="90000"/>
              </a:lnSpc>
              <a:spcBef>
                <a:spcPts val="375"/>
              </a:spcBef>
              <a:spcAft>
                <a:spcPts val="0"/>
              </a:spcAft>
              <a:buClr>
                <a:schemeClr val="dk1"/>
              </a:buClr>
              <a:buSzPts val="1800"/>
              <a:buChar char="○"/>
              <a:defRPr sz="1800"/>
            </a:lvl2pPr>
            <a:lvl3pPr indent="-342900" lvl="2" marL="1371600" rtl="0" algn="l">
              <a:lnSpc>
                <a:spcPct val="90000"/>
              </a:lnSpc>
              <a:spcBef>
                <a:spcPts val="375"/>
              </a:spcBef>
              <a:spcAft>
                <a:spcPts val="0"/>
              </a:spcAft>
              <a:buClr>
                <a:schemeClr val="dk1"/>
              </a:buClr>
              <a:buSzPts val="1800"/>
              <a:buChar char="■"/>
              <a:defRPr sz="1800"/>
            </a:lvl3pPr>
            <a:lvl4pPr indent="-342900" lvl="3" marL="1828800" rtl="0" algn="l">
              <a:lnSpc>
                <a:spcPct val="90000"/>
              </a:lnSpc>
              <a:spcBef>
                <a:spcPts val="375"/>
              </a:spcBef>
              <a:spcAft>
                <a:spcPts val="0"/>
              </a:spcAft>
              <a:buClr>
                <a:schemeClr val="dk1"/>
              </a:buClr>
              <a:buSzPts val="1800"/>
              <a:buChar char="●"/>
              <a:defRPr sz="1800"/>
            </a:lvl4pPr>
            <a:lvl5pPr indent="-342900" lvl="4" marL="2286000" rtl="0" algn="l">
              <a:lnSpc>
                <a:spcPct val="90000"/>
              </a:lnSpc>
              <a:spcBef>
                <a:spcPts val="375"/>
              </a:spcBef>
              <a:spcAft>
                <a:spcPts val="0"/>
              </a:spcAft>
              <a:buClr>
                <a:schemeClr val="dk1"/>
              </a:buClr>
              <a:buSzPts val="1800"/>
              <a:buChar char="○"/>
              <a:defRPr sz="180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476" name="Google Shape;1476;p47"/>
          <p:cNvSpPr/>
          <p:nvPr>
            <p:ph idx="2" type="pic"/>
          </p:nvPr>
        </p:nvSpPr>
        <p:spPr>
          <a:xfrm>
            <a:off x="5251450" y="702659"/>
            <a:ext cx="3892500" cy="3451800"/>
          </a:xfrm>
          <a:prstGeom prst="rect">
            <a:avLst/>
          </a:prstGeom>
          <a:noFill/>
          <a:ln>
            <a:noFill/>
          </a:ln>
        </p:spPr>
      </p:sp>
      <p:sp>
        <p:nvSpPr>
          <p:cNvPr id="1477" name="Google Shape;1477;p47"/>
          <p:cNvSpPr txBox="1"/>
          <p:nvPr>
            <p:ph idx="3" type="body"/>
          </p:nvPr>
        </p:nvSpPr>
        <p:spPr>
          <a:xfrm>
            <a:off x="431800" y="1325887"/>
            <a:ext cx="3921000" cy="2828700"/>
          </a:xfrm>
          <a:prstGeom prst="rect">
            <a:avLst/>
          </a:prstGeom>
          <a:noFill/>
          <a:ln>
            <a:noFill/>
          </a:ln>
        </p:spPr>
        <p:txBody>
          <a:bodyPr anchorCtr="0" anchor="t" bIns="45700" lIns="91425" spcFirstLastPara="1" rIns="91425" wrap="square" tIns="45700">
            <a:normAutofit/>
          </a:bodyPr>
          <a:lstStyle>
            <a:lvl1pPr indent="-406400" lvl="0" marL="457200" rtl="0" algn="l">
              <a:lnSpc>
                <a:spcPct val="90000"/>
              </a:lnSpc>
              <a:spcBef>
                <a:spcPts val="750"/>
              </a:spcBef>
              <a:spcAft>
                <a:spcPts val="0"/>
              </a:spcAft>
              <a:buClr>
                <a:schemeClr val="lt1"/>
              </a:buClr>
              <a:buSzPts val="2800"/>
              <a:buFont typeface="Arial"/>
              <a:buChar char="–"/>
              <a:defRPr b="0" sz="2800">
                <a:solidFill>
                  <a:schemeClr val="lt1"/>
                </a:solidFill>
              </a:defRPr>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478" name="Google Shape;1478;p47"/>
          <p:cNvSpPr txBox="1"/>
          <p:nvPr>
            <p:ph idx="4" type="body"/>
          </p:nvPr>
        </p:nvSpPr>
        <p:spPr>
          <a:xfrm>
            <a:off x="431800" y="4279697"/>
            <a:ext cx="8712300" cy="863700"/>
          </a:xfrm>
          <a:prstGeom prst="rect">
            <a:avLst/>
          </a:prstGeom>
          <a:noFill/>
          <a:ln>
            <a:noFill/>
          </a:ln>
        </p:spPr>
        <p:txBody>
          <a:bodyPr anchorCtr="0" anchor="b" bIns="72000" lIns="0" spcFirstLastPara="1" rIns="108000" wrap="square" tIns="45700">
            <a:normAutofit/>
          </a:bodyPr>
          <a:lstStyle>
            <a:lvl1pPr indent="-228600" lvl="0" marL="457200" rtl="0" algn="r">
              <a:lnSpc>
                <a:spcPct val="114000"/>
              </a:lnSpc>
              <a:spcBef>
                <a:spcPts val="750"/>
              </a:spcBef>
              <a:spcAft>
                <a:spcPts val="0"/>
              </a:spcAft>
              <a:buClr>
                <a:schemeClr val="lt1"/>
              </a:buClr>
              <a:buSzPts val="1400"/>
              <a:buNone/>
              <a:defRPr sz="1400">
                <a:solidFill>
                  <a:schemeClr val="lt1"/>
                </a:solidFill>
              </a:defRPr>
            </a:lvl1pPr>
            <a:lvl2pPr indent="-304800" lvl="1" marL="914400" rtl="0" algn="l">
              <a:lnSpc>
                <a:spcPct val="90000"/>
              </a:lnSpc>
              <a:spcBef>
                <a:spcPts val="375"/>
              </a:spcBef>
              <a:spcAft>
                <a:spcPts val="0"/>
              </a:spcAft>
              <a:buClr>
                <a:schemeClr val="dk1"/>
              </a:buClr>
              <a:buSzPts val="1200"/>
              <a:buChar char="○"/>
              <a:defRPr sz="1200"/>
            </a:lvl2pPr>
            <a:lvl3pPr indent="-304800" lvl="2" marL="1371600" rtl="0" algn="l">
              <a:lnSpc>
                <a:spcPct val="90000"/>
              </a:lnSpc>
              <a:spcBef>
                <a:spcPts val="375"/>
              </a:spcBef>
              <a:spcAft>
                <a:spcPts val="0"/>
              </a:spcAft>
              <a:buClr>
                <a:schemeClr val="dk1"/>
              </a:buClr>
              <a:buSzPts val="1200"/>
              <a:buChar char="■"/>
              <a:defRPr sz="1200"/>
            </a:lvl3pPr>
            <a:lvl4pPr indent="-304800" lvl="3" marL="1828800" rtl="0" algn="l">
              <a:lnSpc>
                <a:spcPct val="90000"/>
              </a:lnSpc>
              <a:spcBef>
                <a:spcPts val="375"/>
              </a:spcBef>
              <a:spcAft>
                <a:spcPts val="0"/>
              </a:spcAft>
              <a:buClr>
                <a:schemeClr val="dk1"/>
              </a:buClr>
              <a:buSzPts val="1200"/>
              <a:buChar char="●"/>
              <a:defRPr sz="1200"/>
            </a:lvl4pPr>
            <a:lvl5pPr indent="-304800" lvl="4" marL="2286000" rtl="0" algn="l">
              <a:lnSpc>
                <a:spcPct val="90000"/>
              </a:lnSpc>
              <a:spcBef>
                <a:spcPts val="375"/>
              </a:spcBef>
              <a:spcAft>
                <a:spcPts val="0"/>
              </a:spcAft>
              <a:buClr>
                <a:schemeClr val="dk1"/>
              </a:buClr>
              <a:buSzPts val="1200"/>
              <a:buChar char="○"/>
              <a:defRPr sz="120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2744">
          <p15:clr>
            <a:srgbClr val="FBAE40"/>
          </p15:clr>
        </p15:guide>
        <p15:guide id="5" pos="5488">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Blank, title (Dark)" showMasterSp="0">
  <p:cSld name="1_Blank, title (Dark)">
    <p:bg>
      <p:bgPr>
        <a:solidFill>
          <a:schemeClr val="dk2"/>
        </a:solidFill>
      </p:bgPr>
    </p:bg>
    <p:spTree>
      <p:nvGrpSpPr>
        <p:cNvPr id="1479" name="Shape 1479"/>
        <p:cNvGrpSpPr/>
        <p:nvPr/>
      </p:nvGrpSpPr>
      <p:grpSpPr>
        <a:xfrm>
          <a:off x="0" y="0"/>
          <a:ext cx="0" cy="0"/>
          <a:chOff x="0" y="0"/>
          <a:chExt cx="0" cy="0"/>
        </a:xfrm>
      </p:grpSpPr>
      <p:cxnSp>
        <p:nvCxnSpPr>
          <p:cNvPr id="1480" name="Google Shape;1480;p48"/>
          <p:cNvCxnSpPr/>
          <p:nvPr/>
        </p:nvCxnSpPr>
        <p:spPr>
          <a:xfrm>
            <a:off x="431800" y="428485"/>
            <a:ext cx="8280300" cy="0"/>
          </a:xfrm>
          <a:prstGeom prst="straightConnector1">
            <a:avLst/>
          </a:prstGeom>
          <a:noFill/>
          <a:ln cap="flat" cmpd="sng" w="38100">
            <a:solidFill>
              <a:schemeClr val="lt1"/>
            </a:solidFill>
            <a:prstDash val="solid"/>
            <a:miter lim="800000"/>
            <a:headEnd len="sm" w="sm" type="none"/>
            <a:tailEnd len="sm" w="sm" type="none"/>
          </a:ln>
        </p:spPr>
      </p:cxnSp>
      <p:sp>
        <p:nvSpPr>
          <p:cNvPr id="1481" name="Google Shape;1481;p48"/>
          <p:cNvSpPr txBox="1"/>
          <p:nvPr>
            <p:ph idx="1" type="body"/>
          </p:nvPr>
        </p:nvSpPr>
        <p:spPr>
          <a:xfrm>
            <a:off x="431800" y="411163"/>
            <a:ext cx="8280300" cy="7014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lt1"/>
              </a:buClr>
              <a:buSzPts val="3400"/>
              <a:buNone/>
              <a:defRPr sz="3400">
                <a:solidFill>
                  <a:schemeClr val="lt1"/>
                </a:solidFill>
              </a:defRPr>
            </a:lvl1pPr>
            <a:lvl2pPr indent="-342900" lvl="1" marL="914400" rtl="0" algn="l">
              <a:lnSpc>
                <a:spcPct val="90000"/>
              </a:lnSpc>
              <a:spcBef>
                <a:spcPts val="375"/>
              </a:spcBef>
              <a:spcAft>
                <a:spcPts val="0"/>
              </a:spcAft>
              <a:buClr>
                <a:schemeClr val="dk1"/>
              </a:buClr>
              <a:buSzPts val="1800"/>
              <a:buChar char="○"/>
              <a:defRPr sz="1800"/>
            </a:lvl2pPr>
            <a:lvl3pPr indent="-342900" lvl="2" marL="1371600" rtl="0" algn="l">
              <a:lnSpc>
                <a:spcPct val="90000"/>
              </a:lnSpc>
              <a:spcBef>
                <a:spcPts val="375"/>
              </a:spcBef>
              <a:spcAft>
                <a:spcPts val="0"/>
              </a:spcAft>
              <a:buClr>
                <a:schemeClr val="dk1"/>
              </a:buClr>
              <a:buSzPts val="1800"/>
              <a:buChar char="■"/>
              <a:defRPr sz="1800"/>
            </a:lvl3pPr>
            <a:lvl4pPr indent="-342900" lvl="3" marL="1828800" rtl="0" algn="l">
              <a:lnSpc>
                <a:spcPct val="90000"/>
              </a:lnSpc>
              <a:spcBef>
                <a:spcPts val="375"/>
              </a:spcBef>
              <a:spcAft>
                <a:spcPts val="0"/>
              </a:spcAft>
              <a:buClr>
                <a:schemeClr val="dk1"/>
              </a:buClr>
              <a:buSzPts val="1800"/>
              <a:buChar char="●"/>
              <a:defRPr sz="1800"/>
            </a:lvl4pPr>
            <a:lvl5pPr indent="-342900" lvl="4" marL="2286000" rtl="0" algn="l">
              <a:lnSpc>
                <a:spcPct val="90000"/>
              </a:lnSpc>
              <a:spcBef>
                <a:spcPts val="375"/>
              </a:spcBef>
              <a:spcAft>
                <a:spcPts val="0"/>
              </a:spcAft>
              <a:buClr>
                <a:schemeClr val="dk1"/>
              </a:buClr>
              <a:buSzPts val="1800"/>
              <a:buChar char="○"/>
              <a:defRPr sz="180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482" name="Google Shape;1482;p48"/>
          <p:cNvSpPr txBox="1"/>
          <p:nvPr>
            <p:ph idx="2" type="body"/>
          </p:nvPr>
        </p:nvSpPr>
        <p:spPr>
          <a:xfrm>
            <a:off x="431801" y="1447800"/>
            <a:ext cx="5645100" cy="2651700"/>
          </a:xfrm>
          <a:prstGeom prst="rect">
            <a:avLst/>
          </a:prstGeom>
          <a:noFill/>
          <a:ln>
            <a:noFill/>
          </a:ln>
        </p:spPr>
        <p:txBody>
          <a:bodyPr anchorCtr="0" anchor="t" bIns="45700" lIns="91425" spcFirstLastPara="1" rIns="91425" wrap="square" tIns="45700">
            <a:normAutofit/>
          </a:bodyPr>
          <a:lstStyle>
            <a:lvl1pPr indent="-406400" lvl="0" marL="457200" rtl="0" algn="l">
              <a:lnSpc>
                <a:spcPct val="90000"/>
              </a:lnSpc>
              <a:spcBef>
                <a:spcPts val="750"/>
              </a:spcBef>
              <a:spcAft>
                <a:spcPts val="0"/>
              </a:spcAft>
              <a:buClr>
                <a:schemeClr val="lt1"/>
              </a:buClr>
              <a:buSzPts val="2800"/>
              <a:buFont typeface="Arial"/>
              <a:buChar char="–"/>
              <a:defRPr sz="2800">
                <a:solidFill>
                  <a:schemeClr val="lt1"/>
                </a:solidFill>
              </a:defRPr>
            </a:lvl1pPr>
            <a:lvl2pPr indent="-342900" lvl="1" marL="914400" rtl="0" algn="l">
              <a:lnSpc>
                <a:spcPct val="90000"/>
              </a:lnSpc>
              <a:spcBef>
                <a:spcPts val="375"/>
              </a:spcBef>
              <a:spcAft>
                <a:spcPts val="0"/>
              </a:spcAft>
              <a:buClr>
                <a:schemeClr val="dk1"/>
              </a:buClr>
              <a:buSzPts val="1800"/>
              <a:buChar char="○"/>
              <a:defRPr sz="1800"/>
            </a:lvl2pPr>
            <a:lvl3pPr indent="-342900" lvl="2" marL="1371600" rtl="0" algn="l">
              <a:lnSpc>
                <a:spcPct val="90000"/>
              </a:lnSpc>
              <a:spcBef>
                <a:spcPts val="375"/>
              </a:spcBef>
              <a:spcAft>
                <a:spcPts val="0"/>
              </a:spcAft>
              <a:buClr>
                <a:schemeClr val="dk1"/>
              </a:buClr>
              <a:buSzPts val="1800"/>
              <a:buChar char="■"/>
              <a:defRPr sz="1800"/>
            </a:lvl3pPr>
            <a:lvl4pPr indent="-342900" lvl="3" marL="1828800" rtl="0" algn="l">
              <a:lnSpc>
                <a:spcPct val="90000"/>
              </a:lnSpc>
              <a:spcBef>
                <a:spcPts val="375"/>
              </a:spcBef>
              <a:spcAft>
                <a:spcPts val="0"/>
              </a:spcAft>
              <a:buClr>
                <a:schemeClr val="dk1"/>
              </a:buClr>
              <a:buSzPts val="1800"/>
              <a:buChar char="●"/>
              <a:defRPr sz="1800"/>
            </a:lvl4pPr>
            <a:lvl5pPr indent="-342900" lvl="4" marL="2286000" rtl="0" algn="l">
              <a:lnSpc>
                <a:spcPct val="90000"/>
              </a:lnSpc>
              <a:spcBef>
                <a:spcPts val="375"/>
              </a:spcBef>
              <a:spcAft>
                <a:spcPts val="0"/>
              </a:spcAft>
              <a:buClr>
                <a:schemeClr val="dk1"/>
              </a:buClr>
              <a:buSzPts val="1800"/>
              <a:buChar char="○"/>
              <a:defRPr sz="180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483" name="Google Shape;1483;p48"/>
          <p:cNvSpPr txBox="1"/>
          <p:nvPr>
            <p:ph idx="3" type="body"/>
          </p:nvPr>
        </p:nvSpPr>
        <p:spPr>
          <a:xfrm>
            <a:off x="431800" y="4279697"/>
            <a:ext cx="8712300" cy="863700"/>
          </a:xfrm>
          <a:prstGeom prst="rect">
            <a:avLst/>
          </a:prstGeom>
          <a:noFill/>
          <a:ln>
            <a:noFill/>
          </a:ln>
        </p:spPr>
        <p:txBody>
          <a:bodyPr anchorCtr="0" anchor="b" bIns="72000" lIns="0" spcFirstLastPara="1" rIns="108000" wrap="square" tIns="45700">
            <a:normAutofit/>
          </a:bodyPr>
          <a:lstStyle>
            <a:lvl1pPr indent="-228600" lvl="0" marL="457200" rtl="0" algn="r">
              <a:lnSpc>
                <a:spcPct val="114000"/>
              </a:lnSpc>
              <a:spcBef>
                <a:spcPts val="750"/>
              </a:spcBef>
              <a:spcAft>
                <a:spcPts val="0"/>
              </a:spcAft>
              <a:buClr>
                <a:schemeClr val="lt1"/>
              </a:buClr>
              <a:buSzPts val="1400"/>
              <a:buNone/>
              <a:defRPr sz="1400">
                <a:solidFill>
                  <a:schemeClr val="lt1"/>
                </a:solidFill>
              </a:defRPr>
            </a:lvl1pPr>
            <a:lvl2pPr indent="-304800" lvl="1" marL="914400" rtl="0" algn="l">
              <a:lnSpc>
                <a:spcPct val="90000"/>
              </a:lnSpc>
              <a:spcBef>
                <a:spcPts val="375"/>
              </a:spcBef>
              <a:spcAft>
                <a:spcPts val="0"/>
              </a:spcAft>
              <a:buClr>
                <a:schemeClr val="dk1"/>
              </a:buClr>
              <a:buSzPts val="1200"/>
              <a:buChar char="○"/>
              <a:defRPr sz="1200"/>
            </a:lvl2pPr>
            <a:lvl3pPr indent="-304800" lvl="2" marL="1371600" rtl="0" algn="l">
              <a:lnSpc>
                <a:spcPct val="90000"/>
              </a:lnSpc>
              <a:spcBef>
                <a:spcPts val="375"/>
              </a:spcBef>
              <a:spcAft>
                <a:spcPts val="0"/>
              </a:spcAft>
              <a:buClr>
                <a:schemeClr val="dk1"/>
              </a:buClr>
              <a:buSzPts val="1200"/>
              <a:buChar char="■"/>
              <a:defRPr sz="1200"/>
            </a:lvl3pPr>
            <a:lvl4pPr indent="-304800" lvl="3" marL="1828800" rtl="0" algn="l">
              <a:lnSpc>
                <a:spcPct val="90000"/>
              </a:lnSpc>
              <a:spcBef>
                <a:spcPts val="375"/>
              </a:spcBef>
              <a:spcAft>
                <a:spcPts val="0"/>
              </a:spcAft>
              <a:buClr>
                <a:schemeClr val="dk1"/>
              </a:buClr>
              <a:buSzPts val="1200"/>
              <a:buChar char="●"/>
              <a:defRPr sz="1200"/>
            </a:lvl4pPr>
            <a:lvl5pPr indent="-304800" lvl="4" marL="2286000" rtl="0" algn="l">
              <a:lnSpc>
                <a:spcPct val="90000"/>
              </a:lnSpc>
              <a:spcBef>
                <a:spcPts val="375"/>
              </a:spcBef>
              <a:spcAft>
                <a:spcPts val="0"/>
              </a:spcAft>
              <a:buClr>
                <a:schemeClr val="dk1"/>
              </a:buClr>
              <a:buSzPts val="1200"/>
              <a:buChar char="○"/>
              <a:defRPr sz="120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ullets, image (Dark) 5" showMasterSp="0">
  <p:cSld name="Bullets, image (Dark)_6">
    <p:bg>
      <p:bgPr>
        <a:solidFill>
          <a:schemeClr val="dk2"/>
        </a:solidFill>
      </p:bgPr>
    </p:bg>
    <p:spTree>
      <p:nvGrpSpPr>
        <p:cNvPr id="1484" name="Shape 1484"/>
        <p:cNvGrpSpPr/>
        <p:nvPr/>
      </p:nvGrpSpPr>
      <p:grpSpPr>
        <a:xfrm>
          <a:off x="0" y="0"/>
          <a:ext cx="0" cy="0"/>
          <a:chOff x="0" y="0"/>
          <a:chExt cx="0" cy="0"/>
        </a:xfrm>
      </p:grpSpPr>
      <p:sp>
        <p:nvSpPr>
          <p:cNvPr id="1485" name="Google Shape;1485;p49"/>
          <p:cNvSpPr txBox="1"/>
          <p:nvPr>
            <p:ph idx="1" type="body"/>
          </p:nvPr>
        </p:nvSpPr>
        <p:spPr>
          <a:xfrm>
            <a:off x="431801" y="682938"/>
            <a:ext cx="3921000" cy="3471600"/>
          </a:xfrm>
          <a:prstGeom prst="rect">
            <a:avLst/>
          </a:prstGeom>
          <a:noFill/>
          <a:ln>
            <a:noFill/>
          </a:ln>
        </p:spPr>
        <p:txBody>
          <a:bodyPr anchorCtr="0" anchor="t" bIns="45700" lIns="91425" spcFirstLastPara="1" rIns="91425" wrap="square" tIns="45700">
            <a:normAutofit/>
          </a:bodyPr>
          <a:lstStyle>
            <a:lvl1pPr indent="-406400" lvl="0" marL="457200" rtl="0" algn="l">
              <a:lnSpc>
                <a:spcPct val="90000"/>
              </a:lnSpc>
              <a:spcBef>
                <a:spcPts val="750"/>
              </a:spcBef>
              <a:spcAft>
                <a:spcPts val="0"/>
              </a:spcAft>
              <a:buClr>
                <a:schemeClr val="lt1"/>
              </a:buClr>
              <a:buSzPts val="2800"/>
              <a:buFont typeface="Arial"/>
              <a:buChar char="–"/>
              <a:defRPr sz="2800">
                <a:solidFill>
                  <a:schemeClr val="lt1"/>
                </a:solidFill>
              </a:defRPr>
            </a:lvl1pPr>
            <a:lvl2pPr indent="-342900" lvl="1" marL="914400" rtl="0" algn="l">
              <a:lnSpc>
                <a:spcPct val="90000"/>
              </a:lnSpc>
              <a:spcBef>
                <a:spcPts val="375"/>
              </a:spcBef>
              <a:spcAft>
                <a:spcPts val="0"/>
              </a:spcAft>
              <a:buClr>
                <a:schemeClr val="dk1"/>
              </a:buClr>
              <a:buSzPts val="1800"/>
              <a:buChar char="○"/>
              <a:defRPr sz="1800"/>
            </a:lvl2pPr>
            <a:lvl3pPr indent="-342900" lvl="2" marL="1371600" rtl="0" algn="l">
              <a:lnSpc>
                <a:spcPct val="90000"/>
              </a:lnSpc>
              <a:spcBef>
                <a:spcPts val="375"/>
              </a:spcBef>
              <a:spcAft>
                <a:spcPts val="0"/>
              </a:spcAft>
              <a:buClr>
                <a:schemeClr val="dk1"/>
              </a:buClr>
              <a:buSzPts val="1800"/>
              <a:buChar char="■"/>
              <a:defRPr sz="1800"/>
            </a:lvl3pPr>
            <a:lvl4pPr indent="-342900" lvl="3" marL="1828800" rtl="0" algn="l">
              <a:lnSpc>
                <a:spcPct val="90000"/>
              </a:lnSpc>
              <a:spcBef>
                <a:spcPts val="375"/>
              </a:spcBef>
              <a:spcAft>
                <a:spcPts val="0"/>
              </a:spcAft>
              <a:buClr>
                <a:schemeClr val="dk1"/>
              </a:buClr>
              <a:buSzPts val="1800"/>
              <a:buChar char="●"/>
              <a:defRPr sz="1800"/>
            </a:lvl4pPr>
            <a:lvl5pPr indent="-342900" lvl="4" marL="2286000" rtl="0" algn="l">
              <a:lnSpc>
                <a:spcPct val="90000"/>
              </a:lnSpc>
              <a:spcBef>
                <a:spcPts val="375"/>
              </a:spcBef>
              <a:spcAft>
                <a:spcPts val="0"/>
              </a:spcAft>
              <a:buClr>
                <a:schemeClr val="dk1"/>
              </a:buClr>
              <a:buSzPts val="1800"/>
              <a:buChar char="○"/>
              <a:defRPr sz="180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486" name="Google Shape;1486;p49"/>
          <p:cNvSpPr/>
          <p:nvPr>
            <p:ph idx="2" type="pic"/>
          </p:nvPr>
        </p:nvSpPr>
        <p:spPr>
          <a:xfrm>
            <a:off x="5251450" y="702659"/>
            <a:ext cx="3892500" cy="3471600"/>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750"/>
              </a:spcBef>
              <a:spcAft>
                <a:spcPts val="0"/>
              </a:spcAft>
              <a:buClr>
                <a:schemeClr val="lt1"/>
              </a:buClr>
              <a:buSzPts val="2100"/>
              <a:buFont typeface="Arial"/>
              <a:buNone/>
              <a:defRPr b="0" i="0" sz="2100" u="none" cap="none" strike="noStrike">
                <a:solidFill>
                  <a:schemeClr val="lt1"/>
                </a:solidFill>
                <a:latin typeface="Arial"/>
                <a:ea typeface="Arial"/>
                <a:cs typeface="Arial"/>
                <a:sym typeface="Arial"/>
              </a:defRPr>
            </a:lvl1pPr>
            <a:lvl2pPr lvl="1" marR="0" rtl="0" algn="l">
              <a:lnSpc>
                <a:spcPct val="90000"/>
              </a:lnSpc>
              <a:spcBef>
                <a:spcPts val="375"/>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2pPr>
            <a:lvl3pPr lvl="2" marR="0" rtl="0" algn="l">
              <a:lnSpc>
                <a:spcPct val="90000"/>
              </a:lnSpc>
              <a:spcBef>
                <a:spcPts val="375"/>
              </a:spcBef>
              <a:spcAft>
                <a:spcPts val="0"/>
              </a:spcAft>
              <a:buClr>
                <a:schemeClr val="dk1"/>
              </a:buClr>
              <a:buSzPts val="1500"/>
              <a:buFont typeface="Arial"/>
              <a:buChar char="•"/>
              <a:defRPr b="0" i="0" sz="1500" u="none" cap="none" strike="noStrike">
                <a:solidFill>
                  <a:schemeClr val="dk1"/>
                </a:solidFill>
                <a:latin typeface="Arial"/>
                <a:ea typeface="Arial"/>
                <a:cs typeface="Arial"/>
                <a:sym typeface="Arial"/>
              </a:defRPr>
            </a:lvl3pPr>
            <a:lvl4pPr lvl="3"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Arial"/>
                <a:ea typeface="Arial"/>
                <a:cs typeface="Arial"/>
                <a:sym typeface="Arial"/>
              </a:defRPr>
            </a:lvl4pPr>
            <a:lvl5pPr lvl="4"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Arial"/>
                <a:ea typeface="Arial"/>
                <a:cs typeface="Arial"/>
                <a:sym typeface="Arial"/>
              </a:defRPr>
            </a:lvl5pPr>
            <a:lvl6pPr lvl="5"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6pPr>
            <a:lvl7pPr lvl="6"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7pPr>
            <a:lvl8pPr lvl="7"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8pPr>
            <a:lvl9pPr lvl="8"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9pPr>
          </a:lstStyle>
          <a:p/>
        </p:txBody>
      </p:sp>
      <p:sp>
        <p:nvSpPr>
          <p:cNvPr id="1487" name="Google Shape;1487;p49"/>
          <p:cNvSpPr txBox="1"/>
          <p:nvPr>
            <p:ph idx="3" type="body"/>
          </p:nvPr>
        </p:nvSpPr>
        <p:spPr>
          <a:xfrm>
            <a:off x="431800" y="4279697"/>
            <a:ext cx="8712300" cy="863700"/>
          </a:xfrm>
          <a:prstGeom prst="rect">
            <a:avLst/>
          </a:prstGeom>
          <a:noFill/>
          <a:ln>
            <a:noFill/>
          </a:ln>
        </p:spPr>
        <p:txBody>
          <a:bodyPr anchorCtr="0" anchor="b" bIns="72000" lIns="0" spcFirstLastPara="1" rIns="108000" wrap="square" tIns="45700">
            <a:normAutofit/>
          </a:bodyPr>
          <a:lstStyle>
            <a:lvl1pPr indent="-228600" lvl="0" marL="457200" rtl="0" algn="r">
              <a:lnSpc>
                <a:spcPct val="114000"/>
              </a:lnSpc>
              <a:spcBef>
                <a:spcPts val="750"/>
              </a:spcBef>
              <a:spcAft>
                <a:spcPts val="0"/>
              </a:spcAft>
              <a:buClr>
                <a:schemeClr val="lt1"/>
              </a:buClr>
              <a:buSzPts val="1400"/>
              <a:buNone/>
              <a:defRPr sz="1400">
                <a:solidFill>
                  <a:schemeClr val="lt1"/>
                </a:solidFill>
              </a:defRPr>
            </a:lvl1pPr>
            <a:lvl2pPr indent="-304800" lvl="1" marL="914400" rtl="0" algn="l">
              <a:lnSpc>
                <a:spcPct val="90000"/>
              </a:lnSpc>
              <a:spcBef>
                <a:spcPts val="375"/>
              </a:spcBef>
              <a:spcAft>
                <a:spcPts val="0"/>
              </a:spcAft>
              <a:buClr>
                <a:schemeClr val="dk1"/>
              </a:buClr>
              <a:buSzPts val="1200"/>
              <a:buChar char="○"/>
              <a:defRPr sz="1200"/>
            </a:lvl2pPr>
            <a:lvl3pPr indent="-304800" lvl="2" marL="1371600" rtl="0" algn="l">
              <a:lnSpc>
                <a:spcPct val="90000"/>
              </a:lnSpc>
              <a:spcBef>
                <a:spcPts val="375"/>
              </a:spcBef>
              <a:spcAft>
                <a:spcPts val="0"/>
              </a:spcAft>
              <a:buClr>
                <a:schemeClr val="dk1"/>
              </a:buClr>
              <a:buSzPts val="1200"/>
              <a:buChar char="■"/>
              <a:defRPr sz="1200"/>
            </a:lvl3pPr>
            <a:lvl4pPr indent="-304800" lvl="3" marL="1828800" rtl="0" algn="l">
              <a:lnSpc>
                <a:spcPct val="90000"/>
              </a:lnSpc>
              <a:spcBef>
                <a:spcPts val="375"/>
              </a:spcBef>
              <a:spcAft>
                <a:spcPts val="0"/>
              </a:spcAft>
              <a:buClr>
                <a:schemeClr val="dk1"/>
              </a:buClr>
              <a:buSzPts val="1200"/>
              <a:buChar char="●"/>
              <a:defRPr sz="1200"/>
            </a:lvl4pPr>
            <a:lvl5pPr indent="-304800" lvl="4" marL="2286000" rtl="0" algn="l">
              <a:lnSpc>
                <a:spcPct val="90000"/>
              </a:lnSpc>
              <a:spcBef>
                <a:spcPts val="375"/>
              </a:spcBef>
              <a:spcAft>
                <a:spcPts val="0"/>
              </a:spcAft>
              <a:buClr>
                <a:schemeClr val="dk1"/>
              </a:buClr>
              <a:buSzPts val="1200"/>
              <a:buChar char="○"/>
              <a:defRPr sz="120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2744">
          <p15:clr>
            <a:srgbClr val="FBAE40"/>
          </p15:clr>
        </p15:guide>
        <p15:guide id="5" pos="5488">
          <p15:clr>
            <a:srgbClr val="FBAE40"/>
          </p15:clr>
        </p15:guide>
      </p15:sldGuideLst>
    </p:ext>
  </p:extLst>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itle (Dark) 4" showMasterSp="0">
  <p:cSld name="Blank, title (Dark)_4">
    <p:bg>
      <p:bgPr>
        <a:solidFill>
          <a:schemeClr val="dk2"/>
        </a:solidFill>
      </p:bgPr>
    </p:bg>
    <p:spTree>
      <p:nvGrpSpPr>
        <p:cNvPr id="1488" name="Shape 1488"/>
        <p:cNvGrpSpPr/>
        <p:nvPr/>
      </p:nvGrpSpPr>
      <p:grpSpPr>
        <a:xfrm>
          <a:off x="0" y="0"/>
          <a:ext cx="0" cy="0"/>
          <a:chOff x="0" y="0"/>
          <a:chExt cx="0" cy="0"/>
        </a:xfrm>
      </p:grpSpPr>
      <p:cxnSp>
        <p:nvCxnSpPr>
          <p:cNvPr id="1489" name="Google Shape;1489;p50"/>
          <p:cNvCxnSpPr/>
          <p:nvPr/>
        </p:nvCxnSpPr>
        <p:spPr>
          <a:xfrm>
            <a:off x="431800" y="428485"/>
            <a:ext cx="8280300" cy="0"/>
          </a:xfrm>
          <a:prstGeom prst="straightConnector1">
            <a:avLst/>
          </a:prstGeom>
          <a:noFill/>
          <a:ln cap="flat" cmpd="sng" w="38100">
            <a:solidFill>
              <a:schemeClr val="lt1"/>
            </a:solidFill>
            <a:prstDash val="solid"/>
            <a:round/>
            <a:headEnd len="sm" w="sm" type="none"/>
            <a:tailEnd len="sm" w="sm" type="none"/>
          </a:ln>
        </p:spPr>
      </p:cxnSp>
      <p:sp>
        <p:nvSpPr>
          <p:cNvPr id="1490" name="Google Shape;1490;p50"/>
          <p:cNvSpPr txBox="1"/>
          <p:nvPr>
            <p:ph idx="1" type="body"/>
          </p:nvPr>
        </p:nvSpPr>
        <p:spPr>
          <a:xfrm>
            <a:off x="431800" y="411163"/>
            <a:ext cx="8280300" cy="7014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3400"/>
              <a:buNone/>
              <a:defRPr sz="3400">
                <a:solidFill>
                  <a:schemeClr val="lt1"/>
                </a:solidFill>
              </a:defRPr>
            </a:lvl1pPr>
            <a:lvl2pPr indent="-342900" lvl="1" marL="914400" rtl="0" algn="l">
              <a:spcBef>
                <a:spcPts val="800"/>
              </a:spcBef>
              <a:spcAft>
                <a:spcPts val="0"/>
              </a:spcAft>
              <a:buClr>
                <a:schemeClr val="dk1"/>
              </a:buClr>
              <a:buSzPts val="1800"/>
              <a:buChar char="○"/>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1491" name="Google Shape;1491;p50"/>
          <p:cNvSpPr txBox="1"/>
          <p:nvPr>
            <p:ph idx="2" type="body"/>
          </p:nvPr>
        </p:nvSpPr>
        <p:spPr>
          <a:xfrm>
            <a:off x="431801" y="1447800"/>
            <a:ext cx="5645100" cy="26517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lt1"/>
              </a:buClr>
              <a:buSzPts val="2800"/>
              <a:buFont typeface="Arial"/>
              <a:buChar char="–"/>
              <a:defRPr sz="2800">
                <a:solidFill>
                  <a:schemeClr val="lt1"/>
                </a:solidFill>
              </a:defRPr>
            </a:lvl1pPr>
            <a:lvl2pPr indent="-342900" lvl="1" marL="914400" rtl="0" algn="l">
              <a:spcBef>
                <a:spcPts val="800"/>
              </a:spcBef>
              <a:spcAft>
                <a:spcPts val="0"/>
              </a:spcAft>
              <a:buClr>
                <a:schemeClr val="dk1"/>
              </a:buClr>
              <a:buSzPts val="1800"/>
              <a:buChar char="○"/>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1492" name="Google Shape;1492;p50"/>
          <p:cNvSpPr txBox="1"/>
          <p:nvPr>
            <p:ph idx="3"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304800" lvl="1" marL="914400" rtl="0" algn="l">
              <a:spcBef>
                <a:spcPts val="0"/>
              </a:spcBef>
              <a:spcAft>
                <a:spcPts val="0"/>
              </a:spcAft>
              <a:buClr>
                <a:schemeClr val="dk1"/>
              </a:buClr>
              <a:buSzPts val="1200"/>
              <a:buChar char="○"/>
              <a:defRPr sz="1200"/>
            </a:lvl2pPr>
            <a:lvl3pPr indent="-304800" lvl="2" marL="1371600" rtl="0" algn="l">
              <a:spcBef>
                <a:spcPts val="0"/>
              </a:spcBef>
              <a:spcAft>
                <a:spcPts val="0"/>
              </a:spcAft>
              <a:buClr>
                <a:schemeClr val="dk1"/>
              </a:buClr>
              <a:buSzPts val="1200"/>
              <a:buChar char="■"/>
              <a:defRPr sz="1200"/>
            </a:lvl3pPr>
            <a:lvl4pPr indent="-304800" lvl="3" marL="1828800" rtl="0" algn="l">
              <a:spcBef>
                <a:spcPts val="0"/>
              </a:spcBef>
              <a:spcAft>
                <a:spcPts val="0"/>
              </a:spcAft>
              <a:buClr>
                <a:schemeClr val="dk1"/>
              </a:buClr>
              <a:buSzPts val="1200"/>
              <a:buChar char="●"/>
              <a:defRPr sz="1200"/>
            </a:lvl4pPr>
            <a:lvl5pPr indent="-304800" lvl="4" marL="2286000" rtl="0" algn="l">
              <a:spcBef>
                <a:spcPts val="0"/>
              </a:spcBef>
              <a:spcAft>
                <a:spcPts val="0"/>
              </a:spcAft>
              <a:buClr>
                <a:schemeClr val="dk1"/>
              </a:buClr>
              <a:buSzPts val="1200"/>
              <a:buChar char="○"/>
              <a:defRPr sz="12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65" name="Shape 265"/>
        <p:cNvGrpSpPr/>
        <p:nvPr/>
      </p:nvGrpSpPr>
      <p:grpSpPr>
        <a:xfrm>
          <a:off x="0" y="0"/>
          <a:ext cx="0" cy="0"/>
          <a:chOff x="0" y="0"/>
          <a:chExt cx="0" cy="0"/>
        </a:xfrm>
      </p:grpSpPr>
      <p:grpSp>
        <p:nvGrpSpPr>
          <p:cNvPr id="266" name="Google Shape;266;p6"/>
          <p:cNvGrpSpPr/>
          <p:nvPr/>
        </p:nvGrpSpPr>
        <p:grpSpPr>
          <a:xfrm rot="6208042">
            <a:off x="8180715" y="49402"/>
            <a:ext cx="1095906" cy="870574"/>
            <a:chOff x="2408692" y="-569353"/>
            <a:chExt cx="3769974" cy="2558659"/>
          </a:xfrm>
        </p:grpSpPr>
        <p:sp>
          <p:nvSpPr>
            <p:cNvPr id="267" name="Google Shape;267;p6"/>
            <p:cNvSpPr/>
            <p:nvPr/>
          </p:nvSpPr>
          <p:spPr>
            <a:xfrm rot="-5400000">
              <a:off x="2983957" y="-632355"/>
              <a:ext cx="1179387" cy="2329918"/>
            </a:xfrm>
            <a:custGeom>
              <a:rect b="b" l="l" r="r" t="t"/>
              <a:pathLst>
                <a:path extrusionOk="0" h="68306" w="34576">
                  <a:moveTo>
                    <a:pt x="34323" y="1"/>
                  </a:moveTo>
                  <a:cubicBezTo>
                    <a:pt x="34241" y="1"/>
                    <a:pt x="34164" y="46"/>
                    <a:pt x="34148" y="144"/>
                  </a:cubicBezTo>
                  <a:cubicBezTo>
                    <a:pt x="33220" y="4983"/>
                    <a:pt x="32051" y="9782"/>
                    <a:pt x="30599" y="14501"/>
                  </a:cubicBezTo>
                  <a:cubicBezTo>
                    <a:pt x="29147" y="19219"/>
                    <a:pt x="27453" y="23857"/>
                    <a:pt x="25477" y="28374"/>
                  </a:cubicBezTo>
                  <a:cubicBezTo>
                    <a:pt x="23501" y="32972"/>
                    <a:pt x="21283" y="37489"/>
                    <a:pt x="18823" y="41884"/>
                  </a:cubicBezTo>
                  <a:cubicBezTo>
                    <a:pt x="16363" y="46240"/>
                    <a:pt x="13701" y="50515"/>
                    <a:pt x="10798" y="54588"/>
                  </a:cubicBezTo>
                  <a:cubicBezTo>
                    <a:pt x="7853" y="58742"/>
                    <a:pt x="4708" y="62735"/>
                    <a:pt x="1401" y="66566"/>
                  </a:cubicBezTo>
                  <a:cubicBezTo>
                    <a:pt x="957" y="67009"/>
                    <a:pt x="554" y="67493"/>
                    <a:pt x="151" y="67937"/>
                  </a:cubicBezTo>
                  <a:cubicBezTo>
                    <a:pt x="0" y="68088"/>
                    <a:pt x="142" y="68306"/>
                    <a:pt x="291" y="68306"/>
                  </a:cubicBezTo>
                  <a:cubicBezTo>
                    <a:pt x="341" y="68306"/>
                    <a:pt x="392" y="68281"/>
                    <a:pt x="433" y="68219"/>
                  </a:cubicBezTo>
                  <a:cubicBezTo>
                    <a:pt x="3821" y="64469"/>
                    <a:pt x="7007" y="60516"/>
                    <a:pt x="10031" y="56403"/>
                  </a:cubicBezTo>
                  <a:cubicBezTo>
                    <a:pt x="12975" y="52289"/>
                    <a:pt x="15758" y="48055"/>
                    <a:pt x="18258" y="43659"/>
                  </a:cubicBezTo>
                  <a:cubicBezTo>
                    <a:pt x="20759" y="39344"/>
                    <a:pt x="23058" y="34907"/>
                    <a:pt x="25074" y="30350"/>
                  </a:cubicBezTo>
                  <a:cubicBezTo>
                    <a:pt x="27131" y="25793"/>
                    <a:pt x="28905" y="21115"/>
                    <a:pt x="30438" y="16396"/>
                  </a:cubicBezTo>
                  <a:cubicBezTo>
                    <a:pt x="31970" y="11678"/>
                    <a:pt x="33220" y="6879"/>
                    <a:pt x="34229" y="2039"/>
                  </a:cubicBezTo>
                  <a:cubicBezTo>
                    <a:pt x="34350" y="1434"/>
                    <a:pt x="34430" y="870"/>
                    <a:pt x="34551" y="265"/>
                  </a:cubicBezTo>
                  <a:cubicBezTo>
                    <a:pt x="34575" y="97"/>
                    <a:pt x="34443" y="1"/>
                    <a:pt x="34323" y="1"/>
                  </a:cubicBez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8" name="Google Shape;268;p6"/>
            <p:cNvSpPr/>
            <p:nvPr/>
          </p:nvSpPr>
          <p:spPr>
            <a:xfrm rot="-5400000">
              <a:off x="4373138" y="135649"/>
              <a:ext cx="1434803" cy="2176252"/>
            </a:xfrm>
            <a:custGeom>
              <a:rect b="b" l="l" r="r" t="t"/>
              <a:pathLst>
                <a:path extrusionOk="0" h="63801" w="42064">
                  <a:moveTo>
                    <a:pt x="40209" y="1"/>
                  </a:moveTo>
                  <a:cubicBezTo>
                    <a:pt x="33070" y="4074"/>
                    <a:pt x="27666" y="10365"/>
                    <a:pt x="22867" y="16818"/>
                  </a:cubicBezTo>
                  <a:cubicBezTo>
                    <a:pt x="15406" y="26900"/>
                    <a:pt x="9034" y="37789"/>
                    <a:pt x="3913" y="49243"/>
                  </a:cubicBezTo>
                  <a:cubicBezTo>
                    <a:pt x="1856" y="53881"/>
                    <a:pt x="1" y="58760"/>
                    <a:pt x="283" y="63721"/>
                  </a:cubicBezTo>
                  <a:cubicBezTo>
                    <a:pt x="417" y="63776"/>
                    <a:pt x="553" y="63801"/>
                    <a:pt x="689" y="63801"/>
                  </a:cubicBezTo>
                  <a:cubicBezTo>
                    <a:pt x="1246" y="63801"/>
                    <a:pt x="1797" y="63392"/>
                    <a:pt x="2219" y="63035"/>
                  </a:cubicBezTo>
                  <a:lnTo>
                    <a:pt x="21859" y="46460"/>
                  </a:lnTo>
                  <a:cubicBezTo>
                    <a:pt x="24521" y="44282"/>
                    <a:pt x="27061" y="41983"/>
                    <a:pt x="29481" y="39523"/>
                  </a:cubicBezTo>
                  <a:cubicBezTo>
                    <a:pt x="38152" y="30248"/>
                    <a:pt x="42064" y="11898"/>
                    <a:pt x="40209" y="1"/>
                  </a:cubicBez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9" name="Google Shape;269;p6"/>
            <p:cNvSpPr/>
            <p:nvPr/>
          </p:nvSpPr>
          <p:spPr>
            <a:xfrm rot="-5400000">
              <a:off x="3121130" y="677418"/>
              <a:ext cx="1672789" cy="950987"/>
            </a:xfrm>
            <a:custGeom>
              <a:rect b="b" l="l" r="r" t="t"/>
              <a:pathLst>
                <a:path extrusionOk="0" h="27880" w="49041">
                  <a:moveTo>
                    <a:pt x="40263" y="0"/>
                  </a:moveTo>
                  <a:cubicBezTo>
                    <a:pt x="34352" y="0"/>
                    <a:pt x="28277" y="1806"/>
                    <a:pt x="23068" y="4691"/>
                  </a:cubicBezTo>
                  <a:cubicBezTo>
                    <a:pt x="15204" y="9046"/>
                    <a:pt x="8993" y="15620"/>
                    <a:pt x="3226" y="22274"/>
                  </a:cubicBezTo>
                  <a:cubicBezTo>
                    <a:pt x="1775" y="23968"/>
                    <a:pt x="323" y="25783"/>
                    <a:pt x="0" y="27880"/>
                  </a:cubicBezTo>
                  <a:cubicBezTo>
                    <a:pt x="8389" y="24250"/>
                    <a:pt x="16938" y="21064"/>
                    <a:pt x="25609" y="18322"/>
                  </a:cubicBezTo>
                  <a:cubicBezTo>
                    <a:pt x="34320" y="15580"/>
                    <a:pt x="43273" y="8320"/>
                    <a:pt x="49040" y="1505"/>
                  </a:cubicBezTo>
                  <a:cubicBezTo>
                    <a:pt x="46248" y="470"/>
                    <a:pt x="43277" y="0"/>
                    <a:pt x="40263" y="0"/>
                  </a:cubicBez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0" name="Google Shape;270;p6"/>
            <p:cNvSpPr/>
            <p:nvPr/>
          </p:nvSpPr>
          <p:spPr>
            <a:xfrm rot="-5400000">
              <a:off x="2987658" y="-658329"/>
              <a:ext cx="641063" cy="819015"/>
            </a:xfrm>
            <a:custGeom>
              <a:rect b="b" l="l" r="r" t="t"/>
              <a:pathLst>
                <a:path extrusionOk="0" h="24011" w="18794">
                  <a:moveTo>
                    <a:pt x="719" y="0"/>
                  </a:moveTo>
                  <a:cubicBezTo>
                    <a:pt x="496" y="0"/>
                    <a:pt x="270" y="18"/>
                    <a:pt x="41" y="55"/>
                  </a:cubicBezTo>
                  <a:lnTo>
                    <a:pt x="1" y="55"/>
                  </a:lnTo>
                  <a:cubicBezTo>
                    <a:pt x="646" y="5137"/>
                    <a:pt x="3792" y="10339"/>
                    <a:pt x="6574" y="14654"/>
                  </a:cubicBezTo>
                  <a:cubicBezTo>
                    <a:pt x="9317" y="19010"/>
                    <a:pt x="13592" y="22599"/>
                    <a:pt x="18794" y="24011"/>
                  </a:cubicBezTo>
                  <a:cubicBezTo>
                    <a:pt x="16374" y="15905"/>
                    <a:pt x="11898" y="8565"/>
                    <a:pt x="5808" y="2677"/>
                  </a:cubicBezTo>
                  <a:cubicBezTo>
                    <a:pt x="4397" y="1338"/>
                    <a:pt x="2662" y="0"/>
                    <a:pt x="719" y="0"/>
                  </a:cubicBez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1" name="Google Shape;271;p6"/>
            <p:cNvSpPr/>
            <p:nvPr/>
          </p:nvSpPr>
          <p:spPr>
            <a:xfrm rot="-5400000">
              <a:off x="2322598" y="417074"/>
              <a:ext cx="1104652" cy="339565"/>
            </a:xfrm>
            <a:custGeom>
              <a:rect b="b" l="l" r="r" t="t"/>
              <a:pathLst>
                <a:path extrusionOk="0" h="9955" w="32385">
                  <a:moveTo>
                    <a:pt x="22727" y="0"/>
                  </a:moveTo>
                  <a:cubicBezTo>
                    <a:pt x="20165" y="0"/>
                    <a:pt x="17584" y="376"/>
                    <a:pt x="15124" y="1091"/>
                  </a:cubicBezTo>
                  <a:cubicBezTo>
                    <a:pt x="9397" y="2705"/>
                    <a:pt x="4275" y="5971"/>
                    <a:pt x="0" y="9924"/>
                  </a:cubicBezTo>
                  <a:cubicBezTo>
                    <a:pt x="1469" y="9944"/>
                    <a:pt x="2941" y="9954"/>
                    <a:pt x="4415" y="9954"/>
                  </a:cubicBezTo>
                  <a:cubicBezTo>
                    <a:pt x="8646" y="9954"/>
                    <a:pt x="12893" y="9871"/>
                    <a:pt x="17140" y="9722"/>
                  </a:cubicBezTo>
                  <a:cubicBezTo>
                    <a:pt x="19439" y="9722"/>
                    <a:pt x="21778" y="9440"/>
                    <a:pt x="24036" y="8915"/>
                  </a:cubicBezTo>
                  <a:cubicBezTo>
                    <a:pt x="26819" y="8189"/>
                    <a:pt x="32022" y="6697"/>
                    <a:pt x="32385" y="2059"/>
                  </a:cubicBezTo>
                  <a:lnTo>
                    <a:pt x="32385" y="2019"/>
                  </a:lnTo>
                  <a:cubicBezTo>
                    <a:pt x="29410" y="646"/>
                    <a:pt x="26085" y="0"/>
                    <a:pt x="22727" y="0"/>
                  </a:cubicBez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72" name="Google Shape;272;p6"/>
          <p:cNvSpPr/>
          <p:nvPr/>
        </p:nvSpPr>
        <p:spPr>
          <a:xfrm flipH="1" rot="4386371">
            <a:off x="60613" y="3802055"/>
            <a:ext cx="1481489" cy="1939156"/>
          </a:xfrm>
          <a:custGeom>
            <a:rect b="b" l="l" r="r" t="t"/>
            <a:pathLst>
              <a:path extrusionOk="0" h="145414" w="121444">
                <a:moveTo>
                  <a:pt x="11105" y="1"/>
                </a:moveTo>
                <a:cubicBezTo>
                  <a:pt x="7386" y="1"/>
                  <a:pt x="3657" y="718"/>
                  <a:pt x="220" y="2141"/>
                </a:cubicBezTo>
                <a:lnTo>
                  <a:pt x="0" y="16548"/>
                </a:lnTo>
                <a:cubicBezTo>
                  <a:pt x="9883" y="21028"/>
                  <a:pt x="18887" y="27045"/>
                  <a:pt x="20731" y="38640"/>
                </a:cubicBezTo>
                <a:cubicBezTo>
                  <a:pt x="21917" y="45843"/>
                  <a:pt x="18974" y="53178"/>
                  <a:pt x="19458" y="60513"/>
                </a:cubicBezTo>
                <a:cubicBezTo>
                  <a:pt x="20029" y="69825"/>
                  <a:pt x="25914" y="77643"/>
                  <a:pt x="32195" y="83924"/>
                </a:cubicBezTo>
                <a:cubicBezTo>
                  <a:pt x="38476" y="90204"/>
                  <a:pt x="45547" y="95826"/>
                  <a:pt x="49851" y="103864"/>
                </a:cubicBezTo>
                <a:cubicBezTo>
                  <a:pt x="56835" y="116821"/>
                  <a:pt x="54639" y="134917"/>
                  <a:pt x="44800" y="145414"/>
                </a:cubicBezTo>
                <a:lnTo>
                  <a:pt x="121443" y="125342"/>
                </a:lnTo>
                <a:cubicBezTo>
                  <a:pt x="119467" y="105050"/>
                  <a:pt x="106949" y="86427"/>
                  <a:pt x="89864" y="78433"/>
                </a:cubicBezTo>
                <a:cubicBezTo>
                  <a:pt x="82002" y="74744"/>
                  <a:pt x="73481" y="73251"/>
                  <a:pt x="65356" y="70396"/>
                </a:cubicBezTo>
                <a:cubicBezTo>
                  <a:pt x="57230" y="67541"/>
                  <a:pt x="49061" y="62973"/>
                  <a:pt x="44493" y="55067"/>
                </a:cubicBezTo>
                <a:cubicBezTo>
                  <a:pt x="36938" y="42110"/>
                  <a:pt x="40803" y="23795"/>
                  <a:pt x="32766" y="11233"/>
                </a:cubicBezTo>
                <a:cubicBezTo>
                  <a:pt x="27948" y="3701"/>
                  <a:pt x="19551" y="1"/>
                  <a:pt x="11105" y="1"/>
                </a:cubicBezTo>
                <a:close/>
              </a:path>
            </a:pathLst>
          </a:custGeom>
          <a:solidFill>
            <a:schemeClr val="accent2">
              <a:alpha val="6078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3" name="Google Shape;273;p6"/>
          <p:cNvSpPr txBox="1"/>
          <p:nvPr>
            <p:ph type="title"/>
          </p:nvPr>
        </p:nvSpPr>
        <p:spPr>
          <a:xfrm>
            <a:off x="311700" y="467550"/>
            <a:ext cx="85206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Heading, bullets, image (Light) 16" showMasterSp="0">
  <p:cSld name="1_Heading, bullets, image (Light)_14">
    <p:bg>
      <p:bgPr>
        <a:solidFill>
          <a:schemeClr val="dk2"/>
        </a:solidFill>
      </p:bgPr>
    </p:bg>
    <p:spTree>
      <p:nvGrpSpPr>
        <p:cNvPr id="1493" name="Shape 1493"/>
        <p:cNvGrpSpPr/>
        <p:nvPr/>
      </p:nvGrpSpPr>
      <p:grpSpPr>
        <a:xfrm>
          <a:off x="0" y="0"/>
          <a:ext cx="0" cy="0"/>
          <a:chOff x="0" y="0"/>
          <a:chExt cx="0" cy="0"/>
        </a:xfrm>
      </p:grpSpPr>
      <p:cxnSp>
        <p:nvCxnSpPr>
          <p:cNvPr id="1494" name="Google Shape;1494;p51"/>
          <p:cNvCxnSpPr/>
          <p:nvPr/>
        </p:nvCxnSpPr>
        <p:spPr>
          <a:xfrm>
            <a:off x="431801" y="702773"/>
            <a:ext cx="3921000" cy="0"/>
          </a:xfrm>
          <a:prstGeom prst="straightConnector1">
            <a:avLst/>
          </a:prstGeom>
          <a:noFill/>
          <a:ln cap="flat" cmpd="sng" w="25400">
            <a:solidFill>
              <a:schemeClr val="lt1"/>
            </a:solidFill>
            <a:prstDash val="solid"/>
            <a:round/>
            <a:headEnd len="sm" w="sm" type="none"/>
            <a:tailEnd len="sm" w="sm" type="none"/>
          </a:ln>
        </p:spPr>
      </p:cxnSp>
      <p:sp>
        <p:nvSpPr>
          <p:cNvPr id="1495" name="Google Shape;1495;p51"/>
          <p:cNvSpPr txBox="1"/>
          <p:nvPr>
            <p:ph idx="1" type="body"/>
          </p:nvPr>
        </p:nvSpPr>
        <p:spPr>
          <a:xfrm>
            <a:off x="431800" y="702659"/>
            <a:ext cx="3921000" cy="5451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2800"/>
              <a:buNone/>
              <a:defRPr sz="2800">
                <a:solidFill>
                  <a:schemeClr val="lt1"/>
                </a:solidFill>
              </a:defRPr>
            </a:lvl1pPr>
            <a:lvl2pPr indent="-342900" lvl="1" marL="914400" rtl="0" algn="l">
              <a:spcBef>
                <a:spcPts val="800"/>
              </a:spcBef>
              <a:spcAft>
                <a:spcPts val="0"/>
              </a:spcAft>
              <a:buClr>
                <a:schemeClr val="dk1"/>
              </a:buClr>
              <a:buSzPts val="1800"/>
              <a:buChar char="○"/>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17500" lvl="5" marL="2743200" rtl="0" algn="l">
              <a:spcBef>
                <a:spcPts val="0"/>
              </a:spcBef>
              <a:spcAft>
                <a:spcPts val="0"/>
              </a:spcAft>
              <a:buClr>
                <a:schemeClr val="dk1"/>
              </a:buClr>
              <a:buSzPts val="1400"/>
              <a:buChar char="■"/>
              <a:defRPr/>
            </a:lvl6pPr>
            <a:lvl7pPr indent="-317500" lvl="6" marL="3200400" rtl="0" algn="l">
              <a:spcBef>
                <a:spcPts val="0"/>
              </a:spcBef>
              <a:spcAft>
                <a:spcPts val="0"/>
              </a:spcAft>
              <a:buClr>
                <a:schemeClr val="dk1"/>
              </a:buClr>
              <a:buSzPts val="1400"/>
              <a:buChar char="●"/>
              <a:defRPr/>
            </a:lvl7pPr>
            <a:lvl8pPr indent="-317500" lvl="7" marL="3657600" rtl="0" algn="l">
              <a:spcBef>
                <a:spcPts val="300"/>
              </a:spcBef>
              <a:spcAft>
                <a:spcPts val="0"/>
              </a:spcAft>
              <a:buClr>
                <a:schemeClr val="dk1"/>
              </a:buClr>
              <a:buSzPts val="1400"/>
              <a:buChar char="○"/>
              <a:defRPr/>
            </a:lvl8pPr>
            <a:lvl9pPr indent="-317500" lvl="8" marL="4114800" rtl="0" algn="l">
              <a:spcBef>
                <a:spcPts val="300"/>
              </a:spcBef>
              <a:spcAft>
                <a:spcPts val="0"/>
              </a:spcAft>
              <a:buClr>
                <a:schemeClr val="dk1"/>
              </a:buClr>
              <a:buSzPts val="1400"/>
              <a:buChar char="■"/>
              <a:defRPr/>
            </a:lvl9pPr>
          </a:lstStyle>
          <a:p/>
        </p:txBody>
      </p:sp>
      <p:sp>
        <p:nvSpPr>
          <p:cNvPr id="1496" name="Google Shape;1496;p51"/>
          <p:cNvSpPr/>
          <p:nvPr>
            <p:ph idx="2" type="pic"/>
          </p:nvPr>
        </p:nvSpPr>
        <p:spPr>
          <a:xfrm>
            <a:off x="5251450" y="702659"/>
            <a:ext cx="3892500" cy="3452100"/>
          </a:xfrm>
          <a:prstGeom prst="rect">
            <a:avLst/>
          </a:prstGeom>
          <a:noFill/>
          <a:ln>
            <a:noFill/>
          </a:ln>
        </p:spPr>
      </p:sp>
      <p:sp>
        <p:nvSpPr>
          <p:cNvPr id="1497" name="Google Shape;1497;p51"/>
          <p:cNvSpPr txBox="1"/>
          <p:nvPr>
            <p:ph idx="3" type="body"/>
          </p:nvPr>
        </p:nvSpPr>
        <p:spPr>
          <a:xfrm>
            <a:off x="431801" y="1325887"/>
            <a:ext cx="3921000" cy="28287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lt1"/>
              </a:buClr>
              <a:buSzPts val="2800"/>
              <a:buFont typeface="Arial"/>
              <a:buChar char="–"/>
              <a:defRPr b="0" sz="2800">
                <a:solidFill>
                  <a:schemeClr val="lt1"/>
                </a:solidFill>
              </a:defRPr>
            </a:lvl1pPr>
            <a:lvl2pPr indent="-317500" lvl="1" marL="914400" rtl="0" algn="l">
              <a:spcBef>
                <a:spcPts val="800"/>
              </a:spcBef>
              <a:spcAft>
                <a:spcPts val="0"/>
              </a:spcAft>
              <a:buClr>
                <a:schemeClr val="dk1"/>
              </a:buClr>
              <a:buSzPts val="1400"/>
              <a:buChar char="○"/>
              <a:defRPr/>
            </a:lvl2pPr>
            <a:lvl3pPr indent="-317500" lvl="2" marL="1371600" rtl="0" algn="l">
              <a:spcBef>
                <a:spcPts val="0"/>
              </a:spcBef>
              <a:spcAft>
                <a:spcPts val="0"/>
              </a:spcAft>
              <a:buClr>
                <a:schemeClr val="dk1"/>
              </a:buClr>
              <a:buSzPts val="1400"/>
              <a:buChar char="■"/>
              <a:defRPr/>
            </a:lvl3pPr>
            <a:lvl4pPr indent="-317500" lvl="3" marL="1828800" rtl="0" algn="l">
              <a:spcBef>
                <a:spcPts val="0"/>
              </a:spcBef>
              <a:spcAft>
                <a:spcPts val="0"/>
              </a:spcAft>
              <a:buClr>
                <a:schemeClr val="dk1"/>
              </a:buClr>
              <a:buSzPts val="1400"/>
              <a:buChar char="●"/>
              <a:defRPr/>
            </a:lvl4pPr>
            <a:lvl5pPr indent="-317500" lvl="4" marL="2286000" rtl="0" algn="l">
              <a:spcBef>
                <a:spcPts val="0"/>
              </a:spcBef>
              <a:spcAft>
                <a:spcPts val="0"/>
              </a:spcAft>
              <a:buClr>
                <a:schemeClr val="dk1"/>
              </a:buClr>
              <a:buSzPts val="1400"/>
              <a:buChar char="○"/>
              <a:defRPr/>
            </a:lvl5pPr>
            <a:lvl6pPr indent="-317500" lvl="5" marL="2743200" rtl="0" algn="l">
              <a:spcBef>
                <a:spcPts val="0"/>
              </a:spcBef>
              <a:spcAft>
                <a:spcPts val="0"/>
              </a:spcAft>
              <a:buClr>
                <a:schemeClr val="dk1"/>
              </a:buClr>
              <a:buSzPts val="1400"/>
              <a:buChar char="■"/>
              <a:defRPr/>
            </a:lvl6pPr>
            <a:lvl7pPr indent="-317500" lvl="6" marL="3200400" rtl="0" algn="l">
              <a:spcBef>
                <a:spcPts val="0"/>
              </a:spcBef>
              <a:spcAft>
                <a:spcPts val="0"/>
              </a:spcAft>
              <a:buClr>
                <a:schemeClr val="dk1"/>
              </a:buClr>
              <a:buSzPts val="1400"/>
              <a:buChar char="●"/>
              <a:defRPr/>
            </a:lvl7pPr>
            <a:lvl8pPr indent="-317500" lvl="7" marL="3657600" rtl="0" algn="l">
              <a:spcBef>
                <a:spcPts val="300"/>
              </a:spcBef>
              <a:spcAft>
                <a:spcPts val="0"/>
              </a:spcAft>
              <a:buClr>
                <a:schemeClr val="dk1"/>
              </a:buClr>
              <a:buSzPts val="1400"/>
              <a:buChar char="○"/>
              <a:defRPr/>
            </a:lvl8pPr>
            <a:lvl9pPr indent="-317500" lvl="8" marL="4114800" rtl="0" algn="l">
              <a:spcBef>
                <a:spcPts val="300"/>
              </a:spcBef>
              <a:spcAft>
                <a:spcPts val="0"/>
              </a:spcAft>
              <a:buClr>
                <a:schemeClr val="dk1"/>
              </a:buClr>
              <a:buSzPts val="1400"/>
              <a:buChar char="■"/>
              <a:defRPr/>
            </a:lvl9pPr>
          </a:lstStyle>
          <a:p/>
        </p:txBody>
      </p:sp>
      <p:sp>
        <p:nvSpPr>
          <p:cNvPr id="1498" name="Google Shape;1498;p51"/>
          <p:cNvSpPr txBox="1"/>
          <p:nvPr>
            <p:ph idx="4" type="body"/>
          </p:nvPr>
        </p:nvSpPr>
        <p:spPr>
          <a:xfrm>
            <a:off x="431800" y="4279697"/>
            <a:ext cx="8712300" cy="863700"/>
          </a:xfrm>
          <a:prstGeom prst="rect">
            <a:avLst/>
          </a:prstGeom>
          <a:noFill/>
          <a:ln>
            <a:noFill/>
          </a:ln>
        </p:spPr>
        <p:txBody>
          <a:bodyPr anchorCtr="0" anchor="b" bIns="54000" lIns="0" spcFirstLastPara="1" rIns="81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304800" lvl="1" marL="914400" rtl="0" algn="l">
              <a:spcBef>
                <a:spcPts val="0"/>
              </a:spcBef>
              <a:spcAft>
                <a:spcPts val="0"/>
              </a:spcAft>
              <a:buClr>
                <a:schemeClr val="dk1"/>
              </a:buClr>
              <a:buSzPts val="1200"/>
              <a:buChar char="○"/>
              <a:defRPr sz="1200"/>
            </a:lvl2pPr>
            <a:lvl3pPr indent="-304800" lvl="2" marL="1371600" rtl="0" algn="l">
              <a:spcBef>
                <a:spcPts val="0"/>
              </a:spcBef>
              <a:spcAft>
                <a:spcPts val="0"/>
              </a:spcAft>
              <a:buClr>
                <a:schemeClr val="dk1"/>
              </a:buClr>
              <a:buSzPts val="1200"/>
              <a:buChar char="■"/>
              <a:defRPr sz="1200"/>
            </a:lvl3pPr>
            <a:lvl4pPr indent="-304800" lvl="3" marL="1828800" rtl="0" algn="l">
              <a:spcBef>
                <a:spcPts val="0"/>
              </a:spcBef>
              <a:spcAft>
                <a:spcPts val="0"/>
              </a:spcAft>
              <a:buClr>
                <a:schemeClr val="dk1"/>
              </a:buClr>
              <a:buSzPts val="1200"/>
              <a:buChar char="●"/>
              <a:defRPr sz="1200"/>
            </a:lvl4pPr>
            <a:lvl5pPr indent="-304800" lvl="4" marL="2286000" rtl="0" algn="l">
              <a:spcBef>
                <a:spcPts val="0"/>
              </a:spcBef>
              <a:spcAft>
                <a:spcPts val="0"/>
              </a:spcAft>
              <a:buClr>
                <a:schemeClr val="dk1"/>
              </a:buClr>
              <a:buSzPts val="1200"/>
              <a:buChar char="○"/>
              <a:defRPr sz="1200"/>
            </a:lvl5pPr>
            <a:lvl6pPr indent="-317500" lvl="5" marL="2743200" rtl="0" algn="l">
              <a:spcBef>
                <a:spcPts val="0"/>
              </a:spcBef>
              <a:spcAft>
                <a:spcPts val="0"/>
              </a:spcAft>
              <a:buClr>
                <a:schemeClr val="dk1"/>
              </a:buClr>
              <a:buSzPts val="1400"/>
              <a:buChar char="■"/>
              <a:defRPr/>
            </a:lvl6pPr>
            <a:lvl7pPr indent="-317500" lvl="6" marL="3200400" rtl="0" algn="l">
              <a:spcBef>
                <a:spcPts val="0"/>
              </a:spcBef>
              <a:spcAft>
                <a:spcPts val="0"/>
              </a:spcAft>
              <a:buClr>
                <a:schemeClr val="dk1"/>
              </a:buClr>
              <a:buSzPts val="1400"/>
              <a:buChar char="●"/>
              <a:defRPr/>
            </a:lvl7pPr>
            <a:lvl8pPr indent="-317500" lvl="7" marL="3657600" rtl="0" algn="l">
              <a:spcBef>
                <a:spcPts val="300"/>
              </a:spcBef>
              <a:spcAft>
                <a:spcPts val="0"/>
              </a:spcAft>
              <a:buClr>
                <a:schemeClr val="dk1"/>
              </a:buClr>
              <a:buSzPts val="1400"/>
              <a:buChar char="○"/>
              <a:defRPr/>
            </a:lvl8pPr>
            <a:lvl9pPr indent="-317500" lvl="8" marL="4114800" rtl="0" algn="l">
              <a:spcBef>
                <a:spcPts val="300"/>
              </a:spcBef>
              <a:spcAft>
                <a:spcPts val="0"/>
              </a:spcAft>
              <a:buClr>
                <a:schemeClr val="dk1"/>
              </a:buClr>
              <a:buSzPts val="1400"/>
              <a:buChar char="■"/>
              <a:defRPr/>
            </a:lvl9pPr>
          </a:lstStyle>
          <a:p/>
        </p:txBody>
      </p:sp>
    </p:spTree>
  </p:cSld>
  <p:clrMapOvr>
    <a:masterClrMapping/>
  </p:clrMapOvr>
  <p:extLst>
    <p:ext uri="{DCECCB84-F9BA-43D5-87BE-67443E8EF086}">
      <p15:sldGuideLst>
        <p15:guide id="1" pos="204">
          <p15:clr>
            <a:srgbClr val="FBAE40"/>
          </p15:clr>
        </p15:guide>
        <p15:guide id="2" orient="horz" pos="2236">
          <p15:clr>
            <a:srgbClr val="FBAE40"/>
          </p15:clr>
        </p15:guide>
        <p15:guide id="3" orient="horz" pos="194">
          <p15:clr>
            <a:srgbClr val="FBAE40"/>
          </p15:clr>
        </p15:guide>
        <p15:guide id="4" pos="2058">
          <p15:clr>
            <a:srgbClr val="FBAE40"/>
          </p15:clr>
        </p15:guide>
        <p15:guide id="5" pos="4116">
          <p15:clr>
            <a:srgbClr val="FBAE40"/>
          </p15:clr>
        </p15:guide>
      </p15:sldGuideLst>
    </p:ext>
  </p:extLst>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Heading, bullets, image (Light) 7" showMasterSp="0">
  <p:cSld name="2_Heading, bullets, image (Light)_2">
    <p:bg>
      <p:bgPr>
        <a:solidFill>
          <a:schemeClr val="dk2"/>
        </a:solidFill>
      </p:bgPr>
    </p:bg>
    <p:spTree>
      <p:nvGrpSpPr>
        <p:cNvPr id="1499" name="Shape 1499"/>
        <p:cNvGrpSpPr/>
        <p:nvPr/>
      </p:nvGrpSpPr>
      <p:grpSpPr>
        <a:xfrm>
          <a:off x="0" y="0"/>
          <a:ext cx="0" cy="0"/>
          <a:chOff x="0" y="0"/>
          <a:chExt cx="0" cy="0"/>
        </a:xfrm>
      </p:grpSpPr>
      <p:sp>
        <p:nvSpPr>
          <p:cNvPr id="1500" name="Google Shape;1500;p52"/>
          <p:cNvSpPr txBox="1"/>
          <p:nvPr>
            <p:ph idx="1" type="body"/>
          </p:nvPr>
        </p:nvSpPr>
        <p:spPr>
          <a:xfrm>
            <a:off x="431799" y="702659"/>
            <a:ext cx="3921000" cy="5451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2800"/>
              <a:buNone/>
              <a:defRPr sz="2800">
                <a:solidFill>
                  <a:schemeClr val="lt1"/>
                </a:solidFill>
              </a:defRPr>
            </a:lvl1pPr>
            <a:lvl2pPr indent="-228600" lvl="1" marL="914400" rtl="0" algn="l">
              <a:spcBef>
                <a:spcPts val="8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1501" name="Google Shape;1501;p52"/>
          <p:cNvSpPr/>
          <p:nvPr>
            <p:ph idx="2" type="pic"/>
          </p:nvPr>
        </p:nvSpPr>
        <p:spPr>
          <a:xfrm>
            <a:off x="5251450" y="702659"/>
            <a:ext cx="3892500" cy="3451800"/>
          </a:xfrm>
          <a:prstGeom prst="rect">
            <a:avLst/>
          </a:prstGeom>
          <a:noFill/>
          <a:ln>
            <a:noFill/>
          </a:ln>
        </p:spPr>
        <p:txBody>
          <a:bodyPr anchorCtr="0" anchor="t" bIns="0" lIns="0" spcFirstLastPara="1" rIns="0" wrap="square" tIns="0">
            <a:noAutofit/>
          </a:bodyPr>
          <a:lstStyle>
            <a:lvl1pPr lvl="0" marR="0" rtl="0" algn="l">
              <a:lnSpc>
                <a:spcPct val="100000"/>
              </a:lnSpc>
              <a:spcBef>
                <a:spcPts val="0"/>
              </a:spcBef>
              <a:spcAft>
                <a:spcPts val="0"/>
              </a:spcAft>
              <a:buClr>
                <a:schemeClr val="lt1"/>
              </a:buClr>
              <a:buSzPts val="2800"/>
              <a:buFont typeface="Arial"/>
              <a:buNone/>
              <a:defRPr b="0" i="0" sz="2800" u="none" cap="none" strike="noStrike">
                <a:solidFill>
                  <a:schemeClr val="lt1"/>
                </a:solidFill>
                <a:latin typeface="Arial"/>
                <a:ea typeface="Arial"/>
                <a:cs typeface="Arial"/>
                <a:sym typeface="Arial"/>
              </a:defRPr>
            </a:lvl1pPr>
            <a:lvl2pPr lvl="1" marR="0" rtl="0" algn="l">
              <a:spcBef>
                <a:spcPts val="800"/>
              </a:spcBef>
              <a:spcAft>
                <a:spcPts val="0"/>
              </a:spcAft>
              <a:buClr>
                <a:schemeClr val="dk1"/>
              </a:buClr>
              <a:buSzPts val="2100"/>
              <a:buFont typeface="Arial"/>
              <a:buNone/>
              <a:defRPr b="0" i="0" sz="2100" u="none" cap="none" strike="noStrike">
                <a:solidFill>
                  <a:schemeClr val="dk1"/>
                </a:solidFill>
                <a:latin typeface="Arial"/>
                <a:ea typeface="Arial"/>
                <a:cs typeface="Arial"/>
                <a:sym typeface="Arial"/>
              </a:defRPr>
            </a:lvl2pPr>
            <a:lvl3pPr lvl="2" marR="0" rtl="0" algn="l">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3pPr>
            <a:lvl4pPr lvl="3" marR="0" rtl="0" algn="l">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4pPr>
            <a:lvl5pPr lvl="4" marR="0" rtl="0" algn="l">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5pPr>
            <a:lvl6pPr lvl="5" marR="0" rtl="0" algn="l">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6pPr>
            <a:lvl7pPr lvl="6" marR="0" rtl="0" algn="l">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7pPr>
            <a:lvl8pPr lvl="7"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8pPr>
            <a:lvl9pPr lvl="8"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9pPr>
          </a:lstStyle>
          <a:p/>
        </p:txBody>
      </p:sp>
      <p:sp>
        <p:nvSpPr>
          <p:cNvPr id="1502" name="Google Shape;1502;p52"/>
          <p:cNvSpPr txBox="1"/>
          <p:nvPr>
            <p:ph idx="3" type="body"/>
          </p:nvPr>
        </p:nvSpPr>
        <p:spPr>
          <a:xfrm>
            <a:off x="431800" y="1325887"/>
            <a:ext cx="3921000" cy="28287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lt1"/>
              </a:buClr>
              <a:buSzPts val="2800"/>
              <a:buFont typeface="Arial"/>
              <a:buChar char="–"/>
              <a:defRPr b="0" sz="2800">
                <a:solidFill>
                  <a:schemeClr val="lt1"/>
                </a:solidFill>
              </a:defRPr>
            </a:lvl1pPr>
            <a:lvl2pPr indent="-228600" lvl="1" marL="914400" rtl="0" algn="l">
              <a:spcBef>
                <a:spcPts val="800"/>
              </a:spcBef>
              <a:spcAft>
                <a:spcPts val="0"/>
              </a:spcAft>
              <a:buClr>
                <a:schemeClr val="dk1"/>
              </a:buClr>
              <a:buSzPts val="1800"/>
              <a:buNone/>
              <a:defRPr/>
            </a:lvl2pPr>
            <a:lvl3pPr indent="-342900" lvl="2" marL="1371600" rtl="0" algn="l">
              <a:spcBef>
                <a:spcPts val="0"/>
              </a:spcBef>
              <a:spcAft>
                <a:spcPts val="0"/>
              </a:spcAft>
              <a:buClr>
                <a:schemeClr val="dk1"/>
              </a:buClr>
              <a:buSzPts val="1800"/>
              <a:buChar char="–"/>
              <a:defRPr/>
            </a:lvl3pPr>
            <a:lvl4pPr indent="-342900" lvl="3" marL="1828800" rtl="0" algn="l">
              <a:spcBef>
                <a:spcPts val="0"/>
              </a:spcBef>
              <a:spcAft>
                <a:spcPts val="0"/>
              </a:spcAft>
              <a:buClr>
                <a:schemeClr val="dk1"/>
              </a:buClr>
              <a:buSzPts val="1800"/>
              <a:buChar char="–"/>
              <a:defRPr/>
            </a:lvl4pPr>
            <a:lvl5pPr indent="-342900" lvl="4" marL="2286000" rtl="0" algn="l">
              <a:spcBef>
                <a:spcPts val="0"/>
              </a:spcBef>
              <a:spcAft>
                <a:spcPts val="0"/>
              </a:spcAft>
              <a:buClr>
                <a:schemeClr val="dk1"/>
              </a:buClr>
              <a:buSzPts val="1800"/>
              <a:buChar char="–"/>
              <a:defRPr/>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1503" name="Google Shape;1503;p52"/>
          <p:cNvSpPr txBox="1"/>
          <p:nvPr>
            <p:ph idx="4"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spcBef>
                <a:spcPts val="0"/>
              </a:spcBef>
              <a:spcAft>
                <a:spcPts val="0"/>
              </a:spcAft>
              <a:buClr>
                <a:schemeClr val="dk1"/>
              </a:buClr>
              <a:buSzPts val="1200"/>
              <a:buNone/>
              <a:defRPr sz="1200"/>
            </a:lvl2pPr>
            <a:lvl3pPr indent="-304800" lvl="2" marL="1371600" rtl="0" algn="l">
              <a:spcBef>
                <a:spcPts val="0"/>
              </a:spcBef>
              <a:spcAft>
                <a:spcPts val="0"/>
              </a:spcAft>
              <a:buClr>
                <a:schemeClr val="dk1"/>
              </a:buClr>
              <a:buSzPts val="1200"/>
              <a:buChar char="–"/>
              <a:defRPr sz="1200"/>
            </a:lvl3pPr>
            <a:lvl4pPr indent="-304800" lvl="3" marL="1828800" rtl="0" algn="l">
              <a:spcBef>
                <a:spcPts val="0"/>
              </a:spcBef>
              <a:spcAft>
                <a:spcPts val="0"/>
              </a:spcAft>
              <a:buClr>
                <a:schemeClr val="dk1"/>
              </a:buClr>
              <a:buSzPts val="1200"/>
              <a:buChar char="–"/>
              <a:defRPr sz="1200"/>
            </a:lvl4pPr>
            <a:lvl5pPr indent="-304800" lvl="4" marL="2286000" rtl="0" algn="l">
              <a:spcBef>
                <a:spcPts val="0"/>
              </a:spcBef>
              <a:spcAft>
                <a:spcPts val="0"/>
              </a:spcAft>
              <a:buClr>
                <a:schemeClr val="dk1"/>
              </a:buClr>
              <a:buSzPts val="1200"/>
              <a:buChar char="–"/>
              <a:defRPr sz="12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1">
  <p:cSld name="TITLE_AND_TWO_COLUMNS_1">
    <p:spTree>
      <p:nvGrpSpPr>
        <p:cNvPr id="1504" name="Shape 1504"/>
        <p:cNvGrpSpPr/>
        <p:nvPr/>
      </p:nvGrpSpPr>
      <p:grpSpPr>
        <a:xfrm>
          <a:off x="0" y="0"/>
          <a:ext cx="0" cy="0"/>
          <a:chOff x="0" y="0"/>
          <a:chExt cx="0" cy="0"/>
        </a:xfrm>
      </p:grpSpPr>
      <p:sp>
        <p:nvSpPr>
          <p:cNvPr id="1505" name="Google Shape;1505;p53"/>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1506" name="Google Shape;1506;p53"/>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lvl1pPr indent="-317500" lvl="0" marL="457200" rtl="0">
              <a:spcBef>
                <a:spcPts val="0"/>
              </a:spcBef>
              <a:spcAft>
                <a:spcPts val="0"/>
              </a:spcAft>
              <a:buSzPts val="1400"/>
              <a:buChar char="●"/>
              <a:defRPr sz="14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
        <p:nvSpPr>
          <p:cNvPr id="1507" name="Google Shape;1507;p53"/>
          <p:cNvSpPr txBox="1"/>
          <p:nvPr>
            <p:ph idx="2" type="body"/>
          </p:nvPr>
        </p:nvSpPr>
        <p:spPr>
          <a:xfrm>
            <a:off x="4832400" y="1152475"/>
            <a:ext cx="3999900" cy="3416400"/>
          </a:xfrm>
          <a:prstGeom prst="rect">
            <a:avLst/>
          </a:prstGeom>
        </p:spPr>
        <p:txBody>
          <a:bodyPr anchorCtr="0" anchor="t" bIns="91425" lIns="91425" spcFirstLastPara="1" rIns="91425" wrap="square" tIns="91425">
            <a:noAutofit/>
          </a:bodyPr>
          <a:lstStyle>
            <a:lvl1pPr indent="-317500" lvl="0" marL="457200" rtl="0">
              <a:spcBef>
                <a:spcPts val="0"/>
              </a:spcBef>
              <a:spcAft>
                <a:spcPts val="0"/>
              </a:spcAft>
              <a:buSzPts val="1400"/>
              <a:buChar char="●"/>
              <a:defRPr sz="14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
        <p:nvSpPr>
          <p:cNvPr id="1508" name="Google Shape;1508;p5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Heading, bullets, image (Light) 18" showMasterSp="0">
  <p:cSld name="1_Heading, bullets, image (Light)_16">
    <p:bg>
      <p:bgPr>
        <a:solidFill>
          <a:schemeClr val="dk2"/>
        </a:solidFill>
      </p:bgPr>
    </p:bg>
    <p:spTree>
      <p:nvGrpSpPr>
        <p:cNvPr id="1509" name="Shape 1509"/>
        <p:cNvGrpSpPr/>
        <p:nvPr/>
      </p:nvGrpSpPr>
      <p:grpSpPr>
        <a:xfrm>
          <a:off x="0" y="0"/>
          <a:ext cx="0" cy="0"/>
          <a:chOff x="0" y="0"/>
          <a:chExt cx="0" cy="0"/>
        </a:xfrm>
      </p:grpSpPr>
      <p:cxnSp>
        <p:nvCxnSpPr>
          <p:cNvPr id="1510" name="Google Shape;1510;p54"/>
          <p:cNvCxnSpPr/>
          <p:nvPr/>
        </p:nvCxnSpPr>
        <p:spPr>
          <a:xfrm>
            <a:off x="431800" y="702773"/>
            <a:ext cx="3921000" cy="0"/>
          </a:xfrm>
          <a:prstGeom prst="straightConnector1">
            <a:avLst/>
          </a:prstGeom>
          <a:noFill/>
          <a:ln cap="flat" cmpd="sng" w="25400">
            <a:solidFill>
              <a:schemeClr val="lt1"/>
            </a:solidFill>
            <a:prstDash val="solid"/>
            <a:round/>
            <a:headEnd len="sm" w="sm" type="none"/>
            <a:tailEnd len="sm" w="sm" type="none"/>
          </a:ln>
        </p:spPr>
      </p:cxnSp>
      <p:sp>
        <p:nvSpPr>
          <p:cNvPr id="1511" name="Google Shape;1511;p54"/>
          <p:cNvSpPr txBox="1"/>
          <p:nvPr>
            <p:ph idx="1" type="body"/>
          </p:nvPr>
        </p:nvSpPr>
        <p:spPr>
          <a:xfrm>
            <a:off x="431799" y="702659"/>
            <a:ext cx="3921000" cy="5451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2800"/>
              <a:buNone/>
              <a:defRPr sz="2800">
                <a:solidFill>
                  <a:schemeClr val="lt1"/>
                </a:solidFill>
              </a:defRPr>
            </a:lvl1pPr>
            <a:lvl2pPr indent="-342900" lvl="1" marL="914400" rtl="0" algn="l">
              <a:spcBef>
                <a:spcPts val="800"/>
              </a:spcBef>
              <a:spcAft>
                <a:spcPts val="0"/>
              </a:spcAft>
              <a:buClr>
                <a:schemeClr val="dk1"/>
              </a:buClr>
              <a:buSzPts val="1800"/>
              <a:buChar char="○"/>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1512" name="Google Shape;1512;p54"/>
          <p:cNvSpPr/>
          <p:nvPr>
            <p:ph idx="2" type="pic"/>
          </p:nvPr>
        </p:nvSpPr>
        <p:spPr>
          <a:xfrm>
            <a:off x="5251450" y="702659"/>
            <a:ext cx="3892500" cy="3451800"/>
          </a:xfrm>
          <a:prstGeom prst="rect">
            <a:avLst/>
          </a:prstGeom>
          <a:noFill/>
          <a:ln>
            <a:noFill/>
          </a:ln>
        </p:spPr>
      </p:sp>
      <p:sp>
        <p:nvSpPr>
          <p:cNvPr id="1513" name="Google Shape;1513;p54"/>
          <p:cNvSpPr txBox="1"/>
          <p:nvPr>
            <p:ph idx="3" type="body"/>
          </p:nvPr>
        </p:nvSpPr>
        <p:spPr>
          <a:xfrm>
            <a:off x="431800" y="1325887"/>
            <a:ext cx="3921000" cy="28287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lt1"/>
              </a:buClr>
              <a:buSzPts val="2800"/>
              <a:buFont typeface="Arial"/>
              <a:buChar char="–"/>
              <a:defRPr b="0" sz="2800">
                <a:solidFill>
                  <a:schemeClr val="lt1"/>
                </a:solidFill>
              </a:defRPr>
            </a:lvl1pPr>
            <a:lvl2pPr indent="-342900" lvl="1" marL="914400" rtl="0" algn="l">
              <a:spcBef>
                <a:spcPts val="800"/>
              </a:spcBef>
              <a:spcAft>
                <a:spcPts val="0"/>
              </a:spcAft>
              <a:buClr>
                <a:schemeClr val="dk1"/>
              </a:buClr>
              <a:buSzPts val="1800"/>
              <a:buChar char="○"/>
              <a:defRPr/>
            </a:lvl2pPr>
            <a:lvl3pPr indent="-342900" lvl="2" marL="1371600" rtl="0" algn="l">
              <a:spcBef>
                <a:spcPts val="0"/>
              </a:spcBef>
              <a:spcAft>
                <a:spcPts val="0"/>
              </a:spcAft>
              <a:buClr>
                <a:schemeClr val="dk1"/>
              </a:buClr>
              <a:buSzPts val="1800"/>
              <a:buChar char="■"/>
              <a:defRPr/>
            </a:lvl3pPr>
            <a:lvl4pPr indent="-342900" lvl="3" marL="1828800" rtl="0" algn="l">
              <a:spcBef>
                <a:spcPts val="0"/>
              </a:spcBef>
              <a:spcAft>
                <a:spcPts val="0"/>
              </a:spcAft>
              <a:buClr>
                <a:schemeClr val="dk1"/>
              </a:buClr>
              <a:buSzPts val="1800"/>
              <a:buChar char="●"/>
              <a:defRPr/>
            </a:lvl4pPr>
            <a:lvl5pPr indent="-342900" lvl="4" marL="2286000" rtl="0" algn="l">
              <a:spcBef>
                <a:spcPts val="0"/>
              </a:spcBef>
              <a:spcAft>
                <a:spcPts val="0"/>
              </a:spcAft>
              <a:buClr>
                <a:schemeClr val="dk1"/>
              </a:buClr>
              <a:buSzPts val="1800"/>
              <a:buChar char="○"/>
              <a:defRPr/>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1514" name="Google Shape;1514;p54"/>
          <p:cNvSpPr txBox="1"/>
          <p:nvPr>
            <p:ph idx="4"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304800" lvl="1" marL="914400" rtl="0" algn="l">
              <a:spcBef>
                <a:spcPts val="0"/>
              </a:spcBef>
              <a:spcAft>
                <a:spcPts val="0"/>
              </a:spcAft>
              <a:buClr>
                <a:schemeClr val="dk1"/>
              </a:buClr>
              <a:buSzPts val="1200"/>
              <a:buChar char="○"/>
              <a:defRPr sz="1200"/>
            </a:lvl2pPr>
            <a:lvl3pPr indent="-304800" lvl="2" marL="1371600" rtl="0" algn="l">
              <a:spcBef>
                <a:spcPts val="0"/>
              </a:spcBef>
              <a:spcAft>
                <a:spcPts val="0"/>
              </a:spcAft>
              <a:buClr>
                <a:schemeClr val="dk1"/>
              </a:buClr>
              <a:buSzPts val="1200"/>
              <a:buChar char="■"/>
              <a:defRPr sz="1200"/>
            </a:lvl3pPr>
            <a:lvl4pPr indent="-304800" lvl="3" marL="1828800" rtl="0" algn="l">
              <a:spcBef>
                <a:spcPts val="0"/>
              </a:spcBef>
              <a:spcAft>
                <a:spcPts val="0"/>
              </a:spcAft>
              <a:buClr>
                <a:schemeClr val="dk1"/>
              </a:buClr>
              <a:buSzPts val="1200"/>
              <a:buChar char="●"/>
              <a:defRPr sz="1200"/>
            </a:lvl4pPr>
            <a:lvl5pPr indent="-304800" lvl="4" marL="2286000" rtl="0" algn="l">
              <a:spcBef>
                <a:spcPts val="0"/>
              </a:spcBef>
              <a:spcAft>
                <a:spcPts val="0"/>
              </a:spcAft>
              <a:buClr>
                <a:schemeClr val="dk1"/>
              </a:buClr>
              <a:buSzPts val="1200"/>
              <a:buChar char="○"/>
              <a:defRPr sz="12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2744">
          <p15:clr>
            <a:srgbClr val="FBAE40"/>
          </p15:clr>
        </p15:guide>
        <p15:guide id="5" pos="5488">
          <p15:clr>
            <a:srgbClr val="FBAE40"/>
          </p15:clr>
        </p15:guide>
      </p15:sldGuideLst>
    </p:ext>
  </p:extLst>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ull image (Dark)" showMasterSp="0">
  <p:cSld name="Full image (Dark)">
    <p:bg>
      <p:bgPr>
        <a:solidFill>
          <a:schemeClr val="dk2"/>
        </a:solidFill>
      </p:bgPr>
    </p:bg>
    <p:spTree>
      <p:nvGrpSpPr>
        <p:cNvPr id="1515" name="Shape 1515"/>
        <p:cNvGrpSpPr/>
        <p:nvPr/>
      </p:nvGrpSpPr>
      <p:grpSpPr>
        <a:xfrm>
          <a:off x="0" y="0"/>
          <a:ext cx="0" cy="0"/>
          <a:chOff x="0" y="0"/>
          <a:chExt cx="0" cy="0"/>
        </a:xfrm>
      </p:grpSpPr>
      <p:sp>
        <p:nvSpPr>
          <p:cNvPr id="1516" name="Google Shape;1516;p55"/>
          <p:cNvSpPr/>
          <p:nvPr>
            <p:ph idx="2" type="pic"/>
          </p:nvPr>
        </p:nvSpPr>
        <p:spPr>
          <a:xfrm>
            <a:off x="431802" y="411162"/>
            <a:ext cx="8280300" cy="4321200"/>
          </a:xfrm>
          <a:prstGeom prst="rect">
            <a:avLst/>
          </a:prstGeom>
          <a:noFill/>
          <a:ln>
            <a:noFill/>
          </a:ln>
        </p:spPr>
      </p:sp>
      <p:sp>
        <p:nvSpPr>
          <p:cNvPr id="1517" name="Google Shape;1517;p55"/>
          <p:cNvSpPr txBox="1"/>
          <p:nvPr>
            <p:ph idx="1"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304800" lvl="1" marL="914400" rtl="0" algn="l">
              <a:spcBef>
                <a:spcPts val="0"/>
              </a:spcBef>
              <a:spcAft>
                <a:spcPts val="0"/>
              </a:spcAft>
              <a:buClr>
                <a:schemeClr val="dk1"/>
              </a:buClr>
              <a:buSzPts val="1200"/>
              <a:buChar char="○"/>
              <a:defRPr sz="1200"/>
            </a:lvl2pPr>
            <a:lvl3pPr indent="-304800" lvl="2" marL="1371600" rtl="0" algn="l">
              <a:spcBef>
                <a:spcPts val="0"/>
              </a:spcBef>
              <a:spcAft>
                <a:spcPts val="0"/>
              </a:spcAft>
              <a:buClr>
                <a:schemeClr val="dk1"/>
              </a:buClr>
              <a:buSzPts val="1200"/>
              <a:buChar char="■"/>
              <a:defRPr sz="1200"/>
            </a:lvl3pPr>
            <a:lvl4pPr indent="-304800" lvl="3" marL="1828800" rtl="0" algn="l">
              <a:spcBef>
                <a:spcPts val="0"/>
              </a:spcBef>
              <a:spcAft>
                <a:spcPts val="0"/>
              </a:spcAft>
              <a:buClr>
                <a:schemeClr val="dk1"/>
              </a:buClr>
              <a:buSzPts val="1200"/>
              <a:buChar char="●"/>
              <a:defRPr sz="1200"/>
            </a:lvl4pPr>
            <a:lvl5pPr indent="-304800" lvl="4" marL="2286000" rtl="0" algn="l">
              <a:spcBef>
                <a:spcPts val="0"/>
              </a:spcBef>
              <a:spcAft>
                <a:spcPts val="0"/>
              </a:spcAft>
              <a:buClr>
                <a:schemeClr val="dk1"/>
              </a:buClr>
              <a:buSzPts val="1200"/>
              <a:buChar char="○"/>
              <a:defRPr sz="12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itle (Dark)" showMasterSp="0">
  <p:cSld name="Blank, title (Dark)_5">
    <p:bg>
      <p:bgPr>
        <a:solidFill>
          <a:schemeClr val="dk2"/>
        </a:solidFill>
      </p:bgPr>
    </p:bg>
    <p:spTree>
      <p:nvGrpSpPr>
        <p:cNvPr id="1518" name="Shape 1518"/>
        <p:cNvGrpSpPr/>
        <p:nvPr/>
      </p:nvGrpSpPr>
      <p:grpSpPr>
        <a:xfrm>
          <a:off x="0" y="0"/>
          <a:ext cx="0" cy="0"/>
          <a:chOff x="0" y="0"/>
          <a:chExt cx="0" cy="0"/>
        </a:xfrm>
      </p:grpSpPr>
      <p:cxnSp>
        <p:nvCxnSpPr>
          <p:cNvPr id="1519" name="Google Shape;1519;p56"/>
          <p:cNvCxnSpPr/>
          <p:nvPr/>
        </p:nvCxnSpPr>
        <p:spPr>
          <a:xfrm>
            <a:off x="431800" y="428485"/>
            <a:ext cx="8280300" cy="0"/>
          </a:xfrm>
          <a:prstGeom prst="straightConnector1">
            <a:avLst/>
          </a:prstGeom>
          <a:noFill/>
          <a:ln cap="flat" cmpd="sng" w="38100">
            <a:solidFill>
              <a:schemeClr val="lt1"/>
            </a:solidFill>
            <a:prstDash val="solid"/>
            <a:round/>
            <a:headEnd len="sm" w="sm" type="none"/>
            <a:tailEnd len="sm" w="sm" type="none"/>
          </a:ln>
        </p:spPr>
      </p:cxnSp>
      <p:sp>
        <p:nvSpPr>
          <p:cNvPr id="1520" name="Google Shape;1520;p56"/>
          <p:cNvSpPr txBox="1"/>
          <p:nvPr>
            <p:ph idx="1" type="body"/>
          </p:nvPr>
        </p:nvSpPr>
        <p:spPr>
          <a:xfrm>
            <a:off x="431800" y="411163"/>
            <a:ext cx="8280300" cy="7014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3400"/>
              <a:buNone/>
              <a:defRPr sz="3400">
                <a:solidFill>
                  <a:schemeClr val="lt1"/>
                </a:solidFill>
              </a:defRPr>
            </a:lvl1pPr>
            <a:lvl2pPr indent="-342900" lvl="1" marL="914400" rtl="0" algn="l">
              <a:spcBef>
                <a:spcPts val="800"/>
              </a:spcBef>
              <a:spcAft>
                <a:spcPts val="0"/>
              </a:spcAft>
              <a:buClr>
                <a:schemeClr val="dk1"/>
              </a:buClr>
              <a:buSzPts val="1800"/>
              <a:buChar char="○"/>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1521" name="Google Shape;1521;p56"/>
          <p:cNvSpPr txBox="1"/>
          <p:nvPr>
            <p:ph idx="2" type="body"/>
          </p:nvPr>
        </p:nvSpPr>
        <p:spPr>
          <a:xfrm>
            <a:off x="431801" y="1447800"/>
            <a:ext cx="5645100" cy="26517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lt1"/>
              </a:buClr>
              <a:buSzPts val="2800"/>
              <a:buFont typeface="Arial"/>
              <a:buChar char="–"/>
              <a:defRPr sz="2800">
                <a:solidFill>
                  <a:schemeClr val="lt1"/>
                </a:solidFill>
              </a:defRPr>
            </a:lvl1pPr>
            <a:lvl2pPr indent="-342900" lvl="1" marL="914400" rtl="0" algn="l">
              <a:spcBef>
                <a:spcPts val="800"/>
              </a:spcBef>
              <a:spcAft>
                <a:spcPts val="0"/>
              </a:spcAft>
              <a:buClr>
                <a:schemeClr val="dk1"/>
              </a:buClr>
              <a:buSzPts val="1800"/>
              <a:buChar char="○"/>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1522" name="Google Shape;1522;p56"/>
          <p:cNvSpPr txBox="1"/>
          <p:nvPr>
            <p:ph idx="3"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304800" lvl="1" marL="914400" rtl="0" algn="l">
              <a:spcBef>
                <a:spcPts val="0"/>
              </a:spcBef>
              <a:spcAft>
                <a:spcPts val="0"/>
              </a:spcAft>
              <a:buClr>
                <a:schemeClr val="dk1"/>
              </a:buClr>
              <a:buSzPts val="1200"/>
              <a:buChar char="○"/>
              <a:defRPr sz="1200"/>
            </a:lvl2pPr>
            <a:lvl3pPr indent="-304800" lvl="2" marL="1371600" rtl="0" algn="l">
              <a:spcBef>
                <a:spcPts val="0"/>
              </a:spcBef>
              <a:spcAft>
                <a:spcPts val="0"/>
              </a:spcAft>
              <a:buClr>
                <a:schemeClr val="dk1"/>
              </a:buClr>
              <a:buSzPts val="1200"/>
              <a:buChar char="■"/>
              <a:defRPr sz="1200"/>
            </a:lvl3pPr>
            <a:lvl4pPr indent="-304800" lvl="3" marL="1828800" rtl="0" algn="l">
              <a:spcBef>
                <a:spcPts val="0"/>
              </a:spcBef>
              <a:spcAft>
                <a:spcPts val="0"/>
              </a:spcAft>
              <a:buClr>
                <a:schemeClr val="dk1"/>
              </a:buClr>
              <a:buSzPts val="1200"/>
              <a:buChar char="●"/>
              <a:defRPr sz="1200"/>
            </a:lvl4pPr>
            <a:lvl5pPr indent="-304800" lvl="4" marL="2286000" rtl="0" algn="l">
              <a:spcBef>
                <a:spcPts val="0"/>
              </a:spcBef>
              <a:spcAft>
                <a:spcPts val="0"/>
              </a:spcAft>
              <a:buClr>
                <a:schemeClr val="dk1"/>
              </a:buClr>
              <a:buSzPts val="1200"/>
              <a:buChar char="○"/>
              <a:defRPr sz="12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itle (Dark) 1" showMasterSp="0">
  <p:cSld name="Blank, title (Dark)_6">
    <p:bg>
      <p:bgPr>
        <a:solidFill>
          <a:schemeClr val="dk2"/>
        </a:solidFill>
      </p:bgPr>
    </p:bg>
    <p:spTree>
      <p:nvGrpSpPr>
        <p:cNvPr id="1523" name="Shape 1523"/>
        <p:cNvGrpSpPr/>
        <p:nvPr/>
      </p:nvGrpSpPr>
      <p:grpSpPr>
        <a:xfrm>
          <a:off x="0" y="0"/>
          <a:ext cx="0" cy="0"/>
          <a:chOff x="0" y="0"/>
          <a:chExt cx="0" cy="0"/>
        </a:xfrm>
      </p:grpSpPr>
      <p:cxnSp>
        <p:nvCxnSpPr>
          <p:cNvPr id="1524" name="Google Shape;1524;p57"/>
          <p:cNvCxnSpPr/>
          <p:nvPr/>
        </p:nvCxnSpPr>
        <p:spPr>
          <a:xfrm>
            <a:off x="431800" y="428485"/>
            <a:ext cx="8280300" cy="0"/>
          </a:xfrm>
          <a:prstGeom prst="straightConnector1">
            <a:avLst/>
          </a:prstGeom>
          <a:noFill/>
          <a:ln cap="flat" cmpd="sng" w="38100">
            <a:solidFill>
              <a:schemeClr val="lt1"/>
            </a:solidFill>
            <a:prstDash val="solid"/>
            <a:round/>
            <a:headEnd len="sm" w="sm" type="none"/>
            <a:tailEnd len="sm" w="sm" type="none"/>
          </a:ln>
        </p:spPr>
      </p:cxnSp>
      <p:sp>
        <p:nvSpPr>
          <p:cNvPr id="1525" name="Google Shape;1525;p57"/>
          <p:cNvSpPr txBox="1"/>
          <p:nvPr>
            <p:ph idx="1" type="body"/>
          </p:nvPr>
        </p:nvSpPr>
        <p:spPr>
          <a:xfrm>
            <a:off x="431800" y="411163"/>
            <a:ext cx="8280300" cy="7014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3400"/>
              <a:buNone/>
              <a:defRPr sz="3400">
                <a:solidFill>
                  <a:schemeClr val="lt1"/>
                </a:solidFill>
              </a:defRPr>
            </a:lvl1pPr>
            <a:lvl2pPr indent="-342900" lvl="1" marL="914400" rtl="0" algn="l">
              <a:spcBef>
                <a:spcPts val="800"/>
              </a:spcBef>
              <a:spcAft>
                <a:spcPts val="0"/>
              </a:spcAft>
              <a:buClr>
                <a:schemeClr val="dk1"/>
              </a:buClr>
              <a:buSzPts val="1800"/>
              <a:buChar char="○"/>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1526" name="Google Shape;1526;p57"/>
          <p:cNvSpPr txBox="1"/>
          <p:nvPr>
            <p:ph idx="2" type="body"/>
          </p:nvPr>
        </p:nvSpPr>
        <p:spPr>
          <a:xfrm>
            <a:off x="431801" y="1447800"/>
            <a:ext cx="5645100" cy="26517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lt1"/>
              </a:buClr>
              <a:buSzPts val="2800"/>
              <a:buFont typeface="Arial"/>
              <a:buChar char="–"/>
              <a:defRPr sz="2800">
                <a:solidFill>
                  <a:schemeClr val="lt1"/>
                </a:solidFill>
              </a:defRPr>
            </a:lvl1pPr>
            <a:lvl2pPr indent="-342900" lvl="1" marL="914400" rtl="0" algn="l">
              <a:spcBef>
                <a:spcPts val="800"/>
              </a:spcBef>
              <a:spcAft>
                <a:spcPts val="0"/>
              </a:spcAft>
              <a:buClr>
                <a:schemeClr val="dk1"/>
              </a:buClr>
              <a:buSzPts val="1800"/>
              <a:buChar char="○"/>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1527" name="Google Shape;1527;p57"/>
          <p:cNvSpPr txBox="1"/>
          <p:nvPr>
            <p:ph idx="3"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304800" lvl="1" marL="914400" rtl="0" algn="l">
              <a:spcBef>
                <a:spcPts val="0"/>
              </a:spcBef>
              <a:spcAft>
                <a:spcPts val="0"/>
              </a:spcAft>
              <a:buClr>
                <a:schemeClr val="dk1"/>
              </a:buClr>
              <a:buSzPts val="1200"/>
              <a:buChar char="○"/>
              <a:defRPr sz="1200"/>
            </a:lvl2pPr>
            <a:lvl3pPr indent="-304800" lvl="2" marL="1371600" rtl="0" algn="l">
              <a:spcBef>
                <a:spcPts val="0"/>
              </a:spcBef>
              <a:spcAft>
                <a:spcPts val="0"/>
              </a:spcAft>
              <a:buClr>
                <a:schemeClr val="dk1"/>
              </a:buClr>
              <a:buSzPts val="1200"/>
              <a:buChar char="■"/>
              <a:defRPr sz="1200"/>
            </a:lvl3pPr>
            <a:lvl4pPr indent="-304800" lvl="3" marL="1828800" rtl="0" algn="l">
              <a:spcBef>
                <a:spcPts val="0"/>
              </a:spcBef>
              <a:spcAft>
                <a:spcPts val="0"/>
              </a:spcAft>
              <a:buClr>
                <a:schemeClr val="dk1"/>
              </a:buClr>
              <a:buSzPts val="1200"/>
              <a:buChar char="●"/>
              <a:defRPr sz="1200"/>
            </a:lvl4pPr>
            <a:lvl5pPr indent="-304800" lvl="4" marL="2286000" rtl="0" algn="l">
              <a:spcBef>
                <a:spcPts val="0"/>
              </a:spcBef>
              <a:spcAft>
                <a:spcPts val="0"/>
              </a:spcAft>
              <a:buClr>
                <a:schemeClr val="dk1"/>
              </a:buClr>
              <a:buSzPts val="1200"/>
              <a:buChar char="○"/>
              <a:defRPr sz="12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Blank, title (Dark) 1" showMasterSp="0">
  <p:cSld name="1_Blank, title (Dark)_1">
    <p:bg>
      <p:bgPr>
        <a:solidFill>
          <a:schemeClr val="dk2"/>
        </a:solidFill>
      </p:bgPr>
    </p:bg>
    <p:spTree>
      <p:nvGrpSpPr>
        <p:cNvPr id="1528" name="Shape 1528"/>
        <p:cNvGrpSpPr/>
        <p:nvPr/>
      </p:nvGrpSpPr>
      <p:grpSpPr>
        <a:xfrm>
          <a:off x="0" y="0"/>
          <a:ext cx="0" cy="0"/>
          <a:chOff x="0" y="0"/>
          <a:chExt cx="0" cy="0"/>
        </a:xfrm>
      </p:grpSpPr>
      <p:cxnSp>
        <p:nvCxnSpPr>
          <p:cNvPr id="1529" name="Google Shape;1529;p58"/>
          <p:cNvCxnSpPr/>
          <p:nvPr/>
        </p:nvCxnSpPr>
        <p:spPr>
          <a:xfrm>
            <a:off x="431800" y="428485"/>
            <a:ext cx="8280300" cy="0"/>
          </a:xfrm>
          <a:prstGeom prst="straightConnector1">
            <a:avLst/>
          </a:prstGeom>
          <a:noFill/>
          <a:ln cap="flat" cmpd="sng" w="38100">
            <a:solidFill>
              <a:schemeClr val="lt1"/>
            </a:solidFill>
            <a:prstDash val="solid"/>
            <a:round/>
            <a:headEnd len="sm" w="sm" type="none"/>
            <a:tailEnd len="sm" w="sm" type="none"/>
          </a:ln>
        </p:spPr>
      </p:cxnSp>
      <p:sp>
        <p:nvSpPr>
          <p:cNvPr id="1530" name="Google Shape;1530;p58"/>
          <p:cNvSpPr txBox="1"/>
          <p:nvPr>
            <p:ph idx="1" type="body"/>
          </p:nvPr>
        </p:nvSpPr>
        <p:spPr>
          <a:xfrm>
            <a:off x="431800" y="411163"/>
            <a:ext cx="8280300" cy="7014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3400"/>
              <a:buNone/>
              <a:defRPr sz="3400">
                <a:solidFill>
                  <a:schemeClr val="lt1"/>
                </a:solidFill>
              </a:defRPr>
            </a:lvl1pPr>
            <a:lvl2pPr indent="-342900" lvl="1" marL="914400" rtl="0" algn="l">
              <a:spcBef>
                <a:spcPts val="800"/>
              </a:spcBef>
              <a:spcAft>
                <a:spcPts val="0"/>
              </a:spcAft>
              <a:buClr>
                <a:schemeClr val="dk1"/>
              </a:buClr>
              <a:buSzPts val="1800"/>
              <a:buChar char="○"/>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1531" name="Google Shape;1531;p58"/>
          <p:cNvSpPr txBox="1"/>
          <p:nvPr>
            <p:ph idx="2" type="body"/>
          </p:nvPr>
        </p:nvSpPr>
        <p:spPr>
          <a:xfrm>
            <a:off x="431801" y="1447800"/>
            <a:ext cx="5645100" cy="28956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lt1"/>
              </a:buClr>
              <a:buSzPts val="2800"/>
              <a:buFont typeface="Arial"/>
              <a:buChar char="–"/>
              <a:defRPr sz="2800">
                <a:solidFill>
                  <a:schemeClr val="lt1"/>
                </a:solidFill>
              </a:defRPr>
            </a:lvl1pPr>
            <a:lvl2pPr indent="-342900" lvl="1" marL="914400" rtl="0" algn="l">
              <a:spcBef>
                <a:spcPts val="800"/>
              </a:spcBef>
              <a:spcAft>
                <a:spcPts val="0"/>
              </a:spcAft>
              <a:buClr>
                <a:schemeClr val="dk1"/>
              </a:buClr>
              <a:buSzPts val="1800"/>
              <a:buChar char="○"/>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p:cSld name="CUSTOM_2">
    <p:spTree>
      <p:nvGrpSpPr>
        <p:cNvPr id="1536" name="Shape 1536"/>
        <p:cNvGrpSpPr/>
        <p:nvPr/>
      </p:nvGrpSpPr>
      <p:grpSpPr>
        <a:xfrm>
          <a:off x="0" y="0"/>
          <a:ext cx="0" cy="0"/>
          <a:chOff x="0" y="0"/>
          <a:chExt cx="0" cy="0"/>
        </a:xfrm>
      </p:grpSpPr>
      <p:pic>
        <p:nvPicPr>
          <p:cNvPr id="1537" name="Google Shape;1537;p60"/>
          <p:cNvPicPr preferRelativeResize="0"/>
          <p:nvPr/>
        </p:nvPicPr>
        <p:blipFill rotWithShape="1">
          <a:blip r:embed="rId2">
            <a:alphaModFix/>
          </a:blip>
          <a:srcRect b="0" l="0" r="0" t="0"/>
          <a:stretch/>
        </p:blipFill>
        <p:spPr>
          <a:xfrm>
            <a:off x="0" y="0"/>
            <a:ext cx="9144003" cy="5143501"/>
          </a:xfrm>
          <a:prstGeom prst="rect">
            <a:avLst/>
          </a:prstGeom>
          <a:noFill/>
          <a:ln>
            <a:noFill/>
          </a:ln>
        </p:spPr>
      </p:pic>
      <p:pic>
        <p:nvPicPr>
          <p:cNvPr id="1538" name="Google Shape;1538;p60"/>
          <p:cNvPicPr preferRelativeResize="0"/>
          <p:nvPr/>
        </p:nvPicPr>
        <p:blipFill rotWithShape="1">
          <a:blip r:embed="rId3">
            <a:alphaModFix/>
          </a:blip>
          <a:srcRect b="0" l="0" r="0" t="0"/>
          <a:stretch/>
        </p:blipFill>
        <p:spPr>
          <a:xfrm>
            <a:off x="252550" y="305700"/>
            <a:ext cx="352100" cy="320075"/>
          </a:xfrm>
          <a:prstGeom prst="rect">
            <a:avLst/>
          </a:prstGeom>
          <a:noFill/>
          <a:ln>
            <a:noFill/>
          </a:ln>
        </p:spPr>
      </p:pic>
      <p:pic>
        <p:nvPicPr>
          <p:cNvPr descr="preencoded.png" id="1539" name="Google Shape;1539;p60"/>
          <p:cNvPicPr preferRelativeResize="0"/>
          <p:nvPr/>
        </p:nvPicPr>
        <p:blipFill rotWithShape="1">
          <a:blip r:embed="rId4">
            <a:alphaModFix/>
          </a:blip>
          <a:srcRect b="0" l="0" r="0" t="0"/>
          <a:stretch/>
        </p:blipFill>
        <p:spPr>
          <a:xfrm>
            <a:off x="0" y="2720800"/>
            <a:ext cx="4189374" cy="2422699"/>
          </a:xfrm>
          <a:prstGeom prst="rect">
            <a:avLst/>
          </a:prstGeom>
          <a:noFill/>
          <a:ln>
            <a:noFill/>
          </a:ln>
        </p:spPr>
      </p:pic>
      <p:sp>
        <p:nvSpPr>
          <p:cNvPr id="1540" name="Google Shape;1540;p60"/>
          <p:cNvSpPr txBox="1"/>
          <p:nvPr>
            <p:ph idx="12" type="sldNum"/>
          </p:nvPr>
        </p:nvSpPr>
        <p:spPr>
          <a:xfrm>
            <a:off x="8556784" y="4749851"/>
            <a:ext cx="548700" cy="393600"/>
          </a:xfrm>
          <a:prstGeom prst="rect">
            <a:avLst/>
          </a:prstGeom>
          <a:noFill/>
          <a:ln>
            <a:noFill/>
          </a:ln>
        </p:spPr>
        <p:txBody>
          <a:bodyPr anchorCtr="0" anchor="t" bIns="91425" lIns="91425" spcFirstLastPara="1" rIns="91425" wrap="square" tIns="91425">
            <a:normAutofit/>
          </a:bodyPr>
          <a:lstStyle>
            <a:lvl1pPr indent="0" lvl="0" marL="0" marR="0" rtl="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541" name="Shape 1541"/>
        <p:cNvGrpSpPr/>
        <p:nvPr/>
      </p:nvGrpSpPr>
      <p:grpSpPr>
        <a:xfrm>
          <a:off x="0" y="0"/>
          <a:ext cx="0" cy="0"/>
          <a:chOff x="0" y="0"/>
          <a:chExt cx="0" cy="0"/>
        </a:xfrm>
      </p:grpSpPr>
      <p:sp>
        <p:nvSpPr>
          <p:cNvPr id="1542" name="Google Shape;1542;p6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rtl="0" algn="l">
              <a:lnSpc>
                <a:spcPct val="100000"/>
              </a:lnSpc>
              <a:spcBef>
                <a:spcPts val="0"/>
              </a:spcBef>
              <a:spcAft>
                <a:spcPts val="0"/>
              </a:spcAft>
              <a:buSzPts val="2800"/>
              <a:buNone/>
              <a:defRPr/>
            </a:lvl1pPr>
            <a:lvl2pPr lvl="1" rtl="0" algn="l">
              <a:lnSpc>
                <a:spcPct val="100000"/>
              </a:lnSpc>
              <a:spcBef>
                <a:spcPts val="0"/>
              </a:spcBef>
              <a:spcAft>
                <a:spcPts val="0"/>
              </a:spcAft>
              <a:buSzPts val="2800"/>
              <a:buNone/>
              <a:defRPr/>
            </a:lvl2pPr>
            <a:lvl3pPr lvl="2" rtl="0" algn="l">
              <a:lnSpc>
                <a:spcPct val="100000"/>
              </a:lnSpc>
              <a:spcBef>
                <a:spcPts val="0"/>
              </a:spcBef>
              <a:spcAft>
                <a:spcPts val="0"/>
              </a:spcAft>
              <a:buSzPts val="2800"/>
              <a:buNone/>
              <a:defRPr/>
            </a:lvl3pPr>
            <a:lvl4pPr lvl="3" rtl="0" algn="l">
              <a:lnSpc>
                <a:spcPct val="100000"/>
              </a:lnSpc>
              <a:spcBef>
                <a:spcPts val="0"/>
              </a:spcBef>
              <a:spcAft>
                <a:spcPts val="0"/>
              </a:spcAft>
              <a:buSzPts val="2800"/>
              <a:buNone/>
              <a:defRPr/>
            </a:lvl4pPr>
            <a:lvl5pPr lvl="4" rtl="0" algn="l">
              <a:lnSpc>
                <a:spcPct val="100000"/>
              </a:lnSpc>
              <a:spcBef>
                <a:spcPts val="0"/>
              </a:spcBef>
              <a:spcAft>
                <a:spcPts val="0"/>
              </a:spcAft>
              <a:buSzPts val="2800"/>
              <a:buNone/>
              <a:defRPr/>
            </a:lvl5pPr>
            <a:lvl6pPr lvl="5" rtl="0" algn="l">
              <a:lnSpc>
                <a:spcPct val="100000"/>
              </a:lnSpc>
              <a:spcBef>
                <a:spcPts val="0"/>
              </a:spcBef>
              <a:spcAft>
                <a:spcPts val="0"/>
              </a:spcAft>
              <a:buSzPts val="2800"/>
              <a:buNone/>
              <a:defRPr/>
            </a:lvl6pPr>
            <a:lvl7pPr lvl="6" rtl="0" algn="l">
              <a:lnSpc>
                <a:spcPct val="100000"/>
              </a:lnSpc>
              <a:spcBef>
                <a:spcPts val="0"/>
              </a:spcBef>
              <a:spcAft>
                <a:spcPts val="0"/>
              </a:spcAft>
              <a:buSzPts val="2800"/>
              <a:buNone/>
              <a:defRPr/>
            </a:lvl7pPr>
            <a:lvl8pPr lvl="7" rtl="0" algn="l">
              <a:lnSpc>
                <a:spcPct val="100000"/>
              </a:lnSpc>
              <a:spcBef>
                <a:spcPts val="0"/>
              </a:spcBef>
              <a:spcAft>
                <a:spcPts val="0"/>
              </a:spcAft>
              <a:buSzPts val="2800"/>
              <a:buNone/>
              <a:defRPr/>
            </a:lvl8pPr>
            <a:lvl9pPr lvl="8" rtl="0" algn="l">
              <a:lnSpc>
                <a:spcPct val="100000"/>
              </a:lnSpc>
              <a:spcBef>
                <a:spcPts val="0"/>
              </a:spcBef>
              <a:spcAft>
                <a:spcPts val="0"/>
              </a:spcAft>
              <a:buSzPts val="2800"/>
              <a:buNone/>
              <a:defRPr/>
            </a:lvl9pPr>
          </a:lstStyle>
          <a:p/>
        </p:txBody>
      </p:sp>
      <p:sp>
        <p:nvSpPr>
          <p:cNvPr id="1543" name="Google Shape;1543;p6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rtl="0" algn="l">
              <a:lnSpc>
                <a:spcPct val="115000"/>
              </a:lnSpc>
              <a:spcBef>
                <a:spcPts val="0"/>
              </a:spcBef>
              <a:spcAft>
                <a:spcPts val="0"/>
              </a:spcAft>
              <a:buSzPts val="1800"/>
              <a:buChar char="●"/>
              <a:defRPr/>
            </a:lvl1pPr>
            <a:lvl2pPr indent="-317500" lvl="1" marL="914400" rtl="0" algn="l">
              <a:lnSpc>
                <a:spcPct val="115000"/>
              </a:lnSpc>
              <a:spcBef>
                <a:spcPts val="0"/>
              </a:spcBef>
              <a:spcAft>
                <a:spcPts val="0"/>
              </a:spcAft>
              <a:buSzPts val="1400"/>
              <a:buChar char="○"/>
              <a:defRPr/>
            </a:lvl2pPr>
            <a:lvl3pPr indent="-317500" lvl="2" marL="1371600" rtl="0" algn="l">
              <a:lnSpc>
                <a:spcPct val="115000"/>
              </a:lnSpc>
              <a:spcBef>
                <a:spcPts val="0"/>
              </a:spcBef>
              <a:spcAft>
                <a:spcPts val="0"/>
              </a:spcAft>
              <a:buSzPts val="1400"/>
              <a:buChar char="■"/>
              <a:defRPr/>
            </a:lvl3pPr>
            <a:lvl4pPr indent="-317500" lvl="3" marL="1828800" rtl="0" algn="l">
              <a:lnSpc>
                <a:spcPct val="115000"/>
              </a:lnSpc>
              <a:spcBef>
                <a:spcPts val="0"/>
              </a:spcBef>
              <a:spcAft>
                <a:spcPts val="0"/>
              </a:spcAft>
              <a:buSzPts val="1400"/>
              <a:buChar char="●"/>
              <a:defRPr/>
            </a:lvl4pPr>
            <a:lvl5pPr indent="-317500" lvl="4" marL="2286000" rtl="0" algn="l">
              <a:lnSpc>
                <a:spcPct val="115000"/>
              </a:lnSpc>
              <a:spcBef>
                <a:spcPts val="0"/>
              </a:spcBef>
              <a:spcAft>
                <a:spcPts val="0"/>
              </a:spcAft>
              <a:buSzPts val="1400"/>
              <a:buChar char="○"/>
              <a:defRPr/>
            </a:lvl5pPr>
            <a:lvl6pPr indent="-317500" lvl="5" marL="2743200" rtl="0" algn="l">
              <a:lnSpc>
                <a:spcPct val="115000"/>
              </a:lnSpc>
              <a:spcBef>
                <a:spcPts val="0"/>
              </a:spcBef>
              <a:spcAft>
                <a:spcPts val="0"/>
              </a:spcAft>
              <a:buSzPts val="1400"/>
              <a:buChar char="■"/>
              <a:defRPr/>
            </a:lvl6pPr>
            <a:lvl7pPr indent="-317500" lvl="6" marL="3200400" rtl="0" algn="l">
              <a:lnSpc>
                <a:spcPct val="115000"/>
              </a:lnSpc>
              <a:spcBef>
                <a:spcPts val="0"/>
              </a:spcBef>
              <a:spcAft>
                <a:spcPts val="0"/>
              </a:spcAft>
              <a:buSzPts val="1400"/>
              <a:buChar char="●"/>
              <a:defRPr/>
            </a:lvl7pPr>
            <a:lvl8pPr indent="-317500" lvl="7" marL="3657600" rtl="0" algn="l">
              <a:lnSpc>
                <a:spcPct val="115000"/>
              </a:lnSpc>
              <a:spcBef>
                <a:spcPts val="0"/>
              </a:spcBef>
              <a:spcAft>
                <a:spcPts val="0"/>
              </a:spcAft>
              <a:buSzPts val="1400"/>
              <a:buChar char="○"/>
              <a:defRPr/>
            </a:lvl8pPr>
            <a:lvl9pPr indent="-317500" lvl="8" marL="4114800" rtl="0" algn="l">
              <a:lnSpc>
                <a:spcPct val="115000"/>
              </a:lnSpc>
              <a:spcBef>
                <a:spcPts val="0"/>
              </a:spcBef>
              <a:spcAft>
                <a:spcPts val="0"/>
              </a:spcAft>
              <a:buSzPts val="1400"/>
              <a:buChar char="■"/>
              <a:defRPr/>
            </a:lvl9pPr>
          </a:lstStyle>
          <a:p/>
        </p:txBody>
      </p:sp>
      <p:sp>
        <p:nvSpPr>
          <p:cNvPr id="1544" name="Google Shape;1544;p6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74" name="Shape 274"/>
        <p:cNvGrpSpPr/>
        <p:nvPr/>
      </p:nvGrpSpPr>
      <p:grpSpPr>
        <a:xfrm>
          <a:off x="0" y="0"/>
          <a:ext cx="0" cy="0"/>
          <a:chOff x="0" y="0"/>
          <a:chExt cx="0" cy="0"/>
        </a:xfrm>
      </p:grpSpPr>
      <p:sp>
        <p:nvSpPr>
          <p:cNvPr id="275" name="Google Shape;275;p7"/>
          <p:cNvSpPr txBox="1"/>
          <p:nvPr>
            <p:ph type="title"/>
          </p:nvPr>
        </p:nvSpPr>
        <p:spPr>
          <a:xfrm>
            <a:off x="921300" y="923375"/>
            <a:ext cx="4854000" cy="997500"/>
          </a:xfrm>
          <a:prstGeom prst="rect">
            <a:avLst/>
          </a:prstGeom>
        </p:spPr>
        <p:txBody>
          <a:bodyPr anchorCtr="0" anchor="b" bIns="91425" lIns="91425" spcFirstLastPara="1" rIns="91425" wrap="square" tIns="91425">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276" name="Google Shape;276;p7"/>
          <p:cNvSpPr txBox="1"/>
          <p:nvPr>
            <p:ph idx="1" type="body"/>
          </p:nvPr>
        </p:nvSpPr>
        <p:spPr>
          <a:xfrm>
            <a:off x="921300" y="1913675"/>
            <a:ext cx="4295100" cy="2617800"/>
          </a:xfrm>
          <a:prstGeom prst="rect">
            <a:avLst/>
          </a:prstGeom>
        </p:spPr>
        <p:txBody>
          <a:bodyPr anchorCtr="0" anchor="t" bIns="91425" lIns="91425" spcFirstLastPara="1" rIns="91425" wrap="square" tIns="91425">
            <a:noAutofit/>
          </a:bodyPr>
          <a:lstStyle>
            <a:lvl1pPr indent="-342900" lvl="0" marL="457200" rtl="0">
              <a:spcBef>
                <a:spcPts val="1000"/>
              </a:spcBef>
              <a:spcAft>
                <a:spcPts val="0"/>
              </a:spcAft>
              <a:buClr>
                <a:schemeClr val="dk1"/>
              </a:buClr>
              <a:buSzPts val="1800"/>
              <a:buFont typeface="Nunito Light"/>
              <a:buChar char="-"/>
              <a:defRPr sz="1500"/>
            </a:lvl1pPr>
            <a:lvl2pPr indent="-330200" lvl="1" marL="914400" rtl="0">
              <a:spcBef>
                <a:spcPts val="0"/>
              </a:spcBef>
              <a:spcAft>
                <a:spcPts val="0"/>
              </a:spcAft>
              <a:buClr>
                <a:srgbClr val="E76A28"/>
              </a:buClr>
              <a:buSzPts val="1600"/>
              <a:buFont typeface="Nunito Light"/>
              <a:buChar char="-"/>
              <a:defRPr sz="1500"/>
            </a:lvl2pPr>
            <a:lvl3pPr indent="-323850" lvl="2" marL="1371600" rtl="0">
              <a:spcBef>
                <a:spcPts val="0"/>
              </a:spcBef>
              <a:spcAft>
                <a:spcPts val="0"/>
              </a:spcAft>
              <a:buClr>
                <a:srgbClr val="E76A28"/>
              </a:buClr>
              <a:buSzPts val="1500"/>
              <a:buFont typeface="Nunito Light"/>
              <a:buChar char="-"/>
              <a:defRPr sz="1500"/>
            </a:lvl3pPr>
            <a:lvl4pPr indent="-323850" lvl="3" marL="1828800" rtl="0">
              <a:spcBef>
                <a:spcPts val="0"/>
              </a:spcBef>
              <a:spcAft>
                <a:spcPts val="0"/>
              </a:spcAft>
              <a:buClr>
                <a:srgbClr val="E76A28"/>
              </a:buClr>
              <a:buSzPts val="1500"/>
              <a:buFont typeface="Nunito Light"/>
              <a:buChar char="-"/>
              <a:defRPr sz="1500"/>
            </a:lvl4pPr>
            <a:lvl5pPr indent="-323850" lvl="4" marL="2286000" rtl="0">
              <a:spcBef>
                <a:spcPts val="0"/>
              </a:spcBef>
              <a:spcAft>
                <a:spcPts val="0"/>
              </a:spcAft>
              <a:buClr>
                <a:srgbClr val="E76A28"/>
              </a:buClr>
              <a:buSzPts val="1500"/>
              <a:buFont typeface="Nunito Light"/>
              <a:buChar char="-"/>
              <a:defRPr sz="1500"/>
            </a:lvl5pPr>
            <a:lvl6pPr indent="-323850" lvl="5" marL="2743200" rtl="0">
              <a:spcBef>
                <a:spcPts val="0"/>
              </a:spcBef>
              <a:spcAft>
                <a:spcPts val="0"/>
              </a:spcAft>
              <a:buClr>
                <a:srgbClr val="999999"/>
              </a:buClr>
              <a:buSzPts val="1500"/>
              <a:buFont typeface="Nunito Light"/>
              <a:buChar char="-"/>
              <a:defRPr sz="1500"/>
            </a:lvl6pPr>
            <a:lvl7pPr indent="-311150" lvl="6" marL="3200400" rtl="0">
              <a:spcBef>
                <a:spcPts val="0"/>
              </a:spcBef>
              <a:spcAft>
                <a:spcPts val="0"/>
              </a:spcAft>
              <a:buClr>
                <a:srgbClr val="999999"/>
              </a:buClr>
              <a:buSzPts val="1300"/>
              <a:buFont typeface="Nunito Light"/>
              <a:buChar char="-"/>
              <a:defRPr sz="1500"/>
            </a:lvl7pPr>
            <a:lvl8pPr indent="-311150" lvl="7" marL="3657600" rtl="0">
              <a:spcBef>
                <a:spcPts val="0"/>
              </a:spcBef>
              <a:spcAft>
                <a:spcPts val="0"/>
              </a:spcAft>
              <a:buClr>
                <a:srgbClr val="999999"/>
              </a:buClr>
              <a:buSzPts val="1300"/>
              <a:buFont typeface="Nunito Light"/>
              <a:buChar char="-"/>
              <a:defRPr sz="1500"/>
            </a:lvl8pPr>
            <a:lvl9pPr indent="-323850" lvl="8" marL="4114800" rtl="0">
              <a:spcBef>
                <a:spcPts val="0"/>
              </a:spcBef>
              <a:spcAft>
                <a:spcPts val="0"/>
              </a:spcAft>
              <a:buClr>
                <a:srgbClr val="999999"/>
              </a:buClr>
              <a:buSzPts val="1500"/>
              <a:buFont typeface="Nunito Light"/>
              <a:buChar char="-"/>
              <a:defRPr sz="1500"/>
            </a:lvl9pPr>
          </a:lstStyle>
          <a:p/>
        </p:txBody>
      </p:sp>
      <p:grpSp>
        <p:nvGrpSpPr>
          <p:cNvPr id="277" name="Google Shape;277;p7"/>
          <p:cNvGrpSpPr/>
          <p:nvPr/>
        </p:nvGrpSpPr>
        <p:grpSpPr>
          <a:xfrm rot="1476112">
            <a:off x="6177845" y="18337"/>
            <a:ext cx="3514675" cy="2473357"/>
            <a:chOff x="3611961" y="-41589"/>
            <a:chExt cx="3514763" cy="2473418"/>
          </a:xfrm>
        </p:grpSpPr>
        <p:sp>
          <p:nvSpPr>
            <p:cNvPr id="278" name="Google Shape;278;p7"/>
            <p:cNvSpPr/>
            <p:nvPr/>
          </p:nvSpPr>
          <p:spPr>
            <a:xfrm rot="-5400000">
              <a:off x="4132633" y="-562261"/>
              <a:ext cx="2473418" cy="3514763"/>
            </a:xfrm>
            <a:custGeom>
              <a:rect b="b" l="l" r="r" t="t"/>
              <a:pathLst>
                <a:path extrusionOk="0" h="103042" w="72513">
                  <a:moveTo>
                    <a:pt x="56380" y="1"/>
                  </a:moveTo>
                  <a:cubicBezTo>
                    <a:pt x="45008" y="20044"/>
                    <a:pt x="21415" y="28675"/>
                    <a:pt x="9679" y="48436"/>
                  </a:cubicBezTo>
                  <a:cubicBezTo>
                    <a:pt x="1" y="64648"/>
                    <a:pt x="444" y="87273"/>
                    <a:pt x="10728" y="103042"/>
                  </a:cubicBezTo>
                  <a:lnTo>
                    <a:pt x="22504" y="99815"/>
                  </a:lnTo>
                  <a:cubicBezTo>
                    <a:pt x="21496" y="98323"/>
                    <a:pt x="21657" y="96266"/>
                    <a:pt x="21940" y="94451"/>
                  </a:cubicBezTo>
                  <a:cubicBezTo>
                    <a:pt x="23391" y="86144"/>
                    <a:pt x="27908" y="78562"/>
                    <a:pt x="34240" y="73682"/>
                  </a:cubicBezTo>
                  <a:cubicBezTo>
                    <a:pt x="43556" y="66584"/>
                    <a:pt x="56138" y="65495"/>
                    <a:pt x="64608" y="57268"/>
                  </a:cubicBezTo>
                  <a:cubicBezTo>
                    <a:pt x="68721" y="53235"/>
                    <a:pt x="71463" y="47992"/>
                    <a:pt x="72512" y="42346"/>
                  </a:cubicBezTo>
                  <a:lnTo>
                    <a:pt x="56380"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9" name="Google Shape;279;p7"/>
            <p:cNvSpPr/>
            <p:nvPr/>
          </p:nvSpPr>
          <p:spPr>
            <a:xfrm rot="-5400000">
              <a:off x="5535782" y="1070619"/>
              <a:ext cx="16543" cy="9687"/>
            </a:xfrm>
            <a:custGeom>
              <a:rect b="b" l="l" r="r" t="t"/>
              <a:pathLst>
                <a:path extrusionOk="0" h="284" w="485">
                  <a:moveTo>
                    <a:pt x="445" y="1"/>
                  </a:moveTo>
                  <a:lnTo>
                    <a:pt x="324" y="41"/>
                  </a:lnTo>
                  <a:cubicBezTo>
                    <a:pt x="283" y="41"/>
                    <a:pt x="253" y="31"/>
                    <a:pt x="218" y="31"/>
                  </a:cubicBezTo>
                  <a:cubicBezTo>
                    <a:pt x="182" y="31"/>
                    <a:pt x="142" y="41"/>
                    <a:pt x="82" y="81"/>
                  </a:cubicBezTo>
                  <a:lnTo>
                    <a:pt x="82" y="122"/>
                  </a:lnTo>
                  <a:lnTo>
                    <a:pt x="1" y="162"/>
                  </a:lnTo>
                  <a:cubicBezTo>
                    <a:pt x="1" y="202"/>
                    <a:pt x="41" y="243"/>
                    <a:pt x="82" y="283"/>
                  </a:cubicBezTo>
                  <a:lnTo>
                    <a:pt x="283" y="283"/>
                  </a:lnTo>
                  <a:cubicBezTo>
                    <a:pt x="404" y="243"/>
                    <a:pt x="485" y="122"/>
                    <a:pt x="44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0" name="Google Shape;280;p7"/>
            <p:cNvSpPr/>
            <p:nvPr/>
          </p:nvSpPr>
          <p:spPr>
            <a:xfrm rot="-5400000">
              <a:off x="5408262" y="1549745"/>
              <a:ext cx="15179" cy="10199"/>
            </a:xfrm>
            <a:custGeom>
              <a:rect b="b" l="l" r="r" t="t"/>
              <a:pathLst>
                <a:path extrusionOk="0" h="299" w="445">
                  <a:moveTo>
                    <a:pt x="251" y="1"/>
                  </a:moveTo>
                  <a:cubicBezTo>
                    <a:pt x="222" y="1"/>
                    <a:pt x="192" y="6"/>
                    <a:pt x="162" y="16"/>
                  </a:cubicBezTo>
                  <a:cubicBezTo>
                    <a:pt x="121" y="16"/>
                    <a:pt x="81" y="56"/>
                    <a:pt x="41" y="97"/>
                  </a:cubicBezTo>
                  <a:cubicBezTo>
                    <a:pt x="0" y="177"/>
                    <a:pt x="0" y="258"/>
                    <a:pt x="0" y="298"/>
                  </a:cubicBezTo>
                  <a:lnTo>
                    <a:pt x="162" y="258"/>
                  </a:lnTo>
                  <a:cubicBezTo>
                    <a:pt x="162" y="258"/>
                    <a:pt x="198" y="276"/>
                    <a:pt x="245" y="276"/>
                  </a:cubicBezTo>
                  <a:cubicBezTo>
                    <a:pt x="269" y="276"/>
                    <a:pt x="296" y="272"/>
                    <a:pt x="323" y="258"/>
                  </a:cubicBezTo>
                  <a:cubicBezTo>
                    <a:pt x="323" y="258"/>
                    <a:pt x="323" y="218"/>
                    <a:pt x="323" y="218"/>
                  </a:cubicBezTo>
                  <a:lnTo>
                    <a:pt x="444" y="137"/>
                  </a:lnTo>
                  <a:cubicBezTo>
                    <a:pt x="414" y="46"/>
                    <a:pt x="338" y="1"/>
                    <a:pt x="25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1" name="Google Shape;281;p7"/>
            <p:cNvSpPr/>
            <p:nvPr/>
          </p:nvSpPr>
          <p:spPr>
            <a:xfrm rot="-5400000">
              <a:off x="6272848" y="1123984"/>
              <a:ext cx="19272" cy="15725"/>
            </a:xfrm>
            <a:custGeom>
              <a:rect b="b" l="l" r="r" t="t"/>
              <a:pathLst>
                <a:path extrusionOk="0" h="461" w="565">
                  <a:moveTo>
                    <a:pt x="284" y="0"/>
                  </a:moveTo>
                  <a:cubicBezTo>
                    <a:pt x="215" y="0"/>
                    <a:pt x="138" y="29"/>
                    <a:pt x="81" y="57"/>
                  </a:cubicBezTo>
                  <a:lnTo>
                    <a:pt x="0" y="218"/>
                  </a:lnTo>
                  <a:lnTo>
                    <a:pt x="81" y="380"/>
                  </a:lnTo>
                  <a:lnTo>
                    <a:pt x="242" y="460"/>
                  </a:lnTo>
                  <a:cubicBezTo>
                    <a:pt x="323" y="420"/>
                    <a:pt x="363" y="380"/>
                    <a:pt x="403" y="339"/>
                  </a:cubicBezTo>
                  <a:cubicBezTo>
                    <a:pt x="484" y="339"/>
                    <a:pt x="524" y="299"/>
                    <a:pt x="565" y="218"/>
                  </a:cubicBezTo>
                  <a:lnTo>
                    <a:pt x="444" y="17"/>
                  </a:lnTo>
                  <a:lnTo>
                    <a:pt x="363" y="17"/>
                  </a:lnTo>
                  <a:cubicBezTo>
                    <a:pt x="339" y="5"/>
                    <a:pt x="312" y="0"/>
                    <a:pt x="28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2" name="Google Shape;282;p7"/>
            <p:cNvSpPr/>
            <p:nvPr/>
          </p:nvSpPr>
          <p:spPr>
            <a:xfrm rot="-5400000">
              <a:off x="6586524" y="1678885"/>
              <a:ext cx="17908" cy="16066"/>
            </a:xfrm>
            <a:custGeom>
              <a:rect b="b" l="l" r="r" t="t"/>
              <a:pathLst>
                <a:path extrusionOk="0" h="471" w="525">
                  <a:moveTo>
                    <a:pt x="283" y="0"/>
                  </a:moveTo>
                  <a:cubicBezTo>
                    <a:pt x="122" y="0"/>
                    <a:pt x="1" y="162"/>
                    <a:pt x="41" y="363"/>
                  </a:cubicBezTo>
                  <a:lnTo>
                    <a:pt x="122" y="444"/>
                  </a:lnTo>
                  <a:cubicBezTo>
                    <a:pt x="155" y="461"/>
                    <a:pt x="202" y="471"/>
                    <a:pt x="252" y="471"/>
                  </a:cubicBezTo>
                  <a:cubicBezTo>
                    <a:pt x="322" y="471"/>
                    <a:pt x="397" y="451"/>
                    <a:pt x="444" y="404"/>
                  </a:cubicBezTo>
                  <a:cubicBezTo>
                    <a:pt x="525" y="323"/>
                    <a:pt x="525" y="242"/>
                    <a:pt x="525" y="202"/>
                  </a:cubicBezTo>
                  <a:lnTo>
                    <a:pt x="404" y="81"/>
                  </a:lnTo>
                  <a:lnTo>
                    <a:pt x="444" y="81"/>
                  </a:lnTo>
                  <a:lnTo>
                    <a:pt x="283"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3" name="Google Shape;283;p7"/>
            <p:cNvSpPr/>
            <p:nvPr/>
          </p:nvSpPr>
          <p:spPr>
            <a:xfrm rot="-5400000">
              <a:off x="6285264" y="1703172"/>
              <a:ext cx="22069" cy="26640"/>
            </a:xfrm>
            <a:custGeom>
              <a:rect b="b" l="l" r="r" t="t"/>
              <a:pathLst>
                <a:path extrusionOk="0" h="781" w="647">
                  <a:moveTo>
                    <a:pt x="347" y="1"/>
                  </a:moveTo>
                  <a:cubicBezTo>
                    <a:pt x="322" y="1"/>
                    <a:pt x="300" y="5"/>
                    <a:pt x="283" y="14"/>
                  </a:cubicBezTo>
                  <a:lnTo>
                    <a:pt x="203" y="14"/>
                  </a:lnTo>
                  <a:lnTo>
                    <a:pt x="82" y="94"/>
                  </a:lnTo>
                  <a:lnTo>
                    <a:pt x="41" y="175"/>
                  </a:lnTo>
                  <a:cubicBezTo>
                    <a:pt x="1" y="256"/>
                    <a:pt x="1" y="377"/>
                    <a:pt x="41" y="498"/>
                  </a:cubicBezTo>
                  <a:cubicBezTo>
                    <a:pt x="82" y="619"/>
                    <a:pt x="243" y="740"/>
                    <a:pt x="364" y="780"/>
                  </a:cubicBezTo>
                  <a:lnTo>
                    <a:pt x="525" y="699"/>
                  </a:lnTo>
                  <a:lnTo>
                    <a:pt x="646" y="538"/>
                  </a:lnTo>
                  <a:lnTo>
                    <a:pt x="646" y="336"/>
                  </a:lnTo>
                  <a:lnTo>
                    <a:pt x="646" y="296"/>
                  </a:lnTo>
                  <a:cubicBezTo>
                    <a:pt x="582" y="72"/>
                    <a:pt x="442" y="1"/>
                    <a:pt x="347"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4" name="Google Shape;284;p7"/>
            <p:cNvSpPr/>
            <p:nvPr/>
          </p:nvSpPr>
          <p:spPr>
            <a:xfrm rot="-5400000">
              <a:off x="6356912" y="1492832"/>
              <a:ext cx="12416" cy="14019"/>
            </a:xfrm>
            <a:custGeom>
              <a:rect b="b" l="l" r="r" t="t"/>
              <a:pathLst>
                <a:path extrusionOk="0" h="411" w="364">
                  <a:moveTo>
                    <a:pt x="172" y="1"/>
                  </a:moveTo>
                  <a:cubicBezTo>
                    <a:pt x="156" y="1"/>
                    <a:pt x="140" y="3"/>
                    <a:pt x="122" y="7"/>
                  </a:cubicBezTo>
                  <a:lnTo>
                    <a:pt x="82" y="88"/>
                  </a:lnTo>
                  <a:lnTo>
                    <a:pt x="1" y="249"/>
                  </a:lnTo>
                  <a:cubicBezTo>
                    <a:pt x="1" y="290"/>
                    <a:pt x="41" y="370"/>
                    <a:pt x="122" y="410"/>
                  </a:cubicBezTo>
                  <a:cubicBezTo>
                    <a:pt x="203" y="410"/>
                    <a:pt x="243" y="410"/>
                    <a:pt x="324" y="370"/>
                  </a:cubicBezTo>
                  <a:lnTo>
                    <a:pt x="364" y="209"/>
                  </a:lnTo>
                  <a:lnTo>
                    <a:pt x="364" y="169"/>
                  </a:lnTo>
                  <a:cubicBezTo>
                    <a:pt x="364" y="133"/>
                    <a:pt x="300" y="1"/>
                    <a:pt x="17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5" name="Google Shape;285;p7"/>
            <p:cNvSpPr/>
            <p:nvPr/>
          </p:nvSpPr>
          <p:spPr>
            <a:xfrm rot="-5400000">
              <a:off x="6510407" y="1284522"/>
              <a:ext cx="13780" cy="16543"/>
            </a:xfrm>
            <a:custGeom>
              <a:rect b="b" l="l" r="r" t="t"/>
              <a:pathLst>
                <a:path extrusionOk="0" h="485" w="404">
                  <a:moveTo>
                    <a:pt x="121" y="1"/>
                  </a:moveTo>
                  <a:lnTo>
                    <a:pt x="0" y="202"/>
                  </a:lnTo>
                  <a:cubicBezTo>
                    <a:pt x="0" y="243"/>
                    <a:pt x="41" y="323"/>
                    <a:pt x="81" y="364"/>
                  </a:cubicBezTo>
                  <a:lnTo>
                    <a:pt x="202" y="485"/>
                  </a:lnTo>
                  <a:cubicBezTo>
                    <a:pt x="283" y="444"/>
                    <a:pt x="323" y="404"/>
                    <a:pt x="363" y="323"/>
                  </a:cubicBezTo>
                  <a:cubicBezTo>
                    <a:pt x="404" y="283"/>
                    <a:pt x="404" y="162"/>
                    <a:pt x="363" y="122"/>
                  </a:cubicBezTo>
                  <a:lnTo>
                    <a:pt x="363" y="81"/>
                  </a:lnTo>
                  <a:lnTo>
                    <a:pt x="242"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6" name="Google Shape;286;p7"/>
            <p:cNvSpPr/>
            <p:nvPr/>
          </p:nvSpPr>
          <p:spPr>
            <a:xfrm rot="-5400000">
              <a:off x="6450067" y="1822232"/>
              <a:ext cx="13780" cy="16884"/>
            </a:xfrm>
            <a:custGeom>
              <a:rect b="b" l="l" r="r" t="t"/>
              <a:pathLst>
                <a:path extrusionOk="0" h="495" w="404">
                  <a:moveTo>
                    <a:pt x="243" y="0"/>
                  </a:moveTo>
                  <a:cubicBezTo>
                    <a:pt x="162" y="0"/>
                    <a:pt x="81" y="41"/>
                    <a:pt x="41" y="121"/>
                  </a:cubicBezTo>
                  <a:cubicBezTo>
                    <a:pt x="41" y="202"/>
                    <a:pt x="1" y="283"/>
                    <a:pt x="41" y="323"/>
                  </a:cubicBezTo>
                  <a:cubicBezTo>
                    <a:pt x="74" y="422"/>
                    <a:pt x="162" y="495"/>
                    <a:pt x="259" y="495"/>
                  </a:cubicBezTo>
                  <a:cubicBezTo>
                    <a:pt x="280" y="495"/>
                    <a:pt x="302" y="491"/>
                    <a:pt x="323" y="484"/>
                  </a:cubicBezTo>
                  <a:lnTo>
                    <a:pt x="404" y="363"/>
                  </a:lnTo>
                  <a:lnTo>
                    <a:pt x="404" y="323"/>
                  </a:lnTo>
                  <a:cubicBezTo>
                    <a:pt x="404" y="242"/>
                    <a:pt x="404" y="162"/>
                    <a:pt x="404" y="121"/>
                  </a:cubicBezTo>
                  <a:cubicBezTo>
                    <a:pt x="404" y="81"/>
                    <a:pt x="364" y="81"/>
                    <a:pt x="364" y="41"/>
                  </a:cubicBezTo>
                  <a:lnTo>
                    <a:pt x="243"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7" name="Google Shape;287;p7"/>
            <p:cNvSpPr/>
            <p:nvPr/>
          </p:nvSpPr>
          <p:spPr>
            <a:xfrm rot="-5400000">
              <a:off x="5356943" y="1325113"/>
              <a:ext cx="13780" cy="17908"/>
            </a:xfrm>
            <a:custGeom>
              <a:rect b="b" l="l" r="r" t="t"/>
              <a:pathLst>
                <a:path extrusionOk="0" h="525" w="404">
                  <a:moveTo>
                    <a:pt x="202" y="1"/>
                  </a:moveTo>
                  <a:lnTo>
                    <a:pt x="81" y="162"/>
                  </a:lnTo>
                  <a:cubicBezTo>
                    <a:pt x="81" y="162"/>
                    <a:pt x="81" y="202"/>
                    <a:pt x="41" y="202"/>
                  </a:cubicBezTo>
                  <a:cubicBezTo>
                    <a:pt x="0" y="283"/>
                    <a:pt x="0" y="364"/>
                    <a:pt x="0" y="444"/>
                  </a:cubicBezTo>
                  <a:lnTo>
                    <a:pt x="162" y="525"/>
                  </a:lnTo>
                  <a:cubicBezTo>
                    <a:pt x="323" y="444"/>
                    <a:pt x="404" y="283"/>
                    <a:pt x="363" y="122"/>
                  </a:cubicBezTo>
                  <a:cubicBezTo>
                    <a:pt x="323" y="41"/>
                    <a:pt x="283" y="1"/>
                    <a:pt x="20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8" name="Google Shape;288;p7"/>
            <p:cNvSpPr/>
            <p:nvPr/>
          </p:nvSpPr>
          <p:spPr>
            <a:xfrm rot="-5400000">
              <a:off x="5517346" y="1699283"/>
              <a:ext cx="42672" cy="35781"/>
            </a:xfrm>
            <a:custGeom>
              <a:rect b="b" l="l" r="r" t="t"/>
              <a:pathLst>
                <a:path extrusionOk="0" h="1049" w="1251">
                  <a:moveTo>
                    <a:pt x="534" y="1"/>
                  </a:moveTo>
                  <a:cubicBezTo>
                    <a:pt x="422" y="1"/>
                    <a:pt x="291" y="38"/>
                    <a:pt x="202" y="97"/>
                  </a:cubicBezTo>
                  <a:cubicBezTo>
                    <a:pt x="81" y="218"/>
                    <a:pt x="0" y="379"/>
                    <a:pt x="41" y="581"/>
                  </a:cubicBezTo>
                  <a:lnTo>
                    <a:pt x="121" y="742"/>
                  </a:lnTo>
                  <a:lnTo>
                    <a:pt x="242" y="863"/>
                  </a:lnTo>
                  <a:lnTo>
                    <a:pt x="363" y="944"/>
                  </a:lnTo>
                  <a:lnTo>
                    <a:pt x="404" y="944"/>
                  </a:lnTo>
                  <a:cubicBezTo>
                    <a:pt x="506" y="1021"/>
                    <a:pt x="624" y="1049"/>
                    <a:pt x="739" y="1049"/>
                  </a:cubicBezTo>
                  <a:cubicBezTo>
                    <a:pt x="804" y="1049"/>
                    <a:pt x="869" y="1039"/>
                    <a:pt x="928" y="1025"/>
                  </a:cubicBezTo>
                  <a:cubicBezTo>
                    <a:pt x="1089" y="944"/>
                    <a:pt x="1210" y="823"/>
                    <a:pt x="1251" y="662"/>
                  </a:cubicBezTo>
                  <a:lnTo>
                    <a:pt x="1170" y="339"/>
                  </a:lnTo>
                  <a:lnTo>
                    <a:pt x="1049" y="218"/>
                  </a:lnTo>
                  <a:lnTo>
                    <a:pt x="1049" y="178"/>
                  </a:lnTo>
                  <a:cubicBezTo>
                    <a:pt x="968" y="57"/>
                    <a:pt x="807" y="16"/>
                    <a:pt x="646" y="16"/>
                  </a:cubicBezTo>
                  <a:cubicBezTo>
                    <a:pt x="613" y="6"/>
                    <a:pt x="575" y="1"/>
                    <a:pt x="53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9" name="Google Shape;289;p7"/>
            <p:cNvSpPr/>
            <p:nvPr/>
          </p:nvSpPr>
          <p:spPr>
            <a:xfrm rot="-5400000">
              <a:off x="5622609" y="1331816"/>
              <a:ext cx="23434" cy="25139"/>
            </a:xfrm>
            <a:custGeom>
              <a:rect b="b" l="l" r="r" t="t"/>
              <a:pathLst>
                <a:path extrusionOk="0" h="737" w="687">
                  <a:moveTo>
                    <a:pt x="283" y="0"/>
                  </a:moveTo>
                  <a:lnTo>
                    <a:pt x="202" y="41"/>
                  </a:lnTo>
                  <a:lnTo>
                    <a:pt x="122" y="81"/>
                  </a:lnTo>
                  <a:lnTo>
                    <a:pt x="81" y="162"/>
                  </a:lnTo>
                  <a:lnTo>
                    <a:pt x="41" y="202"/>
                  </a:lnTo>
                  <a:cubicBezTo>
                    <a:pt x="1" y="323"/>
                    <a:pt x="1" y="404"/>
                    <a:pt x="41" y="525"/>
                  </a:cubicBezTo>
                  <a:cubicBezTo>
                    <a:pt x="75" y="658"/>
                    <a:pt x="191" y="737"/>
                    <a:pt x="322" y="737"/>
                  </a:cubicBezTo>
                  <a:cubicBezTo>
                    <a:pt x="349" y="737"/>
                    <a:pt x="376" y="733"/>
                    <a:pt x="404" y="726"/>
                  </a:cubicBezTo>
                  <a:lnTo>
                    <a:pt x="525" y="686"/>
                  </a:lnTo>
                  <a:lnTo>
                    <a:pt x="646" y="444"/>
                  </a:lnTo>
                  <a:cubicBezTo>
                    <a:pt x="686" y="363"/>
                    <a:pt x="686" y="283"/>
                    <a:pt x="646" y="202"/>
                  </a:cubicBezTo>
                  <a:lnTo>
                    <a:pt x="606" y="121"/>
                  </a:lnTo>
                  <a:lnTo>
                    <a:pt x="525" y="41"/>
                  </a:lnTo>
                  <a:lnTo>
                    <a:pt x="404"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0" name="Google Shape;290;p7"/>
            <p:cNvSpPr/>
            <p:nvPr/>
          </p:nvSpPr>
          <p:spPr>
            <a:xfrm rot="-5400000">
              <a:off x="5508034" y="1391372"/>
              <a:ext cx="24798" cy="25685"/>
            </a:xfrm>
            <a:custGeom>
              <a:rect b="b" l="l" r="r" t="t"/>
              <a:pathLst>
                <a:path extrusionOk="0" h="753" w="727">
                  <a:moveTo>
                    <a:pt x="323" y="0"/>
                  </a:moveTo>
                  <a:lnTo>
                    <a:pt x="202" y="40"/>
                  </a:lnTo>
                  <a:lnTo>
                    <a:pt x="121" y="121"/>
                  </a:lnTo>
                  <a:lnTo>
                    <a:pt x="41" y="282"/>
                  </a:lnTo>
                  <a:cubicBezTo>
                    <a:pt x="0" y="363"/>
                    <a:pt x="0" y="403"/>
                    <a:pt x="41" y="484"/>
                  </a:cubicBezTo>
                  <a:lnTo>
                    <a:pt x="81" y="605"/>
                  </a:lnTo>
                  <a:lnTo>
                    <a:pt x="283" y="726"/>
                  </a:lnTo>
                  <a:cubicBezTo>
                    <a:pt x="333" y="743"/>
                    <a:pt x="383" y="753"/>
                    <a:pt x="430" y="753"/>
                  </a:cubicBezTo>
                  <a:cubicBezTo>
                    <a:pt x="497" y="753"/>
                    <a:pt x="558" y="733"/>
                    <a:pt x="605" y="686"/>
                  </a:cubicBezTo>
                  <a:lnTo>
                    <a:pt x="646" y="605"/>
                  </a:lnTo>
                  <a:lnTo>
                    <a:pt x="726" y="444"/>
                  </a:lnTo>
                  <a:lnTo>
                    <a:pt x="726" y="323"/>
                  </a:lnTo>
                  <a:lnTo>
                    <a:pt x="646" y="161"/>
                  </a:lnTo>
                  <a:lnTo>
                    <a:pt x="565" y="81"/>
                  </a:lnTo>
                  <a:lnTo>
                    <a:pt x="404"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1" name="Google Shape;291;p7"/>
            <p:cNvSpPr/>
            <p:nvPr/>
          </p:nvSpPr>
          <p:spPr>
            <a:xfrm rot="-5400000">
              <a:off x="5202016" y="1507193"/>
              <a:ext cx="13780" cy="19681"/>
            </a:xfrm>
            <a:custGeom>
              <a:rect b="b" l="l" r="r" t="t"/>
              <a:pathLst>
                <a:path extrusionOk="0" h="577" w="404">
                  <a:moveTo>
                    <a:pt x="246" y="1"/>
                  </a:moveTo>
                  <a:cubicBezTo>
                    <a:pt x="232" y="1"/>
                    <a:pt x="217" y="4"/>
                    <a:pt x="202" y="11"/>
                  </a:cubicBezTo>
                  <a:lnTo>
                    <a:pt x="122" y="213"/>
                  </a:lnTo>
                  <a:cubicBezTo>
                    <a:pt x="41" y="253"/>
                    <a:pt x="1" y="334"/>
                    <a:pt x="1" y="455"/>
                  </a:cubicBezTo>
                  <a:lnTo>
                    <a:pt x="162" y="576"/>
                  </a:lnTo>
                  <a:cubicBezTo>
                    <a:pt x="162" y="556"/>
                    <a:pt x="172" y="546"/>
                    <a:pt x="187" y="546"/>
                  </a:cubicBezTo>
                  <a:cubicBezTo>
                    <a:pt x="202" y="546"/>
                    <a:pt x="222" y="556"/>
                    <a:pt x="243" y="576"/>
                  </a:cubicBezTo>
                  <a:lnTo>
                    <a:pt x="404" y="415"/>
                  </a:lnTo>
                  <a:cubicBezTo>
                    <a:pt x="404" y="374"/>
                    <a:pt x="404" y="374"/>
                    <a:pt x="404" y="334"/>
                  </a:cubicBezTo>
                  <a:cubicBezTo>
                    <a:pt x="404" y="253"/>
                    <a:pt x="404" y="173"/>
                    <a:pt x="404" y="132"/>
                  </a:cubicBezTo>
                  <a:cubicBezTo>
                    <a:pt x="371" y="67"/>
                    <a:pt x="311" y="1"/>
                    <a:pt x="24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2" name="Google Shape;292;p7"/>
            <p:cNvSpPr/>
            <p:nvPr/>
          </p:nvSpPr>
          <p:spPr>
            <a:xfrm rot="-5400000">
              <a:off x="5251595" y="1711904"/>
              <a:ext cx="16543" cy="14701"/>
            </a:xfrm>
            <a:custGeom>
              <a:rect b="b" l="l" r="r" t="t"/>
              <a:pathLst>
                <a:path extrusionOk="0" h="431" w="485">
                  <a:moveTo>
                    <a:pt x="212" y="1"/>
                  </a:moveTo>
                  <a:cubicBezTo>
                    <a:pt x="155" y="1"/>
                    <a:pt x="98" y="29"/>
                    <a:pt x="41" y="58"/>
                  </a:cubicBezTo>
                  <a:lnTo>
                    <a:pt x="1" y="179"/>
                  </a:lnTo>
                  <a:cubicBezTo>
                    <a:pt x="35" y="347"/>
                    <a:pt x="124" y="431"/>
                    <a:pt x="223" y="431"/>
                  </a:cubicBezTo>
                  <a:cubicBezTo>
                    <a:pt x="243" y="431"/>
                    <a:pt x="263" y="427"/>
                    <a:pt x="283" y="421"/>
                  </a:cubicBezTo>
                  <a:cubicBezTo>
                    <a:pt x="404" y="340"/>
                    <a:pt x="485" y="219"/>
                    <a:pt x="445" y="98"/>
                  </a:cubicBezTo>
                  <a:lnTo>
                    <a:pt x="324" y="17"/>
                  </a:lnTo>
                  <a:lnTo>
                    <a:pt x="283" y="17"/>
                  </a:lnTo>
                  <a:cubicBezTo>
                    <a:pt x="260" y="5"/>
                    <a:pt x="236" y="1"/>
                    <a:pt x="21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3" name="Google Shape;293;p7"/>
            <p:cNvSpPr/>
            <p:nvPr/>
          </p:nvSpPr>
          <p:spPr>
            <a:xfrm rot="-5400000">
              <a:off x="5432599" y="1788702"/>
              <a:ext cx="28925" cy="27527"/>
            </a:xfrm>
            <a:custGeom>
              <a:rect b="b" l="l" r="r" t="t"/>
              <a:pathLst>
                <a:path extrusionOk="0" h="807" w="848">
                  <a:moveTo>
                    <a:pt x="444" y="0"/>
                  </a:moveTo>
                  <a:lnTo>
                    <a:pt x="323" y="41"/>
                  </a:lnTo>
                  <a:cubicBezTo>
                    <a:pt x="122" y="81"/>
                    <a:pt x="1" y="242"/>
                    <a:pt x="1" y="444"/>
                  </a:cubicBezTo>
                  <a:lnTo>
                    <a:pt x="81" y="565"/>
                  </a:lnTo>
                  <a:lnTo>
                    <a:pt x="122" y="605"/>
                  </a:lnTo>
                  <a:cubicBezTo>
                    <a:pt x="202" y="726"/>
                    <a:pt x="323" y="807"/>
                    <a:pt x="485" y="807"/>
                  </a:cubicBezTo>
                  <a:lnTo>
                    <a:pt x="565" y="767"/>
                  </a:lnTo>
                  <a:lnTo>
                    <a:pt x="646" y="686"/>
                  </a:lnTo>
                  <a:cubicBezTo>
                    <a:pt x="807" y="605"/>
                    <a:pt x="848" y="404"/>
                    <a:pt x="767" y="242"/>
                  </a:cubicBezTo>
                  <a:cubicBezTo>
                    <a:pt x="767" y="162"/>
                    <a:pt x="727" y="121"/>
                    <a:pt x="646" y="41"/>
                  </a:cubicBezTo>
                  <a:lnTo>
                    <a:pt x="565" y="41"/>
                  </a:lnTo>
                  <a:lnTo>
                    <a:pt x="444"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4" name="Google Shape;294;p7"/>
            <p:cNvSpPr/>
            <p:nvPr/>
          </p:nvSpPr>
          <p:spPr>
            <a:xfrm rot="-5400000">
              <a:off x="5369325" y="1682757"/>
              <a:ext cx="26162" cy="27561"/>
            </a:xfrm>
            <a:custGeom>
              <a:rect b="b" l="l" r="r" t="t"/>
              <a:pathLst>
                <a:path extrusionOk="0" h="808" w="767">
                  <a:moveTo>
                    <a:pt x="323" y="1"/>
                  </a:moveTo>
                  <a:cubicBezTo>
                    <a:pt x="121" y="122"/>
                    <a:pt x="0" y="324"/>
                    <a:pt x="0" y="525"/>
                  </a:cubicBezTo>
                  <a:lnTo>
                    <a:pt x="41" y="687"/>
                  </a:lnTo>
                  <a:lnTo>
                    <a:pt x="202" y="807"/>
                  </a:lnTo>
                  <a:lnTo>
                    <a:pt x="323" y="807"/>
                  </a:lnTo>
                  <a:cubicBezTo>
                    <a:pt x="484" y="767"/>
                    <a:pt x="646" y="687"/>
                    <a:pt x="726" y="525"/>
                  </a:cubicBezTo>
                  <a:cubicBezTo>
                    <a:pt x="767" y="445"/>
                    <a:pt x="767" y="324"/>
                    <a:pt x="726" y="203"/>
                  </a:cubicBezTo>
                  <a:cubicBezTo>
                    <a:pt x="686" y="162"/>
                    <a:pt x="686" y="162"/>
                    <a:pt x="686" y="122"/>
                  </a:cubicBezTo>
                  <a:lnTo>
                    <a:pt x="605" y="41"/>
                  </a:lnTo>
                  <a:lnTo>
                    <a:pt x="444"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5" name="Google Shape;295;p7"/>
            <p:cNvSpPr/>
            <p:nvPr/>
          </p:nvSpPr>
          <p:spPr>
            <a:xfrm rot="-5400000">
              <a:off x="5180202" y="1896678"/>
              <a:ext cx="27527" cy="16543"/>
            </a:xfrm>
            <a:custGeom>
              <a:rect b="b" l="l" r="r" t="t"/>
              <a:pathLst>
                <a:path extrusionOk="0" h="485" w="807">
                  <a:moveTo>
                    <a:pt x="283" y="0"/>
                  </a:moveTo>
                  <a:cubicBezTo>
                    <a:pt x="202" y="0"/>
                    <a:pt x="81" y="40"/>
                    <a:pt x="0" y="121"/>
                  </a:cubicBezTo>
                  <a:lnTo>
                    <a:pt x="81" y="363"/>
                  </a:lnTo>
                  <a:cubicBezTo>
                    <a:pt x="283" y="363"/>
                    <a:pt x="484" y="403"/>
                    <a:pt x="646" y="484"/>
                  </a:cubicBezTo>
                  <a:lnTo>
                    <a:pt x="807" y="282"/>
                  </a:lnTo>
                  <a:cubicBezTo>
                    <a:pt x="686" y="121"/>
                    <a:pt x="484" y="0"/>
                    <a:pt x="283"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6" name="Google Shape;296;p7"/>
            <p:cNvSpPr/>
            <p:nvPr/>
          </p:nvSpPr>
          <p:spPr>
            <a:xfrm rot="-5400000">
              <a:off x="5939815" y="1406329"/>
              <a:ext cx="39909" cy="49425"/>
            </a:xfrm>
            <a:custGeom>
              <a:rect b="b" l="l" r="r" t="t"/>
              <a:pathLst>
                <a:path extrusionOk="0" h="1449" w="1170">
                  <a:moveTo>
                    <a:pt x="701" y="1"/>
                  </a:moveTo>
                  <a:cubicBezTo>
                    <a:pt x="668" y="1"/>
                    <a:pt x="636" y="4"/>
                    <a:pt x="605" y="11"/>
                  </a:cubicBezTo>
                  <a:lnTo>
                    <a:pt x="403" y="172"/>
                  </a:lnTo>
                  <a:lnTo>
                    <a:pt x="323" y="252"/>
                  </a:lnTo>
                  <a:cubicBezTo>
                    <a:pt x="282" y="293"/>
                    <a:pt x="202" y="414"/>
                    <a:pt x="202" y="494"/>
                  </a:cubicBezTo>
                  <a:lnTo>
                    <a:pt x="121" y="615"/>
                  </a:lnTo>
                  <a:lnTo>
                    <a:pt x="40" y="736"/>
                  </a:lnTo>
                  <a:lnTo>
                    <a:pt x="40" y="817"/>
                  </a:lnTo>
                  <a:cubicBezTo>
                    <a:pt x="0" y="898"/>
                    <a:pt x="0" y="978"/>
                    <a:pt x="0" y="1059"/>
                  </a:cubicBezTo>
                  <a:lnTo>
                    <a:pt x="121" y="1301"/>
                  </a:lnTo>
                  <a:lnTo>
                    <a:pt x="282" y="1382"/>
                  </a:lnTo>
                  <a:lnTo>
                    <a:pt x="363" y="1422"/>
                  </a:lnTo>
                  <a:cubicBezTo>
                    <a:pt x="430" y="1439"/>
                    <a:pt x="490" y="1449"/>
                    <a:pt x="546" y="1449"/>
                  </a:cubicBezTo>
                  <a:cubicBezTo>
                    <a:pt x="625" y="1449"/>
                    <a:pt x="695" y="1429"/>
                    <a:pt x="766" y="1382"/>
                  </a:cubicBezTo>
                  <a:lnTo>
                    <a:pt x="887" y="1220"/>
                  </a:lnTo>
                  <a:lnTo>
                    <a:pt x="968" y="1059"/>
                  </a:lnTo>
                  <a:lnTo>
                    <a:pt x="968" y="978"/>
                  </a:lnTo>
                  <a:lnTo>
                    <a:pt x="1089" y="817"/>
                  </a:lnTo>
                  <a:lnTo>
                    <a:pt x="1170" y="656"/>
                  </a:lnTo>
                  <a:lnTo>
                    <a:pt x="1170" y="373"/>
                  </a:lnTo>
                  <a:cubicBezTo>
                    <a:pt x="1067" y="101"/>
                    <a:pt x="879" y="1"/>
                    <a:pt x="70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7" name="Google Shape;297;p7"/>
            <p:cNvSpPr/>
            <p:nvPr/>
          </p:nvSpPr>
          <p:spPr>
            <a:xfrm rot="-5400000">
              <a:off x="6133509" y="1549472"/>
              <a:ext cx="22069" cy="25889"/>
            </a:xfrm>
            <a:custGeom>
              <a:rect b="b" l="l" r="r" t="t"/>
              <a:pathLst>
                <a:path extrusionOk="0" h="759" w="647">
                  <a:moveTo>
                    <a:pt x="348" y="0"/>
                  </a:moveTo>
                  <a:cubicBezTo>
                    <a:pt x="248" y="0"/>
                    <a:pt x="142" y="46"/>
                    <a:pt x="81" y="137"/>
                  </a:cubicBezTo>
                  <a:cubicBezTo>
                    <a:pt x="1" y="217"/>
                    <a:pt x="1" y="379"/>
                    <a:pt x="41" y="500"/>
                  </a:cubicBezTo>
                  <a:cubicBezTo>
                    <a:pt x="81" y="621"/>
                    <a:pt x="162" y="701"/>
                    <a:pt x="243" y="741"/>
                  </a:cubicBezTo>
                  <a:cubicBezTo>
                    <a:pt x="266" y="753"/>
                    <a:pt x="294" y="758"/>
                    <a:pt x="322" y="758"/>
                  </a:cubicBezTo>
                  <a:cubicBezTo>
                    <a:pt x="391" y="758"/>
                    <a:pt x="468" y="730"/>
                    <a:pt x="525" y="701"/>
                  </a:cubicBezTo>
                  <a:lnTo>
                    <a:pt x="565" y="621"/>
                  </a:lnTo>
                  <a:lnTo>
                    <a:pt x="606" y="540"/>
                  </a:lnTo>
                  <a:lnTo>
                    <a:pt x="646" y="419"/>
                  </a:lnTo>
                  <a:lnTo>
                    <a:pt x="646" y="298"/>
                  </a:lnTo>
                  <a:lnTo>
                    <a:pt x="606" y="177"/>
                  </a:lnTo>
                  <a:lnTo>
                    <a:pt x="565" y="137"/>
                  </a:lnTo>
                  <a:lnTo>
                    <a:pt x="485" y="56"/>
                  </a:lnTo>
                  <a:lnTo>
                    <a:pt x="444" y="16"/>
                  </a:lnTo>
                  <a:cubicBezTo>
                    <a:pt x="414" y="5"/>
                    <a:pt x="381" y="0"/>
                    <a:pt x="34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8" name="Google Shape;298;p7"/>
            <p:cNvSpPr/>
            <p:nvPr/>
          </p:nvSpPr>
          <p:spPr>
            <a:xfrm rot="-5400000">
              <a:off x="6046835" y="1730221"/>
              <a:ext cx="39909" cy="42706"/>
            </a:xfrm>
            <a:custGeom>
              <a:rect b="b" l="l" r="r" t="t"/>
              <a:pathLst>
                <a:path extrusionOk="0" h="1252" w="1170">
                  <a:moveTo>
                    <a:pt x="525" y="1"/>
                  </a:moveTo>
                  <a:cubicBezTo>
                    <a:pt x="162" y="122"/>
                    <a:pt x="0" y="525"/>
                    <a:pt x="81" y="888"/>
                  </a:cubicBezTo>
                  <a:cubicBezTo>
                    <a:pt x="121" y="969"/>
                    <a:pt x="162" y="1090"/>
                    <a:pt x="242" y="1130"/>
                  </a:cubicBezTo>
                  <a:lnTo>
                    <a:pt x="404" y="1211"/>
                  </a:lnTo>
                  <a:lnTo>
                    <a:pt x="525" y="1251"/>
                  </a:lnTo>
                  <a:lnTo>
                    <a:pt x="686" y="1251"/>
                  </a:lnTo>
                  <a:lnTo>
                    <a:pt x="928" y="1170"/>
                  </a:lnTo>
                  <a:lnTo>
                    <a:pt x="1089" y="1009"/>
                  </a:lnTo>
                  <a:lnTo>
                    <a:pt x="1170" y="807"/>
                  </a:lnTo>
                  <a:lnTo>
                    <a:pt x="1170" y="565"/>
                  </a:lnTo>
                  <a:lnTo>
                    <a:pt x="1049" y="243"/>
                  </a:lnTo>
                  <a:lnTo>
                    <a:pt x="888" y="81"/>
                  </a:lnTo>
                  <a:lnTo>
                    <a:pt x="726"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9" name="Google Shape;299;p7"/>
            <p:cNvSpPr/>
            <p:nvPr/>
          </p:nvSpPr>
          <p:spPr>
            <a:xfrm rot="-5400000">
              <a:off x="5956324" y="1492559"/>
              <a:ext cx="39943" cy="39295"/>
            </a:xfrm>
            <a:custGeom>
              <a:rect b="b" l="l" r="r" t="t"/>
              <a:pathLst>
                <a:path extrusionOk="0" h="1152" w="1171">
                  <a:moveTo>
                    <a:pt x="556" y="0"/>
                  </a:moveTo>
                  <a:cubicBezTo>
                    <a:pt x="413" y="0"/>
                    <a:pt x="270" y="36"/>
                    <a:pt x="162" y="144"/>
                  </a:cubicBezTo>
                  <a:lnTo>
                    <a:pt x="81" y="305"/>
                  </a:lnTo>
                  <a:lnTo>
                    <a:pt x="1" y="426"/>
                  </a:lnTo>
                  <a:lnTo>
                    <a:pt x="1" y="708"/>
                  </a:lnTo>
                  <a:cubicBezTo>
                    <a:pt x="122" y="991"/>
                    <a:pt x="364" y="1152"/>
                    <a:pt x="646" y="1152"/>
                  </a:cubicBezTo>
                  <a:lnTo>
                    <a:pt x="727" y="1152"/>
                  </a:lnTo>
                  <a:lnTo>
                    <a:pt x="888" y="1112"/>
                  </a:lnTo>
                  <a:lnTo>
                    <a:pt x="1009" y="1031"/>
                  </a:lnTo>
                  <a:lnTo>
                    <a:pt x="1130" y="870"/>
                  </a:lnTo>
                  <a:cubicBezTo>
                    <a:pt x="1170" y="708"/>
                    <a:pt x="1170" y="587"/>
                    <a:pt x="1130" y="426"/>
                  </a:cubicBezTo>
                  <a:cubicBezTo>
                    <a:pt x="1090" y="224"/>
                    <a:pt x="928" y="103"/>
                    <a:pt x="767" y="23"/>
                  </a:cubicBezTo>
                  <a:cubicBezTo>
                    <a:pt x="700" y="9"/>
                    <a:pt x="628" y="0"/>
                    <a:pt x="55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0" name="Google Shape;300;p7"/>
            <p:cNvSpPr/>
            <p:nvPr/>
          </p:nvSpPr>
          <p:spPr>
            <a:xfrm rot="-5400000">
              <a:off x="5951208" y="1063728"/>
              <a:ext cx="22069" cy="26196"/>
            </a:xfrm>
            <a:custGeom>
              <a:rect b="b" l="l" r="r" t="t"/>
              <a:pathLst>
                <a:path extrusionOk="0" h="768" w="647">
                  <a:moveTo>
                    <a:pt x="243" y="1"/>
                  </a:moveTo>
                  <a:lnTo>
                    <a:pt x="82" y="41"/>
                  </a:lnTo>
                  <a:cubicBezTo>
                    <a:pt x="1" y="162"/>
                    <a:pt x="1" y="323"/>
                    <a:pt x="82" y="444"/>
                  </a:cubicBezTo>
                  <a:cubicBezTo>
                    <a:pt x="122" y="525"/>
                    <a:pt x="162" y="565"/>
                    <a:pt x="162" y="646"/>
                  </a:cubicBezTo>
                  <a:lnTo>
                    <a:pt x="324" y="767"/>
                  </a:lnTo>
                  <a:lnTo>
                    <a:pt x="606" y="646"/>
                  </a:lnTo>
                  <a:lnTo>
                    <a:pt x="646" y="444"/>
                  </a:lnTo>
                  <a:cubicBezTo>
                    <a:pt x="566" y="364"/>
                    <a:pt x="525" y="323"/>
                    <a:pt x="485" y="243"/>
                  </a:cubicBezTo>
                  <a:cubicBezTo>
                    <a:pt x="404" y="162"/>
                    <a:pt x="324" y="81"/>
                    <a:pt x="24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1" name="Google Shape;301;p7"/>
            <p:cNvSpPr/>
            <p:nvPr/>
          </p:nvSpPr>
          <p:spPr>
            <a:xfrm rot="-5400000">
              <a:off x="5795138" y="1611859"/>
              <a:ext cx="33053" cy="35918"/>
            </a:xfrm>
            <a:custGeom>
              <a:rect b="b" l="l" r="r" t="t"/>
              <a:pathLst>
                <a:path extrusionOk="0" h="1053" w="969">
                  <a:moveTo>
                    <a:pt x="404" y="1"/>
                  </a:moveTo>
                  <a:lnTo>
                    <a:pt x="323" y="41"/>
                  </a:lnTo>
                  <a:lnTo>
                    <a:pt x="162" y="202"/>
                  </a:lnTo>
                  <a:lnTo>
                    <a:pt x="41" y="404"/>
                  </a:lnTo>
                  <a:cubicBezTo>
                    <a:pt x="41" y="485"/>
                    <a:pt x="0" y="565"/>
                    <a:pt x="41" y="646"/>
                  </a:cubicBezTo>
                  <a:lnTo>
                    <a:pt x="162" y="888"/>
                  </a:lnTo>
                  <a:lnTo>
                    <a:pt x="323" y="969"/>
                  </a:lnTo>
                  <a:lnTo>
                    <a:pt x="404" y="1009"/>
                  </a:lnTo>
                  <a:cubicBezTo>
                    <a:pt x="450" y="1040"/>
                    <a:pt x="502" y="1053"/>
                    <a:pt x="555" y="1053"/>
                  </a:cubicBezTo>
                  <a:cubicBezTo>
                    <a:pt x="642" y="1053"/>
                    <a:pt x="732" y="1018"/>
                    <a:pt x="807" y="969"/>
                  </a:cubicBezTo>
                  <a:lnTo>
                    <a:pt x="928" y="807"/>
                  </a:lnTo>
                  <a:lnTo>
                    <a:pt x="968" y="646"/>
                  </a:lnTo>
                  <a:lnTo>
                    <a:pt x="968" y="444"/>
                  </a:lnTo>
                  <a:lnTo>
                    <a:pt x="928" y="283"/>
                  </a:lnTo>
                  <a:lnTo>
                    <a:pt x="767" y="81"/>
                  </a:lnTo>
                  <a:lnTo>
                    <a:pt x="605"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2" name="Google Shape;302;p7"/>
            <p:cNvSpPr/>
            <p:nvPr/>
          </p:nvSpPr>
          <p:spPr>
            <a:xfrm rot="-5400000">
              <a:off x="5731130" y="1502554"/>
              <a:ext cx="35781" cy="37180"/>
            </a:xfrm>
            <a:custGeom>
              <a:rect b="b" l="l" r="r" t="t"/>
              <a:pathLst>
                <a:path extrusionOk="0" h="1090" w="1049">
                  <a:moveTo>
                    <a:pt x="282" y="0"/>
                  </a:moveTo>
                  <a:lnTo>
                    <a:pt x="161" y="81"/>
                  </a:lnTo>
                  <a:lnTo>
                    <a:pt x="81" y="202"/>
                  </a:lnTo>
                  <a:cubicBezTo>
                    <a:pt x="0" y="363"/>
                    <a:pt x="0" y="525"/>
                    <a:pt x="81" y="686"/>
                  </a:cubicBezTo>
                  <a:cubicBezTo>
                    <a:pt x="121" y="847"/>
                    <a:pt x="242" y="1009"/>
                    <a:pt x="444" y="1089"/>
                  </a:cubicBezTo>
                  <a:lnTo>
                    <a:pt x="645" y="1089"/>
                  </a:lnTo>
                  <a:lnTo>
                    <a:pt x="807" y="1009"/>
                  </a:lnTo>
                  <a:lnTo>
                    <a:pt x="968" y="888"/>
                  </a:lnTo>
                  <a:cubicBezTo>
                    <a:pt x="1049" y="726"/>
                    <a:pt x="1049" y="525"/>
                    <a:pt x="1008" y="363"/>
                  </a:cubicBezTo>
                  <a:cubicBezTo>
                    <a:pt x="928" y="121"/>
                    <a:pt x="686" y="0"/>
                    <a:pt x="44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3" name="Google Shape;303;p7"/>
            <p:cNvSpPr/>
            <p:nvPr/>
          </p:nvSpPr>
          <p:spPr>
            <a:xfrm rot="-5400000">
              <a:off x="5680221" y="1253568"/>
              <a:ext cx="15145" cy="19306"/>
            </a:xfrm>
            <a:custGeom>
              <a:rect b="b" l="l" r="r" t="t"/>
              <a:pathLst>
                <a:path extrusionOk="0" h="566" w="444">
                  <a:moveTo>
                    <a:pt x="282" y="1"/>
                  </a:moveTo>
                  <a:cubicBezTo>
                    <a:pt x="202" y="1"/>
                    <a:pt x="121" y="41"/>
                    <a:pt x="81" y="122"/>
                  </a:cubicBezTo>
                  <a:cubicBezTo>
                    <a:pt x="0" y="283"/>
                    <a:pt x="41" y="445"/>
                    <a:pt x="162" y="566"/>
                  </a:cubicBezTo>
                  <a:lnTo>
                    <a:pt x="323" y="566"/>
                  </a:lnTo>
                  <a:lnTo>
                    <a:pt x="363" y="364"/>
                  </a:lnTo>
                  <a:cubicBezTo>
                    <a:pt x="444" y="283"/>
                    <a:pt x="444" y="203"/>
                    <a:pt x="403" y="122"/>
                  </a:cubicBezTo>
                  <a:lnTo>
                    <a:pt x="363" y="41"/>
                  </a:lnTo>
                  <a:lnTo>
                    <a:pt x="282"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4" name="Google Shape;304;p7"/>
            <p:cNvSpPr/>
            <p:nvPr/>
          </p:nvSpPr>
          <p:spPr>
            <a:xfrm rot="-5400000">
              <a:off x="5780197" y="1264994"/>
              <a:ext cx="23434" cy="26708"/>
            </a:xfrm>
            <a:custGeom>
              <a:rect b="b" l="l" r="r" t="t"/>
              <a:pathLst>
                <a:path extrusionOk="0" h="783" w="687">
                  <a:moveTo>
                    <a:pt x="404" y="1"/>
                  </a:moveTo>
                  <a:cubicBezTo>
                    <a:pt x="283" y="1"/>
                    <a:pt x="162" y="41"/>
                    <a:pt x="81" y="162"/>
                  </a:cubicBezTo>
                  <a:cubicBezTo>
                    <a:pt x="1" y="283"/>
                    <a:pt x="1" y="404"/>
                    <a:pt x="41" y="525"/>
                  </a:cubicBezTo>
                  <a:cubicBezTo>
                    <a:pt x="81" y="646"/>
                    <a:pt x="162" y="767"/>
                    <a:pt x="283" y="767"/>
                  </a:cubicBezTo>
                  <a:cubicBezTo>
                    <a:pt x="313" y="777"/>
                    <a:pt x="343" y="782"/>
                    <a:pt x="373" y="782"/>
                  </a:cubicBezTo>
                  <a:cubicBezTo>
                    <a:pt x="462" y="782"/>
                    <a:pt x="545" y="737"/>
                    <a:pt x="606" y="646"/>
                  </a:cubicBezTo>
                  <a:lnTo>
                    <a:pt x="646" y="606"/>
                  </a:lnTo>
                  <a:lnTo>
                    <a:pt x="686" y="445"/>
                  </a:lnTo>
                  <a:lnTo>
                    <a:pt x="686" y="364"/>
                  </a:lnTo>
                  <a:lnTo>
                    <a:pt x="646" y="203"/>
                  </a:lnTo>
                  <a:lnTo>
                    <a:pt x="565" y="122"/>
                  </a:lnTo>
                  <a:lnTo>
                    <a:pt x="485" y="41"/>
                  </a:lnTo>
                  <a:lnTo>
                    <a:pt x="404"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5" name="Google Shape;305;p7"/>
            <p:cNvSpPr/>
            <p:nvPr/>
          </p:nvSpPr>
          <p:spPr>
            <a:xfrm rot="-5400000">
              <a:off x="6304741" y="1345733"/>
              <a:ext cx="15179" cy="16543"/>
            </a:xfrm>
            <a:custGeom>
              <a:rect b="b" l="l" r="r" t="t"/>
              <a:pathLst>
                <a:path extrusionOk="0" h="485" w="445">
                  <a:moveTo>
                    <a:pt x="121" y="1"/>
                  </a:moveTo>
                  <a:lnTo>
                    <a:pt x="0" y="202"/>
                  </a:lnTo>
                  <a:lnTo>
                    <a:pt x="41" y="243"/>
                  </a:lnTo>
                  <a:cubicBezTo>
                    <a:pt x="41" y="283"/>
                    <a:pt x="41" y="283"/>
                    <a:pt x="41" y="323"/>
                  </a:cubicBezTo>
                  <a:cubicBezTo>
                    <a:pt x="41" y="364"/>
                    <a:pt x="81" y="444"/>
                    <a:pt x="162" y="485"/>
                  </a:cubicBezTo>
                  <a:cubicBezTo>
                    <a:pt x="242" y="485"/>
                    <a:pt x="323" y="485"/>
                    <a:pt x="404" y="444"/>
                  </a:cubicBezTo>
                  <a:lnTo>
                    <a:pt x="404" y="364"/>
                  </a:lnTo>
                  <a:cubicBezTo>
                    <a:pt x="444" y="323"/>
                    <a:pt x="444" y="243"/>
                    <a:pt x="404" y="202"/>
                  </a:cubicBezTo>
                  <a:cubicBezTo>
                    <a:pt x="363" y="41"/>
                    <a:pt x="202" y="41"/>
                    <a:pt x="12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6" name="Google Shape;306;p7"/>
            <p:cNvSpPr/>
            <p:nvPr/>
          </p:nvSpPr>
          <p:spPr>
            <a:xfrm rot="-5400000">
              <a:off x="5612120" y="1562417"/>
              <a:ext cx="39943" cy="39909"/>
            </a:xfrm>
            <a:custGeom>
              <a:rect b="b" l="l" r="r" t="t"/>
              <a:pathLst>
                <a:path extrusionOk="0" h="1170" w="1171">
                  <a:moveTo>
                    <a:pt x="606" y="0"/>
                  </a:moveTo>
                  <a:cubicBezTo>
                    <a:pt x="364" y="0"/>
                    <a:pt x="162" y="121"/>
                    <a:pt x="41" y="323"/>
                  </a:cubicBezTo>
                  <a:lnTo>
                    <a:pt x="1" y="484"/>
                  </a:lnTo>
                  <a:lnTo>
                    <a:pt x="1" y="645"/>
                  </a:lnTo>
                  <a:lnTo>
                    <a:pt x="41" y="807"/>
                  </a:lnTo>
                  <a:cubicBezTo>
                    <a:pt x="162" y="968"/>
                    <a:pt x="364" y="1089"/>
                    <a:pt x="566" y="1170"/>
                  </a:cubicBezTo>
                  <a:lnTo>
                    <a:pt x="727" y="1170"/>
                  </a:lnTo>
                  <a:lnTo>
                    <a:pt x="848" y="1129"/>
                  </a:lnTo>
                  <a:lnTo>
                    <a:pt x="1009" y="1008"/>
                  </a:lnTo>
                  <a:cubicBezTo>
                    <a:pt x="1130" y="847"/>
                    <a:pt x="1170" y="645"/>
                    <a:pt x="1090" y="444"/>
                  </a:cubicBezTo>
                  <a:cubicBezTo>
                    <a:pt x="1049" y="202"/>
                    <a:pt x="848" y="40"/>
                    <a:pt x="60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7" name="Google Shape;307;p7"/>
            <p:cNvSpPr/>
            <p:nvPr/>
          </p:nvSpPr>
          <p:spPr>
            <a:xfrm rot="-5400000">
              <a:off x="6036943" y="1939554"/>
              <a:ext cx="27561" cy="27083"/>
            </a:xfrm>
            <a:custGeom>
              <a:rect b="b" l="l" r="r" t="t"/>
              <a:pathLst>
                <a:path extrusionOk="0" h="794" w="808">
                  <a:moveTo>
                    <a:pt x="364" y="1"/>
                  </a:moveTo>
                  <a:cubicBezTo>
                    <a:pt x="283" y="41"/>
                    <a:pt x="202" y="82"/>
                    <a:pt x="122" y="162"/>
                  </a:cubicBezTo>
                  <a:lnTo>
                    <a:pt x="81" y="162"/>
                  </a:lnTo>
                  <a:lnTo>
                    <a:pt x="1" y="323"/>
                  </a:lnTo>
                  <a:lnTo>
                    <a:pt x="1" y="444"/>
                  </a:lnTo>
                  <a:lnTo>
                    <a:pt x="1" y="525"/>
                  </a:lnTo>
                  <a:cubicBezTo>
                    <a:pt x="41" y="646"/>
                    <a:pt x="122" y="727"/>
                    <a:pt x="243" y="767"/>
                  </a:cubicBezTo>
                  <a:cubicBezTo>
                    <a:pt x="293" y="784"/>
                    <a:pt x="350" y="794"/>
                    <a:pt x="411" y="794"/>
                  </a:cubicBezTo>
                  <a:cubicBezTo>
                    <a:pt x="497" y="794"/>
                    <a:pt x="592" y="774"/>
                    <a:pt x="686" y="727"/>
                  </a:cubicBezTo>
                  <a:lnTo>
                    <a:pt x="727" y="646"/>
                  </a:lnTo>
                  <a:lnTo>
                    <a:pt x="807" y="485"/>
                  </a:lnTo>
                  <a:lnTo>
                    <a:pt x="807" y="364"/>
                  </a:lnTo>
                  <a:lnTo>
                    <a:pt x="807" y="323"/>
                  </a:lnTo>
                  <a:cubicBezTo>
                    <a:pt x="767" y="203"/>
                    <a:pt x="686" y="82"/>
                    <a:pt x="56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8" name="Google Shape;308;p7"/>
            <p:cNvSpPr/>
            <p:nvPr/>
          </p:nvSpPr>
          <p:spPr>
            <a:xfrm rot="-5400000">
              <a:off x="5805780" y="1707128"/>
              <a:ext cx="31688" cy="36600"/>
            </a:xfrm>
            <a:custGeom>
              <a:rect b="b" l="l" r="r" t="t"/>
              <a:pathLst>
                <a:path extrusionOk="0" h="1073" w="929">
                  <a:moveTo>
                    <a:pt x="404" y="1"/>
                  </a:moveTo>
                  <a:lnTo>
                    <a:pt x="243" y="41"/>
                  </a:lnTo>
                  <a:lnTo>
                    <a:pt x="81" y="243"/>
                  </a:lnTo>
                  <a:lnTo>
                    <a:pt x="1" y="445"/>
                  </a:lnTo>
                  <a:lnTo>
                    <a:pt x="1" y="687"/>
                  </a:lnTo>
                  <a:cubicBezTo>
                    <a:pt x="115" y="1002"/>
                    <a:pt x="291" y="1073"/>
                    <a:pt x="427" y="1073"/>
                  </a:cubicBezTo>
                  <a:cubicBezTo>
                    <a:pt x="482" y="1073"/>
                    <a:pt x="530" y="1061"/>
                    <a:pt x="565" y="1049"/>
                  </a:cubicBezTo>
                  <a:lnTo>
                    <a:pt x="727" y="928"/>
                  </a:lnTo>
                  <a:lnTo>
                    <a:pt x="888" y="727"/>
                  </a:lnTo>
                  <a:cubicBezTo>
                    <a:pt x="928" y="606"/>
                    <a:pt x="928" y="485"/>
                    <a:pt x="928" y="364"/>
                  </a:cubicBezTo>
                  <a:lnTo>
                    <a:pt x="807" y="122"/>
                  </a:lnTo>
                  <a:lnTo>
                    <a:pt x="646" y="41"/>
                  </a:lnTo>
                  <a:lnTo>
                    <a:pt x="404"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9" name="Google Shape;309;p7"/>
            <p:cNvSpPr/>
            <p:nvPr/>
          </p:nvSpPr>
          <p:spPr>
            <a:xfrm rot="-5400000">
              <a:off x="5597624" y="1832636"/>
              <a:ext cx="38544" cy="42808"/>
            </a:xfrm>
            <a:custGeom>
              <a:rect b="b" l="l" r="r" t="t"/>
              <a:pathLst>
                <a:path extrusionOk="0" h="1255" w="1130">
                  <a:moveTo>
                    <a:pt x="528" y="1"/>
                  </a:moveTo>
                  <a:cubicBezTo>
                    <a:pt x="417" y="1"/>
                    <a:pt x="301" y="35"/>
                    <a:pt x="202" y="85"/>
                  </a:cubicBezTo>
                  <a:lnTo>
                    <a:pt x="81" y="246"/>
                  </a:lnTo>
                  <a:lnTo>
                    <a:pt x="0" y="408"/>
                  </a:lnTo>
                  <a:lnTo>
                    <a:pt x="0" y="609"/>
                  </a:lnTo>
                  <a:cubicBezTo>
                    <a:pt x="0" y="649"/>
                    <a:pt x="40" y="690"/>
                    <a:pt x="40" y="730"/>
                  </a:cubicBezTo>
                  <a:cubicBezTo>
                    <a:pt x="121" y="1053"/>
                    <a:pt x="403" y="1254"/>
                    <a:pt x="726" y="1254"/>
                  </a:cubicBezTo>
                  <a:lnTo>
                    <a:pt x="887" y="1174"/>
                  </a:lnTo>
                  <a:lnTo>
                    <a:pt x="968" y="1093"/>
                  </a:lnTo>
                  <a:lnTo>
                    <a:pt x="1089" y="972"/>
                  </a:lnTo>
                  <a:cubicBezTo>
                    <a:pt x="1129" y="770"/>
                    <a:pt x="1129" y="609"/>
                    <a:pt x="1089" y="448"/>
                  </a:cubicBezTo>
                  <a:cubicBezTo>
                    <a:pt x="1008" y="246"/>
                    <a:pt x="887" y="125"/>
                    <a:pt x="726" y="45"/>
                  </a:cubicBezTo>
                  <a:cubicBezTo>
                    <a:pt x="664" y="14"/>
                    <a:pt x="597" y="1"/>
                    <a:pt x="528"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0" name="Google Shape;310;p7"/>
            <p:cNvSpPr/>
            <p:nvPr/>
          </p:nvSpPr>
          <p:spPr>
            <a:xfrm rot="-5400000">
              <a:off x="6072964" y="1294159"/>
              <a:ext cx="23399" cy="23399"/>
            </a:xfrm>
            <a:custGeom>
              <a:rect b="b" l="l" r="r" t="t"/>
              <a:pathLst>
                <a:path extrusionOk="0" h="686" w="686">
                  <a:moveTo>
                    <a:pt x="242" y="0"/>
                  </a:moveTo>
                  <a:lnTo>
                    <a:pt x="161" y="81"/>
                  </a:lnTo>
                  <a:lnTo>
                    <a:pt x="40" y="242"/>
                  </a:lnTo>
                  <a:cubicBezTo>
                    <a:pt x="0" y="283"/>
                    <a:pt x="0" y="363"/>
                    <a:pt x="40" y="444"/>
                  </a:cubicBezTo>
                  <a:lnTo>
                    <a:pt x="81" y="565"/>
                  </a:lnTo>
                  <a:lnTo>
                    <a:pt x="282" y="686"/>
                  </a:lnTo>
                  <a:lnTo>
                    <a:pt x="444" y="686"/>
                  </a:lnTo>
                  <a:lnTo>
                    <a:pt x="524" y="605"/>
                  </a:lnTo>
                  <a:lnTo>
                    <a:pt x="645" y="404"/>
                  </a:lnTo>
                  <a:cubicBezTo>
                    <a:pt x="686" y="363"/>
                    <a:pt x="686" y="283"/>
                    <a:pt x="686" y="242"/>
                  </a:cubicBezTo>
                  <a:lnTo>
                    <a:pt x="605" y="162"/>
                  </a:lnTo>
                  <a:lnTo>
                    <a:pt x="444"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1" name="Google Shape;311;p7"/>
            <p:cNvSpPr/>
            <p:nvPr/>
          </p:nvSpPr>
          <p:spPr>
            <a:xfrm rot="-5400000">
              <a:off x="6302421" y="1879350"/>
              <a:ext cx="19306" cy="15418"/>
            </a:xfrm>
            <a:custGeom>
              <a:rect b="b" l="l" r="r" t="t"/>
              <a:pathLst>
                <a:path extrusionOk="0" h="452" w="566">
                  <a:moveTo>
                    <a:pt x="330" y="0"/>
                  </a:moveTo>
                  <a:cubicBezTo>
                    <a:pt x="289" y="0"/>
                    <a:pt x="245" y="10"/>
                    <a:pt x="202" y="32"/>
                  </a:cubicBezTo>
                  <a:cubicBezTo>
                    <a:pt x="81" y="72"/>
                    <a:pt x="1" y="193"/>
                    <a:pt x="41" y="355"/>
                  </a:cubicBezTo>
                  <a:lnTo>
                    <a:pt x="121" y="435"/>
                  </a:lnTo>
                  <a:cubicBezTo>
                    <a:pt x="154" y="446"/>
                    <a:pt x="189" y="451"/>
                    <a:pt x="225" y="451"/>
                  </a:cubicBezTo>
                  <a:cubicBezTo>
                    <a:pt x="323" y="451"/>
                    <a:pt x="425" y="414"/>
                    <a:pt x="484" y="355"/>
                  </a:cubicBezTo>
                  <a:lnTo>
                    <a:pt x="565" y="234"/>
                  </a:lnTo>
                  <a:lnTo>
                    <a:pt x="565" y="193"/>
                  </a:lnTo>
                  <a:cubicBezTo>
                    <a:pt x="536" y="75"/>
                    <a:pt x="441" y="0"/>
                    <a:pt x="33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312" name="Google Shape;312;p7"/>
          <p:cNvGrpSpPr/>
          <p:nvPr/>
        </p:nvGrpSpPr>
        <p:grpSpPr>
          <a:xfrm rot="-5816737">
            <a:off x="6882769" y="2950255"/>
            <a:ext cx="2567074" cy="2205188"/>
            <a:chOff x="-754697" y="1352100"/>
            <a:chExt cx="6171556" cy="3954075"/>
          </a:xfrm>
        </p:grpSpPr>
        <p:sp>
          <p:nvSpPr>
            <p:cNvPr id="313" name="Google Shape;313;p7"/>
            <p:cNvSpPr/>
            <p:nvPr/>
          </p:nvSpPr>
          <p:spPr>
            <a:xfrm rot="-5400000">
              <a:off x="58844" y="2158513"/>
              <a:ext cx="2111360" cy="3738443"/>
            </a:xfrm>
            <a:custGeom>
              <a:rect b="b" l="l" r="r" t="t"/>
              <a:pathLst>
                <a:path extrusionOk="0" h="68080" w="38310">
                  <a:moveTo>
                    <a:pt x="314" y="1"/>
                  </a:moveTo>
                  <a:cubicBezTo>
                    <a:pt x="147" y="1"/>
                    <a:pt x="1" y="191"/>
                    <a:pt x="153" y="313"/>
                  </a:cubicBezTo>
                  <a:cubicBezTo>
                    <a:pt x="3661" y="3942"/>
                    <a:pt x="6968" y="7693"/>
                    <a:pt x="10074" y="11645"/>
                  </a:cubicBezTo>
                  <a:cubicBezTo>
                    <a:pt x="13179" y="15597"/>
                    <a:pt x="16083" y="19711"/>
                    <a:pt x="18785" y="23945"/>
                  </a:cubicBezTo>
                  <a:cubicBezTo>
                    <a:pt x="21527" y="28261"/>
                    <a:pt x="24027" y="32737"/>
                    <a:pt x="26326" y="37294"/>
                  </a:cubicBezTo>
                  <a:cubicBezTo>
                    <a:pt x="28625" y="41852"/>
                    <a:pt x="30682" y="46570"/>
                    <a:pt x="32537" y="51369"/>
                  </a:cubicBezTo>
                  <a:cubicBezTo>
                    <a:pt x="34392" y="56168"/>
                    <a:pt x="36005" y="61048"/>
                    <a:pt x="37376" y="66049"/>
                  </a:cubicBezTo>
                  <a:cubicBezTo>
                    <a:pt x="37538" y="66694"/>
                    <a:pt x="37739" y="67299"/>
                    <a:pt x="37901" y="67904"/>
                  </a:cubicBezTo>
                  <a:cubicBezTo>
                    <a:pt x="37918" y="68026"/>
                    <a:pt x="38002" y="68080"/>
                    <a:pt x="38087" y="68080"/>
                  </a:cubicBezTo>
                  <a:cubicBezTo>
                    <a:pt x="38198" y="68080"/>
                    <a:pt x="38309" y="67984"/>
                    <a:pt x="38263" y="67824"/>
                  </a:cubicBezTo>
                  <a:cubicBezTo>
                    <a:pt x="36973" y="62823"/>
                    <a:pt x="35400" y="57903"/>
                    <a:pt x="33626" y="53023"/>
                  </a:cubicBezTo>
                  <a:cubicBezTo>
                    <a:pt x="31811" y="48183"/>
                    <a:pt x="29794" y="43465"/>
                    <a:pt x="27536" y="38827"/>
                  </a:cubicBezTo>
                  <a:cubicBezTo>
                    <a:pt x="25278" y="34229"/>
                    <a:pt x="22858" y="29753"/>
                    <a:pt x="20156" y="25438"/>
                  </a:cubicBezTo>
                  <a:cubicBezTo>
                    <a:pt x="17494" y="21082"/>
                    <a:pt x="14631" y="16888"/>
                    <a:pt x="11525" y="12855"/>
                  </a:cubicBezTo>
                  <a:cubicBezTo>
                    <a:pt x="8460" y="8862"/>
                    <a:pt x="5194" y="5031"/>
                    <a:pt x="1725" y="1361"/>
                  </a:cubicBezTo>
                  <a:cubicBezTo>
                    <a:pt x="1322" y="918"/>
                    <a:pt x="879" y="514"/>
                    <a:pt x="475" y="71"/>
                  </a:cubicBezTo>
                  <a:cubicBezTo>
                    <a:pt x="426" y="21"/>
                    <a:pt x="369" y="1"/>
                    <a:pt x="31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4" name="Google Shape;314;p7"/>
            <p:cNvSpPr/>
            <p:nvPr/>
          </p:nvSpPr>
          <p:spPr>
            <a:xfrm rot="-5400000">
              <a:off x="-57623" y="2120398"/>
              <a:ext cx="2476039" cy="939443"/>
            </a:xfrm>
            <a:custGeom>
              <a:rect b="b" l="l" r="r" t="t"/>
              <a:pathLst>
                <a:path extrusionOk="0" h="17108" w="44927">
                  <a:moveTo>
                    <a:pt x="8186" y="0"/>
                  </a:moveTo>
                  <a:cubicBezTo>
                    <a:pt x="5062" y="0"/>
                    <a:pt x="1997" y="894"/>
                    <a:pt x="0" y="3391"/>
                  </a:cubicBezTo>
                  <a:lnTo>
                    <a:pt x="202" y="3431"/>
                  </a:lnTo>
                  <a:cubicBezTo>
                    <a:pt x="6735" y="8391"/>
                    <a:pt x="13752" y="12787"/>
                    <a:pt x="21415" y="15207"/>
                  </a:cubicBezTo>
                  <a:cubicBezTo>
                    <a:pt x="25260" y="16421"/>
                    <a:pt x="29289" y="17107"/>
                    <a:pt x="33291" y="17107"/>
                  </a:cubicBezTo>
                  <a:cubicBezTo>
                    <a:pt x="37263" y="17107"/>
                    <a:pt x="41210" y="16431"/>
                    <a:pt x="44927" y="14925"/>
                  </a:cubicBezTo>
                  <a:cubicBezTo>
                    <a:pt x="43193" y="13190"/>
                    <a:pt x="40934" y="12182"/>
                    <a:pt x="38756" y="11214"/>
                  </a:cubicBezTo>
                  <a:lnTo>
                    <a:pt x="23230" y="4439"/>
                  </a:lnTo>
                  <a:cubicBezTo>
                    <a:pt x="19681" y="2907"/>
                    <a:pt x="16132" y="1334"/>
                    <a:pt x="12381" y="487"/>
                  </a:cubicBezTo>
                  <a:cubicBezTo>
                    <a:pt x="11034" y="185"/>
                    <a:pt x="9604" y="0"/>
                    <a:pt x="8186"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5" name="Google Shape;315;p7"/>
            <p:cNvSpPr/>
            <p:nvPr/>
          </p:nvSpPr>
          <p:spPr>
            <a:xfrm rot="-5400000">
              <a:off x="2604364" y="700076"/>
              <a:ext cx="1778205" cy="3846785"/>
            </a:xfrm>
            <a:custGeom>
              <a:rect b="b" l="l" r="r" t="t"/>
              <a:pathLst>
                <a:path extrusionOk="0" h="70053" w="32265">
                  <a:moveTo>
                    <a:pt x="445" y="1"/>
                  </a:moveTo>
                  <a:lnTo>
                    <a:pt x="445" y="1"/>
                  </a:lnTo>
                  <a:cubicBezTo>
                    <a:pt x="1" y="8228"/>
                    <a:pt x="2300" y="16334"/>
                    <a:pt x="5082" y="24077"/>
                  </a:cubicBezTo>
                  <a:cubicBezTo>
                    <a:pt x="9438" y="36135"/>
                    <a:pt x="15003" y="47710"/>
                    <a:pt x="21738" y="58599"/>
                  </a:cubicBezTo>
                  <a:cubicBezTo>
                    <a:pt x="24440" y="62995"/>
                    <a:pt x="27465" y="67390"/>
                    <a:pt x="31699" y="70052"/>
                  </a:cubicBezTo>
                  <a:cubicBezTo>
                    <a:pt x="32264" y="69649"/>
                    <a:pt x="32264" y="68762"/>
                    <a:pt x="32143" y="68036"/>
                  </a:cubicBezTo>
                  <a:cubicBezTo>
                    <a:pt x="31095" y="59446"/>
                    <a:pt x="30006" y="50815"/>
                    <a:pt x="28917" y="42225"/>
                  </a:cubicBezTo>
                  <a:cubicBezTo>
                    <a:pt x="28554" y="38757"/>
                    <a:pt x="27989" y="35329"/>
                    <a:pt x="27223" y="31901"/>
                  </a:cubicBezTo>
                  <a:cubicBezTo>
                    <a:pt x="24239" y="19399"/>
                    <a:pt x="11212" y="5445"/>
                    <a:pt x="445" y="1"/>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6" name="Google Shape;316;p7"/>
            <p:cNvSpPr/>
            <p:nvPr/>
          </p:nvSpPr>
          <p:spPr>
            <a:xfrm rot="-5400000">
              <a:off x="1895155" y="2583442"/>
              <a:ext cx="853582" cy="3058352"/>
            </a:xfrm>
            <a:custGeom>
              <a:rect b="b" l="l" r="r" t="t"/>
              <a:pathLst>
                <a:path extrusionOk="0" h="55695" w="15488">
                  <a:moveTo>
                    <a:pt x="11696" y="0"/>
                  </a:moveTo>
                  <a:cubicBezTo>
                    <a:pt x="4800" y="5001"/>
                    <a:pt x="1170" y="14156"/>
                    <a:pt x="566" y="23189"/>
                  </a:cubicBezTo>
                  <a:cubicBezTo>
                    <a:pt x="1" y="32183"/>
                    <a:pt x="2098" y="41136"/>
                    <a:pt x="4518" y="49766"/>
                  </a:cubicBezTo>
                  <a:cubicBezTo>
                    <a:pt x="5163" y="51944"/>
                    <a:pt x="5849" y="54202"/>
                    <a:pt x="7421" y="55695"/>
                  </a:cubicBezTo>
                  <a:cubicBezTo>
                    <a:pt x="8873" y="46741"/>
                    <a:pt x="10769" y="37829"/>
                    <a:pt x="13148" y="29077"/>
                  </a:cubicBezTo>
                  <a:cubicBezTo>
                    <a:pt x="15487" y="20326"/>
                    <a:pt x="14237" y="8711"/>
                    <a:pt x="11696"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7" name="Google Shape;317;p7"/>
            <p:cNvSpPr/>
            <p:nvPr/>
          </p:nvSpPr>
          <p:spPr>
            <a:xfrm rot="-5400000">
              <a:off x="-967442" y="3510662"/>
              <a:ext cx="1631495" cy="399324"/>
            </a:xfrm>
            <a:custGeom>
              <a:rect b="b" l="l" r="r" t="t"/>
              <a:pathLst>
                <a:path extrusionOk="0" h="7272" w="29603">
                  <a:moveTo>
                    <a:pt x="14143" y="0"/>
                  </a:moveTo>
                  <a:cubicBezTo>
                    <a:pt x="11170" y="0"/>
                    <a:pt x="8191" y="288"/>
                    <a:pt x="5244" y="872"/>
                  </a:cubicBezTo>
                  <a:cubicBezTo>
                    <a:pt x="3187" y="1275"/>
                    <a:pt x="888" y="2001"/>
                    <a:pt x="1" y="4058"/>
                  </a:cubicBezTo>
                  <a:cubicBezTo>
                    <a:pt x="4518" y="6518"/>
                    <a:pt x="10446" y="6962"/>
                    <a:pt x="15487" y="7244"/>
                  </a:cubicBezTo>
                  <a:cubicBezTo>
                    <a:pt x="15858" y="7262"/>
                    <a:pt x="16230" y="7271"/>
                    <a:pt x="16603" y="7271"/>
                  </a:cubicBezTo>
                  <a:cubicBezTo>
                    <a:pt x="21253" y="7271"/>
                    <a:pt x="25981" y="5858"/>
                    <a:pt x="29602" y="2647"/>
                  </a:cubicBezTo>
                  <a:cubicBezTo>
                    <a:pt x="24609" y="896"/>
                    <a:pt x="19386" y="0"/>
                    <a:pt x="14143"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8" name="Google Shape;318;p7"/>
            <p:cNvSpPr/>
            <p:nvPr/>
          </p:nvSpPr>
          <p:spPr>
            <a:xfrm rot="-5400000">
              <a:off x="140117" y="4026774"/>
              <a:ext cx="844654" cy="1714149"/>
            </a:xfrm>
            <a:custGeom>
              <a:rect b="b" l="l" r="r" t="t"/>
              <a:pathLst>
                <a:path extrusionOk="0" h="31216" w="15326">
                  <a:moveTo>
                    <a:pt x="11696" y="0"/>
                  </a:moveTo>
                  <a:cubicBezTo>
                    <a:pt x="6897" y="2864"/>
                    <a:pt x="3428" y="7986"/>
                    <a:pt x="1735" y="13632"/>
                  </a:cubicBezTo>
                  <a:cubicBezTo>
                    <a:pt x="41" y="19237"/>
                    <a:pt x="0" y="25367"/>
                    <a:pt x="1009" y="31215"/>
                  </a:cubicBezTo>
                  <a:cubicBezTo>
                    <a:pt x="4074" y="26577"/>
                    <a:pt x="7058" y="21859"/>
                    <a:pt x="9921" y="17019"/>
                  </a:cubicBezTo>
                  <a:cubicBezTo>
                    <a:pt x="11131" y="15084"/>
                    <a:pt x="12139" y="13027"/>
                    <a:pt x="12946" y="10889"/>
                  </a:cubicBezTo>
                  <a:cubicBezTo>
                    <a:pt x="13793" y="8187"/>
                    <a:pt x="15325" y="3025"/>
                    <a:pt x="11696"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9" name="Google Shape;319;p7"/>
            <p:cNvSpPr/>
            <p:nvPr/>
          </p:nvSpPr>
          <p:spPr>
            <a:xfrm rot="-5400000">
              <a:off x="2581706" y="1169765"/>
              <a:ext cx="1405810" cy="3070158"/>
            </a:xfrm>
            <a:custGeom>
              <a:rect b="b" l="l" r="r" t="t"/>
              <a:pathLst>
                <a:path extrusionOk="0" h="55910" w="25508">
                  <a:moveTo>
                    <a:pt x="361" y="0"/>
                  </a:moveTo>
                  <a:cubicBezTo>
                    <a:pt x="179" y="0"/>
                    <a:pt x="1" y="257"/>
                    <a:pt x="156" y="443"/>
                  </a:cubicBezTo>
                  <a:lnTo>
                    <a:pt x="277" y="564"/>
                  </a:lnTo>
                  <a:lnTo>
                    <a:pt x="640" y="1048"/>
                  </a:lnTo>
                  <a:cubicBezTo>
                    <a:pt x="1083" y="1693"/>
                    <a:pt x="1527" y="2298"/>
                    <a:pt x="1970" y="2943"/>
                  </a:cubicBezTo>
                  <a:cubicBezTo>
                    <a:pt x="3584" y="5242"/>
                    <a:pt x="5076" y="7581"/>
                    <a:pt x="6487" y="10001"/>
                  </a:cubicBezTo>
                  <a:cubicBezTo>
                    <a:pt x="8665" y="13590"/>
                    <a:pt x="10722" y="17300"/>
                    <a:pt x="12577" y="21091"/>
                  </a:cubicBezTo>
                  <a:cubicBezTo>
                    <a:pt x="14956" y="25850"/>
                    <a:pt x="17094" y="30770"/>
                    <a:pt x="18989" y="35771"/>
                  </a:cubicBezTo>
                  <a:cubicBezTo>
                    <a:pt x="21167" y="41538"/>
                    <a:pt x="22982" y="47426"/>
                    <a:pt x="24434" y="53395"/>
                  </a:cubicBezTo>
                  <a:cubicBezTo>
                    <a:pt x="24635" y="54161"/>
                    <a:pt x="24797" y="54968"/>
                    <a:pt x="24958" y="55734"/>
                  </a:cubicBezTo>
                  <a:cubicBezTo>
                    <a:pt x="24989" y="55857"/>
                    <a:pt x="25078" y="55910"/>
                    <a:pt x="25175" y="55910"/>
                  </a:cubicBezTo>
                  <a:cubicBezTo>
                    <a:pt x="25332" y="55910"/>
                    <a:pt x="25507" y="55772"/>
                    <a:pt x="25482" y="55573"/>
                  </a:cubicBezTo>
                  <a:cubicBezTo>
                    <a:pt x="24111" y="49483"/>
                    <a:pt x="22337" y="43474"/>
                    <a:pt x="20199" y="37586"/>
                  </a:cubicBezTo>
                  <a:cubicBezTo>
                    <a:pt x="18344" y="32424"/>
                    <a:pt x="16207" y="27383"/>
                    <a:pt x="13827" y="22463"/>
                  </a:cubicBezTo>
                  <a:cubicBezTo>
                    <a:pt x="11932" y="18470"/>
                    <a:pt x="9875" y="14598"/>
                    <a:pt x="7617" y="10807"/>
                  </a:cubicBezTo>
                  <a:cubicBezTo>
                    <a:pt x="6124" y="8226"/>
                    <a:pt x="4471" y="5686"/>
                    <a:pt x="2777" y="3185"/>
                  </a:cubicBezTo>
                  <a:cubicBezTo>
                    <a:pt x="2091" y="2177"/>
                    <a:pt x="1366" y="1088"/>
                    <a:pt x="599" y="161"/>
                  </a:cubicBezTo>
                  <a:lnTo>
                    <a:pt x="519" y="80"/>
                  </a:lnTo>
                  <a:cubicBezTo>
                    <a:pt x="472" y="24"/>
                    <a:pt x="416" y="0"/>
                    <a:pt x="361"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0" name="Google Shape;320;p7"/>
            <p:cNvSpPr/>
            <p:nvPr/>
          </p:nvSpPr>
          <p:spPr>
            <a:xfrm rot="-5400000">
              <a:off x="173498" y="2212286"/>
              <a:ext cx="2072506" cy="627705"/>
            </a:xfrm>
            <a:custGeom>
              <a:rect b="b" l="l" r="r" t="t"/>
              <a:pathLst>
                <a:path extrusionOk="0" h="11431" w="37605">
                  <a:moveTo>
                    <a:pt x="939" y="1"/>
                  </a:moveTo>
                  <a:cubicBezTo>
                    <a:pt x="740" y="1"/>
                    <a:pt x="540" y="29"/>
                    <a:pt x="340" y="58"/>
                  </a:cubicBezTo>
                  <a:lnTo>
                    <a:pt x="300" y="58"/>
                  </a:lnTo>
                  <a:cubicBezTo>
                    <a:pt x="0" y="95"/>
                    <a:pt x="83" y="550"/>
                    <a:pt x="355" y="550"/>
                  </a:cubicBezTo>
                  <a:cubicBezTo>
                    <a:pt x="376" y="550"/>
                    <a:pt x="398" y="548"/>
                    <a:pt x="421" y="542"/>
                  </a:cubicBezTo>
                  <a:lnTo>
                    <a:pt x="421" y="501"/>
                  </a:lnTo>
                  <a:lnTo>
                    <a:pt x="905" y="501"/>
                  </a:lnTo>
                  <a:cubicBezTo>
                    <a:pt x="1469" y="501"/>
                    <a:pt x="2074" y="542"/>
                    <a:pt x="2639" y="622"/>
                  </a:cubicBezTo>
                  <a:cubicBezTo>
                    <a:pt x="5301" y="985"/>
                    <a:pt x="7922" y="1671"/>
                    <a:pt x="10423" y="2599"/>
                  </a:cubicBezTo>
                  <a:cubicBezTo>
                    <a:pt x="14980" y="4171"/>
                    <a:pt x="19295" y="6309"/>
                    <a:pt x="23771" y="8003"/>
                  </a:cubicBezTo>
                  <a:cubicBezTo>
                    <a:pt x="26917" y="9213"/>
                    <a:pt x="30143" y="10140"/>
                    <a:pt x="33450" y="10866"/>
                  </a:cubicBezTo>
                  <a:cubicBezTo>
                    <a:pt x="34338" y="11068"/>
                    <a:pt x="35225" y="11189"/>
                    <a:pt x="36112" y="11310"/>
                  </a:cubicBezTo>
                  <a:cubicBezTo>
                    <a:pt x="36475" y="11390"/>
                    <a:pt x="36838" y="11431"/>
                    <a:pt x="37241" y="11431"/>
                  </a:cubicBezTo>
                  <a:lnTo>
                    <a:pt x="37282" y="11431"/>
                  </a:lnTo>
                  <a:cubicBezTo>
                    <a:pt x="37604" y="11431"/>
                    <a:pt x="37604" y="10947"/>
                    <a:pt x="37282" y="10947"/>
                  </a:cubicBezTo>
                  <a:cubicBezTo>
                    <a:pt x="36273" y="10866"/>
                    <a:pt x="35265" y="10705"/>
                    <a:pt x="34257" y="10503"/>
                  </a:cubicBezTo>
                  <a:cubicBezTo>
                    <a:pt x="31192" y="9898"/>
                    <a:pt x="28127" y="9051"/>
                    <a:pt x="25183" y="8003"/>
                  </a:cubicBezTo>
                  <a:cubicBezTo>
                    <a:pt x="22884" y="7196"/>
                    <a:pt x="20626" y="6269"/>
                    <a:pt x="18408" y="5301"/>
                  </a:cubicBezTo>
                  <a:cubicBezTo>
                    <a:pt x="16149" y="4333"/>
                    <a:pt x="13971" y="3365"/>
                    <a:pt x="11713" y="2518"/>
                  </a:cubicBezTo>
                  <a:cubicBezTo>
                    <a:pt x="8971" y="1469"/>
                    <a:pt x="6107" y="663"/>
                    <a:pt x="3244" y="179"/>
                  </a:cubicBezTo>
                  <a:cubicBezTo>
                    <a:pt x="2558" y="58"/>
                    <a:pt x="1873" y="18"/>
                    <a:pt x="1187" y="18"/>
                  </a:cubicBezTo>
                  <a:cubicBezTo>
                    <a:pt x="1105" y="6"/>
                    <a:pt x="1022" y="1"/>
                    <a:pt x="939"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1" name="Google Shape;321;p7"/>
            <p:cNvSpPr/>
            <p:nvPr/>
          </p:nvSpPr>
          <p:spPr>
            <a:xfrm rot="-5400000">
              <a:off x="1927538" y="2923913"/>
              <a:ext cx="349248" cy="2321591"/>
            </a:xfrm>
            <a:custGeom>
              <a:rect b="b" l="l" r="r" t="t"/>
              <a:pathLst>
                <a:path extrusionOk="0" h="42278" w="6337">
                  <a:moveTo>
                    <a:pt x="5975" y="0"/>
                  </a:moveTo>
                  <a:cubicBezTo>
                    <a:pt x="5906" y="0"/>
                    <a:pt x="5843" y="34"/>
                    <a:pt x="5808" y="117"/>
                  </a:cubicBezTo>
                  <a:lnTo>
                    <a:pt x="5808" y="157"/>
                  </a:lnTo>
                  <a:cubicBezTo>
                    <a:pt x="5525" y="803"/>
                    <a:pt x="5243" y="1488"/>
                    <a:pt x="5001" y="2174"/>
                  </a:cubicBezTo>
                  <a:cubicBezTo>
                    <a:pt x="4316" y="3989"/>
                    <a:pt x="3751" y="5884"/>
                    <a:pt x="3227" y="7739"/>
                  </a:cubicBezTo>
                  <a:cubicBezTo>
                    <a:pt x="2420" y="10603"/>
                    <a:pt x="1775" y="13466"/>
                    <a:pt x="1291" y="16410"/>
                  </a:cubicBezTo>
                  <a:cubicBezTo>
                    <a:pt x="686" y="20040"/>
                    <a:pt x="323" y="23750"/>
                    <a:pt x="162" y="27420"/>
                  </a:cubicBezTo>
                  <a:cubicBezTo>
                    <a:pt x="0" y="31775"/>
                    <a:pt x="202" y="36131"/>
                    <a:pt x="726" y="40406"/>
                  </a:cubicBezTo>
                  <a:cubicBezTo>
                    <a:pt x="807" y="40970"/>
                    <a:pt x="847" y="41535"/>
                    <a:pt x="928" y="42100"/>
                  </a:cubicBezTo>
                  <a:cubicBezTo>
                    <a:pt x="959" y="42226"/>
                    <a:pt x="1052" y="42278"/>
                    <a:pt x="1152" y="42278"/>
                  </a:cubicBezTo>
                  <a:cubicBezTo>
                    <a:pt x="1307" y="42278"/>
                    <a:pt x="1477" y="42151"/>
                    <a:pt x="1452" y="41979"/>
                  </a:cubicBezTo>
                  <a:cubicBezTo>
                    <a:pt x="847" y="37623"/>
                    <a:pt x="565" y="33227"/>
                    <a:pt x="646" y="28872"/>
                  </a:cubicBezTo>
                  <a:cubicBezTo>
                    <a:pt x="807" y="22056"/>
                    <a:pt x="1734" y="15321"/>
                    <a:pt x="3469" y="8788"/>
                  </a:cubicBezTo>
                  <a:cubicBezTo>
                    <a:pt x="3993" y="6771"/>
                    <a:pt x="4598" y="4795"/>
                    <a:pt x="5324" y="2819"/>
                  </a:cubicBezTo>
                  <a:cubicBezTo>
                    <a:pt x="5525" y="2255"/>
                    <a:pt x="5727" y="1690"/>
                    <a:pt x="5969" y="1125"/>
                  </a:cubicBezTo>
                  <a:lnTo>
                    <a:pt x="6090" y="843"/>
                  </a:lnTo>
                  <a:cubicBezTo>
                    <a:pt x="6090" y="803"/>
                    <a:pt x="6130" y="762"/>
                    <a:pt x="6130" y="722"/>
                  </a:cubicBezTo>
                  <a:lnTo>
                    <a:pt x="6130" y="682"/>
                  </a:lnTo>
                  <a:cubicBezTo>
                    <a:pt x="6171" y="601"/>
                    <a:pt x="6211" y="520"/>
                    <a:pt x="6251" y="440"/>
                  </a:cubicBezTo>
                  <a:lnTo>
                    <a:pt x="6251" y="399"/>
                  </a:lnTo>
                  <a:cubicBezTo>
                    <a:pt x="6337" y="200"/>
                    <a:pt x="6140" y="0"/>
                    <a:pt x="5975"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2" name="Google Shape;322;p7"/>
            <p:cNvSpPr/>
            <p:nvPr/>
          </p:nvSpPr>
          <p:spPr>
            <a:xfrm rot="-5400000">
              <a:off x="205460" y="4311468"/>
              <a:ext cx="545448" cy="1188911"/>
            </a:xfrm>
            <a:custGeom>
              <a:rect b="b" l="l" r="r" t="t"/>
              <a:pathLst>
                <a:path extrusionOk="0" h="21651" w="9897">
                  <a:moveTo>
                    <a:pt x="9500" y="0"/>
                  </a:moveTo>
                  <a:cubicBezTo>
                    <a:pt x="9446" y="0"/>
                    <a:pt x="9391" y="18"/>
                    <a:pt x="9341" y="59"/>
                  </a:cubicBezTo>
                  <a:cubicBezTo>
                    <a:pt x="8414" y="906"/>
                    <a:pt x="7607" y="1915"/>
                    <a:pt x="6922" y="3003"/>
                  </a:cubicBezTo>
                  <a:cubicBezTo>
                    <a:pt x="4946" y="5947"/>
                    <a:pt x="3373" y="9133"/>
                    <a:pt x="2284" y="12521"/>
                  </a:cubicBezTo>
                  <a:cubicBezTo>
                    <a:pt x="1316" y="15384"/>
                    <a:pt x="550" y="18329"/>
                    <a:pt x="25" y="21313"/>
                  </a:cubicBezTo>
                  <a:cubicBezTo>
                    <a:pt x="1" y="21512"/>
                    <a:pt x="176" y="21650"/>
                    <a:pt x="333" y="21650"/>
                  </a:cubicBezTo>
                  <a:cubicBezTo>
                    <a:pt x="429" y="21650"/>
                    <a:pt x="519" y="21597"/>
                    <a:pt x="550" y="21474"/>
                  </a:cubicBezTo>
                  <a:cubicBezTo>
                    <a:pt x="1316" y="16675"/>
                    <a:pt x="2768" y="12037"/>
                    <a:pt x="4825" y="7641"/>
                  </a:cubicBezTo>
                  <a:cubicBezTo>
                    <a:pt x="5873" y="5343"/>
                    <a:pt x="7244" y="3205"/>
                    <a:pt x="8898" y="1269"/>
                  </a:cubicBezTo>
                  <a:cubicBezTo>
                    <a:pt x="9140" y="987"/>
                    <a:pt x="9422" y="705"/>
                    <a:pt x="9704" y="422"/>
                  </a:cubicBezTo>
                  <a:cubicBezTo>
                    <a:pt x="9897" y="262"/>
                    <a:pt x="9707" y="0"/>
                    <a:pt x="950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3" name="Google Shape;323;p7"/>
            <p:cNvSpPr/>
            <p:nvPr/>
          </p:nvSpPr>
          <p:spPr>
            <a:xfrm rot="-5400000">
              <a:off x="-842421" y="3681359"/>
              <a:ext cx="1323361" cy="87750"/>
            </a:xfrm>
            <a:custGeom>
              <a:rect b="b" l="l" r="r" t="t"/>
              <a:pathLst>
                <a:path extrusionOk="0" h="1598" w="24012">
                  <a:moveTo>
                    <a:pt x="13224" y="1"/>
                  </a:moveTo>
                  <a:cubicBezTo>
                    <a:pt x="11591" y="1"/>
                    <a:pt x="9957" y="32"/>
                    <a:pt x="8324" y="97"/>
                  </a:cubicBezTo>
                  <a:cubicBezTo>
                    <a:pt x="5945" y="177"/>
                    <a:pt x="3566" y="419"/>
                    <a:pt x="1267" y="863"/>
                  </a:cubicBezTo>
                  <a:cubicBezTo>
                    <a:pt x="944" y="944"/>
                    <a:pt x="622" y="984"/>
                    <a:pt x="299" y="1105"/>
                  </a:cubicBezTo>
                  <a:cubicBezTo>
                    <a:pt x="1" y="1179"/>
                    <a:pt x="116" y="1598"/>
                    <a:pt x="357" y="1598"/>
                  </a:cubicBezTo>
                  <a:cubicBezTo>
                    <a:pt x="377" y="1598"/>
                    <a:pt x="398" y="1595"/>
                    <a:pt x="420" y="1589"/>
                  </a:cubicBezTo>
                  <a:cubicBezTo>
                    <a:pt x="1428" y="1307"/>
                    <a:pt x="2436" y="1105"/>
                    <a:pt x="3485" y="1024"/>
                  </a:cubicBezTo>
                  <a:cubicBezTo>
                    <a:pt x="6383" y="654"/>
                    <a:pt x="9309" y="480"/>
                    <a:pt x="12240" y="480"/>
                  </a:cubicBezTo>
                  <a:cubicBezTo>
                    <a:pt x="12817" y="480"/>
                    <a:pt x="13394" y="487"/>
                    <a:pt x="13970" y="500"/>
                  </a:cubicBezTo>
                  <a:cubicBezTo>
                    <a:pt x="17197" y="540"/>
                    <a:pt x="20463" y="702"/>
                    <a:pt x="23690" y="944"/>
                  </a:cubicBezTo>
                  <a:cubicBezTo>
                    <a:pt x="23702" y="945"/>
                    <a:pt x="23713" y="946"/>
                    <a:pt x="23724" y="946"/>
                  </a:cubicBezTo>
                  <a:cubicBezTo>
                    <a:pt x="24012" y="946"/>
                    <a:pt x="24000" y="458"/>
                    <a:pt x="23690" y="419"/>
                  </a:cubicBezTo>
                  <a:cubicBezTo>
                    <a:pt x="20201" y="145"/>
                    <a:pt x="16712" y="1"/>
                    <a:pt x="1322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324" name="Google Shape;324;p7"/>
          <p:cNvSpPr/>
          <p:nvPr/>
        </p:nvSpPr>
        <p:spPr>
          <a:xfrm rot="-5400000">
            <a:off x="6858019" y="2076570"/>
            <a:ext cx="380111" cy="378732"/>
          </a:xfrm>
          <a:custGeom>
            <a:rect b="b" l="l" r="r" t="t"/>
            <a:pathLst>
              <a:path extrusionOk="0" h="6897" w="6897">
                <a:moveTo>
                  <a:pt x="3469" y="1"/>
                </a:moveTo>
                <a:cubicBezTo>
                  <a:pt x="1573" y="1"/>
                  <a:pt x="1" y="1533"/>
                  <a:pt x="1" y="3429"/>
                </a:cubicBezTo>
                <a:cubicBezTo>
                  <a:pt x="1" y="5364"/>
                  <a:pt x="1573" y="6897"/>
                  <a:pt x="3469" y="6897"/>
                </a:cubicBezTo>
                <a:cubicBezTo>
                  <a:pt x="5364" y="6897"/>
                  <a:pt x="6897" y="5364"/>
                  <a:pt x="6897" y="3429"/>
                </a:cubicBezTo>
                <a:cubicBezTo>
                  <a:pt x="6897" y="1533"/>
                  <a:pt x="5364" y="1"/>
                  <a:pt x="3469" y="1"/>
                </a:cubicBezTo>
                <a:close/>
              </a:path>
            </a:pathLst>
          </a:custGeom>
          <a:solidFill>
            <a:schemeClr val="accent5">
              <a:alpha val="843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545" name="Shape 1545"/>
        <p:cNvGrpSpPr/>
        <p:nvPr/>
      </p:nvGrpSpPr>
      <p:grpSpPr>
        <a:xfrm>
          <a:off x="0" y="0"/>
          <a:ext cx="0" cy="0"/>
          <a:chOff x="0" y="0"/>
          <a:chExt cx="0" cy="0"/>
        </a:xfrm>
      </p:grpSpPr>
      <p:sp>
        <p:nvSpPr>
          <p:cNvPr id="1546" name="Google Shape;1546;p62"/>
          <p:cNvSpPr txBox="1"/>
          <p:nvPr>
            <p:ph type="ctrTitle"/>
          </p:nvPr>
        </p:nvSpPr>
        <p:spPr>
          <a:xfrm>
            <a:off x="311708" y="744575"/>
            <a:ext cx="8520600" cy="2052600"/>
          </a:xfrm>
          <a:prstGeom prst="rect">
            <a:avLst/>
          </a:prstGeom>
          <a:noFill/>
          <a:ln>
            <a:noFill/>
          </a:ln>
        </p:spPr>
        <p:txBody>
          <a:bodyPr anchorCtr="0" anchor="b" bIns="91425" lIns="91425" spcFirstLastPara="1" rIns="91425" wrap="square" tIns="91425">
            <a:normAutofit/>
          </a:bodyPr>
          <a:lstStyle>
            <a:lvl1pPr lvl="0" rtl="0" algn="ctr">
              <a:lnSpc>
                <a:spcPct val="100000"/>
              </a:lnSpc>
              <a:spcBef>
                <a:spcPts val="0"/>
              </a:spcBef>
              <a:spcAft>
                <a:spcPts val="0"/>
              </a:spcAft>
              <a:buSzPts val="5200"/>
              <a:buNone/>
              <a:defRPr sz="5200"/>
            </a:lvl1pPr>
            <a:lvl2pPr lvl="1" rtl="0" algn="ctr">
              <a:lnSpc>
                <a:spcPct val="100000"/>
              </a:lnSpc>
              <a:spcBef>
                <a:spcPts val="0"/>
              </a:spcBef>
              <a:spcAft>
                <a:spcPts val="0"/>
              </a:spcAft>
              <a:buSzPts val="5200"/>
              <a:buNone/>
              <a:defRPr sz="5200"/>
            </a:lvl2pPr>
            <a:lvl3pPr lvl="2" rtl="0" algn="ctr">
              <a:lnSpc>
                <a:spcPct val="100000"/>
              </a:lnSpc>
              <a:spcBef>
                <a:spcPts val="0"/>
              </a:spcBef>
              <a:spcAft>
                <a:spcPts val="0"/>
              </a:spcAft>
              <a:buSzPts val="5200"/>
              <a:buNone/>
              <a:defRPr sz="5200"/>
            </a:lvl3pPr>
            <a:lvl4pPr lvl="3" rtl="0" algn="ctr">
              <a:lnSpc>
                <a:spcPct val="100000"/>
              </a:lnSpc>
              <a:spcBef>
                <a:spcPts val="0"/>
              </a:spcBef>
              <a:spcAft>
                <a:spcPts val="0"/>
              </a:spcAft>
              <a:buSzPts val="5200"/>
              <a:buNone/>
              <a:defRPr sz="5200"/>
            </a:lvl4pPr>
            <a:lvl5pPr lvl="4" rtl="0" algn="ctr">
              <a:lnSpc>
                <a:spcPct val="100000"/>
              </a:lnSpc>
              <a:spcBef>
                <a:spcPts val="0"/>
              </a:spcBef>
              <a:spcAft>
                <a:spcPts val="0"/>
              </a:spcAft>
              <a:buSzPts val="5200"/>
              <a:buNone/>
              <a:defRPr sz="5200"/>
            </a:lvl5pPr>
            <a:lvl6pPr lvl="5" rtl="0" algn="ctr">
              <a:lnSpc>
                <a:spcPct val="100000"/>
              </a:lnSpc>
              <a:spcBef>
                <a:spcPts val="0"/>
              </a:spcBef>
              <a:spcAft>
                <a:spcPts val="0"/>
              </a:spcAft>
              <a:buSzPts val="5200"/>
              <a:buNone/>
              <a:defRPr sz="5200"/>
            </a:lvl6pPr>
            <a:lvl7pPr lvl="6" rtl="0" algn="ctr">
              <a:lnSpc>
                <a:spcPct val="100000"/>
              </a:lnSpc>
              <a:spcBef>
                <a:spcPts val="0"/>
              </a:spcBef>
              <a:spcAft>
                <a:spcPts val="0"/>
              </a:spcAft>
              <a:buSzPts val="5200"/>
              <a:buNone/>
              <a:defRPr sz="5200"/>
            </a:lvl7pPr>
            <a:lvl8pPr lvl="7" rtl="0" algn="ctr">
              <a:lnSpc>
                <a:spcPct val="100000"/>
              </a:lnSpc>
              <a:spcBef>
                <a:spcPts val="0"/>
              </a:spcBef>
              <a:spcAft>
                <a:spcPts val="0"/>
              </a:spcAft>
              <a:buSzPts val="5200"/>
              <a:buNone/>
              <a:defRPr sz="5200"/>
            </a:lvl8pPr>
            <a:lvl9pPr lvl="8" rtl="0" algn="ctr">
              <a:lnSpc>
                <a:spcPct val="100000"/>
              </a:lnSpc>
              <a:spcBef>
                <a:spcPts val="0"/>
              </a:spcBef>
              <a:spcAft>
                <a:spcPts val="0"/>
              </a:spcAft>
              <a:buSzPts val="5200"/>
              <a:buNone/>
              <a:defRPr sz="5200"/>
            </a:lvl9pPr>
          </a:lstStyle>
          <a:p/>
        </p:txBody>
      </p:sp>
      <p:sp>
        <p:nvSpPr>
          <p:cNvPr id="1547" name="Google Shape;1547;p62"/>
          <p:cNvSpPr txBox="1"/>
          <p:nvPr>
            <p:ph idx="1" type="subTitle"/>
          </p:nvPr>
        </p:nvSpPr>
        <p:spPr>
          <a:xfrm>
            <a:off x="311700" y="2834125"/>
            <a:ext cx="8520600" cy="792600"/>
          </a:xfrm>
          <a:prstGeom prst="rect">
            <a:avLst/>
          </a:prstGeom>
          <a:noFill/>
          <a:ln>
            <a:noFill/>
          </a:ln>
        </p:spPr>
        <p:txBody>
          <a:bodyPr anchorCtr="0" anchor="t" bIns="91425" lIns="91425" spcFirstLastPara="1" rIns="91425" wrap="square" tIns="91425">
            <a:normAutofit/>
          </a:bodyPr>
          <a:lstStyle>
            <a:lvl1pPr lvl="0" rtl="0" algn="ctr">
              <a:lnSpc>
                <a:spcPct val="100000"/>
              </a:lnSpc>
              <a:spcBef>
                <a:spcPts val="0"/>
              </a:spcBef>
              <a:spcAft>
                <a:spcPts val="0"/>
              </a:spcAft>
              <a:buSzPts val="2800"/>
              <a:buNone/>
              <a:defRPr sz="2800"/>
            </a:lvl1pPr>
            <a:lvl2pPr lvl="1" rtl="0" algn="ctr">
              <a:lnSpc>
                <a:spcPct val="100000"/>
              </a:lnSpc>
              <a:spcBef>
                <a:spcPts val="0"/>
              </a:spcBef>
              <a:spcAft>
                <a:spcPts val="0"/>
              </a:spcAft>
              <a:buSzPts val="2800"/>
              <a:buNone/>
              <a:defRPr sz="2800"/>
            </a:lvl2pPr>
            <a:lvl3pPr lvl="2" rtl="0" algn="ctr">
              <a:lnSpc>
                <a:spcPct val="100000"/>
              </a:lnSpc>
              <a:spcBef>
                <a:spcPts val="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0"/>
              </a:spcBef>
              <a:spcAft>
                <a:spcPts val="0"/>
              </a:spcAft>
              <a:buSzPts val="2800"/>
              <a:buNone/>
              <a:defRPr sz="2800"/>
            </a:lvl6pPr>
            <a:lvl7pPr lvl="6" rtl="0" algn="ctr">
              <a:lnSpc>
                <a:spcPct val="100000"/>
              </a:lnSpc>
              <a:spcBef>
                <a:spcPts val="0"/>
              </a:spcBef>
              <a:spcAft>
                <a:spcPts val="0"/>
              </a:spcAft>
              <a:buSzPts val="2800"/>
              <a:buNone/>
              <a:defRPr sz="2800"/>
            </a:lvl7pPr>
            <a:lvl8pPr lvl="7" rtl="0" algn="ctr">
              <a:lnSpc>
                <a:spcPct val="100000"/>
              </a:lnSpc>
              <a:spcBef>
                <a:spcPts val="0"/>
              </a:spcBef>
              <a:spcAft>
                <a:spcPts val="0"/>
              </a:spcAft>
              <a:buSzPts val="2800"/>
              <a:buNone/>
              <a:defRPr sz="2800"/>
            </a:lvl8pPr>
            <a:lvl9pPr lvl="8" rtl="0" algn="ctr">
              <a:lnSpc>
                <a:spcPct val="100000"/>
              </a:lnSpc>
              <a:spcBef>
                <a:spcPts val="0"/>
              </a:spcBef>
              <a:spcAft>
                <a:spcPts val="0"/>
              </a:spcAft>
              <a:buSzPts val="2800"/>
              <a:buNone/>
              <a:defRPr sz="2800"/>
            </a:lvl9pPr>
          </a:lstStyle>
          <a:p/>
        </p:txBody>
      </p:sp>
      <p:sp>
        <p:nvSpPr>
          <p:cNvPr id="1548" name="Google Shape;1548;p6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549" name="Shape 1549"/>
        <p:cNvGrpSpPr/>
        <p:nvPr/>
      </p:nvGrpSpPr>
      <p:grpSpPr>
        <a:xfrm>
          <a:off x="0" y="0"/>
          <a:ext cx="0" cy="0"/>
          <a:chOff x="0" y="0"/>
          <a:chExt cx="0" cy="0"/>
        </a:xfrm>
      </p:grpSpPr>
      <p:sp>
        <p:nvSpPr>
          <p:cNvPr id="1550" name="Google Shape;1550;p63"/>
          <p:cNvSpPr txBox="1"/>
          <p:nvPr>
            <p:ph type="title"/>
          </p:nvPr>
        </p:nvSpPr>
        <p:spPr>
          <a:xfrm>
            <a:off x="311700" y="2150850"/>
            <a:ext cx="8520600" cy="841800"/>
          </a:xfrm>
          <a:prstGeom prst="rect">
            <a:avLst/>
          </a:prstGeom>
          <a:noFill/>
          <a:ln>
            <a:noFill/>
          </a:ln>
        </p:spPr>
        <p:txBody>
          <a:bodyPr anchorCtr="0" anchor="ctr" bIns="91425" lIns="91425" spcFirstLastPara="1" rIns="91425" wrap="square" tIns="91425">
            <a:normAutofit/>
          </a:bodyPr>
          <a:lstStyle>
            <a:lvl1pPr lvl="0" rtl="0" algn="ctr">
              <a:lnSpc>
                <a:spcPct val="100000"/>
              </a:lnSpc>
              <a:spcBef>
                <a:spcPts val="0"/>
              </a:spcBef>
              <a:spcAft>
                <a:spcPts val="0"/>
              </a:spcAft>
              <a:buSzPts val="3600"/>
              <a:buNone/>
              <a:defRPr sz="3600"/>
            </a:lvl1pPr>
            <a:lvl2pPr lvl="1" rtl="0" algn="ctr">
              <a:lnSpc>
                <a:spcPct val="100000"/>
              </a:lnSpc>
              <a:spcBef>
                <a:spcPts val="0"/>
              </a:spcBef>
              <a:spcAft>
                <a:spcPts val="0"/>
              </a:spcAft>
              <a:buSzPts val="3600"/>
              <a:buNone/>
              <a:defRPr sz="3600"/>
            </a:lvl2pPr>
            <a:lvl3pPr lvl="2" rtl="0" algn="ctr">
              <a:lnSpc>
                <a:spcPct val="100000"/>
              </a:lnSpc>
              <a:spcBef>
                <a:spcPts val="0"/>
              </a:spcBef>
              <a:spcAft>
                <a:spcPts val="0"/>
              </a:spcAft>
              <a:buSzPts val="3600"/>
              <a:buNone/>
              <a:defRPr sz="3600"/>
            </a:lvl3pPr>
            <a:lvl4pPr lvl="3" rtl="0" algn="ctr">
              <a:lnSpc>
                <a:spcPct val="100000"/>
              </a:lnSpc>
              <a:spcBef>
                <a:spcPts val="0"/>
              </a:spcBef>
              <a:spcAft>
                <a:spcPts val="0"/>
              </a:spcAft>
              <a:buSzPts val="3600"/>
              <a:buNone/>
              <a:defRPr sz="3600"/>
            </a:lvl4pPr>
            <a:lvl5pPr lvl="4" rtl="0" algn="ctr">
              <a:lnSpc>
                <a:spcPct val="100000"/>
              </a:lnSpc>
              <a:spcBef>
                <a:spcPts val="0"/>
              </a:spcBef>
              <a:spcAft>
                <a:spcPts val="0"/>
              </a:spcAft>
              <a:buSzPts val="3600"/>
              <a:buNone/>
              <a:defRPr sz="3600"/>
            </a:lvl5pPr>
            <a:lvl6pPr lvl="5" rtl="0" algn="ctr">
              <a:lnSpc>
                <a:spcPct val="100000"/>
              </a:lnSpc>
              <a:spcBef>
                <a:spcPts val="0"/>
              </a:spcBef>
              <a:spcAft>
                <a:spcPts val="0"/>
              </a:spcAft>
              <a:buSzPts val="3600"/>
              <a:buNone/>
              <a:defRPr sz="3600"/>
            </a:lvl6pPr>
            <a:lvl7pPr lvl="6" rtl="0" algn="ctr">
              <a:lnSpc>
                <a:spcPct val="100000"/>
              </a:lnSpc>
              <a:spcBef>
                <a:spcPts val="0"/>
              </a:spcBef>
              <a:spcAft>
                <a:spcPts val="0"/>
              </a:spcAft>
              <a:buSzPts val="3600"/>
              <a:buNone/>
              <a:defRPr sz="3600"/>
            </a:lvl7pPr>
            <a:lvl8pPr lvl="7" rtl="0" algn="ctr">
              <a:lnSpc>
                <a:spcPct val="100000"/>
              </a:lnSpc>
              <a:spcBef>
                <a:spcPts val="0"/>
              </a:spcBef>
              <a:spcAft>
                <a:spcPts val="0"/>
              </a:spcAft>
              <a:buSzPts val="3600"/>
              <a:buNone/>
              <a:defRPr sz="3600"/>
            </a:lvl8pPr>
            <a:lvl9pPr lvl="8" rtl="0" algn="ctr">
              <a:lnSpc>
                <a:spcPct val="100000"/>
              </a:lnSpc>
              <a:spcBef>
                <a:spcPts val="0"/>
              </a:spcBef>
              <a:spcAft>
                <a:spcPts val="0"/>
              </a:spcAft>
              <a:buSzPts val="3600"/>
              <a:buNone/>
              <a:defRPr sz="3600"/>
            </a:lvl9pPr>
          </a:lstStyle>
          <a:p/>
        </p:txBody>
      </p:sp>
      <p:sp>
        <p:nvSpPr>
          <p:cNvPr id="1551" name="Google Shape;1551;p6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1552" name="Shape 1552"/>
        <p:cNvGrpSpPr/>
        <p:nvPr/>
      </p:nvGrpSpPr>
      <p:grpSpPr>
        <a:xfrm>
          <a:off x="0" y="0"/>
          <a:ext cx="0" cy="0"/>
          <a:chOff x="0" y="0"/>
          <a:chExt cx="0" cy="0"/>
        </a:xfrm>
      </p:grpSpPr>
      <p:sp>
        <p:nvSpPr>
          <p:cNvPr id="1553" name="Google Shape;1553;p64"/>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rtl="0" algn="l">
              <a:lnSpc>
                <a:spcPct val="100000"/>
              </a:lnSpc>
              <a:spcBef>
                <a:spcPts val="0"/>
              </a:spcBef>
              <a:spcAft>
                <a:spcPts val="0"/>
              </a:spcAft>
              <a:buSzPts val="2800"/>
              <a:buNone/>
              <a:defRPr/>
            </a:lvl1pPr>
            <a:lvl2pPr lvl="1" rtl="0" algn="l">
              <a:lnSpc>
                <a:spcPct val="100000"/>
              </a:lnSpc>
              <a:spcBef>
                <a:spcPts val="0"/>
              </a:spcBef>
              <a:spcAft>
                <a:spcPts val="0"/>
              </a:spcAft>
              <a:buSzPts val="2800"/>
              <a:buNone/>
              <a:defRPr/>
            </a:lvl2pPr>
            <a:lvl3pPr lvl="2" rtl="0" algn="l">
              <a:lnSpc>
                <a:spcPct val="100000"/>
              </a:lnSpc>
              <a:spcBef>
                <a:spcPts val="0"/>
              </a:spcBef>
              <a:spcAft>
                <a:spcPts val="0"/>
              </a:spcAft>
              <a:buSzPts val="2800"/>
              <a:buNone/>
              <a:defRPr/>
            </a:lvl3pPr>
            <a:lvl4pPr lvl="3" rtl="0" algn="l">
              <a:lnSpc>
                <a:spcPct val="100000"/>
              </a:lnSpc>
              <a:spcBef>
                <a:spcPts val="0"/>
              </a:spcBef>
              <a:spcAft>
                <a:spcPts val="0"/>
              </a:spcAft>
              <a:buSzPts val="2800"/>
              <a:buNone/>
              <a:defRPr/>
            </a:lvl4pPr>
            <a:lvl5pPr lvl="4" rtl="0" algn="l">
              <a:lnSpc>
                <a:spcPct val="100000"/>
              </a:lnSpc>
              <a:spcBef>
                <a:spcPts val="0"/>
              </a:spcBef>
              <a:spcAft>
                <a:spcPts val="0"/>
              </a:spcAft>
              <a:buSzPts val="2800"/>
              <a:buNone/>
              <a:defRPr/>
            </a:lvl5pPr>
            <a:lvl6pPr lvl="5" rtl="0" algn="l">
              <a:lnSpc>
                <a:spcPct val="100000"/>
              </a:lnSpc>
              <a:spcBef>
                <a:spcPts val="0"/>
              </a:spcBef>
              <a:spcAft>
                <a:spcPts val="0"/>
              </a:spcAft>
              <a:buSzPts val="2800"/>
              <a:buNone/>
              <a:defRPr/>
            </a:lvl6pPr>
            <a:lvl7pPr lvl="6" rtl="0" algn="l">
              <a:lnSpc>
                <a:spcPct val="100000"/>
              </a:lnSpc>
              <a:spcBef>
                <a:spcPts val="0"/>
              </a:spcBef>
              <a:spcAft>
                <a:spcPts val="0"/>
              </a:spcAft>
              <a:buSzPts val="2800"/>
              <a:buNone/>
              <a:defRPr/>
            </a:lvl7pPr>
            <a:lvl8pPr lvl="7" rtl="0" algn="l">
              <a:lnSpc>
                <a:spcPct val="100000"/>
              </a:lnSpc>
              <a:spcBef>
                <a:spcPts val="0"/>
              </a:spcBef>
              <a:spcAft>
                <a:spcPts val="0"/>
              </a:spcAft>
              <a:buSzPts val="2800"/>
              <a:buNone/>
              <a:defRPr/>
            </a:lvl8pPr>
            <a:lvl9pPr lvl="8" rtl="0" algn="l">
              <a:lnSpc>
                <a:spcPct val="100000"/>
              </a:lnSpc>
              <a:spcBef>
                <a:spcPts val="0"/>
              </a:spcBef>
              <a:spcAft>
                <a:spcPts val="0"/>
              </a:spcAft>
              <a:buSzPts val="2800"/>
              <a:buNone/>
              <a:defRPr/>
            </a:lvl9pPr>
          </a:lstStyle>
          <a:p/>
        </p:txBody>
      </p:sp>
      <p:sp>
        <p:nvSpPr>
          <p:cNvPr id="1554" name="Google Shape;1554;p64"/>
          <p:cNvSpPr txBox="1"/>
          <p:nvPr>
            <p:ph idx="1" type="body"/>
          </p:nvPr>
        </p:nvSpPr>
        <p:spPr>
          <a:xfrm>
            <a:off x="3117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rtl="0" algn="l">
              <a:lnSpc>
                <a:spcPct val="115000"/>
              </a:lnSpc>
              <a:spcBef>
                <a:spcPts val="0"/>
              </a:spcBef>
              <a:spcAft>
                <a:spcPts val="0"/>
              </a:spcAft>
              <a:buSzPts val="1400"/>
              <a:buChar char="●"/>
              <a:defRPr sz="1400"/>
            </a:lvl1pPr>
            <a:lvl2pPr indent="-304800" lvl="1" marL="914400" rtl="0" algn="l">
              <a:lnSpc>
                <a:spcPct val="115000"/>
              </a:lnSpc>
              <a:spcBef>
                <a:spcPts val="0"/>
              </a:spcBef>
              <a:spcAft>
                <a:spcPts val="0"/>
              </a:spcAft>
              <a:buSzPts val="1200"/>
              <a:buChar char="○"/>
              <a:defRPr sz="1200"/>
            </a:lvl2pPr>
            <a:lvl3pPr indent="-304800" lvl="2" marL="1371600" rtl="0" algn="l">
              <a:lnSpc>
                <a:spcPct val="115000"/>
              </a:lnSpc>
              <a:spcBef>
                <a:spcPts val="0"/>
              </a:spcBef>
              <a:spcAft>
                <a:spcPts val="0"/>
              </a:spcAft>
              <a:buSzPts val="1200"/>
              <a:buChar char="■"/>
              <a:defRPr sz="1200"/>
            </a:lvl3pPr>
            <a:lvl4pPr indent="-304800" lvl="3" marL="1828800" rtl="0" algn="l">
              <a:lnSpc>
                <a:spcPct val="115000"/>
              </a:lnSpc>
              <a:spcBef>
                <a:spcPts val="0"/>
              </a:spcBef>
              <a:spcAft>
                <a:spcPts val="0"/>
              </a:spcAft>
              <a:buSzPts val="1200"/>
              <a:buChar char="●"/>
              <a:defRPr sz="1200"/>
            </a:lvl4pPr>
            <a:lvl5pPr indent="-304800" lvl="4" marL="2286000" rtl="0" algn="l">
              <a:lnSpc>
                <a:spcPct val="115000"/>
              </a:lnSpc>
              <a:spcBef>
                <a:spcPts val="0"/>
              </a:spcBef>
              <a:spcAft>
                <a:spcPts val="0"/>
              </a:spcAft>
              <a:buSzPts val="1200"/>
              <a:buChar char="○"/>
              <a:defRPr sz="1200"/>
            </a:lvl5pPr>
            <a:lvl6pPr indent="-304800" lvl="5" marL="2743200" rtl="0" algn="l">
              <a:lnSpc>
                <a:spcPct val="115000"/>
              </a:lnSpc>
              <a:spcBef>
                <a:spcPts val="0"/>
              </a:spcBef>
              <a:spcAft>
                <a:spcPts val="0"/>
              </a:spcAft>
              <a:buSzPts val="1200"/>
              <a:buChar char="■"/>
              <a:defRPr sz="1200"/>
            </a:lvl6pPr>
            <a:lvl7pPr indent="-304800" lvl="6" marL="3200400" rtl="0" algn="l">
              <a:lnSpc>
                <a:spcPct val="115000"/>
              </a:lnSpc>
              <a:spcBef>
                <a:spcPts val="0"/>
              </a:spcBef>
              <a:spcAft>
                <a:spcPts val="0"/>
              </a:spcAft>
              <a:buSzPts val="1200"/>
              <a:buChar char="●"/>
              <a:defRPr sz="1200"/>
            </a:lvl7pPr>
            <a:lvl8pPr indent="-304800" lvl="7" marL="3657600" rtl="0" algn="l">
              <a:lnSpc>
                <a:spcPct val="115000"/>
              </a:lnSpc>
              <a:spcBef>
                <a:spcPts val="0"/>
              </a:spcBef>
              <a:spcAft>
                <a:spcPts val="0"/>
              </a:spcAft>
              <a:buSzPts val="1200"/>
              <a:buChar char="○"/>
              <a:defRPr sz="1200"/>
            </a:lvl8pPr>
            <a:lvl9pPr indent="-304800" lvl="8" marL="4114800" rtl="0" algn="l">
              <a:lnSpc>
                <a:spcPct val="115000"/>
              </a:lnSpc>
              <a:spcBef>
                <a:spcPts val="0"/>
              </a:spcBef>
              <a:spcAft>
                <a:spcPts val="0"/>
              </a:spcAft>
              <a:buSzPts val="1200"/>
              <a:buChar char="■"/>
              <a:defRPr sz="1200"/>
            </a:lvl9pPr>
          </a:lstStyle>
          <a:p/>
        </p:txBody>
      </p:sp>
      <p:sp>
        <p:nvSpPr>
          <p:cNvPr id="1555" name="Google Shape;1555;p64"/>
          <p:cNvSpPr txBox="1"/>
          <p:nvPr>
            <p:ph idx="2" type="body"/>
          </p:nvPr>
        </p:nvSpPr>
        <p:spPr>
          <a:xfrm>
            <a:off x="48324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rtl="0" algn="l">
              <a:lnSpc>
                <a:spcPct val="115000"/>
              </a:lnSpc>
              <a:spcBef>
                <a:spcPts val="0"/>
              </a:spcBef>
              <a:spcAft>
                <a:spcPts val="0"/>
              </a:spcAft>
              <a:buSzPts val="1400"/>
              <a:buChar char="●"/>
              <a:defRPr sz="1400"/>
            </a:lvl1pPr>
            <a:lvl2pPr indent="-304800" lvl="1" marL="914400" rtl="0" algn="l">
              <a:lnSpc>
                <a:spcPct val="115000"/>
              </a:lnSpc>
              <a:spcBef>
                <a:spcPts val="0"/>
              </a:spcBef>
              <a:spcAft>
                <a:spcPts val="0"/>
              </a:spcAft>
              <a:buSzPts val="1200"/>
              <a:buChar char="○"/>
              <a:defRPr sz="1200"/>
            </a:lvl2pPr>
            <a:lvl3pPr indent="-304800" lvl="2" marL="1371600" rtl="0" algn="l">
              <a:lnSpc>
                <a:spcPct val="115000"/>
              </a:lnSpc>
              <a:spcBef>
                <a:spcPts val="0"/>
              </a:spcBef>
              <a:spcAft>
                <a:spcPts val="0"/>
              </a:spcAft>
              <a:buSzPts val="1200"/>
              <a:buChar char="■"/>
              <a:defRPr sz="1200"/>
            </a:lvl3pPr>
            <a:lvl4pPr indent="-304800" lvl="3" marL="1828800" rtl="0" algn="l">
              <a:lnSpc>
                <a:spcPct val="115000"/>
              </a:lnSpc>
              <a:spcBef>
                <a:spcPts val="0"/>
              </a:spcBef>
              <a:spcAft>
                <a:spcPts val="0"/>
              </a:spcAft>
              <a:buSzPts val="1200"/>
              <a:buChar char="●"/>
              <a:defRPr sz="1200"/>
            </a:lvl4pPr>
            <a:lvl5pPr indent="-304800" lvl="4" marL="2286000" rtl="0" algn="l">
              <a:lnSpc>
                <a:spcPct val="115000"/>
              </a:lnSpc>
              <a:spcBef>
                <a:spcPts val="0"/>
              </a:spcBef>
              <a:spcAft>
                <a:spcPts val="0"/>
              </a:spcAft>
              <a:buSzPts val="1200"/>
              <a:buChar char="○"/>
              <a:defRPr sz="1200"/>
            </a:lvl5pPr>
            <a:lvl6pPr indent="-304800" lvl="5" marL="2743200" rtl="0" algn="l">
              <a:lnSpc>
                <a:spcPct val="115000"/>
              </a:lnSpc>
              <a:spcBef>
                <a:spcPts val="0"/>
              </a:spcBef>
              <a:spcAft>
                <a:spcPts val="0"/>
              </a:spcAft>
              <a:buSzPts val="1200"/>
              <a:buChar char="■"/>
              <a:defRPr sz="1200"/>
            </a:lvl6pPr>
            <a:lvl7pPr indent="-304800" lvl="6" marL="3200400" rtl="0" algn="l">
              <a:lnSpc>
                <a:spcPct val="115000"/>
              </a:lnSpc>
              <a:spcBef>
                <a:spcPts val="0"/>
              </a:spcBef>
              <a:spcAft>
                <a:spcPts val="0"/>
              </a:spcAft>
              <a:buSzPts val="1200"/>
              <a:buChar char="●"/>
              <a:defRPr sz="1200"/>
            </a:lvl7pPr>
            <a:lvl8pPr indent="-304800" lvl="7" marL="3657600" rtl="0" algn="l">
              <a:lnSpc>
                <a:spcPct val="115000"/>
              </a:lnSpc>
              <a:spcBef>
                <a:spcPts val="0"/>
              </a:spcBef>
              <a:spcAft>
                <a:spcPts val="0"/>
              </a:spcAft>
              <a:buSzPts val="1200"/>
              <a:buChar char="○"/>
              <a:defRPr sz="1200"/>
            </a:lvl8pPr>
            <a:lvl9pPr indent="-304800" lvl="8" marL="4114800" rtl="0" algn="l">
              <a:lnSpc>
                <a:spcPct val="115000"/>
              </a:lnSpc>
              <a:spcBef>
                <a:spcPts val="0"/>
              </a:spcBef>
              <a:spcAft>
                <a:spcPts val="0"/>
              </a:spcAft>
              <a:buSzPts val="1200"/>
              <a:buChar char="■"/>
              <a:defRPr sz="1200"/>
            </a:lvl9pPr>
          </a:lstStyle>
          <a:p/>
        </p:txBody>
      </p:sp>
      <p:sp>
        <p:nvSpPr>
          <p:cNvPr id="1556" name="Google Shape;1556;p6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557" name="Shape 1557"/>
        <p:cNvGrpSpPr/>
        <p:nvPr/>
      </p:nvGrpSpPr>
      <p:grpSpPr>
        <a:xfrm>
          <a:off x="0" y="0"/>
          <a:ext cx="0" cy="0"/>
          <a:chOff x="0" y="0"/>
          <a:chExt cx="0" cy="0"/>
        </a:xfrm>
      </p:grpSpPr>
      <p:sp>
        <p:nvSpPr>
          <p:cNvPr id="1558" name="Google Shape;1558;p65"/>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rtl="0" algn="l">
              <a:lnSpc>
                <a:spcPct val="100000"/>
              </a:lnSpc>
              <a:spcBef>
                <a:spcPts val="0"/>
              </a:spcBef>
              <a:spcAft>
                <a:spcPts val="0"/>
              </a:spcAft>
              <a:buSzPts val="2800"/>
              <a:buNone/>
              <a:defRPr/>
            </a:lvl1pPr>
            <a:lvl2pPr lvl="1" rtl="0" algn="l">
              <a:lnSpc>
                <a:spcPct val="100000"/>
              </a:lnSpc>
              <a:spcBef>
                <a:spcPts val="0"/>
              </a:spcBef>
              <a:spcAft>
                <a:spcPts val="0"/>
              </a:spcAft>
              <a:buSzPts val="2800"/>
              <a:buNone/>
              <a:defRPr/>
            </a:lvl2pPr>
            <a:lvl3pPr lvl="2" rtl="0" algn="l">
              <a:lnSpc>
                <a:spcPct val="100000"/>
              </a:lnSpc>
              <a:spcBef>
                <a:spcPts val="0"/>
              </a:spcBef>
              <a:spcAft>
                <a:spcPts val="0"/>
              </a:spcAft>
              <a:buSzPts val="2800"/>
              <a:buNone/>
              <a:defRPr/>
            </a:lvl3pPr>
            <a:lvl4pPr lvl="3" rtl="0" algn="l">
              <a:lnSpc>
                <a:spcPct val="100000"/>
              </a:lnSpc>
              <a:spcBef>
                <a:spcPts val="0"/>
              </a:spcBef>
              <a:spcAft>
                <a:spcPts val="0"/>
              </a:spcAft>
              <a:buSzPts val="2800"/>
              <a:buNone/>
              <a:defRPr/>
            </a:lvl4pPr>
            <a:lvl5pPr lvl="4" rtl="0" algn="l">
              <a:lnSpc>
                <a:spcPct val="100000"/>
              </a:lnSpc>
              <a:spcBef>
                <a:spcPts val="0"/>
              </a:spcBef>
              <a:spcAft>
                <a:spcPts val="0"/>
              </a:spcAft>
              <a:buSzPts val="2800"/>
              <a:buNone/>
              <a:defRPr/>
            </a:lvl5pPr>
            <a:lvl6pPr lvl="5" rtl="0" algn="l">
              <a:lnSpc>
                <a:spcPct val="100000"/>
              </a:lnSpc>
              <a:spcBef>
                <a:spcPts val="0"/>
              </a:spcBef>
              <a:spcAft>
                <a:spcPts val="0"/>
              </a:spcAft>
              <a:buSzPts val="2800"/>
              <a:buNone/>
              <a:defRPr/>
            </a:lvl6pPr>
            <a:lvl7pPr lvl="6" rtl="0" algn="l">
              <a:lnSpc>
                <a:spcPct val="100000"/>
              </a:lnSpc>
              <a:spcBef>
                <a:spcPts val="0"/>
              </a:spcBef>
              <a:spcAft>
                <a:spcPts val="0"/>
              </a:spcAft>
              <a:buSzPts val="2800"/>
              <a:buNone/>
              <a:defRPr/>
            </a:lvl7pPr>
            <a:lvl8pPr lvl="7" rtl="0" algn="l">
              <a:lnSpc>
                <a:spcPct val="100000"/>
              </a:lnSpc>
              <a:spcBef>
                <a:spcPts val="0"/>
              </a:spcBef>
              <a:spcAft>
                <a:spcPts val="0"/>
              </a:spcAft>
              <a:buSzPts val="2800"/>
              <a:buNone/>
              <a:defRPr/>
            </a:lvl8pPr>
            <a:lvl9pPr lvl="8" rtl="0" algn="l">
              <a:lnSpc>
                <a:spcPct val="100000"/>
              </a:lnSpc>
              <a:spcBef>
                <a:spcPts val="0"/>
              </a:spcBef>
              <a:spcAft>
                <a:spcPts val="0"/>
              </a:spcAft>
              <a:buSzPts val="2800"/>
              <a:buNone/>
              <a:defRPr/>
            </a:lvl9pPr>
          </a:lstStyle>
          <a:p/>
        </p:txBody>
      </p:sp>
      <p:sp>
        <p:nvSpPr>
          <p:cNvPr id="1559" name="Google Shape;1559;p6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1560" name="Shape 1560"/>
        <p:cNvGrpSpPr/>
        <p:nvPr/>
      </p:nvGrpSpPr>
      <p:grpSpPr>
        <a:xfrm>
          <a:off x="0" y="0"/>
          <a:ext cx="0" cy="0"/>
          <a:chOff x="0" y="0"/>
          <a:chExt cx="0" cy="0"/>
        </a:xfrm>
      </p:grpSpPr>
      <p:sp>
        <p:nvSpPr>
          <p:cNvPr id="1561" name="Google Shape;1561;p66"/>
          <p:cNvSpPr txBox="1"/>
          <p:nvPr>
            <p:ph type="title"/>
          </p:nvPr>
        </p:nvSpPr>
        <p:spPr>
          <a:xfrm>
            <a:off x="311700" y="555600"/>
            <a:ext cx="2808000" cy="755700"/>
          </a:xfrm>
          <a:prstGeom prst="rect">
            <a:avLst/>
          </a:prstGeom>
          <a:noFill/>
          <a:ln>
            <a:noFill/>
          </a:ln>
        </p:spPr>
        <p:txBody>
          <a:bodyPr anchorCtr="0" anchor="b" bIns="91425" lIns="91425" spcFirstLastPara="1" rIns="91425" wrap="square" tIns="91425">
            <a:normAutofit/>
          </a:bodyPr>
          <a:lstStyle>
            <a:lvl1pPr lvl="0" rtl="0" algn="l">
              <a:lnSpc>
                <a:spcPct val="100000"/>
              </a:lnSpc>
              <a:spcBef>
                <a:spcPts val="0"/>
              </a:spcBef>
              <a:spcAft>
                <a:spcPts val="0"/>
              </a:spcAft>
              <a:buSzPts val="2400"/>
              <a:buNone/>
              <a:defRPr sz="2400"/>
            </a:lvl1pPr>
            <a:lvl2pPr lvl="1" rtl="0" algn="l">
              <a:lnSpc>
                <a:spcPct val="100000"/>
              </a:lnSpc>
              <a:spcBef>
                <a:spcPts val="0"/>
              </a:spcBef>
              <a:spcAft>
                <a:spcPts val="0"/>
              </a:spcAft>
              <a:buSzPts val="2400"/>
              <a:buNone/>
              <a:defRPr sz="2400"/>
            </a:lvl2pPr>
            <a:lvl3pPr lvl="2" rtl="0" algn="l">
              <a:lnSpc>
                <a:spcPct val="100000"/>
              </a:lnSpc>
              <a:spcBef>
                <a:spcPts val="0"/>
              </a:spcBef>
              <a:spcAft>
                <a:spcPts val="0"/>
              </a:spcAft>
              <a:buSzPts val="2400"/>
              <a:buNone/>
              <a:defRPr sz="2400"/>
            </a:lvl3pPr>
            <a:lvl4pPr lvl="3" rtl="0" algn="l">
              <a:lnSpc>
                <a:spcPct val="100000"/>
              </a:lnSpc>
              <a:spcBef>
                <a:spcPts val="0"/>
              </a:spcBef>
              <a:spcAft>
                <a:spcPts val="0"/>
              </a:spcAft>
              <a:buSzPts val="2400"/>
              <a:buNone/>
              <a:defRPr sz="2400"/>
            </a:lvl4pPr>
            <a:lvl5pPr lvl="4" rtl="0" algn="l">
              <a:lnSpc>
                <a:spcPct val="100000"/>
              </a:lnSpc>
              <a:spcBef>
                <a:spcPts val="0"/>
              </a:spcBef>
              <a:spcAft>
                <a:spcPts val="0"/>
              </a:spcAft>
              <a:buSzPts val="2400"/>
              <a:buNone/>
              <a:defRPr sz="2400"/>
            </a:lvl5pPr>
            <a:lvl6pPr lvl="5" rtl="0" algn="l">
              <a:lnSpc>
                <a:spcPct val="100000"/>
              </a:lnSpc>
              <a:spcBef>
                <a:spcPts val="0"/>
              </a:spcBef>
              <a:spcAft>
                <a:spcPts val="0"/>
              </a:spcAft>
              <a:buSzPts val="2400"/>
              <a:buNone/>
              <a:defRPr sz="2400"/>
            </a:lvl6pPr>
            <a:lvl7pPr lvl="6" rtl="0" algn="l">
              <a:lnSpc>
                <a:spcPct val="100000"/>
              </a:lnSpc>
              <a:spcBef>
                <a:spcPts val="0"/>
              </a:spcBef>
              <a:spcAft>
                <a:spcPts val="0"/>
              </a:spcAft>
              <a:buSzPts val="2400"/>
              <a:buNone/>
              <a:defRPr sz="2400"/>
            </a:lvl7pPr>
            <a:lvl8pPr lvl="7" rtl="0" algn="l">
              <a:lnSpc>
                <a:spcPct val="100000"/>
              </a:lnSpc>
              <a:spcBef>
                <a:spcPts val="0"/>
              </a:spcBef>
              <a:spcAft>
                <a:spcPts val="0"/>
              </a:spcAft>
              <a:buSzPts val="2400"/>
              <a:buNone/>
              <a:defRPr sz="2400"/>
            </a:lvl8pPr>
            <a:lvl9pPr lvl="8" rtl="0" algn="l">
              <a:lnSpc>
                <a:spcPct val="100000"/>
              </a:lnSpc>
              <a:spcBef>
                <a:spcPts val="0"/>
              </a:spcBef>
              <a:spcAft>
                <a:spcPts val="0"/>
              </a:spcAft>
              <a:buSzPts val="2400"/>
              <a:buNone/>
              <a:defRPr sz="2400"/>
            </a:lvl9pPr>
          </a:lstStyle>
          <a:p/>
        </p:txBody>
      </p:sp>
      <p:sp>
        <p:nvSpPr>
          <p:cNvPr id="1562" name="Google Shape;1562;p66"/>
          <p:cNvSpPr txBox="1"/>
          <p:nvPr>
            <p:ph idx="1" type="body"/>
          </p:nvPr>
        </p:nvSpPr>
        <p:spPr>
          <a:xfrm>
            <a:off x="311700" y="1389600"/>
            <a:ext cx="2808000" cy="3179400"/>
          </a:xfrm>
          <a:prstGeom prst="rect">
            <a:avLst/>
          </a:prstGeom>
          <a:noFill/>
          <a:ln>
            <a:noFill/>
          </a:ln>
        </p:spPr>
        <p:txBody>
          <a:bodyPr anchorCtr="0" anchor="t" bIns="91425" lIns="91425" spcFirstLastPara="1" rIns="91425" wrap="square" tIns="91425">
            <a:normAutofit/>
          </a:bodyPr>
          <a:lstStyle>
            <a:lvl1pPr indent="-304800" lvl="0" marL="457200" rtl="0" algn="l">
              <a:lnSpc>
                <a:spcPct val="115000"/>
              </a:lnSpc>
              <a:spcBef>
                <a:spcPts val="0"/>
              </a:spcBef>
              <a:spcAft>
                <a:spcPts val="0"/>
              </a:spcAft>
              <a:buSzPts val="1200"/>
              <a:buChar char="●"/>
              <a:defRPr sz="1200"/>
            </a:lvl1pPr>
            <a:lvl2pPr indent="-304800" lvl="1" marL="914400" rtl="0" algn="l">
              <a:lnSpc>
                <a:spcPct val="115000"/>
              </a:lnSpc>
              <a:spcBef>
                <a:spcPts val="0"/>
              </a:spcBef>
              <a:spcAft>
                <a:spcPts val="0"/>
              </a:spcAft>
              <a:buSzPts val="1200"/>
              <a:buChar char="○"/>
              <a:defRPr sz="1200"/>
            </a:lvl2pPr>
            <a:lvl3pPr indent="-304800" lvl="2" marL="1371600" rtl="0" algn="l">
              <a:lnSpc>
                <a:spcPct val="115000"/>
              </a:lnSpc>
              <a:spcBef>
                <a:spcPts val="0"/>
              </a:spcBef>
              <a:spcAft>
                <a:spcPts val="0"/>
              </a:spcAft>
              <a:buSzPts val="1200"/>
              <a:buChar char="■"/>
              <a:defRPr sz="1200"/>
            </a:lvl3pPr>
            <a:lvl4pPr indent="-304800" lvl="3" marL="1828800" rtl="0" algn="l">
              <a:lnSpc>
                <a:spcPct val="115000"/>
              </a:lnSpc>
              <a:spcBef>
                <a:spcPts val="0"/>
              </a:spcBef>
              <a:spcAft>
                <a:spcPts val="0"/>
              </a:spcAft>
              <a:buSzPts val="1200"/>
              <a:buChar char="●"/>
              <a:defRPr sz="1200"/>
            </a:lvl4pPr>
            <a:lvl5pPr indent="-304800" lvl="4" marL="2286000" rtl="0" algn="l">
              <a:lnSpc>
                <a:spcPct val="115000"/>
              </a:lnSpc>
              <a:spcBef>
                <a:spcPts val="0"/>
              </a:spcBef>
              <a:spcAft>
                <a:spcPts val="0"/>
              </a:spcAft>
              <a:buSzPts val="1200"/>
              <a:buChar char="○"/>
              <a:defRPr sz="1200"/>
            </a:lvl5pPr>
            <a:lvl6pPr indent="-304800" lvl="5" marL="2743200" rtl="0" algn="l">
              <a:lnSpc>
                <a:spcPct val="115000"/>
              </a:lnSpc>
              <a:spcBef>
                <a:spcPts val="0"/>
              </a:spcBef>
              <a:spcAft>
                <a:spcPts val="0"/>
              </a:spcAft>
              <a:buSzPts val="1200"/>
              <a:buChar char="■"/>
              <a:defRPr sz="1200"/>
            </a:lvl6pPr>
            <a:lvl7pPr indent="-304800" lvl="6" marL="3200400" rtl="0" algn="l">
              <a:lnSpc>
                <a:spcPct val="115000"/>
              </a:lnSpc>
              <a:spcBef>
                <a:spcPts val="0"/>
              </a:spcBef>
              <a:spcAft>
                <a:spcPts val="0"/>
              </a:spcAft>
              <a:buSzPts val="1200"/>
              <a:buChar char="●"/>
              <a:defRPr sz="1200"/>
            </a:lvl7pPr>
            <a:lvl8pPr indent="-304800" lvl="7" marL="3657600" rtl="0" algn="l">
              <a:lnSpc>
                <a:spcPct val="115000"/>
              </a:lnSpc>
              <a:spcBef>
                <a:spcPts val="0"/>
              </a:spcBef>
              <a:spcAft>
                <a:spcPts val="0"/>
              </a:spcAft>
              <a:buSzPts val="1200"/>
              <a:buChar char="○"/>
              <a:defRPr sz="1200"/>
            </a:lvl8pPr>
            <a:lvl9pPr indent="-304800" lvl="8" marL="4114800" rtl="0" algn="l">
              <a:lnSpc>
                <a:spcPct val="115000"/>
              </a:lnSpc>
              <a:spcBef>
                <a:spcPts val="0"/>
              </a:spcBef>
              <a:spcAft>
                <a:spcPts val="0"/>
              </a:spcAft>
              <a:buSzPts val="1200"/>
              <a:buChar char="■"/>
              <a:defRPr sz="1200"/>
            </a:lvl9pPr>
          </a:lstStyle>
          <a:p/>
        </p:txBody>
      </p:sp>
      <p:sp>
        <p:nvSpPr>
          <p:cNvPr id="1563" name="Google Shape;1563;p6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1564" name="Shape 1564"/>
        <p:cNvGrpSpPr/>
        <p:nvPr/>
      </p:nvGrpSpPr>
      <p:grpSpPr>
        <a:xfrm>
          <a:off x="0" y="0"/>
          <a:ext cx="0" cy="0"/>
          <a:chOff x="0" y="0"/>
          <a:chExt cx="0" cy="0"/>
        </a:xfrm>
      </p:grpSpPr>
      <p:sp>
        <p:nvSpPr>
          <p:cNvPr id="1565" name="Google Shape;1565;p67"/>
          <p:cNvSpPr txBox="1"/>
          <p:nvPr>
            <p:ph type="title"/>
          </p:nvPr>
        </p:nvSpPr>
        <p:spPr>
          <a:xfrm>
            <a:off x="490250" y="450150"/>
            <a:ext cx="6367800" cy="4090800"/>
          </a:xfrm>
          <a:prstGeom prst="rect">
            <a:avLst/>
          </a:prstGeom>
          <a:noFill/>
          <a:ln>
            <a:noFill/>
          </a:ln>
        </p:spPr>
        <p:txBody>
          <a:bodyPr anchorCtr="0" anchor="ctr" bIns="91425" lIns="91425" spcFirstLastPara="1" rIns="91425" wrap="square" tIns="91425">
            <a:normAutofit/>
          </a:bodyPr>
          <a:lstStyle>
            <a:lvl1pPr lvl="0" rtl="0" algn="l">
              <a:lnSpc>
                <a:spcPct val="100000"/>
              </a:lnSpc>
              <a:spcBef>
                <a:spcPts val="0"/>
              </a:spcBef>
              <a:spcAft>
                <a:spcPts val="0"/>
              </a:spcAft>
              <a:buSzPts val="4800"/>
              <a:buNone/>
              <a:defRPr sz="4800"/>
            </a:lvl1pPr>
            <a:lvl2pPr lvl="1" rtl="0" algn="l">
              <a:lnSpc>
                <a:spcPct val="100000"/>
              </a:lnSpc>
              <a:spcBef>
                <a:spcPts val="0"/>
              </a:spcBef>
              <a:spcAft>
                <a:spcPts val="0"/>
              </a:spcAft>
              <a:buSzPts val="4800"/>
              <a:buNone/>
              <a:defRPr sz="4800"/>
            </a:lvl2pPr>
            <a:lvl3pPr lvl="2" rtl="0" algn="l">
              <a:lnSpc>
                <a:spcPct val="100000"/>
              </a:lnSpc>
              <a:spcBef>
                <a:spcPts val="0"/>
              </a:spcBef>
              <a:spcAft>
                <a:spcPts val="0"/>
              </a:spcAft>
              <a:buSzPts val="4800"/>
              <a:buNone/>
              <a:defRPr sz="4800"/>
            </a:lvl3pPr>
            <a:lvl4pPr lvl="3" rtl="0" algn="l">
              <a:lnSpc>
                <a:spcPct val="100000"/>
              </a:lnSpc>
              <a:spcBef>
                <a:spcPts val="0"/>
              </a:spcBef>
              <a:spcAft>
                <a:spcPts val="0"/>
              </a:spcAft>
              <a:buSzPts val="4800"/>
              <a:buNone/>
              <a:defRPr sz="4800"/>
            </a:lvl4pPr>
            <a:lvl5pPr lvl="4" rtl="0" algn="l">
              <a:lnSpc>
                <a:spcPct val="100000"/>
              </a:lnSpc>
              <a:spcBef>
                <a:spcPts val="0"/>
              </a:spcBef>
              <a:spcAft>
                <a:spcPts val="0"/>
              </a:spcAft>
              <a:buSzPts val="4800"/>
              <a:buNone/>
              <a:defRPr sz="4800"/>
            </a:lvl5pPr>
            <a:lvl6pPr lvl="5" rtl="0" algn="l">
              <a:lnSpc>
                <a:spcPct val="100000"/>
              </a:lnSpc>
              <a:spcBef>
                <a:spcPts val="0"/>
              </a:spcBef>
              <a:spcAft>
                <a:spcPts val="0"/>
              </a:spcAft>
              <a:buSzPts val="4800"/>
              <a:buNone/>
              <a:defRPr sz="4800"/>
            </a:lvl6pPr>
            <a:lvl7pPr lvl="6" rtl="0" algn="l">
              <a:lnSpc>
                <a:spcPct val="100000"/>
              </a:lnSpc>
              <a:spcBef>
                <a:spcPts val="0"/>
              </a:spcBef>
              <a:spcAft>
                <a:spcPts val="0"/>
              </a:spcAft>
              <a:buSzPts val="4800"/>
              <a:buNone/>
              <a:defRPr sz="4800"/>
            </a:lvl7pPr>
            <a:lvl8pPr lvl="7" rtl="0" algn="l">
              <a:lnSpc>
                <a:spcPct val="100000"/>
              </a:lnSpc>
              <a:spcBef>
                <a:spcPts val="0"/>
              </a:spcBef>
              <a:spcAft>
                <a:spcPts val="0"/>
              </a:spcAft>
              <a:buSzPts val="4800"/>
              <a:buNone/>
              <a:defRPr sz="4800"/>
            </a:lvl8pPr>
            <a:lvl9pPr lvl="8" rtl="0" algn="l">
              <a:lnSpc>
                <a:spcPct val="100000"/>
              </a:lnSpc>
              <a:spcBef>
                <a:spcPts val="0"/>
              </a:spcBef>
              <a:spcAft>
                <a:spcPts val="0"/>
              </a:spcAft>
              <a:buSzPts val="4800"/>
              <a:buNone/>
              <a:defRPr sz="4800"/>
            </a:lvl9pPr>
          </a:lstStyle>
          <a:p/>
        </p:txBody>
      </p:sp>
      <p:sp>
        <p:nvSpPr>
          <p:cNvPr id="1566" name="Google Shape;1566;p6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1567" name="Shape 1567"/>
        <p:cNvGrpSpPr/>
        <p:nvPr/>
      </p:nvGrpSpPr>
      <p:grpSpPr>
        <a:xfrm>
          <a:off x="0" y="0"/>
          <a:ext cx="0" cy="0"/>
          <a:chOff x="0" y="0"/>
          <a:chExt cx="0" cy="0"/>
        </a:xfrm>
      </p:grpSpPr>
      <p:sp>
        <p:nvSpPr>
          <p:cNvPr id="1568" name="Google Shape;1568;p68"/>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69" name="Google Shape;1569;p68"/>
          <p:cNvSpPr txBox="1"/>
          <p:nvPr>
            <p:ph type="title"/>
          </p:nvPr>
        </p:nvSpPr>
        <p:spPr>
          <a:xfrm>
            <a:off x="265500" y="1233175"/>
            <a:ext cx="4045200" cy="1482300"/>
          </a:xfrm>
          <a:prstGeom prst="rect">
            <a:avLst/>
          </a:prstGeom>
          <a:noFill/>
          <a:ln>
            <a:noFill/>
          </a:ln>
        </p:spPr>
        <p:txBody>
          <a:bodyPr anchorCtr="0" anchor="b" bIns="91425" lIns="91425" spcFirstLastPara="1" rIns="91425" wrap="square" tIns="91425">
            <a:normAutofit/>
          </a:bodyPr>
          <a:lstStyle>
            <a:lvl1pPr lvl="0" rtl="0" algn="ctr">
              <a:lnSpc>
                <a:spcPct val="100000"/>
              </a:lnSpc>
              <a:spcBef>
                <a:spcPts val="0"/>
              </a:spcBef>
              <a:spcAft>
                <a:spcPts val="0"/>
              </a:spcAft>
              <a:buSzPts val="4200"/>
              <a:buNone/>
              <a:defRPr sz="4200"/>
            </a:lvl1pPr>
            <a:lvl2pPr lvl="1" rtl="0" algn="ctr">
              <a:lnSpc>
                <a:spcPct val="100000"/>
              </a:lnSpc>
              <a:spcBef>
                <a:spcPts val="0"/>
              </a:spcBef>
              <a:spcAft>
                <a:spcPts val="0"/>
              </a:spcAft>
              <a:buSzPts val="4200"/>
              <a:buNone/>
              <a:defRPr sz="4200"/>
            </a:lvl2pPr>
            <a:lvl3pPr lvl="2" rtl="0" algn="ctr">
              <a:lnSpc>
                <a:spcPct val="100000"/>
              </a:lnSpc>
              <a:spcBef>
                <a:spcPts val="0"/>
              </a:spcBef>
              <a:spcAft>
                <a:spcPts val="0"/>
              </a:spcAft>
              <a:buSzPts val="4200"/>
              <a:buNone/>
              <a:defRPr sz="4200"/>
            </a:lvl3pPr>
            <a:lvl4pPr lvl="3" rtl="0" algn="ctr">
              <a:lnSpc>
                <a:spcPct val="100000"/>
              </a:lnSpc>
              <a:spcBef>
                <a:spcPts val="0"/>
              </a:spcBef>
              <a:spcAft>
                <a:spcPts val="0"/>
              </a:spcAft>
              <a:buSzPts val="4200"/>
              <a:buNone/>
              <a:defRPr sz="4200"/>
            </a:lvl4pPr>
            <a:lvl5pPr lvl="4" rtl="0" algn="ctr">
              <a:lnSpc>
                <a:spcPct val="100000"/>
              </a:lnSpc>
              <a:spcBef>
                <a:spcPts val="0"/>
              </a:spcBef>
              <a:spcAft>
                <a:spcPts val="0"/>
              </a:spcAft>
              <a:buSzPts val="4200"/>
              <a:buNone/>
              <a:defRPr sz="4200"/>
            </a:lvl5pPr>
            <a:lvl6pPr lvl="5" rtl="0" algn="ctr">
              <a:lnSpc>
                <a:spcPct val="100000"/>
              </a:lnSpc>
              <a:spcBef>
                <a:spcPts val="0"/>
              </a:spcBef>
              <a:spcAft>
                <a:spcPts val="0"/>
              </a:spcAft>
              <a:buSzPts val="4200"/>
              <a:buNone/>
              <a:defRPr sz="4200"/>
            </a:lvl6pPr>
            <a:lvl7pPr lvl="6" rtl="0" algn="ctr">
              <a:lnSpc>
                <a:spcPct val="100000"/>
              </a:lnSpc>
              <a:spcBef>
                <a:spcPts val="0"/>
              </a:spcBef>
              <a:spcAft>
                <a:spcPts val="0"/>
              </a:spcAft>
              <a:buSzPts val="4200"/>
              <a:buNone/>
              <a:defRPr sz="4200"/>
            </a:lvl7pPr>
            <a:lvl8pPr lvl="7" rtl="0" algn="ctr">
              <a:lnSpc>
                <a:spcPct val="100000"/>
              </a:lnSpc>
              <a:spcBef>
                <a:spcPts val="0"/>
              </a:spcBef>
              <a:spcAft>
                <a:spcPts val="0"/>
              </a:spcAft>
              <a:buSzPts val="4200"/>
              <a:buNone/>
              <a:defRPr sz="4200"/>
            </a:lvl8pPr>
            <a:lvl9pPr lvl="8" rtl="0" algn="ctr">
              <a:lnSpc>
                <a:spcPct val="100000"/>
              </a:lnSpc>
              <a:spcBef>
                <a:spcPts val="0"/>
              </a:spcBef>
              <a:spcAft>
                <a:spcPts val="0"/>
              </a:spcAft>
              <a:buSzPts val="4200"/>
              <a:buNone/>
              <a:defRPr sz="4200"/>
            </a:lvl9pPr>
          </a:lstStyle>
          <a:p/>
        </p:txBody>
      </p:sp>
      <p:sp>
        <p:nvSpPr>
          <p:cNvPr id="1570" name="Google Shape;1570;p68"/>
          <p:cNvSpPr txBox="1"/>
          <p:nvPr>
            <p:ph idx="1" type="subTitle"/>
          </p:nvPr>
        </p:nvSpPr>
        <p:spPr>
          <a:xfrm>
            <a:off x="265500" y="2803075"/>
            <a:ext cx="4045200" cy="1235100"/>
          </a:xfrm>
          <a:prstGeom prst="rect">
            <a:avLst/>
          </a:prstGeom>
          <a:noFill/>
          <a:ln>
            <a:noFill/>
          </a:ln>
        </p:spPr>
        <p:txBody>
          <a:bodyPr anchorCtr="0" anchor="t" bIns="91425" lIns="91425" spcFirstLastPara="1" rIns="91425" wrap="square" tIns="91425">
            <a:normAutofit/>
          </a:bodyPr>
          <a:lstStyle>
            <a:lvl1pPr lvl="0" rtl="0" algn="ctr">
              <a:lnSpc>
                <a:spcPct val="100000"/>
              </a:lnSpc>
              <a:spcBef>
                <a:spcPts val="0"/>
              </a:spcBef>
              <a:spcAft>
                <a:spcPts val="0"/>
              </a:spcAft>
              <a:buSzPts val="2100"/>
              <a:buNone/>
              <a:defRPr sz="2100"/>
            </a:lvl1pPr>
            <a:lvl2pPr lvl="1" rtl="0" algn="ctr">
              <a:lnSpc>
                <a:spcPct val="100000"/>
              </a:lnSpc>
              <a:spcBef>
                <a:spcPts val="0"/>
              </a:spcBef>
              <a:spcAft>
                <a:spcPts val="0"/>
              </a:spcAft>
              <a:buSzPts val="2100"/>
              <a:buNone/>
              <a:defRPr sz="2100"/>
            </a:lvl2pPr>
            <a:lvl3pPr lvl="2" rtl="0" algn="ctr">
              <a:lnSpc>
                <a:spcPct val="100000"/>
              </a:lnSpc>
              <a:spcBef>
                <a:spcPts val="0"/>
              </a:spcBef>
              <a:spcAft>
                <a:spcPts val="0"/>
              </a:spcAft>
              <a:buSzPts val="2100"/>
              <a:buNone/>
              <a:defRPr sz="2100"/>
            </a:lvl3pPr>
            <a:lvl4pPr lvl="3" rtl="0" algn="ctr">
              <a:lnSpc>
                <a:spcPct val="100000"/>
              </a:lnSpc>
              <a:spcBef>
                <a:spcPts val="0"/>
              </a:spcBef>
              <a:spcAft>
                <a:spcPts val="0"/>
              </a:spcAft>
              <a:buSzPts val="2100"/>
              <a:buNone/>
              <a:defRPr sz="2100"/>
            </a:lvl4pPr>
            <a:lvl5pPr lvl="4" rtl="0" algn="ctr">
              <a:lnSpc>
                <a:spcPct val="100000"/>
              </a:lnSpc>
              <a:spcBef>
                <a:spcPts val="0"/>
              </a:spcBef>
              <a:spcAft>
                <a:spcPts val="0"/>
              </a:spcAft>
              <a:buSzPts val="2100"/>
              <a:buNone/>
              <a:defRPr sz="2100"/>
            </a:lvl5pPr>
            <a:lvl6pPr lvl="5" rtl="0" algn="ctr">
              <a:lnSpc>
                <a:spcPct val="100000"/>
              </a:lnSpc>
              <a:spcBef>
                <a:spcPts val="0"/>
              </a:spcBef>
              <a:spcAft>
                <a:spcPts val="0"/>
              </a:spcAft>
              <a:buSzPts val="2100"/>
              <a:buNone/>
              <a:defRPr sz="2100"/>
            </a:lvl6pPr>
            <a:lvl7pPr lvl="6" rtl="0" algn="ctr">
              <a:lnSpc>
                <a:spcPct val="100000"/>
              </a:lnSpc>
              <a:spcBef>
                <a:spcPts val="0"/>
              </a:spcBef>
              <a:spcAft>
                <a:spcPts val="0"/>
              </a:spcAft>
              <a:buSzPts val="2100"/>
              <a:buNone/>
              <a:defRPr sz="2100"/>
            </a:lvl7pPr>
            <a:lvl8pPr lvl="7" rtl="0" algn="ctr">
              <a:lnSpc>
                <a:spcPct val="100000"/>
              </a:lnSpc>
              <a:spcBef>
                <a:spcPts val="0"/>
              </a:spcBef>
              <a:spcAft>
                <a:spcPts val="0"/>
              </a:spcAft>
              <a:buSzPts val="2100"/>
              <a:buNone/>
              <a:defRPr sz="2100"/>
            </a:lvl8pPr>
            <a:lvl9pPr lvl="8" rtl="0" algn="ctr">
              <a:lnSpc>
                <a:spcPct val="100000"/>
              </a:lnSpc>
              <a:spcBef>
                <a:spcPts val="0"/>
              </a:spcBef>
              <a:spcAft>
                <a:spcPts val="0"/>
              </a:spcAft>
              <a:buSzPts val="2100"/>
              <a:buNone/>
              <a:defRPr sz="2100"/>
            </a:lvl9pPr>
          </a:lstStyle>
          <a:p/>
        </p:txBody>
      </p:sp>
      <p:sp>
        <p:nvSpPr>
          <p:cNvPr id="1571" name="Google Shape;1571;p68"/>
          <p:cNvSpPr txBox="1"/>
          <p:nvPr>
            <p:ph idx="2" type="body"/>
          </p:nvPr>
        </p:nvSpPr>
        <p:spPr>
          <a:xfrm>
            <a:off x="4939500" y="724075"/>
            <a:ext cx="3837000" cy="3695100"/>
          </a:xfrm>
          <a:prstGeom prst="rect">
            <a:avLst/>
          </a:prstGeom>
          <a:noFill/>
          <a:ln>
            <a:noFill/>
          </a:ln>
        </p:spPr>
        <p:txBody>
          <a:bodyPr anchorCtr="0" anchor="ctr" bIns="91425" lIns="91425" spcFirstLastPara="1" rIns="91425" wrap="square" tIns="91425">
            <a:normAutofit/>
          </a:bodyPr>
          <a:lstStyle>
            <a:lvl1pPr indent="-342900" lvl="0" marL="457200" rtl="0" algn="l">
              <a:lnSpc>
                <a:spcPct val="115000"/>
              </a:lnSpc>
              <a:spcBef>
                <a:spcPts val="0"/>
              </a:spcBef>
              <a:spcAft>
                <a:spcPts val="0"/>
              </a:spcAft>
              <a:buSzPts val="1800"/>
              <a:buChar char="●"/>
              <a:defRPr/>
            </a:lvl1pPr>
            <a:lvl2pPr indent="-317500" lvl="1" marL="914400" rtl="0" algn="l">
              <a:lnSpc>
                <a:spcPct val="115000"/>
              </a:lnSpc>
              <a:spcBef>
                <a:spcPts val="0"/>
              </a:spcBef>
              <a:spcAft>
                <a:spcPts val="0"/>
              </a:spcAft>
              <a:buSzPts val="1400"/>
              <a:buChar char="○"/>
              <a:defRPr/>
            </a:lvl2pPr>
            <a:lvl3pPr indent="-317500" lvl="2" marL="1371600" rtl="0" algn="l">
              <a:lnSpc>
                <a:spcPct val="115000"/>
              </a:lnSpc>
              <a:spcBef>
                <a:spcPts val="0"/>
              </a:spcBef>
              <a:spcAft>
                <a:spcPts val="0"/>
              </a:spcAft>
              <a:buSzPts val="1400"/>
              <a:buChar char="■"/>
              <a:defRPr/>
            </a:lvl3pPr>
            <a:lvl4pPr indent="-317500" lvl="3" marL="1828800" rtl="0" algn="l">
              <a:lnSpc>
                <a:spcPct val="115000"/>
              </a:lnSpc>
              <a:spcBef>
                <a:spcPts val="0"/>
              </a:spcBef>
              <a:spcAft>
                <a:spcPts val="0"/>
              </a:spcAft>
              <a:buSzPts val="1400"/>
              <a:buChar char="●"/>
              <a:defRPr/>
            </a:lvl4pPr>
            <a:lvl5pPr indent="-317500" lvl="4" marL="2286000" rtl="0" algn="l">
              <a:lnSpc>
                <a:spcPct val="115000"/>
              </a:lnSpc>
              <a:spcBef>
                <a:spcPts val="0"/>
              </a:spcBef>
              <a:spcAft>
                <a:spcPts val="0"/>
              </a:spcAft>
              <a:buSzPts val="1400"/>
              <a:buChar char="○"/>
              <a:defRPr/>
            </a:lvl5pPr>
            <a:lvl6pPr indent="-317500" lvl="5" marL="2743200" rtl="0" algn="l">
              <a:lnSpc>
                <a:spcPct val="115000"/>
              </a:lnSpc>
              <a:spcBef>
                <a:spcPts val="0"/>
              </a:spcBef>
              <a:spcAft>
                <a:spcPts val="0"/>
              </a:spcAft>
              <a:buSzPts val="1400"/>
              <a:buChar char="■"/>
              <a:defRPr/>
            </a:lvl6pPr>
            <a:lvl7pPr indent="-317500" lvl="6" marL="3200400" rtl="0" algn="l">
              <a:lnSpc>
                <a:spcPct val="115000"/>
              </a:lnSpc>
              <a:spcBef>
                <a:spcPts val="0"/>
              </a:spcBef>
              <a:spcAft>
                <a:spcPts val="0"/>
              </a:spcAft>
              <a:buSzPts val="1400"/>
              <a:buChar char="●"/>
              <a:defRPr/>
            </a:lvl7pPr>
            <a:lvl8pPr indent="-317500" lvl="7" marL="3657600" rtl="0" algn="l">
              <a:lnSpc>
                <a:spcPct val="115000"/>
              </a:lnSpc>
              <a:spcBef>
                <a:spcPts val="0"/>
              </a:spcBef>
              <a:spcAft>
                <a:spcPts val="0"/>
              </a:spcAft>
              <a:buSzPts val="1400"/>
              <a:buChar char="○"/>
              <a:defRPr/>
            </a:lvl8pPr>
            <a:lvl9pPr indent="-317500" lvl="8" marL="4114800" rtl="0" algn="l">
              <a:lnSpc>
                <a:spcPct val="115000"/>
              </a:lnSpc>
              <a:spcBef>
                <a:spcPts val="0"/>
              </a:spcBef>
              <a:spcAft>
                <a:spcPts val="0"/>
              </a:spcAft>
              <a:buSzPts val="1400"/>
              <a:buChar char="■"/>
              <a:defRPr/>
            </a:lvl9pPr>
          </a:lstStyle>
          <a:p/>
        </p:txBody>
      </p:sp>
      <p:sp>
        <p:nvSpPr>
          <p:cNvPr id="1572" name="Google Shape;1572;p6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1573" name="Shape 1573"/>
        <p:cNvGrpSpPr/>
        <p:nvPr/>
      </p:nvGrpSpPr>
      <p:grpSpPr>
        <a:xfrm>
          <a:off x="0" y="0"/>
          <a:ext cx="0" cy="0"/>
          <a:chOff x="0" y="0"/>
          <a:chExt cx="0" cy="0"/>
        </a:xfrm>
      </p:grpSpPr>
      <p:sp>
        <p:nvSpPr>
          <p:cNvPr id="1574" name="Google Shape;1574;p69"/>
          <p:cNvSpPr txBox="1"/>
          <p:nvPr>
            <p:ph idx="1" type="body"/>
          </p:nvPr>
        </p:nvSpPr>
        <p:spPr>
          <a:xfrm>
            <a:off x="311700" y="4230575"/>
            <a:ext cx="5998800" cy="605100"/>
          </a:xfrm>
          <a:prstGeom prst="rect">
            <a:avLst/>
          </a:prstGeom>
          <a:noFill/>
          <a:ln>
            <a:noFill/>
          </a:ln>
        </p:spPr>
        <p:txBody>
          <a:bodyPr anchorCtr="0" anchor="ctr" bIns="91425" lIns="91425" spcFirstLastPara="1" rIns="91425" wrap="square" tIns="91425">
            <a:normAutofit/>
          </a:bodyPr>
          <a:lstStyle>
            <a:lvl1pPr indent="-228600" lvl="0" marL="457200" rtl="0" algn="l">
              <a:lnSpc>
                <a:spcPct val="100000"/>
              </a:lnSpc>
              <a:spcBef>
                <a:spcPts val="0"/>
              </a:spcBef>
              <a:spcAft>
                <a:spcPts val="0"/>
              </a:spcAft>
              <a:buSzPts val="1800"/>
              <a:buNone/>
              <a:defRPr/>
            </a:lvl1pPr>
          </a:lstStyle>
          <a:p/>
        </p:txBody>
      </p:sp>
      <p:sp>
        <p:nvSpPr>
          <p:cNvPr id="1575" name="Google Shape;1575;p6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1576" name="Shape 1576"/>
        <p:cNvGrpSpPr/>
        <p:nvPr/>
      </p:nvGrpSpPr>
      <p:grpSpPr>
        <a:xfrm>
          <a:off x="0" y="0"/>
          <a:ext cx="0" cy="0"/>
          <a:chOff x="0" y="0"/>
          <a:chExt cx="0" cy="0"/>
        </a:xfrm>
      </p:grpSpPr>
      <p:sp>
        <p:nvSpPr>
          <p:cNvPr id="1577" name="Google Shape;1577;p70"/>
          <p:cNvSpPr txBox="1"/>
          <p:nvPr>
            <p:ph hasCustomPrompt="1" type="title"/>
          </p:nvPr>
        </p:nvSpPr>
        <p:spPr>
          <a:xfrm>
            <a:off x="311700" y="1106125"/>
            <a:ext cx="8520600" cy="1963500"/>
          </a:xfrm>
          <a:prstGeom prst="rect">
            <a:avLst/>
          </a:prstGeom>
          <a:noFill/>
          <a:ln>
            <a:noFill/>
          </a:ln>
        </p:spPr>
        <p:txBody>
          <a:bodyPr anchorCtr="0" anchor="b" bIns="91425" lIns="91425" spcFirstLastPara="1" rIns="91425" wrap="square" tIns="91425">
            <a:normAutofit/>
          </a:bodyPr>
          <a:lstStyle>
            <a:lvl1pPr lvl="0" rtl="0" algn="ctr">
              <a:lnSpc>
                <a:spcPct val="100000"/>
              </a:lnSpc>
              <a:spcBef>
                <a:spcPts val="0"/>
              </a:spcBef>
              <a:spcAft>
                <a:spcPts val="0"/>
              </a:spcAft>
              <a:buSzPts val="12000"/>
              <a:buNone/>
              <a:defRPr sz="12000"/>
            </a:lvl1pPr>
            <a:lvl2pPr lvl="1" rtl="0" algn="ctr">
              <a:lnSpc>
                <a:spcPct val="100000"/>
              </a:lnSpc>
              <a:spcBef>
                <a:spcPts val="0"/>
              </a:spcBef>
              <a:spcAft>
                <a:spcPts val="0"/>
              </a:spcAft>
              <a:buSzPts val="12000"/>
              <a:buNone/>
              <a:defRPr sz="12000"/>
            </a:lvl2pPr>
            <a:lvl3pPr lvl="2" rtl="0" algn="ctr">
              <a:lnSpc>
                <a:spcPct val="100000"/>
              </a:lnSpc>
              <a:spcBef>
                <a:spcPts val="0"/>
              </a:spcBef>
              <a:spcAft>
                <a:spcPts val="0"/>
              </a:spcAft>
              <a:buSzPts val="12000"/>
              <a:buNone/>
              <a:defRPr sz="12000"/>
            </a:lvl3pPr>
            <a:lvl4pPr lvl="3" rtl="0" algn="ctr">
              <a:lnSpc>
                <a:spcPct val="100000"/>
              </a:lnSpc>
              <a:spcBef>
                <a:spcPts val="0"/>
              </a:spcBef>
              <a:spcAft>
                <a:spcPts val="0"/>
              </a:spcAft>
              <a:buSzPts val="12000"/>
              <a:buNone/>
              <a:defRPr sz="12000"/>
            </a:lvl4pPr>
            <a:lvl5pPr lvl="4" rtl="0" algn="ctr">
              <a:lnSpc>
                <a:spcPct val="100000"/>
              </a:lnSpc>
              <a:spcBef>
                <a:spcPts val="0"/>
              </a:spcBef>
              <a:spcAft>
                <a:spcPts val="0"/>
              </a:spcAft>
              <a:buSzPts val="12000"/>
              <a:buNone/>
              <a:defRPr sz="12000"/>
            </a:lvl5pPr>
            <a:lvl6pPr lvl="5" rtl="0" algn="ctr">
              <a:lnSpc>
                <a:spcPct val="100000"/>
              </a:lnSpc>
              <a:spcBef>
                <a:spcPts val="0"/>
              </a:spcBef>
              <a:spcAft>
                <a:spcPts val="0"/>
              </a:spcAft>
              <a:buSzPts val="12000"/>
              <a:buNone/>
              <a:defRPr sz="12000"/>
            </a:lvl6pPr>
            <a:lvl7pPr lvl="6" rtl="0" algn="ctr">
              <a:lnSpc>
                <a:spcPct val="100000"/>
              </a:lnSpc>
              <a:spcBef>
                <a:spcPts val="0"/>
              </a:spcBef>
              <a:spcAft>
                <a:spcPts val="0"/>
              </a:spcAft>
              <a:buSzPts val="12000"/>
              <a:buNone/>
              <a:defRPr sz="12000"/>
            </a:lvl7pPr>
            <a:lvl8pPr lvl="7" rtl="0" algn="ctr">
              <a:lnSpc>
                <a:spcPct val="100000"/>
              </a:lnSpc>
              <a:spcBef>
                <a:spcPts val="0"/>
              </a:spcBef>
              <a:spcAft>
                <a:spcPts val="0"/>
              </a:spcAft>
              <a:buSzPts val="12000"/>
              <a:buNone/>
              <a:defRPr sz="12000"/>
            </a:lvl8pPr>
            <a:lvl9pPr lvl="8" rtl="0" algn="ctr">
              <a:lnSpc>
                <a:spcPct val="100000"/>
              </a:lnSpc>
              <a:spcBef>
                <a:spcPts val="0"/>
              </a:spcBef>
              <a:spcAft>
                <a:spcPts val="0"/>
              </a:spcAft>
              <a:buSzPts val="12000"/>
              <a:buNone/>
              <a:defRPr sz="12000"/>
            </a:lvl9pPr>
          </a:lstStyle>
          <a:p>
            <a:r>
              <a:t>xx%</a:t>
            </a:r>
          </a:p>
        </p:txBody>
      </p:sp>
      <p:sp>
        <p:nvSpPr>
          <p:cNvPr id="1578" name="Google Shape;1578;p70"/>
          <p:cNvSpPr txBox="1"/>
          <p:nvPr>
            <p:ph idx="1" type="body"/>
          </p:nvPr>
        </p:nvSpPr>
        <p:spPr>
          <a:xfrm>
            <a:off x="311700" y="3152225"/>
            <a:ext cx="8520600" cy="1300800"/>
          </a:xfrm>
          <a:prstGeom prst="rect">
            <a:avLst/>
          </a:prstGeom>
          <a:noFill/>
          <a:ln>
            <a:noFill/>
          </a:ln>
        </p:spPr>
        <p:txBody>
          <a:bodyPr anchorCtr="0" anchor="t" bIns="91425" lIns="91425" spcFirstLastPara="1" rIns="91425" wrap="square" tIns="91425">
            <a:normAutofit/>
          </a:bodyPr>
          <a:lstStyle>
            <a:lvl1pPr indent="-342900" lvl="0" marL="457200" rtl="0" algn="ctr">
              <a:lnSpc>
                <a:spcPct val="115000"/>
              </a:lnSpc>
              <a:spcBef>
                <a:spcPts val="0"/>
              </a:spcBef>
              <a:spcAft>
                <a:spcPts val="0"/>
              </a:spcAft>
              <a:buSzPts val="1800"/>
              <a:buChar char="●"/>
              <a:defRPr/>
            </a:lvl1pPr>
            <a:lvl2pPr indent="-317500" lvl="1" marL="914400" rtl="0" algn="ctr">
              <a:lnSpc>
                <a:spcPct val="115000"/>
              </a:lnSpc>
              <a:spcBef>
                <a:spcPts val="0"/>
              </a:spcBef>
              <a:spcAft>
                <a:spcPts val="0"/>
              </a:spcAft>
              <a:buSzPts val="1400"/>
              <a:buChar char="○"/>
              <a:defRPr/>
            </a:lvl2pPr>
            <a:lvl3pPr indent="-317500" lvl="2" marL="1371600" rtl="0" algn="ctr">
              <a:lnSpc>
                <a:spcPct val="115000"/>
              </a:lnSpc>
              <a:spcBef>
                <a:spcPts val="0"/>
              </a:spcBef>
              <a:spcAft>
                <a:spcPts val="0"/>
              </a:spcAft>
              <a:buSzPts val="1400"/>
              <a:buChar char="■"/>
              <a:defRPr/>
            </a:lvl3pPr>
            <a:lvl4pPr indent="-317500" lvl="3" marL="1828800" rtl="0" algn="ctr">
              <a:lnSpc>
                <a:spcPct val="115000"/>
              </a:lnSpc>
              <a:spcBef>
                <a:spcPts val="0"/>
              </a:spcBef>
              <a:spcAft>
                <a:spcPts val="0"/>
              </a:spcAft>
              <a:buSzPts val="1400"/>
              <a:buChar char="●"/>
              <a:defRPr/>
            </a:lvl4pPr>
            <a:lvl5pPr indent="-317500" lvl="4" marL="2286000" rtl="0" algn="ctr">
              <a:lnSpc>
                <a:spcPct val="115000"/>
              </a:lnSpc>
              <a:spcBef>
                <a:spcPts val="0"/>
              </a:spcBef>
              <a:spcAft>
                <a:spcPts val="0"/>
              </a:spcAft>
              <a:buSzPts val="1400"/>
              <a:buChar char="○"/>
              <a:defRPr/>
            </a:lvl5pPr>
            <a:lvl6pPr indent="-317500" lvl="5" marL="2743200" rtl="0" algn="ctr">
              <a:lnSpc>
                <a:spcPct val="115000"/>
              </a:lnSpc>
              <a:spcBef>
                <a:spcPts val="0"/>
              </a:spcBef>
              <a:spcAft>
                <a:spcPts val="0"/>
              </a:spcAft>
              <a:buSzPts val="1400"/>
              <a:buChar char="■"/>
              <a:defRPr/>
            </a:lvl6pPr>
            <a:lvl7pPr indent="-317500" lvl="6" marL="3200400" rtl="0" algn="ctr">
              <a:lnSpc>
                <a:spcPct val="115000"/>
              </a:lnSpc>
              <a:spcBef>
                <a:spcPts val="0"/>
              </a:spcBef>
              <a:spcAft>
                <a:spcPts val="0"/>
              </a:spcAft>
              <a:buSzPts val="1400"/>
              <a:buChar char="●"/>
              <a:defRPr/>
            </a:lvl7pPr>
            <a:lvl8pPr indent="-317500" lvl="7" marL="3657600" rtl="0" algn="ctr">
              <a:lnSpc>
                <a:spcPct val="115000"/>
              </a:lnSpc>
              <a:spcBef>
                <a:spcPts val="0"/>
              </a:spcBef>
              <a:spcAft>
                <a:spcPts val="0"/>
              </a:spcAft>
              <a:buSzPts val="1400"/>
              <a:buChar char="○"/>
              <a:defRPr/>
            </a:lvl8pPr>
            <a:lvl9pPr indent="-317500" lvl="8" marL="4114800" rtl="0" algn="ctr">
              <a:lnSpc>
                <a:spcPct val="115000"/>
              </a:lnSpc>
              <a:spcBef>
                <a:spcPts val="0"/>
              </a:spcBef>
              <a:spcAft>
                <a:spcPts val="0"/>
              </a:spcAft>
              <a:buSzPts val="1400"/>
              <a:buChar char="■"/>
              <a:defRPr/>
            </a:lvl9pPr>
          </a:lstStyle>
          <a:p/>
        </p:txBody>
      </p:sp>
      <p:sp>
        <p:nvSpPr>
          <p:cNvPr id="1579" name="Google Shape;1579;p7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80" name="Shape 1580"/>
        <p:cNvGrpSpPr/>
        <p:nvPr/>
      </p:nvGrpSpPr>
      <p:grpSpPr>
        <a:xfrm>
          <a:off x="0" y="0"/>
          <a:ext cx="0" cy="0"/>
          <a:chOff x="0" y="0"/>
          <a:chExt cx="0" cy="0"/>
        </a:xfrm>
      </p:grpSpPr>
      <p:sp>
        <p:nvSpPr>
          <p:cNvPr id="1581" name="Google Shape;1581;p7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5" name="Shape 325"/>
        <p:cNvGrpSpPr/>
        <p:nvPr/>
      </p:nvGrpSpPr>
      <p:grpSpPr>
        <a:xfrm>
          <a:off x="0" y="0"/>
          <a:ext cx="0" cy="0"/>
          <a:chOff x="0" y="0"/>
          <a:chExt cx="0" cy="0"/>
        </a:xfrm>
      </p:grpSpPr>
      <p:sp>
        <p:nvSpPr>
          <p:cNvPr id="326" name="Google Shape;326;p8"/>
          <p:cNvSpPr txBox="1"/>
          <p:nvPr>
            <p:ph type="title"/>
          </p:nvPr>
        </p:nvSpPr>
        <p:spPr>
          <a:xfrm>
            <a:off x="490250" y="450150"/>
            <a:ext cx="3177000" cy="4090800"/>
          </a:xfrm>
          <a:prstGeom prst="rect">
            <a:avLst/>
          </a:prstGeom>
        </p:spPr>
        <p:txBody>
          <a:bodyPr anchorCtr="0" anchor="ctr" bIns="91425" lIns="91425" spcFirstLastPara="1" rIns="91425" wrap="square" tIns="91425">
            <a:noAutofit/>
          </a:bodyPr>
          <a:lstStyle>
            <a:lvl1pPr lvl="0" rtl="0">
              <a:spcBef>
                <a:spcPts val="0"/>
              </a:spcBef>
              <a:spcAft>
                <a:spcPts val="0"/>
              </a:spcAft>
              <a:buSzPts val="4000"/>
              <a:buNone/>
              <a:defRPr sz="4000"/>
            </a:lvl1pPr>
            <a:lvl2pPr lvl="1" rtl="0">
              <a:spcBef>
                <a:spcPts val="0"/>
              </a:spcBef>
              <a:spcAft>
                <a:spcPts val="0"/>
              </a:spcAft>
              <a:buSzPts val="4000"/>
              <a:buNone/>
              <a:defRPr sz="4000"/>
            </a:lvl2pPr>
            <a:lvl3pPr lvl="2" rtl="0">
              <a:spcBef>
                <a:spcPts val="0"/>
              </a:spcBef>
              <a:spcAft>
                <a:spcPts val="0"/>
              </a:spcAft>
              <a:buSzPts val="4000"/>
              <a:buNone/>
              <a:defRPr sz="4000"/>
            </a:lvl3pPr>
            <a:lvl4pPr lvl="3" rtl="0">
              <a:spcBef>
                <a:spcPts val="0"/>
              </a:spcBef>
              <a:spcAft>
                <a:spcPts val="0"/>
              </a:spcAft>
              <a:buSzPts val="4000"/>
              <a:buNone/>
              <a:defRPr sz="4000"/>
            </a:lvl4pPr>
            <a:lvl5pPr lvl="4" rtl="0">
              <a:spcBef>
                <a:spcPts val="0"/>
              </a:spcBef>
              <a:spcAft>
                <a:spcPts val="0"/>
              </a:spcAft>
              <a:buSzPts val="4000"/>
              <a:buNone/>
              <a:defRPr sz="4000"/>
            </a:lvl5pPr>
            <a:lvl6pPr lvl="5" rtl="0">
              <a:spcBef>
                <a:spcPts val="0"/>
              </a:spcBef>
              <a:spcAft>
                <a:spcPts val="0"/>
              </a:spcAft>
              <a:buSzPts val="4000"/>
              <a:buNone/>
              <a:defRPr sz="4000"/>
            </a:lvl6pPr>
            <a:lvl7pPr lvl="6" rtl="0">
              <a:spcBef>
                <a:spcPts val="0"/>
              </a:spcBef>
              <a:spcAft>
                <a:spcPts val="0"/>
              </a:spcAft>
              <a:buSzPts val="4000"/>
              <a:buNone/>
              <a:defRPr sz="4000"/>
            </a:lvl7pPr>
            <a:lvl8pPr lvl="7" rtl="0">
              <a:spcBef>
                <a:spcPts val="0"/>
              </a:spcBef>
              <a:spcAft>
                <a:spcPts val="0"/>
              </a:spcAft>
              <a:buSzPts val="4000"/>
              <a:buNone/>
              <a:defRPr sz="4000"/>
            </a:lvl8pPr>
            <a:lvl9pPr lvl="8" rtl="0">
              <a:spcBef>
                <a:spcPts val="0"/>
              </a:spcBef>
              <a:spcAft>
                <a:spcPts val="0"/>
              </a:spcAft>
              <a:buSzPts val="4000"/>
              <a:buNone/>
              <a:defRPr sz="4000"/>
            </a:lvl9pPr>
          </a:lstStyle>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GREEN">
  <p:cSld name="CUSTOM_1">
    <p:bg>
      <p:bgPr>
        <a:solidFill>
          <a:srgbClr val="139D3D"/>
        </a:solidFill>
      </p:bgPr>
    </p:bg>
    <p:spTree>
      <p:nvGrpSpPr>
        <p:cNvPr id="1582" name="Shape 1582"/>
        <p:cNvGrpSpPr/>
        <p:nvPr/>
      </p:nvGrpSpPr>
      <p:grpSpPr>
        <a:xfrm>
          <a:off x="0" y="0"/>
          <a:ext cx="0" cy="0"/>
          <a:chOff x="0" y="0"/>
          <a:chExt cx="0" cy="0"/>
        </a:xfrm>
      </p:grpSpPr>
      <p:pic>
        <p:nvPicPr>
          <p:cNvPr descr="preencoded.png" id="1583" name="Google Shape;1583;p72"/>
          <p:cNvPicPr preferRelativeResize="0"/>
          <p:nvPr/>
        </p:nvPicPr>
        <p:blipFill rotWithShape="1">
          <a:blip r:embed="rId2">
            <a:alphaModFix/>
          </a:blip>
          <a:srcRect b="0" l="0" r="0" t="0"/>
          <a:stretch/>
        </p:blipFill>
        <p:spPr>
          <a:xfrm>
            <a:off x="11279981" y="6672263"/>
            <a:ext cx="1978819" cy="585788"/>
          </a:xfrm>
          <a:prstGeom prst="rect">
            <a:avLst/>
          </a:prstGeom>
          <a:noFill/>
          <a:ln>
            <a:noFill/>
          </a:ln>
        </p:spPr>
      </p:pic>
      <p:sp>
        <p:nvSpPr>
          <p:cNvPr id="1584" name="Google Shape;1584;p72"/>
          <p:cNvSpPr/>
          <p:nvPr/>
        </p:nvSpPr>
        <p:spPr>
          <a:xfrm>
            <a:off x="11244263" y="6736556"/>
            <a:ext cx="2007300" cy="400200"/>
          </a:xfrm>
          <a:prstGeom prst="rect">
            <a:avLst/>
          </a:prstGeom>
          <a:noFill/>
          <a:ln>
            <a:noFill/>
          </a:ln>
        </p:spPr>
        <p:txBody>
          <a:bodyPr anchorCtr="0" anchor="t" bIns="0" lIns="0" spcFirstLastPara="1" rIns="0" wrap="square" tIns="0">
            <a:noAutofit/>
          </a:bodyPr>
          <a:lstStyle/>
          <a:p>
            <a:pPr indent="0" lvl="0" marL="0" marR="0" rtl="0" algn="l">
              <a:lnSpc>
                <a:spcPct val="116666"/>
              </a:lnSpc>
              <a:spcBef>
                <a:spcPts val="0"/>
              </a:spcBef>
              <a:spcAft>
                <a:spcPts val="0"/>
              </a:spcAft>
              <a:buClr>
                <a:srgbClr val="000000"/>
              </a:buClr>
              <a:buSzPts val="2700"/>
              <a:buFont typeface="Arial"/>
              <a:buNone/>
            </a:pPr>
            <a:r>
              <a:rPr b="0" i="0" lang="en" sz="2700" u="none" cap="none" strike="noStrike">
                <a:solidFill>
                  <a:srgbClr val="FFFFFF"/>
                </a:solidFill>
                <a:latin typeface="Raleway SemiBold"/>
                <a:ea typeface="Raleway SemiBold"/>
                <a:cs typeface="Raleway SemiBold"/>
                <a:sym typeface="Raleway SemiBold"/>
              </a:rPr>
              <a:t>open seeds</a:t>
            </a:r>
            <a:endParaRPr b="0" i="0" sz="2700" u="none" cap="none" strike="noStrike">
              <a:solidFill>
                <a:schemeClr val="dk1"/>
              </a:solidFill>
              <a:latin typeface="Calibri"/>
              <a:ea typeface="Calibri"/>
              <a:cs typeface="Calibri"/>
              <a:sym typeface="Calibri"/>
            </a:endParaRPr>
          </a:p>
        </p:txBody>
      </p:sp>
      <p:sp>
        <p:nvSpPr>
          <p:cNvPr id="1585" name="Google Shape;1585;p72"/>
          <p:cNvSpPr/>
          <p:nvPr/>
        </p:nvSpPr>
        <p:spPr>
          <a:xfrm>
            <a:off x="11615738" y="7140179"/>
            <a:ext cx="1686000" cy="114300"/>
          </a:xfrm>
          <a:prstGeom prst="rect">
            <a:avLst/>
          </a:prstGeom>
          <a:noFill/>
          <a:ln>
            <a:noFill/>
          </a:ln>
        </p:spPr>
        <p:txBody>
          <a:bodyPr anchorCtr="0" anchor="t" bIns="0" lIns="0" spcFirstLastPara="1" rIns="0" wrap="square" tIns="0">
            <a:noAutofit/>
          </a:bodyPr>
          <a:lstStyle/>
          <a:p>
            <a:pPr indent="0" lvl="0" marL="0" marR="0" rtl="0" algn="ctr">
              <a:lnSpc>
                <a:spcPct val="114285"/>
              </a:lnSpc>
              <a:spcBef>
                <a:spcPts val="0"/>
              </a:spcBef>
              <a:spcAft>
                <a:spcPts val="0"/>
              </a:spcAft>
              <a:buClr>
                <a:srgbClr val="000000"/>
              </a:buClr>
              <a:buSzPts val="800"/>
              <a:buFont typeface="Arial"/>
              <a:buNone/>
            </a:pPr>
            <a:r>
              <a:rPr b="1" i="0" lang="en" sz="800" u="none" cap="none" strike="noStrike">
                <a:solidFill>
                  <a:srgbClr val="FFFFFF"/>
                </a:solidFill>
                <a:latin typeface="Raleway"/>
                <a:ea typeface="Raleway"/>
                <a:cs typeface="Raleway"/>
                <a:sym typeface="Raleway"/>
              </a:rPr>
              <a:t>mentoring &amp; training program</a:t>
            </a:r>
            <a:endParaRPr b="0" i="0" sz="800" u="none" cap="none" strike="noStrike">
              <a:solidFill>
                <a:schemeClr val="dk1"/>
              </a:solidFill>
              <a:latin typeface="Calibri"/>
              <a:ea typeface="Calibri"/>
              <a:cs typeface="Calibri"/>
              <a:sym typeface="Calibri"/>
            </a:endParaRPr>
          </a:p>
        </p:txBody>
      </p:sp>
      <p:pic>
        <p:nvPicPr>
          <p:cNvPr id="1586" name="Google Shape;1586;p72"/>
          <p:cNvPicPr preferRelativeResize="0"/>
          <p:nvPr/>
        </p:nvPicPr>
        <p:blipFill rotWithShape="1">
          <a:blip r:embed="rId3">
            <a:alphaModFix/>
          </a:blip>
          <a:srcRect b="0" l="0" r="0" t="0"/>
          <a:stretch/>
        </p:blipFill>
        <p:spPr>
          <a:xfrm>
            <a:off x="0" y="204975"/>
            <a:ext cx="7692636" cy="4838700"/>
          </a:xfrm>
          <a:prstGeom prst="rect">
            <a:avLst/>
          </a:prstGeom>
          <a:noFill/>
          <a:ln>
            <a:noFill/>
          </a:ln>
        </p:spPr>
      </p:pic>
      <p:pic>
        <p:nvPicPr>
          <p:cNvPr id="1587" name="Google Shape;1587;p72"/>
          <p:cNvPicPr preferRelativeResize="0"/>
          <p:nvPr/>
        </p:nvPicPr>
        <p:blipFill rotWithShape="1">
          <a:blip r:embed="rId4">
            <a:alphaModFix/>
          </a:blip>
          <a:srcRect b="0" l="0" r="0" t="0"/>
          <a:stretch/>
        </p:blipFill>
        <p:spPr>
          <a:xfrm>
            <a:off x="252550" y="305700"/>
            <a:ext cx="352100" cy="320075"/>
          </a:xfrm>
          <a:prstGeom prst="rect">
            <a:avLst/>
          </a:prstGeom>
          <a:noFill/>
          <a:ln>
            <a:noFill/>
          </a:ln>
        </p:spPr>
      </p:pic>
      <p:pic>
        <p:nvPicPr>
          <p:cNvPr id="1588" name="Google Shape;1588;p72"/>
          <p:cNvPicPr preferRelativeResize="0"/>
          <p:nvPr/>
        </p:nvPicPr>
        <p:blipFill rotWithShape="1">
          <a:blip r:embed="rId5">
            <a:alphaModFix/>
          </a:blip>
          <a:srcRect b="0" l="0" r="0" t="0"/>
          <a:stretch/>
        </p:blipFill>
        <p:spPr>
          <a:xfrm>
            <a:off x="0" y="0"/>
            <a:ext cx="9144003" cy="5143501"/>
          </a:xfrm>
          <a:prstGeom prst="rect">
            <a:avLst/>
          </a:prstGeom>
          <a:noFill/>
          <a:ln>
            <a:noFill/>
          </a:ln>
        </p:spPr>
      </p:pic>
      <p:pic>
        <p:nvPicPr>
          <p:cNvPr id="1589" name="Google Shape;1589;p72"/>
          <p:cNvPicPr preferRelativeResize="0"/>
          <p:nvPr/>
        </p:nvPicPr>
        <p:blipFill rotWithShape="1">
          <a:blip r:embed="rId6">
            <a:alphaModFix/>
          </a:blip>
          <a:srcRect b="0" l="0" r="0" t="0"/>
          <a:stretch/>
        </p:blipFill>
        <p:spPr>
          <a:xfrm>
            <a:off x="7505945" y="4446175"/>
            <a:ext cx="1359392" cy="398475"/>
          </a:xfrm>
          <a:prstGeom prst="rect">
            <a:avLst/>
          </a:prstGeom>
          <a:noFill/>
          <a:ln>
            <a:noFill/>
          </a:ln>
        </p:spPr>
      </p:pic>
      <p:sp>
        <p:nvSpPr>
          <p:cNvPr id="1590" name="Google Shape;1590;p72"/>
          <p:cNvSpPr txBox="1"/>
          <p:nvPr>
            <p:ph idx="12" type="sldNum"/>
          </p:nvPr>
        </p:nvSpPr>
        <p:spPr>
          <a:xfrm>
            <a:off x="8556784" y="4749851"/>
            <a:ext cx="548700" cy="393600"/>
          </a:xfrm>
          <a:prstGeom prst="rect">
            <a:avLst/>
          </a:prstGeom>
          <a:noFill/>
          <a:ln>
            <a:noFill/>
          </a:ln>
        </p:spPr>
        <p:txBody>
          <a:bodyPr anchorCtr="0" anchor="t" bIns="91425" lIns="91425" spcFirstLastPara="1" rIns="91425" wrap="square" tIns="91425">
            <a:normAutofit/>
          </a:bodyPr>
          <a:lstStyle>
            <a:lvl1pPr indent="0" lvl="0" marL="0" marR="0" rtl="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UE">
  <p:cSld name="CUSTOM_3">
    <p:bg>
      <p:bgPr>
        <a:solidFill>
          <a:srgbClr val="020887"/>
        </a:solidFill>
      </p:bgPr>
    </p:bg>
    <p:spTree>
      <p:nvGrpSpPr>
        <p:cNvPr id="1591" name="Shape 1591"/>
        <p:cNvGrpSpPr/>
        <p:nvPr/>
      </p:nvGrpSpPr>
      <p:grpSpPr>
        <a:xfrm>
          <a:off x="0" y="0"/>
          <a:ext cx="0" cy="0"/>
          <a:chOff x="0" y="0"/>
          <a:chExt cx="0" cy="0"/>
        </a:xfrm>
      </p:grpSpPr>
      <p:pic>
        <p:nvPicPr>
          <p:cNvPr descr="preencoded.png" id="1592" name="Google Shape;1592;p73"/>
          <p:cNvPicPr preferRelativeResize="0"/>
          <p:nvPr/>
        </p:nvPicPr>
        <p:blipFill rotWithShape="1">
          <a:blip r:embed="rId2">
            <a:alphaModFix/>
          </a:blip>
          <a:srcRect b="0" l="0" r="0" t="0"/>
          <a:stretch/>
        </p:blipFill>
        <p:spPr>
          <a:xfrm>
            <a:off x="11279981" y="6672263"/>
            <a:ext cx="1978819" cy="585788"/>
          </a:xfrm>
          <a:prstGeom prst="rect">
            <a:avLst/>
          </a:prstGeom>
          <a:noFill/>
          <a:ln>
            <a:noFill/>
          </a:ln>
        </p:spPr>
      </p:pic>
      <p:sp>
        <p:nvSpPr>
          <p:cNvPr id="1593" name="Google Shape;1593;p73"/>
          <p:cNvSpPr/>
          <p:nvPr/>
        </p:nvSpPr>
        <p:spPr>
          <a:xfrm>
            <a:off x="11244263" y="6736556"/>
            <a:ext cx="2007300" cy="400200"/>
          </a:xfrm>
          <a:prstGeom prst="rect">
            <a:avLst/>
          </a:prstGeom>
          <a:noFill/>
          <a:ln>
            <a:noFill/>
          </a:ln>
        </p:spPr>
        <p:txBody>
          <a:bodyPr anchorCtr="0" anchor="t" bIns="0" lIns="0" spcFirstLastPara="1" rIns="0" wrap="square" tIns="0">
            <a:noAutofit/>
          </a:bodyPr>
          <a:lstStyle/>
          <a:p>
            <a:pPr indent="0" lvl="0" marL="0" marR="0" rtl="0" algn="l">
              <a:lnSpc>
                <a:spcPct val="116666"/>
              </a:lnSpc>
              <a:spcBef>
                <a:spcPts val="0"/>
              </a:spcBef>
              <a:spcAft>
                <a:spcPts val="0"/>
              </a:spcAft>
              <a:buClr>
                <a:srgbClr val="000000"/>
              </a:buClr>
              <a:buSzPts val="2700"/>
              <a:buFont typeface="Arial"/>
              <a:buNone/>
            </a:pPr>
            <a:r>
              <a:rPr b="0" i="0" lang="en" sz="2700" u="none" cap="none" strike="noStrike">
                <a:solidFill>
                  <a:srgbClr val="FFFFFF"/>
                </a:solidFill>
                <a:latin typeface="Raleway SemiBold"/>
                <a:ea typeface="Raleway SemiBold"/>
                <a:cs typeface="Raleway SemiBold"/>
                <a:sym typeface="Raleway SemiBold"/>
              </a:rPr>
              <a:t>open seeds</a:t>
            </a:r>
            <a:endParaRPr b="0" i="0" sz="2700" u="none" cap="none" strike="noStrike">
              <a:solidFill>
                <a:schemeClr val="dk1"/>
              </a:solidFill>
              <a:latin typeface="Calibri"/>
              <a:ea typeface="Calibri"/>
              <a:cs typeface="Calibri"/>
              <a:sym typeface="Calibri"/>
            </a:endParaRPr>
          </a:p>
        </p:txBody>
      </p:sp>
      <p:sp>
        <p:nvSpPr>
          <p:cNvPr id="1594" name="Google Shape;1594;p73"/>
          <p:cNvSpPr/>
          <p:nvPr/>
        </p:nvSpPr>
        <p:spPr>
          <a:xfrm>
            <a:off x="11615738" y="7140179"/>
            <a:ext cx="1686000" cy="114300"/>
          </a:xfrm>
          <a:prstGeom prst="rect">
            <a:avLst/>
          </a:prstGeom>
          <a:noFill/>
          <a:ln>
            <a:noFill/>
          </a:ln>
        </p:spPr>
        <p:txBody>
          <a:bodyPr anchorCtr="0" anchor="t" bIns="0" lIns="0" spcFirstLastPara="1" rIns="0" wrap="square" tIns="0">
            <a:noAutofit/>
          </a:bodyPr>
          <a:lstStyle/>
          <a:p>
            <a:pPr indent="0" lvl="0" marL="0" marR="0" rtl="0" algn="ctr">
              <a:lnSpc>
                <a:spcPct val="114285"/>
              </a:lnSpc>
              <a:spcBef>
                <a:spcPts val="0"/>
              </a:spcBef>
              <a:spcAft>
                <a:spcPts val="0"/>
              </a:spcAft>
              <a:buClr>
                <a:srgbClr val="000000"/>
              </a:buClr>
              <a:buSzPts val="800"/>
              <a:buFont typeface="Arial"/>
              <a:buNone/>
            </a:pPr>
            <a:r>
              <a:rPr b="1" i="0" lang="en" sz="800" u="none" cap="none" strike="noStrike">
                <a:solidFill>
                  <a:srgbClr val="FFFFFF"/>
                </a:solidFill>
                <a:latin typeface="Raleway"/>
                <a:ea typeface="Raleway"/>
                <a:cs typeface="Raleway"/>
                <a:sym typeface="Raleway"/>
              </a:rPr>
              <a:t>mentoring &amp; training program</a:t>
            </a:r>
            <a:endParaRPr b="0" i="0" sz="800" u="none" cap="none" strike="noStrike">
              <a:solidFill>
                <a:schemeClr val="dk1"/>
              </a:solidFill>
              <a:latin typeface="Calibri"/>
              <a:ea typeface="Calibri"/>
              <a:cs typeface="Calibri"/>
              <a:sym typeface="Calibri"/>
            </a:endParaRPr>
          </a:p>
        </p:txBody>
      </p:sp>
      <p:pic>
        <p:nvPicPr>
          <p:cNvPr id="1595" name="Google Shape;1595;p73"/>
          <p:cNvPicPr preferRelativeResize="0"/>
          <p:nvPr/>
        </p:nvPicPr>
        <p:blipFill rotWithShape="1">
          <a:blip r:embed="rId3">
            <a:alphaModFix/>
          </a:blip>
          <a:srcRect b="0" l="0" r="0" t="0"/>
          <a:stretch/>
        </p:blipFill>
        <p:spPr>
          <a:xfrm>
            <a:off x="8" y="0"/>
            <a:ext cx="8178483" cy="5143499"/>
          </a:xfrm>
          <a:prstGeom prst="rect">
            <a:avLst/>
          </a:prstGeom>
          <a:noFill/>
          <a:ln>
            <a:noFill/>
          </a:ln>
        </p:spPr>
      </p:pic>
      <p:pic>
        <p:nvPicPr>
          <p:cNvPr id="1596" name="Google Shape;1596;p73"/>
          <p:cNvPicPr preferRelativeResize="0"/>
          <p:nvPr/>
        </p:nvPicPr>
        <p:blipFill rotWithShape="1">
          <a:blip r:embed="rId4">
            <a:alphaModFix/>
          </a:blip>
          <a:srcRect b="0" l="0" r="0" t="0"/>
          <a:stretch/>
        </p:blipFill>
        <p:spPr>
          <a:xfrm>
            <a:off x="252550" y="305700"/>
            <a:ext cx="352100" cy="320075"/>
          </a:xfrm>
          <a:prstGeom prst="rect">
            <a:avLst/>
          </a:prstGeom>
          <a:noFill/>
          <a:ln>
            <a:noFill/>
          </a:ln>
        </p:spPr>
      </p:pic>
      <p:pic>
        <p:nvPicPr>
          <p:cNvPr id="1597" name="Google Shape;1597;p73"/>
          <p:cNvPicPr preferRelativeResize="0"/>
          <p:nvPr/>
        </p:nvPicPr>
        <p:blipFill rotWithShape="1">
          <a:blip r:embed="rId5">
            <a:alphaModFix/>
          </a:blip>
          <a:srcRect b="0" l="0" r="0" t="0"/>
          <a:stretch/>
        </p:blipFill>
        <p:spPr>
          <a:xfrm>
            <a:off x="0" y="0"/>
            <a:ext cx="9144003" cy="5143501"/>
          </a:xfrm>
          <a:prstGeom prst="rect">
            <a:avLst/>
          </a:prstGeom>
          <a:noFill/>
          <a:ln>
            <a:noFill/>
          </a:ln>
        </p:spPr>
      </p:pic>
      <p:pic>
        <p:nvPicPr>
          <p:cNvPr id="1598" name="Google Shape;1598;p73"/>
          <p:cNvPicPr preferRelativeResize="0"/>
          <p:nvPr/>
        </p:nvPicPr>
        <p:blipFill rotWithShape="1">
          <a:blip r:embed="rId6">
            <a:alphaModFix/>
          </a:blip>
          <a:srcRect b="0" l="0" r="0" t="0"/>
          <a:stretch/>
        </p:blipFill>
        <p:spPr>
          <a:xfrm>
            <a:off x="7505945" y="4446175"/>
            <a:ext cx="1359392" cy="398475"/>
          </a:xfrm>
          <a:prstGeom prst="rect">
            <a:avLst/>
          </a:prstGeom>
          <a:noFill/>
          <a:ln>
            <a:noFill/>
          </a:ln>
        </p:spPr>
      </p:pic>
      <p:sp>
        <p:nvSpPr>
          <p:cNvPr id="1599" name="Google Shape;1599;p73"/>
          <p:cNvSpPr txBox="1"/>
          <p:nvPr>
            <p:ph idx="12" type="sldNum"/>
          </p:nvPr>
        </p:nvSpPr>
        <p:spPr>
          <a:xfrm>
            <a:off x="8556784" y="4749851"/>
            <a:ext cx="548700" cy="393600"/>
          </a:xfrm>
          <a:prstGeom prst="rect">
            <a:avLst/>
          </a:prstGeom>
          <a:noFill/>
          <a:ln>
            <a:noFill/>
          </a:ln>
        </p:spPr>
        <p:txBody>
          <a:bodyPr anchorCtr="0" anchor="t" bIns="91425" lIns="91425" spcFirstLastPara="1" rIns="91425" wrap="square" tIns="91425">
            <a:normAutofit/>
          </a:bodyPr>
          <a:lstStyle>
            <a:lvl1pPr indent="0" lvl="0" marL="0" marR="0" rtl="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White">
  <p:cSld name="DEFAULT">
    <p:bg>
      <p:bgPr>
        <a:solidFill>
          <a:schemeClr val="lt1"/>
        </a:solidFill>
      </p:bgPr>
    </p:bg>
    <p:spTree>
      <p:nvGrpSpPr>
        <p:cNvPr id="1600" name="Shape 1600"/>
        <p:cNvGrpSpPr/>
        <p:nvPr/>
      </p:nvGrpSpPr>
      <p:grpSpPr>
        <a:xfrm>
          <a:off x="0" y="0"/>
          <a:ext cx="0" cy="0"/>
          <a:chOff x="0" y="0"/>
          <a:chExt cx="0" cy="0"/>
        </a:xfrm>
      </p:grpSpPr>
      <p:pic>
        <p:nvPicPr>
          <p:cNvPr descr="preencoded.png" id="1601" name="Google Shape;1601;p74"/>
          <p:cNvPicPr preferRelativeResize="0"/>
          <p:nvPr/>
        </p:nvPicPr>
        <p:blipFill rotWithShape="1">
          <a:blip r:embed="rId2">
            <a:alphaModFix/>
          </a:blip>
          <a:srcRect b="0" l="0" r="0" t="0"/>
          <a:stretch/>
        </p:blipFill>
        <p:spPr>
          <a:xfrm>
            <a:off x="11279981" y="6672263"/>
            <a:ext cx="1978819" cy="585788"/>
          </a:xfrm>
          <a:prstGeom prst="rect">
            <a:avLst/>
          </a:prstGeom>
          <a:noFill/>
          <a:ln>
            <a:noFill/>
          </a:ln>
        </p:spPr>
      </p:pic>
      <p:sp>
        <p:nvSpPr>
          <p:cNvPr id="1602" name="Google Shape;1602;p74"/>
          <p:cNvSpPr/>
          <p:nvPr/>
        </p:nvSpPr>
        <p:spPr>
          <a:xfrm>
            <a:off x="11244263" y="6736556"/>
            <a:ext cx="2007300" cy="400200"/>
          </a:xfrm>
          <a:prstGeom prst="rect">
            <a:avLst/>
          </a:prstGeom>
          <a:noFill/>
          <a:ln>
            <a:noFill/>
          </a:ln>
        </p:spPr>
        <p:txBody>
          <a:bodyPr anchorCtr="0" anchor="t" bIns="0" lIns="0" spcFirstLastPara="1" rIns="0" wrap="square" tIns="0">
            <a:noAutofit/>
          </a:bodyPr>
          <a:lstStyle/>
          <a:p>
            <a:pPr indent="0" lvl="0" marL="0" marR="0" rtl="0" algn="l">
              <a:lnSpc>
                <a:spcPct val="116666"/>
              </a:lnSpc>
              <a:spcBef>
                <a:spcPts val="0"/>
              </a:spcBef>
              <a:spcAft>
                <a:spcPts val="0"/>
              </a:spcAft>
              <a:buClr>
                <a:srgbClr val="000000"/>
              </a:buClr>
              <a:buSzPts val="2700"/>
              <a:buFont typeface="Arial"/>
              <a:buNone/>
            </a:pPr>
            <a:r>
              <a:rPr b="0" i="0" lang="en" sz="2700" u="none" cap="none" strike="noStrike">
                <a:solidFill>
                  <a:srgbClr val="FFFFFF"/>
                </a:solidFill>
                <a:latin typeface="Raleway SemiBold"/>
                <a:ea typeface="Raleway SemiBold"/>
                <a:cs typeface="Raleway SemiBold"/>
                <a:sym typeface="Raleway SemiBold"/>
              </a:rPr>
              <a:t>open seeds</a:t>
            </a:r>
            <a:endParaRPr b="0" i="0" sz="2700" u="none" cap="none" strike="noStrike">
              <a:solidFill>
                <a:schemeClr val="dk1"/>
              </a:solidFill>
              <a:latin typeface="Calibri"/>
              <a:ea typeface="Calibri"/>
              <a:cs typeface="Calibri"/>
              <a:sym typeface="Calibri"/>
            </a:endParaRPr>
          </a:p>
        </p:txBody>
      </p:sp>
      <p:sp>
        <p:nvSpPr>
          <p:cNvPr id="1603" name="Google Shape;1603;p74"/>
          <p:cNvSpPr/>
          <p:nvPr/>
        </p:nvSpPr>
        <p:spPr>
          <a:xfrm>
            <a:off x="11615738" y="7140179"/>
            <a:ext cx="1686000" cy="114300"/>
          </a:xfrm>
          <a:prstGeom prst="rect">
            <a:avLst/>
          </a:prstGeom>
          <a:noFill/>
          <a:ln>
            <a:noFill/>
          </a:ln>
        </p:spPr>
        <p:txBody>
          <a:bodyPr anchorCtr="0" anchor="t" bIns="0" lIns="0" spcFirstLastPara="1" rIns="0" wrap="square" tIns="0">
            <a:noAutofit/>
          </a:bodyPr>
          <a:lstStyle/>
          <a:p>
            <a:pPr indent="0" lvl="0" marL="0" marR="0" rtl="0" algn="ctr">
              <a:lnSpc>
                <a:spcPct val="114285"/>
              </a:lnSpc>
              <a:spcBef>
                <a:spcPts val="0"/>
              </a:spcBef>
              <a:spcAft>
                <a:spcPts val="0"/>
              </a:spcAft>
              <a:buClr>
                <a:srgbClr val="000000"/>
              </a:buClr>
              <a:buSzPts val="800"/>
              <a:buFont typeface="Arial"/>
              <a:buNone/>
            </a:pPr>
            <a:r>
              <a:rPr b="1" i="0" lang="en" sz="800" u="none" cap="none" strike="noStrike">
                <a:solidFill>
                  <a:srgbClr val="FFFFFF"/>
                </a:solidFill>
                <a:latin typeface="Raleway"/>
                <a:ea typeface="Raleway"/>
                <a:cs typeface="Raleway"/>
                <a:sym typeface="Raleway"/>
              </a:rPr>
              <a:t>mentoring &amp; training program</a:t>
            </a:r>
            <a:endParaRPr b="0" i="0" sz="800" u="none" cap="none" strike="noStrike">
              <a:solidFill>
                <a:schemeClr val="dk1"/>
              </a:solidFill>
              <a:latin typeface="Calibri"/>
              <a:ea typeface="Calibri"/>
              <a:cs typeface="Calibri"/>
              <a:sym typeface="Calibri"/>
            </a:endParaRPr>
          </a:p>
        </p:txBody>
      </p:sp>
      <p:pic>
        <p:nvPicPr>
          <p:cNvPr id="1604" name="Google Shape;1604;p74"/>
          <p:cNvPicPr preferRelativeResize="0"/>
          <p:nvPr/>
        </p:nvPicPr>
        <p:blipFill rotWithShape="1">
          <a:blip r:embed="rId3">
            <a:alphaModFix/>
          </a:blip>
          <a:srcRect b="0" l="0" r="0" t="0"/>
          <a:stretch/>
        </p:blipFill>
        <p:spPr>
          <a:xfrm>
            <a:off x="252550" y="305700"/>
            <a:ext cx="352100" cy="320075"/>
          </a:xfrm>
          <a:prstGeom prst="rect">
            <a:avLst/>
          </a:prstGeom>
          <a:noFill/>
          <a:ln>
            <a:noFill/>
          </a:ln>
        </p:spPr>
      </p:pic>
      <p:pic>
        <p:nvPicPr>
          <p:cNvPr id="1605" name="Google Shape;1605;p74"/>
          <p:cNvPicPr preferRelativeResize="0"/>
          <p:nvPr/>
        </p:nvPicPr>
        <p:blipFill rotWithShape="1">
          <a:blip r:embed="rId4">
            <a:alphaModFix/>
          </a:blip>
          <a:srcRect b="0" l="0" r="0" t="0"/>
          <a:stretch/>
        </p:blipFill>
        <p:spPr>
          <a:xfrm>
            <a:off x="7505945" y="4446175"/>
            <a:ext cx="1359392" cy="398475"/>
          </a:xfrm>
          <a:prstGeom prst="rect">
            <a:avLst/>
          </a:prstGeom>
          <a:noFill/>
          <a:ln>
            <a:noFill/>
          </a:ln>
        </p:spPr>
      </p:pic>
      <p:pic>
        <p:nvPicPr>
          <p:cNvPr descr="preencoded.png" id="1606" name="Google Shape;1606;p74"/>
          <p:cNvPicPr preferRelativeResize="0"/>
          <p:nvPr/>
        </p:nvPicPr>
        <p:blipFill rotWithShape="1">
          <a:blip r:embed="rId2">
            <a:alphaModFix/>
          </a:blip>
          <a:srcRect b="0" l="0" r="0" t="0"/>
          <a:stretch/>
        </p:blipFill>
        <p:spPr>
          <a:xfrm>
            <a:off x="11279981" y="6672263"/>
            <a:ext cx="1978819" cy="585788"/>
          </a:xfrm>
          <a:prstGeom prst="rect">
            <a:avLst/>
          </a:prstGeom>
          <a:noFill/>
          <a:ln>
            <a:noFill/>
          </a:ln>
        </p:spPr>
      </p:pic>
      <p:sp>
        <p:nvSpPr>
          <p:cNvPr id="1607" name="Google Shape;1607;p74"/>
          <p:cNvSpPr/>
          <p:nvPr/>
        </p:nvSpPr>
        <p:spPr>
          <a:xfrm>
            <a:off x="11244263" y="6736556"/>
            <a:ext cx="2007300" cy="400200"/>
          </a:xfrm>
          <a:prstGeom prst="rect">
            <a:avLst/>
          </a:prstGeom>
          <a:noFill/>
          <a:ln>
            <a:noFill/>
          </a:ln>
        </p:spPr>
        <p:txBody>
          <a:bodyPr anchorCtr="0" anchor="t" bIns="0" lIns="0" spcFirstLastPara="1" rIns="0" wrap="square" tIns="0">
            <a:noAutofit/>
          </a:bodyPr>
          <a:lstStyle/>
          <a:p>
            <a:pPr indent="0" lvl="0" marL="0" marR="0" rtl="0" algn="l">
              <a:lnSpc>
                <a:spcPct val="116666"/>
              </a:lnSpc>
              <a:spcBef>
                <a:spcPts val="0"/>
              </a:spcBef>
              <a:spcAft>
                <a:spcPts val="0"/>
              </a:spcAft>
              <a:buClr>
                <a:srgbClr val="000000"/>
              </a:buClr>
              <a:buSzPts val="2700"/>
              <a:buFont typeface="Arial"/>
              <a:buNone/>
            </a:pPr>
            <a:r>
              <a:rPr b="0" i="0" lang="en" sz="2700" u="none" cap="none" strike="noStrike">
                <a:solidFill>
                  <a:srgbClr val="FFFFFF"/>
                </a:solidFill>
                <a:latin typeface="Raleway SemiBold"/>
                <a:ea typeface="Raleway SemiBold"/>
                <a:cs typeface="Raleway SemiBold"/>
                <a:sym typeface="Raleway SemiBold"/>
              </a:rPr>
              <a:t>openseeds</a:t>
            </a:r>
            <a:endParaRPr b="0" i="0" sz="2700" u="none" cap="none" strike="noStrike">
              <a:solidFill>
                <a:schemeClr val="dk1"/>
              </a:solidFill>
              <a:latin typeface="Calibri"/>
              <a:ea typeface="Calibri"/>
              <a:cs typeface="Calibri"/>
              <a:sym typeface="Calibri"/>
            </a:endParaRPr>
          </a:p>
        </p:txBody>
      </p:sp>
      <p:sp>
        <p:nvSpPr>
          <p:cNvPr id="1608" name="Google Shape;1608;p74"/>
          <p:cNvSpPr/>
          <p:nvPr/>
        </p:nvSpPr>
        <p:spPr>
          <a:xfrm>
            <a:off x="11615738" y="7140179"/>
            <a:ext cx="1686000" cy="114300"/>
          </a:xfrm>
          <a:prstGeom prst="rect">
            <a:avLst/>
          </a:prstGeom>
          <a:noFill/>
          <a:ln>
            <a:noFill/>
          </a:ln>
        </p:spPr>
        <p:txBody>
          <a:bodyPr anchorCtr="0" anchor="t" bIns="0" lIns="0" spcFirstLastPara="1" rIns="0" wrap="square" tIns="0">
            <a:noAutofit/>
          </a:bodyPr>
          <a:lstStyle/>
          <a:p>
            <a:pPr indent="0" lvl="0" marL="0" marR="0" rtl="0" algn="ctr">
              <a:lnSpc>
                <a:spcPct val="114285"/>
              </a:lnSpc>
              <a:spcBef>
                <a:spcPts val="0"/>
              </a:spcBef>
              <a:spcAft>
                <a:spcPts val="0"/>
              </a:spcAft>
              <a:buClr>
                <a:srgbClr val="000000"/>
              </a:buClr>
              <a:buSzPts val="800"/>
              <a:buFont typeface="Arial"/>
              <a:buNone/>
            </a:pPr>
            <a:r>
              <a:rPr b="1" i="0" lang="en" sz="800" u="none" cap="none" strike="noStrike">
                <a:solidFill>
                  <a:srgbClr val="FFFFFF"/>
                </a:solidFill>
                <a:latin typeface="Raleway"/>
                <a:ea typeface="Raleway"/>
                <a:cs typeface="Raleway"/>
                <a:sym typeface="Raleway"/>
              </a:rPr>
              <a:t>mentoring &amp; training program</a:t>
            </a:r>
            <a:endParaRPr b="0" i="0" sz="800" u="none" cap="none" strike="noStrike">
              <a:solidFill>
                <a:schemeClr val="dk1"/>
              </a:solidFill>
              <a:latin typeface="Calibri"/>
              <a:ea typeface="Calibri"/>
              <a:cs typeface="Calibri"/>
              <a:sym typeface="Calibri"/>
            </a:endParaRPr>
          </a:p>
        </p:txBody>
      </p:sp>
      <p:pic>
        <p:nvPicPr>
          <p:cNvPr id="1609" name="Google Shape;1609;p74"/>
          <p:cNvPicPr preferRelativeResize="0"/>
          <p:nvPr/>
        </p:nvPicPr>
        <p:blipFill rotWithShape="1">
          <a:blip r:embed="rId5">
            <a:alphaModFix/>
          </a:blip>
          <a:srcRect b="0" l="0" r="0" t="0"/>
          <a:stretch/>
        </p:blipFill>
        <p:spPr>
          <a:xfrm>
            <a:off x="0" y="0"/>
            <a:ext cx="9144003" cy="5143501"/>
          </a:xfrm>
          <a:prstGeom prst="rect">
            <a:avLst/>
          </a:prstGeom>
          <a:noFill/>
          <a:ln>
            <a:noFill/>
          </a:ln>
        </p:spPr>
      </p:pic>
      <p:pic>
        <p:nvPicPr>
          <p:cNvPr id="1610" name="Google Shape;1610;p74"/>
          <p:cNvPicPr preferRelativeResize="0"/>
          <p:nvPr/>
        </p:nvPicPr>
        <p:blipFill rotWithShape="1">
          <a:blip r:embed="rId6">
            <a:alphaModFix/>
          </a:blip>
          <a:srcRect b="0" l="0" r="0" t="0"/>
          <a:stretch/>
        </p:blipFill>
        <p:spPr>
          <a:xfrm>
            <a:off x="0" y="0"/>
            <a:ext cx="9144003" cy="5143501"/>
          </a:xfrm>
          <a:prstGeom prst="rect">
            <a:avLst/>
          </a:prstGeom>
          <a:noFill/>
          <a:ln>
            <a:noFill/>
          </a:ln>
        </p:spPr>
      </p:pic>
      <p:pic>
        <p:nvPicPr>
          <p:cNvPr id="1611" name="Google Shape;1611;p74"/>
          <p:cNvPicPr preferRelativeResize="0"/>
          <p:nvPr/>
        </p:nvPicPr>
        <p:blipFill rotWithShape="1">
          <a:blip r:embed="rId3">
            <a:alphaModFix/>
          </a:blip>
          <a:srcRect b="0" l="0" r="0" t="0"/>
          <a:stretch/>
        </p:blipFill>
        <p:spPr>
          <a:xfrm>
            <a:off x="252550" y="305700"/>
            <a:ext cx="352100" cy="320075"/>
          </a:xfrm>
          <a:prstGeom prst="rect">
            <a:avLst/>
          </a:prstGeom>
          <a:noFill/>
          <a:ln>
            <a:noFill/>
          </a:ln>
        </p:spPr>
      </p:pic>
      <p:pic>
        <p:nvPicPr>
          <p:cNvPr id="1612" name="Google Shape;1612;p74"/>
          <p:cNvPicPr preferRelativeResize="0"/>
          <p:nvPr/>
        </p:nvPicPr>
        <p:blipFill rotWithShape="1">
          <a:blip r:embed="rId4">
            <a:alphaModFix/>
          </a:blip>
          <a:srcRect b="0" l="0" r="0" t="0"/>
          <a:stretch/>
        </p:blipFill>
        <p:spPr>
          <a:xfrm>
            <a:off x="7505945" y="4446175"/>
            <a:ext cx="1359392" cy="398475"/>
          </a:xfrm>
          <a:prstGeom prst="rect">
            <a:avLst/>
          </a:prstGeom>
          <a:noFill/>
          <a:ln>
            <a:noFill/>
          </a:ln>
        </p:spPr>
      </p:pic>
      <p:sp>
        <p:nvSpPr>
          <p:cNvPr id="1613" name="Google Shape;1613;p74"/>
          <p:cNvSpPr txBox="1"/>
          <p:nvPr>
            <p:ph idx="12" type="sldNum"/>
          </p:nvPr>
        </p:nvSpPr>
        <p:spPr>
          <a:xfrm>
            <a:off x="8556784" y="4749851"/>
            <a:ext cx="548700" cy="393600"/>
          </a:xfrm>
          <a:prstGeom prst="rect">
            <a:avLst/>
          </a:prstGeom>
          <a:noFill/>
          <a:ln>
            <a:noFill/>
          </a:ln>
        </p:spPr>
        <p:txBody>
          <a:bodyPr anchorCtr="0" anchor="t" bIns="91425" lIns="91425" spcFirstLastPara="1" rIns="91425" wrap="square" tIns="91425">
            <a:normAutofit/>
          </a:bodyPr>
          <a:lstStyle>
            <a:lvl1pPr indent="0" lvl="0" marL="0" marR="0" rtl="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op slide (Dark)" showMasterSp="0">
  <p:cSld name="Top slide (Dark)">
    <p:bg>
      <p:bgPr>
        <a:solidFill>
          <a:schemeClr val="dk2"/>
        </a:solidFill>
      </p:bgPr>
    </p:bg>
    <p:spTree>
      <p:nvGrpSpPr>
        <p:cNvPr id="1617" name="Shape 1617"/>
        <p:cNvGrpSpPr/>
        <p:nvPr/>
      </p:nvGrpSpPr>
      <p:grpSpPr>
        <a:xfrm>
          <a:off x="0" y="0"/>
          <a:ext cx="0" cy="0"/>
          <a:chOff x="0" y="0"/>
          <a:chExt cx="0" cy="0"/>
        </a:xfrm>
      </p:grpSpPr>
      <p:sp>
        <p:nvSpPr>
          <p:cNvPr id="1618" name="Google Shape;1618;p76"/>
          <p:cNvSpPr txBox="1"/>
          <p:nvPr>
            <p:ph type="title"/>
          </p:nvPr>
        </p:nvSpPr>
        <p:spPr>
          <a:xfrm>
            <a:off x="431800" y="2184922"/>
            <a:ext cx="4353600" cy="571500"/>
          </a:xfrm>
          <a:prstGeom prst="rect">
            <a:avLst/>
          </a:prstGeom>
          <a:noFill/>
          <a:ln>
            <a:noFill/>
          </a:ln>
        </p:spPr>
        <p:txBody>
          <a:bodyPr anchorCtr="0" anchor="t" bIns="0" lIns="0" spcFirstLastPara="1" rIns="0" wrap="square" tIns="0">
            <a:noAutofit/>
          </a:bodyPr>
          <a:lstStyle>
            <a:lvl1pPr lvl="0" rtl="0" algn="l">
              <a:lnSpc>
                <a:spcPct val="100000"/>
              </a:lnSpc>
              <a:spcBef>
                <a:spcPts val="0"/>
              </a:spcBef>
              <a:spcAft>
                <a:spcPts val="0"/>
              </a:spcAft>
              <a:buClr>
                <a:schemeClr val="lt1"/>
              </a:buClr>
              <a:buSzPts val="3400"/>
              <a:buNone/>
              <a:defRPr b="1" sz="3400">
                <a:solidFill>
                  <a:schemeClr val="lt1"/>
                </a:solidFill>
              </a:defRPr>
            </a:lvl1pPr>
            <a:lvl2pPr lvl="1" rtl="0" algn="l">
              <a:lnSpc>
                <a:spcPct val="85000"/>
              </a:lnSpc>
              <a:spcBef>
                <a:spcPts val="0"/>
              </a:spcBef>
              <a:spcAft>
                <a:spcPts val="0"/>
              </a:spcAft>
              <a:buSzPts val="1400"/>
              <a:buNone/>
              <a:defRPr/>
            </a:lvl2pPr>
            <a:lvl3pPr lvl="2" rtl="0" algn="l">
              <a:lnSpc>
                <a:spcPct val="85000"/>
              </a:lnSpc>
              <a:spcBef>
                <a:spcPts val="0"/>
              </a:spcBef>
              <a:spcAft>
                <a:spcPts val="0"/>
              </a:spcAft>
              <a:buSzPts val="1400"/>
              <a:buNone/>
              <a:defRPr/>
            </a:lvl3pPr>
            <a:lvl4pPr lvl="3" rtl="0" algn="l">
              <a:lnSpc>
                <a:spcPct val="85000"/>
              </a:lnSpc>
              <a:spcBef>
                <a:spcPts val="0"/>
              </a:spcBef>
              <a:spcAft>
                <a:spcPts val="0"/>
              </a:spcAft>
              <a:buSzPts val="1400"/>
              <a:buNone/>
              <a:defRPr/>
            </a:lvl4pPr>
            <a:lvl5pPr lvl="4" rtl="0" algn="l">
              <a:lnSpc>
                <a:spcPct val="85000"/>
              </a:lnSpc>
              <a:spcBef>
                <a:spcPts val="0"/>
              </a:spcBef>
              <a:spcAft>
                <a:spcPts val="0"/>
              </a:spcAft>
              <a:buSzPts val="1400"/>
              <a:buNone/>
              <a:defRPr/>
            </a:lvl5pPr>
            <a:lvl6pPr lvl="5" rtl="0" algn="l">
              <a:lnSpc>
                <a:spcPct val="85000"/>
              </a:lnSpc>
              <a:spcBef>
                <a:spcPts val="0"/>
              </a:spcBef>
              <a:spcAft>
                <a:spcPts val="0"/>
              </a:spcAft>
              <a:buSzPts val="1400"/>
              <a:buNone/>
              <a:defRPr/>
            </a:lvl6pPr>
            <a:lvl7pPr lvl="6" rtl="0" algn="l">
              <a:lnSpc>
                <a:spcPct val="85000"/>
              </a:lnSpc>
              <a:spcBef>
                <a:spcPts val="0"/>
              </a:spcBef>
              <a:spcAft>
                <a:spcPts val="0"/>
              </a:spcAft>
              <a:buSzPts val="1400"/>
              <a:buNone/>
              <a:defRPr/>
            </a:lvl7pPr>
            <a:lvl8pPr lvl="7" rtl="0" algn="l">
              <a:lnSpc>
                <a:spcPct val="85000"/>
              </a:lnSpc>
              <a:spcBef>
                <a:spcPts val="0"/>
              </a:spcBef>
              <a:spcAft>
                <a:spcPts val="0"/>
              </a:spcAft>
              <a:buSzPts val="1400"/>
              <a:buNone/>
              <a:defRPr/>
            </a:lvl8pPr>
            <a:lvl9pPr lvl="8" rtl="0" algn="l">
              <a:lnSpc>
                <a:spcPct val="85000"/>
              </a:lnSpc>
              <a:spcBef>
                <a:spcPts val="0"/>
              </a:spcBef>
              <a:spcAft>
                <a:spcPts val="0"/>
              </a:spcAft>
              <a:buSzPts val="1400"/>
              <a:buNone/>
              <a:defRPr/>
            </a:lvl9pPr>
          </a:lstStyle>
          <a:p/>
        </p:txBody>
      </p:sp>
      <p:cxnSp>
        <p:nvCxnSpPr>
          <p:cNvPr id="1619" name="Google Shape;1619;p76"/>
          <p:cNvCxnSpPr/>
          <p:nvPr/>
        </p:nvCxnSpPr>
        <p:spPr>
          <a:xfrm>
            <a:off x="431800" y="2184922"/>
            <a:ext cx="4353600" cy="0"/>
          </a:xfrm>
          <a:prstGeom prst="straightConnector1">
            <a:avLst/>
          </a:prstGeom>
          <a:noFill/>
          <a:ln cap="flat" cmpd="sng" w="76200">
            <a:solidFill>
              <a:schemeClr val="lt1"/>
            </a:solidFill>
            <a:prstDash val="solid"/>
            <a:round/>
            <a:headEnd len="sm" w="sm" type="none"/>
            <a:tailEnd len="sm" w="sm" type="none"/>
          </a:ln>
        </p:spPr>
      </p:cxnSp>
      <p:pic>
        <p:nvPicPr>
          <p:cNvPr id="1620" name="Google Shape;1620;p76"/>
          <p:cNvPicPr preferRelativeResize="0"/>
          <p:nvPr/>
        </p:nvPicPr>
        <p:blipFill rotWithShape="1">
          <a:blip r:embed="rId2">
            <a:alphaModFix/>
          </a:blip>
          <a:srcRect b="0" l="0" r="0" t="0"/>
          <a:stretch/>
        </p:blipFill>
        <p:spPr>
          <a:xfrm>
            <a:off x="431800" y="416704"/>
            <a:ext cx="2174239" cy="953238"/>
          </a:xfrm>
          <a:prstGeom prst="rect">
            <a:avLst/>
          </a:prstGeom>
          <a:noFill/>
          <a:ln>
            <a:noFill/>
          </a:ln>
        </p:spPr>
      </p:pic>
      <p:sp>
        <p:nvSpPr>
          <p:cNvPr id="1621" name="Google Shape;1621;p76"/>
          <p:cNvSpPr txBox="1"/>
          <p:nvPr>
            <p:ph idx="1" type="body"/>
          </p:nvPr>
        </p:nvSpPr>
        <p:spPr>
          <a:xfrm>
            <a:off x="431800" y="3647477"/>
            <a:ext cx="4353600" cy="4539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2800"/>
              <a:buNone/>
              <a:defRPr b="0" sz="2800">
                <a:solidFill>
                  <a:schemeClr val="lt1"/>
                </a:solidFill>
              </a:defRPr>
            </a:lvl1pPr>
            <a:lvl2pPr indent="-228600" lvl="1" marL="914400" rtl="0" algn="l">
              <a:spcBef>
                <a:spcPts val="800"/>
              </a:spcBef>
              <a:spcAft>
                <a:spcPts val="0"/>
              </a:spcAft>
              <a:buClr>
                <a:schemeClr val="dk1"/>
              </a:buClr>
              <a:buSzPts val="1800"/>
              <a:buNone/>
              <a:defRPr/>
            </a:lvl2pPr>
            <a:lvl3pPr indent="-342900" lvl="2" marL="1371600" rtl="0" algn="l">
              <a:spcBef>
                <a:spcPts val="0"/>
              </a:spcBef>
              <a:spcAft>
                <a:spcPts val="0"/>
              </a:spcAft>
              <a:buClr>
                <a:schemeClr val="dk1"/>
              </a:buClr>
              <a:buSzPts val="1800"/>
              <a:buChar char="–"/>
              <a:defRPr/>
            </a:lvl3pPr>
            <a:lvl4pPr indent="-342900" lvl="3" marL="1828800" rtl="0" algn="l">
              <a:spcBef>
                <a:spcPts val="0"/>
              </a:spcBef>
              <a:spcAft>
                <a:spcPts val="0"/>
              </a:spcAft>
              <a:buClr>
                <a:schemeClr val="dk1"/>
              </a:buClr>
              <a:buSzPts val="1800"/>
              <a:buChar char="–"/>
              <a:defRPr/>
            </a:lvl4pPr>
            <a:lvl5pPr indent="-342900" lvl="4" marL="2286000" rtl="0" algn="l">
              <a:spcBef>
                <a:spcPts val="0"/>
              </a:spcBef>
              <a:spcAft>
                <a:spcPts val="0"/>
              </a:spcAft>
              <a:buClr>
                <a:schemeClr val="dk1"/>
              </a:buClr>
              <a:buSzPts val="1800"/>
              <a:buChar char="–"/>
              <a:defRPr/>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1622" name="Google Shape;1622;p76"/>
          <p:cNvSpPr/>
          <p:nvPr>
            <p:ph idx="2" type="pic"/>
          </p:nvPr>
        </p:nvSpPr>
        <p:spPr>
          <a:xfrm>
            <a:off x="5651872" y="0"/>
            <a:ext cx="3493800" cy="4573500"/>
          </a:xfrm>
          <a:prstGeom prst="rect">
            <a:avLst/>
          </a:prstGeom>
          <a:noFill/>
          <a:ln>
            <a:noFill/>
          </a:ln>
        </p:spPr>
      </p:sp>
      <p:sp>
        <p:nvSpPr>
          <p:cNvPr id="1623" name="Google Shape;1623;p76"/>
          <p:cNvSpPr txBox="1"/>
          <p:nvPr>
            <p:ph idx="3"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spcBef>
                <a:spcPts val="0"/>
              </a:spcBef>
              <a:spcAft>
                <a:spcPts val="0"/>
              </a:spcAft>
              <a:buClr>
                <a:schemeClr val="dk1"/>
              </a:buClr>
              <a:buSzPts val="1200"/>
              <a:buNone/>
              <a:defRPr sz="1200"/>
            </a:lvl2pPr>
            <a:lvl3pPr indent="-304800" lvl="2" marL="1371600" rtl="0" algn="l">
              <a:spcBef>
                <a:spcPts val="0"/>
              </a:spcBef>
              <a:spcAft>
                <a:spcPts val="0"/>
              </a:spcAft>
              <a:buClr>
                <a:schemeClr val="dk1"/>
              </a:buClr>
              <a:buSzPts val="1200"/>
              <a:buChar char="–"/>
              <a:defRPr sz="1200"/>
            </a:lvl3pPr>
            <a:lvl4pPr indent="-304800" lvl="3" marL="1828800" rtl="0" algn="l">
              <a:spcBef>
                <a:spcPts val="0"/>
              </a:spcBef>
              <a:spcAft>
                <a:spcPts val="0"/>
              </a:spcAft>
              <a:buClr>
                <a:schemeClr val="dk1"/>
              </a:buClr>
              <a:buSzPts val="1200"/>
              <a:buChar char="–"/>
              <a:defRPr sz="1200"/>
            </a:lvl4pPr>
            <a:lvl5pPr indent="-304800" lvl="4" marL="2286000" rtl="0" algn="l">
              <a:spcBef>
                <a:spcPts val="0"/>
              </a:spcBef>
              <a:spcAft>
                <a:spcPts val="0"/>
              </a:spcAft>
              <a:buClr>
                <a:schemeClr val="dk1"/>
              </a:buClr>
              <a:buSzPts val="1200"/>
              <a:buChar char="–"/>
              <a:defRPr sz="12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3016">
          <p15:clr>
            <a:srgbClr val="FBAE40"/>
          </p15:clr>
        </p15:guide>
      </p15:sldGuideLst>
    </p:ext>
  </p:extLst>
</p:sldLayout>
</file>

<file path=ppt/slideLayouts/slideLayout7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itle (Dark)" showMasterSp="0">
  <p:cSld name="Blank, title (Dark)">
    <p:bg>
      <p:bgPr>
        <a:solidFill>
          <a:schemeClr val="dk2"/>
        </a:solidFill>
      </p:bgPr>
    </p:bg>
    <p:spTree>
      <p:nvGrpSpPr>
        <p:cNvPr id="1624" name="Shape 1624"/>
        <p:cNvGrpSpPr/>
        <p:nvPr/>
      </p:nvGrpSpPr>
      <p:grpSpPr>
        <a:xfrm>
          <a:off x="0" y="0"/>
          <a:ext cx="0" cy="0"/>
          <a:chOff x="0" y="0"/>
          <a:chExt cx="0" cy="0"/>
        </a:xfrm>
      </p:grpSpPr>
      <p:cxnSp>
        <p:nvCxnSpPr>
          <p:cNvPr id="1625" name="Google Shape;1625;p77"/>
          <p:cNvCxnSpPr/>
          <p:nvPr/>
        </p:nvCxnSpPr>
        <p:spPr>
          <a:xfrm>
            <a:off x="431800" y="428485"/>
            <a:ext cx="8280300" cy="0"/>
          </a:xfrm>
          <a:prstGeom prst="straightConnector1">
            <a:avLst/>
          </a:prstGeom>
          <a:noFill/>
          <a:ln cap="flat" cmpd="sng" w="38100">
            <a:solidFill>
              <a:schemeClr val="lt1"/>
            </a:solidFill>
            <a:prstDash val="solid"/>
            <a:round/>
            <a:headEnd len="sm" w="sm" type="none"/>
            <a:tailEnd len="sm" w="sm" type="none"/>
          </a:ln>
        </p:spPr>
      </p:cxnSp>
      <p:sp>
        <p:nvSpPr>
          <p:cNvPr id="1626" name="Google Shape;1626;p77"/>
          <p:cNvSpPr txBox="1"/>
          <p:nvPr>
            <p:ph idx="1" type="body"/>
          </p:nvPr>
        </p:nvSpPr>
        <p:spPr>
          <a:xfrm>
            <a:off x="431800" y="411163"/>
            <a:ext cx="8280300" cy="7014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3400"/>
              <a:buNone/>
              <a:defRPr sz="3400">
                <a:solidFill>
                  <a:schemeClr val="lt1"/>
                </a:solidFill>
              </a:defRPr>
            </a:lvl1pPr>
            <a:lvl2pPr indent="-228600" lvl="1" marL="914400" rtl="0" algn="l">
              <a:spcBef>
                <a:spcPts val="8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1627" name="Google Shape;1627;p77"/>
          <p:cNvSpPr txBox="1"/>
          <p:nvPr>
            <p:ph idx="2" type="body"/>
          </p:nvPr>
        </p:nvSpPr>
        <p:spPr>
          <a:xfrm>
            <a:off x="431801" y="1447800"/>
            <a:ext cx="5645100" cy="26517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lt1"/>
              </a:buClr>
              <a:buSzPts val="2800"/>
              <a:buFont typeface="Arial"/>
              <a:buChar char="–"/>
              <a:defRPr sz="2800">
                <a:solidFill>
                  <a:schemeClr val="lt1"/>
                </a:solidFill>
              </a:defRPr>
            </a:lvl1pPr>
            <a:lvl2pPr indent="-228600" lvl="1" marL="914400" rtl="0" algn="l">
              <a:spcBef>
                <a:spcPts val="8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1628" name="Google Shape;1628;p77"/>
          <p:cNvSpPr txBox="1"/>
          <p:nvPr>
            <p:ph idx="3"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spcBef>
                <a:spcPts val="0"/>
              </a:spcBef>
              <a:spcAft>
                <a:spcPts val="0"/>
              </a:spcAft>
              <a:buClr>
                <a:schemeClr val="dk1"/>
              </a:buClr>
              <a:buSzPts val="1200"/>
              <a:buNone/>
              <a:defRPr sz="1200"/>
            </a:lvl2pPr>
            <a:lvl3pPr indent="-304800" lvl="2" marL="1371600" rtl="0" algn="l">
              <a:spcBef>
                <a:spcPts val="0"/>
              </a:spcBef>
              <a:spcAft>
                <a:spcPts val="0"/>
              </a:spcAft>
              <a:buClr>
                <a:schemeClr val="dk1"/>
              </a:buClr>
              <a:buSzPts val="1200"/>
              <a:buChar char="–"/>
              <a:defRPr sz="1200"/>
            </a:lvl3pPr>
            <a:lvl4pPr indent="-304800" lvl="3" marL="1828800" rtl="0" algn="l">
              <a:spcBef>
                <a:spcPts val="0"/>
              </a:spcBef>
              <a:spcAft>
                <a:spcPts val="0"/>
              </a:spcAft>
              <a:buClr>
                <a:schemeClr val="dk1"/>
              </a:buClr>
              <a:buSzPts val="1200"/>
              <a:buChar char="–"/>
              <a:defRPr sz="1200"/>
            </a:lvl4pPr>
            <a:lvl5pPr indent="-304800" lvl="4" marL="2286000" rtl="0" algn="l">
              <a:spcBef>
                <a:spcPts val="0"/>
              </a:spcBef>
              <a:spcAft>
                <a:spcPts val="0"/>
              </a:spcAft>
              <a:buClr>
                <a:schemeClr val="dk1"/>
              </a:buClr>
              <a:buSzPts val="1200"/>
              <a:buChar char="–"/>
              <a:defRPr sz="12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7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Heading, bullets, image (Light)" showMasterSp="0">
  <p:cSld name="1_Heading, bullets, image (Light)">
    <p:bg>
      <p:bgPr>
        <a:solidFill>
          <a:schemeClr val="dk2"/>
        </a:solidFill>
      </p:bgPr>
    </p:bg>
    <p:spTree>
      <p:nvGrpSpPr>
        <p:cNvPr id="1629" name="Shape 1629"/>
        <p:cNvGrpSpPr/>
        <p:nvPr/>
      </p:nvGrpSpPr>
      <p:grpSpPr>
        <a:xfrm>
          <a:off x="0" y="0"/>
          <a:ext cx="0" cy="0"/>
          <a:chOff x="0" y="0"/>
          <a:chExt cx="0" cy="0"/>
        </a:xfrm>
      </p:grpSpPr>
      <p:cxnSp>
        <p:nvCxnSpPr>
          <p:cNvPr id="1630" name="Google Shape;1630;p78"/>
          <p:cNvCxnSpPr/>
          <p:nvPr/>
        </p:nvCxnSpPr>
        <p:spPr>
          <a:xfrm>
            <a:off x="431800" y="702773"/>
            <a:ext cx="3921000" cy="0"/>
          </a:xfrm>
          <a:prstGeom prst="straightConnector1">
            <a:avLst/>
          </a:prstGeom>
          <a:noFill/>
          <a:ln cap="flat" cmpd="sng" w="25400">
            <a:solidFill>
              <a:schemeClr val="lt1"/>
            </a:solidFill>
            <a:prstDash val="solid"/>
            <a:round/>
            <a:headEnd len="sm" w="sm" type="none"/>
            <a:tailEnd len="sm" w="sm" type="none"/>
          </a:ln>
        </p:spPr>
      </p:cxnSp>
      <p:sp>
        <p:nvSpPr>
          <p:cNvPr id="1631" name="Google Shape;1631;p78"/>
          <p:cNvSpPr txBox="1"/>
          <p:nvPr>
            <p:ph idx="1" type="body"/>
          </p:nvPr>
        </p:nvSpPr>
        <p:spPr>
          <a:xfrm>
            <a:off x="431799" y="702659"/>
            <a:ext cx="3921000" cy="5451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2800"/>
              <a:buNone/>
              <a:defRPr sz="2800">
                <a:solidFill>
                  <a:schemeClr val="lt1"/>
                </a:solidFill>
              </a:defRPr>
            </a:lvl1pPr>
            <a:lvl2pPr indent="-228600" lvl="1" marL="914400" rtl="0" algn="l">
              <a:spcBef>
                <a:spcPts val="8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1632" name="Google Shape;1632;p78"/>
          <p:cNvSpPr/>
          <p:nvPr>
            <p:ph idx="2" type="pic"/>
          </p:nvPr>
        </p:nvSpPr>
        <p:spPr>
          <a:xfrm>
            <a:off x="5251450" y="702659"/>
            <a:ext cx="3892500" cy="3451800"/>
          </a:xfrm>
          <a:prstGeom prst="rect">
            <a:avLst/>
          </a:prstGeom>
          <a:noFill/>
          <a:ln>
            <a:noFill/>
          </a:ln>
        </p:spPr>
      </p:sp>
      <p:sp>
        <p:nvSpPr>
          <p:cNvPr id="1633" name="Google Shape;1633;p78"/>
          <p:cNvSpPr txBox="1"/>
          <p:nvPr>
            <p:ph idx="3" type="body"/>
          </p:nvPr>
        </p:nvSpPr>
        <p:spPr>
          <a:xfrm>
            <a:off x="431800" y="1325887"/>
            <a:ext cx="3921000" cy="28287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lt1"/>
              </a:buClr>
              <a:buSzPts val="2800"/>
              <a:buFont typeface="Arial"/>
              <a:buChar char="–"/>
              <a:defRPr b="0" sz="2800">
                <a:solidFill>
                  <a:schemeClr val="lt1"/>
                </a:solidFill>
              </a:defRPr>
            </a:lvl1pPr>
            <a:lvl2pPr indent="-228600" lvl="1" marL="914400" rtl="0" algn="l">
              <a:spcBef>
                <a:spcPts val="800"/>
              </a:spcBef>
              <a:spcAft>
                <a:spcPts val="0"/>
              </a:spcAft>
              <a:buClr>
                <a:schemeClr val="dk1"/>
              </a:buClr>
              <a:buSzPts val="1800"/>
              <a:buNone/>
              <a:defRPr/>
            </a:lvl2pPr>
            <a:lvl3pPr indent="-342900" lvl="2" marL="1371600" rtl="0" algn="l">
              <a:spcBef>
                <a:spcPts val="0"/>
              </a:spcBef>
              <a:spcAft>
                <a:spcPts val="0"/>
              </a:spcAft>
              <a:buClr>
                <a:schemeClr val="dk1"/>
              </a:buClr>
              <a:buSzPts val="1800"/>
              <a:buChar char="–"/>
              <a:defRPr/>
            </a:lvl3pPr>
            <a:lvl4pPr indent="-342900" lvl="3" marL="1828800" rtl="0" algn="l">
              <a:spcBef>
                <a:spcPts val="0"/>
              </a:spcBef>
              <a:spcAft>
                <a:spcPts val="0"/>
              </a:spcAft>
              <a:buClr>
                <a:schemeClr val="dk1"/>
              </a:buClr>
              <a:buSzPts val="1800"/>
              <a:buChar char="–"/>
              <a:defRPr/>
            </a:lvl4pPr>
            <a:lvl5pPr indent="-342900" lvl="4" marL="2286000" rtl="0" algn="l">
              <a:spcBef>
                <a:spcPts val="0"/>
              </a:spcBef>
              <a:spcAft>
                <a:spcPts val="0"/>
              </a:spcAft>
              <a:buClr>
                <a:schemeClr val="dk1"/>
              </a:buClr>
              <a:buSzPts val="1800"/>
              <a:buChar char="–"/>
              <a:defRPr/>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1634" name="Google Shape;1634;p78"/>
          <p:cNvSpPr txBox="1"/>
          <p:nvPr>
            <p:ph idx="4"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spcBef>
                <a:spcPts val="0"/>
              </a:spcBef>
              <a:spcAft>
                <a:spcPts val="0"/>
              </a:spcAft>
              <a:buClr>
                <a:schemeClr val="dk1"/>
              </a:buClr>
              <a:buSzPts val="1200"/>
              <a:buNone/>
              <a:defRPr sz="1200"/>
            </a:lvl2pPr>
            <a:lvl3pPr indent="-304800" lvl="2" marL="1371600" rtl="0" algn="l">
              <a:spcBef>
                <a:spcPts val="0"/>
              </a:spcBef>
              <a:spcAft>
                <a:spcPts val="0"/>
              </a:spcAft>
              <a:buClr>
                <a:schemeClr val="dk1"/>
              </a:buClr>
              <a:buSzPts val="1200"/>
              <a:buChar char="–"/>
              <a:defRPr sz="1200"/>
            </a:lvl3pPr>
            <a:lvl4pPr indent="-304800" lvl="3" marL="1828800" rtl="0" algn="l">
              <a:spcBef>
                <a:spcPts val="0"/>
              </a:spcBef>
              <a:spcAft>
                <a:spcPts val="0"/>
              </a:spcAft>
              <a:buClr>
                <a:schemeClr val="dk1"/>
              </a:buClr>
              <a:buSzPts val="1200"/>
              <a:buChar char="–"/>
              <a:defRPr sz="1200"/>
            </a:lvl4pPr>
            <a:lvl5pPr indent="-304800" lvl="4" marL="2286000" rtl="0" algn="l">
              <a:spcBef>
                <a:spcPts val="0"/>
              </a:spcBef>
              <a:spcAft>
                <a:spcPts val="0"/>
              </a:spcAft>
              <a:buClr>
                <a:schemeClr val="dk1"/>
              </a:buClr>
              <a:buSzPts val="1200"/>
              <a:buChar char="–"/>
              <a:defRPr sz="12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2744">
          <p15:clr>
            <a:srgbClr val="FBAE40"/>
          </p15:clr>
        </p15:guide>
        <p15:guide id="5" pos="5488">
          <p15:clr>
            <a:srgbClr val="FBAE40"/>
          </p15:clr>
        </p15:guide>
      </p15:sldGuideLst>
    </p:ext>
  </p:extLst>
</p:sldLayout>
</file>

<file path=ppt/slideLayouts/slideLayout7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op slide (Dark)" showMasterSp="0">
  <p:cSld name="1_Top slide (Dark)">
    <p:bg>
      <p:bgPr>
        <a:solidFill>
          <a:schemeClr val="dk2"/>
        </a:solidFill>
      </p:bgPr>
    </p:bg>
    <p:spTree>
      <p:nvGrpSpPr>
        <p:cNvPr id="1635" name="Shape 1635"/>
        <p:cNvGrpSpPr/>
        <p:nvPr/>
      </p:nvGrpSpPr>
      <p:grpSpPr>
        <a:xfrm>
          <a:off x="0" y="0"/>
          <a:ext cx="0" cy="0"/>
          <a:chOff x="0" y="0"/>
          <a:chExt cx="0" cy="0"/>
        </a:xfrm>
      </p:grpSpPr>
      <p:sp>
        <p:nvSpPr>
          <p:cNvPr id="1636" name="Google Shape;1636;p79"/>
          <p:cNvSpPr txBox="1"/>
          <p:nvPr>
            <p:ph type="title"/>
          </p:nvPr>
        </p:nvSpPr>
        <p:spPr>
          <a:xfrm>
            <a:off x="431800" y="2184922"/>
            <a:ext cx="4353600" cy="571500"/>
          </a:xfrm>
          <a:prstGeom prst="rect">
            <a:avLst/>
          </a:prstGeom>
          <a:noFill/>
          <a:ln>
            <a:noFill/>
          </a:ln>
        </p:spPr>
        <p:txBody>
          <a:bodyPr anchorCtr="0" anchor="t" bIns="0" lIns="0" spcFirstLastPara="1" rIns="0" wrap="square" tIns="0">
            <a:noAutofit/>
          </a:bodyPr>
          <a:lstStyle>
            <a:lvl1pPr lvl="0" rtl="0" algn="l">
              <a:lnSpc>
                <a:spcPct val="100000"/>
              </a:lnSpc>
              <a:spcBef>
                <a:spcPts val="0"/>
              </a:spcBef>
              <a:spcAft>
                <a:spcPts val="0"/>
              </a:spcAft>
              <a:buClr>
                <a:schemeClr val="lt1"/>
              </a:buClr>
              <a:buSzPts val="3400"/>
              <a:buNone/>
              <a:defRPr b="1" sz="3400">
                <a:solidFill>
                  <a:schemeClr val="lt1"/>
                </a:solidFill>
              </a:defRPr>
            </a:lvl1pPr>
            <a:lvl2pPr lvl="1" rtl="0" algn="l">
              <a:lnSpc>
                <a:spcPct val="85000"/>
              </a:lnSpc>
              <a:spcBef>
                <a:spcPts val="0"/>
              </a:spcBef>
              <a:spcAft>
                <a:spcPts val="0"/>
              </a:spcAft>
              <a:buSzPts val="1400"/>
              <a:buNone/>
              <a:defRPr/>
            </a:lvl2pPr>
            <a:lvl3pPr lvl="2" rtl="0" algn="l">
              <a:lnSpc>
                <a:spcPct val="85000"/>
              </a:lnSpc>
              <a:spcBef>
                <a:spcPts val="0"/>
              </a:spcBef>
              <a:spcAft>
                <a:spcPts val="0"/>
              </a:spcAft>
              <a:buSzPts val="1400"/>
              <a:buNone/>
              <a:defRPr/>
            </a:lvl3pPr>
            <a:lvl4pPr lvl="3" rtl="0" algn="l">
              <a:lnSpc>
                <a:spcPct val="85000"/>
              </a:lnSpc>
              <a:spcBef>
                <a:spcPts val="0"/>
              </a:spcBef>
              <a:spcAft>
                <a:spcPts val="0"/>
              </a:spcAft>
              <a:buSzPts val="1400"/>
              <a:buNone/>
              <a:defRPr/>
            </a:lvl4pPr>
            <a:lvl5pPr lvl="4" rtl="0" algn="l">
              <a:lnSpc>
                <a:spcPct val="85000"/>
              </a:lnSpc>
              <a:spcBef>
                <a:spcPts val="0"/>
              </a:spcBef>
              <a:spcAft>
                <a:spcPts val="0"/>
              </a:spcAft>
              <a:buSzPts val="1400"/>
              <a:buNone/>
              <a:defRPr/>
            </a:lvl5pPr>
            <a:lvl6pPr lvl="5" rtl="0" algn="l">
              <a:lnSpc>
                <a:spcPct val="85000"/>
              </a:lnSpc>
              <a:spcBef>
                <a:spcPts val="0"/>
              </a:spcBef>
              <a:spcAft>
                <a:spcPts val="0"/>
              </a:spcAft>
              <a:buSzPts val="1400"/>
              <a:buNone/>
              <a:defRPr/>
            </a:lvl6pPr>
            <a:lvl7pPr lvl="6" rtl="0" algn="l">
              <a:lnSpc>
                <a:spcPct val="85000"/>
              </a:lnSpc>
              <a:spcBef>
                <a:spcPts val="0"/>
              </a:spcBef>
              <a:spcAft>
                <a:spcPts val="0"/>
              </a:spcAft>
              <a:buSzPts val="1400"/>
              <a:buNone/>
              <a:defRPr/>
            </a:lvl7pPr>
            <a:lvl8pPr lvl="7" rtl="0" algn="l">
              <a:lnSpc>
                <a:spcPct val="85000"/>
              </a:lnSpc>
              <a:spcBef>
                <a:spcPts val="0"/>
              </a:spcBef>
              <a:spcAft>
                <a:spcPts val="0"/>
              </a:spcAft>
              <a:buSzPts val="1400"/>
              <a:buNone/>
              <a:defRPr/>
            </a:lvl8pPr>
            <a:lvl9pPr lvl="8" rtl="0" algn="l">
              <a:lnSpc>
                <a:spcPct val="85000"/>
              </a:lnSpc>
              <a:spcBef>
                <a:spcPts val="0"/>
              </a:spcBef>
              <a:spcAft>
                <a:spcPts val="0"/>
              </a:spcAft>
              <a:buSzPts val="1400"/>
              <a:buNone/>
              <a:defRPr/>
            </a:lvl9pPr>
          </a:lstStyle>
          <a:p/>
        </p:txBody>
      </p:sp>
      <p:cxnSp>
        <p:nvCxnSpPr>
          <p:cNvPr id="1637" name="Google Shape;1637;p79"/>
          <p:cNvCxnSpPr/>
          <p:nvPr/>
        </p:nvCxnSpPr>
        <p:spPr>
          <a:xfrm>
            <a:off x="431800" y="2184922"/>
            <a:ext cx="4353600" cy="0"/>
          </a:xfrm>
          <a:prstGeom prst="straightConnector1">
            <a:avLst/>
          </a:prstGeom>
          <a:noFill/>
          <a:ln cap="flat" cmpd="sng" w="76200">
            <a:solidFill>
              <a:schemeClr val="lt1"/>
            </a:solidFill>
            <a:prstDash val="solid"/>
            <a:round/>
            <a:headEnd len="sm" w="sm" type="none"/>
            <a:tailEnd len="sm" w="sm" type="none"/>
          </a:ln>
        </p:spPr>
      </p:cxnSp>
      <p:pic>
        <p:nvPicPr>
          <p:cNvPr id="1638" name="Google Shape;1638;p79"/>
          <p:cNvPicPr preferRelativeResize="0"/>
          <p:nvPr/>
        </p:nvPicPr>
        <p:blipFill rotWithShape="1">
          <a:blip r:embed="rId2">
            <a:alphaModFix/>
          </a:blip>
          <a:srcRect b="0" l="0" r="0" t="0"/>
          <a:stretch/>
        </p:blipFill>
        <p:spPr>
          <a:xfrm>
            <a:off x="431800" y="416704"/>
            <a:ext cx="2174239" cy="953238"/>
          </a:xfrm>
          <a:prstGeom prst="rect">
            <a:avLst/>
          </a:prstGeom>
          <a:noFill/>
          <a:ln>
            <a:noFill/>
          </a:ln>
        </p:spPr>
      </p:pic>
      <p:sp>
        <p:nvSpPr>
          <p:cNvPr id="1639" name="Google Shape;1639;p79"/>
          <p:cNvSpPr txBox="1"/>
          <p:nvPr>
            <p:ph idx="1" type="body"/>
          </p:nvPr>
        </p:nvSpPr>
        <p:spPr>
          <a:xfrm>
            <a:off x="431800" y="3720363"/>
            <a:ext cx="4353600" cy="4539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2800"/>
              <a:buNone/>
              <a:defRPr b="0" sz="2800">
                <a:solidFill>
                  <a:schemeClr val="lt1"/>
                </a:solidFill>
              </a:defRPr>
            </a:lvl1pPr>
            <a:lvl2pPr indent="-228600" lvl="1" marL="914400" rtl="0" algn="l">
              <a:spcBef>
                <a:spcPts val="800"/>
              </a:spcBef>
              <a:spcAft>
                <a:spcPts val="0"/>
              </a:spcAft>
              <a:buClr>
                <a:schemeClr val="dk1"/>
              </a:buClr>
              <a:buSzPts val="1800"/>
              <a:buNone/>
              <a:defRPr/>
            </a:lvl2pPr>
            <a:lvl3pPr indent="-342900" lvl="2" marL="1371600" rtl="0" algn="l">
              <a:spcBef>
                <a:spcPts val="0"/>
              </a:spcBef>
              <a:spcAft>
                <a:spcPts val="0"/>
              </a:spcAft>
              <a:buClr>
                <a:schemeClr val="dk1"/>
              </a:buClr>
              <a:buSzPts val="1800"/>
              <a:buChar char="–"/>
              <a:defRPr/>
            </a:lvl3pPr>
            <a:lvl4pPr indent="-342900" lvl="3" marL="1828800" rtl="0" algn="l">
              <a:spcBef>
                <a:spcPts val="0"/>
              </a:spcBef>
              <a:spcAft>
                <a:spcPts val="0"/>
              </a:spcAft>
              <a:buClr>
                <a:schemeClr val="dk1"/>
              </a:buClr>
              <a:buSzPts val="1800"/>
              <a:buChar char="–"/>
              <a:defRPr/>
            </a:lvl4pPr>
            <a:lvl5pPr indent="-342900" lvl="4" marL="2286000" rtl="0" algn="l">
              <a:spcBef>
                <a:spcPts val="0"/>
              </a:spcBef>
              <a:spcAft>
                <a:spcPts val="0"/>
              </a:spcAft>
              <a:buClr>
                <a:schemeClr val="dk1"/>
              </a:buClr>
              <a:buSzPts val="1800"/>
              <a:buChar char="–"/>
              <a:defRPr/>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1640" name="Google Shape;1640;p79"/>
          <p:cNvSpPr/>
          <p:nvPr>
            <p:ph idx="2" type="pic"/>
          </p:nvPr>
        </p:nvSpPr>
        <p:spPr>
          <a:xfrm>
            <a:off x="5651872" y="0"/>
            <a:ext cx="3493800" cy="4573500"/>
          </a:xfrm>
          <a:prstGeom prst="rect">
            <a:avLst/>
          </a:prstGeom>
          <a:noFill/>
          <a:ln>
            <a:noFill/>
          </a:ln>
        </p:spPr>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3016">
          <p15:clr>
            <a:srgbClr val="FBAE40"/>
          </p15:clr>
        </p15:guide>
      </p15:sldGuideLst>
    </p:ext>
  </p:extLst>
</p:sldLayout>
</file>

<file path=ppt/slideLayouts/slideLayout7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ullets, image (Dark)" showMasterSp="0">
  <p:cSld name="Bullets, image (Dark)">
    <p:bg>
      <p:bgPr>
        <a:solidFill>
          <a:schemeClr val="dk2"/>
        </a:solidFill>
      </p:bgPr>
    </p:bg>
    <p:spTree>
      <p:nvGrpSpPr>
        <p:cNvPr id="1641" name="Shape 1641"/>
        <p:cNvGrpSpPr/>
        <p:nvPr/>
      </p:nvGrpSpPr>
      <p:grpSpPr>
        <a:xfrm>
          <a:off x="0" y="0"/>
          <a:ext cx="0" cy="0"/>
          <a:chOff x="0" y="0"/>
          <a:chExt cx="0" cy="0"/>
        </a:xfrm>
      </p:grpSpPr>
      <p:sp>
        <p:nvSpPr>
          <p:cNvPr id="1642" name="Google Shape;1642;p80"/>
          <p:cNvSpPr txBox="1"/>
          <p:nvPr>
            <p:ph idx="1" type="body"/>
          </p:nvPr>
        </p:nvSpPr>
        <p:spPr>
          <a:xfrm>
            <a:off x="431801" y="682938"/>
            <a:ext cx="3921000" cy="34716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lt1"/>
              </a:buClr>
              <a:buSzPts val="2800"/>
              <a:buFont typeface="Arial"/>
              <a:buChar char="–"/>
              <a:defRPr sz="2800">
                <a:solidFill>
                  <a:schemeClr val="lt1"/>
                </a:solidFill>
              </a:defRPr>
            </a:lvl1pPr>
            <a:lvl2pPr indent="-228600" lvl="1" marL="914400" rtl="0" algn="l">
              <a:spcBef>
                <a:spcPts val="8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1643" name="Google Shape;1643;p80"/>
          <p:cNvSpPr/>
          <p:nvPr>
            <p:ph idx="2" type="pic"/>
          </p:nvPr>
        </p:nvSpPr>
        <p:spPr>
          <a:xfrm>
            <a:off x="5251450" y="702659"/>
            <a:ext cx="3892500" cy="3471600"/>
          </a:xfrm>
          <a:prstGeom prst="rect">
            <a:avLst/>
          </a:prstGeom>
          <a:noFill/>
          <a:ln>
            <a:noFill/>
          </a:ln>
        </p:spPr>
      </p:sp>
      <p:sp>
        <p:nvSpPr>
          <p:cNvPr id="1644" name="Google Shape;1644;p80"/>
          <p:cNvSpPr txBox="1"/>
          <p:nvPr>
            <p:ph idx="3"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spcBef>
                <a:spcPts val="0"/>
              </a:spcBef>
              <a:spcAft>
                <a:spcPts val="0"/>
              </a:spcAft>
              <a:buClr>
                <a:schemeClr val="dk1"/>
              </a:buClr>
              <a:buSzPts val="1200"/>
              <a:buNone/>
              <a:defRPr sz="1200"/>
            </a:lvl2pPr>
            <a:lvl3pPr indent="-304800" lvl="2" marL="1371600" rtl="0" algn="l">
              <a:spcBef>
                <a:spcPts val="0"/>
              </a:spcBef>
              <a:spcAft>
                <a:spcPts val="0"/>
              </a:spcAft>
              <a:buClr>
                <a:schemeClr val="dk1"/>
              </a:buClr>
              <a:buSzPts val="1200"/>
              <a:buChar char="–"/>
              <a:defRPr sz="1200"/>
            </a:lvl3pPr>
            <a:lvl4pPr indent="-304800" lvl="3" marL="1828800" rtl="0" algn="l">
              <a:spcBef>
                <a:spcPts val="0"/>
              </a:spcBef>
              <a:spcAft>
                <a:spcPts val="0"/>
              </a:spcAft>
              <a:buClr>
                <a:schemeClr val="dk1"/>
              </a:buClr>
              <a:buSzPts val="1200"/>
              <a:buChar char="–"/>
              <a:defRPr sz="1200"/>
            </a:lvl4pPr>
            <a:lvl5pPr indent="-304800" lvl="4" marL="2286000" rtl="0" algn="l">
              <a:spcBef>
                <a:spcPts val="0"/>
              </a:spcBef>
              <a:spcAft>
                <a:spcPts val="0"/>
              </a:spcAft>
              <a:buClr>
                <a:schemeClr val="dk1"/>
              </a:buClr>
              <a:buSzPts val="1200"/>
              <a:buChar char="–"/>
              <a:defRPr sz="12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2744">
          <p15:clr>
            <a:srgbClr val="FBAE40"/>
          </p15:clr>
        </p15:guide>
        <p15:guide id="5" pos="5488">
          <p15:clr>
            <a:srgbClr val="FBAE40"/>
          </p15:clr>
        </p15:guide>
      </p15:sldGuideLst>
    </p:ext>
  </p:extLst>
</p:sldLayout>
</file>

<file path=ppt/slideLayouts/slideLayout7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ull image (Dark)" showMasterSp="0">
  <p:cSld name="Full image (Dark)">
    <p:bg>
      <p:bgPr>
        <a:solidFill>
          <a:schemeClr val="dk2"/>
        </a:solidFill>
      </p:bgPr>
    </p:bg>
    <p:spTree>
      <p:nvGrpSpPr>
        <p:cNvPr id="1645" name="Shape 1645"/>
        <p:cNvGrpSpPr/>
        <p:nvPr/>
      </p:nvGrpSpPr>
      <p:grpSpPr>
        <a:xfrm>
          <a:off x="0" y="0"/>
          <a:ext cx="0" cy="0"/>
          <a:chOff x="0" y="0"/>
          <a:chExt cx="0" cy="0"/>
        </a:xfrm>
      </p:grpSpPr>
      <p:sp>
        <p:nvSpPr>
          <p:cNvPr id="1646" name="Google Shape;1646;p81"/>
          <p:cNvSpPr/>
          <p:nvPr>
            <p:ph idx="2" type="pic"/>
          </p:nvPr>
        </p:nvSpPr>
        <p:spPr>
          <a:xfrm>
            <a:off x="431802" y="411162"/>
            <a:ext cx="8280300" cy="4321200"/>
          </a:xfrm>
          <a:prstGeom prst="rect">
            <a:avLst/>
          </a:prstGeom>
          <a:noFill/>
          <a:ln>
            <a:noFill/>
          </a:ln>
        </p:spPr>
      </p:sp>
      <p:sp>
        <p:nvSpPr>
          <p:cNvPr id="1647" name="Google Shape;1647;p81"/>
          <p:cNvSpPr txBox="1"/>
          <p:nvPr>
            <p:ph idx="1"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spcBef>
                <a:spcPts val="0"/>
              </a:spcBef>
              <a:spcAft>
                <a:spcPts val="0"/>
              </a:spcAft>
              <a:buClr>
                <a:schemeClr val="dk1"/>
              </a:buClr>
              <a:buSzPts val="1200"/>
              <a:buNone/>
              <a:defRPr sz="1200"/>
            </a:lvl2pPr>
            <a:lvl3pPr indent="-304800" lvl="2" marL="1371600" rtl="0" algn="l">
              <a:spcBef>
                <a:spcPts val="0"/>
              </a:spcBef>
              <a:spcAft>
                <a:spcPts val="0"/>
              </a:spcAft>
              <a:buClr>
                <a:schemeClr val="dk1"/>
              </a:buClr>
              <a:buSzPts val="1200"/>
              <a:buChar char="–"/>
              <a:defRPr sz="1200"/>
            </a:lvl3pPr>
            <a:lvl4pPr indent="-304800" lvl="3" marL="1828800" rtl="0" algn="l">
              <a:spcBef>
                <a:spcPts val="0"/>
              </a:spcBef>
              <a:spcAft>
                <a:spcPts val="0"/>
              </a:spcAft>
              <a:buClr>
                <a:schemeClr val="dk1"/>
              </a:buClr>
              <a:buSzPts val="1200"/>
              <a:buChar char="–"/>
              <a:defRPr sz="1200"/>
            </a:lvl4pPr>
            <a:lvl5pPr indent="-304800" lvl="4" marL="2286000" rtl="0" algn="l">
              <a:spcBef>
                <a:spcPts val="0"/>
              </a:spcBef>
              <a:spcAft>
                <a:spcPts val="0"/>
              </a:spcAft>
              <a:buClr>
                <a:schemeClr val="dk1"/>
              </a:buClr>
              <a:buSzPts val="1200"/>
              <a:buChar char="–"/>
              <a:defRPr sz="12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7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Heading, bullets, image (Light) 1" showMasterSp="0">
  <p:cSld name="1_Heading, bullets, image (Light) 1">
    <p:bg>
      <p:bgPr>
        <a:solidFill>
          <a:schemeClr val="dk2"/>
        </a:solidFill>
      </p:bgPr>
    </p:bg>
    <p:spTree>
      <p:nvGrpSpPr>
        <p:cNvPr id="1648" name="Shape 1648"/>
        <p:cNvGrpSpPr/>
        <p:nvPr/>
      </p:nvGrpSpPr>
      <p:grpSpPr>
        <a:xfrm>
          <a:off x="0" y="0"/>
          <a:ext cx="0" cy="0"/>
          <a:chOff x="0" y="0"/>
          <a:chExt cx="0" cy="0"/>
        </a:xfrm>
      </p:grpSpPr>
      <p:cxnSp>
        <p:nvCxnSpPr>
          <p:cNvPr id="1649" name="Google Shape;1649;p82"/>
          <p:cNvCxnSpPr/>
          <p:nvPr/>
        </p:nvCxnSpPr>
        <p:spPr>
          <a:xfrm>
            <a:off x="431800" y="702773"/>
            <a:ext cx="3921000" cy="0"/>
          </a:xfrm>
          <a:prstGeom prst="straightConnector1">
            <a:avLst/>
          </a:prstGeom>
          <a:noFill/>
          <a:ln cap="flat" cmpd="sng" w="25400">
            <a:solidFill>
              <a:schemeClr val="lt1"/>
            </a:solidFill>
            <a:prstDash val="solid"/>
            <a:round/>
            <a:headEnd len="sm" w="sm" type="none"/>
            <a:tailEnd len="sm" w="sm" type="none"/>
          </a:ln>
        </p:spPr>
      </p:cxnSp>
      <p:sp>
        <p:nvSpPr>
          <p:cNvPr id="1650" name="Google Shape;1650;p82"/>
          <p:cNvSpPr txBox="1"/>
          <p:nvPr>
            <p:ph idx="1" type="body"/>
          </p:nvPr>
        </p:nvSpPr>
        <p:spPr>
          <a:xfrm>
            <a:off x="431799" y="702659"/>
            <a:ext cx="3921000" cy="5451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2800"/>
              <a:buNone/>
              <a:defRPr sz="2800">
                <a:solidFill>
                  <a:schemeClr val="lt1"/>
                </a:solidFill>
              </a:defRPr>
            </a:lvl1pPr>
            <a:lvl2pPr indent="-342900" lvl="1" marL="914400" rtl="0" algn="l">
              <a:spcBef>
                <a:spcPts val="800"/>
              </a:spcBef>
              <a:spcAft>
                <a:spcPts val="0"/>
              </a:spcAft>
              <a:buClr>
                <a:schemeClr val="dk1"/>
              </a:buClr>
              <a:buSzPts val="1800"/>
              <a:buChar char="○"/>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1200"/>
              </a:spcBef>
              <a:spcAft>
                <a:spcPts val="0"/>
              </a:spcAft>
              <a:buClr>
                <a:schemeClr val="dk1"/>
              </a:buClr>
              <a:buSzPts val="1800"/>
              <a:buChar char="●"/>
              <a:defRPr/>
            </a:lvl7pPr>
            <a:lvl8pPr indent="-342900" lvl="7" marL="3657600" rtl="0" algn="l">
              <a:spcBef>
                <a:spcPts val="1200"/>
              </a:spcBef>
              <a:spcAft>
                <a:spcPts val="0"/>
              </a:spcAft>
              <a:buClr>
                <a:schemeClr val="dk1"/>
              </a:buClr>
              <a:buSzPts val="1800"/>
              <a:buChar char="○"/>
              <a:defRPr/>
            </a:lvl8pPr>
            <a:lvl9pPr indent="-342900" lvl="8" marL="4114800" rtl="0" algn="l">
              <a:spcBef>
                <a:spcPts val="1200"/>
              </a:spcBef>
              <a:spcAft>
                <a:spcPts val="1200"/>
              </a:spcAft>
              <a:buClr>
                <a:schemeClr val="dk1"/>
              </a:buClr>
              <a:buSzPts val="1800"/>
              <a:buChar char="■"/>
              <a:defRPr/>
            </a:lvl9pPr>
          </a:lstStyle>
          <a:p/>
        </p:txBody>
      </p:sp>
      <p:sp>
        <p:nvSpPr>
          <p:cNvPr id="1651" name="Google Shape;1651;p82"/>
          <p:cNvSpPr/>
          <p:nvPr>
            <p:ph idx="2" type="pic"/>
          </p:nvPr>
        </p:nvSpPr>
        <p:spPr>
          <a:xfrm>
            <a:off x="5251450" y="702659"/>
            <a:ext cx="3892500" cy="3451800"/>
          </a:xfrm>
          <a:prstGeom prst="rect">
            <a:avLst/>
          </a:prstGeom>
          <a:noFill/>
          <a:ln>
            <a:noFill/>
          </a:ln>
        </p:spPr>
      </p:sp>
      <p:sp>
        <p:nvSpPr>
          <p:cNvPr id="1652" name="Google Shape;1652;p82"/>
          <p:cNvSpPr txBox="1"/>
          <p:nvPr>
            <p:ph idx="3" type="body"/>
          </p:nvPr>
        </p:nvSpPr>
        <p:spPr>
          <a:xfrm>
            <a:off x="431800" y="1325887"/>
            <a:ext cx="3921000" cy="28287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lt1"/>
              </a:buClr>
              <a:buSzPts val="2800"/>
              <a:buFont typeface="Arial"/>
              <a:buChar char="–"/>
              <a:defRPr b="0" sz="2800">
                <a:solidFill>
                  <a:schemeClr val="lt1"/>
                </a:solidFill>
              </a:defRPr>
            </a:lvl1pPr>
            <a:lvl2pPr indent="-342900" lvl="1" marL="914400" rtl="0" algn="l">
              <a:spcBef>
                <a:spcPts val="800"/>
              </a:spcBef>
              <a:spcAft>
                <a:spcPts val="0"/>
              </a:spcAft>
              <a:buClr>
                <a:schemeClr val="dk1"/>
              </a:buClr>
              <a:buSzPts val="1800"/>
              <a:buChar char="○"/>
              <a:defRPr/>
            </a:lvl2pPr>
            <a:lvl3pPr indent="-342900" lvl="2" marL="1371600" rtl="0" algn="l">
              <a:spcBef>
                <a:spcPts val="0"/>
              </a:spcBef>
              <a:spcAft>
                <a:spcPts val="0"/>
              </a:spcAft>
              <a:buClr>
                <a:schemeClr val="dk1"/>
              </a:buClr>
              <a:buSzPts val="1800"/>
              <a:buChar char="■"/>
              <a:defRPr/>
            </a:lvl3pPr>
            <a:lvl4pPr indent="-342900" lvl="3" marL="1828800" rtl="0" algn="l">
              <a:spcBef>
                <a:spcPts val="0"/>
              </a:spcBef>
              <a:spcAft>
                <a:spcPts val="0"/>
              </a:spcAft>
              <a:buClr>
                <a:schemeClr val="dk1"/>
              </a:buClr>
              <a:buSzPts val="1800"/>
              <a:buChar char="●"/>
              <a:defRPr/>
            </a:lvl4pPr>
            <a:lvl5pPr indent="-342900" lvl="4" marL="2286000" rtl="0" algn="l">
              <a:spcBef>
                <a:spcPts val="0"/>
              </a:spcBef>
              <a:spcAft>
                <a:spcPts val="0"/>
              </a:spcAft>
              <a:buClr>
                <a:schemeClr val="dk1"/>
              </a:buClr>
              <a:buSzPts val="1800"/>
              <a:buChar char="○"/>
              <a:defRPr/>
            </a:lvl5pPr>
            <a:lvl6pPr indent="-342900" lvl="5" marL="2743200" rtl="0" algn="l">
              <a:spcBef>
                <a:spcPts val="0"/>
              </a:spcBef>
              <a:spcAft>
                <a:spcPts val="0"/>
              </a:spcAft>
              <a:buClr>
                <a:schemeClr val="dk1"/>
              </a:buClr>
              <a:buSzPts val="1800"/>
              <a:buChar char="■"/>
              <a:defRPr/>
            </a:lvl6pPr>
            <a:lvl7pPr indent="-342900" lvl="6" marL="3200400" rtl="0" algn="l">
              <a:spcBef>
                <a:spcPts val="1200"/>
              </a:spcBef>
              <a:spcAft>
                <a:spcPts val="0"/>
              </a:spcAft>
              <a:buClr>
                <a:schemeClr val="dk1"/>
              </a:buClr>
              <a:buSzPts val="1800"/>
              <a:buChar char="●"/>
              <a:defRPr/>
            </a:lvl7pPr>
            <a:lvl8pPr indent="-342900" lvl="7" marL="3657600" rtl="0" algn="l">
              <a:spcBef>
                <a:spcPts val="1200"/>
              </a:spcBef>
              <a:spcAft>
                <a:spcPts val="0"/>
              </a:spcAft>
              <a:buClr>
                <a:schemeClr val="dk1"/>
              </a:buClr>
              <a:buSzPts val="1800"/>
              <a:buChar char="○"/>
              <a:defRPr/>
            </a:lvl8pPr>
            <a:lvl9pPr indent="-342900" lvl="8" marL="4114800" rtl="0" algn="l">
              <a:spcBef>
                <a:spcPts val="1200"/>
              </a:spcBef>
              <a:spcAft>
                <a:spcPts val="1200"/>
              </a:spcAft>
              <a:buClr>
                <a:schemeClr val="dk1"/>
              </a:buClr>
              <a:buSzPts val="1800"/>
              <a:buChar char="■"/>
              <a:defRPr/>
            </a:lvl9pPr>
          </a:lstStyle>
          <a:p/>
        </p:txBody>
      </p:sp>
      <p:sp>
        <p:nvSpPr>
          <p:cNvPr id="1653" name="Google Shape;1653;p82"/>
          <p:cNvSpPr txBox="1"/>
          <p:nvPr>
            <p:ph idx="4"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304800" lvl="1" marL="914400" rtl="0" algn="l">
              <a:spcBef>
                <a:spcPts val="0"/>
              </a:spcBef>
              <a:spcAft>
                <a:spcPts val="0"/>
              </a:spcAft>
              <a:buClr>
                <a:schemeClr val="dk1"/>
              </a:buClr>
              <a:buSzPts val="1200"/>
              <a:buChar char="○"/>
              <a:defRPr sz="1200"/>
            </a:lvl2pPr>
            <a:lvl3pPr indent="-304800" lvl="2" marL="1371600" rtl="0" algn="l">
              <a:spcBef>
                <a:spcPts val="0"/>
              </a:spcBef>
              <a:spcAft>
                <a:spcPts val="0"/>
              </a:spcAft>
              <a:buClr>
                <a:schemeClr val="dk1"/>
              </a:buClr>
              <a:buSzPts val="1200"/>
              <a:buChar char="■"/>
              <a:defRPr sz="1200"/>
            </a:lvl3pPr>
            <a:lvl4pPr indent="-304800" lvl="3" marL="1828800" rtl="0" algn="l">
              <a:spcBef>
                <a:spcPts val="0"/>
              </a:spcBef>
              <a:spcAft>
                <a:spcPts val="0"/>
              </a:spcAft>
              <a:buClr>
                <a:schemeClr val="dk1"/>
              </a:buClr>
              <a:buSzPts val="1200"/>
              <a:buChar char="●"/>
              <a:defRPr sz="1200"/>
            </a:lvl4pPr>
            <a:lvl5pPr indent="-304800" lvl="4" marL="2286000" rtl="0" algn="l">
              <a:spcBef>
                <a:spcPts val="0"/>
              </a:spcBef>
              <a:spcAft>
                <a:spcPts val="0"/>
              </a:spcAft>
              <a:buClr>
                <a:schemeClr val="dk1"/>
              </a:buClr>
              <a:buSzPts val="1200"/>
              <a:buChar char="○"/>
              <a:defRPr sz="1200"/>
            </a:lvl5pPr>
            <a:lvl6pPr indent="-342900" lvl="5" marL="2743200" rtl="0" algn="l">
              <a:spcBef>
                <a:spcPts val="0"/>
              </a:spcBef>
              <a:spcAft>
                <a:spcPts val="0"/>
              </a:spcAft>
              <a:buClr>
                <a:schemeClr val="dk1"/>
              </a:buClr>
              <a:buSzPts val="1800"/>
              <a:buChar char="■"/>
              <a:defRPr/>
            </a:lvl6pPr>
            <a:lvl7pPr indent="-342900" lvl="6" marL="3200400" rtl="0" algn="l">
              <a:spcBef>
                <a:spcPts val="1200"/>
              </a:spcBef>
              <a:spcAft>
                <a:spcPts val="0"/>
              </a:spcAft>
              <a:buClr>
                <a:schemeClr val="dk1"/>
              </a:buClr>
              <a:buSzPts val="1800"/>
              <a:buChar char="●"/>
              <a:defRPr/>
            </a:lvl7pPr>
            <a:lvl8pPr indent="-342900" lvl="7" marL="3657600" rtl="0" algn="l">
              <a:spcBef>
                <a:spcPts val="1200"/>
              </a:spcBef>
              <a:spcAft>
                <a:spcPts val="0"/>
              </a:spcAft>
              <a:buClr>
                <a:schemeClr val="dk1"/>
              </a:buClr>
              <a:buSzPts val="1800"/>
              <a:buChar char="○"/>
              <a:defRPr/>
            </a:lvl8pPr>
            <a:lvl9pPr indent="-342900" lvl="8" marL="4114800" rtl="0" algn="l">
              <a:spcBef>
                <a:spcPts val="1200"/>
              </a:spcBef>
              <a:spcAft>
                <a:spcPts val="120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2744">
          <p15:clr>
            <a:srgbClr val="FBAE40"/>
          </p15:clr>
        </p15:guide>
        <p15:guide id="5" pos="5488">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27" name="Shape 327"/>
        <p:cNvGrpSpPr/>
        <p:nvPr/>
      </p:nvGrpSpPr>
      <p:grpSpPr>
        <a:xfrm>
          <a:off x="0" y="0"/>
          <a:ext cx="0" cy="0"/>
          <a:chOff x="0" y="0"/>
          <a:chExt cx="0" cy="0"/>
        </a:xfrm>
      </p:grpSpPr>
      <p:grpSp>
        <p:nvGrpSpPr>
          <p:cNvPr id="328" name="Google Shape;328;p9"/>
          <p:cNvGrpSpPr/>
          <p:nvPr/>
        </p:nvGrpSpPr>
        <p:grpSpPr>
          <a:xfrm rot="-7243576">
            <a:off x="7426788" y="3271665"/>
            <a:ext cx="2339738" cy="1629390"/>
            <a:chOff x="2408692" y="-569353"/>
            <a:chExt cx="3769974" cy="2558659"/>
          </a:xfrm>
        </p:grpSpPr>
        <p:sp>
          <p:nvSpPr>
            <p:cNvPr id="329" name="Google Shape;329;p9"/>
            <p:cNvSpPr/>
            <p:nvPr/>
          </p:nvSpPr>
          <p:spPr>
            <a:xfrm rot="-5400000">
              <a:off x="2983957" y="-632355"/>
              <a:ext cx="1179387" cy="2329918"/>
            </a:xfrm>
            <a:custGeom>
              <a:rect b="b" l="l" r="r" t="t"/>
              <a:pathLst>
                <a:path extrusionOk="0" h="68306" w="34576">
                  <a:moveTo>
                    <a:pt x="34323" y="1"/>
                  </a:moveTo>
                  <a:cubicBezTo>
                    <a:pt x="34241" y="1"/>
                    <a:pt x="34164" y="46"/>
                    <a:pt x="34148" y="144"/>
                  </a:cubicBezTo>
                  <a:cubicBezTo>
                    <a:pt x="33220" y="4983"/>
                    <a:pt x="32051" y="9782"/>
                    <a:pt x="30599" y="14501"/>
                  </a:cubicBezTo>
                  <a:cubicBezTo>
                    <a:pt x="29147" y="19219"/>
                    <a:pt x="27453" y="23857"/>
                    <a:pt x="25477" y="28374"/>
                  </a:cubicBezTo>
                  <a:cubicBezTo>
                    <a:pt x="23501" y="32972"/>
                    <a:pt x="21283" y="37489"/>
                    <a:pt x="18823" y="41884"/>
                  </a:cubicBezTo>
                  <a:cubicBezTo>
                    <a:pt x="16363" y="46240"/>
                    <a:pt x="13701" y="50515"/>
                    <a:pt x="10798" y="54588"/>
                  </a:cubicBezTo>
                  <a:cubicBezTo>
                    <a:pt x="7853" y="58742"/>
                    <a:pt x="4708" y="62735"/>
                    <a:pt x="1401" y="66566"/>
                  </a:cubicBezTo>
                  <a:cubicBezTo>
                    <a:pt x="957" y="67009"/>
                    <a:pt x="554" y="67493"/>
                    <a:pt x="151" y="67937"/>
                  </a:cubicBezTo>
                  <a:cubicBezTo>
                    <a:pt x="0" y="68088"/>
                    <a:pt x="142" y="68306"/>
                    <a:pt x="291" y="68306"/>
                  </a:cubicBezTo>
                  <a:cubicBezTo>
                    <a:pt x="341" y="68306"/>
                    <a:pt x="392" y="68281"/>
                    <a:pt x="433" y="68219"/>
                  </a:cubicBezTo>
                  <a:cubicBezTo>
                    <a:pt x="3821" y="64469"/>
                    <a:pt x="7007" y="60516"/>
                    <a:pt x="10031" y="56403"/>
                  </a:cubicBezTo>
                  <a:cubicBezTo>
                    <a:pt x="12975" y="52289"/>
                    <a:pt x="15758" y="48055"/>
                    <a:pt x="18258" y="43659"/>
                  </a:cubicBezTo>
                  <a:cubicBezTo>
                    <a:pt x="20759" y="39344"/>
                    <a:pt x="23058" y="34907"/>
                    <a:pt x="25074" y="30350"/>
                  </a:cubicBezTo>
                  <a:cubicBezTo>
                    <a:pt x="27131" y="25793"/>
                    <a:pt x="28905" y="21115"/>
                    <a:pt x="30438" y="16396"/>
                  </a:cubicBezTo>
                  <a:cubicBezTo>
                    <a:pt x="31970" y="11678"/>
                    <a:pt x="33220" y="6879"/>
                    <a:pt x="34229" y="2039"/>
                  </a:cubicBezTo>
                  <a:cubicBezTo>
                    <a:pt x="34350" y="1434"/>
                    <a:pt x="34430" y="870"/>
                    <a:pt x="34551" y="265"/>
                  </a:cubicBezTo>
                  <a:cubicBezTo>
                    <a:pt x="34575" y="97"/>
                    <a:pt x="34443" y="1"/>
                    <a:pt x="34323" y="1"/>
                  </a:cubicBezTo>
                  <a:close/>
                </a:path>
              </a:pathLst>
            </a:custGeom>
            <a:solidFill>
              <a:schemeClr val="accent5">
                <a:alpha val="843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0" name="Google Shape;330;p9"/>
            <p:cNvSpPr/>
            <p:nvPr/>
          </p:nvSpPr>
          <p:spPr>
            <a:xfrm rot="-5400000">
              <a:off x="4373138" y="135649"/>
              <a:ext cx="1434803" cy="2176252"/>
            </a:xfrm>
            <a:custGeom>
              <a:rect b="b" l="l" r="r" t="t"/>
              <a:pathLst>
                <a:path extrusionOk="0" h="63801" w="42064">
                  <a:moveTo>
                    <a:pt x="40209" y="1"/>
                  </a:moveTo>
                  <a:cubicBezTo>
                    <a:pt x="33070" y="4074"/>
                    <a:pt x="27666" y="10365"/>
                    <a:pt x="22867" y="16818"/>
                  </a:cubicBezTo>
                  <a:cubicBezTo>
                    <a:pt x="15406" y="26900"/>
                    <a:pt x="9034" y="37789"/>
                    <a:pt x="3913" y="49243"/>
                  </a:cubicBezTo>
                  <a:cubicBezTo>
                    <a:pt x="1856" y="53881"/>
                    <a:pt x="1" y="58760"/>
                    <a:pt x="283" y="63721"/>
                  </a:cubicBezTo>
                  <a:cubicBezTo>
                    <a:pt x="417" y="63776"/>
                    <a:pt x="553" y="63801"/>
                    <a:pt x="689" y="63801"/>
                  </a:cubicBezTo>
                  <a:cubicBezTo>
                    <a:pt x="1246" y="63801"/>
                    <a:pt x="1797" y="63392"/>
                    <a:pt x="2219" y="63035"/>
                  </a:cubicBezTo>
                  <a:lnTo>
                    <a:pt x="21859" y="46460"/>
                  </a:lnTo>
                  <a:cubicBezTo>
                    <a:pt x="24521" y="44282"/>
                    <a:pt x="27061" y="41983"/>
                    <a:pt x="29481" y="39523"/>
                  </a:cubicBezTo>
                  <a:cubicBezTo>
                    <a:pt x="38152" y="30248"/>
                    <a:pt x="42064" y="11898"/>
                    <a:pt x="40209" y="1"/>
                  </a:cubicBezTo>
                  <a:close/>
                </a:path>
              </a:pathLst>
            </a:custGeom>
            <a:solidFill>
              <a:schemeClr val="accent5">
                <a:alpha val="843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1" name="Google Shape;331;p9"/>
            <p:cNvSpPr/>
            <p:nvPr/>
          </p:nvSpPr>
          <p:spPr>
            <a:xfrm rot="-5400000">
              <a:off x="3121130" y="677418"/>
              <a:ext cx="1672789" cy="950987"/>
            </a:xfrm>
            <a:custGeom>
              <a:rect b="b" l="l" r="r" t="t"/>
              <a:pathLst>
                <a:path extrusionOk="0" h="27880" w="49041">
                  <a:moveTo>
                    <a:pt x="40263" y="0"/>
                  </a:moveTo>
                  <a:cubicBezTo>
                    <a:pt x="34352" y="0"/>
                    <a:pt x="28277" y="1806"/>
                    <a:pt x="23068" y="4691"/>
                  </a:cubicBezTo>
                  <a:cubicBezTo>
                    <a:pt x="15204" y="9046"/>
                    <a:pt x="8993" y="15620"/>
                    <a:pt x="3226" y="22274"/>
                  </a:cubicBezTo>
                  <a:cubicBezTo>
                    <a:pt x="1775" y="23968"/>
                    <a:pt x="323" y="25783"/>
                    <a:pt x="0" y="27880"/>
                  </a:cubicBezTo>
                  <a:cubicBezTo>
                    <a:pt x="8389" y="24250"/>
                    <a:pt x="16938" y="21064"/>
                    <a:pt x="25609" y="18322"/>
                  </a:cubicBezTo>
                  <a:cubicBezTo>
                    <a:pt x="34320" y="15580"/>
                    <a:pt x="43273" y="8320"/>
                    <a:pt x="49040" y="1505"/>
                  </a:cubicBezTo>
                  <a:cubicBezTo>
                    <a:pt x="46248" y="470"/>
                    <a:pt x="43277" y="0"/>
                    <a:pt x="40263" y="0"/>
                  </a:cubicBezTo>
                  <a:close/>
                </a:path>
              </a:pathLst>
            </a:custGeom>
            <a:solidFill>
              <a:schemeClr val="accent5">
                <a:alpha val="843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2" name="Google Shape;332;p9"/>
            <p:cNvSpPr/>
            <p:nvPr/>
          </p:nvSpPr>
          <p:spPr>
            <a:xfrm rot="-5400000">
              <a:off x="2987658" y="-658329"/>
              <a:ext cx="641063" cy="819015"/>
            </a:xfrm>
            <a:custGeom>
              <a:rect b="b" l="l" r="r" t="t"/>
              <a:pathLst>
                <a:path extrusionOk="0" h="24011" w="18794">
                  <a:moveTo>
                    <a:pt x="719" y="0"/>
                  </a:moveTo>
                  <a:cubicBezTo>
                    <a:pt x="496" y="0"/>
                    <a:pt x="270" y="18"/>
                    <a:pt x="41" y="55"/>
                  </a:cubicBezTo>
                  <a:lnTo>
                    <a:pt x="1" y="55"/>
                  </a:lnTo>
                  <a:cubicBezTo>
                    <a:pt x="646" y="5137"/>
                    <a:pt x="3792" y="10339"/>
                    <a:pt x="6574" y="14654"/>
                  </a:cubicBezTo>
                  <a:cubicBezTo>
                    <a:pt x="9317" y="19010"/>
                    <a:pt x="13592" y="22599"/>
                    <a:pt x="18794" y="24011"/>
                  </a:cubicBezTo>
                  <a:cubicBezTo>
                    <a:pt x="16374" y="15905"/>
                    <a:pt x="11898" y="8565"/>
                    <a:pt x="5808" y="2677"/>
                  </a:cubicBezTo>
                  <a:cubicBezTo>
                    <a:pt x="4397" y="1338"/>
                    <a:pt x="2662" y="0"/>
                    <a:pt x="719" y="0"/>
                  </a:cubicBezTo>
                  <a:close/>
                </a:path>
              </a:pathLst>
            </a:custGeom>
            <a:solidFill>
              <a:schemeClr val="accent5">
                <a:alpha val="843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3" name="Google Shape;333;p9"/>
            <p:cNvSpPr/>
            <p:nvPr/>
          </p:nvSpPr>
          <p:spPr>
            <a:xfrm rot="-5400000">
              <a:off x="2322598" y="417074"/>
              <a:ext cx="1104652" cy="339565"/>
            </a:xfrm>
            <a:custGeom>
              <a:rect b="b" l="l" r="r" t="t"/>
              <a:pathLst>
                <a:path extrusionOk="0" h="9955" w="32385">
                  <a:moveTo>
                    <a:pt x="22727" y="0"/>
                  </a:moveTo>
                  <a:cubicBezTo>
                    <a:pt x="20165" y="0"/>
                    <a:pt x="17584" y="376"/>
                    <a:pt x="15124" y="1091"/>
                  </a:cubicBezTo>
                  <a:cubicBezTo>
                    <a:pt x="9397" y="2705"/>
                    <a:pt x="4275" y="5971"/>
                    <a:pt x="0" y="9924"/>
                  </a:cubicBezTo>
                  <a:cubicBezTo>
                    <a:pt x="1469" y="9944"/>
                    <a:pt x="2941" y="9954"/>
                    <a:pt x="4415" y="9954"/>
                  </a:cubicBezTo>
                  <a:cubicBezTo>
                    <a:pt x="8646" y="9954"/>
                    <a:pt x="12893" y="9871"/>
                    <a:pt x="17140" y="9722"/>
                  </a:cubicBezTo>
                  <a:cubicBezTo>
                    <a:pt x="19439" y="9722"/>
                    <a:pt x="21778" y="9440"/>
                    <a:pt x="24036" y="8915"/>
                  </a:cubicBezTo>
                  <a:cubicBezTo>
                    <a:pt x="26819" y="8189"/>
                    <a:pt x="32022" y="6697"/>
                    <a:pt x="32385" y="2059"/>
                  </a:cubicBezTo>
                  <a:lnTo>
                    <a:pt x="32385" y="2019"/>
                  </a:lnTo>
                  <a:cubicBezTo>
                    <a:pt x="29410" y="646"/>
                    <a:pt x="26085" y="0"/>
                    <a:pt x="22727" y="0"/>
                  </a:cubicBezTo>
                  <a:close/>
                </a:path>
              </a:pathLst>
            </a:custGeom>
            <a:solidFill>
              <a:schemeClr val="accent5">
                <a:alpha val="843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334" name="Google Shape;334;p9"/>
          <p:cNvGrpSpPr/>
          <p:nvPr/>
        </p:nvGrpSpPr>
        <p:grpSpPr>
          <a:xfrm rot="4792133">
            <a:off x="-871174" y="1807825"/>
            <a:ext cx="3806689" cy="4765666"/>
            <a:chOff x="6871078" y="2451720"/>
            <a:chExt cx="3806719" cy="4765704"/>
          </a:xfrm>
        </p:grpSpPr>
        <p:sp>
          <p:nvSpPr>
            <p:cNvPr id="335" name="Google Shape;335;p9"/>
            <p:cNvSpPr/>
            <p:nvPr/>
          </p:nvSpPr>
          <p:spPr>
            <a:xfrm rot="-9401137">
              <a:off x="7602394" y="2744964"/>
              <a:ext cx="2344087" cy="4179216"/>
            </a:xfrm>
            <a:custGeom>
              <a:rect b="b" l="l" r="r" t="t"/>
              <a:pathLst>
                <a:path extrusionOk="0" h="122521" w="68721">
                  <a:moveTo>
                    <a:pt x="66664" y="0"/>
                  </a:moveTo>
                  <a:lnTo>
                    <a:pt x="51581" y="8792"/>
                  </a:lnTo>
                  <a:cubicBezTo>
                    <a:pt x="51218" y="24521"/>
                    <a:pt x="46822" y="40410"/>
                    <a:pt x="37708" y="52549"/>
                  </a:cubicBezTo>
                  <a:cubicBezTo>
                    <a:pt x="28917" y="64244"/>
                    <a:pt x="15515" y="72109"/>
                    <a:pt x="1716" y="72109"/>
                  </a:cubicBezTo>
                  <a:cubicBezTo>
                    <a:pt x="1145" y="72109"/>
                    <a:pt x="573" y="72096"/>
                    <a:pt x="0" y="72069"/>
                  </a:cubicBezTo>
                  <a:lnTo>
                    <a:pt x="0" y="72069"/>
                  </a:lnTo>
                  <a:lnTo>
                    <a:pt x="6412" y="122520"/>
                  </a:lnTo>
                  <a:cubicBezTo>
                    <a:pt x="9518" y="113406"/>
                    <a:pt x="18350" y="108486"/>
                    <a:pt x="26294" y="103969"/>
                  </a:cubicBezTo>
                  <a:cubicBezTo>
                    <a:pt x="36498" y="98161"/>
                    <a:pt x="46540" y="91507"/>
                    <a:pt x="54484" y="82393"/>
                  </a:cubicBezTo>
                  <a:cubicBezTo>
                    <a:pt x="62470" y="73319"/>
                    <a:pt x="68237" y="61422"/>
                    <a:pt x="68559" y="48879"/>
                  </a:cubicBezTo>
                  <a:cubicBezTo>
                    <a:pt x="68721" y="42628"/>
                    <a:pt x="67591" y="36458"/>
                    <a:pt x="66825" y="30247"/>
                  </a:cubicBezTo>
                  <a:cubicBezTo>
                    <a:pt x="65656" y="20205"/>
                    <a:pt x="65575" y="10042"/>
                    <a:pt x="66664" y="0"/>
                  </a:cubicBezTo>
                  <a:close/>
                </a:path>
              </a:pathLst>
            </a:custGeom>
            <a:solidFill>
              <a:schemeClr val="accent2">
                <a:alpha val="43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6" name="Google Shape;336;p9"/>
            <p:cNvSpPr/>
            <p:nvPr/>
          </p:nvSpPr>
          <p:spPr>
            <a:xfrm rot="-9401137">
              <a:off x="8972692" y="3908398"/>
              <a:ext cx="42672" cy="50961"/>
            </a:xfrm>
            <a:custGeom>
              <a:rect b="b" l="l" r="r" t="t"/>
              <a:pathLst>
                <a:path extrusionOk="0" h="1494" w="1251">
                  <a:moveTo>
                    <a:pt x="484" y="1"/>
                  </a:moveTo>
                  <a:lnTo>
                    <a:pt x="323" y="82"/>
                  </a:lnTo>
                  <a:lnTo>
                    <a:pt x="162" y="203"/>
                  </a:lnTo>
                  <a:lnTo>
                    <a:pt x="81" y="324"/>
                  </a:lnTo>
                  <a:cubicBezTo>
                    <a:pt x="0" y="525"/>
                    <a:pt x="0" y="767"/>
                    <a:pt x="81" y="929"/>
                  </a:cubicBezTo>
                  <a:cubicBezTo>
                    <a:pt x="162" y="1251"/>
                    <a:pt x="403" y="1453"/>
                    <a:pt x="726" y="1493"/>
                  </a:cubicBezTo>
                  <a:lnTo>
                    <a:pt x="1008" y="1372"/>
                  </a:lnTo>
                  <a:lnTo>
                    <a:pt x="1250" y="1009"/>
                  </a:lnTo>
                  <a:lnTo>
                    <a:pt x="1250" y="687"/>
                  </a:lnTo>
                  <a:lnTo>
                    <a:pt x="1210" y="566"/>
                  </a:lnTo>
                  <a:cubicBezTo>
                    <a:pt x="1008" y="41"/>
                    <a:pt x="645" y="1"/>
                    <a:pt x="48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7" name="Google Shape;337;p9"/>
            <p:cNvSpPr/>
            <p:nvPr/>
          </p:nvSpPr>
          <p:spPr>
            <a:xfrm rot="-9401137">
              <a:off x="9308578" y="3717126"/>
              <a:ext cx="27561" cy="32507"/>
            </a:xfrm>
            <a:custGeom>
              <a:rect b="b" l="l" r="r" t="t"/>
              <a:pathLst>
                <a:path extrusionOk="0" h="953" w="808">
                  <a:moveTo>
                    <a:pt x="485" y="0"/>
                  </a:moveTo>
                  <a:cubicBezTo>
                    <a:pt x="324" y="0"/>
                    <a:pt x="203" y="121"/>
                    <a:pt x="122" y="242"/>
                  </a:cubicBezTo>
                  <a:cubicBezTo>
                    <a:pt x="41" y="363"/>
                    <a:pt x="1" y="525"/>
                    <a:pt x="41" y="646"/>
                  </a:cubicBezTo>
                  <a:cubicBezTo>
                    <a:pt x="105" y="837"/>
                    <a:pt x="270" y="953"/>
                    <a:pt x="456" y="953"/>
                  </a:cubicBezTo>
                  <a:cubicBezTo>
                    <a:pt x="505" y="953"/>
                    <a:pt x="555" y="945"/>
                    <a:pt x="606" y="928"/>
                  </a:cubicBezTo>
                  <a:lnTo>
                    <a:pt x="807" y="686"/>
                  </a:lnTo>
                  <a:lnTo>
                    <a:pt x="807" y="605"/>
                  </a:lnTo>
                  <a:cubicBezTo>
                    <a:pt x="807" y="484"/>
                    <a:pt x="807" y="363"/>
                    <a:pt x="807" y="242"/>
                  </a:cubicBezTo>
                  <a:cubicBezTo>
                    <a:pt x="767" y="202"/>
                    <a:pt x="767" y="162"/>
                    <a:pt x="727" y="121"/>
                  </a:cubicBezTo>
                  <a:lnTo>
                    <a:pt x="485"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8" name="Google Shape;338;p9"/>
            <p:cNvSpPr/>
            <p:nvPr/>
          </p:nvSpPr>
          <p:spPr>
            <a:xfrm rot="-9401137">
              <a:off x="7796530" y="4806659"/>
              <a:ext cx="44036" cy="49733"/>
            </a:xfrm>
            <a:custGeom>
              <a:rect b="b" l="l" r="r" t="t"/>
              <a:pathLst>
                <a:path extrusionOk="0" h="1458" w="1291">
                  <a:moveTo>
                    <a:pt x="565" y="1"/>
                  </a:moveTo>
                  <a:lnTo>
                    <a:pt x="363" y="81"/>
                  </a:lnTo>
                  <a:lnTo>
                    <a:pt x="283" y="162"/>
                  </a:lnTo>
                  <a:lnTo>
                    <a:pt x="121" y="283"/>
                  </a:lnTo>
                  <a:lnTo>
                    <a:pt x="41" y="404"/>
                  </a:lnTo>
                  <a:cubicBezTo>
                    <a:pt x="0" y="606"/>
                    <a:pt x="0" y="807"/>
                    <a:pt x="41" y="968"/>
                  </a:cubicBezTo>
                  <a:cubicBezTo>
                    <a:pt x="151" y="1264"/>
                    <a:pt x="431" y="1458"/>
                    <a:pt x="725" y="1458"/>
                  </a:cubicBezTo>
                  <a:cubicBezTo>
                    <a:pt x="752" y="1458"/>
                    <a:pt x="779" y="1456"/>
                    <a:pt x="807" y="1452"/>
                  </a:cubicBezTo>
                  <a:lnTo>
                    <a:pt x="1008" y="1291"/>
                  </a:lnTo>
                  <a:lnTo>
                    <a:pt x="1250" y="888"/>
                  </a:lnTo>
                  <a:cubicBezTo>
                    <a:pt x="1291" y="727"/>
                    <a:pt x="1291" y="525"/>
                    <a:pt x="1250" y="364"/>
                  </a:cubicBezTo>
                  <a:lnTo>
                    <a:pt x="1210" y="243"/>
                  </a:lnTo>
                  <a:lnTo>
                    <a:pt x="1049" y="122"/>
                  </a:lnTo>
                  <a:lnTo>
                    <a:pt x="766"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9" name="Google Shape;339;p9"/>
            <p:cNvSpPr/>
            <p:nvPr/>
          </p:nvSpPr>
          <p:spPr>
            <a:xfrm rot="-9401137">
              <a:off x="8186471" y="4268264"/>
              <a:ext cx="78453" cy="95474"/>
            </a:xfrm>
            <a:custGeom>
              <a:rect b="b" l="l" r="r" t="t"/>
              <a:pathLst>
                <a:path extrusionOk="0" h="2799" w="2300">
                  <a:moveTo>
                    <a:pt x="1334" y="0"/>
                  </a:moveTo>
                  <a:cubicBezTo>
                    <a:pt x="1280" y="0"/>
                    <a:pt x="1225" y="5"/>
                    <a:pt x="1170" y="14"/>
                  </a:cubicBezTo>
                  <a:lnTo>
                    <a:pt x="807" y="296"/>
                  </a:lnTo>
                  <a:lnTo>
                    <a:pt x="726" y="417"/>
                  </a:lnTo>
                  <a:cubicBezTo>
                    <a:pt x="565" y="579"/>
                    <a:pt x="484" y="780"/>
                    <a:pt x="444" y="982"/>
                  </a:cubicBezTo>
                  <a:lnTo>
                    <a:pt x="283" y="1143"/>
                  </a:lnTo>
                  <a:lnTo>
                    <a:pt x="121" y="1466"/>
                  </a:lnTo>
                  <a:lnTo>
                    <a:pt x="81" y="1547"/>
                  </a:lnTo>
                  <a:cubicBezTo>
                    <a:pt x="41" y="1708"/>
                    <a:pt x="0" y="1869"/>
                    <a:pt x="41" y="2071"/>
                  </a:cubicBezTo>
                  <a:lnTo>
                    <a:pt x="283" y="2474"/>
                  </a:lnTo>
                  <a:lnTo>
                    <a:pt x="605" y="2676"/>
                  </a:lnTo>
                  <a:lnTo>
                    <a:pt x="726" y="2756"/>
                  </a:lnTo>
                  <a:cubicBezTo>
                    <a:pt x="826" y="2785"/>
                    <a:pt x="926" y="2798"/>
                    <a:pt x="1025" y="2798"/>
                  </a:cubicBezTo>
                  <a:cubicBezTo>
                    <a:pt x="1204" y="2798"/>
                    <a:pt x="1377" y="2754"/>
                    <a:pt x="1533" y="2676"/>
                  </a:cubicBezTo>
                  <a:lnTo>
                    <a:pt x="1775" y="2353"/>
                  </a:lnTo>
                  <a:lnTo>
                    <a:pt x="1896" y="2030"/>
                  </a:lnTo>
                  <a:lnTo>
                    <a:pt x="1896" y="1869"/>
                  </a:lnTo>
                  <a:lnTo>
                    <a:pt x="2138" y="1587"/>
                  </a:lnTo>
                  <a:lnTo>
                    <a:pt x="2299" y="1224"/>
                  </a:lnTo>
                  <a:lnTo>
                    <a:pt x="2259" y="740"/>
                  </a:lnTo>
                  <a:cubicBezTo>
                    <a:pt x="2152" y="275"/>
                    <a:pt x="1759" y="0"/>
                    <a:pt x="133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0" name="Google Shape;340;p9"/>
            <p:cNvSpPr/>
            <p:nvPr/>
          </p:nvSpPr>
          <p:spPr>
            <a:xfrm rot="-9401137">
              <a:off x="8578886" y="4060926"/>
              <a:ext cx="44070" cy="51404"/>
            </a:xfrm>
            <a:custGeom>
              <a:rect b="b" l="l" r="r" t="t"/>
              <a:pathLst>
                <a:path extrusionOk="0" h="1507" w="1292">
                  <a:moveTo>
                    <a:pt x="687" y="0"/>
                  </a:moveTo>
                  <a:cubicBezTo>
                    <a:pt x="487" y="0"/>
                    <a:pt x="297" y="84"/>
                    <a:pt x="162" y="252"/>
                  </a:cubicBezTo>
                  <a:cubicBezTo>
                    <a:pt x="41" y="494"/>
                    <a:pt x="1" y="776"/>
                    <a:pt x="82" y="1018"/>
                  </a:cubicBezTo>
                  <a:cubicBezTo>
                    <a:pt x="162" y="1220"/>
                    <a:pt x="283" y="1381"/>
                    <a:pt x="485" y="1462"/>
                  </a:cubicBezTo>
                  <a:cubicBezTo>
                    <a:pt x="546" y="1493"/>
                    <a:pt x="614" y="1506"/>
                    <a:pt x="683" y="1506"/>
                  </a:cubicBezTo>
                  <a:cubicBezTo>
                    <a:pt x="794" y="1506"/>
                    <a:pt x="909" y="1472"/>
                    <a:pt x="1009" y="1422"/>
                  </a:cubicBezTo>
                  <a:lnTo>
                    <a:pt x="1130" y="1260"/>
                  </a:lnTo>
                  <a:lnTo>
                    <a:pt x="1170" y="1099"/>
                  </a:lnTo>
                  <a:lnTo>
                    <a:pt x="1130" y="1059"/>
                  </a:lnTo>
                  <a:lnTo>
                    <a:pt x="1251" y="857"/>
                  </a:lnTo>
                  <a:lnTo>
                    <a:pt x="1291" y="575"/>
                  </a:lnTo>
                  <a:lnTo>
                    <a:pt x="1211" y="373"/>
                  </a:lnTo>
                  <a:lnTo>
                    <a:pt x="1130" y="252"/>
                  </a:lnTo>
                  <a:lnTo>
                    <a:pt x="928" y="91"/>
                  </a:lnTo>
                  <a:lnTo>
                    <a:pt x="807" y="10"/>
                  </a:lnTo>
                  <a:cubicBezTo>
                    <a:pt x="767" y="3"/>
                    <a:pt x="727" y="0"/>
                    <a:pt x="687"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1" name="Google Shape;341;p9"/>
            <p:cNvSpPr/>
            <p:nvPr/>
          </p:nvSpPr>
          <p:spPr>
            <a:xfrm rot="-9401137">
              <a:off x="8842326" y="4330236"/>
              <a:ext cx="78419" cy="83945"/>
            </a:xfrm>
            <a:custGeom>
              <a:rect b="b" l="l" r="r" t="t"/>
              <a:pathLst>
                <a:path extrusionOk="0" h="2461" w="2299">
                  <a:moveTo>
                    <a:pt x="1089" y="0"/>
                  </a:moveTo>
                  <a:cubicBezTo>
                    <a:pt x="363" y="242"/>
                    <a:pt x="0" y="1008"/>
                    <a:pt x="202" y="1734"/>
                  </a:cubicBezTo>
                  <a:cubicBezTo>
                    <a:pt x="282" y="1936"/>
                    <a:pt x="403" y="2097"/>
                    <a:pt x="524" y="2258"/>
                  </a:cubicBezTo>
                  <a:lnTo>
                    <a:pt x="807" y="2379"/>
                  </a:lnTo>
                  <a:lnTo>
                    <a:pt x="1049" y="2460"/>
                  </a:lnTo>
                  <a:lnTo>
                    <a:pt x="1331" y="2460"/>
                  </a:lnTo>
                  <a:lnTo>
                    <a:pt x="1855" y="2258"/>
                  </a:lnTo>
                  <a:lnTo>
                    <a:pt x="2178" y="1936"/>
                  </a:lnTo>
                  <a:lnTo>
                    <a:pt x="2299" y="1613"/>
                  </a:lnTo>
                  <a:lnTo>
                    <a:pt x="2299" y="1129"/>
                  </a:lnTo>
                  <a:lnTo>
                    <a:pt x="2138" y="484"/>
                  </a:lnTo>
                  <a:lnTo>
                    <a:pt x="1815" y="121"/>
                  </a:lnTo>
                  <a:lnTo>
                    <a:pt x="1533"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2" name="Google Shape;342;p9"/>
            <p:cNvSpPr/>
            <p:nvPr/>
          </p:nvSpPr>
          <p:spPr>
            <a:xfrm rot="-9401137">
              <a:off x="8342340" y="4307792"/>
              <a:ext cx="78453" cy="78556"/>
            </a:xfrm>
            <a:custGeom>
              <a:rect b="b" l="l" r="r" t="t"/>
              <a:pathLst>
                <a:path extrusionOk="0" h="2303" w="2300">
                  <a:moveTo>
                    <a:pt x="1056" y="1"/>
                  </a:moveTo>
                  <a:cubicBezTo>
                    <a:pt x="790" y="1"/>
                    <a:pt x="531" y="90"/>
                    <a:pt x="323" y="246"/>
                  </a:cubicBezTo>
                  <a:lnTo>
                    <a:pt x="121" y="569"/>
                  </a:lnTo>
                  <a:lnTo>
                    <a:pt x="0" y="851"/>
                  </a:lnTo>
                  <a:lnTo>
                    <a:pt x="0" y="1375"/>
                  </a:lnTo>
                  <a:cubicBezTo>
                    <a:pt x="202" y="1899"/>
                    <a:pt x="686" y="2262"/>
                    <a:pt x="1251" y="2303"/>
                  </a:cubicBezTo>
                  <a:lnTo>
                    <a:pt x="1372" y="2303"/>
                  </a:lnTo>
                  <a:lnTo>
                    <a:pt x="1734" y="2182"/>
                  </a:lnTo>
                  <a:lnTo>
                    <a:pt x="1976" y="2020"/>
                  </a:lnTo>
                  <a:lnTo>
                    <a:pt x="2178" y="1698"/>
                  </a:lnTo>
                  <a:cubicBezTo>
                    <a:pt x="2299" y="1415"/>
                    <a:pt x="2299" y="1133"/>
                    <a:pt x="2178" y="810"/>
                  </a:cubicBezTo>
                  <a:cubicBezTo>
                    <a:pt x="2057" y="488"/>
                    <a:pt x="1815" y="206"/>
                    <a:pt x="1492" y="85"/>
                  </a:cubicBezTo>
                  <a:cubicBezTo>
                    <a:pt x="1350" y="27"/>
                    <a:pt x="1202" y="1"/>
                    <a:pt x="105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3" name="Google Shape;343;p9"/>
            <p:cNvSpPr/>
            <p:nvPr/>
          </p:nvSpPr>
          <p:spPr>
            <a:xfrm rot="-9401137">
              <a:off x="8432563" y="4699764"/>
              <a:ext cx="64673" cy="68834"/>
            </a:xfrm>
            <a:custGeom>
              <a:rect b="b" l="l" r="r" t="t"/>
              <a:pathLst>
                <a:path extrusionOk="0" h="2018" w="1896">
                  <a:moveTo>
                    <a:pt x="766" y="1"/>
                  </a:moveTo>
                  <a:lnTo>
                    <a:pt x="565" y="82"/>
                  </a:lnTo>
                  <a:lnTo>
                    <a:pt x="282" y="364"/>
                  </a:lnTo>
                  <a:lnTo>
                    <a:pt x="81" y="767"/>
                  </a:lnTo>
                  <a:cubicBezTo>
                    <a:pt x="40" y="928"/>
                    <a:pt x="0" y="1090"/>
                    <a:pt x="40" y="1251"/>
                  </a:cubicBezTo>
                  <a:lnTo>
                    <a:pt x="282" y="1695"/>
                  </a:lnTo>
                  <a:lnTo>
                    <a:pt x="605" y="1896"/>
                  </a:lnTo>
                  <a:lnTo>
                    <a:pt x="766" y="1977"/>
                  </a:lnTo>
                  <a:cubicBezTo>
                    <a:pt x="847" y="2004"/>
                    <a:pt x="937" y="2017"/>
                    <a:pt x="1029" y="2017"/>
                  </a:cubicBezTo>
                  <a:cubicBezTo>
                    <a:pt x="1214" y="2017"/>
                    <a:pt x="1412" y="1964"/>
                    <a:pt x="1573" y="1856"/>
                  </a:cubicBezTo>
                  <a:lnTo>
                    <a:pt x="1815" y="1533"/>
                  </a:lnTo>
                  <a:lnTo>
                    <a:pt x="1895" y="1251"/>
                  </a:lnTo>
                  <a:lnTo>
                    <a:pt x="1895" y="807"/>
                  </a:lnTo>
                  <a:lnTo>
                    <a:pt x="1815" y="485"/>
                  </a:lnTo>
                  <a:lnTo>
                    <a:pt x="1492" y="162"/>
                  </a:lnTo>
                  <a:lnTo>
                    <a:pt x="1210"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4" name="Google Shape;344;p9"/>
            <p:cNvSpPr/>
            <p:nvPr/>
          </p:nvSpPr>
          <p:spPr>
            <a:xfrm rot="-9401137">
              <a:off x="8188068" y="4726169"/>
              <a:ext cx="70199" cy="74326"/>
            </a:xfrm>
            <a:custGeom>
              <a:rect b="b" l="l" r="r" t="t"/>
              <a:pathLst>
                <a:path extrusionOk="0" h="2179" w="2058">
                  <a:moveTo>
                    <a:pt x="928" y="1"/>
                  </a:moveTo>
                  <a:lnTo>
                    <a:pt x="565" y="82"/>
                  </a:lnTo>
                  <a:lnTo>
                    <a:pt x="364" y="203"/>
                  </a:lnTo>
                  <a:lnTo>
                    <a:pt x="162" y="445"/>
                  </a:lnTo>
                  <a:cubicBezTo>
                    <a:pt x="41" y="727"/>
                    <a:pt x="1" y="1049"/>
                    <a:pt x="122" y="1332"/>
                  </a:cubicBezTo>
                  <a:cubicBezTo>
                    <a:pt x="243" y="1695"/>
                    <a:pt x="525" y="2017"/>
                    <a:pt x="848" y="2179"/>
                  </a:cubicBezTo>
                  <a:lnTo>
                    <a:pt x="1251" y="2179"/>
                  </a:lnTo>
                  <a:lnTo>
                    <a:pt x="1574" y="2017"/>
                  </a:lnTo>
                  <a:lnTo>
                    <a:pt x="1856" y="1735"/>
                  </a:lnTo>
                  <a:cubicBezTo>
                    <a:pt x="2017" y="1412"/>
                    <a:pt x="2057" y="1049"/>
                    <a:pt x="1936" y="727"/>
                  </a:cubicBezTo>
                  <a:cubicBezTo>
                    <a:pt x="1775" y="283"/>
                    <a:pt x="1372" y="1"/>
                    <a:pt x="928"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5" name="Google Shape;345;p9"/>
            <p:cNvSpPr/>
            <p:nvPr/>
          </p:nvSpPr>
          <p:spPr>
            <a:xfrm rot="-9401137">
              <a:off x="8202719" y="4980051"/>
              <a:ext cx="78453" cy="77225"/>
            </a:xfrm>
            <a:custGeom>
              <a:rect b="b" l="l" r="r" t="t"/>
              <a:pathLst>
                <a:path extrusionOk="0" h="2264" w="2300">
                  <a:moveTo>
                    <a:pt x="1073" y="1"/>
                  </a:moveTo>
                  <a:cubicBezTo>
                    <a:pt x="663" y="1"/>
                    <a:pt x="268" y="236"/>
                    <a:pt x="81" y="610"/>
                  </a:cubicBezTo>
                  <a:lnTo>
                    <a:pt x="0" y="933"/>
                  </a:lnTo>
                  <a:lnTo>
                    <a:pt x="0" y="1215"/>
                  </a:lnTo>
                  <a:lnTo>
                    <a:pt x="121" y="1538"/>
                  </a:lnTo>
                  <a:cubicBezTo>
                    <a:pt x="323" y="1860"/>
                    <a:pt x="686" y="2143"/>
                    <a:pt x="1130" y="2264"/>
                  </a:cubicBezTo>
                  <a:lnTo>
                    <a:pt x="1452" y="2264"/>
                  </a:lnTo>
                  <a:lnTo>
                    <a:pt x="1694" y="2183"/>
                  </a:lnTo>
                  <a:lnTo>
                    <a:pt x="1977" y="1981"/>
                  </a:lnTo>
                  <a:cubicBezTo>
                    <a:pt x="2219" y="1659"/>
                    <a:pt x="2299" y="1215"/>
                    <a:pt x="2178" y="812"/>
                  </a:cubicBezTo>
                  <a:cubicBezTo>
                    <a:pt x="2017" y="368"/>
                    <a:pt x="1614" y="46"/>
                    <a:pt x="1170" y="5"/>
                  </a:cubicBezTo>
                  <a:cubicBezTo>
                    <a:pt x="1138" y="2"/>
                    <a:pt x="1106" y="1"/>
                    <a:pt x="107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6" name="Google Shape;346;p9"/>
            <p:cNvSpPr/>
            <p:nvPr/>
          </p:nvSpPr>
          <p:spPr>
            <a:xfrm rot="-9401137">
              <a:off x="9202198" y="4529604"/>
              <a:ext cx="53689" cy="53655"/>
            </a:xfrm>
            <a:custGeom>
              <a:rect b="b" l="l" r="r" t="t"/>
              <a:pathLst>
                <a:path extrusionOk="0" h="1573" w="1574">
                  <a:moveTo>
                    <a:pt x="726" y="0"/>
                  </a:moveTo>
                  <a:cubicBezTo>
                    <a:pt x="565" y="40"/>
                    <a:pt x="404" y="161"/>
                    <a:pt x="283" y="323"/>
                  </a:cubicBezTo>
                  <a:lnTo>
                    <a:pt x="202" y="363"/>
                  </a:lnTo>
                  <a:lnTo>
                    <a:pt x="41" y="686"/>
                  </a:lnTo>
                  <a:lnTo>
                    <a:pt x="0" y="887"/>
                  </a:lnTo>
                  <a:cubicBezTo>
                    <a:pt x="0" y="928"/>
                    <a:pt x="0" y="1008"/>
                    <a:pt x="41" y="1049"/>
                  </a:cubicBezTo>
                  <a:cubicBezTo>
                    <a:pt x="81" y="1250"/>
                    <a:pt x="242" y="1412"/>
                    <a:pt x="444" y="1533"/>
                  </a:cubicBezTo>
                  <a:cubicBezTo>
                    <a:pt x="538" y="1559"/>
                    <a:pt x="637" y="1573"/>
                    <a:pt x="735" y="1573"/>
                  </a:cubicBezTo>
                  <a:cubicBezTo>
                    <a:pt x="932" y="1573"/>
                    <a:pt x="1130" y="1519"/>
                    <a:pt x="1291" y="1412"/>
                  </a:cubicBezTo>
                  <a:lnTo>
                    <a:pt x="1452" y="1250"/>
                  </a:lnTo>
                  <a:lnTo>
                    <a:pt x="1573" y="928"/>
                  </a:lnTo>
                  <a:lnTo>
                    <a:pt x="1573" y="726"/>
                  </a:lnTo>
                  <a:lnTo>
                    <a:pt x="1573" y="645"/>
                  </a:lnTo>
                  <a:cubicBezTo>
                    <a:pt x="1493" y="403"/>
                    <a:pt x="1331" y="161"/>
                    <a:pt x="1130" y="40"/>
                  </a:cubicBezTo>
                  <a:lnTo>
                    <a:pt x="1009"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7" name="Google Shape;347;p9"/>
            <p:cNvSpPr/>
            <p:nvPr/>
          </p:nvSpPr>
          <p:spPr>
            <a:xfrm rot="-9401137">
              <a:off x="8611942" y="4755064"/>
              <a:ext cx="63309" cy="70949"/>
            </a:xfrm>
            <a:custGeom>
              <a:rect b="b" l="l" r="r" t="t"/>
              <a:pathLst>
                <a:path extrusionOk="0" h="2080" w="1856">
                  <a:moveTo>
                    <a:pt x="727" y="0"/>
                  </a:moveTo>
                  <a:lnTo>
                    <a:pt x="444" y="121"/>
                  </a:lnTo>
                  <a:lnTo>
                    <a:pt x="122" y="484"/>
                  </a:lnTo>
                  <a:lnTo>
                    <a:pt x="1" y="847"/>
                  </a:lnTo>
                  <a:lnTo>
                    <a:pt x="41" y="1331"/>
                  </a:lnTo>
                  <a:cubicBezTo>
                    <a:pt x="253" y="1966"/>
                    <a:pt x="646" y="2080"/>
                    <a:pt x="897" y="2080"/>
                  </a:cubicBezTo>
                  <a:cubicBezTo>
                    <a:pt x="981" y="2080"/>
                    <a:pt x="1049" y="2067"/>
                    <a:pt x="1090" y="2057"/>
                  </a:cubicBezTo>
                  <a:lnTo>
                    <a:pt x="1452" y="1775"/>
                  </a:lnTo>
                  <a:lnTo>
                    <a:pt x="1694" y="1412"/>
                  </a:lnTo>
                  <a:cubicBezTo>
                    <a:pt x="1815" y="1210"/>
                    <a:pt x="1856" y="968"/>
                    <a:pt x="1815" y="726"/>
                  </a:cubicBezTo>
                  <a:lnTo>
                    <a:pt x="1573" y="282"/>
                  </a:lnTo>
                  <a:lnTo>
                    <a:pt x="1251" y="81"/>
                  </a:lnTo>
                  <a:lnTo>
                    <a:pt x="727"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8" name="Google Shape;348;p9"/>
            <p:cNvSpPr/>
            <p:nvPr/>
          </p:nvSpPr>
          <p:spPr>
            <a:xfrm rot="-9401137">
              <a:off x="8074298" y="3971156"/>
              <a:ext cx="45401" cy="49562"/>
            </a:xfrm>
            <a:custGeom>
              <a:rect b="b" l="l" r="r" t="t"/>
              <a:pathLst>
                <a:path extrusionOk="0" h="1453" w="1331">
                  <a:moveTo>
                    <a:pt x="524" y="1"/>
                  </a:moveTo>
                  <a:lnTo>
                    <a:pt x="323" y="122"/>
                  </a:lnTo>
                  <a:lnTo>
                    <a:pt x="81" y="565"/>
                  </a:lnTo>
                  <a:cubicBezTo>
                    <a:pt x="40" y="686"/>
                    <a:pt x="0" y="807"/>
                    <a:pt x="40" y="928"/>
                  </a:cubicBezTo>
                  <a:lnTo>
                    <a:pt x="161" y="1130"/>
                  </a:lnTo>
                  <a:lnTo>
                    <a:pt x="484" y="1372"/>
                  </a:lnTo>
                  <a:cubicBezTo>
                    <a:pt x="605" y="1452"/>
                    <a:pt x="726" y="1452"/>
                    <a:pt x="847" y="1452"/>
                  </a:cubicBezTo>
                  <a:lnTo>
                    <a:pt x="1049" y="1291"/>
                  </a:lnTo>
                  <a:lnTo>
                    <a:pt x="1250" y="928"/>
                  </a:lnTo>
                  <a:cubicBezTo>
                    <a:pt x="1291" y="807"/>
                    <a:pt x="1331" y="686"/>
                    <a:pt x="1291" y="565"/>
                  </a:cubicBezTo>
                  <a:lnTo>
                    <a:pt x="1210" y="364"/>
                  </a:lnTo>
                  <a:lnTo>
                    <a:pt x="847" y="41"/>
                  </a:lnTo>
                  <a:cubicBezTo>
                    <a:pt x="726" y="1"/>
                    <a:pt x="605" y="1"/>
                    <a:pt x="52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9" name="Google Shape;349;p9"/>
            <p:cNvSpPr/>
            <p:nvPr/>
          </p:nvSpPr>
          <p:spPr>
            <a:xfrm rot="-9401137">
              <a:off x="9293731" y="4021821"/>
              <a:ext cx="35816" cy="28960"/>
            </a:xfrm>
            <a:custGeom>
              <a:rect b="b" l="l" r="r" t="t"/>
              <a:pathLst>
                <a:path extrusionOk="0" h="849" w="1050">
                  <a:moveTo>
                    <a:pt x="559" y="0"/>
                  </a:moveTo>
                  <a:cubicBezTo>
                    <a:pt x="496" y="0"/>
                    <a:pt x="430" y="13"/>
                    <a:pt x="364" y="41"/>
                  </a:cubicBezTo>
                  <a:cubicBezTo>
                    <a:pt x="122" y="122"/>
                    <a:pt x="1" y="364"/>
                    <a:pt x="41" y="646"/>
                  </a:cubicBezTo>
                  <a:lnTo>
                    <a:pt x="202" y="808"/>
                  </a:lnTo>
                  <a:cubicBezTo>
                    <a:pt x="283" y="835"/>
                    <a:pt x="368" y="848"/>
                    <a:pt x="453" y="848"/>
                  </a:cubicBezTo>
                  <a:cubicBezTo>
                    <a:pt x="623" y="848"/>
                    <a:pt x="794" y="794"/>
                    <a:pt x="928" y="687"/>
                  </a:cubicBezTo>
                  <a:lnTo>
                    <a:pt x="1049" y="404"/>
                  </a:lnTo>
                  <a:lnTo>
                    <a:pt x="1049" y="324"/>
                  </a:lnTo>
                  <a:cubicBezTo>
                    <a:pt x="956" y="138"/>
                    <a:pt x="769" y="0"/>
                    <a:pt x="559"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350" name="Google Shape;350;p9"/>
          <p:cNvSpPr/>
          <p:nvPr/>
        </p:nvSpPr>
        <p:spPr>
          <a:xfrm rot="-9527801">
            <a:off x="2260111" y="599227"/>
            <a:ext cx="13781" cy="17909"/>
          </a:xfrm>
          <a:custGeom>
            <a:rect b="b" l="l" r="r" t="t"/>
            <a:pathLst>
              <a:path extrusionOk="0" h="525" w="404">
                <a:moveTo>
                  <a:pt x="121" y="0"/>
                </a:moveTo>
                <a:lnTo>
                  <a:pt x="0" y="162"/>
                </a:lnTo>
                <a:cubicBezTo>
                  <a:pt x="0" y="202"/>
                  <a:pt x="0" y="202"/>
                  <a:pt x="0" y="242"/>
                </a:cubicBezTo>
                <a:cubicBezTo>
                  <a:pt x="0" y="323"/>
                  <a:pt x="0" y="363"/>
                  <a:pt x="0" y="404"/>
                </a:cubicBezTo>
                <a:lnTo>
                  <a:pt x="162" y="525"/>
                </a:lnTo>
                <a:cubicBezTo>
                  <a:pt x="242" y="525"/>
                  <a:pt x="323" y="444"/>
                  <a:pt x="363" y="363"/>
                </a:cubicBezTo>
                <a:cubicBezTo>
                  <a:pt x="404" y="283"/>
                  <a:pt x="404" y="202"/>
                  <a:pt x="363" y="162"/>
                </a:cubicBezTo>
                <a:cubicBezTo>
                  <a:pt x="323" y="41"/>
                  <a:pt x="242" y="0"/>
                  <a:pt x="121"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1" name="Google Shape;351;p9"/>
          <p:cNvSpPr/>
          <p:nvPr/>
        </p:nvSpPr>
        <p:spPr>
          <a:xfrm rot="-9527801">
            <a:off x="1709030" y="1717475"/>
            <a:ext cx="27528" cy="16544"/>
          </a:xfrm>
          <a:custGeom>
            <a:rect b="b" l="l" r="r" t="t"/>
            <a:pathLst>
              <a:path extrusionOk="0" h="485" w="807">
                <a:moveTo>
                  <a:pt x="283" y="0"/>
                </a:moveTo>
                <a:cubicBezTo>
                  <a:pt x="202" y="0"/>
                  <a:pt x="81" y="40"/>
                  <a:pt x="0" y="121"/>
                </a:cubicBezTo>
                <a:lnTo>
                  <a:pt x="81" y="363"/>
                </a:lnTo>
                <a:cubicBezTo>
                  <a:pt x="283" y="363"/>
                  <a:pt x="484" y="403"/>
                  <a:pt x="646" y="484"/>
                </a:cubicBezTo>
                <a:lnTo>
                  <a:pt x="807" y="282"/>
                </a:lnTo>
                <a:cubicBezTo>
                  <a:pt x="686" y="121"/>
                  <a:pt x="484" y="0"/>
                  <a:pt x="283"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2" name="Google Shape;352;p9"/>
          <p:cNvSpPr/>
          <p:nvPr/>
        </p:nvSpPr>
        <p:spPr>
          <a:xfrm rot="-9527801">
            <a:off x="1476603" y="1884155"/>
            <a:ext cx="13781" cy="11598"/>
          </a:xfrm>
          <a:custGeom>
            <a:rect b="b" l="l" r="r" t="t"/>
            <a:pathLst>
              <a:path extrusionOk="0" h="340" w="404">
                <a:moveTo>
                  <a:pt x="266" y="1"/>
                </a:moveTo>
                <a:cubicBezTo>
                  <a:pt x="245" y="1"/>
                  <a:pt x="223" y="6"/>
                  <a:pt x="202" y="17"/>
                </a:cubicBezTo>
                <a:cubicBezTo>
                  <a:pt x="121" y="17"/>
                  <a:pt x="40" y="97"/>
                  <a:pt x="0" y="178"/>
                </a:cubicBezTo>
                <a:cubicBezTo>
                  <a:pt x="0" y="218"/>
                  <a:pt x="0" y="299"/>
                  <a:pt x="0" y="339"/>
                </a:cubicBezTo>
                <a:lnTo>
                  <a:pt x="161" y="299"/>
                </a:lnTo>
                <a:lnTo>
                  <a:pt x="161" y="339"/>
                </a:lnTo>
                <a:cubicBezTo>
                  <a:pt x="161" y="339"/>
                  <a:pt x="282" y="218"/>
                  <a:pt x="282" y="218"/>
                </a:cubicBezTo>
                <a:lnTo>
                  <a:pt x="282" y="178"/>
                </a:lnTo>
                <a:lnTo>
                  <a:pt x="403" y="97"/>
                </a:lnTo>
                <a:cubicBezTo>
                  <a:pt x="374" y="38"/>
                  <a:pt x="323" y="1"/>
                  <a:pt x="26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353" name="Google Shape;353;p9"/>
          <p:cNvGrpSpPr/>
          <p:nvPr/>
        </p:nvGrpSpPr>
        <p:grpSpPr>
          <a:xfrm rot="-734960">
            <a:off x="7457458" y="3409331"/>
            <a:ext cx="1321248" cy="2086090"/>
            <a:chOff x="3774651" y="3335219"/>
            <a:chExt cx="1496659" cy="2317501"/>
          </a:xfrm>
        </p:grpSpPr>
        <p:sp>
          <p:nvSpPr>
            <p:cNvPr id="354" name="Google Shape;354;p9"/>
            <p:cNvSpPr/>
            <p:nvPr/>
          </p:nvSpPr>
          <p:spPr>
            <a:xfrm rot="-6495022">
              <a:off x="3931979" y="4877370"/>
              <a:ext cx="1463322" cy="122594"/>
            </a:xfrm>
            <a:custGeom>
              <a:rect b="b" l="l" r="r" t="t"/>
              <a:pathLst>
                <a:path extrusionOk="0" h="3594" w="42899">
                  <a:moveTo>
                    <a:pt x="23678" y="1"/>
                  </a:moveTo>
                  <a:cubicBezTo>
                    <a:pt x="21774" y="1"/>
                    <a:pt x="19864" y="63"/>
                    <a:pt x="17935" y="201"/>
                  </a:cubicBezTo>
                  <a:cubicBezTo>
                    <a:pt x="12288" y="604"/>
                    <a:pt x="6642" y="1572"/>
                    <a:pt x="1158" y="3064"/>
                  </a:cubicBezTo>
                  <a:lnTo>
                    <a:pt x="149" y="3347"/>
                  </a:lnTo>
                  <a:cubicBezTo>
                    <a:pt x="0" y="3384"/>
                    <a:pt x="23" y="3593"/>
                    <a:pt x="123" y="3593"/>
                  </a:cubicBezTo>
                  <a:cubicBezTo>
                    <a:pt x="131" y="3593"/>
                    <a:pt x="140" y="3592"/>
                    <a:pt x="149" y="3589"/>
                  </a:cubicBezTo>
                  <a:lnTo>
                    <a:pt x="190" y="3589"/>
                  </a:lnTo>
                  <a:cubicBezTo>
                    <a:pt x="2892" y="2782"/>
                    <a:pt x="5675" y="2137"/>
                    <a:pt x="8498" y="1612"/>
                  </a:cubicBezTo>
                  <a:cubicBezTo>
                    <a:pt x="11240" y="1128"/>
                    <a:pt x="14023" y="725"/>
                    <a:pt x="16846" y="524"/>
                  </a:cubicBezTo>
                  <a:cubicBezTo>
                    <a:pt x="19177" y="321"/>
                    <a:pt x="21536" y="231"/>
                    <a:pt x="23900" y="231"/>
                  </a:cubicBezTo>
                  <a:cubicBezTo>
                    <a:pt x="24358" y="231"/>
                    <a:pt x="24816" y="235"/>
                    <a:pt x="25274" y="241"/>
                  </a:cubicBezTo>
                  <a:cubicBezTo>
                    <a:pt x="28057" y="282"/>
                    <a:pt x="30799" y="483"/>
                    <a:pt x="33542" y="846"/>
                  </a:cubicBezTo>
                  <a:cubicBezTo>
                    <a:pt x="36284" y="1169"/>
                    <a:pt x="39027" y="1653"/>
                    <a:pt x="41688" y="2298"/>
                  </a:cubicBezTo>
                  <a:lnTo>
                    <a:pt x="42656" y="2540"/>
                  </a:lnTo>
                  <a:cubicBezTo>
                    <a:pt x="42818" y="2540"/>
                    <a:pt x="42898" y="2338"/>
                    <a:pt x="42777" y="2298"/>
                  </a:cubicBezTo>
                  <a:cubicBezTo>
                    <a:pt x="40075" y="1653"/>
                    <a:pt x="37373" y="1128"/>
                    <a:pt x="34671" y="766"/>
                  </a:cubicBezTo>
                  <a:cubicBezTo>
                    <a:pt x="31888" y="362"/>
                    <a:pt x="29106" y="120"/>
                    <a:pt x="26323" y="40"/>
                  </a:cubicBezTo>
                  <a:cubicBezTo>
                    <a:pt x="25442" y="14"/>
                    <a:pt x="24561" y="1"/>
                    <a:pt x="23678" y="1"/>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5" name="Google Shape;355;p9"/>
            <p:cNvSpPr/>
            <p:nvPr/>
          </p:nvSpPr>
          <p:spPr>
            <a:xfrm rot="-6495022">
              <a:off x="3844267" y="4433258"/>
              <a:ext cx="708483" cy="658988"/>
            </a:xfrm>
            <a:custGeom>
              <a:rect b="b" l="l" r="r" t="t"/>
              <a:pathLst>
                <a:path extrusionOk="0" h="19319" w="20770">
                  <a:moveTo>
                    <a:pt x="20770" y="1"/>
                  </a:moveTo>
                  <a:lnTo>
                    <a:pt x="20770" y="1"/>
                  </a:lnTo>
                  <a:cubicBezTo>
                    <a:pt x="19399" y="485"/>
                    <a:pt x="18148" y="1170"/>
                    <a:pt x="17059" y="2098"/>
                  </a:cubicBezTo>
                  <a:lnTo>
                    <a:pt x="8873" y="8026"/>
                  </a:lnTo>
                  <a:cubicBezTo>
                    <a:pt x="6977" y="9357"/>
                    <a:pt x="5162" y="10809"/>
                    <a:pt x="3509" y="12382"/>
                  </a:cubicBezTo>
                  <a:cubicBezTo>
                    <a:pt x="1613" y="14277"/>
                    <a:pt x="0" y="16939"/>
                    <a:pt x="646" y="19318"/>
                  </a:cubicBezTo>
                  <a:lnTo>
                    <a:pt x="726" y="19238"/>
                  </a:lnTo>
                  <a:cubicBezTo>
                    <a:pt x="5122" y="17302"/>
                    <a:pt x="9397" y="14922"/>
                    <a:pt x="13027" y="11777"/>
                  </a:cubicBezTo>
                  <a:cubicBezTo>
                    <a:pt x="16656" y="8591"/>
                    <a:pt x="19600" y="4517"/>
                    <a:pt x="20770" y="1"/>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6" name="Google Shape;356;p9"/>
            <p:cNvSpPr/>
            <p:nvPr/>
          </p:nvSpPr>
          <p:spPr>
            <a:xfrm rot="-6495022">
              <a:off x="3604079" y="3882601"/>
              <a:ext cx="1412838" cy="359631"/>
            </a:xfrm>
            <a:custGeom>
              <a:rect b="b" l="l" r="r" t="t"/>
              <a:pathLst>
                <a:path extrusionOk="0" h="10543" w="41419">
                  <a:moveTo>
                    <a:pt x="18469" y="1"/>
                  </a:moveTo>
                  <a:cubicBezTo>
                    <a:pt x="12280" y="1"/>
                    <a:pt x="4717" y="2412"/>
                    <a:pt x="1" y="5503"/>
                  </a:cubicBezTo>
                  <a:cubicBezTo>
                    <a:pt x="3469" y="7923"/>
                    <a:pt x="7865" y="8891"/>
                    <a:pt x="12180" y="9536"/>
                  </a:cubicBezTo>
                  <a:cubicBezTo>
                    <a:pt x="16798" y="10211"/>
                    <a:pt x="21453" y="10543"/>
                    <a:pt x="26107" y="10543"/>
                  </a:cubicBezTo>
                  <a:cubicBezTo>
                    <a:pt x="28403" y="10543"/>
                    <a:pt x="30699" y="10462"/>
                    <a:pt x="32990" y="10302"/>
                  </a:cubicBezTo>
                  <a:cubicBezTo>
                    <a:pt x="35853" y="10101"/>
                    <a:pt x="38838" y="9738"/>
                    <a:pt x="41419" y="8326"/>
                  </a:cubicBezTo>
                  <a:cubicBezTo>
                    <a:pt x="41419" y="7963"/>
                    <a:pt x="41015" y="7721"/>
                    <a:pt x="40693" y="7600"/>
                  </a:cubicBezTo>
                  <a:lnTo>
                    <a:pt x="28150" y="2438"/>
                  </a:lnTo>
                  <a:cubicBezTo>
                    <a:pt x="26497" y="1712"/>
                    <a:pt x="24803" y="1067"/>
                    <a:pt x="23029" y="543"/>
                  </a:cubicBezTo>
                  <a:cubicBezTo>
                    <a:pt x="21658" y="171"/>
                    <a:pt x="20112" y="1"/>
                    <a:pt x="18469" y="1"/>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7" name="Google Shape;357;p9"/>
            <p:cNvSpPr/>
            <p:nvPr/>
          </p:nvSpPr>
          <p:spPr>
            <a:xfrm rot="-6495022">
              <a:off x="4385102" y="4261007"/>
              <a:ext cx="796523" cy="577224"/>
            </a:xfrm>
            <a:custGeom>
              <a:rect b="b" l="l" r="r" t="t"/>
              <a:pathLst>
                <a:path extrusionOk="0" h="16922" w="23351">
                  <a:moveTo>
                    <a:pt x="81" y="0"/>
                  </a:moveTo>
                  <a:cubicBezTo>
                    <a:pt x="0" y="4719"/>
                    <a:pt x="2823" y="8953"/>
                    <a:pt x="6655" y="11615"/>
                  </a:cubicBezTo>
                  <a:cubicBezTo>
                    <a:pt x="10446" y="14236"/>
                    <a:pt x="15124" y="15567"/>
                    <a:pt x="19762" y="16616"/>
                  </a:cubicBezTo>
                  <a:cubicBezTo>
                    <a:pt x="20501" y="16769"/>
                    <a:pt x="21257" y="16922"/>
                    <a:pt x="22019" y="16922"/>
                  </a:cubicBezTo>
                  <a:cubicBezTo>
                    <a:pt x="22461" y="16922"/>
                    <a:pt x="22906" y="16870"/>
                    <a:pt x="23351" y="16737"/>
                  </a:cubicBezTo>
                  <a:cubicBezTo>
                    <a:pt x="19842" y="13631"/>
                    <a:pt x="16576" y="10365"/>
                    <a:pt x="13511" y="6897"/>
                  </a:cubicBezTo>
                  <a:cubicBezTo>
                    <a:pt x="10405" y="3428"/>
                    <a:pt x="4840" y="1008"/>
                    <a:pt x="162"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8" name="Google Shape;358;p9"/>
            <p:cNvSpPr/>
            <p:nvPr/>
          </p:nvSpPr>
          <p:spPr>
            <a:xfrm rot="-6495022">
              <a:off x="4329475" y="5043464"/>
              <a:ext cx="345339" cy="515893"/>
            </a:xfrm>
            <a:custGeom>
              <a:rect b="b" l="l" r="r" t="t"/>
              <a:pathLst>
                <a:path extrusionOk="0" h="15124" w="10124">
                  <a:moveTo>
                    <a:pt x="9881" y="0"/>
                  </a:moveTo>
                  <a:lnTo>
                    <a:pt x="9881" y="0"/>
                  </a:lnTo>
                  <a:cubicBezTo>
                    <a:pt x="6050" y="3186"/>
                    <a:pt x="2985" y="7179"/>
                    <a:pt x="969" y="11696"/>
                  </a:cubicBezTo>
                  <a:cubicBezTo>
                    <a:pt x="444" y="12825"/>
                    <a:pt x="1" y="14156"/>
                    <a:pt x="646" y="15124"/>
                  </a:cubicBezTo>
                  <a:cubicBezTo>
                    <a:pt x="3227" y="13511"/>
                    <a:pt x="5405" y="10688"/>
                    <a:pt x="7179" y="8268"/>
                  </a:cubicBezTo>
                  <a:cubicBezTo>
                    <a:pt x="8994" y="5808"/>
                    <a:pt x="10123" y="2864"/>
                    <a:pt x="9881"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9" name="Google Shape;359;p9"/>
            <p:cNvSpPr/>
            <p:nvPr/>
          </p:nvSpPr>
          <p:spPr>
            <a:xfrm rot="-6495022">
              <a:off x="4813019" y="4963338"/>
              <a:ext cx="359085" cy="468615"/>
            </a:xfrm>
            <a:custGeom>
              <a:rect b="b" l="l" r="r" t="t"/>
              <a:pathLst>
                <a:path extrusionOk="0" h="13738" w="10527">
                  <a:moveTo>
                    <a:pt x="1612" y="1"/>
                  </a:moveTo>
                  <a:cubicBezTo>
                    <a:pt x="1196" y="1"/>
                    <a:pt x="752" y="81"/>
                    <a:pt x="283" y="267"/>
                  </a:cubicBezTo>
                  <a:lnTo>
                    <a:pt x="243" y="267"/>
                  </a:lnTo>
                  <a:cubicBezTo>
                    <a:pt x="1" y="3332"/>
                    <a:pt x="969" y="6397"/>
                    <a:pt x="2985" y="8777"/>
                  </a:cubicBezTo>
                  <a:cubicBezTo>
                    <a:pt x="5002" y="11076"/>
                    <a:pt x="7623" y="12810"/>
                    <a:pt x="10527" y="13737"/>
                  </a:cubicBezTo>
                  <a:cubicBezTo>
                    <a:pt x="9518" y="10995"/>
                    <a:pt x="8389" y="8293"/>
                    <a:pt x="7220" y="5591"/>
                  </a:cubicBezTo>
                  <a:cubicBezTo>
                    <a:pt x="6776" y="4502"/>
                    <a:pt x="6211" y="3453"/>
                    <a:pt x="5486" y="2485"/>
                  </a:cubicBezTo>
                  <a:cubicBezTo>
                    <a:pt x="4762" y="1565"/>
                    <a:pt x="3449" y="1"/>
                    <a:pt x="1612" y="1"/>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360" name="Google Shape;360;p9"/>
          <p:cNvGrpSpPr/>
          <p:nvPr/>
        </p:nvGrpSpPr>
        <p:grpSpPr>
          <a:xfrm flipH="1" rot="1743742">
            <a:off x="-587043" y="-415109"/>
            <a:ext cx="2736082" cy="2821342"/>
            <a:chOff x="5408726" y="-757760"/>
            <a:chExt cx="3819204" cy="3162113"/>
          </a:xfrm>
        </p:grpSpPr>
        <p:sp>
          <p:nvSpPr>
            <p:cNvPr id="361" name="Google Shape;361;p9"/>
            <p:cNvSpPr/>
            <p:nvPr/>
          </p:nvSpPr>
          <p:spPr>
            <a:xfrm rot="-8862877">
              <a:off x="7383307" y="-580692"/>
              <a:ext cx="1336874" cy="2119307"/>
            </a:xfrm>
            <a:custGeom>
              <a:rect b="b" l="l" r="r" t="t"/>
              <a:pathLst>
                <a:path extrusionOk="0" h="66092" w="41716">
                  <a:moveTo>
                    <a:pt x="41443" y="0"/>
                  </a:moveTo>
                  <a:cubicBezTo>
                    <a:pt x="41399" y="0"/>
                    <a:pt x="41353" y="19"/>
                    <a:pt x="41308" y="64"/>
                  </a:cubicBezTo>
                  <a:cubicBezTo>
                    <a:pt x="37557" y="3613"/>
                    <a:pt x="33968" y="7364"/>
                    <a:pt x="30580" y="11276"/>
                  </a:cubicBezTo>
                  <a:cubicBezTo>
                    <a:pt x="27192" y="15187"/>
                    <a:pt x="24006" y="19220"/>
                    <a:pt x="21022" y="23455"/>
                  </a:cubicBezTo>
                  <a:cubicBezTo>
                    <a:pt x="18078" y="27609"/>
                    <a:pt x="15336" y="31924"/>
                    <a:pt x="12835" y="36320"/>
                  </a:cubicBezTo>
                  <a:cubicBezTo>
                    <a:pt x="10335" y="40756"/>
                    <a:pt x="8036" y="45313"/>
                    <a:pt x="5979" y="49951"/>
                  </a:cubicBezTo>
                  <a:cubicBezTo>
                    <a:pt x="3963" y="54549"/>
                    <a:pt x="2148" y="59267"/>
                    <a:pt x="616" y="64066"/>
                  </a:cubicBezTo>
                  <a:cubicBezTo>
                    <a:pt x="454" y="64631"/>
                    <a:pt x="253" y="65236"/>
                    <a:pt x="51" y="65800"/>
                  </a:cubicBezTo>
                  <a:cubicBezTo>
                    <a:pt x="0" y="65978"/>
                    <a:pt x="141" y="66092"/>
                    <a:pt x="272" y="66092"/>
                  </a:cubicBezTo>
                  <a:cubicBezTo>
                    <a:pt x="350" y="66092"/>
                    <a:pt x="424" y="66052"/>
                    <a:pt x="454" y="65962"/>
                  </a:cubicBezTo>
                  <a:cubicBezTo>
                    <a:pt x="1946" y="61163"/>
                    <a:pt x="3640" y="56444"/>
                    <a:pt x="5616" y="51847"/>
                  </a:cubicBezTo>
                  <a:cubicBezTo>
                    <a:pt x="7593" y="47209"/>
                    <a:pt x="9770" y="42692"/>
                    <a:pt x="12230" y="38296"/>
                  </a:cubicBezTo>
                  <a:cubicBezTo>
                    <a:pt x="14690" y="33819"/>
                    <a:pt x="17352" y="29464"/>
                    <a:pt x="20296" y="25229"/>
                  </a:cubicBezTo>
                  <a:cubicBezTo>
                    <a:pt x="23200" y="20995"/>
                    <a:pt x="26305" y="16922"/>
                    <a:pt x="29612" y="13010"/>
                  </a:cubicBezTo>
                  <a:cubicBezTo>
                    <a:pt x="32919" y="9057"/>
                    <a:pt x="36468" y="5307"/>
                    <a:pt x="40178" y="1677"/>
                  </a:cubicBezTo>
                  <a:cubicBezTo>
                    <a:pt x="40662" y="1234"/>
                    <a:pt x="41106" y="790"/>
                    <a:pt x="41590" y="387"/>
                  </a:cubicBezTo>
                  <a:cubicBezTo>
                    <a:pt x="41715" y="230"/>
                    <a:pt x="41597" y="0"/>
                    <a:pt x="41443" y="0"/>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2" name="Google Shape;362;p9"/>
            <p:cNvSpPr/>
            <p:nvPr/>
          </p:nvSpPr>
          <p:spPr>
            <a:xfrm rot="-8862877">
              <a:off x="7690931" y="569134"/>
              <a:ext cx="442057" cy="1440662"/>
            </a:xfrm>
            <a:custGeom>
              <a:rect b="b" l="l" r="r" t="t"/>
              <a:pathLst>
                <a:path extrusionOk="0" h="44928" w="13794">
                  <a:moveTo>
                    <a:pt x="687" y="0"/>
                  </a:moveTo>
                  <a:cubicBezTo>
                    <a:pt x="1" y="2380"/>
                    <a:pt x="203" y="4800"/>
                    <a:pt x="404" y="7179"/>
                  </a:cubicBezTo>
                  <a:cubicBezTo>
                    <a:pt x="888" y="12825"/>
                    <a:pt x="1412" y="18431"/>
                    <a:pt x="1937" y="24077"/>
                  </a:cubicBezTo>
                  <a:cubicBezTo>
                    <a:pt x="2259" y="27908"/>
                    <a:pt x="2622" y="31780"/>
                    <a:pt x="3671" y="35490"/>
                  </a:cubicBezTo>
                  <a:cubicBezTo>
                    <a:pt x="4881" y="39765"/>
                    <a:pt x="7583" y="44120"/>
                    <a:pt x="12180" y="44927"/>
                  </a:cubicBezTo>
                  <a:lnTo>
                    <a:pt x="12140" y="44766"/>
                  </a:lnTo>
                  <a:cubicBezTo>
                    <a:pt x="13350" y="36619"/>
                    <a:pt x="13793" y="28352"/>
                    <a:pt x="12261" y="20488"/>
                  </a:cubicBezTo>
                  <a:cubicBezTo>
                    <a:pt x="10688" y="12623"/>
                    <a:pt x="6938" y="5082"/>
                    <a:pt x="687"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3" name="Google Shape;363;p9"/>
            <p:cNvSpPr/>
            <p:nvPr/>
          </p:nvSpPr>
          <p:spPr>
            <a:xfrm rot="-8862877">
              <a:off x="5839609" y="209075"/>
              <a:ext cx="1499224" cy="1961446"/>
            </a:xfrm>
            <a:custGeom>
              <a:rect b="b" l="l" r="r" t="t"/>
              <a:pathLst>
                <a:path extrusionOk="0" h="61169" w="46782">
                  <a:moveTo>
                    <a:pt x="46325" y="0"/>
                  </a:moveTo>
                  <a:cubicBezTo>
                    <a:pt x="45820" y="0"/>
                    <a:pt x="45266" y="338"/>
                    <a:pt x="44806" y="675"/>
                  </a:cubicBezTo>
                  <a:lnTo>
                    <a:pt x="23754" y="15920"/>
                  </a:lnTo>
                  <a:cubicBezTo>
                    <a:pt x="20891" y="17896"/>
                    <a:pt x="18108" y="20074"/>
                    <a:pt x="15487" y="22372"/>
                  </a:cubicBezTo>
                  <a:cubicBezTo>
                    <a:pt x="5969" y="31003"/>
                    <a:pt x="0" y="49110"/>
                    <a:pt x="403" y="61169"/>
                  </a:cubicBezTo>
                  <a:cubicBezTo>
                    <a:pt x="7864" y="57620"/>
                    <a:pt x="13873" y="51692"/>
                    <a:pt x="19277" y="45562"/>
                  </a:cubicBezTo>
                  <a:cubicBezTo>
                    <a:pt x="27747" y="35963"/>
                    <a:pt x="35207" y="25478"/>
                    <a:pt x="41539" y="14347"/>
                  </a:cubicBezTo>
                  <a:cubicBezTo>
                    <a:pt x="44080" y="9830"/>
                    <a:pt x="46500" y="5071"/>
                    <a:pt x="46782" y="111"/>
                  </a:cubicBezTo>
                  <a:cubicBezTo>
                    <a:pt x="46637" y="33"/>
                    <a:pt x="46483" y="0"/>
                    <a:pt x="46325"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4" name="Google Shape;364;p9"/>
            <p:cNvSpPr/>
            <p:nvPr/>
          </p:nvSpPr>
          <p:spPr>
            <a:xfrm rot="-8862877">
              <a:off x="6543898" y="4873"/>
              <a:ext cx="1631066" cy="808256"/>
            </a:xfrm>
            <a:custGeom>
              <a:rect b="b" l="l" r="r" t="t"/>
              <a:pathLst>
                <a:path extrusionOk="0" h="25206" w="50896">
                  <a:moveTo>
                    <a:pt x="50896" y="0"/>
                  </a:moveTo>
                  <a:lnTo>
                    <a:pt x="50896" y="0"/>
                  </a:lnTo>
                  <a:cubicBezTo>
                    <a:pt x="42306" y="3025"/>
                    <a:pt x="33635" y="5646"/>
                    <a:pt x="24803" y="7784"/>
                  </a:cubicBezTo>
                  <a:cubicBezTo>
                    <a:pt x="16011" y="9921"/>
                    <a:pt x="6413" y="16616"/>
                    <a:pt x="0" y="23028"/>
                  </a:cubicBezTo>
                  <a:cubicBezTo>
                    <a:pt x="3192" y="24532"/>
                    <a:pt x="6744" y="25205"/>
                    <a:pt x="10391" y="25205"/>
                  </a:cubicBezTo>
                  <a:cubicBezTo>
                    <a:pt x="15547" y="25205"/>
                    <a:pt x="20895" y="23860"/>
                    <a:pt x="25690" y="21617"/>
                  </a:cubicBezTo>
                  <a:cubicBezTo>
                    <a:pt x="33836" y="17826"/>
                    <a:pt x="40692" y="11696"/>
                    <a:pt x="47105" y="5364"/>
                  </a:cubicBezTo>
                  <a:cubicBezTo>
                    <a:pt x="48678" y="3791"/>
                    <a:pt x="50331" y="2097"/>
                    <a:pt x="50896"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5" name="Google Shape;365;p9"/>
            <p:cNvSpPr/>
            <p:nvPr/>
          </p:nvSpPr>
          <p:spPr>
            <a:xfrm rot="-8862877">
              <a:off x="8543788" y="305593"/>
              <a:ext cx="496312" cy="811431"/>
            </a:xfrm>
            <a:custGeom>
              <a:rect b="b" l="l" r="r" t="t"/>
              <a:pathLst>
                <a:path extrusionOk="0" h="25305" w="15487">
                  <a:moveTo>
                    <a:pt x="0" y="1"/>
                  </a:moveTo>
                  <a:lnTo>
                    <a:pt x="0" y="1"/>
                  </a:lnTo>
                  <a:cubicBezTo>
                    <a:pt x="1371" y="8187"/>
                    <a:pt x="4880" y="15890"/>
                    <a:pt x="10163" y="22262"/>
                  </a:cubicBezTo>
                  <a:cubicBezTo>
                    <a:pt x="11418" y="23783"/>
                    <a:pt x="13067" y="25304"/>
                    <a:pt x="15110" y="25304"/>
                  </a:cubicBezTo>
                  <a:cubicBezTo>
                    <a:pt x="15234" y="25304"/>
                    <a:pt x="15360" y="25298"/>
                    <a:pt x="15486" y="25287"/>
                  </a:cubicBezTo>
                  <a:cubicBezTo>
                    <a:pt x="15486" y="20165"/>
                    <a:pt x="12986" y="14761"/>
                    <a:pt x="10808" y="10204"/>
                  </a:cubicBezTo>
                  <a:cubicBezTo>
                    <a:pt x="8631" y="5687"/>
                    <a:pt x="4920" y="1775"/>
                    <a:pt x="0" y="1"/>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6" name="Google Shape;366;p9"/>
            <p:cNvSpPr/>
            <p:nvPr/>
          </p:nvSpPr>
          <p:spPr>
            <a:xfrm rot="-8862877">
              <a:off x="7915650" y="-206795"/>
              <a:ext cx="1041721" cy="304082"/>
            </a:xfrm>
            <a:custGeom>
              <a:rect b="b" l="l" r="r" t="t"/>
              <a:pathLst>
                <a:path extrusionOk="0" h="9483" w="32506">
                  <a:moveTo>
                    <a:pt x="13758" y="0"/>
                  </a:moveTo>
                  <a:cubicBezTo>
                    <a:pt x="12132" y="0"/>
                    <a:pt x="10513" y="136"/>
                    <a:pt x="8913" y="393"/>
                  </a:cubicBezTo>
                  <a:cubicBezTo>
                    <a:pt x="6131" y="957"/>
                    <a:pt x="888" y="2087"/>
                    <a:pt x="1" y="6725"/>
                  </a:cubicBezTo>
                  <a:cubicBezTo>
                    <a:pt x="3227" y="8596"/>
                    <a:pt x="7056" y="9482"/>
                    <a:pt x="10971" y="9482"/>
                  </a:cubicBezTo>
                  <a:cubicBezTo>
                    <a:pt x="12879" y="9482"/>
                    <a:pt x="14807" y="9272"/>
                    <a:pt x="16697" y="8862"/>
                  </a:cubicBezTo>
                  <a:cubicBezTo>
                    <a:pt x="22464" y="7652"/>
                    <a:pt x="27868" y="4708"/>
                    <a:pt x="32506" y="1038"/>
                  </a:cubicBezTo>
                  <a:cubicBezTo>
                    <a:pt x="26940" y="595"/>
                    <a:pt x="21375" y="232"/>
                    <a:pt x="15769" y="70"/>
                  </a:cubicBezTo>
                  <a:cubicBezTo>
                    <a:pt x="15098" y="23"/>
                    <a:pt x="14428" y="0"/>
                    <a:pt x="13758"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7" name="Google Shape;367;p9"/>
            <p:cNvSpPr/>
            <p:nvPr/>
          </p:nvSpPr>
          <p:spPr>
            <a:xfrm rot="-8862877">
              <a:off x="6110253" y="364212"/>
              <a:ext cx="1196284" cy="1569824"/>
            </a:xfrm>
            <a:custGeom>
              <a:rect b="b" l="l" r="r" t="t"/>
              <a:pathLst>
                <a:path extrusionOk="0" h="48956" w="37329">
                  <a:moveTo>
                    <a:pt x="571" y="48769"/>
                  </a:moveTo>
                  <a:cubicBezTo>
                    <a:pt x="568" y="48769"/>
                    <a:pt x="564" y="48771"/>
                    <a:pt x="558" y="48778"/>
                  </a:cubicBezTo>
                  <a:cubicBezTo>
                    <a:pt x="558" y="48799"/>
                    <a:pt x="561" y="48806"/>
                    <a:pt x="564" y="48806"/>
                  </a:cubicBezTo>
                  <a:cubicBezTo>
                    <a:pt x="572" y="48806"/>
                    <a:pt x="582" y="48769"/>
                    <a:pt x="571" y="48769"/>
                  </a:cubicBezTo>
                  <a:close/>
                  <a:moveTo>
                    <a:pt x="36932" y="1"/>
                  </a:moveTo>
                  <a:cubicBezTo>
                    <a:pt x="36878" y="1"/>
                    <a:pt x="36823" y="18"/>
                    <a:pt x="36773" y="60"/>
                  </a:cubicBezTo>
                  <a:cubicBezTo>
                    <a:pt x="32055" y="4214"/>
                    <a:pt x="27619" y="8650"/>
                    <a:pt x="23465" y="13369"/>
                  </a:cubicBezTo>
                  <a:cubicBezTo>
                    <a:pt x="19875" y="17482"/>
                    <a:pt x="16448" y="21757"/>
                    <a:pt x="13302" y="26234"/>
                  </a:cubicBezTo>
                  <a:cubicBezTo>
                    <a:pt x="10721" y="29783"/>
                    <a:pt x="8341" y="33493"/>
                    <a:pt x="6083" y="37284"/>
                  </a:cubicBezTo>
                  <a:cubicBezTo>
                    <a:pt x="4591" y="39865"/>
                    <a:pt x="3099" y="42486"/>
                    <a:pt x="1727" y="45188"/>
                  </a:cubicBezTo>
                  <a:cubicBezTo>
                    <a:pt x="1163" y="46277"/>
                    <a:pt x="558" y="47406"/>
                    <a:pt x="114" y="48576"/>
                  </a:cubicBezTo>
                  <a:lnTo>
                    <a:pt x="74" y="48657"/>
                  </a:lnTo>
                  <a:cubicBezTo>
                    <a:pt x="0" y="48829"/>
                    <a:pt x="151" y="48956"/>
                    <a:pt x="308" y="48956"/>
                  </a:cubicBezTo>
                  <a:cubicBezTo>
                    <a:pt x="408" y="48956"/>
                    <a:pt x="511" y="48904"/>
                    <a:pt x="558" y="48778"/>
                  </a:cubicBezTo>
                  <a:lnTo>
                    <a:pt x="639" y="48657"/>
                  </a:lnTo>
                  <a:cubicBezTo>
                    <a:pt x="719" y="48455"/>
                    <a:pt x="800" y="48294"/>
                    <a:pt x="881" y="48092"/>
                  </a:cubicBezTo>
                  <a:cubicBezTo>
                    <a:pt x="1203" y="47406"/>
                    <a:pt x="1526" y="46721"/>
                    <a:pt x="1889" y="46035"/>
                  </a:cubicBezTo>
                  <a:cubicBezTo>
                    <a:pt x="3139" y="43535"/>
                    <a:pt x="4470" y="41075"/>
                    <a:pt x="5922" y="38615"/>
                  </a:cubicBezTo>
                  <a:cubicBezTo>
                    <a:pt x="8019" y="34985"/>
                    <a:pt x="10318" y="31436"/>
                    <a:pt x="12737" y="27968"/>
                  </a:cubicBezTo>
                  <a:cubicBezTo>
                    <a:pt x="15762" y="23572"/>
                    <a:pt x="19029" y="19337"/>
                    <a:pt x="22537" y="15264"/>
                  </a:cubicBezTo>
                  <a:cubicBezTo>
                    <a:pt x="26530" y="10586"/>
                    <a:pt x="30805" y="6150"/>
                    <a:pt x="35362" y="1996"/>
                  </a:cubicBezTo>
                  <a:cubicBezTo>
                    <a:pt x="35926" y="1472"/>
                    <a:pt x="36531" y="947"/>
                    <a:pt x="37136" y="423"/>
                  </a:cubicBezTo>
                  <a:cubicBezTo>
                    <a:pt x="37328" y="263"/>
                    <a:pt x="37139" y="1"/>
                    <a:pt x="36932" y="1"/>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8" name="Google Shape;368;p9"/>
            <p:cNvSpPr/>
            <p:nvPr/>
          </p:nvSpPr>
          <p:spPr>
            <a:xfrm rot="-8862877">
              <a:off x="7782147" y="723446"/>
              <a:ext cx="283809" cy="1220946"/>
            </a:xfrm>
            <a:custGeom>
              <a:rect b="b" l="l" r="r" t="t"/>
              <a:pathLst>
                <a:path extrusionOk="0" h="38076" w="8856">
                  <a:moveTo>
                    <a:pt x="346" y="1"/>
                  </a:moveTo>
                  <a:cubicBezTo>
                    <a:pt x="174" y="1"/>
                    <a:pt x="1" y="175"/>
                    <a:pt x="111" y="368"/>
                  </a:cubicBezTo>
                  <a:cubicBezTo>
                    <a:pt x="555" y="1296"/>
                    <a:pt x="918" y="2224"/>
                    <a:pt x="1200" y="3232"/>
                  </a:cubicBezTo>
                  <a:cubicBezTo>
                    <a:pt x="2168" y="6216"/>
                    <a:pt x="2854" y="9281"/>
                    <a:pt x="3337" y="12387"/>
                  </a:cubicBezTo>
                  <a:cubicBezTo>
                    <a:pt x="3741" y="14806"/>
                    <a:pt x="4023" y="17226"/>
                    <a:pt x="4225" y="19646"/>
                  </a:cubicBezTo>
                  <a:cubicBezTo>
                    <a:pt x="4467" y="22065"/>
                    <a:pt x="4668" y="24445"/>
                    <a:pt x="5031" y="26865"/>
                  </a:cubicBezTo>
                  <a:cubicBezTo>
                    <a:pt x="5394" y="29768"/>
                    <a:pt x="6080" y="32632"/>
                    <a:pt x="7048" y="35374"/>
                  </a:cubicBezTo>
                  <a:cubicBezTo>
                    <a:pt x="7290" y="36019"/>
                    <a:pt x="7572" y="36665"/>
                    <a:pt x="7895" y="37270"/>
                  </a:cubicBezTo>
                  <a:cubicBezTo>
                    <a:pt x="8016" y="37512"/>
                    <a:pt x="8177" y="37754"/>
                    <a:pt x="8338" y="37995"/>
                  </a:cubicBezTo>
                  <a:cubicBezTo>
                    <a:pt x="8385" y="38052"/>
                    <a:pt x="8441" y="38075"/>
                    <a:pt x="8496" y="38075"/>
                  </a:cubicBezTo>
                  <a:cubicBezTo>
                    <a:pt x="8678" y="38075"/>
                    <a:pt x="8856" y="37818"/>
                    <a:pt x="8701" y="37633"/>
                  </a:cubicBezTo>
                  <a:cubicBezTo>
                    <a:pt x="8690" y="37610"/>
                    <a:pt x="8685" y="37603"/>
                    <a:pt x="8683" y="37603"/>
                  </a:cubicBezTo>
                  <a:cubicBezTo>
                    <a:pt x="8679" y="37603"/>
                    <a:pt x="8683" y="37621"/>
                    <a:pt x="8679" y="37621"/>
                  </a:cubicBezTo>
                  <a:cubicBezTo>
                    <a:pt x="8677" y="37621"/>
                    <a:pt x="8672" y="37614"/>
                    <a:pt x="8661" y="37592"/>
                  </a:cubicBezTo>
                  <a:cubicBezTo>
                    <a:pt x="8621" y="37471"/>
                    <a:pt x="8500" y="37350"/>
                    <a:pt x="8459" y="37229"/>
                  </a:cubicBezTo>
                  <a:cubicBezTo>
                    <a:pt x="8177" y="36745"/>
                    <a:pt x="7895" y="36221"/>
                    <a:pt x="7693" y="35656"/>
                  </a:cubicBezTo>
                  <a:cubicBezTo>
                    <a:pt x="6765" y="33156"/>
                    <a:pt x="6080" y="30535"/>
                    <a:pt x="5677" y="27873"/>
                  </a:cubicBezTo>
                  <a:cubicBezTo>
                    <a:pt x="4870" y="23154"/>
                    <a:pt x="4709" y="18315"/>
                    <a:pt x="4023" y="13596"/>
                  </a:cubicBezTo>
                  <a:cubicBezTo>
                    <a:pt x="3539" y="10249"/>
                    <a:pt x="2854" y="6942"/>
                    <a:pt x="1886" y="3716"/>
                  </a:cubicBezTo>
                  <a:cubicBezTo>
                    <a:pt x="1644" y="2869"/>
                    <a:pt x="1321" y="2022"/>
                    <a:pt x="998" y="1215"/>
                  </a:cubicBezTo>
                  <a:cubicBezTo>
                    <a:pt x="877" y="852"/>
                    <a:pt x="716" y="489"/>
                    <a:pt x="555" y="167"/>
                  </a:cubicBezTo>
                  <a:lnTo>
                    <a:pt x="555" y="126"/>
                  </a:lnTo>
                  <a:cubicBezTo>
                    <a:pt x="504" y="38"/>
                    <a:pt x="425" y="1"/>
                    <a:pt x="346" y="1"/>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9" name="Google Shape;369;p9"/>
            <p:cNvSpPr/>
            <p:nvPr/>
          </p:nvSpPr>
          <p:spPr>
            <a:xfrm rot="-8862877">
              <a:off x="6835627" y="156324"/>
              <a:ext cx="1270184" cy="524376"/>
            </a:xfrm>
            <a:custGeom>
              <a:rect b="b" l="l" r="r" t="t"/>
              <a:pathLst>
                <a:path extrusionOk="0" h="16353" w="39635">
                  <a:moveTo>
                    <a:pt x="39238" y="1"/>
                  </a:moveTo>
                  <a:cubicBezTo>
                    <a:pt x="39184" y="1"/>
                    <a:pt x="39129" y="18"/>
                    <a:pt x="39079" y="60"/>
                  </a:cubicBezTo>
                  <a:cubicBezTo>
                    <a:pt x="35571" y="2681"/>
                    <a:pt x="31860" y="5020"/>
                    <a:pt x="27989" y="7077"/>
                  </a:cubicBezTo>
                  <a:cubicBezTo>
                    <a:pt x="21980" y="10183"/>
                    <a:pt x="15608" y="12602"/>
                    <a:pt x="9034" y="14256"/>
                  </a:cubicBezTo>
                  <a:cubicBezTo>
                    <a:pt x="7018" y="14740"/>
                    <a:pt x="5001" y="15183"/>
                    <a:pt x="2945" y="15506"/>
                  </a:cubicBezTo>
                  <a:cubicBezTo>
                    <a:pt x="2340" y="15587"/>
                    <a:pt x="1735" y="15667"/>
                    <a:pt x="1130" y="15748"/>
                  </a:cubicBezTo>
                  <a:lnTo>
                    <a:pt x="847" y="15788"/>
                  </a:lnTo>
                  <a:lnTo>
                    <a:pt x="323" y="15788"/>
                  </a:lnTo>
                  <a:cubicBezTo>
                    <a:pt x="1" y="15829"/>
                    <a:pt x="1" y="16313"/>
                    <a:pt x="323" y="16313"/>
                  </a:cubicBezTo>
                  <a:lnTo>
                    <a:pt x="283" y="16353"/>
                  </a:lnTo>
                  <a:cubicBezTo>
                    <a:pt x="1009" y="16272"/>
                    <a:pt x="1735" y="16192"/>
                    <a:pt x="2461" y="16071"/>
                  </a:cubicBezTo>
                  <a:cubicBezTo>
                    <a:pt x="4396" y="15788"/>
                    <a:pt x="6332" y="15425"/>
                    <a:pt x="8228" y="14982"/>
                  </a:cubicBezTo>
                  <a:cubicBezTo>
                    <a:pt x="11131" y="14296"/>
                    <a:pt x="13954" y="13449"/>
                    <a:pt x="16737" y="12481"/>
                  </a:cubicBezTo>
                  <a:cubicBezTo>
                    <a:pt x="20246" y="11271"/>
                    <a:pt x="23633" y="9820"/>
                    <a:pt x="26940" y="8166"/>
                  </a:cubicBezTo>
                  <a:cubicBezTo>
                    <a:pt x="30852" y="6190"/>
                    <a:pt x="34562" y="3972"/>
                    <a:pt x="38071" y="1431"/>
                  </a:cubicBezTo>
                  <a:cubicBezTo>
                    <a:pt x="38555" y="1108"/>
                    <a:pt x="38999" y="746"/>
                    <a:pt x="39442" y="423"/>
                  </a:cubicBezTo>
                  <a:cubicBezTo>
                    <a:pt x="39634" y="263"/>
                    <a:pt x="39445" y="1"/>
                    <a:pt x="39238" y="1"/>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0" name="Google Shape;370;p9"/>
            <p:cNvSpPr/>
            <p:nvPr/>
          </p:nvSpPr>
          <p:spPr>
            <a:xfrm rot="-8862877">
              <a:off x="8097980" y="-67933"/>
              <a:ext cx="759162" cy="110564"/>
            </a:xfrm>
            <a:custGeom>
              <a:rect b="b" l="l" r="r" t="t"/>
              <a:pathLst>
                <a:path extrusionOk="0" h="3448" w="23689">
                  <a:moveTo>
                    <a:pt x="23378" y="1"/>
                  </a:moveTo>
                  <a:cubicBezTo>
                    <a:pt x="23348" y="1"/>
                    <a:pt x="23315" y="7"/>
                    <a:pt x="23280" y="20"/>
                  </a:cubicBezTo>
                  <a:cubicBezTo>
                    <a:pt x="18723" y="1633"/>
                    <a:pt x="13964" y="2601"/>
                    <a:pt x="9124" y="2883"/>
                  </a:cubicBezTo>
                  <a:cubicBezTo>
                    <a:pt x="8489" y="2924"/>
                    <a:pt x="7854" y="2944"/>
                    <a:pt x="7219" y="2944"/>
                  </a:cubicBezTo>
                  <a:cubicBezTo>
                    <a:pt x="5316" y="2944"/>
                    <a:pt x="3418" y="2762"/>
                    <a:pt x="1542" y="2399"/>
                  </a:cubicBezTo>
                  <a:cubicBezTo>
                    <a:pt x="1180" y="2319"/>
                    <a:pt x="776" y="2198"/>
                    <a:pt x="413" y="2077"/>
                  </a:cubicBezTo>
                  <a:cubicBezTo>
                    <a:pt x="378" y="2064"/>
                    <a:pt x="345" y="2058"/>
                    <a:pt x="315" y="2058"/>
                  </a:cubicBezTo>
                  <a:cubicBezTo>
                    <a:pt x="69" y="2058"/>
                    <a:pt x="0" y="2457"/>
                    <a:pt x="252" y="2601"/>
                  </a:cubicBezTo>
                  <a:lnTo>
                    <a:pt x="292" y="2601"/>
                  </a:lnTo>
                  <a:cubicBezTo>
                    <a:pt x="1502" y="2964"/>
                    <a:pt x="2752" y="3206"/>
                    <a:pt x="4003" y="3287"/>
                  </a:cubicBezTo>
                  <a:cubicBezTo>
                    <a:pt x="5186" y="3394"/>
                    <a:pt x="6369" y="3448"/>
                    <a:pt x="7549" y="3448"/>
                  </a:cubicBezTo>
                  <a:cubicBezTo>
                    <a:pt x="9909" y="3448"/>
                    <a:pt x="12257" y="3233"/>
                    <a:pt x="14569" y="2803"/>
                  </a:cubicBezTo>
                  <a:cubicBezTo>
                    <a:pt x="17593" y="2278"/>
                    <a:pt x="20537" y="1512"/>
                    <a:pt x="23401" y="504"/>
                  </a:cubicBezTo>
                  <a:cubicBezTo>
                    <a:pt x="23688" y="396"/>
                    <a:pt x="23624" y="1"/>
                    <a:pt x="23378" y="1"/>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1" name="Google Shape;371;p9"/>
            <p:cNvSpPr/>
            <p:nvPr/>
          </p:nvSpPr>
          <p:spPr>
            <a:xfrm rot="-8862877">
              <a:off x="8593371" y="371233"/>
              <a:ext cx="398954" cy="662292"/>
            </a:xfrm>
            <a:custGeom>
              <a:rect b="b" l="l" r="r" t="t"/>
              <a:pathLst>
                <a:path extrusionOk="0" h="20654" w="12449">
                  <a:moveTo>
                    <a:pt x="326" y="1"/>
                  </a:moveTo>
                  <a:cubicBezTo>
                    <a:pt x="163" y="1"/>
                    <a:pt x="0" y="175"/>
                    <a:pt x="83" y="369"/>
                  </a:cubicBezTo>
                  <a:cubicBezTo>
                    <a:pt x="2180" y="5047"/>
                    <a:pt x="4519" y="9604"/>
                    <a:pt x="7181" y="14040"/>
                  </a:cubicBezTo>
                  <a:cubicBezTo>
                    <a:pt x="8391" y="16057"/>
                    <a:pt x="9722" y="18033"/>
                    <a:pt x="11254" y="19848"/>
                  </a:cubicBezTo>
                  <a:cubicBezTo>
                    <a:pt x="11456" y="20090"/>
                    <a:pt x="11658" y="20331"/>
                    <a:pt x="11900" y="20573"/>
                  </a:cubicBezTo>
                  <a:cubicBezTo>
                    <a:pt x="11956" y="20630"/>
                    <a:pt x="12019" y="20653"/>
                    <a:pt x="12079" y="20653"/>
                  </a:cubicBezTo>
                  <a:cubicBezTo>
                    <a:pt x="12278" y="20653"/>
                    <a:pt x="12448" y="20396"/>
                    <a:pt x="12263" y="20211"/>
                  </a:cubicBezTo>
                  <a:cubicBezTo>
                    <a:pt x="11537" y="19485"/>
                    <a:pt x="10891" y="18678"/>
                    <a:pt x="10286" y="17831"/>
                  </a:cubicBezTo>
                  <a:cubicBezTo>
                    <a:pt x="8270" y="14968"/>
                    <a:pt x="6415" y="11983"/>
                    <a:pt x="4842" y="8878"/>
                  </a:cubicBezTo>
                  <a:cubicBezTo>
                    <a:pt x="3310" y="6015"/>
                    <a:pt x="1858" y="3071"/>
                    <a:pt x="527" y="127"/>
                  </a:cubicBezTo>
                  <a:cubicBezTo>
                    <a:pt x="476" y="38"/>
                    <a:pt x="401" y="1"/>
                    <a:pt x="326" y="1"/>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372" name="Google Shape;372;p9"/>
          <p:cNvSpPr/>
          <p:nvPr/>
        </p:nvSpPr>
        <p:spPr>
          <a:xfrm rot="-5400000">
            <a:off x="1723769" y="1174220"/>
            <a:ext cx="380111" cy="378732"/>
          </a:xfrm>
          <a:custGeom>
            <a:rect b="b" l="l" r="r" t="t"/>
            <a:pathLst>
              <a:path extrusionOk="0" h="6897" w="6897">
                <a:moveTo>
                  <a:pt x="3469" y="1"/>
                </a:moveTo>
                <a:cubicBezTo>
                  <a:pt x="1573" y="1"/>
                  <a:pt x="1" y="1533"/>
                  <a:pt x="1" y="3429"/>
                </a:cubicBezTo>
                <a:cubicBezTo>
                  <a:pt x="1" y="5364"/>
                  <a:pt x="1573" y="6897"/>
                  <a:pt x="3469" y="6897"/>
                </a:cubicBezTo>
                <a:cubicBezTo>
                  <a:pt x="5364" y="6897"/>
                  <a:pt x="6897" y="5364"/>
                  <a:pt x="6897" y="3429"/>
                </a:cubicBezTo>
                <a:cubicBezTo>
                  <a:pt x="6897" y="1533"/>
                  <a:pt x="5364" y="1"/>
                  <a:pt x="3469" y="1"/>
                </a:cubicBezTo>
                <a:close/>
              </a:path>
            </a:pathLst>
          </a:custGeom>
          <a:solidFill>
            <a:schemeClr val="accent5">
              <a:alpha val="843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373" name="Google Shape;373;p9"/>
          <p:cNvGrpSpPr/>
          <p:nvPr/>
        </p:nvGrpSpPr>
        <p:grpSpPr>
          <a:xfrm flipH="1" rot="-217754">
            <a:off x="6248304" y="-1043454"/>
            <a:ext cx="3577395" cy="4171645"/>
            <a:chOff x="-664267" y="-780406"/>
            <a:chExt cx="3577375" cy="4171622"/>
          </a:xfrm>
        </p:grpSpPr>
        <p:sp>
          <p:nvSpPr>
            <p:cNvPr id="374" name="Google Shape;374;p9"/>
            <p:cNvSpPr/>
            <p:nvPr/>
          </p:nvSpPr>
          <p:spPr>
            <a:xfrm rot="-9527801">
              <a:off x="-112352" y="-452067"/>
              <a:ext cx="2473547" cy="3514945"/>
            </a:xfrm>
            <a:custGeom>
              <a:rect b="b" l="l" r="r" t="t"/>
              <a:pathLst>
                <a:path extrusionOk="0" h="103042" w="72513">
                  <a:moveTo>
                    <a:pt x="56380" y="1"/>
                  </a:moveTo>
                  <a:cubicBezTo>
                    <a:pt x="45008" y="20044"/>
                    <a:pt x="21415" y="28675"/>
                    <a:pt x="9679" y="48436"/>
                  </a:cubicBezTo>
                  <a:cubicBezTo>
                    <a:pt x="1" y="64648"/>
                    <a:pt x="444" y="87273"/>
                    <a:pt x="10728" y="103042"/>
                  </a:cubicBezTo>
                  <a:lnTo>
                    <a:pt x="22504" y="99815"/>
                  </a:lnTo>
                  <a:cubicBezTo>
                    <a:pt x="21496" y="98323"/>
                    <a:pt x="21657" y="96266"/>
                    <a:pt x="21940" y="94451"/>
                  </a:cubicBezTo>
                  <a:cubicBezTo>
                    <a:pt x="23391" y="86144"/>
                    <a:pt x="27908" y="78562"/>
                    <a:pt x="34240" y="73682"/>
                  </a:cubicBezTo>
                  <a:cubicBezTo>
                    <a:pt x="43556" y="66584"/>
                    <a:pt x="56138" y="65495"/>
                    <a:pt x="64608" y="57268"/>
                  </a:cubicBezTo>
                  <a:cubicBezTo>
                    <a:pt x="68721" y="53235"/>
                    <a:pt x="71463" y="47992"/>
                    <a:pt x="72512" y="42346"/>
                  </a:cubicBezTo>
                  <a:lnTo>
                    <a:pt x="56380"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5" name="Google Shape;375;p9"/>
            <p:cNvSpPr/>
            <p:nvPr/>
          </p:nvSpPr>
          <p:spPr>
            <a:xfrm rot="-9527801">
              <a:off x="1067809" y="1094508"/>
              <a:ext cx="16544" cy="9688"/>
            </a:xfrm>
            <a:custGeom>
              <a:rect b="b" l="l" r="r" t="t"/>
              <a:pathLst>
                <a:path extrusionOk="0" h="284" w="485">
                  <a:moveTo>
                    <a:pt x="445" y="1"/>
                  </a:moveTo>
                  <a:lnTo>
                    <a:pt x="324" y="41"/>
                  </a:lnTo>
                  <a:cubicBezTo>
                    <a:pt x="283" y="41"/>
                    <a:pt x="253" y="31"/>
                    <a:pt x="218" y="31"/>
                  </a:cubicBezTo>
                  <a:cubicBezTo>
                    <a:pt x="182" y="31"/>
                    <a:pt x="142" y="41"/>
                    <a:pt x="82" y="81"/>
                  </a:cubicBezTo>
                  <a:lnTo>
                    <a:pt x="82" y="122"/>
                  </a:lnTo>
                  <a:lnTo>
                    <a:pt x="1" y="162"/>
                  </a:lnTo>
                  <a:cubicBezTo>
                    <a:pt x="1" y="202"/>
                    <a:pt x="41" y="243"/>
                    <a:pt x="82" y="283"/>
                  </a:cubicBezTo>
                  <a:lnTo>
                    <a:pt x="283" y="283"/>
                  </a:lnTo>
                  <a:cubicBezTo>
                    <a:pt x="404" y="243"/>
                    <a:pt x="485" y="122"/>
                    <a:pt x="44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6" name="Google Shape;376;p9"/>
            <p:cNvSpPr/>
            <p:nvPr/>
          </p:nvSpPr>
          <p:spPr>
            <a:xfrm rot="-9527801">
              <a:off x="1469052" y="1387158"/>
              <a:ext cx="15180" cy="10199"/>
            </a:xfrm>
            <a:custGeom>
              <a:rect b="b" l="l" r="r" t="t"/>
              <a:pathLst>
                <a:path extrusionOk="0" h="299" w="445">
                  <a:moveTo>
                    <a:pt x="251" y="1"/>
                  </a:moveTo>
                  <a:cubicBezTo>
                    <a:pt x="222" y="1"/>
                    <a:pt x="192" y="6"/>
                    <a:pt x="162" y="16"/>
                  </a:cubicBezTo>
                  <a:cubicBezTo>
                    <a:pt x="121" y="16"/>
                    <a:pt x="81" y="56"/>
                    <a:pt x="41" y="97"/>
                  </a:cubicBezTo>
                  <a:cubicBezTo>
                    <a:pt x="0" y="177"/>
                    <a:pt x="0" y="258"/>
                    <a:pt x="0" y="298"/>
                  </a:cubicBezTo>
                  <a:lnTo>
                    <a:pt x="162" y="258"/>
                  </a:lnTo>
                  <a:cubicBezTo>
                    <a:pt x="162" y="258"/>
                    <a:pt x="198" y="276"/>
                    <a:pt x="245" y="276"/>
                  </a:cubicBezTo>
                  <a:cubicBezTo>
                    <a:pt x="269" y="276"/>
                    <a:pt x="296" y="272"/>
                    <a:pt x="323" y="258"/>
                  </a:cubicBezTo>
                  <a:cubicBezTo>
                    <a:pt x="323" y="258"/>
                    <a:pt x="323" y="218"/>
                    <a:pt x="323" y="218"/>
                  </a:cubicBezTo>
                  <a:lnTo>
                    <a:pt x="444" y="137"/>
                  </a:lnTo>
                  <a:cubicBezTo>
                    <a:pt x="414" y="46"/>
                    <a:pt x="338" y="1"/>
                    <a:pt x="25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7" name="Google Shape;377;p9"/>
            <p:cNvSpPr/>
            <p:nvPr/>
          </p:nvSpPr>
          <p:spPr>
            <a:xfrm rot="-9527801">
              <a:off x="1386086" y="423441"/>
              <a:ext cx="19273" cy="15726"/>
            </a:xfrm>
            <a:custGeom>
              <a:rect b="b" l="l" r="r" t="t"/>
              <a:pathLst>
                <a:path extrusionOk="0" h="461" w="565">
                  <a:moveTo>
                    <a:pt x="284" y="0"/>
                  </a:moveTo>
                  <a:cubicBezTo>
                    <a:pt x="215" y="0"/>
                    <a:pt x="138" y="29"/>
                    <a:pt x="81" y="57"/>
                  </a:cubicBezTo>
                  <a:lnTo>
                    <a:pt x="0" y="218"/>
                  </a:lnTo>
                  <a:lnTo>
                    <a:pt x="81" y="380"/>
                  </a:lnTo>
                  <a:lnTo>
                    <a:pt x="242" y="460"/>
                  </a:lnTo>
                  <a:cubicBezTo>
                    <a:pt x="323" y="420"/>
                    <a:pt x="363" y="380"/>
                    <a:pt x="403" y="339"/>
                  </a:cubicBezTo>
                  <a:cubicBezTo>
                    <a:pt x="484" y="339"/>
                    <a:pt x="524" y="299"/>
                    <a:pt x="565" y="218"/>
                  </a:cubicBezTo>
                  <a:lnTo>
                    <a:pt x="444" y="17"/>
                  </a:lnTo>
                  <a:lnTo>
                    <a:pt x="363" y="17"/>
                  </a:lnTo>
                  <a:cubicBezTo>
                    <a:pt x="339" y="5"/>
                    <a:pt x="312" y="0"/>
                    <a:pt x="28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8" name="Google Shape;378;p9"/>
            <p:cNvSpPr/>
            <p:nvPr/>
          </p:nvSpPr>
          <p:spPr>
            <a:xfrm rot="-9527801">
              <a:off x="2017466" y="332224"/>
              <a:ext cx="17909" cy="16067"/>
            </a:xfrm>
            <a:custGeom>
              <a:rect b="b" l="l" r="r" t="t"/>
              <a:pathLst>
                <a:path extrusionOk="0" h="471" w="525">
                  <a:moveTo>
                    <a:pt x="283" y="0"/>
                  </a:moveTo>
                  <a:cubicBezTo>
                    <a:pt x="122" y="0"/>
                    <a:pt x="1" y="162"/>
                    <a:pt x="41" y="363"/>
                  </a:cubicBezTo>
                  <a:lnTo>
                    <a:pt x="122" y="444"/>
                  </a:lnTo>
                  <a:cubicBezTo>
                    <a:pt x="155" y="461"/>
                    <a:pt x="202" y="471"/>
                    <a:pt x="252" y="471"/>
                  </a:cubicBezTo>
                  <a:cubicBezTo>
                    <a:pt x="322" y="471"/>
                    <a:pt x="397" y="451"/>
                    <a:pt x="444" y="404"/>
                  </a:cubicBezTo>
                  <a:cubicBezTo>
                    <a:pt x="525" y="323"/>
                    <a:pt x="525" y="242"/>
                    <a:pt x="525" y="202"/>
                  </a:cubicBezTo>
                  <a:lnTo>
                    <a:pt x="404" y="81"/>
                  </a:lnTo>
                  <a:lnTo>
                    <a:pt x="444" y="81"/>
                  </a:lnTo>
                  <a:lnTo>
                    <a:pt x="283"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9" name="Google Shape;379;p9"/>
            <p:cNvSpPr/>
            <p:nvPr/>
          </p:nvSpPr>
          <p:spPr>
            <a:xfrm rot="-9527801">
              <a:off x="1934750" y="616557"/>
              <a:ext cx="22070" cy="26641"/>
            </a:xfrm>
            <a:custGeom>
              <a:rect b="b" l="l" r="r" t="t"/>
              <a:pathLst>
                <a:path extrusionOk="0" h="781" w="647">
                  <a:moveTo>
                    <a:pt x="347" y="1"/>
                  </a:moveTo>
                  <a:cubicBezTo>
                    <a:pt x="322" y="1"/>
                    <a:pt x="300" y="5"/>
                    <a:pt x="283" y="14"/>
                  </a:cubicBezTo>
                  <a:lnTo>
                    <a:pt x="203" y="14"/>
                  </a:lnTo>
                  <a:lnTo>
                    <a:pt x="82" y="94"/>
                  </a:lnTo>
                  <a:lnTo>
                    <a:pt x="41" y="175"/>
                  </a:lnTo>
                  <a:cubicBezTo>
                    <a:pt x="1" y="256"/>
                    <a:pt x="1" y="377"/>
                    <a:pt x="41" y="498"/>
                  </a:cubicBezTo>
                  <a:cubicBezTo>
                    <a:pt x="82" y="619"/>
                    <a:pt x="243" y="740"/>
                    <a:pt x="364" y="780"/>
                  </a:cubicBezTo>
                  <a:lnTo>
                    <a:pt x="525" y="699"/>
                  </a:lnTo>
                  <a:lnTo>
                    <a:pt x="646" y="538"/>
                  </a:lnTo>
                  <a:lnTo>
                    <a:pt x="646" y="336"/>
                  </a:lnTo>
                  <a:lnTo>
                    <a:pt x="646" y="296"/>
                  </a:lnTo>
                  <a:cubicBezTo>
                    <a:pt x="582" y="72"/>
                    <a:pt x="442" y="1"/>
                    <a:pt x="347"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0" name="Google Shape;380;p9"/>
            <p:cNvSpPr/>
            <p:nvPr/>
          </p:nvSpPr>
          <p:spPr>
            <a:xfrm rot="-9527801">
              <a:off x="1761762" y="482213"/>
              <a:ext cx="12417" cy="14020"/>
            </a:xfrm>
            <a:custGeom>
              <a:rect b="b" l="l" r="r" t="t"/>
              <a:pathLst>
                <a:path extrusionOk="0" h="411" w="364">
                  <a:moveTo>
                    <a:pt x="172" y="1"/>
                  </a:moveTo>
                  <a:cubicBezTo>
                    <a:pt x="156" y="1"/>
                    <a:pt x="140" y="3"/>
                    <a:pt x="122" y="7"/>
                  </a:cubicBezTo>
                  <a:lnTo>
                    <a:pt x="82" y="88"/>
                  </a:lnTo>
                  <a:lnTo>
                    <a:pt x="1" y="249"/>
                  </a:lnTo>
                  <a:cubicBezTo>
                    <a:pt x="1" y="290"/>
                    <a:pt x="41" y="370"/>
                    <a:pt x="122" y="410"/>
                  </a:cubicBezTo>
                  <a:cubicBezTo>
                    <a:pt x="203" y="410"/>
                    <a:pt x="243" y="410"/>
                    <a:pt x="324" y="370"/>
                  </a:cubicBezTo>
                  <a:lnTo>
                    <a:pt x="364" y="209"/>
                  </a:lnTo>
                  <a:lnTo>
                    <a:pt x="364" y="169"/>
                  </a:lnTo>
                  <a:cubicBezTo>
                    <a:pt x="364" y="133"/>
                    <a:pt x="300" y="1"/>
                    <a:pt x="17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1" name="Google Shape;381;p9"/>
            <p:cNvSpPr/>
            <p:nvPr/>
          </p:nvSpPr>
          <p:spPr>
            <a:xfrm rot="-9527801">
              <a:off x="1623811" y="262326"/>
              <a:ext cx="13781" cy="16544"/>
            </a:xfrm>
            <a:custGeom>
              <a:rect b="b" l="l" r="r" t="t"/>
              <a:pathLst>
                <a:path extrusionOk="0" h="485" w="404">
                  <a:moveTo>
                    <a:pt x="121" y="1"/>
                  </a:moveTo>
                  <a:lnTo>
                    <a:pt x="0" y="202"/>
                  </a:lnTo>
                  <a:cubicBezTo>
                    <a:pt x="0" y="243"/>
                    <a:pt x="41" y="323"/>
                    <a:pt x="81" y="364"/>
                  </a:cubicBezTo>
                  <a:lnTo>
                    <a:pt x="202" y="485"/>
                  </a:lnTo>
                  <a:cubicBezTo>
                    <a:pt x="283" y="444"/>
                    <a:pt x="323" y="404"/>
                    <a:pt x="363" y="323"/>
                  </a:cubicBezTo>
                  <a:cubicBezTo>
                    <a:pt x="404" y="283"/>
                    <a:pt x="404" y="162"/>
                    <a:pt x="363" y="122"/>
                  </a:cubicBezTo>
                  <a:lnTo>
                    <a:pt x="363" y="81"/>
                  </a:lnTo>
                  <a:lnTo>
                    <a:pt x="242"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2" name="Google Shape;382;p9"/>
            <p:cNvSpPr/>
            <p:nvPr/>
          </p:nvSpPr>
          <p:spPr>
            <a:xfrm rot="-9527801">
              <a:off x="2103455" y="512951"/>
              <a:ext cx="13781" cy="16885"/>
            </a:xfrm>
            <a:custGeom>
              <a:rect b="b" l="l" r="r" t="t"/>
              <a:pathLst>
                <a:path extrusionOk="0" h="495" w="404">
                  <a:moveTo>
                    <a:pt x="243" y="0"/>
                  </a:moveTo>
                  <a:cubicBezTo>
                    <a:pt x="162" y="0"/>
                    <a:pt x="81" y="41"/>
                    <a:pt x="41" y="121"/>
                  </a:cubicBezTo>
                  <a:cubicBezTo>
                    <a:pt x="41" y="202"/>
                    <a:pt x="1" y="283"/>
                    <a:pt x="41" y="323"/>
                  </a:cubicBezTo>
                  <a:cubicBezTo>
                    <a:pt x="74" y="422"/>
                    <a:pt x="162" y="495"/>
                    <a:pt x="259" y="495"/>
                  </a:cubicBezTo>
                  <a:cubicBezTo>
                    <a:pt x="280" y="495"/>
                    <a:pt x="302" y="491"/>
                    <a:pt x="323" y="484"/>
                  </a:cubicBezTo>
                  <a:lnTo>
                    <a:pt x="404" y="363"/>
                  </a:lnTo>
                  <a:lnTo>
                    <a:pt x="404" y="323"/>
                  </a:lnTo>
                  <a:cubicBezTo>
                    <a:pt x="404" y="242"/>
                    <a:pt x="404" y="162"/>
                    <a:pt x="404" y="121"/>
                  </a:cubicBezTo>
                  <a:cubicBezTo>
                    <a:pt x="404" y="81"/>
                    <a:pt x="364" y="81"/>
                    <a:pt x="364" y="41"/>
                  </a:cubicBezTo>
                  <a:lnTo>
                    <a:pt x="243"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3" name="Google Shape;383;p9"/>
            <p:cNvSpPr/>
            <p:nvPr/>
          </p:nvSpPr>
          <p:spPr>
            <a:xfrm rot="-9527801">
              <a:off x="1245107" y="1351949"/>
              <a:ext cx="13781" cy="17909"/>
            </a:xfrm>
            <a:custGeom>
              <a:rect b="b" l="l" r="r" t="t"/>
              <a:pathLst>
                <a:path extrusionOk="0" h="525" w="404">
                  <a:moveTo>
                    <a:pt x="202" y="1"/>
                  </a:moveTo>
                  <a:lnTo>
                    <a:pt x="81" y="162"/>
                  </a:lnTo>
                  <a:cubicBezTo>
                    <a:pt x="81" y="162"/>
                    <a:pt x="81" y="202"/>
                    <a:pt x="41" y="202"/>
                  </a:cubicBezTo>
                  <a:cubicBezTo>
                    <a:pt x="0" y="283"/>
                    <a:pt x="0" y="364"/>
                    <a:pt x="0" y="444"/>
                  </a:cubicBezTo>
                  <a:lnTo>
                    <a:pt x="162" y="525"/>
                  </a:lnTo>
                  <a:cubicBezTo>
                    <a:pt x="323" y="444"/>
                    <a:pt x="404" y="283"/>
                    <a:pt x="363" y="122"/>
                  </a:cubicBezTo>
                  <a:cubicBezTo>
                    <a:pt x="323" y="41"/>
                    <a:pt x="283" y="1"/>
                    <a:pt x="20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4" name="Google Shape;384;p9"/>
            <p:cNvSpPr/>
            <p:nvPr/>
          </p:nvSpPr>
          <p:spPr>
            <a:xfrm rot="-9527801">
              <a:off x="1651070" y="1318561"/>
              <a:ext cx="42674" cy="35783"/>
            </a:xfrm>
            <a:custGeom>
              <a:rect b="b" l="l" r="r" t="t"/>
              <a:pathLst>
                <a:path extrusionOk="0" h="1049" w="1251">
                  <a:moveTo>
                    <a:pt x="534" y="1"/>
                  </a:moveTo>
                  <a:cubicBezTo>
                    <a:pt x="422" y="1"/>
                    <a:pt x="291" y="38"/>
                    <a:pt x="202" y="97"/>
                  </a:cubicBezTo>
                  <a:cubicBezTo>
                    <a:pt x="81" y="218"/>
                    <a:pt x="0" y="379"/>
                    <a:pt x="41" y="581"/>
                  </a:cubicBezTo>
                  <a:lnTo>
                    <a:pt x="121" y="742"/>
                  </a:lnTo>
                  <a:lnTo>
                    <a:pt x="242" y="863"/>
                  </a:lnTo>
                  <a:lnTo>
                    <a:pt x="363" y="944"/>
                  </a:lnTo>
                  <a:lnTo>
                    <a:pt x="404" y="944"/>
                  </a:lnTo>
                  <a:cubicBezTo>
                    <a:pt x="506" y="1021"/>
                    <a:pt x="624" y="1049"/>
                    <a:pt x="739" y="1049"/>
                  </a:cubicBezTo>
                  <a:cubicBezTo>
                    <a:pt x="804" y="1049"/>
                    <a:pt x="869" y="1039"/>
                    <a:pt x="928" y="1025"/>
                  </a:cubicBezTo>
                  <a:cubicBezTo>
                    <a:pt x="1089" y="944"/>
                    <a:pt x="1210" y="823"/>
                    <a:pt x="1251" y="662"/>
                  </a:cubicBezTo>
                  <a:lnTo>
                    <a:pt x="1170" y="339"/>
                  </a:lnTo>
                  <a:lnTo>
                    <a:pt x="1049" y="218"/>
                  </a:lnTo>
                  <a:lnTo>
                    <a:pt x="1049" y="178"/>
                  </a:lnTo>
                  <a:cubicBezTo>
                    <a:pt x="968" y="57"/>
                    <a:pt x="807" y="16"/>
                    <a:pt x="646" y="16"/>
                  </a:cubicBezTo>
                  <a:cubicBezTo>
                    <a:pt x="613" y="6"/>
                    <a:pt x="575" y="1"/>
                    <a:pt x="53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5" name="Google Shape;385;p9"/>
            <p:cNvSpPr/>
            <p:nvPr/>
          </p:nvSpPr>
          <p:spPr>
            <a:xfrm rot="-9527801">
              <a:off x="1347731" y="1099884"/>
              <a:ext cx="23435" cy="25140"/>
            </a:xfrm>
            <a:custGeom>
              <a:rect b="b" l="l" r="r" t="t"/>
              <a:pathLst>
                <a:path extrusionOk="0" h="737" w="687">
                  <a:moveTo>
                    <a:pt x="283" y="0"/>
                  </a:moveTo>
                  <a:lnTo>
                    <a:pt x="202" y="41"/>
                  </a:lnTo>
                  <a:lnTo>
                    <a:pt x="122" y="81"/>
                  </a:lnTo>
                  <a:lnTo>
                    <a:pt x="81" y="162"/>
                  </a:lnTo>
                  <a:lnTo>
                    <a:pt x="41" y="202"/>
                  </a:lnTo>
                  <a:cubicBezTo>
                    <a:pt x="1" y="323"/>
                    <a:pt x="1" y="404"/>
                    <a:pt x="41" y="525"/>
                  </a:cubicBezTo>
                  <a:cubicBezTo>
                    <a:pt x="75" y="658"/>
                    <a:pt x="191" y="737"/>
                    <a:pt x="322" y="737"/>
                  </a:cubicBezTo>
                  <a:cubicBezTo>
                    <a:pt x="349" y="737"/>
                    <a:pt x="376" y="733"/>
                    <a:pt x="404" y="726"/>
                  </a:cubicBezTo>
                  <a:lnTo>
                    <a:pt x="525" y="686"/>
                  </a:lnTo>
                  <a:lnTo>
                    <a:pt x="646" y="444"/>
                  </a:lnTo>
                  <a:cubicBezTo>
                    <a:pt x="686" y="363"/>
                    <a:pt x="686" y="283"/>
                    <a:pt x="646" y="202"/>
                  </a:cubicBezTo>
                  <a:lnTo>
                    <a:pt x="606" y="121"/>
                  </a:lnTo>
                  <a:lnTo>
                    <a:pt x="525" y="41"/>
                  </a:lnTo>
                  <a:lnTo>
                    <a:pt x="404"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6" name="Google Shape;386;p9"/>
            <p:cNvSpPr/>
            <p:nvPr/>
          </p:nvSpPr>
          <p:spPr>
            <a:xfrm rot="-9527801">
              <a:off x="2026810" y="1372567"/>
              <a:ext cx="23435" cy="25686"/>
            </a:xfrm>
            <a:custGeom>
              <a:rect b="b" l="l" r="r" t="t"/>
              <a:pathLst>
                <a:path extrusionOk="0" h="753" w="687">
                  <a:moveTo>
                    <a:pt x="375" y="0"/>
                  </a:moveTo>
                  <a:cubicBezTo>
                    <a:pt x="304" y="0"/>
                    <a:pt x="233" y="20"/>
                    <a:pt x="162" y="67"/>
                  </a:cubicBezTo>
                  <a:lnTo>
                    <a:pt x="122" y="147"/>
                  </a:lnTo>
                  <a:lnTo>
                    <a:pt x="1" y="309"/>
                  </a:lnTo>
                  <a:lnTo>
                    <a:pt x="1" y="430"/>
                  </a:lnTo>
                  <a:cubicBezTo>
                    <a:pt x="41" y="591"/>
                    <a:pt x="202" y="752"/>
                    <a:pt x="404" y="752"/>
                  </a:cubicBezTo>
                  <a:lnTo>
                    <a:pt x="485" y="752"/>
                  </a:lnTo>
                  <a:lnTo>
                    <a:pt x="606" y="712"/>
                  </a:lnTo>
                  <a:lnTo>
                    <a:pt x="646" y="631"/>
                  </a:lnTo>
                  <a:cubicBezTo>
                    <a:pt x="686" y="510"/>
                    <a:pt x="686" y="389"/>
                    <a:pt x="646" y="268"/>
                  </a:cubicBezTo>
                  <a:cubicBezTo>
                    <a:pt x="646" y="188"/>
                    <a:pt x="565" y="67"/>
                    <a:pt x="525" y="26"/>
                  </a:cubicBezTo>
                  <a:cubicBezTo>
                    <a:pt x="475" y="10"/>
                    <a:pt x="425" y="0"/>
                    <a:pt x="37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7" name="Google Shape;387;p9"/>
            <p:cNvSpPr/>
            <p:nvPr/>
          </p:nvSpPr>
          <p:spPr>
            <a:xfrm rot="-9527801">
              <a:off x="2035269" y="1138251"/>
              <a:ext cx="23401" cy="24799"/>
            </a:xfrm>
            <a:custGeom>
              <a:rect b="b" l="l" r="r" t="t"/>
              <a:pathLst>
                <a:path extrusionOk="0" h="727" w="686">
                  <a:moveTo>
                    <a:pt x="242" y="0"/>
                  </a:moveTo>
                  <a:lnTo>
                    <a:pt x="162" y="81"/>
                  </a:lnTo>
                  <a:lnTo>
                    <a:pt x="41" y="242"/>
                  </a:lnTo>
                  <a:cubicBezTo>
                    <a:pt x="0" y="323"/>
                    <a:pt x="0" y="404"/>
                    <a:pt x="41" y="444"/>
                  </a:cubicBezTo>
                  <a:lnTo>
                    <a:pt x="81" y="565"/>
                  </a:lnTo>
                  <a:lnTo>
                    <a:pt x="283" y="686"/>
                  </a:lnTo>
                  <a:cubicBezTo>
                    <a:pt x="323" y="726"/>
                    <a:pt x="363" y="726"/>
                    <a:pt x="444" y="726"/>
                  </a:cubicBezTo>
                  <a:lnTo>
                    <a:pt x="524" y="646"/>
                  </a:lnTo>
                  <a:lnTo>
                    <a:pt x="686" y="444"/>
                  </a:lnTo>
                  <a:cubicBezTo>
                    <a:pt x="686" y="363"/>
                    <a:pt x="686" y="323"/>
                    <a:pt x="686" y="242"/>
                  </a:cubicBezTo>
                  <a:lnTo>
                    <a:pt x="605" y="162"/>
                  </a:lnTo>
                  <a:lnTo>
                    <a:pt x="403"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8" name="Google Shape;388;p9"/>
            <p:cNvSpPr/>
            <p:nvPr/>
          </p:nvSpPr>
          <p:spPr>
            <a:xfrm rot="-9527801">
              <a:off x="1361634" y="1227433"/>
              <a:ext cx="24799" cy="25686"/>
            </a:xfrm>
            <a:custGeom>
              <a:rect b="b" l="l" r="r" t="t"/>
              <a:pathLst>
                <a:path extrusionOk="0" h="753" w="727">
                  <a:moveTo>
                    <a:pt x="323" y="0"/>
                  </a:moveTo>
                  <a:lnTo>
                    <a:pt x="202" y="40"/>
                  </a:lnTo>
                  <a:lnTo>
                    <a:pt x="121" y="121"/>
                  </a:lnTo>
                  <a:lnTo>
                    <a:pt x="41" y="282"/>
                  </a:lnTo>
                  <a:cubicBezTo>
                    <a:pt x="0" y="363"/>
                    <a:pt x="0" y="403"/>
                    <a:pt x="41" y="484"/>
                  </a:cubicBezTo>
                  <a:lnTo>
                    <a:pt x="81" y="605"/>
                  </a:lnTo>
                  <a:lnTo>
                    <a:pt x="283" y="726"/>
                  </a:lnTo>
                  <a:cubicBezTo>
                    <a:pt x="333" y="743"/>
                    <a:pt x="383" y="753"/>
                    <a:pt x="430" y="753"/>
                  </a:cubicBezTo>
                  <a:cubicBezTo>
                    <a:pt x="497" y="753"/>
                    <a:pt x="558" y="733"/>
                    <a:pt x="605" y="686"/>
                  </a:cubicBezTo>
                  <a:lnTo>
                    <a:pt x="646" y="605"/>
                  </a:lnTo>
                  <a:lnTo>
                    <a:pt x="726" y="444"/>
                  </a:lnTo>
                  <a:lnTo>
                    <a:pt x="726" y="323"/>
                  </a:lnTo>
                  <a:lnTo>
                    <a:pt x="646" y="161"/>
                  </a:lnTo>
                  <a:lnTo>
                    <a:pt x="565" y="81"/>
                  </a:lnTo>
                  <a:lnTo>
                    <a:pt x="404"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9" name="Google Shape;389;p9"/>
            <p:cNvSpPr/>
            <p:nvPr/>
          </p:nvSpPr>
          <p:spPr>
            <a:xfrm rot="-9527801">
              <a:off x="1359652" y="1561676"/>
              <a:ext cx="13781" cy="19682"/>
            </a:xfrm>
            <a:custGeom>
              <a:rect b="b" l="l" r="r" t="t"/>
              <a:pathLst>
                <a:path extrusionOk="0" h="577" w="404">
                  <a:moveTo>
                    <a:pt x="246" y="1"/>
                  </a:moveTo>
                  <a:cubicBezTo>
                    <a:pt x="232" y="1"/>
                    <a:pt x="217" y="4"/>
                    <a:pt x="202" y="11"/>
                  </a:cubicBezTo>
                  <a:lnTo>
                    <a:pt x="122" y="213"/>
                  </a:lnTo>
                  <a:cubicBezTo>
                    <a:pt x="41" y="253"/>
                    <a:pt x="1" y="334"/>
                    <a:pt x="1" y="455"/>
                  </a:cubicBezTo>
                  <a:lnTo>
                    <a:pt x="162" y="576"/>
                  </a:lnTo>
                  <a:cubicBezTo>
                    <a:pt x="162" y="556"/>
                    <a:pt x="172" y="546"/>
                    <a:pt x="187" y="546"/>
                  </a:cubicBezTo>
                  <a:cubicBezTo>
                    <a:pt x="202" y="546"/>
                    <a:pt x="222" y="556"/>
                    <a:pt x="243" y="576"/>
                  </a:cubicBezTo>
                  <a:lnTo>
                    <a:pt x="404" y="415"/>
                  </a:lnTo>
                  <a:cubicBezTo>
                    <a:pt x="404" y="374"/>
                    <a:pt x="404" y="374"/>
                    <a:pt x="404" y="334"/>
                  </a:cubicBezTo>
                  <a:cubicBezTo>
                    <a:pt x="404" y="253"/>
                    <a:pt x="404" y="173"/>
                    <a:pt x="404" y="132"/>
                  </a:cubicBezTo>
                  <a:cubicBezTo>
                    <a:pt x="371" y="67"/>
                    <a:pt x="311" y="1"/>
                    <a:pt x="24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0" name="Google Shape;390;p9"/>
            <p:cNvSpPr/>
            <p:nvPr/>
          </p:nvSpPr>
          <p:spPr>
            <a:xfrm rot="-9527801">
              <a:off x="1565233" y="1589795"/>
              <a:ext cx="16544" cy="14702"/>
            </a:xfrm>
            <a:custGeom>
              <a:rect b="b" l="l" r="r" t="t"/>
              <a:pathLst>
                <a:path extrusionOk="0" h="431" w="485">
                  <a:moveTo>
                    <a:pt x="212" y="1"/>
                  </a:moveTo>
                  <a:cubicBezTo>
                    <a:pt x="155" y="1"/>
                    <a:pt x="98" y="29"/>
                    <a:pt x="41" y="58"/>
                  </a:cubicBezTo>
                  <a:lnTo>
                    <a:pt x="1" y="179"/>
                  </a:lnTo>
                  <a:cubicBezTo>
                    <a:pt x="35" y="347"/>
                    <a:pt x="124" y="431"/>
                    <a:pt x="223" y="431"/>
                  </a:cubicBezTo>
                  <a:cubicBezTo>
                    <a:pt x="243" y="431"/>
                    <a:pt x="263" y="427"/>
                    <a:pt x="283" y="421"/>
                  </a:cubicBezTo>
                  <a:cubicBezTo>
                    <a:pt x="404" y="340"/>
                    <a:pt x="485" y="219"/>
                    <a:pt x="445" y="98"/>
                  </a:cubicBezTo>
                  <a:lnTo>
                    <a:pt x="324" y="17"/>
                  </a:lnTo>
                  <a:lnTo>
                    <a:pt x="283" y="17"/>
                  </a:lnTo>
                  <a:cubicBezTo>
                    <a:pt x="260" y="5"/>
                    <a:pt x="236" y="1"/>
                    <a:pt x="21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1" name="Google Shape;391;p9"/>
            <p:cNvSpPr/>
            <p:nvPr/>
          </p:nvSpPr>
          <p:spPr>
            <a:xfrm rot="-9527801">
              <a:off x="1704325" y="1438955"/>
              <a:ext cx="28927" cy="27528"/>
            </a:xfrm>
            <a:custGeom>
              <a:rect b="b" l="l" r="r" t="t"/>
              <a:pathLst>
                <a:path extrusionOk="0" h="807" w="848">
                  <a:moveTo>
                    <a:pt x="444" y="0"/>
                  </a:moveTo>
                  <a:lnTo>
                    <a:pt x="323" y="41"/>
                  </a:lnTo>
                  <a:cubicBezTo>
                    <a:pt x="122" y="81"/>
                    <a:pt x="1" y="242"/>
                    <a:pt x="1" y="444"/>
                  </a:cubicBezTo>
                  <a:lnTo>
                    <a:pt x="81" y="565"/>
                  </a:lnTo>
                  <a:lnTo>
                    <a:pt x="122" y="605"/>
                  </a:lnTo>
                  <a:cubicBezTo>
                    <a:pt x="202" y="726"/>
                    <a:pt x="323" y="807"/>
                    <a:pt x="485" y="807"/>
                  </a:cubicBezTo>
                  <a:lnTo>
                    <a:pt x="565" y="767"/>
                  </a:lnTo>
                  <a:lnTo>
                    <a:pt x="646" y="686"/>
                  </a:lnTo>
                  <a:cubicBezTo>
                    <a:pt x="807" y="605"/>
                    <a:pt x="848" y="404"/>
                    <a:pt x="767" y="242"/>
                  </a:cubicBezTo>
                  <a:cubicBezTo>
                    <a:pt x="767" y="162"/>
                    <a:pt x="727" y="121"/>
                    <a:pt x="646" y="41"/>
                  </a:cubicBezTo>
                  <a:lnTo>
                    <a:pt x="565" y="41"/>
                  </a:lnTo>
                  <a:lnTo>
                    <a:pt x="444"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2" name="Google Shape;392;p9"/>
            <p:cNvSpPr/>
            <p:nvPr/>
          </p:nvSpPr>
          <p:spPr>
            <a:xfrm rot="-9527801">
              <a:off x="1583564" y="1460904"/>
              <a:ext cx="26164" cy="27562"/>
            </a:xfrm>
            <a:custGeom>
              <a:rect b="b" l="l" r="r" t="t"/>
              <a:pathLst>
                <a:path extrusionOk="0" h="808" w="767">
                  <a:moveTo>
                    <a:pt x="323" y="1"/>
                  </a:moveTo>
                  <a:cubicBezTo>
                    <a:pt x="121" y="122"/>
                    <a:pt x="0" y="324"/>
                    <a:pt x="0" y="525"/>
                  </a:cubicBezTo>
                  <a:lnTo>
                    <a:pt x="41" y="687"/>
                  </a:lnTo>
                  <a:lnTo>
                    <a:pt x="202" y="807"/>
                  </a:lnTo>
                  <a:lnTo>
                    <a:pt x="323" y="807"/>
                  </a:lnTo>
                  <a:cubicBezTo>
                    <a:pt x="484" y="767"/>
                    <a:pt x="646" y="687"/>
                    <a:pt x="726" y="525"/>
                  </a:cubicBezTo>
                  <a:cubicBezTo>
                    <a:pt x="767" y="445"/>
                    <a:pt x="767" y="324"/>
                    <a:pt x="726" y="203"/>
                  </a:cubicBezTo>
                  <a:cubicBezTo>
                    <a:pt x="686" y="162"/>
                    <a:pt x="686" y="162"/>
                    <a:pt x="686" y="122"/>
                  </a:cubicBezTo>
                  <a:lnTo>
                    <a:pt x="605" y="41"/>
                  </a:lnTo>
                  <a:lnTo>
                    <a:pt x="444"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3" name="Google Shape;393;p9"/>
            <p:cNvSpPr/>
            <p:nvPr/>
          </p:nvSpPr>
          <p:spPr>
            <a:xfrm rot="-9527801">
              <a:off x="1857953" y="1560406"/>
              <a:ext cx="15180" cy="16885"/>
            </a:xfrm>
            <a:custGeom>
              <a:rect b="b" l="l" r="r" t="t"/>
              <a:pathLst>
                <a:path extrusionOk="0" h="495" w="445">
                  <a:moveTo>
                    <a:pt x="224" y="0"/>
                  </a:moveTo>
                  <a:cubicBezTo>
                    <a:pt x="203" y="0"/>
                    <a:pt x="183" y="4"/>
                    <a:pt x="162" y="11"/>
                  </a:cubicBezTo>
                  <a:lnTo>
                    <a:pt x="41" y="212"/>
                  </a:lnTo>
                  <a:cubicBezTo>
                    <a:pt x="41" y="253"/>
                    <a:pt x="0" y="293"/>
                    <a:pt x="0" y="373"/>
                  </a:cubicBezTo>
                  <a:lnTo>
                    <a:pt x="121" y="494"/>
                  </a:lnTo>
                  <a:lnTo>
                    <a:pt x="162" y="494"/>
                  </a:lnTo>
                  <a:cubicBezTo>
                    <a:pt x="242" y="494"/>
                    <a:pt x="323" y="494"/>
                    <a:pt x="404" y="454"/>
                  </a:cubicBezTo>
                  <a:lnTo>
                    <a:pt x="444" y="293"/>
                  </a:lnTo>
                  <a:lnTo>
                    <a:pt x="444" y="212"/>
                  </a:lnTo>
                  <a:cubicBezTo>
                    <a:pt x="411" y="79"/>
                    <a:pt x="322" y="0"/>
                    <a:pt x="22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4" name="Google Shape;394;p9"/>
            <p:cNvSpPr/>
            <p:nvPr/>
          </p:nvSpPr>
          <p:spPr>
            <a:xfrm rot="-9527801">
              <a:off x="1537989" y="815669"/>
              <a:ext cx="39911" cy="49428"/>
            </a:xfrm>
            <a:custGeom>
              <a:rect b="b" l="l" r="r" t="t"/>
              <a:pathLst>
                <a:path extrusionOk="0" h="1449" w="1170">
                  <a:moveTo>
                    <a:pt x="701" y="1"/>
                  </a:moveTo>
                  <a:cubicBezTo>
                    <a:pt x="668" y="1"/>
                    <a:pt x="636" y="4"/>
                    <a:pt x="605" y="11"/>
                  </a:cubicBezTo>
                  <a:lnTo>
                    <a:pt x="403" y="172"/>
                  </a:lnTo>
                  <a:lnTo>
                    <a:pt x="323" y="252"/>
                  </a:lnTo>
                  <a:cubicBezTo>
                    <a:pt x="282" y="293"/>
                    <a:pt x="202" y="414"/>
                    <a:pt x="202" y="494"/>
                  </a:cubicBezTo>
                  <a:lnTo>
                    <a:pt x="121" y="615"/>
                  </a:lnTo>
                  <a:lnTo>
                    <a:pt x="40" y="736"/>
                  </a:lnTo>
                  <a:lnTo>
                    <a:pt x="40" y="817"/>
                  </a:lnTo>
                  <a:cubicBezTo>
                    <a:pt x="0" y="898"/>
                    <a:pt x="0" y="978"/>
                    <a:pt x="0" y="1059"/>
                  </a:cubicBezTo>
                  <a:lnTo>
                    <a:pt x="121" y="1301"/>
                  </a:lnTo>
                  <a:lnTo>
                    <a:pt x="282" y="1382"/>
                  </a:lnTo>
                  <a:lnTo>
                    <a:pt x="363" y="1422"/>
                  </a:lnTo>
                  <a:cubicBezTo>
                    <a:pt x="430" y="1439"/>
                    <a:pt x="490" y="1449"/>
                    <a:pt x="546" y="1449"/>
                  </a:cubicBezTo>
                  <a:cubicBezTo>
                    <a:pt x="625" y="1449"/>
                    <a:pt x="695" y="1429"/>
                    <a:pt x="766" y="1382"/>
                  </a:cubicBezTo>
                  <a:lnTo>
                    <a:pt x="887" y="1220"/>
                  </a:lnTo>
                  <a:lnTo>
                    <a:pt x="968" y="1059"/>
                  </a:lnTo>
                  <a:lnTo>
                    <a:pt x="968" y="978"/>
                  </a:lnTo>
                  <a:lnTo>
                    <a:pt x="1089" y="817"/>
                  </a:lnTo>
                  <a:lnTo>
                    <a:pt x="1170" y="656"/>
                  </a:lnTo>
                  <a:lnTo>
                    <a:pt x="1170" y="373"/>
                  </a:lnTo>
                  <a:cubicBezTo>
                    <a:pt x="1067" y="101"/>
                    <a:pt x="879" y="1"/>
                    <a:pt x="70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5" name="Google Shape;395;p9"/>
            <p:cNvSpPr/>
            <p:nvPr/>
          </p:nvSpPr>
          <p:spPr>
            <a:xfrm rot="-9527801">
              <a:off x="1736219" y="702689"/>
              <a:ext cx="22070" cy="25891"/>
            </a:xfrm>
            <a:custGeom>
              <a:rect b="b" l="l" r="r" t="t"/>
              <a:pathLst>
                <a:path extrusionOk="0" h="759" w="647">
                  <a:moveTo>
                    <a:pt x="348" y="0"/>
                  </a:moveTo>
                  <a:cubicBezTo>
                    <a:pt x="248" y="0"/>
                    <a:pt x="142" y="46"/>
                    <a:pt x="81" y="137"/>
                  </a:cubicBezTo>
                  <a:cubicBezTo>
                    <a:pt x="1" y="217"/>
                    <a:pt x="1" y="379"/>
                    <a:pt x="41" y="500"/>
                  </a:cubicBezTo>
                  <a:cubicBezTo>
                    <a:pt x="81" y="621"/>
                    <a:pt x="162" y="701"/>
                    <a:pt x="243" y="741"/>
                  </a:cubicBezTo>
                  <a:cubicBezTo>
                    <a:pt x="266" y="753"/>
                    <a:pt x="294" y="758"/>
                    <a:pt x="322" y="758"/>
                  </a:cubicBezTo>
                  <a:cubicBezTo>
                    <a:pt x="391" y="758"/>
                    <a:pt x="468" y="730"/>
                    <a:pt x="525" y="701"/>
                  </a:cubicBezTo>
                  <a:lnTo>
                    <a:pt x="565" y="621"/>
                  </a:lnTo>
                  <a:lnTo>
                    <a:pt x="606" y="540"/>
                  </a:lnTo>
                  <a:lnTo>
                    <a:pt x="646" y="419"/>
                  </a:lnTo>
                  <a:lnTo>
                    <a:pt x="646" y="298"/>
                  </a:lnTo>
                  <a:lnTo>
                    <a:pt x="606" y="177"/>
                  </a:lnTo>
                  <a:lnTo>
                    <a:pt x="565" y="137"/>
                  </a:lnTo>
                  <a:lnTo>
                    <a:pt x="485" y="56"/>
                  </a:lnTo>
                  <a:lnTo>
                    <a:pt x="444" y="16"/>
                  </a:lnTo>
                  <a:cubicBezTo>
                    <a:pt x="414" y="5"/>
                    <a:pt x="381" y="0"/>
                    <a:pt x="34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6" name="Google Shape;396;p9"/>
            <p:cNvSpPr/>
            <p:nvPr/>
          </p:nvSpPr>
          <p:spPr>
            <a:xfrm rot="-9527801">
              <a:off x="1875528" y="835184"/>
              <a:ext cx="39911" cy="42708"/>
            </a:xfrm>
            <a:custGeom>
              <a:rect b="b" l="l" r="r" t="t"/>
              <a:pathLst>
                <a:path extrusionOk="0" h="1252" w="1170">
                  <a:moveTo>
                    <a:pt x="525" y="1"/>
                  </a:moveTo>
                  <a:cubicBezTo>
                    <a:pt x="162" y="122"/>
                    <a:pt x="0" y="525"/>
                    <a:pt x="81" y="888"/>
                  </a:cubicBezTo>
                  <a:cubicBezTo>
                    <a:pt x="121" y="969"/>
                    <a:pt x="162" y="1090"/>
                    <a:pt x="242" y="1130"/>
                  </a:cubicBezTo>
                  <a:lnTo>
                    <a:pt x="404" y="1211"/>
                  </a:lnTo>
                  <a:lnTo>
                    <a:pt x="525" y="1251"/>
                  </a:lnTo>
                  <a:lnTo>
                    <a:pt x="686" y="1251"/>
                  </a:lnTo>
                  <a:lnTo>
                    <a:pt x="928" y="1170"/>
                  </a:lnTo>
                  <a:lnTo>
                    <a:pt x="1089" y="1009"/>
                  </a:lnTo>
                  <a:lnTo>
                    <a:pt x="1170" y="807"/>
                  </a:lnTo>
                  <a:lnTo>
                    <a:pt x="1170" y="565"/>
                  </a:lnTo>
                  <a:lnTo>
                    <a:pt x="1049" y="243"/>
                  </a:lnTo>
                  <a:lnTo>
                    <a:pt x="888" y="81"/>
                  </a:lnTo>
                  <a:lnTo>
                    <a:pt x="726"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7" name="Google Shape;397;p9"/>
            <p:cNvSpPr/>
            <p:nvPr/>
          </p:nvSpPr>
          <p:spPr>
            <a:xfrm rot="-9527801">
              <a:off x="1619619" y="834683"/>
              <a:ext cx="39945" cy="39297"/>
            </a:xfrm>
            <a:custGeom>
              <a:rect b="b" l="l" r="r" t="t"/>
              <a:pathLst>
                <a:path extrusionOk="0" h="1152" w="1171">
                  <a:moveTo>
                    <a:pt x="556" y="0"/>
                  </a:moveTo>
                  <a:cubicBezTo>
                    <a:pt x="413" y="0"/>
                    <a:pt x="270" y="36"/>
                    <a:pt x="162" y="144"/>
                  </a:cubicBezTo>
                  <a:lnTo>
                    <a:pt x="81" y="305"/>
                  </a:lnTo>
                  <a:lnTo>
                    <a:pt x="1" y="426"/>
                  </a:lnTo>
                  <a:lnTo>
                    <a:pt x="1" y="708"/>
                  </a:lnTo>
                  <a:cubicBezTo>
                    <a:pt x="122" y="991"/>
                    <a:pt x="364" y="1152"/>
                    <a:pt x="646" y="1152"/>
                  </a:cubicBezTo>
                  <a:lnTo>
                    <a:pt x="727" y="1152"/>
                  </a:lnTo>
                  <a:lnTo>
                    <a:pt x="888" y="1112"/>
                  </a:lnTo>
                  <a:lnTo>
                    <a:pt x="1009" y="1031"/>
                  </a:lnTo>
                  <a:lnTo>
                    <a:pt x="1130" y="870"/>
                  </a:lnTo>
                  <a:cubicBezTo>
                    <a:pt x="1170" y="708"/>
                    <a:pt x="1170" y="587"/>
                    <a:pt x="1130" y="426"/>
                  </a:cubicBezTo>
                  <a:cubicBezTo>
                    <a:pt x="1090" y="224"/>
                    <a:pt x="928" y="103"/>
                    <a:pt x="767" y="23"/>
                  </a:cubicBezTo>
                  <a:cubicBezTo>
                    <a:pt x="700" y="9"/>
                    <a:pt x="628" y="0"/>
                    <a:pt x="55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8" name="Google Shape;398;p9"/>
            <p:cNvSpPr/>
            <p:nvPr/>
          </p:nvSpPr>
          <p:spPr>
            <a:xfrm rot="-9527801">
              <a:off x="1217568" y="696867"/>
              <a:ext cx="22070" cy="26198"/>
            </a:xfrm>
            <a:custGeom>
              <a:rect b="b" l="l" r="r" t="t"/>
              <a:pathLst>
                <a:path extrusionOk="0" h="768" w="647">
                  <a:moveTo>
                    <a:pt x="243" y="1"/>
                  </a:moveTo>
                  <a:lnTo>
                    <a:pt x="82" y="41"/>
                  </a:lnTo>
                  <a:cubicBezTo>
                    <a:pt x="1" y="162"/>
                    <a:pt x="1" y="323"/>
                    <a:pt x="82" y="444"/>
                  </a:cubicBezTo>
                  <a:cubicBezTo>
                    <a:pt x="122" y="525"/>
                    <a:pt x="162" y="565"/>
                    <a:pt x="162" y="646"/>
                  </a:cubicBezTo>
                  <a:lnTo>
                    <a:pt x="324" y="767"/>
                  </a:lnTo>
                  <a:lnTo>
                    <a:pt x="606" y="646"/>
                  </a:lnTo>
                  <a:lnTo>
                    <a:pt x="646" y="444"/>
                  </a:lnTo>
                  <a:cubicBezTo>
                    <a:pt x="566" y="364"/>
                    <a:pt x="525" y="323"/>
                    <a:pt x="485" y="243"/>
                  </a:cubicBezTo>
                  <a:cubicBezTo>
                    <a:pt x="404" y="162"/>
                    <a:pt x="324" y="81"/>
                    <a:pt x="24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9" name="Google Shape;399;p9"/>
            <p:cNvSpPr/>
            <p:nvPr/>
          </p:nvSpPr>
          <p:spPr>
            <a:xfrm rot="-9527801">
              <a:off x="1673170" y="1032396"/>
              <a:ext cx="33054" cy="35920"/>
            </a:xfrm>
            <a:custGeom>
              <a:rect b="b" l="l" r="r" t="t"/>
              <a:pathLst>
                <a:path extrusionOk="0" h="1053" w="969">
                  <a:moveTo>
                    <a:pt x="404" y="1"/>
                  </a:moveTo>
                  <a:lnTo>
                    <a:pt x="323" y="41"/>
                  </a:lnTo>
                  <a:lnTo>
                    <a:pt x="162" y="202"/>
                  </a:lnTo>
                  <a:lnTo>
                    <a:pt x="41" y="404"/>
                  </a:lnTo>
                  <a:cubicBezTo>
                    <a:pt x="41" y="485"/>
                    <a:pt x="0" y="565"/>
                    <a:pt x="41" y="646"/>
                  </a:cubicBezTo>
                  <a:lnTo>
                    <a:pt x="162" y="888"/>
                  </a:lnTo>
                  <a:lnTo>
                    <a:pt x="323" y="969"/>
                  </a:lnTo>
                  <a:lnTo>
                    <a:pt x="404" y="1009"/>
                  </a:lnTo>
                  <a:cubicBezTo>
                    <a:pt x="450" y="1040"/>
                    <a:pt x="502" y="1053"/>
                    <a:pt x="555" y="1053"/>
                  </a:cubicBezTo>
                  <a:cubicBezTo>
                    <a:pt x="642" y="1053"/>
                    <a:pt x="732" y="1018"/>
                    <a:pt x="807" y="969"/>
                  </a:cubicBezTo>
                  <a:lnTo>
                    <a:pt x="928" y="807"/>
                  </a:lnTo>
                  <a:lnTo>
                    <a:pt x="968" y="646"/>
                  </a:lnTo>
                  <a:lnTo>
                    <a:pt x="968" y="444"/>
                  </a:lnTo>
                  <a:lnTo>
                    <a:pt x="928" y="283"/>
                  </a:lnTo>
                  <a:lnTo>
                    <a:pt x="767" y="81"/>
                  </a:lnTo>
                  <a:lnTo>
                    <a:pt x="605"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0" name="Google Shape;400;p9"/>
            <p:cNvSpPr/>
            <p:nvPr/>
          </p:nvSpPr>
          <p:spPr>
            <a:xfrm rot="-9527801">
              <a:off x="1547831" y="1050862"/>
              <a:ext cx="35783" cy="37182"/>
            </a:xfrm>
            <a:custGeom>
              <a:rect b="b" l="l" r="r" t="t"/>
              <a:pathLst>
                <a:path extrusionOk="0" h="1090" w="1049">
                  <a:moveTo>
                    <a:pt x="282" y="0"/>
                  </a:moveTo>
                  <a:lnTo>
                    <a:pt x="161" y="81"/>
                  </a:lnTo>
                  <a:lnTo>
                    <a:pt x="81" y="202"/>
                  </a:lnTo>
                  <a:cubicBezTo>
                    <a:pt x="0" y="363"/>
                    <a:pt x="0" y="525"/>
                    <a:pt x="81" y="686"/>
                  </a:cubicBezTo>
                  <a:cubicBezTo>
                    <a:pt x="121" y="847"/>
                    <a:pt x="242" y="1009"/>
                    <a:pt x="444" y="1089"/>
                  </a:cubicBezTo>
                  <a:lnTo>
                    <a:pt x="645" y="1089"/>
                  </a:lnTo>
                  <a:lnTo>
                    <a:pt x="807" y="1009"/>
                  </a:lnTo>
                  <a:lnTo>
                    <a:pt x="968" y="888"/>
                  </a:lnTo>
                  <a:cubicBezTo>
                    <a:pt x="1049" y="726"/>
                    <a:pt x="1049" y="525"/>
                    <a:pt x="1008" y="363"/>
                  </a:cubicBezTo>
                  <a:cubicBezTo>
                    <a:pt x="928" y="121"/>
                    <a:pt x="686" y="0"/>
                    <a:pt x="44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1" name="Google Shape;401;p9"/>
            <p:cNvSpPr/>
            <p:nvPr/>
          </p:nvSpPr>
          <p:spPr>
            <a:xfrm rot="-9527801">
              <a:off x="1295543" y="1023597"/>
              <a:ext cx="15146" cy="19307"/>
            </a:xfrm>
            <a:custGeom>
              <a:rect b="b" l="l" r="r" t="t"/>
              <a:pathLst>
                <a:path extrusionOk="0" h="566" w="444">
                  <a:moveTo>
                    <a:pt x="282" y="1"/>
                  </a:moveTo>
                  <a:cubicBezTo>
                    <a:pt x="202" y="1"/>
                    <a:pt x="121" y="41"/>
                    <a:pt x="81" y="122"/>
                  </a:cubicBezTo>
                  <a:cubicBezTo>
                    <a:pt x="0" y="283"/>
                    <a:pt x="41" y="445"/>
                    <a:pt x="162" y="566"/>
                  </a:cubicBezTo>
                  <a:lnTo>
                    <a:pt x="323" y="566"/>
                  </a:lnTo>
                  <a:lnTo>
                    <a:pt x="363" y="364"/>
                  </a:lnTo>
                  <a:cubicBezTo>
                    <a:pt x="444" y="283"/>
                    <a:pt x="444" y="203"/>
                    <a:pt x="403" y="122"/>
                  </a:cubicBezTo>
                  <a:lnTo>
                    <a:pt x="363" y="41"/>
                  </a:lnTo>
                  <a:lnTo>
                    <a:pt x="282"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2" name="Google Shape;402;p9"/>
            <p:cNvSpPr/>
            <p:nvPr/>
          </p:nvSpPr>
          <p:spPr>
            <a:xfrm rot="-9527801">
              <a:off x="1343161" y="928295"/>
              <a:ext cx="23435" cy="26710"/>
            </a:xfrm>
            <a:custGeom>
              <a:rect b="b" l="l" r="r" t="t"/>
              <a:pathLst>
                <a:path extrusionOk="0" h="783" w="687">
                  <a:moveTo>
                    <a:pt x="404" y="1"/>
                  </a:moveTo>
                  <a:cubicBezTo>
                    <a:pt x="283" y="1"/>
                    <a:pt x="162" y="41"/>
                    <a:pt x="81" y="162"/>
                  </a:cubicBezTo>
                  <a:cubicBezTo>
                    <a:pt x="1" y="283"/>
                    <a:pt x="1" y="404"/>
                    <a:pt x="41" y="525"/>
                  </a:cubicBezTo>
                  <a:cubicBezTo>
                    <a:pt x="81" y="646"/>
                    <a:pt x="162" y="767"/>
                    <a:pt x="283" y="767"/>
                  </a:cubicBezTo>
                  <a:cubicBezTo>
                    <a:pt x="313" y="777"/>
                    <a:pt x="343" y="782"/>
                    <a:pt x="373" y="782"/>
                  </a:cubicBezTo>
                  <a:cubicBezTo>
                    <a:pt x="462" y="782"/>
                    <a:pt x="545" y="737"/>
                    <a:pt x="606" y="646"/>
                  </a:cubicBezTo>
                  <a:lnTo>
                    <a:pt x="646" y="606"/>
                  </a:lnTo>
                  <a:lnTo>
                    <a:pt x="686" y="445"/>
                  </a:lnTo>
                  <a:lnTo>
                    <a:pt x="686" y="364"/>
                  </a:lnTo>
                  <a:lnTo>
                    <a:pt x="646" y="203"/>
                  </a:lnTo>
                  <a:lnTo>
                    <a:pt x="565" y="122"/>
                  </a:lnTo>
                  <a:lnTo>
                    <a:pt x="485" y="41"/>
                  </a:lnTo>
                  <a:lnTo>
                    <a:pt x="404"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3" name="Google Shape;403;p9"/>
            <p:cNvSpPr/>
            <p:nvPr/>
          </p:nvSpPr>
          <p:spPr>
            <a:xfrm rot="-9527801">
              <a:off x="1606046" y="475556"/>
              <a:ext cx="15180" cy="16544"/>
            </a:xfrm>
            <a:custGeom>
              <a:rect b="b" l="l" r="r" t="t"/>
              <a:pathLst>
                <a:path extrusionOk="0" h="485" w="445">
                  <a:moveTo>
                    <a:pt x="121" y="1"/>
                  </a:moveTo>
                  <a:lnTo>
                    <a:pt x="0" y="202"/>
                  </a:lnTo>
                  <a:lnTo>
                    <a:pt x="41" y="243"/>
                  </a:lnTo>
                  <a:cubicBezTo>
                    <a:pt x="41" y="283"/>
                    <a:pt x="41" y="283"/>
                    <a:pt x="41" y="323"/>
                  </a:cubicBezTo>
                  <a:cubicBezTo>
                    <a:pt x="41" y="364"/>
                    <a:pt x="81" y="444"/>
                    <a:pt x="162" y="485"/>
                  </a:cubicBezTo>
                  <a:cubicBezTo>
                    <a:pt x="242" y="485"/>
                    <a:pt x="323" y="485"/>
                    <a:pt x="404" y="444"/>
                  </a:cubicBezTo>
                  <a:lnTo>
                    <a:pt x="404" y="364"/>
                  </a:lnTo>
                  <a:cubicBezTo>
                    <a:pt x="444" y="323"/>
                    <a:pt x="444" y="243"/>
                    <a:pt x="404" y="202"/>
                  </a:cubicBezTo>
                  <a:cubicBezTo>
                    <a:pt x="363" y="41"/>
                    <a:pt x="202" y="41"/>
                    <a:pt x="12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4" name="Google Shape;404;p9"/>
            <p:cNvSpPr/>
            <p:nvPr/>
          </p:nvSpPr>
          <p:spPr>
            <a:xfrm rot="-9527801">
              <a:off x="1560542" y="1180655"/>
              <a:ext cx="39945" cy="39911"/>
            </a:xfrm>
            <a:custGeom>
              <a:rect b="b" l="l" r="r" t="t"/>
              <a:pathLst>
                <a:path extrusionOk="0" h="1170" w="1171">
                  <a:moveTo>
                    <a:pt x="606" y="0"/>
                  </a:moveTo>
                  <a:cubicBezTo>
                    <a:pt x="364" y="0"/>
                    <a:pt x="162" y="121"/>
                    <a:pt x="41" y="323"/>
                  </a:cubicBezTo>
                  <a:lnTo>
                    <a:pt x="1" y="484"/>
                  </a:lnTo>
                  <a:lnTo>
                    <a:pt x="1" y="645"/>
                  </a:lnTo>
                  <a:lnTo>
                    <a:pt x="41" y="807"/>
                  </a:lnTo>
                  <a:cubicBezTo>
                    <a:pt x="162" y="968"/>
                    <a:pt x="364" y="1089"/>
                    <a:pt x="566" y="1170"/>
                  </a:cubicBezTo>
                  <a:lnTo>
                    <a:pt x="727" y="1170"/>
                  </a:lnTo>
                  <a:lnTo>
                    <a:pt x="848" y="1129"/>
                  </a:lnTo>
                  <a:lnTo>
                    <a:pt x="1009" y="1008"/>
                  </a:lnTo>
                  <a:cubicBezTo>
                    <a:pt x="1130" y="847"/>
                    <a:pt x="1170" y="645"/>
                    <a:pt x="1090" y="444"/>
                  </a:cubicBezTo>
                  <a:cubicBezTo>
                    <a:pt x="1049" y="202"/>
                    <a:pt x="848" y="40"/>
                    <a:pt x="60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5" name="Google Shape;405;p9"/>
            <p:cNvSpPr/>
            <p:nvPr/>
          </p:nvSpPr>
          <p:spPr>
            <a:xfrm rot="-9527801">
              <a:off x="2063771" y="930861"/>
              <a:ext cx="27562" cy="27085"/>
            </a:xfrm>
            <a:custGeom>
              <a:rect b="b" l="l" r="r" t="t"/>
              <a:pathLst>
                <a:path extrusionOk="0" h="794" w="808">
                  <a:moveTo>
                    <a:pt x="364" y="1"/>
                  </a:moveTo>
                  <a:cubicBezTo>
                    <a:pt x="283" y="41"/>
                    <a:pt x="202" y="82"/>
                    <a:pt x="122" y="162"/>
                  </a:cubicBezTo>
                  <a:lnTo>
                    <a:pt x="81" y="162"/>
                  </a:lnTo>
                  <a:lnTo>
                    <a:pt x="1" y="323"/>
                  </a:lnTo>
                  <a:lnTo>
                    <a:pt x="1" y="444"/>
                  </a:lnTo>
                  <a:lnTo>
                    <a:pt x="1" y="525"/>
                  </a:lnTo>
                  <a:cubicBezTo>
                    <a:pt x="41" y="646"/>
                    <a:pt x="122" y="727"/>
                    <a:pt x="243" y="767"/>
                  </a:cubicBezTo>
                  <a:cubicBezTo>
                    <a:pt x="293" y="784"/>
                    <a:pt x="350" y="794"/>
                    <a:pt x="411" y="794"/>
                  </a:cubicBezTo>
                  <a:cubicBezTo>
                    <a:pt x="497" y="794"/>
                    <a:pt x="592" y="774"/>
                    <a:pt x="686" y="727"/>
                  </a:cubicBezTo>
                  <a:lnTo>
                    <a:pt x="727" y="646"/>
                  </a:lnTo>
                  <a:lnTo>
                    <a:pt x="807" y="485"/>
                  </a:lnTo>
                  <a:lnTo>
                    <a:pt x="807" y="364"/>
                  </a:lnTo>
                  <a:lnTo>
                    <a:pt x="807" y="323"/>
                  </a:lnTo>
                  <a:cubicBezTo>
                    <a:pt x="767" y="203"/>
                    <a:pt x="686" y="82"/>
                    <a:pt x="56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6" name="Google Shape;406;p9"/>
            <p:cNvSpPr/>
            <p:nvPr/>
          </p:nvSpPr>
          <p:spPr>
            <a:xfrm rot="-9527801">
              <a:off x="1766592" y="1057350"/>
              <a:ext cx="31690" cy="36602"/>
            </a:xfrm>
            <a:custGeom>
              <a:rect b="b" l="l" r="r" t="t"/>
              <a:pathLst>
                <a:path extrusionOk="0" h="1073" w="929">
                  <a:moveTo>
                    <a:pt x="404" y="1"/>
                  </a:moveTo>
                  <a:lnTo>
                    <a:pt x="243" y="41"/>
                  </a:lnTo>
                  <a:lnTo>
                    <a:pt x="81" y="243"/>
                  </a:lnTo>
                  <a:lnTo>
                    <a:pt x="1" y="445"/>
                  </a:lnTo>
                  <a:lnTo>
                    <a:pt x="1" y="687"/>
                  </a:lnTo>
                  <a:cubicBezTo>
                    <a:pt x="115" y="1002"/>
                    <a:pt x="291" y="1073"/>
                    <a:pt x="427" y="1073"/>
                  </a:cubicBezTo>
                  <a:cubicBezTo>
                    <a:pt x="482" y="1073"/>
                    <a:pt x="530" y="1061"/>
                    <a:pt x="565" y="1049"/>
                  </a:cubicBezTo>
                  <a:lnTo>
                    <a:pt x="727" y="928"/>
                  </a:lnTo>
                  <a:lnTo>
                    <a:pt x="888" y="727"/>
                  </a:lnTo>
                  <a:cubicBezTo>
                    <a:pt x="928" y="606"/>
                    <a:pt x="928" y="485"/>
                    <a:pt x="928" y="364"/>
                  </a:cubicBezTo>
                  <a:lnTo>
                    <a:pt x="807" y="122"/>
                  </a:lnTo>
                  <a:lnTo>
                    <a:pt x="646" y="41"/>
                  </a:lnTo>
                  <a:lnTo>
                    <a:pt x="404"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7" name="Google Shape;407;p9"/>
            <p:cNvSpPr/>
            <p:nvPr/>
          </p:nvSpPr>
          <p:spPr>
            <a:xfrm rot="-9527801">
              <a:off x="1809023" y="1291630"/>
              <a:ext cx="38546" cy="42810"/>
            </a:xfrm>
            <a:custGeom>
              <a:rect b="b" l="l" r="r" t="t"/>
              <a:pathLst>
                <a:path extrusionOk="0" h="1255" w="1130">
                  <a:moveTo>
                    <a:pt x="528" y="1"/>
                  </a:moveTo>
                  <a:cubicBezTo>
                    <a:pt x="417" y="1"/>
                    <a:pt x="301" y="35"/>
                    <a:pt x="202" y="85"/>
                  </a:cubicBezTo>
                  <a:lnTo>
                    <a:pt x="81" y="246"/>
                  </a:lnTo>
                  <a:lnTo>
                    <a:pt x="0" y="408"/>
                  </a:lnTo>
                  <a:lnTo>
                    <a:pt x="0" y="609"/>
                  </a:lnTo>
                  <a:cubicBezTo>
                    <a:pt x="0" y="649"/>
                    <a:pt x="40" y="690"/>
                    <a:pt x="40" y="730"/>
                  </a:cubicBezTo>
                  <a:cubicBezTo>
                    <a:pt x="121" y="1053"/>
                    <a:pt x="403" y="1254"/>
                    <a:pt x="726" y="1254"/>
                  </a:cubicBezTo>
                  <a:lnTo>
                    <a:pt x="887" y="1174"/>
                  </a:lnTo>
                  <a:lnTo>
                    <a:pt x="968" y="1093"/>
                  </a:lnTo>
                  <a:lnTo>
                    <a:pt x="1089" y="972"/>
                  </a:lnTo>
                  <a:cubicBezTo>
                    <a:pt x="1129" y="770"/>
                    <a:pt x="1129" y="609"/>
                    <a:pt x="1089" y="448"/>
                  </a:cubicBezTo>
                  <a:cubicBezTo>
                    <a:pt x="1008" y="246"/>
                    <a:pt x="887" y="125"/>
                    <a:pt x="726" y="45"/>
                  </a:cubicBezTo>
                  <a:cubicBezTo>
                    <a:pt x="664" y="14"/>
                    <a:pt x="597" y="1"/>
                    <a:pt x="528"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8" name="Google Shape;408;p9"/>
            <p:cNvSpPr/>
            <p:nvPr/>
          </p:nvSpPr>
          <p:spPr>
            <a:xfrm rot="-9527801">
              <a:off x="1474706" y="666969"/>
              <a:ext cx="23401" cy="23401"/>
            </a:xfrm>
            <a:custGeom>
              <a:rect b="b" l="l" r="r" t="t"/>
              <a:pathLst>
                <a:path extrusionOk="0" h="686" w="686">
                  <a:moveTo>
                    <a:pt x="242" y="0"/>
                  </a:moveTo>
                  <a:lnTo>
                    <a:pt x="161" y="81"/>
                  </a:lnTo>
                  <a:lnTo>
                    <a:pt x="40" y="242"/>
                  </a:lnTo>
                  <a:cubicBezTo>
                    <a:pt x="0" y="283"/>
                    <a:pt x="0" y="363"/>
                    <a:pt x="40" y="444"/>
                  </a:cubicBezTo>
                  <a:lnTo>
                    <a:pt x="81" y="565"/>
                  </a:lnTo>
                  <a:lnTo>
                    <a:pt x="282" y="686"/>
                  </a:lnTo>
                  <a:lnTo>
                    <a:pt x="444" y="686"/>
                  </a:lnTo>
                  <a:lnTo>
                    <a:pt x="524" y="605"/>
                  </a:lnTo>
                  <a:lnTo>
                    <a:pt x="645" y="404"/>
                  </a:lnTo>
                  <a:cubicBezTo>
                    <a:pt x="686" y="363"/>
                    <a:pt x="686" y="283"/>
                    <a:pt x="686" y="242"/>
                  </a:cubicBezTo>
                  <a:lnTo>
                    <a:pt x="605" y="162"/>
                  </a:lnTo>
                  <a:lnTo>
                    <a:pt x="444"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9" name="Google Shape;409;p9"/>
            <p:cNvSpPr/>
            <p:nvPr/>
          </p:nvSpPr>
          <p:spPr>
            <a:xfrm rot="-9527801">
              <a:off x="2100858" y="669152"/>
              <a:ext cx="19307" cy="15419"/>
            </a:xfrm>
            <a:custGeom>
              <a:rect b="b" l="l" r="r" t="t"/>
              <a:pathLst>
                <a:path extrusionOk="0" h="452" w="566">
                  <a:moveTo>
                    <a:pt x="330" y="0"/>
                  </a:moveTo>
                  <a:cubicBezTo>
                    <a:pt x="289" y="0"/>
                    <a:pt x="245" y="10"/>
                    <a:pt x="202" y="32"/>
                  </a:cubicBezTo>
                  <a:cubicBezTo>
                    <a:pt x="81" y="72"/>
                    <a:pt x="1" y="193"/>
                    <a:pt x="41" y="355"/>
                  </a:cubicBezTo>
                  <a:lnTo>
                    <a:pt x="121" y="435"/>
                  </a:lnTo>
                  <a:cubicBezTo>
                    <a:pt x="154" y="446"/>
                    <a:pt x="189" y="451"/>
                    <a:pt x="225" y="451"/>
                  </a:cubicBezTo>
                  <a:cubicBezTo>
                    <a:pt x="323" y="451"/>
                    <a:pt x="425" y="414"/>
                    <a:pt x="484" y="355"/>
                  </a:cubicBezTo>
                  <a:lnTo>
                    <a:pt x="565" y="234"/>
                  </a:lnTo>
                  <a:lnTo>
                    <a:pt x="565" y="193"/>
                  </a:lnTo>
                  <a:cubicBezTo>
                    <a:pt x="536" y="75"/>
                    <a:pt x="441" y="0"/>
                    <a:pt x="33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410" name="Google Shape;410;p9"/>
          <p:cNvSpPr txBox="1"/>
          <p:nvPr>
            <p:ph type="title"/>
          </p:nvPr>
        </p:nvSpPr>
        <p:spPr>
          <a:xfrm>
            <a:off x="3379500" y="2470896"/>
            <a:ext cx="2385000" cy="818400"/>
          </a:xfrm>
          <a:prstGeom prst="rect">
            <a:avLst/>
          </a:prstGeom>
        </p:spPr>
        <p:txBody>
          <a:bodyPr anchorCtr="0" anchor="t" bIns="91425" lIns="91425" spcFirstLastPara="1" rIns="91425" wrap="square" tIns="91425">
            <a:noAutofit/>
          </a:bodyPr>
          <a:lstStyle>
            <a:lvl1pPr lvl="0" rtl="0" algn="ctr">
              <a:spcBef>
                <a:spcPts val="0"/>
              </a:spcBef>
              <a:spcAft>
                <a:spcPts val="0"/>
              </a:spcAft>
              <a:buClr>
                <a:schemeClr val="accent1"/>
              </a:buClr>
              <a:buSzPts val="4500"/>
              <a:buNone/>
              <a:defRPr sz="4500">
                <a:solidFill>
                  <a:schemeClr val="accent1"/>
                </a:solidFill>
              </a:defRPr>
            </a:lvl1pPr>
            <a:lvl2pPr lvl="1" rtl="0">
              <a:spcBef>
                <a:spcPts val="0"/>
              </a:spcBef>
              <a:spcAft>
                <a:spcPts val="0"/>
              </a:spcAft>
              <a:buClr>
                <a:schemeClr val="accent1"/>
              </a:buClr>
              <a:buSzPts val="4500"/>
              <a:buNone/>
              <a:defRPr sz="4500">
                <a:solidFill>
                  <a:schemeClr val="accent1"/>
                </a:solidFill>
              </a:defRPr>
            </a:lvl2pPr>
            <a:lvl3pPr lvl="2" rtl="0">
              <a:spcBef>
                <a:spcPts val="0"/>
              </a:spcBef>
              <a:spcAft>
                <a:spcPts val="0"/>
              </a:spcAft>
              <a:buClr>
                <a:schemeClr val="accent1"/>
              </a:buClr>
              <a:buSzPts val="4500"/>
              <a:buNone/>
              <a:defRPr sz="4500">
                <a:solidFill>
                  <a:schemeClr val="accent1"/>
                </a:solidFill>
              </a:defRPr>
            </a:lvl3pPr>
            <a:lvl4pPr lvl="3" rtl="0">
              <a:spcBef>
                <a:spcPts val="0"/>
              </a:spcBef>
              <a:spcAft>
                <a:spcPts val="0"/>
              </a:spcAft>
              <a:buClr>
                <a:schemeClr val="accent1"/>
              </a:buClr>
              <a:buSzPts val="4500"/>
              <a:buNone/>
              <a:defRPr sz="4500">
                <a:solidFill>
                  <a:schemeClr val="accent1"/>
                </a:solidFill>
              </a:defRPr>
            </a:lvl4pPr>
            <a:lvl5pPr lvl="4" rtl="0">
              <a:spcBef>
                <a:spcPts val="0"/>
              </a:spcBef>
              <a:spcAft>
                <a:spcPts val="0"/>
              </a:spcAft>
              <a:buClr>
                <a:schemeClr val="accent1"/>
              </a:buClr>
              <a:buSzPts val="4500"/>
              <a:buNone/>
              <a:defRPr sz="4500">
                <a:solidFill>
                  <a:schemeClr val="accent1"/>
                </a:solidFill>
              </a:defRPr>
            </a:lvl5pPr>
            <a:lvl6pPr lvl="5" rtl="0">
              <a:spcBef>
                <a:spcPts val="0"/>
              </a:spcBef>
              <a:spcAft>
                <a:spcPts val="0"/>
              </a:spcAft>
              <a:buClr>
                <a:schemeClr val="accent1"/>
              </a:buClr>
              <a:buSzPts val="4500"/>
              <a:buNone/>
              <a:defRPr sz="4500">
                <a:solidFill>
                  <a:schemeClr val="accent1"/>
                </a:solidFill>
              </a:defRPr>
            </a:lvl6pPr>
            <a:lvl7pPr lvl="6" rtl="0">
              <a:spcBef>
                <a:spcPts val="0"/>
              </a:spcBef>
              <a:spcAft>
                <a:spcPts val="0"/>
              </a:spcAft>
              <a:buClr>
                <a:schemeClr val="accent1"/>
              </a:buClr>
              <a:buSzPts val="4500"/>
              <a:buNone/>
              <a:defRPr sz="4500">
                <a:solidFill>
                  <a:schemeClr val="accent1"/>
                </a:solidFill>
              </a:defRPr>
            </a:lvl7pPr>
            <a:lvl8pPr lvl="7" rtl="0">
              <a:spcBef>
                <a:spcPts val="0"/>
              </a:spcBef>
              <a:spcAft>
                <a:spcPts val="0"/>
              </a:spcAft>
              <a:buClr>
                <a:schemeClr val="accent1"/>
              </a:buClr>
              <a:buSzPts val="4500"/>
              <a:buNone/>
              <a:defRPr sz="4500">
                <a:solidFill>
                  <a:schemeClr val="accent1"/>
                </a:solidFill>
              </a:defRPr>
            </a:lvl8pPr>
            <a:lvl9pPr lvl="8" rtl="0">
              <a:spcBef>
                <a:spcPts val="0"/>
              </a:spcBef>
              <a:spcAft>
                <a:spcPts val="0"/>
              </a:spcAft>
              <a:buClr>
                <a:schemeClr val="accent1"/>
              </a:buClr>
              <a:buSzPts val="4500"/>
              <a:buNone/>
              <a:defRPr sz="4500">
                <a:solidFill>
                  <a:schemeClr val="accent1"/>
                </a:solidFill>
              </a:defRPr>
            </a:lvl9pPr>
          </a:lstStyle>
          <a:p/>
        </p:txBody>
      </p:sp>
      <p:sp>
        <p:nvSpPr>
          <p:cNvPr id="411" name="Google Shape;411;p9"/>
          <p:cNvSpPr txBox="1"/>
          <p:nvPr>
            <p:ph hasCustomPrompt="1" idx="2" type="title"/>
          </p:nvPr>
        </p:nvSpPr>
        <p:spPr>
          <a:xfrm>
            <a:off x="3379500" y="1199075"/>
            <a:ext cx="2385000" cy="1289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dk2"/>
              </a:buClr>
              <a:buSzPts val="8000"/>
              <a:buNone/>
              <a:defRPr sz="8000">
                <a:solidFill>
                  <a:schemeClr val="dk2"/>
                </a:solidFill>
              </a:defRPr>
            </a:lvl1pPr>
            <a:lvl2pPr lvl="1" rtl="0" algn="ctr">
              <a:spcBef>
                <a:spcPts val="0"/>
              </a:spcBef>
              <a:spcAft>
                <a:spcPts val="0"/>
              </a:spcAft>
              <a:buClr>
                <a:schemeClr val="dk2"/>
              </a:buClr>
              <a:buSzPts val="8000"/>
              <a:buNone/>
              <a:defRPr sz="8000">
                <a:solidFill>
                  <a:schemeClr val="dk2"/>
                </a:solidFill>
              </a:defRPr>
            </a:lvl2pPr>
            <a:lvl3pPr lvl="2" rtl="0" algn="ctr">
              <a:spcBef>
                <a:spcPts val="0"/>
              </a:spcBef>
              <a:spcAft>
                <a:spcPts val="0"/>
              </a:spcAft>
              <a:buClr>
                <a:schemeClr val="dk2"/>
              </a:buClr>
              <a:buSzPts val="8000"/>
              <a:buNone/>
              <a:defRPr sz="8000">
                <a:solidFill>
                  <a:schemeClr val="dk2"/>
                </a:solidFill>
              </a:defRPr>
            </a:lvl3pPr>
            <a:lvl4pPr lvl="3" rtl="0" algn="ctr">
              <a:spcBef>
                <a:spcPts val="0"/>
              </a:spcBef>
              <a:spcAft>
                <a:spcPts val="0"/>
              </a:spcAft>
              <a:buClr>
                <a:schemeClr val="dk2"/>
              </a:buClr>
              <a:buSzPts val="8000"/>
              <a:buNone/>
              <a:defRPr sz="8000">
                <a:solidFill>
                  <a:schemeClr val="dk2"/>
                </a:solidFill>
              </a:defRPr>
            </a:lvl4pPr>
            <a:lvl5pPr lvl="4" rtl="0" algn="ctr">
              <a:spcBef>
                <a:spcPts val="0"/>
              </a:spcBef>
              <a:spcAft>
                <a:spcPts val="0"/>
              </a:spcAft>
              <a:buClr>
                <a:schemeClr val="dk2"/>
              </a:buClr>
              <a:buSzPts val="8000"/>
              <a:buNone/>
              <a:defRPr sz="8000">
                <a:solidFill>
                  <a:schemeClr val="dk2"/>
                </a:solidFill>
              </a:defRPr>
            </a:lvl5pPr>
            <a:lvl6pPr lvl="5" rtl="0" algn="ctr">
              <a:spcBef>
                <a:spcPts val="0"/>
              </a:spcBef>
              <a:spcAft>
                <a:spcPts val="0"/>
              </a:spcAft>
              <a:buClr>
                <a:schemeClr val="dk2"/>
              </a:buClr>
              <a:buSzPts val="8000"/>
              <a:buNone/>
              <a:defRPr sz="8000">
                <a:solidFill>
                  <a:schemeClr val="dk2"/>
                </a:solidFill>
              </a:defRPr>
            </a:lvl6pPr>
            <a:lvl7pPr lvl="6" rtl="0" algn="ctr">
              <a:spcBef>
                <a:spcPts val="0"/>
              </a:spcBef>
              <a:spcAft>
                <a:spcPts val="0"/>
              </a:spcAft>
              <a:buClr>
                <a:schemeClr val="dk2"/>
              </a:buClr>
              <a:buSzPts val="8000"/>
              <a:buNone/>
              <a:defRPr sz="8000">
                <a:solidFill>
                  <a:schemeClr val="dk2"/>
                </a:solidFill>
              </a:defRPr>
            </a:lvl7pPr>
            <a:lvl8pPr lvl="7" rtl="0" algn="ctr">
              <a:spcBef>
                <a:spcPts val="0"/>
              </a:spcBef>
              <a:spcAft>
                <a:spcPts val="0"/>
              </a:spcAft>
              <a:buClr>
                <a:schemeClr val="dk2"/>
              </a:buClr>
              <a:buSzPts val="8000"/>
              <a:buNone/>
              <a:defRPr sz="8000">
                <a:solidFill>
                  <a:schemeClr val="dk2"/>
                </a:solidFill>
              </a:defRPr>
            </a:lvl8pPr>
            <a:lvl9pPr lvl="8" rtl="0" algn="ctr">
              <a:spcBef>
                <a:spcPts val="0"/>
              </a:spcBef>
              <a:spcAft>
                <a:spcPts val="0"/>
              </a:spcAft>
              <a:buClr>
                <a:schemeClr val="dk2"/>
              </a:buClr>
              <a:buSzPts val="8000"/>
              <a:buNone/>
              <a:defRPr sz="8000">
                <a:solidFill>
                  <a:schemeClr val="dk2"/>
                </a:solidFill>
              </a:defRPr>
            </a:lvl9pPr>
          </a:lstStyle>
          <a:p>
            <a:r>
              <a:t>xx%</a:t>
            </a:r>
          </a:p>
        </p:txBody>
      </p:sp>
      <p:sp>
        <p:nvSpPr>
          <p:cNvPr id="412" name="Google Shape;412;p9"/>
          <p:cNvSpPr txBox="1"/>
          <p:nvPr>
            <p:ph idx="1" type="subTitle"/>
          </p:nvPr>
        </p:nvSpPr>
        <p:spPr>
          <a:xfrm>
            <a:off x="2826750" y="3220038"/>
            <a:ext cx="3490500" cy="5781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1400"/>
              <a:buNone/>
              <a:defRPr/>
            </a:lvl1pPr>
            <a:lvl2pPr lvl="1" rtl="0" algn="ctr">
              <a:lnSpc>
                <a:spcPct val="100000"/>
              </a:lnSpc>
              <a:spcBef>
                <a:spcPts val="0"/>
              </a:spcBef>
              <a:spcAft>
                <a:spcPts val="0"/>
              </a:spcAft>
              <a:buSzPts val="1400"/>
              <a:buNone/>
              <a:defRPr/>
            </a:lvl2pPr>
            <a:lvl3pPr lvl="2" rtl="0" algn="ctr">
              <a:lnSpc>
                <a:spcPct val="100000"/>
              </a:lnSpc>
              <a:spcBef>
                <a:spcPts val="0"/>
              </a:spcBef>
              <a:spcAft>
                <a:spcPts val="0"/>
              </a:spcAft>
              <a:buSzPts val="1400"/>
              <a:buNone/>
              <a:defRPr/>
            </a:lvl3pPr>
            <a:lvl4pPr lvl="3" rtl="0" algn="ctr">
              <a:lnSpc>
                <a:spcPct val="100000"/>
              </a:lnSpc>
              <a:spcBef>
                <a:spcPts val="0"/>
              </a:spcBef>
              <a:spcAft>
                <a:spcPts val="0"/>
              </a:spcAft>
              <a:buSzPts val="1400"/>
              <a:buNone/>
              <a:defRPr/>
            </a:lvl4pPr>
            <a:lvl5pPr lvl="4" rtl="0" algn="ctr">
              <a:lnSpc>
                <a:spcPct val="100000"/>
              </a:lnSpc>
              <a:spcBef>
                <a:spcPts val="0"/>
              </a:spcBef>
              <a:spcAft>
                <a:spcPts val="0"/>
              </a:spcAft>
              <a:buSzPts val="1400"/>
              <a:buNone/>
              <a:defRPr/>
            </a:lvl5pPr>
            <a:lvl6pPr lvl="5" rtl="0" algn="ctr">
              <a:lnSpc>
                <a:spcPct val="100000"/>
              </a:lnSpc>
              <a:spcBef>
                <a:spcPts val="0"/>
              </a:spcBef>
              <a:spcAft>
                <a:spcPts val="0"/>
              </a:spcAft>
              <a:buSzPts val="1400"/>
              <a:buNone/>
              <a:defRPr/>
            </a:lvl6pPr>
            <a:lvl7pPr lvl="6" rtl="0" algn="ctr">
              <a:lnSpc>
                <a:spcPct val="100000"/>
              </a:lnSpc>
              <a:spcBef>
                <a:spcPts val="0"/>
              </a:spcBef>
              <a:spcAft>
                <a:spcPts val="0"/>
              </a:spcAft>
              <a:buSzPts val="1400"/>
              <a:buNone/>
              <a:defRPr/>
            </a:lvl7pPr>
            <a:lvl8pPr lvl="7" rtl="0" algn="ctr">
              <a:lnSpc>
                <a:spcPct val="100000"/>
              </a:lnSpc>
              <a:spcBef>
                <a:spcPts val="0"/>
              </a:spcBef>
              <a:spcAft>
                <a:spcPts val="0"/>
              </a:spcAft>
              <a:buSzPts val="1400"/>
              <a:buNone/>
              <a:defRPr/>
            </a:lvl8pPr>
            <a:lvl9pPr lvl="8" rtl="0" algn="ctr">
              <a:lnSpc>
                <a:spcPct val="100000"/>
              </a:lnSpc>
              <a:spcBef>
                <a:spcPts val="0"/>
              </a:spcBef>
              <a:spcAft>
                <a:spcPts val="0"/>
              </a:spcAft>
              <a:buSzPts val="1400"/>
              <a:buNone/>
              <a:defRPr/>
            </a:lvl9pPr>
          </a:lstStyle>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Blank, title (Dark)" showMasterSp="0">
  <p:cSld name="1_Blank, title (Dark)">
    <p:bg>
      <p:bgPr>
        <a:solidFill>
          <a:schemeClr val="dk2"/>
        </a:solidFill>
      </p:bgPr>
    </p:bg>
    <p:spTree>
      <p:nvGrpSpPr>
        <p:cNvPr id="1654" name="Shape 1654"/>
        <p:cNvGrpSpPr/>
        <p:nvPr/>
      </p:nvGrpSpPr>
      <p:grpSpPr>
        <a:xfrm>
          <a:off x="0" y="0"/>
          <a:ext cx="0" cy="0"/>
          <a:chOff x="0" y="0"/>
          <a:chExt cx="0" cy="0"/>
        </a:xfrm>
      </p:grpSpPr>
      <p:cxnSp>
        <p:nvCxnSpPr>
          <p:cNvPr id="1655" name="Google Shape;1655;p83"/>
          <p:cNvCxnSpPr/>
          <p:nvPr/>
        </p:nvCxnSpPr>
        <p:spPr>
          <a:xfrm>
            <a:off x="431800" y="428485"/>
            <a:ext cx="8280300" cy="0"/>
          </a:xfrm>
          <a:prstGeom prst="straightConnector1">
            <a:avLst/>
          </a:prstGeom>
          <a:noFill/>
          <a:ln cap="flat" cmpd="sng" w="38100">
            <a:solidFill>
              <a:schemeClr val="lt1"/>
            </a:solidFill>
            <a:prstDash val="solid"/>
            <a:round/>
            <a:headEnd len="sm" w="sm" type="none"/>
            <a:tailEnd len="sm" w="sm" type="none"/>
          </a:ln>
        </p:spPr>
      </p:cxnSp>
      <p:sp>
        <p:nvSpPr>
          <p:cNvPr id="1656" name="Google Shape;1656;p83"/>
          <p:cNvSpPr txBox="1"/>
          <p:nvPr>
            <p:ph idx="1" type="body"/>
          </p:nvPr>
        </p:nvSpPr>
        <p:spPr>
          <a:xfrm>
            <a:off x="431800" y="411163"/>
            <a:ext cx="8280300" cy="7014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3400"/>
              <a:buNone/>
              <a:defRPr sz="3400">
                <a:solidFill>
                  <a:schemeClr val="lt1"/>
                </a:solidFill>
              </a:defRPr>
            </a:lvl1pPr>
            <a:lvl2pPr indent="-228600" lvl="1" marL="914400" rtl="0" algn="l">
              <a:spcBef>
                <a:spcPts val="8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1657" name="Google Shape;1657;p83"/>
          <p:cNvSpPr txBox="1"/>
          <p:nvPr>
            <p:ph idx="2" type="body"/>
          </p:nvPr>
        </p:nvSpPr>
        <p:spPr>
          <a:xfrm>
            <a:off x="431801" y="1447800"/>
            <a:ext cx="5645100" cy="28956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lt1"/>
              </a:buClr>
              <a:buSzPts val="2800"/>
              <a:buFont typeface="Arial"/>
              <a:buChar char="–"/>
              <a:defRPr sz="2800">
                <a:solidFill>
                  <a:schemeClr val="lt1"/>
                </a:solidFill>
              </a:defRPr>
            </a:lvl1pPr>
            <a:lvl2pPr indent="-228600" lvl="1" marL="914400" rtl="0" algn="l">
              <a:spcBef>
                <a:spcPts val="8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8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Heading, bullets, image (Light)" showMasterSp="0">
  <p:cSld name="2_Heading, bullets, image (Light)">
    <p:bg>
      <p:bgPr>
        <a:solidFill>
          <a:schemeClr val="dk2"/>
        </a:solidFill>
      </p:bgPr>
    </p:bg>
    <p:spTree>
      <p:nvGrpSpPr>
        <p:cNvPr id="1658" name="Shape 1658"/>
        <p:cNvGrpSpPr/>
        <p:nvPr/>
      </p:nvGrpSpPr>
      <p:grpSpPr>
        <a:xfrm>
          <a:off x="0" y="0"/>
          <a:ext cx="0" cy="0"/>
          <a:chOff x="0" y="0"/>
          <a:chExt cx="0" cy="0"/>
        </a:xfrm>
      </p:grpSpPr>
      <p:cxnSp>
        <p:nvCxnSpPr>
          <p:cNvPr id="1659" name="Google Shape;1659;p84"/>
          <p:cNvCxnSpPr/>
          <p:nvPr/>
        </p:nvCxnSpPr>
        <p:spPr>
          <a:xfrm>
            <a:off x="431800" y="702773"/>
            <a:ext cx="3921000" cy="0"/>
          </a:xfrm>
          <a:prstGeom prst="straightConnector1">
            <a:avLst/>
          </a:prstGeom>
          <a:noFill/>
          <a:ln cap="flat" cmpd="sng" w="25400">
            <a:solidFill>
              <a:schemeClr val="lt1"/>
            </a:solidFill>
            <a:prstDash val="solid"/>
            <a:round/>
            <a:headEnd len="sm" w="sm" type="none"/>
            <a:tailEnd len="sm" w="sm" type="none"/>
          </a:ln>
        </p:spPr>
      </p:cxnSp>
      <p:sp>
        <p:nvSpPr>
          <p:cNvPr id="1660" name="Google Shape;1660;p84"/>
          <p:cNvSpPr txBox="1"/>
          <p:nvPr>
            <p:ph idx="1" type="body"/>
          </p:nvPr>
        </p:nvSpPr>
        <p:spPr>
          <a:xfrm>
            <a:off x="431799" y="702659"/>
            <a:ext cx="3921000" cy="5451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2800"/>
              <a:buNone/>
              <a:defRPr sz="2800">
                <a:solidFill>
                  <a:schemeClr val="lt1"/>
                </a:solidFill>
              </a:defRPr>
            </a:lvl1pPr>
            <a:lvl2pPr indent="-228600" lvl="1" marL="914400" rtl="0" algn="l">
              <a:lnSpc>
                <a:spcPct val="100000"/>
              </a:lnSpc>
              <a:spcBef>
                <a:spcPts val="800"/>
              </a:spcBef>
              <a:spcAft>
                <a:spcPts val="0"/>
              </a:spcAft>
              <a:buClr>
                <a:schemeClr val="dk1"/>
              </a:buClr>
              <a:buSzPts val="1800"/>
              <a:buNone/>
              <a:defRPr sz="1800"/>
            </a:lvl2pPr>
            <a:lvl3pPr indent="-342900" lvl="2" marL="1371600" rtl="0" algn="l">
              <a:lnSpc>
                <a:spcPct val="100000"/>
              </a:lnSpc>
              <a:spcBef>
                <a:spcPts val="0"/>
              </a:spcBef>
              <a:spcAft>
                <a:spcPts val="0"/>
              </a:spcAft>
              <a:buClr>
                <a:schemeClr val="dk1"/>
              </a:buClr>
              <a:buSzPts val="1800"/>
              <a:buChar char="–"/>
              <a:defRPr sz="1800"/>
            </a:lvl3pPr>
            <a:lvl4pPr indent="-342900" lvl="3" marL="1828800" rtl="0" algn="l">
              <a:lnSpc>
                <a:spcPct val="100000"/>
              </a:lnSpc>
              <a:spcBef>
                <a:spcPts val="0"/>
              </a:spcBef>
              <a:spcAft>
                <a:spcPts val="0"/>
              </a:spcAft>
              <a:buClr>
                <a:schemeClr val="dk1"/>
              </a:buClr>
              <a:buSzPts val="1800"/>
              <a:buChar char="–"/>
              <a:defRPr sz="1800"/>
            </a:lvl4pPr>
            <a:lvl5pPr indent="-342900" lvl="4" marL="2286000" rtl="0" algn="l">
              <a:lnSpc>
                <a:spcPct val="100000"/>
              </a:lnSpc>
              <a:spcBef>
                <a:spcPts val="0"/>
              </a:spcBef>
              <a:spcAft>
                <a:spcPts val="0"/>
              </a:spcAft>
              <a:buClr>
                <a:schemeClr val="dk1"/>
              </a:buClr>
              <a:buSzPts val="1800"/>
              <a:buChar char="–"/>
              <a:defRPr sz="18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1661" name="Google Shape;1661;p84"/>
          <p:cNvSpPr/>
          <p:nvPr>
            <p:ph idx="2" type="pic"/>
          </p:nvPr>
        </p:nvSpPr>
        <p:spPr>
          <a:xfrm>
            <a:off x="5251450" y="702659"/>
            <a:ext cx="3892500" cy="3451800"/>
          </a:xfrm>
          <a:prstGeom prst="rect">
            <a:avLst/>
          </a:prstGeom>
          <a:noFill/>
          <a:ln>
            <a:noFill/>
          </a:ln>
        </p:spPr>
      </p:sp>
      <p:sp>
        <p:nvSpPr>
          <p:cNvPr id="1662" name="Google Shape;1662;p84"/>
          <p:cNvSpPr txBox="1"/>
          <p:nvPr>
            <p:ph idx="3" type="body"/>
          </p:nvPr>
        </p:nvSpPr>
        <p:spPr>
          <a:xfrm>
            <a:off x="431800" y="1325887"/>
            <a:ext cx="3921000" cy="28287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lt1"/>
              </a:buClr>
              <a:buSzPts val="2800"/>
              <a:buFont typeface="Arial"/>
              <a:buChar char="–"/>
              <a:defRPr b="0" sz="2800">
                <a:solidFill>
                  <a:schemeClr val="lt1"/>
                </a:solidFill>
              </a:defRPr>
            </a:lvl1pPr>
            <a:lvl2pPr indent="-228600" lvl="1" marL="914400" rtl="0" algn="l">
              <a:lnSpc>
                <a:spcPct val="100000"/>
              </a:lnSpc>
              <a:spcBef>
                <a:spcPts val="800"/>
              </a:spcBef>
              <a:spcAft>
                <a:spcPts val="0"/>
              </a:spcAft>
              <a:buClr>
                <a:schemeClr val="dk1"/>
              </a:buClr>
              <a:buSzPts val="1800"/>
              <a:buNone/>
              <a:defRPr/>
            </a:lvl2pPr>
            <a:lvl3pPr indent="-342900" lvl="2" marL="1371600" rtl="0" algn="l">
              <a:lnSpc>
                <a:spcPct val="100000"/>
              </a:lnSpc>
              <a:spcBef>
                <a:spcPts val="0"/>
              </a:spcBef>
              <a:spcAft>
                <a:spcPts val="0"/>
              </a:spcAft>
              <a:buClr>
                <a:schemeClr val="dk1"/>
              </a:buClr>
              <a:buSzPts val="1800"/>
              <a:buChar char="–"/>
              <a:defRPr/>
            </a:lvl3pPr>
            <a:lvl4pPr indent="-342900" lvl="3" marL="1828800" rtl="0" algn="l">
              <a:lnSpc>
                <a:spcPct val="100000"/>
              </a:lnSpc>
              <a:spcBef>
                <a:spcPts val="0"/>
              </a:spcBef>
              <a:spcAft>
                <a:spcPts val="0"/>
              </a:spcAft>
              <a:buClr>
                <a:schemeClr val="dk1"/>
              </a:buClr>
              <a:buSzPts val="1800"/>
              <a:buChar char="–"/>
              <a:defRPr/>
            </a:lvl4pPr>
            <a:lvl5pPr indent="-342900" lvl="4" marL="2286000" rtl="0" algn="l">
              <a:lnSpc>
                <a:spcPct val="100000"/>
              </a:lnSpc>
              <a:spcBef>
                <a:spcPts val="0"/>
              </a:spcBef>
              <a:spcAft>
                <a:spcPts val="0"/>
              </a:spcAft>
              <a:buClr>
                <a:schemeClr val="dk1"/>
              </a:buClr>
              <a:buSzPts val="1800"/>
              <a:buChar char="–"/>
              <a:defRPr/>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1663" name="Google Shape;1663;p84"/>
          <p:cNvSpPr txBox="1"/>
          <p:nvPr>
            <p:ph idx="4"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lnSpc>
                <a:spcPct val="100000"/>
              </a:lnSpc>
              <a:spcBef>
                <a:spcPts val="0"/>
              </a:spcBef>
              <a:spcAft>
                <a:spcPts val="0"/>
              </a:spcAft>
              <a:buClr>
                <a:schemeClr val="dk1"/>
              </a:buClr>
              <a:buSzPts val="1200"/>
              <a:buNone/>
              <a:defRPr sz="1200"/>
            </a:lvl2pPr>
            <a:lvl3pPr indent="-304800" lvl="2" marL="1371600" rtl="0" algn="l">
              <a:lnSpc>
                <a:spcPct val="100000"/>
              </a:lnSpc>
              <a:spcBef>
                <a:spcPts val="0"/>
              </a:spcBef>
              <a:spcAft>
                <a:spcPts val="0"/>
              </a:spcAft>
              <a:buClr>
                <a:schemeClr val="dk1"/>
              </a:buClr>
              <a:buSzPts val="1200"/>
              <a:buChar char="–"/>
              <a:defRPr sz="1200"/>
            </a:lvl3pPr>
            <a:lvl4pPr indent="-304800" lvl="3" marL="1828800" rtl="0" algn="l">
              <a:lnSpc>
                <a:spcPct val="100000"/>
              </a:lnSpc>
              <a:spcBef>
                <a:spcPts val="0"/>
              </a:spcBef>
              <a:spcAft>
                <a:spcPts val="0"/>
              </a:spcAft>
              <a:buClr>
                <a:schemeClr val="dk1"/>
              </a:buClr>
              <a:buSzPts val="1200"/>
              <a:buChar char="–"/>
              <a:defRPr sz="1200"/>
            </a:lvl4pPr>
            <a:lvl5pPr indent="-304800" lvl="4" marL="2286000" rtl="0" algn="l">
              <a:lnSpc>
                <a:spcPct val="100000"/>
              </a:lnSpc>
              <a:spcBef>
                <a:spcPts val="0"/>
              </a:spcBef>
              <a:spcAft>
                <a:spcPts val="0"/>
              </a:spcAft>
              <a:buClr>
                <a:schemeClr val="dk1"/>
              </a:buClr>
              <a:buSzPts val="1200"/>
              <a:buChar char="–"/>
              <a:defRPr sz="12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2744">
          <p15:clr>
            <a:srgbClr val="FBAE40"/>
          </p15:clr>
        </p15:guide>
        <p15:guide id="5" pos="5488">
          <p15:clr>
            <a:srgbClr val="FBAE40"/>
          </p15:clr>
        </p15:guide>
      </p15:sldGuideLst>
    </p:ext>
  </p:extLst>
</p:sldLayout>
</file>

<file path=ppt/slideLayouts/slideLayout8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ullets, image (Dark) (Alt)" showMasterSp="0">
  <p:cSld name="Bullets, image (Dark) (Alt)">
    <p:bg>
      <p:bgPr>
        <a:solidFill>
          <a:schemeClr val="dk2"/>
        </a:solidFill>
      </p:bgPr>
    </p:bg>
    <p:spTree>
      <p:nvGrpSpPr>
        <p:cNvPr id="1664" name="Shape 1664"/>
        <p:cNvGrpSpPr/>
        <p:nvPr/>
      </p:nvGrpSpPr>
      <p:grpSpPr>
        <a:xfrm>
          <a:off x="0" y="0"/>
          <a:ext cx="0" cy="0"/>
          <a:chOff x="0" y="0"/>
          <a:chExt cx="0" cy="0"/>
        </a:xfrm>
      </p:grpSpPr>
      <p:sp>
        <p:nvSpPr>
          <p:cNvPr id="1665" name="Google Shape;1665;p85"/>
          <p:cNvSpPr txBox="1"/>
          <p:nvPr>
            <p:ph idx="1" type="body"/>
          </p:nvPr>
        </p:nvSpPr>
        <p:spPr>
          <a:xfrm>
            <a:off x="4791076" y="682940"/>
            <a:ext cx="3921000" cy="34716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lt1"/>
              </a:buClr>
              <a:buSzPts val="2800"/>
              <a:buFont typeface="Arial"/>
              <a:buChar char="–"/>
              <a:defRPr sz="2800">
                <a:solidFill>
                  <a:schemeClr val="lt1"/>
                </a:solidFill>
              </a:defRPr>
            </a:lvl1pPr>
            <a:lvl2pPr indent="-228600" lvl="1" marL="914400" rtl="0" algn="l">
              <a:spcBef>
                <a:spcPts val="8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1666" name="Google Shape;1666;p85"/>
          <p:cNvSpPr/>
          <p:nvPr>
            <p:ph idx="2" type="pic"/>
          </p:nvPr>
        </p:nvSpPr>
        <p:spPr>
          <a:xfrm>
            <a:off x="0" y="702659"/>
            <a:ext cx="3892500" cy="3451800"/>
          </a:xfrm>
          <a:prstGeom prst="rect">
            <a:avLst/>
          </a:prstGeom>
          <a:noFill/>
          <a:ln>
            <a:noFill/>
          </a:ln>
        </p:spPr>
      </p:sp>
      <p:sp>
        <p:nvSpPr>
          <p:cNvPr id="1667" name="Google Shape;1667;p85"/>
          <p:cNvSpPr txBox="1"/>
          <p:nvPr>
            <p:ph idx="3"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spcBef>
                <a:spcPts val="0"/>
              </a:spcBef>
              <a:spcAft>
                <a:spcPts val="0"/>
              </a:spcAft>
              <a:buClr>
                <a:schemeClr val="dk1"/>
              </a:buClr>
              <a:buSzPts val="1200"/>
              <a:buNone/>
              <a:defRPr sz="1200"/>
            </a:lvl2pPr>
            <a:lvl3pPr indent="-304800" lvl="2" marL="1371600" rtl="0" algn="l">
              <a:spcBef>
                <a:spcPts val="0"/>
              </a:spcBef>
              <a:spcAft>
                <a:spcPts val="0"/>
              </a:spcAft>
              <a:buClr>
                <a:schemeClr val="dk1"/>
              </a:buClr>
              <a:buSzPts val="1200"/>
              <a:buChar char="–"/>
              <a:defRPr sz="1200"/>
            </a:lvl3pPr>
            <a:lvl4pPr indent="-304800" lvl="3" marL="1828800" rtl="0" algn="l">
              <a:spcBef>
                <a:spcPts val="0"/>
              </a:spcBef>
              <a:spcAft>
                <a:spcPts val="0"/>
              </a:spcAft>
              <a:buClr>
                <a:schemeClr val="dk1"/>
              </a:buClr>
              <a:buSzPts val="1200"/>
              <a:buChar char="–"/>
              <a:defRPr sz="1200"/>
            </a:lvl4pPr>
            <a:lvl5pPr indent="-304800" lvl="4" marL="2286000" rtl="0" algn="l">
              <a:spcBef>
                <a:spcPts val="0"/>
              </a:spcBef>
              <a:spcAft>
                <a:spcPts val="0"/>
              </a:spcAft>
              <a:buClr>
                <a:schemeClr val="dk1"/>
              </a:buClr>
              <a:buSzPts val="1200"/>
              <a:buChar char="–"/>
              <a:defRPr sz="12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orient="horz" pos="2981">
          <p15:clr>
            <a:srgbClr val="FBAE40"/>
          </p15:clr>
        </p15:guide>
        <p15:guide id="2" orient="horz" pos="259">
          <p15:clr>
            <a:srgbClr val="FBAE40"/>
          </p15:clr>
        </p15:guide>
        <p15:guide id="3" pos="5488">
          <p15:clr>
            <a:srgbClr val="FBAE40"/>
          </p15:clr>
        </p15:guide>
        <p15:guide id="4" pos="272">
          <p15:clr>
            <a:srgbClr val="FBAE40"/>
          </p15:clr>
        </p15:guide>
        <p15:guide id="5" pos="3016">
          <p15:clr>
            <a:srgbClr val="FBAE40"/>
          </p15:clr>
        </p15:guide>
      </p15:sldGuideLst>
    </p:ext>
  </p:extLst>
</p:sldLayout>
</file>

<file path=ppt/slideLayouts/slideLayout8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68" name="Shape 1668"/>
        <p:cNvGrpSpPr/>
        <p:nvPr/>
      </p:nvGrpSpPr>
      <p:grpSpPr>
        <a:xfrm>
          <a:off x="0" y="0"/>
          <a:ext cx="0" cy="0"/>
          <a:chOff x="0" y="0"/>
          <a:chExt cx="0" cy="0"/>
        </a:xfrm>
      </p:grpSpPr>
      <p:sp>
        <p:nvSpPr>
          <p:cNvPr id="1669" name="Google Shape;1669;p86"/>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rtl="0" algn="l">
              <a:lnSpc>
                <a:spcPct val="85000"/>
              </a:lnSpc>
              <a:spcBef>
                <a:spcPts val="0"/>
              </a:spcBef>
              <a:spcAft>
                <a:spcPts val="0"/>
              </a:spcAft>
              <a:buClr>
                <a:schemeClr val="dk1"/>
              </a:buClr>
              <a:buSzPts val="2800"/>
              <a:buNone/>
              <a:defRPr/>
            </a:lvl1pPr>
            <a:lvl2pPr lvl="1" rtl="0" algn="l">
              <a:lnSpc>
                <a:spcPct val="85000"/>
              </a:lnSpc>
              <a:spcBef>
                <a:spcPts val="0"/>
              </a:spcBef>
              <a:spcAft>
                <a:spcPts val="0"/>
              </a:spcAft>
              <a:buClr>
                <a:schemeClr val="dk1"/>
              </a:buClr>
              <a:buSzPts val="2800"/>
              <a:buFont typeface="Arial"/>
              <a:buNone/>
              <a:defRPr/>
            </a:lvl2pPr>
            <a:lvl3pPr lvl="2" rtl="0" algn="l">
              <a:lnSpc>
                <a:spcPct val="85000"/>
              </a:lnSpc>
              <a:spcBef>
                <a:spcPts val="0"/>
              </a:spcBef>
              <a:spcAft>
                <a:spcPts val="0"/>
              </a:spcAft>
              <a:buClr>
                <a:schemeClr val="dk1"/>
              </a:buClr>
              <a:buSzPts val="2800"/>
              <a:buFont typeface="Arial"/>
              <a:buNone/>
              <a:defRPr/>
            </a:lvl3pPr>
            <a:lvl4pPr lvl="3" rtl="0" algn="l">
              <a:lnSpc>
                <a:spcPct val="85000"/>
              </a:lnSpc>
              <a:spcBef>
                <a:spcPts val="0"/>
              </a:spcBef>
              <a:spcAft>
                <a:spcPts val="0"/>
              </a:spcAft>
              <a:buClr>
                <a:schemeClr val="dk1"/>
              </a:buClr>
              <a:buSzPts val="2800"/>
              <a:buFont typeface="Arial"/>
              <a:buNone/>
              <a:defRPr/>
            </a:lvl4pPr>
            <a:lvl5pPr lvl="4" rtl="0" algn="l">
              <a:lnSpc>
                <a:spcPct val="85000"/>
              </a:lnSpc>
              <a:spcBef>
                <a:spcPts val="0"/>
              </a:spcBef>
              <a:spcAft>
                <a:spcPts val="0"/>
              </a:spcAft>
              <a:buClr>
                <a:schemeClr val="dk1"/>
              </a:buClr>
              <a:buSzPts val="2800"/>
              <a:buFont typeface="Arial"/>
              <a:buNone/>
              <a:defRPr/>
            </a:lvl5pPr>
            <a:lvl6pPr lvl="5" rtl="0" algn="l">
              <a:lnSpc>
                <a:spcPct val="85000"/>
              </a:lnSpc>
              <a:spcBef>
                <a:spcPts val="0"/>
              </a:spcBef>
              <a:spcAft>
                <a:spcPts val="0"/>
              </a:spcAft>
              <a:buClr>
                <a:schemeClr val="dk1"/>
              </a:buClr>
              <a:buSzPts val="2800"/>
              <a:buFont typeface="Arial"/>
              <a:buNone/>
              <a:defRPr/>
            </a:lvl6pPr>
            <a:lvl7pPr lvl="6" rtl="0" algn="l">
              <a:lnSpc>
                <a:spcPct val="85000"/>
              </a:lnSpc>
              <a:spcBef>
                <a:spcPts val="0"/>
              </a:spcBef>
              <a:spcAft>
                <a:spcPts val="0"/>
              </a:spcAft>
              <a:buClr>
                <a:schemeClr val="dk1"/>
              </a:buClr>
              <a:buSzPts val="2800"/>
              <a:buFont typeface="Arial"/>
              <a:buNone/>
              <a:defRPr/>
            </a:lvl7pPr>
            <a:lvl8pPr lvl="7" rtl="0" algn="l">
              <a:lnSpc>
                <a:spcPct val="85000"/>
              </a:lnSpc>
              <a:spcBef>
                <a:spcPts val="0"/>
              </a:spcBef>
              <a:spcAft>
                <a:spcPts val="0"/>
              </a:spcAft>
              <a:buClr>
                <a:schemeClr val="dk1"/>
              </a:buClr>
              <a:buSzPts val="2800"/>
              <a:buFont typeface="Arial"/>
              <a:buNone/>
              <a:defRPr/>
            </a:lvl8pPr>
            <a:lvl9pPr lvl="8" rtl="0" algn="l">
              <a:lnSpc>
                <a:spcPct val="85000"/>
              </a:lnSpc>
              <a:spcBef>
                <a:spcPts val="0"/>
              </a:spcBef>
              <a:spcAft>
                <a:spcPts val="0"/>
              </a:spcAft>
              <a:buClr>
                <a:schemeClr val="dk1"/>
              </a:buClr>
              <a:buSzPts val="2800"/>
              <a:buFont typeface="Arial"/>
              <a:buNone/>
              <a:defRPr/>
            </a:lvl9pPr>
          </a:lstStyle>
          <a:p/>
        </p:txBody>
      </p:sp>
      <p:sp>
        <p:nvSpPr>
          <p:cNvPr id="1670" name="Google Shape;1670;p86"/>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rtl="0" algn="l">
              <a:lnSpc>
                <a:spcPct val="100000"/>
              </a:lnSpc>
              <a:spcBef>
                <a:spcPts val="0"/>
              </a:spcBef>
              <a:spcAft>
                <a:spcPts val="0"/>
              </a:spcAft>
              <a:buClr>
                <a:schemeClr val="dk1"/>
              </a:buClr>
              <a:buSzPts val="1800"/>
              <a:buChar char="●"/>
              <a:defRPr/>
            </a:lvl1pPr>
            <a:lvl2pPr indent="-317500" lvl="1" marL="914400" rtl="0" algn="l">
              <a:spcBef>
                <a:spcPts val="0"/>
              </a:spcBef>
              <a:spcAft>
                <a:spcPts val="0"/>
              </a:spcAft>
              <a:buClr>
                <a:schemeClr val="dk1"/>
              </a:buClr>
              <a:buSzPts val="1400"/>
              <a:buChar char="○"/>
              <a:defRPr/>
            </a:lvl2pPr>
            <a:lvl3pPr indent="-317500" lvl="2" marL="1371600" rtl="0" algn="l">
              <a:spcBef>
                <a:spcPts val="0"/>
              </a:spcBef>
              <a:spcAft>
                <a:spcPts val="0"/>
              </a:spcAft>
              <a:buClr>
                <a:schemeClr val="dk1"/>
              </a:buClr>
              <a:buSzPts val="1400"/>
              <a:buChar char="■"/>
              <a:defRPr/>
            </a:lvl3pPr>
            <a:lvl4pPr indent="-317500" lvl="3" marL="1828800" rtl="0" algn="l">
              <a:spcBef>
                <a:spcPts val="0"/>
              </a:spcBef>
              <a:spcAft>
                <a:spcPts val="0"/>
              </a:spcAft>
              <a:buClr>
                <a:schemeClr val="dk1"/>
              </a:buClr>
              <a:buSzPts val="1400"/>
              <a:buChar char="●"/>
              <a:defRPr/>
            </a:lvl4pPr>
            <a:lvl5pPr indent="-317500" lvl="4" marL="2286000" rtl="0" algn="l">
              <a:spcBef>
                <a:spcPts val="0"/>
              </a:spcBef>
              <a:spcAft>
                <a:spcPts val="0"/>
              </a:spcAft>
              <a:buClr>
                <a:schemeClr val="dk1"/>
              </a:buClr>
              <a:buSzPts val="1400"/>
              <a:buChar char="○"/>
              <a:defRPr/>
            </a:lvl5pPr>
            <a:lvl6pPr indent="-317500" lvl="5" marL="2743200" rtl="0" algn="l">
              <a:spcBef>
                <a:spcPts val="0"/>
              </a:spcBef>
              <a:spcAft>
                <a:spcPts val="0"/>
              </a:spcAft>
              <a:buClr>
                <a:schemeClr val="dk1"/>
              </a:buClr>
              <a:buSzPts val="1400"/>
              <a:buChar char="■"/>
              <a:defRPr/>
            </a:lvl6pPr>
            <a:lvl7pPr indent="-317500" lvl="6" marL="3200400" rtl="0" algn="l">
              <a:spcBef>
                <a:spcPts val="0"/>
              </a:spcBef>
              <a:spcAft>
                <a:spcPts val="0"/>
              </a:spcAft>
              <a:buClr>
                <a:schemeClr val="dk1"/>
              </a:buClr>
              <a:buSzPts val="1400"/>
              <a:buChar char="●"/>
              <a:defRPr/>
            </a:lvl7pPr>
            <a:lvl8pPr indent="-317500" lvl="7" marL="3657600" rtl="0" algn="l">
              <a:spcBef>
                <a:spcPts val="0"/>
              </a:spcBef>
              <a:spcAft>
                <a:spcPts val="0"/>
              </a:spcAft>
              <a:buClr>
                <a:schemeClr val="dk1"/>
              </a:buClr>
              <a:buSzPts val="1400"/>
              <a:buChar char="○"/>
              <a:defRPr/>
            </a:lvl8pPr>
            <a:lvl9pPr indent="-317500" lvl="8" marL="4114800" rtl="0" algn="l">
              <a:spcBef>
                <a:spcPts val="0"/>
              </a:spcBef>
              <a:spcAft>
                <a:spcPts val="0"/>
              </a:spcAft>
              <a:buClr>
                <a:schemeClr val="dk1"/>
              </a:buClr>
              <a:buSzPts val="1400"/>
              <a:buChar char="■"/>
              <a:defRPr/>
            </a:lvl9pPr>
          </a:lstStyle>
          <a:p/>
        </p:txBody>
      </p:sp>
      <p:sp>
        <p:nvSpPr>
          <p:cNvPr id="1671" name="Google Shape;1671;p8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fontScale="92500" lnSpcReduction="20000"/>
          </a:bodyPr>
          <a:lstStyle>
            <a:lvl1pPr indent="0" lvl="0" marL="0" marR="0" rtl="0" algn="r">
              <a:spcBef>
                <a:spcPts val="0"/>
              </a:spcBef>
              <a:spcAft>
                <a:spcPts val="0"/>
              </a:spcAft>
              <a:buClr>
                <a:schemeClr val="dk1"/>
              </a:buClr>
              <a:buSzPts val="1800"/>
              <a:buFont typeface="Arial"/>
              <a:buNone/>
              <a:defRPr sz="1800">
                <a:solidFill>
                  <a:schemeClr val="dk1"/>
                </a:solidFill>
                <a:latin typeface="Arial"/>
                <a:ea typeface="Arial"/>
                <a:cs typeface="Arial"/>
                <a:sym typeface="Arial"/>
              </a:defRPr>
            </a:lvl1pPr>
            <a:lvl2pPr indent="0" lvl="1" marL="0" marR="0" rtl="0" algn="r">
              <a:spcBef>
                <a:spcPts val="0"/>
              </a:spcBef>
              <a:spcAft>
                <a:spcPts val="0"/>
              </a:spcAft>
              <a:buClr>
                <a:schemeClr val="dk1"/>
              </a:buClr>
              <a:buSzPts val="1800"/>
              <a:buFont typeface="Arial"/>
              <a:buNone/>
              <a:defRPr sz="1800">
                <a:solidFill>
                  <a:schemeClr val="dk1"/>
                </a:solidFill>
                <a:latin typeface="Arial"/>
                <a:ea typeface="Arial"/>
                <a:cs typeface="Arial"/>
                <a:sym typeface="Arial"/>
              </a:defRPr>
            </a:lvl2pPr>
            <a:lvl3pPr indent="0" lvl="2" marL="0" marR="0" rtl="0" algn="r">
              <a:spcBef>
                <a:spcPts val="0"/>
              </a:spcBef>
              <a:spcAft>
                <a:spcPts val="0"/>
              </a:spcAft>
              <a:buClr>
                <a:schemeClr val="dk1"/>
              </a:buClr>
              <a:buSzPts val="1800"/>
              <a:buFont typeface="Arial"/>
              <a:buNone/>
              <a:defRPr sz="1800">
                <a:solidFill>
                  <a:schemeClr val="dk1"/>
                </a:solidFill>
                <a:latin typeface="Arial"/>
                <a:ea typeface="Arial"/>
                <a:cs typeface="Arial"/>
                <a:sym typeface="Arial"/>
              </a:defRPr>
            </a:lvl3pPr>
            <a:lvl4pPr indent="0" lvl="3" marL="0" marR="0" rtl="0" algn="r">
              <a:spcBef>
                <a:spcPts val="0"/>
              </a:spcBef>
              <a:spcAft>
                <a:spcPts val="0"/>
              </a:spcAft>
              <a:buClr>
                <a:schemeClr val="dk1"/>
              </a:buClr>
              <a:buSzPts val="1800"/>
              <a:buFont typeface="Arial"/>
              <a:buNone/>
              <a:defRPr sz="1800">
                <a:solidFill>
                  <a:schemeClr val="dk1"/>
                </a:solidFill>
                <a:latin typeface="Arial"/>
                <a:ea typeface="Arial"/>
                <a:cs typeface="Arial"/>
                <a:sym typeface="Arial"/>
              </a:defRPr>
            </a:lvl4pPr>
            <a:lvl5pPr indent="0" lvl="4" marL="0" marR="0" rtl="0" algn="r">
              <a:spcBef>
                <a:spcPts val="0"/>
              </a:spcBef>
              <a:spcAft>
                <a:spcPts val="0"/>
              </a:spcAft>
              <a:buClr>
                <a:schemeClr val="dk1"/>
              </a:buClr>
              <a:buSzPts val="1800"/>
              <a:buFont typeface="Arial"/>
              <a:buNone/>
              <a:defRPr sz="1800">
                <a:solidFill>
                  <a:schemeClr val="dk1"/>
                </a:solidFill>
                <a:latin typeface="Arial"/>
                <a:ea typeface="Arial"/>
                <a:cs typeface="Arial"/>
                <a:sym typeface="Arial"/>
              </a:defRPr>
            </a:lvl5pPr>
            <a:lvl6pPr indent="0" lvl="5" marL="0" marR="0" rtl="0" algn="r">
              <a:spcBef>
                <a:spcPts val="0"/>
              </a:spcBef>
              <a:spcAft>
                <a:spcPts val="0"/>
              </a:spcAft>
              <a:buClr>
                <a:schemeClr val="dk1"/>
              </a:buClr>
              <a:buSzPts val="1800"/>
              <a:buFont typeface="Arial"/>
              <a:buNone/>
              <a:defRPr sz="1800">
                <a:solidFill>
                  <a:schemeClr val="dk1"/>
                </a:solidFill>
                <a:latin typeface="Arial"/>
                <a:ea typeface="Arial"/>
                <a:cs typeface="Arial"/>
                <a:sym typeface="Arial"/>
              </a:defRPr>
            </a:lvl6pPr>
            <a:lvl7pPr indent="0" lvl="6" marL="0" marR="0" rtl="0" algn="r">
              <a:spcBef>
                <a:spcPts val="0"/>
              </a:spcBef>
              <a:spcAft>
                <a:spcPts val="0"/>
              </a:spcAft>
              <a:buClr>
                <a:schemeClr val="dk1"/>
              </a:buClr>
              <a:buSzPts val="1800"/>
              <a:buFont typeface="Arial"/>
              <a:buNone/>
              <a:defRPr sz="1800">
                <a:solidFill>
                  <a:schemeClr val="dk1"/>
                </a:solidFill>
                <a:latin typeface="Arial"/>
                <a:ea typeface="Arial"/>
                <a:cs typeface="Arial"/>
                <a:sym typeface="Arial"/>
              </a:defRPr>
            </a:lvl7pPr>
            <a:lvl8pPr indent="0" lvl="7" marL="0" marR="0" rtl="0" algn="r">
              <a:spcBef>
                <a:spcPts val="0"/>
              </a:spcBef>
              <a:spcAft>
                <a:spcPts val="0"/>
              </a:spcAft>
              <a:buClr>
                <a:schemeClr val="dk1"/>
              </a:buClr>
              <a:buSzPts val="1800"/>
              <a:buFont typeface="Arial"/>
              <a:buNone/>
              <a:defRPr sz="1800">
                <a:solidFill>
                  <a:schemeClr val="dk1"/>
                </a:solidFill>
                <a:latin typeface="Arial"/>
                <a:ea typeface="Arial"/>
                <a:cs typeface="Arial"/>
                <a:sym typeface="Arial"/>
              </a:defRPr>
            </a:lvl8pPr>
            <a:lvl9pPr indent="0" lvl="8" marL="0" marR="0" rtl="0" algn="r">
              <a:spcBef>
                <a:spcPts val="0"/>
              </a:spcBef>
              <a:spcAft>
                <a:spcPts val="0"/>
              </a:spcAft>
              <a:buClr>
                <a:schemeClr val="dk1"/>
              </a:buClr>
              <a:buSzPts val="1800"/>
              <a:buFont typeface="Arial"/>
              <a:buNone/>
              <a:defRPr sz="1800">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op slide (Light)" showMasterSp="0">
  <p:cSld name="Top slide (Light)">
    <p:bg>
      <p:bgPr>
        <a:solidFill>
          <a:srgbClr val="DEDEDE"/>
        </a:solidFill>
      </p:bgPr>
    </p:bg>
    <p:spTree>
      <p:nvGrpSpPr>
        <p:cNvPr id="1672" name="Shape 1672"/>
        <p:cNvGrpSpPr/>
        <p:nvPr/>
      </p:nvGrpSpPr>
      <p:grpSpPr>
        <a:xfrm>
          <a:off x="0" y="0"/>
          <a:ext cx="0" cy="0"/>
          <a:chOff x="0" y="0"/>
          <a:chExt cx="0" cy="0"/>
        </a:xfrm>
      </p:grpSpPr>
      <p:sp>
        <p:nvSpPr>
          <p:cNvPr id="1673" name="Google Shape;1673;p87"/>
          <p:cNvSpPr txBox="1"/>
          <p:nvPr>
            <p:ph type="title"/>
          </p:nvPr>
        </p:nvSpPr>
        <p:spPr>
          <a:xfrm>
            <a:off x="431800" y="2184922"/>
            <a:ext cx="4353600" cy="571500"/>
          </a:xfrm>
          <a:prstGeom prst="rect">
            <a:avLst/>
          </a:prstGeom>
          <a:noFill/>
          <a:ln>
            <a:noFill/>
          </a:ln>
        </p:spPr>
        <p:txBody>
          <a:bodyPr anchorCtr="0" anchor="t" bIns="0" lIns="0" spcFirstLastPara="1" rIns="0" wrap="square" tIns="0">
            <a:noAutofit/>
          </a:bodyPr>
          <a:lstStyle>
            <a:lvl1pPr lvl="0" rtl="0" algn="l">
              <a:lnSpc>
                <a:spcPct val="100000"/>
              </a:lnSpc>
              <a:spcBef>
                <a:spcPts val="0"/>
              </a:spcBef>
              <a:spcAft>
                <a:spcPts val="0"/>
              </a:spcAft>
              <a:buClr>
                <a:schemeClr val="dk1"/>
              </a:buClr>
              <a:buSzPts val="3400"/>
              <a:buNone/>
              <a:defRPr b="1" sz="3400">
                <a:solidFill>
                  <a:schemeClr val="dk1"/>
                </a:solidFill>
              </a:defRPr>
            </a:lvl1pPr>
            <a:lvl2pPr lvl="1" rtl="0" algn="l">
              <a:lnSpc>
                <a:spcPct val="85000"/>
              </a:lnSpc>
              <a:spcBef>
                <a:spcPts val="0"/>
              </a:spcBef>
              <a:spcAft>
                <a:spcPts val="0"/>
              </a:spcAft>
              <a:buSzPts val="1400"/>
              <a:buNone/>
              <a:defRPr/>
            </a:lvl2pPr>
            <a:lvl3pPr lvl="2" rtl="0" algn="l">
              <a:lnSpc>
                <a:spcPct val="85000"/>
              </a:lnSpc>
              <a:spcBef>
                <a:spcPts val="0"/>
              </a:spcBef>
              <a:spcAft>
                <a:spcPts val="0"/>
              </a:spcAft>
              <a:buSzPts val="1400"/>
              <a:buNone/>
              <a:defRPr/>
            </a:lvl3pPr>
            <a:lvl4pPr lvl="3" rtl="0" algn="l">
              <a:lnSpc>
                <a:spcPct val="85000"/>
              </a:lnSpc>
              <a:spcBef>
                <a:spcPts val="0"/>
              </a:spcBef>
              <a:spcAft>
                <a:spcPts val="0"/>
              </a:spcAft>
              <a:buSzPts val="1400"/>
              <a:buNone/>
              <a:defRPr/>
            </a:lvl4pPr>
            <a:lvl5pPr lvl="4" rtl="0" algn="l">
              <a:lnSpc>
                <a:spcPct val="85000"/>
              </a:lnSpc>
              <a:spcBef>
                <a:spcPts val="0"/>
              </a:spcBef>
              <a:spcAft>
                <a:spcPts val="0"/>
              </a:spcAft>
              <a:buSzPts val="1400"/>
              <a:buNone/>
              <a:defRPr/>
            </a:lvl5pPr>
            <a:lvl6pPr lvl="5" rtl="0" algn="l">
              <a:lnSpc>
                <a:spcPct val="85000"/>
              </a:lnSpc>
              <a:spcBef>
                <a:spcPts val="0"/>
              </a:spcBef>
              <a:spcAft>
                <a:spcPts val="0"/>
              </a:spcAft>
              <a:buSzPts val="1400"/>
              <a:buNone/>
              <a:defRPr/>
            </a:lvl6pPr>
            <a:lvl7pPr lvl="6" rtl="0" algn="l">
              <a:lnSpc>
                <a:spcPct val="85000"/>
              </a:lnSpc>
              <a:spcBef>
                <a:spcPts val="0"/>
              </a:spcBef>
              <a:spcAft>
                <a:spcPts val="0"/>
              </a:spcAft>
              <a:buSzPts val="1400"/>
              <a:buNone/>
              <a:defRPr/>
            </a:lvl7pPr>
            <a:lvl8pPr lvl="7" rtl="0" algn="l">
              <a:lnSpc>
                <a:spcPct val="85000"/>
              </a:lnSpc>
              <a:spcBef>
                <a:spcPts val="0"/>
              </a:spcBef>
              <a:spcAft>
                <a:spcPts val="0"/>
              </a:spcAft>
              <a:buSzPts val="1400"/>
              <a:buNone/>
              <a:defRPr/>
            </a:lvl8pPr>
            <a:lvl9pPr lvl="8" rtl="0" algn="l">
              <a:lnSpc>
                <a:spcPct val="85000"/>
              </a:lnSpc>
              <a:spcBef>
                <a:spcPts val="0"/>
              </a:spcBef>
              <a:spcAft>
                <a:spcPts val="0"/>
              </a:spcAft>
              <a:buSzPts val="1400"/>
              <a:buNone/>
              <a:defRPr/>
            </a:lvl9pPr>
          </a:lstStyle>
          <a:p/>
        </p:txBody>
      </p:sp>
      <p:sp>
        <p:nvSpPr>
          <p:cNvPr id="1674" name="Google Shape;1674;p87"/>
          <p:cNvSpPr/>
          <p:nvPr>
            <p:ph idx="2" type="pic"/>
          </p:nvPr>
        </p:nvSpPr>
        <p:spPr>
          <a:xfrm>
            <a:off x="5651872" y="0"/>
            <a:ext cx="3493800" cy="4573500"/>
          </a:xfrm>
          <a:prstGeom prst="rect">
            <a:avLst/>
          </a:prstGeom>
          <a:noFill/>
          <a:ln>
            <a:noFill/>
          </a:ln>
        </p:spPr>
      </p:sp>
      <p:cxnSp>
        <p:nvCxnSpPr>
          <p:cNvPr id="1675" name="Google Shape;1675;p87"/>
          <p:cNvCxnSpPr/>
          <p:nvPr/>
        </p:nvCxnSpPr>
        <p:spPr>
          <a:xfrm>
            <a:off x="431800" y="2184922"/>
            <a:ext cx="4353600" cy="0"/>
          </a:xfrm>
          <a:prstGeom prst="straightConnector1">
            <a:avLst/>
          </a:prstGeom>
          <a:noFill/>
          <a:ln cap="flat" cmpd="sng" w="76200">
            <a:solidFill>
              <a:schemeClr val="dk1"/>
            </a:solidFill>
            <a:prstDash val="solid"/>
            <a:round/>
            <a:headEnd len="sm" w="sm" type="none"/>
            <a:tailEnd len="sm" w="sm" type="none"/>
          </a:ln>
        </p:spPr>
      </p:cxnSp>
      <p:pic>
        <p:nvPicPr>
          <p:cNvPr id="1676" name="Google Shape;1676;p87"/>
          <p:cNvPicPr preferRelativeResize="0"/>
          <p:nvPr/>
        </p:nvPicPr>
        <p:blipFill rotWithShape="1">
          <a:blip r:embed="rId2">
            <a:alphaModFix/>
          </a:blip>
          <a:srcRect b="0" l="0" r="0" t="0"/>
          <a:stretch/>
        </p:blipFill>
        <p:spPr>
          <a:xfrm>
            <a:off x="431800" y="416704"/>
            <a:ext cx="2174240" cy="953238"/>
          </a:xfrm>
          <a:prstGeom prst="rect">
            <a:avLst/>
          </a:prstGeom>
          <a:noFill/>
          <a:ln>
            <a:noFill/>
          </a:ln>
        </p:spPr>
      </p:pic>
      <p:sp>
        <p:nvSpPr>
          <p:cNvPr id="1677" name="Google Shape;1677;p87"/>
          <p:cNvSpPr txBox="1"/>
          <p:nvPr>
            <p:ph idx="1" type="body"/>
          </p:nvPr>
        </p:nvSpPr>
        <p:spPr>
          <a:xfrm>
            <a:off x="431800" y="3667355"/>
            <a:ext cx="4353600" cy="4539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dk1"/>
              </a:buClr>
              <a:buSzPts val="2800"/>
              <a:buNone/>
              <a:defRPr b="0" sz="2800"/>
            </a:lvl1pPr>
            <a:lvl2pPr indent="-228600" lvl="1" marL="914400" rtl="0" algn="l">
              <a:spcBef>
                <a:spcPts val="800"/>
              </a:spcBef>
              <a:spcAft>
                <a:spcPts val="0"/>
              </a:spcAft>
              <a:buClr>
                <a:schemeClr val="dk1"/>
              </a:buClr>
              <a:buSzPts val="1800"/>
              <a:buNone/>
              <a:defRPr/>
            </a:lvl2pPr>
            <a:lvl3pPr indent="-342900" lvl="2" marL="1371600" rtl="0" algn="l">
              <a:spcBef>
                <a:spcPts val="0"/>
              </a:spcBef>
              <a:spcAft>
                <a:spcPts val="0"/>
              </a:spcAft>
              <a:buClr>
                <a:schemeClr val="dk1"/>
              </a:buClr>
              <a:buSzPts val="1800"/>
              <a:buChar char="–"/>
              <a:defRPr/>
            </a:lvl3pPr>
            <a:lvl4pPr indent="-342900" lvl="3" marL="1828800" rtl="0" algn="l">
              <a:spcBef>
                <a:spcPts val="0"/>
              </a:spcBef>
              <a:spcAft>
                <a:spcPts val="0"/>
              </a:spcAft>
              <a:buClr>
                <a:schemeClr val="dk1"/>
              </a:buClr>
              <a:buSzPts val="1800"/>
              <a:buChar char="–"/>
              <a:defRPr/>
            </a:lvl4pPr>
            <a:lvl5pPr indent="-342900" lvl="4" marL="2286000" rtl="0" algn="l">
              <a:spcBef>
                <a:spcPts val="0"/>
              </a:spcBef>
              <a:spcAft>
                <a:spcPts val="0"/>
              </a:spcAft>
              <a:buClr>
                <a:schemeClr val="dk1"/>
              </a:buClr>
              <a:buSzPts val="1800"/>
              <a:buChar char="–"/>
              <a:defRPr/>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1678" name="Google Shape;1678;p87"/>
          <p:cNvSpPr txBox="1"/>
          <p:nvPr>
            <p:ph idx="3"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spcBef>
                <a:spcPts val="0"/>
              </a:spcBef>
              <a:spcAft>
                <a:spcPts val="0"/>
              </a:spcAft>
              <a:buClr>
                <a:schemeClr val="dk1"/>
              </a:buClr>
              <a:buSzPts val="1200"/>
              <a:buNone/>
              <a:defRPr sz="1200"/>
            </a:lvl2pPr>
            <a:lvl3pPr indent="-304800" lvl="2" marL="1371600" rtl="0" algn="l">
              <a:spcBef>
                <a:spcPts val="0"/>
              </a:spcBef>
              <a:spcAft>
                <a:spcPts val="0"/>
              </a:spcAft>
              <a:buClr>
                <a:schemeClr val="dk1"/>
              </a:buClr>
              <a:buSzPts val="1200"/>
              <a:buChar char="–"/>
              <a:defRPr sz="1200"/>
            </a:lvl3pPr>
            <a:lvl4pPr indent="-304800" lvl="3" marL="1828800" rtl="0" algn="l">
              <a:spcBef>
                <a:spcPts val="0"/>
              </a:spcBef>
              <a:spcAft>
                <a:spcPts val="0"/>
              </a:spcAft>
              <a:buClr>
                <a:schemeClr val="dk1"/>
              </a:buClr>
              <a:buSzPts val="1200"/>
              <a:buChar char="–"/>
              <a:defRPr sz="1200"/>
            </a:lvl4pPr>
            <a:lvl5pPr indent="-304800" lvl="4" marL="2286000" rtl="0" algn="l">
              <a:spcBef>
                <a:spcPts val="0"/>
              </a:spcBef>
              <a:spcAft>
                <a:spcPts val="0"/>
              </a:spcAft>
              <a:buClr>
                <a:schemeClr val="dk1"/>
              </a:buClr>
              <a:buSzPts val="1200"/>
              <a:buChar char="–"/>
              <a:defRPr sz="12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3016">
          <p15:clr>
            <a:srgbClr val="FBAE40"/>
          </p15:clr>
        </p15:guide>
      </p15:sldGuideLst>
    </p:ext>
  </p:extLst>
</p:sldLayout>
</file>

<file path=ppt/slideLayouts/slideLayout8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no image (Dark)" showMasterSp="0">
  <p:cSld name="Section divider, no image (Dark)">
    <p:bg>
      <p:bgPr>
        <a:solidFill>
          <a:schemeClr val="dk2"/>
        </a:solidFill>
      </p:bgPr>
    </p:bg>
    <p:spTree>
      <p:nvGrpSpPr>
        <p:cNvPr id="1679" name="Shape 1679"/>
        <p:cNvGrpSpPr/>
        <p:nvPr/>
      </p:nvGrpSpPr>
      <p:grpSpPr>
        <a:xfrm>
          <a:off x="0" y="0"/>
          <a:ext cx="0" cy="0"/>
          <a:chOff x="0" y="0"/>
          <a:chExt cx="0" cy="0"/>
        </a:xfrm>
      </p:grpSpPr>
      <p:sp>
        <p:nvSpPr>
          <p:cNvPr id="1680" name="Google Shape;1680;p88"/>
          <p:cNvSpPr txBox="1"/>
          <p:nvPr>
            <p:ph type="title"/>
          </p:nvPr>
        </p:nvSpPr>
        <p:spPr>
          <a:xfrm>
            <a:off x="431800" y="2184922"/>
            <a:ext cx="8280300" cy="571500"/>
          </a:xfrm>
          <a:prstGeom prst="rect">
            <a:avLst/>
          </a:prstGeom>
          <a:noFill/>
          <a:ln>
            <a:noFill/>
          </a:ln>
        </p:spPr>
        <p:txBody>
          <a:bodyPr anchorCtr="0" anchor="t" bIns="0" lIns="0" spcFirstLastPara="1" rIns="0" wrap="square" tIns="0">
            <a:noAutofit/>
          </a:bodyPr>
          <a:lstStyle>
            <a:lvl1pPr lvl="0" rtl="0" algn="l">
              <a:lnSpc>
                <a:spcPct val="100000"/>
              </a:lnSpc>
              <a:spcBef>
                <a:spcPts val="0"/>
              </a:spcBef>
              <a:spcAft>
                <a:spcPts val="0"/>
              </a:spcAft>
              <a:buClr>
                <a:schemeClr val="lt1"/>
              </a:buClr>
              <a:buSzPts val="3400"/>
              <a:buNone/>
              <a:defRPr b="0" sz="3400">
                <a:solidFill>
                  <a:schemeClr val="lt1"/>
                </a:solidFill>
              </a:defRPr>
            </a:lvl1pPr>
            <a:lvl2pPr lvl="1" rtl="0" algn="l">
              <a:lnSpc>
                <a:spcPct val="85000"/>
              </a:lnSpc>
              <a:spcBef>
                <a:spcPts val="0"/>
              </a:spcBef>
              <a:spcAft>
                <a:spcPts val="0"/>
              </a:spcAft>
              <a:buSzPts val="1400"/>
              <a:buNone/>
              <a:defRPr/>
            </a:lvl2pPr>
            <a:lvl3pPr lvl="2" rtl="0" algn="l">
              <a:lnSpc>
                <a:spcPct val="85000"/>
              </a:lnSpc>
              <a:spcBef>
                <a:spcPts val="0"/>
              </a:spcBef>
              <a:spcAft>
                <a:spcPts val="0"/>
              </a:spcAft>
              <a:buSzPts val="1400"/>
              <a:buNone/>
              <a:defRPr/>
            </a:lvl3pPr>
            <a:lvl4pPr lvl="3" rtl="0" algn="l">
              <a:lnSpc>
                <a:spcPct val="85000"/>
              </a:lnSpc>
              <a:spcBef>
                <a:spcPts val="0"/>
              </a:spcBef>
              <a:spcAft>
                <a:spcPts val="0"/>
              </a:spcAft>
              <a:buSzPts val="1400"/>
              <a:buNone/>
              <a:defRPr/>
            </a:lvl4pPr>
            <a:lvl5pPr lvl="4" rtl="0" algn="l">
              <a:lnSpc>
                <a:spcPct val="85000"/>
              </a:lnSpc>
              <a:spcBef>
                <a:spcPts val="0"/>
              </a:spcBef>
              <a:spcAft>
                <a:spcPts val="0"/>
              </a:spcAft>
              <a:buSzPts val="1400"/>
              <a:buNone/>
              <a:defRPr/>
            </a:lvl5pPr>
            <a:lvl6pPr lvl="5" rtl="0" algn="l">
              <a:lnSpc>
                <a:spcPct val="85000"/>
              </a:lnSpc>
              <a:spcBef>
                <a:spcPts val="0"/>
              </a:spcBef>
              <a:spcAft>
                <a:spcPts val="0"/>
              </a:spcAft>
              <a:buSzPts val="1400"/>
              <a:buNone/>
              <a:defRPr/>
            </a:lvl6pPr>
            <a:lvl7pPr lvl="6" rtl="0" algn="l">
              <a:lnSpc>
                <a:spcPct val="85000"/>
              </a:lnSpc>
              <a:spcBef>
                <a:spcPts val="0"/>
              </a:spcBef>
              <a:spcAft>
                <a:spcPts val="0"/>
              </a:spcAft>
              <a:buSzPts val="1400"/>
              <a:buNone/>
              <a:defRPr/>
            </a:lvl7pPr>
            <a:lvl8pPr lvl="7" rtl="0" algn="l">
              <a:lnSpc>
                <a:spcPct val="85000"/>
              </a:lnSpc>
              <a:spcBef>
                <a:spcPts val="0"/>
              </a:spcBef>
              <a:spcAft>
                <a:spcPts val="0"/>
              </a:spcAft>
              <a:buSzPts val="1400"/>
              <a:buNone/>
              <a:defRPr/>
            </a:lvl8pPr>
            <a:lvl9pPr lvl="8" rtl="0" algn="l">
              <a:lnSpc>
                <a:spcPct val="85000"/>
              </a:lnSpc>
              <a:spcBef>
                <a:spcPts val="0"/>
              </a:spcBef>
              <a:spcAft>
                <a:spcPts val="0"/>
              </a:spcAft>
              <a:buSzPts val="1400"/>
              <a:buNone/>
              <a:defRPr/>
            </a:lvl9pPr>
          </a:lstStyle>
          <a:p/>
        </p:txBody>
      </p:sp>
      <p:cxnSp>
        <p:nvCxnSpPr>
          <p:cNvPr id="1681" name="Google Shape;1681;p88"/>
          <p:cNvCxnSpPr/>
          <p:nvPr/>
        </p:nvCxnSpPr>
        <p:spPr>
          <a:xfrm>
            <a:off x="431800" y="2184922"/>
            <a:ext cx="8280300" cy="0"/>
          </a:xfrm>
          <a:prstGeom prst="straightConnector1">
            <a:avLst/>
          </a:prstGeom>
          <a:noFill/>
          <a:ln cap="flat" cmpd="sng" w="38100">
            <a:solidFill>
              <a:schemeClr val="lt1"/>
            </a:solidFill>
            <a:prstDash val="solid"/>
            <a:round/>
            <a:headEnd len="sm" w="sm" type="none"/>
            <a:tailEnd len="sm" w="sm" type="none"/>
          </a:ln>
        </p:spPr>
      </p:cxnSp>
      <p:sp>
        <p:nvSpPr>
          <p:cNvPr id="1682" name="Google Shape;1682;p88"/>
          <p:cNvSpPr txBox="1"/>
          <p:nvPr>
            <p:ph idx="1"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spcBef>
                <a:spcPts val="0"/>
              </a:spcBef>
              <a:spcAft>
                <a:spcPts val="0"/>
              </a:spcAft>
              <a:buClr>
                <a:schemeClr val="dk1"/>
              </a:buClr>
              <a:buSzPts val="1200"/>
              <a:buNone/>
              <a:defRPr sz="1200"/>
            </a:lvl2pPr>
            <a:lvl3pPr indent="-304800" lvl="2" marL="1371600" rtl="0" algn="l">
              <a:spcBef>
                <a:spcPts val="0"/>
              </a:spcBef>
              <a:spcAft>
                <a:spcPts val="0"/>
              </a:spcAft>
              <a:buClr>
                <a:schemeClr val="dk1"/>
              </a:buClr>
              <a:buSzPts val="1200"/>
              <a:buChar char="–"/>
              <a:defRPr sz="1200"/>
            </a:lvl3pPr>
            <a:lvl4pPr indent="-304800" lvl="3" marL="1828800" rtl="0" algn="l">
              <a:spcBef>
                <a:spcPts val="0"/>
              </a:spcBef>
              <a:spcAft>
                <a:spcPts val="0"/>
              </a:spcAft>
              <a:buClr>
                <a:schemeClr val="dk1"/>
              </a:buClr>
              <a:buSzPts val="1200"/>
              <a:buChar char="–"/>
              <a:defRPr sz="1200"/>
            </a:lvl4pPr>
            <a:lvl5pPr indent="-304800" lvl="4" marL="2286000" rtl="0" algn="l">
              <a:spcBef>
                <a:spcPts val="0"/>
              </a:spcBef>
              <a:spcAft>
                <a:spcPts val="0"/>
              </a:spcAft>
              <a:buClr>
                <a:schemeClr val="dk1"/>
              </a:buClr>
              <a:buSzPts val="1200"/>
              <a:buChar char="–"/>
              <a:defRPr sz="12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3016">
          <p15:clr>
            <a:srgbClr val="FBAE40"/>
          </p15:clr>
        </p15:guide>
      </p15:sldGuideLst>
    </p:ext>
  </p:extLst>
</p:sldLayout>
</file>

<file path=ppt/slideLayouts/slideLayout8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no image (Light)" showMasterSp="0">
  <p:cSld name="Section divider, no image (Light)">
    <p:bg>
      <p:bgPr>
        <a:solidFill>
          <a:srgbClr val="DEDEDE"/>
        </a:solidFill>
      </p:bgPr>
    </p:bg>
    <p:spTree>
      <p:nvGrpSpPr>
        <p:cNvPr id="1683" name="Shape 1683"/>
        <p:cNvGrpSpPr/>
        <p:nvPr/>
      </p:nvGrpSpPr>
      <p:grpSpPr>
        <a:xfrm>
          <a:off x="0" y="0"/>
          <a:ext cx="0" cy="0"/>
          <a:chOff x="0" y="0"/>
          <a:chExt cx="0" cy="0"/>
        </a:xfrm>
      </p:grpSpPr>
      <p:sp>
        <p:nvSpPr>
          <p:cNvPr id="1684" name="Google Shape;1684;p89"/>
          <p:cNvSpPr txBox="1"/>
          <p:nvPr>
            <p:ph type="title"/>
          </p:nvPr>
        </p:nvSpPr>
        <p:spPr>
          <a:xfrm>
            <a:off x="431800" y="2184922"/>
            <a:ext cx="8280300" cy="571500"/>
          </a:xfrm>
          <a:prstGeom prst="rect">
            <a:avLst/>
          </a:prstGeom>
          <a:noFill/>
          <a:ln>
            <a:noFill/>
          </a:ln>
        </p:spPr>
        <p:txBody>
          <a:bodyPr anchorCtr="0" anchor="t" bIns="0" lIns="0" spcFirstLastPara="1" rIns="0" wrap="square" tIns="0">
            <a:noAutofit/>
          </a:bodyPr>
          <a:lstStyle>
            <a:lvl1pPr lvl="0" rtl="0" algn="l">
              <a:lnSpc>
                <a:spcPct val="100000"/>
              </a:lnSpc>
              <a:spcBef>
                <a:spcPts val="0"/>
              </a:spcBef>
              <a:spcAft>
                <a:spcPts val="0"/>
              </a:spcAft>
              <a:buClr>
                <a:schemeClr val="dk1"/>
              </a:buClr>
              <a:buSzPts val="3400"/>
              <a:buNone/>
              <a:defRPr b="0" sz="3400">
                <a:solidFill>
                  <a:schemeClr val="dk1"/>
                </a:solidFill>
              </a:defRPr>
            </a:lvl1pPr>
            <a:lvl2pPr lvl="1" rtl="0" algn="l">
              <a:lnSpc>
                <a:spcPct val="85000"/>
              </a:lnSpc>
              <a:spcBef>
                <a:spcPts val="0"/>
              </a:spcBef>
              <a:spcAft>
                <a:spcPts val="0"/>
              </a:spcAft>
              <a:buSzPts val="1400"/>
              <a:buNone/>
              <a:defRPr/>
            </a:lvl2pPr>
            <a:lvl3pPr lvl="2" rtl="0" algn="l">
              <a:lnSpc>
                <a:spcPct val="85000"/>
              </a:lnSpc>
              <a:spcBef>
                <a:spcPts val="0"/>
              </a:spcBef>
              <a:spcAft>
                <a:spcPts val="0"/>
              </a:spcAft>
              <a:buSzPts val="1400"/>
              <a:buNone/>
              <a:defRPr/>
            </a:lvl3pPr>
            <a:lvl4pPr lvl="3" rtl="0" algn="l">
              <a:lnSpc>
                <a:spcPct val="85000"/>
              </a:lnSpc>
              <a:spcBef>
                <a:spcPts val="0"/>
              </a:spcBef>
              <a:spcAft>
                <a:spcPts val="0"/>
              </a:spcAft>
              <a:buSzPts val="1400"/>
              <a:buNone/>
              <a:defRPr/>
            </a:lvl4pPr>
            <a:lvl5pPr lvl="4" rtl="0" algn="l">
              <a:lnSpc>
                <a:spcPct val="85000"/>
              </a:lnSpc>
              <a:spcBef>
                <a:spcPts val="0"/>
              </a:spcBef>
              <a:spcAft>
                <a:spcPts val="0"/>
              </a:spcAft>
              <a:buSzPts val="1400"/>
              <a:buNone/>
              <a:defRPr/>
            </a:lvl5pPr>
            <a:lvl6pPr lvl="5" rtl="0" algn="l">
              <a:lnSpc>
                <a:spcPct val="85000"/>
              </a:lnSpc>
              <a:spcBef>
                <a:spcPts val="0"/>
              </a:spcBef>
              <a:spcAft>
                <a:spcPts val="0"/>
              </a:spcAft>
              <a:buSzPts val="1400"/>
              <a:buNone/>
              <a:defRPr/>
            </a:lvl6pPr>
            <a:lvl7pPr lvl="6" rtl="0" algn="l">
              <a:lnSpc>
                <a:spcPct val="85000"/>
              </a:lnSpc>
              <a:spcBef>
                <a:spcPts val="0"/>
              </a:spcBef>
              <a:spcAft>
                <a:spcPts val="0"/>
              </a:spcAft>
              <a:buSzPts val="1400"/>
              <a:buNone/>
              <a:defRPr/>
            </a:lvl7pPr>
            <a:lvl8pPr lvl="7" rtl="0" algn="l">
              <a:lnSpc>
                <a:spcPct val="85000"/>
              </a:lnSpc>
              <a:spcBef>
                <a:spcPts val="0"/>
              </a:spcBef>
              <a:spcAft>
                <a:spcPts val="0"/>
              </a:spcAft>
              <a:buSzPts val="1400"/>
              <a:buNone/>
              <a:defRPr/>
            </a:lvl8pPr>
            <a:lvl9pPr lvl="8" rtl="0" algn="l">
              <a:lnSpc>
                <a:spcPct val="85000"/>
              </a:lnSpc>
              <a:spcBef>
                <a:spcPts val="0"/>
              </a:spcBef>
              <a:spcAft>
                <a:spcPts val="0"/>
              </a:spcAft>
              <a:buSzPts val="1400"/>
              <a:buNone/>
              <a:defRPr/>
            </a:lvl9pPr>
          </a:lstStyle>
          <a:p/>
        </p:txBody>
      </p:sp>
      <p:cxnSp>
        <p:nvCxnSpPr>
          <p:cNvPr id="1685" name="Google Shape;1685;p89"/>
          <p:cNvCxnSpPr/>
          <p:nvPr/>
        </p:nvCxnSpPr>
        <p:spPr>
          <a:xfrm>
            <a:off x="431800" y="2184922"/>
            <a:ext cx="8280300" cy="0"/>
          </a:xfrm>
          <a:prstGeom prst="straightConnector1">
            <a:avLst/>
          </a:prstGeom>
          <a:noFill/>
          <a:ln cap="flat" cmpd="sng" w="38100">
            <a:solidFill>
              <a:schemeClr val="dk1"/>
            </a:solidFill>
            <a:prstDash val="solid"/>
            <a:round/>
            <a:headEnd len="sm" w="sm" type="none"/>
            <a:tailEnd len="sm" w="sm" type="none"/>
          </a:ln>
        </p:spPr>
      </p:cxnSp>
      <p:sp>
        <p:nvSpPr>
          <p:cNvPr id="1686" name="Google Shape;1686;p89"/>
          <p:cNvSpPr txBox="1"/>
          <p:nvPr>
            <p:ph idx="1"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spcBef>
                <a:spcPts val="0"/>
              </a:spcBef>
              <a:spcAft>
                <a:spcPts val="0"/>
              </a:spcAft>
              <a:buClr>
                <a:schemeClr val="dk1"/>
              </a:buClr>
              <a:buSzPts val="1200"/>
              <a:buNone/>
              <a:defRPr sz="1200"/>
            </a:lvl2pPr>
            <a:lvl3pPr indent="-304800" lvl="2" marL="1371600" rtl="0" algn="l">
              <a:spcBef>
                <a:spcPts val="0"/>
              </a:spcBef>
              <a:spcAft>
                <a:spcPts val="0"/>
              </a:spcAft>
              <a:buClr>
                <a:schemeClr val="dk1"/>
              </a:buClr>
              <a:buSzPts val="1200"/>
              <a:buChar char="–"/>
              <a:defRPr sz="1200"/>
            </a:lvl3pPr>
            <a:lvl4pPr indent="-304800" lvl="3" marL="1828800" rtl="0" algn="l">
              <a:spcBef>
                <a:spcPts val="0"/>
              </a:spcBef>
              <a:spcAft>
                <a:spcPts val="0"/>
              </a:spcAft>
              <a:buClr>
                <a:schemeClr val="dk1"/>
              </a:buClr>
              <a:buSzPts val="1200"/>
              <a:buChar char="–"/>
              <a:defRPr sz="1200"/>
            </a:lvl4pPr>
            <a:lvl5pPr indent="-304800" lvl="4" marL="2286000" rtl="0" algn="l">
              <a:spcBef>
                <a:spcPts val="0"/>
              </a:spcBef>
              <a:spcAft>
                <a:spcPts val="0"/>
              </a:spcAft>
              <a:buClr>
                <a:schemeClr val="dk1"/>
              </a:buClr>
              <a:buSzPts val="1200"/>
              <a:buChar char="–"/>
              <a:defRPr sz="12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3016">
          <p15:clr>
            <a:srgbClr val="FBAE40"/>
          </p15:clr>
        </p15:guide>
      </p15:sldGuideLst>
    </p:ext>
  </p:extLst>
</p:sldLayout>
</file>

<file path=ppt/slideLayouts/slideLayout8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image (Dark)" showMasterSp="0">
  <p:cSld name="Section divider, image (Dark)">
    <p:bg>
      <p:bgPr>
        <a:solidFill>
          <a:schemeClr val="dk2"/>
        </a:solidFill>
      </p:bgPr>
    </p:bg>
    <p:spTree>
      <p:nvGrpSpPr>
        <p:cNvPr id="1687" name="Shape 1687"/>
        <p:cNvGrpSpPr/>
        <p:nvPr/>
      </p:nvGrpSpPr>
      <p:grpSpPr>
        <a:xfrm>
          <a:off x="0" y="0"/>
          <a:ext cx="0" cy="0"/>
          <a:chOff x="0" y="0"/>
          <a:chExt cx="0" cy="0"/>
        </a:xfrm>
      </p:grpSpPr>
      <p:sp>
        <p:nvSpPr>
          <p:cNvPr id="1688" name="Google Shape;1688;p90"/>
          <p:cNvSpPr txBox="1"/>
          <p:nvPr>
            <p:ph type="title"/>
          </p:nvPr>
        </p:nvSpPr>
        <p:spPr>
          <a:xfrm>
            <a:off x="431800" y="2184922"/>
            <a:ext cx="4356000" cy="571500"/>
          </a:xfrm>
          <a:prstGeom prst="rect">
            <a:avLst/>
          </a:prstGeom>
          <a:noFill/>
          <a:ln>
            <a:noFill/>
          </a:ln>
        </p:spPr>
        <p:txBody>
          <a:bodyPr anchorCtr="0" anchor="t" bIns="0" lIns="0" spcFirstLastPara="1" rIns="0" wrap="square" tIns="0">
            <a:noAutofit/>
          </a:bodyPr>
          <a:lstStyle>
            <a:lvl1pPr lvl="0" rtl="0" algn="l">
              <a:lnSpc>
                <a:spcPct val="100000"/>
              </a:lnSpc>
              <a:spcBef>
                <a:spcPts val="0"/>
              </a:spcBef>
              <a:spcAft>
                <a:spcPts val="0"/>
              </a:spcAft>
              <a:buClr>
                <a:schemeClr val="lt1"/>
              </a:buClr>
              <a:buSzPts val="3400"/>
              <a:buNone/>
              <a:defRPr b="0" sz="3400">
                <a:solidFill>
                  <a:schemeClr val="lt1"/>
                </a:solidFill>
              </a:defRPr>
            </a:lvl1pPr>
            <a:lvl2pPr lvl="1" rtl="0" algn="l">
              <a:lnSpc>
                <a:spcPct val="85000"/>
              </a:lnSpc>
              <a:spcBef>
                <a:spcPts val="0"/>
              </a:spcBef>
              <a:spcAft>
                <a:spcPts val="0"/>
              </a:spcAft>
              <a:buSzPts val="1400"/>
              <a:buNone/>
              <a:defRPr/>
            </a:lvl2pPr>
            <a:lvl3pPr lvl="2" rtl="0" algn="l">
              <a:lnSpc>
                <a:spcPct val="85000"/>
              </a:lnSpc>
              <a:spcBef>
                <a:spcPts val="0"/>
              </a:spcBef>
              <a:spcAft>
                <a:spcPts val="0"/>
              </a:spcAft>
              <a:buSzPts val="1400"/>
              <a:buNone/>
              <a:defRPr/>
            </a:lvl3pPr>
            <a:lvl4pPr lvl="3" rtl="0" algn="l">
              <a:lnSpc>
                <a:spcPct val="85000"/>
              </a:lnSpc>
              <a:spcBef>
                <a:spcPts val="0"/>
              </a:spcBef>
              <a:spcAft>
                <a:spcPts val="0"/>
              </a:spcAft>
              <a:buSzPts val="1400"/>
              <a:buNone/>
              <a:defRPr/>
            </a:lvl4pPr>
            <a:lvl5pPr lvl="4" rtl="0" algn="l">
              <a:lnSpc>
                <a:spcPct val="85000"/>
              </a:lnSpc>
              <a:spcBef>
                <a:spcPts val="0"/>
              </a:spcBef>
              <a:spcAft>
                <a:spcPts val="0"/>
              </a:spcAft>
              <a:buSzPts val="1400"/>
              <a:buNone/>
              <a:defRPr/>
            </a:lvl5pPr>
            <a:lvl6pPr lvl="5" rtl="0" algn="l">
              <a:lnSpc>
                <a:spcPct val="85000"/>
              </a:lnSpc>
              <a:spcBef>
                <a:spcPts val="0"/>
              </a:spcBef>
              <a:spcAft>
                <a:spcPts val="0"/>
              </a:spcAft>
              <a:buSzPts val="1400"/>
              <a:buNone/>
              <a:defRPr/>
            </a:lvl6pPr>
            <a:lvl7pPr lvl="6" rtl="0" algn="l">
              <a:lnSpc>
                <a:spcPct val="85000"/>
              </a:lnSpc>
              <a:spcBef>
                <a:spcPts val="0"/>
              </a:spcBef>
              <a:spcAft>
                <a:spcPts val="0"/>
              </a:spcAft>
              <a:buSzPts val="1400"/>
              <a:buNone/>
              <a:defRPr/>
            </a:lvl7pPr>
            <a:lvl8pPr lvl="7" rtl="0" algn="l">
              <a:lnSpc>
                <a:spcPct val="85000"/>
              </a:lnSpc>
              <a:spcBef>
                <a:spcPts val="0"/>
              </a:spcBef>
              <a:spcAft>
                <a:spcPts val="0"/>
              </a:spcAft>
              <a:buSzPts val="1400"/>
              <a:buNone/>
              <a:defRPr/>
            </a:lvl8pPr>
            <a:lvl9pPr lvl="8" rtl="0" algn="l">
              <a:lnSpc>
                <a:spcPct val="85000"/>
              </a:lnSpc>
              <a:spcBef>
                <a:spcPts val="0"/>
              </a:spcBef>
              <a:spcAft>
                <a:spcPts val="0"/>
              </a:spcAft>
              <a:buSzPts val="1400"/>
              <a:buNone/>
              <a:defRPr/>
            </a:lvl9pPr>
          </a:lstStyle>
          <a:p/>
        </p:txBody>
      </p:sp>
      <p:cxnSp>
        <p:nvCxnSpPr>
          <p:cNvPr id="1689" name="Google Shape;1689;p90"/>
          <p:cNvCxnSpPr/>
          <p:nvPr/>
        </p:nvCxnSpPr>
        <p:spPr>
          <a:xfrm>
            <a:off x="431800" y="2184922"/>
            <a:ext cx="4356000" cy="0"/>
          </a:xfrm>
          <a:prstGeom prst="straightConnector1">
            <a:avLst/>
          </a:prstGeom>
          <a:noFill/>
          <a:ln cap="flat" cmpd="sng" w="38100">
            <a:solidFill>
              <a:schemeClr val="lt1"/>
            </a:solidFill>
            <a:prstDash val="solid"/>
            <a:round/>
            <a:headEnd len="sm" w="sm" type="none"/>
            <a:tailEnd len="sm" w="sm" type="none"/>
          </a:ln>
        </p:spPr>
      </p:cxnSp>
      <p:sp>
        <p:nvSpPr>
          <p:cNvPr id="1690" name="Google Shape;1690;p90"/>
          <p:cNvSpPr/>
          <p:nvPr>
            <p:ph idx="2" type="pic"/>
          </p:nvPr>
        </p:nvSpPr>
        <p:spPr>
          <a:xfrm>
            <a:off x="5651872" y="0"/>
            <a:ext cx="3493800" cy="4573500"/>
          </a:xfrm>
          <a:prstGeom prst="rect">
            <a:avLst/>
          </a:prstGeom>
          <a:noFill/>
          <a:ln>
            <a:noFill/>
          </a:ln>
        </p:spPr>
      </p:sp>
      <p:sp>
        <p:nvSpPr>
          <p:cNvPr id="1691" name="Google Shape;1691;p90"/>
          <p:cNvSpPr txBox="1"/>
          <p:nvPr>
            <p:ph idx="1"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spcBef>
                <a:spcPts val="0"/>
              </a:spcBef>
              <a:spcAft>
                <a:spcPts val="0"/>
              </a:spcAft>
              <a:buClr>
                <a:schemeClr val="dk1"/>
              </a:buClr>
              <a:buSzPts val="1200"/>
              <a:buNone/>
              <a:defRPr sz="1200"/>
            </a:lvl2pPr>
            <a:lvl3pPr indent="-304800" lvl="2" marL="1371600" rtl="0" algn="l">
              <a:spcBef>
                <a:spcPts val="0"/>
              </a:spcBef>
              <a:spcAft>
                <a:spcPts val="0"/>
              </a:spcAft>
              <a:buClr>
                <a:schemeClr val="dk1"/>
              </a:buClr>
              <a:buSzPts val="1200"/>
              <a:buChar char="–"/>
              <a:defRPr sz="1200"/>
            </a:lvl3pPr>
            <a:lvl4pPr indent="-304800" lvl="3" marL="1828800" rtl="0" algn="l">
              <a:spcBef>
                <a:spcPts val="0"/>
              </a:spcBef>
              <a:spcAft>
                <a:spcPts val="0"/>
              </a:spcAft>
              <a:buClr>
                <a:schemeClr val="dk1"/>
              </a:buClr>
              <a:buSzPts val="1200"/>
              <a:buChar char="–"/>
              <a:defRPr sz="1200"/>
            </a:lvl4pPr>
            <a:lvl5pPr indent="-304800" lvl="4" marL="2286000" rtl="0" algn="l">
              <a:spcBef>
                <a:spcPts val="0"/>
              </a:spcBef>
              <a:spcAft>
                <a:spcPts val="0"/>
              </a:spcAft>
              <a:buClr>
                <a:schemeClr val="dk1"/>
              </a:buClr>
              <a:buSzPts val="1200"/>
              <a:buChar char="–"/>
              <a:defRPr sz="12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3016">
          <p15:clr>
            <a:srgbClr val="FBAE40"/>
          </p15:clr>
        </p15:guide>
      </p15:sldGuideLst>
    </p:ext>
  </p:extLst>
</p:sldLayout>
</file>

<file path=ppt/slideLayouts/slideLayout8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image (Light)" showMasterSp="0">
  <p:cSld name="Section divider, image (Light)">
    <p:bg>
      <p:bgPr>
        <a:solidFill>
          <a:srgbClr val="DEDEDE"/>
        </a:solidFill>
      </p:bgPr>
    </p:bg>
    <p:spTree>
      <p:nvGrpSpPr>
        <p:cNvPr id="1692" name="Shape 1692"/>
        <p:cNvGrpSpPr/>
        <p:nvPr/>
      </p:nvGrpSpPr>
      <p:grpSpPr>
        <a:xfrm>
          <a:off x="0" y="0"/>
          <a:ext cx="0" cy="0"/>
          <a:chOff x="0" y="0"/>
          <a:chExt cx="0" cy="0"/>
        </a:xfrm>
      </p:grpSpPr>
      <p:sp>
        <p:nvSpPr>
          <p:cNvPr id="1693" name="Google Shape;1693;p91"/>
          <p:cNvSpPr txBox="1"/>
          <p:nvPr>
            <p:ph type="title"/>
          </p:nvPr>
        </p:nvSpPr>
        <p:spPr>
          <a:xfrm>
            <a:off x="431800" y="2184922"/>
            <a:ext cx="4356000" cy="571500"/>
          </a:xfrm>
          <a:prstGeom prst="rect">
            <a:avLst/>
          </a:prstGeom>
          <a:noFill/>
          <a:ln>
            <a:noFill/>
          </a:ln>
        </p:spPr>
        <p:txBody>
          <a:bodyPr anchorCtr="0" anchor="t" bIns="0" lIns="0" spcFirstLastPara="1" rIns="0" wrap="square" tIns="0">
            <a:noAutofit/>
          </a:bodyPr>
          <a:lstStyle>
            <a:lvl1pPr lvl="0" rtl="0" algn="l">
              <a:lnSpc>
                <a:spcPct val="100000"/>
              </a:lnSpc>
              <a:spcBef>
                <a:spcPts val="0"/>
              </a:spcBef>
              <a:spcAft>
                <a:spcPts val="0"/>
              </a:spcAft>
              <a:buClr>
                <a:schemeClr val="dk1"/>
              </a:buClr>
              <a:buSzPts val="3400"/>
              <a:buNone/>
              <a:defRPr b="0" sz="3400">
                <a:solidFill>
                  <a:schemeClr val="dk1"/>
                </a:solidFill>
              </a:defRPr>
            </a:lvl1pPr>
            <a:lvl2pPr lvl="1" rtl="0" algn="l">
              <a:lnSpc>
                <a:spcPct val="85000"/>
              </a:lnSpc>
              <a:spcBef>
                <a:spcPts val="0"/>
              </a:spcBef>
              <a:spcAft>
                <a:spcPts val="0"/>
              </a:spcAft>
              <a:buSzPts val="1400"/>
              <a:buNone/>
              <a:defRPr/>
            </a:lvl2pPr>
            <a:lvl3pPr lvl="2" rtl="0" algn="l">
              <a:lnSpc>
                <a:spcPct val="85000"/>
              </a:lnSpc>
              <a:spcBef>
                <a:spcPts val="0"/>
              </a:spcBef>
              <a:spcAft>
                <a:spcPts val="0"/>
              </a:spcAft>
              <a:buSzPts val="1400"/>
              <a:buNone/>
              <a:defRPr/>
            </a:lvl3pPr>
            <a:lvl4pPr lvl="3" rtl="0" algn="l">
              <a:lnSpc>
                <a:spcPct val="85000"/>
              </a:lnSpc>
              <a:spcBef>
                <a:spcPts val="0"/>
              </a:spcBef>
              <a:spcAft>
                <a:spcPts val="0"/>
              </a:spcAft>
              <a:buSzPts val="1400"/>
              <a:buNone/>
              <a:defRPr/>
            </a:lvl4pPr>
            <a:lvl5pPr lvl="4" rtl="0" algn="l">
              <a:lnSpc>
                <a:spcPct val="85000"/>
              </a:lnSpc>
              <a:spcBef>
                <a:spcPts val="0"/>
              </a:spcBef>
              <a:spcAft>
                <a:spcPts val="0"/>
              </a:spcAft>
              <a:buSzPts val="1400"/>
              <a:buNone/>
              <a:defRPr/>
            </a:lvl5pPr>
            <a:lvl6pPr lvl="5" rtl="0" algn="l">
              <a:lnSpc>
                <a:spcPct val="85000"/>
              </a:lnSpc>
              <a:spcBef>
                <a:spcPts val="0"/>
              </a:spcBef>
              <a:spcAft>
                <a:spcPts val="0"/>
              </a:spcAft>
              <a:buSzPts val="1400"/>
              <a:buNone/>
              <a:defRPr/>
            </a:lvl6pPr>
            <a:lvl7pPr lvl="6" rtl="0" algn="l">
              <a:lnSpc>
                <a:spcPct val="85000"/>
              </a:lnSpc>
              <a:spcBef>
                <a:spcPts val="0"/>
              </a:spcBef>
              <a:spcAft>
                <a:spcPts val="0"/>
              </a:spcAft>
              <a:buSzPts val="1400"/>
              <a:buNone/>
              <a:defRPr/>
            </a:lvl7pPr>
            <a:lvl8pPr lvl="7" rtl="0" algn="l">
              <a:lnSpc>
                <a:spcPct val="85000"/>
              </a:lnSpc>
              <a:spcBef>
                <a:spcPts val="0"/>
              </a:spcBef>
              <a:spcAft>
                <a:spcPts val="0"/>
              </a:spcAft>
              <a:buSzPts val="1400"/>
              <a:buNone/>
              <a:defRPr/>
            </a:lvl8pPr>
            <a:lvl9pPr lvl="8" rtl="0" algn="l">
              <a:lnSpc>
                <a:spcPct val="85000"/>
              </a:lnSpc>
              <a:spcBef>
                <a:spcPts val="0"/>
              </a:spcBef>
              <a:spcAft>
                <a:spcPts val="0"/>
              </a:spcAft>
              <a:buSzPts val="1400"/>
              <a:buNone/>
              <a:defRPr/>
            </a:lvl9pPr>
          </a:lstStyle>
          <a:p/>
        </p:txBody>
      </p:sp>
      <p:cxnSp>
        <p:nvCxnSpPr>
          <p:cNvPr id="1694" name="Google Shape;1694;p91"/>
          <p:cNvCxnSpPr/>
          <p:nvPr/>
        </p:nvCxnSpPr>
        <p:spPr>
          <a:xfrm>
            <a:off x="431800" y="2184922"/>
            <a:ext cx="4356000" cy="0"/>
          </a:xfrm>
          <a:prstGeom prst="straightConnector1">
            <a:avLst/>
          </a:prstGeom>
          <a:noFill/>
          <a:ln cap="flat" cmpd="sng" w="38100">
            <a:solidFill>
              <a:schemeClr val="dk1"/>
            </a:solidFill>
            <a:prstDash val="solid"/>
            <a:round/>
            <a:headEnd len="sm" w="sm" type="none"/>
            <a:tailEnd len="sm" w="sm" type="none"/>
          </a:ln>
        </p:spPr>
      </p:cxnSp>
      <p:sp>
        <p:nvSpPr>
          <p:cNvPr id="1695" name="Google Shape;1695;p91"/>
          <p:cNvSpPr/>
          <p:nvPr>
            <p:ph idx="2" type="pic"/>
          </p:nvPr>
        </p:nvSpPr>
        <p:spPr>
          <a:xfrm>
            <a:off x="5651872" y="0"/>
            <a:ext cx="3493800" cy="4573500"/>
          </a:xfrm>
          <a:prstGeom prst="rect">
            <a:avLst/>
          </a:prstGeom>
          <a:noFill/>
          <a:ln>
            <a:noFill/>
          </a:ln>
        </p:spPr>
      </p:sp>
      <p:sp>
        <p:nvSpPr>
          <p:cNvPr id="1696" name="Google Shape;1696;p91"/>
          <p:cNvSpPr txBox="1"/>
          <p:nvPr>
            <p:ph idx="1"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spcBef>
                <a:spcPts val="0"/>
              </a:spcBef>
              <a:spcAft>
                <a:spcPts val="0"/>
              </a:spcAft>
              <a:buClr>
                <a:schemeClr val="dk1"/>
              </a:buClr>
              <a:buSzPts val="1200"/>
              <a:buNone/>
              <a:defRPr sz="1200"/>
            </a:lvl2pPr>
            <a:lvl3pPr indent="-304800" lvl="2" marL="1371600" rtl="0" algn="l">
              <a:spcBef>
                <a:spcPts val="0"/>
              </a:spcBef>
              <a:spcAft>
                <a:spcPts val="0"/>
              </a:spcAft>
              <a:buClr>
                <a:schemeClr val="dk1"/>
              </a:buClr>
              <a:buSzPts val="1200"/>
              <a:buChar char="–"/>
              <a:defRPr sz="1200"/>
            </a:lvl3pPr>
            <a:lvl4pPr indent="-304800" lvl="3" marL="1828800" rtl="0" algn="l">
              <a:spcBef>
                <a:spcPts val="0"/>
              </a:spcBef>
              <a:spcAft>
                <a:spcPts val="0"/>
              </a:spcAft>
              <a:buClr>
                <a:schemeClr val="dk1"/>
              </a:buClr>
              <a:buSzPts val="1200"/>
              <a:buChar char="–"/>
              <a:defRPr sz="1200"/>
            </a:lvl4pPr>
            <a:lvl5pPr indent="-304800" lvl="4" marL="2286000" rtl="0" algn="l">
              <a:spcBef>
                <a:spcPts val="0"/>
              </a:spcBef>
              <a:spcAft>
                <a:spcPts val="0"/>
              </a:spcAft>
              <a:buClr>
                <a:schemeClr val="dk1"/>
              </a:buClr>
              <a:buSzPts val="1200"/>
              <a:buChar char="–"/>
              <a:defRPr sz="12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3016">
          <p15:clr>
            <a:srgbClr val="FBAE40"/>
          </p15:clr>
        </p15:guide>
      </p15:sldGuideLst>
    </p:ext>
  </p:extLst>
</p:sldLayout>
</file>

<file path=ppt/slideLayouts/slideLayout8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eading, bullets, image (Light)" showMasterSp="0">
  <p:cSld name="Heading, bullets, image (Light)">
    <p:bg>
      <p:bgPr>
        <a:solidFill>
          <a:schemeClr val="lt2"/>
        </a:solidFill>
      </p:bgPr>
    </p:bg>
    <p:spTree>
      <p:nvGrpSpPr>
        <p:cNvPr id="1697" name="Shape 1697"/>
        <p:cNvGrpSpPr/>
        <p:nvPr/>
      </p:nvGrpSpPr>
      <p:grpSpPr>
        <a:xfrm>
          <a:off x="0" y="0"/>
          <a:ext cx="0" cy="0"/>
          <a:chOff x="0" y="0"/>
          <a:chExt cx="0" cy="0"/>
        </a:xfrm>
      </p:grpSpPr>
      <p:cxnSp>
        <p:nvCxnSpPr>
          <p:cNvPr id="1698" name="Google Shape;1698;p92"/>
          <p:cNvCxnSpPr/>
          <p:nvPr/>
        </p:nvCxnSpPr>
        <p:spPr>
          <a:xfrm>
            <a:off x="431800" y="702773"/>
            <a:ext cx="3921000" cy="0"/>
          </a:xfrm>
          <a:prstGeom prst="straightConnector1">
            <a:avLst/>
          </a:prstGeom>
          <a:noFill/>
          <a:ln cap="flat" cmpd="sng" w="25400">
            <a:solidFill>
              <a:schemeClr val="dk1"/>
            </a:solidFill>
            <a:prstDash val="solid"/>
            <a:round/>
            <a:headEnd len="sm" w="sm" type="none"/>
            <a:tailEnd len="sm" w="sm" type="none"/>
          </a:ln>
        </p:spPr>
      </p:cxnSp>
      <p:sp>
        <p:nvSpPr>
          <p:cNvPr id="1699" name="Google Shape;1699;p92"/>
          <p:cNvSpPr txBox="1"/>
          <p:nvPr>
            <p:ph idx="1" type="body"/>
          </p:nvPr>
        </p:nvSpPr>
        <p:spPr>
          <a:xfrm>
            <a:off x="431799" y="702659"/>
            <a:ext cx="3921000" cy="5451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dk1"/>
              </a:buClr>
              <a:buSzPts val="2800"/>
              <a:buNone/>
              <a:defRPr sz="2800"/>
            </a:lvl1pPr>
            <a:lvl2pPr indent="-228600" lvl="1" marL="914400" rtl="0" algn="l">
              <a:spcBef>
                <a:spcPts val="8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1700" name="Google Shape;1700;p92"/>
          <p:cNvSpPr txBox="1"/>
          <p:nvPr>
            <p:ph idx="2" type="body"/>
          </p:nvPr>
        </p:nvSpPr>
        <p:spPr>
          <a:xfrm>
            <a:off x="431800" y="1314450"/>
            <a:ext cx="3921000" cy="2840100"/>
          </a:xfrm>
          <a:prstGeom prst="rect">
            <a:avLst/>
          </a:prstGeom>
          <a:noFill/>
          <a:ln>
            <a:noFill/>
          </a:ln>
        </p:spPr>
        <p:txBody>
          <a:bodyPr anchorCtr="0" anchor="t" bIns="0" lIns="0" spcFirstLastPara="1" rIns="0" wrap="square" tIns="0">
            <a:noAutofit/>
          </a:bodyPr>
          <a:lstStyle>
            <a:lvl1pPr indent="-342900" lvl="0" marL="457200" rtl="0" algn="l">
              <a:lnSpc>
                <a:spcPct val="100000"/>
              </a:lnSpc>
              <a:spcBef>
                <a:spcPts val="0"/>
              </a:spcBef>
              <a:spcAft>
                <a:spcPts val="0"/>
              </a:spcAft>
              <a:buClr>
                <a:schemeClr val="dk1"/>
              </a:buClr>
              <a:buSzPts val="1800"/>
              <a:buChar char="–"/>
              <a:defRPr/>
            </a:lvl1pPr>
            <a:lvl2pPr indent="-406400" lvl="1" marL="914400" rtl="0" algn="l">
              <a:spcBef>
                <a:spcPts val="800"/>
              </a:spcBef>
              <a:spcAft>
                <a:spcPts val="0"/>
              </a:spcAft>
              <a:buClr>
                <a:schemeClr val="dk1"/>
              </a:buClr>
              <a:buSzPts val="2800"/>
              <a:buFont typeface="Arial"/>
              <a:buChar char="–"/>
              <a:defRPr sz="2800">
                <a:solidFill>
                  <a:schemeClr val="dk1"/>
                </a:solidFill>
              </a:defRPr>
            </a:lvl2pPr>
            <a:lvl3pPr indent="-228600" lvl="2" marL="1371600" rtl="0" algn="l">
              <a:spcBef>
                <a:spcPts val="0"/>
              </a:spcBef>
              <a:spcAft>
                <a:spcPts val="0"/>
              </a:spcAft>
              <a:buClr>
                <a:schemeClr val="lt1"/>
              </a:buClr>
              <a:buSzPts val="2800"/>
              <a:buNone/>
              <a:defRPr sz="2800">
                <a:solidFill>
                  <a:schemeClr val="lt1"/>
                </a:solidFill>
              </a:defRPr>
            </a:lvl3pPr>
            <a:lvl4pPr indent="-342900" lvl="3" marL="1828800" rtl="0" algn="l">
              <a:spcBef>
                <a:spcPts val="0"/>
              </a:spcBef>
              <a:spcAft>
                <a:spcPts val="0"/>
              </a:spcAft>
              <a:buClr>
                <a:schemeClr val="dk1"/>
              </a:buClr>
              <a:buSzPts val="1800"/>
              <a:buChar char="–"/>
              <a:defRPr/>
            </a:lvl4pPr>
            <a:lvl5pPr indent="-342900" lvl="4" marL="2286000" rtl="0" algn="l">
              <a:spcBef>
                <a:spcPts val="0"/>
              </a:spcBef>
              <a:spcAft>
                <a:spcPts val="0"/>
              </a:spcAft>
              <a:buClr>
                <a:schemeClr val="dk1"/>
              </a:buClr>
              <a:buSzPts val="1800"/>
              <a:buChar char="–"/>
              <a:defRPr/>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1701" name="Google Shape;1701;p92"/>
          <p:cNvSpPr/>
          <p:nvPr>
            <p:ph idx="3" type="pic"/>
          </p:nvPr>
        </p:nvSpPr>
        <p:spPr>
          <a:xfrm>
            <a:off x="5251450" y="702659"/>
            <a:ext cx="3892500" cy="3451800"/>
          </a:xfrm>
          <a:prstGeom prst="rect">
            <a:avLst/>
          </a:prstGeom>
          <a:noFill/>
          <a:ln>
            <a:noFill/>
          </a:ln>
        </p:spPr>
      </p:sp>
      <p:sp>
        <p:nvSpPr>
          <p:cNvPr id="1702" name="Google Shape;1702;p92"/>
          <p:cNvSpPr txBox="1"/>
          <p:nvPr>
            <p:ph idx="4" type="body"/>
          </p:nvPr>
        </p:nvSpPr>
        <p:spPr>
          <a:xfrm>
            <a:off x="863600" y="4407112"/>
            <a:ext cx="8280300" cy="736500"/>
          </a:xfrm>
          <a:prstGeom prst="rect">
            <a:avLst/>
          </a:prstGeom>
          <a:noFill/>
          <a:ln>
            <a:noFill/>
          </a:ln>
        </p:spPr>
        <p:txBody>
          <a:bodyPr anchorCtr="0" anchor="b" bIns="0" lIns="0" spcFirstLastPara="1" rIns="0" wrap="square" tIns="0">
            <a:noAutofit/>
          </a:bodyPr>
          <a:lstStyle>
            <a:lvl1pPr indent="-228600" lvl="0" marL="457200" rtl="0" algn="r">
              <a:lnSpc>
                <a:spcPct val="100000"/>
              </a:lnSpc>
              <a:spcBef>
                <a:spcPts val="0"/>
              </a:spcBef>
              <a:spcAft>
                <a:spcPts val="0"/>
              </a:spcAft>
              <a:buClr>
                <a:schemeClr val="lt1"/>
              </a:buClr>
              <a:buSzPts val="1400"/>
              <a:buNone/>
              <a:defRPr sz="1400">
                <a:solidFill>
                  <a:schemeClr val="lt1"/>
                </a:solidFill>
              </a:defRPr>
            </a:lvl1pPr>
            <a:lvl2pPr indent="-228600" lvl="1" marL="914400" rtl="0" algn="l">
              <a:spcBef>
                <a:spcPts val="200"/>
              </a:spcBef>
              <a:spcAft>
                <a:spcPts val="0"/>
              </a:spcAft>
              <a:buClr>
                <a:schemeClr val="dk1"/>
              </a:buClr>
              <a:buSzPts val="1800"/>
              <a:buNone/>
              <a:defRPr/>
            </a:lvl2pPr>
            <a:lvl3pPr indent="-342900" lvl="2" marL="1371600" rtl="0" algn="l">
              <a:spcBef>
                <a:spcPts val="0"/>
              </a:spcBef>
              <a:spcAft>
                <a:spcPts val="0"/>
              </a:spcAft>
              <a:buClr>
                <a:schemeClr val="dk1"/>
              </a:buClr>
              <a:buSzPts val="1800"/>
              <a:buChar char="–"/>
              <a:defRPr/>
            </a:lvl3pPr>
            <a:lvl4pPr indent="-342900" lvl="3" marL="1828800" rtl="0" algn="l">
              <a:spcBef>
                <a:spcPts val="0"/>
              </a:spcBef>
              <a:spcAft>
                <a:spcPts val="0"/>
              </a:spcAft>
              <a:buClr>
                <a:schemeClr val="dk1"/>
              </a:buClr>
              <a:buSzPts val="1800"/>
              <a:buChar char="–"/>
              <a:defRPr/>
            </a:lvl4pPr>
            <a:lvl5pPr indent="-342900" lvl="4" marL="2286000" rtl="0" algn="l">
              <a:spcBef>
                <a:spcPts val="0"/>
              </a:spcBef>
              <a:spcAft>
                <a:spcPts val="0"/>
              </a:spcAft>
              <a:buClr>
                <a:schemeClr val="dk1"/>
              </a:buClr>
              <a:buSzPts val="1800"/>
              <a:buChar char="–"/>
              <a:defRPr/>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2744">
          <p15:clr>
            <a:srgbClr val="FBAE40"/>
          </p15:clr>
        </p15:guide>
        <p15:guide id="5" pos="5488">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3" name="Shape 413"/>
        <p:cNvGrpSpPr/>
        <p:nvPr/>
      </p:nvGrpSpPr>
      <p:grpSpPr>
        <a:xfrm>
          <a:off x="0" y="0"/>
          <a:ext cx="0" cy="0"/>
          <a:chOff x="0" y="0"/>
          <a:chExt cx="0" cy="0"/>
        </a:xfrm>
      </p:grpSpPr>
      <p:sp>
        <p:nvSpPr>
          <p:cNvPr id="414" name="Google Shape;414;p10"/>
          <p:cNvSpPr txBox="1"/>
          <p:nvPr>
            <p:ph type="title"/>
          </p:nvPr>
        </p:nvSpPr>
        <p:spPr>
          <a:xfrm>
            <a:off x="408725" y="3327725"/>
            <a:ext cx="2485200" cy="889800"/>
          </a:xfrm>
          <a:prstGeom prst="rect">
            <a:avLst/>
          </a:prstGeom>
        </p:spPr>
        <p:txBody>
          <a:bodyPr anchorCtr="0" anchor="t" bIns="91425" lIns="91425" spcFirstLastPara="1" rIns="91425" wrap="square" tIns="91425">
            <a:noAutofit/>
          </a:bodyPr>
          <a:lstStyle>
            <a:lvl1pPr lvl="0" algn="ctr">
              <a:spcBef>
                <a:spcPts val="0"/>
              </a:spcBef>
              <a:spcAft>
                <a:spcPts val="0"/>
              </a:spcAft>
              <a:buClr>
                <a:schemeClr val="dk1"/>
              </a:buClr>
              <a:buSzPts val="2100"/>
              <a:buNone/>
              <a:defRPr sz="2100">
                <a:solidFill>
                  <a:schemeClr val="dk1"/>
                </a:solidFill>
              </a:defRPr>
            </a:lvl1pPr>
            <a:lvl2pPr lvl="1" algn="ctr">
              <a:spcBef>
                <a:spcPts val="0"/>
              </a:spcBef>
              <a:spcAft>
                <a:spcPts val="0"/>
              </a:spcAft>
              <a:buClr>
                <a:schemeClr val="dk1"/>
              </a:buClr>
              <a:buSzPts val="2100"/>
              <a:buNone/>
              <a:defRPr sz="2100">
                <a:solidFill>
                  <a:schemeClr val="dk1"/>
                </a:solidFill>
              </a:defRPr>
            </a:lvl2pPr>
            <a:lvl3pPr lvl="2" algn="ctr">
              <a:spcBef>
                <a:spcPts val="0"/>
              </a:spcBef>
              <a:spcAft>
                <a:spcPts val="0"/>
              </a:spcAft>
              <a:buClr>
                <a:schemeClr val="dk1"/>
              </a:buClr>
              <a:buSzPts val="2100"/>
              <a:buNone/>
              <a:defRPr sz="2100">
                <a:solidFill>
                  <a:schemeClr val="dk1"/>
                </a:solidFill>
              </a:defRPr>
            </a:lvl3pPr>
            <a:lvl4pPr lvl="3" algn="ctr">
              <a:spcBef>
                <a:spcPts val="0"/>
              </a:spcBef>
              <a:spcAft>
                <a:spcPts val="0"/>
              </a:spcAft>
              <a:buClr>
                <a:schemeClr val="dk1"/>
              </a:buClr>
              <a:buSzPts val="2100"/>
              <a:buNone/>
              <a:defRPr sz="2100">
                <a:solidFill>
                  <a:schemeClr val="dk1"/>
                </a:solidFill>
              </a:defRPr>
            </a:lvl4pPr>
            <a:lvl5pPr lvl="4" algn="ctr">
              <a:spcBef>
                <a:spcPts val="0"/>
              </a:spcBef>
              <a:spcAft>
                <a:spcPts val="0"/>
              </a:spcAft>
              <a:buClr>
                <a:schemeClr val="dk1"/>
              </a:buClr>
              <a:buSzPts val="2100"/>
              <a:buNone/>
              <a:defRPr sz="2100">
                <a:solidFill>
                  <a:schemeClr val="dk1"/>
                </a:solidFill>
              </a:defRPr>
            </a:lvl5pPr>
            <a:lvl6pPr lvl="5" algn="ctr">
              <a:spcBef>
                <a:spcPts val="0"/>
              </a:spcBef>
              <a:spcAft>
                <a:spcPts val="0"/>
              </a:spcAft>
              <a:buClr>
                <a:schemeClr val="dk1"/>
              </a:buClr>
              <a:buSzPts val="2100"/>
              <a:buNone/>
              <a:defRPr sz="2100">
                <a:solidFill>
                  <a:schemeClr val="dk1"/>
                </a:solidFill>
              </a:defRPr>
            </a:lvl6pPr>
            <a:lvl7pPr lvl="6" algn="ctr">
              <a:spcBef>
                <a:spcPts val="0"/>
              </a:spcBef>
              <a:spcAft>
                <a:spcPts val="0"/>
              </a:spcAft>
              <a:buClr>
                <a:schemeClr val="dk1"/>
              </a:buClr>
              <a:buSzPts val="2100"/>
              <a:buNone/>
              <a:defRPr sz="2100">
                <a:solidFill>
                  <a:schemeClr val="dk1"/>
                </a:solidFill>
              </a:defRPr>
            </a:lvl7pPr>
            <a:lvl8pPr lvl="7" algn="ctr">
              <a:spcBef>
                <a:spcPts val="0"/>
              </a:spcBef>
              <a:spcAft>
                <a:spcPts val="0"/>
              </a:spcAft>
              <a:buClr>
                <a:schemeClr val="dk1"/>
              </a:buClr>
              <a:buSzPts val="2100"/>
              <a:buNone/>
              <a:defRPr sz="2100">
                <a:solidFill>
                  <a:schemeClr val="dk1"/>
                </a:solidFill>
              </a:defRPr>
            </a:lvl8pPr>
            <a:lvl9pPr lvl="8" algn="ctr">
              <a:spcBef>
                <a:spcPts val="0"/>
              </a:spcBef>
              <a:spcAft>
                <a:spcPts val="0"/>
              </a:spcAft>
              <a:buClr>
                <a:schemeClr val="dk1"/>
              </a:buClr>
              <a:buSzPts val="2100"/>
              <a:buNone/>
              <a:defRPr sz="2100">
                <a:solidFill>
                  <a:schemeClr val="dk1"/>
                </a:solidFill>
              </a:defRPr>
            </a:lvl9pPr>
          </a:lstStyle>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ullets, image (Light)" showMasterSp="0">
  <p:cSld name="Bullets, image (Light)">
    <p:bg>
      <p:bgPr>
        <a:solidFill>
          <a:schemeClr val="lt2"/>
        </a:solidFill>
      </p:bgPr>
    </p:bg>
    <p:spTree>
      <p:nvGrpSpPr>
        <p:cNvPr id="1703" name="Shape 1703"/>
        <p:cNvGrpSpPr/>
        <p:nvPr/>
      </p:nvGrpSpPr>
      <p:grpSpPr>
        <a:xfrm>
          <a:off x="0" y="0"/>
          <a:ext cx="0" cy="0"/>
          <a:chOff x="0" y="0"/>
          <a:chExt cx="0" cy="0"/>
        </a:xfrm>
      </p:grpSpPr>
      <p:sp>
        <p:nvSpPr>
          <p:cNvPr id="1704" name="Google Shape;1704;p93"/>
          <p:cNvSpPr txBox="1"/>
          <p:nvPr>
            <p:ph idx="1" type="body"/>
          </p:nvPr>
        </p:nvSpPr>
        <p:spPr>
          <a:xfrm>
            <a:off x="431800" y="682940"/>
            <a:ext cx="3920400" cy="3471600"/>
          </a:xfrm>
          <a:prstGeom prst="rect">
            <a:avLst/>
          </a:prstGeom>
          <a:noFill/>
          <a:ln>
            <a:noFill/>
          </a:ln>
        </p:spPr>
        <p:txBody>
          <a:bodyPr anchorCtr="0" anchor="t" bIns="0" lIns="0" spcFirstLastPara="1" rIns="0" wrap="square" tIns="0">
            <a:noAutofit/>
          </a:bodyPr>
          <a:lstStyle>
            <a:lvl1pPr indent="-342900" lvl="0" marL="457200" rtl="0" algn="l">
              <a:lnSpc>
                <a:spcPct val="100000"/>
              </a:lnSpc>
              <a:spcBef>
                <a:spcPts val="0"/>
              </a:spcBef>
              <a:spcAft>
                <a:spcPts val="0"/>
              </a:spcAft>
              <a:buClr>
                <a:schemeClr val="dk1"/>
              </a:buClr>
              <a:buSzPts val="1800"/>
              <a:buChar char="–"/>
              <a:defRPr/>
            </a:lvl1pPr>
            <a:lvl2pPr indent="-406400" lvl="1" marL="914400" rtl="0" algn="l">
              <a:spcBef>
                <a:spcPts val="800"/>
              </a:spcBef>
              <a:spcAft>
                <a:spcPts val="0"/>
              </a:spcAft>
              <a:buClr>
                <a:schemeClr val="dk1"/>
              </a:buClr>
              <a:buSzPts val="2800"/>
              <a:buFont typeface="Arial"/>
              <a:buChar char="–"/>
              <a:defRPr sz="2800">
                <a:solidFill>
                  <a:schemeClr val="dk1"/>
                </a:solidFill>
              </a:defRPr>
            </a:lvl2pPr>
            <a:lvl3pPr indent="-228600" lvl="2" marL="1371600" rtl="0" algn="l">
              <a:spcBef>
                <a:spcPts val="0"/>
              </a:spcBef>
              <a:spcAft>
                <a:spcPts val="0"/>
              </a:spcAft>
              <a:buClr>
                <a:schemeClr val="dk1"/>
              </a:buClr>
              <a:buSzPts val="2800"/>
              <a:buNone/>
              <a:defRPr sz="2800">
                <a:solidFill>
                  <a:schemeClr val="dk1"/>
                </a:solidFill>
              </a:defRPr>
            </a:lvl3pPr>
            <a:lvl4pPr indent="-342900" lvl="3" marL="1828800" rtl="0" algn="l">
              <a:spcBef>
                <a:spcPts val="0"/>
              </a:spcBef>
              <a:spcAft>
                <a:spcPts val="0"/>
              </a:spcAft>
              <a:buClr>
                <a:schemeClr val="dk1"/>
              </a:buClr>
              <a:buSzPts val="1800"/>
              <a:buChar char="–"/>
              <a:defRPr/>
            </a:lvl4pPr>
            <a:lvl5pPr indent="-342900" lvl="4" marL="2286000" rtl="0" algn="l">
              <a:spcBef>
                <a:spcPts val="0"/>
              </a:spcBef>
              <a:spcAft>
                <a:spcPts val="0"/>
              </a:spcAft>
              <a:buClr>
                <a:schemeClr val="dk1"/>
              </a:buClr>
              <a:buSzPts val="1800"/>
              <a:buChar char="–"/>
              <a:defRPr/>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1705" name="Google Shape;1705;p93"/>
          <p:cNvSpPr/>
          <p:nvPr>
            <p:ph idx="2" type="pic"/>
          </p:nvPr>
        </p:nvSpPr>
        <p:spPr>
          <a:xfrm>
            <a:off x="5251450" y="702659"/>
            <a:ext cx="3892500" cy="3471600"/>
          </a:xfrm>
          <a:prstGeom prst="rect">
            <a:avLst/>
          </a:prstGeom>
          <a:noFill/>
          <a:ln>
            <a:noFill/>
          </a:ln>
        </p:spPr>
      </p:sp>
      <p:sp>
        <p:nvSpPr>
          <p:cNvPr id="1706" name="Google Shape;1706;p93"/>
          <p:cNvSpPr txBox="1"/>
          <p:nvPr>
            <p:ph idx="3"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spcBef>
                <a:spcPts val="0"/>
              </a:spcBef>
              <a:spcAft>
                <a:spcPts val="0"/>
              </a:spcAft>
              <a:buClr>
                <a:schemeClr val="dk1"/>
              </a:buClr>
              <a:buSzPts val="1200"/>
              <a:buNone/>
              <a:defRPr sz="1200"/>
            </a:lvl2pPr>
            <a:lvl3pPr indent="-304800" lvl="2" marL="1371600" rtl="0" algn="l">
              <a:spcBef>
                <a:spcPts val="0"/>
              </a:spcBef>
              <a:spcAft>
                <a:spcPts val="0"/>
              </a:spcAft>
              <a:buClr>
                <a:schemeClr val="dk1"/>
              </a:buClr>
              <a:buSzPts val="1200"/>
              <a:buChar char="–"/>
              <a:defRPr sz="1200"/>
            </a:lvl3pPr>
            <a:lvl4pPr indent="-304800" lvl="3" marL="1828800" rtl="0" algn="l">
              <a:spcBef>
                <a:spcPts val="0"/>
              </a:spcBef>
              <a:spcAft>
                <a:spcPts val="0"/>
              </a:spcAft>
              <a:buClr>
                <a:schemeClr val="dk1"/>
              </a:buClr>
              <a:buSzPts val="1200"/>
              <a:buChar char="–"/>
              <a:defRPr sz="1200"/>
            </a:lvl4pPr>
            <a:lvl5pPr indent="-304800" lvl="4" marL="2286000" rtl="0" algn="l">
              <a:spcBef>
                <a:spcPts val="0"/>
              </a:spcBef>
              <a:spcAft>
                <a:spcPts val="0"/>
              </a:spcAft>
              <a:buClr>
                <a:schemeClr val="dk1"/>
              </a:buClr>
              <a:buSzPts val="1200"/>
              <a:buChar char="–"/>
              <a:defRPr sz="12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2744">
          <p15:clr>
            <a:srgbClr val="FBAE40"/>
          </p15:clr>
        </p15:guide>
        <p15:guide id="5" pos="5488">
          <p15:clr>
            <a:srgbClr val="FBAE40"/>
          </p15:clr>
        </p15:guide>
      </p15:sldGuideLst>
    </p:ext>
  </p:extLst>
</p:sldLayout>
</file>

<file path=ppt/slideLayouts/slideLayout9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eading, bullets, image (Dark) (Alt)" showMasterSp="0">
  <p:cSld name="Heading, bullets, image (Dark) (Alt)">
    <p:bg>
      <p:bgPr>
        <a:solidFill>
          <a:schemeClr val="dk2"/>
        </a:solidFill>
      </p:bgPr>
    </p:bg>
    <p:spTree>
      <p:nvGrpSpPr>
        <p:cNvPr id="1707" name="Shape 1707"/>
        <p:cNvGrpSpPr/>
        <p:nvPr/>
      </p:nvGrpSpPr>
      <p:grpSpPr>
        <a:xfrm>
          <a:off x="0" y="0"/>
          <a:ext cx="0" cy="0"/>
          <a:chOff x="0" y="0"/>
          <a:chExt cx="0" cy="0"/>
        </a:xfrm>
      </p:grpSpPr>
      <p:cxnSp>
        <p:nvCxnSpPr>
          <p:cNvPr id="1708" name="Google Shape;1708;p94"/>
          <p:cNvCxnSpPr/>
          <p:nvPr/>
        </p:nvCxnSpPr>
        <p:spPr>
          <a:xfrm>
            <a:off x="4791076" y="683054"/>
            <a:ext cx="3921000" cy="0"/>
          </a:xfrm>
          <a:prstGeom prst="straightConnector1">
            <a:avLst/>
          </a:prstGeom>
          <a:noFill/>
          <a:ln cap="flat" cmpd="sng" w="25400">
            <a:solidFill>
              <a:schemeClr val="lt1"/>
            </a:solidFill>
            <a:prstDash val="solid"/>
            <a:round/>
            <a:headEnd len="sm" w="sm" type="none"/>
            <a:tailEnd len="sm" w="sm" type="none"/>
          </a:ln>
        </p:spPr>
      </p:cxnSp>
      <p:sp>
        <p:nvSpPr>
          <p:cNvPr id="1709" name="Google Shape;1709;p94"/>
          <p:cNvSpPr txBox="1"/>
          <p:nvPr>
            <p:ph idx="1" type="body"/>
          </p:nvPr>
        </p:nvSpPr>
        <p:spPr>
          <a:xfrm>
            <a:off x="4791075" y="682940"/>
            <a:ext cx="3921000" cy="5451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2800"/>
              <a:buNone/>
              <a:defRPr sz="2800">
                <a:solidFill>
                  <a:schemeClr val="lt1"/>
                </a:solidFill>
              </a:defRPr>
            </a:lvl1pPr>
            <a:lvl2pPr indent="-228600" lvl="1" marL="914400" rtl="0" algn="l">
              <a:spcBef>
                <a:spcPts val="8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1710" name="Google Shape;1710;p94"/>
          <p:cNvSpPr/>
          <p:nvPr>
            <p:ph idx="2" type="pic"/>
          </p:nvPr>
        </p:nvSpPr>
        <p:spPr>
          <a:xfrm>
            <a:off x="0" y="702659"/>
            <a:ext cx="3892500" cy="3451800"/>
          </a:xfrm>
          <a:prstGeom prst="rect">
            <a:avLst/>
          </a:prstGeom>
          <a:noFill/>
          <a:ln>
            <a:noFill/>
          </a:ln>
        </p:spPr>
      </p:sp>
      <p:sp>
        <p:nvSpPr>
          <p:cNvPr id="1711" name="Google Shape;1711;p94"/>
          <p:cNvSpPr txBox="1"/>
          <p:nvPr>
            <p:ph idx="3" type="body"/>
          </p:nvPr>
        </p:nvSpPr>
        <p:spPr>
          <a:xfrm>
            <a:off x="4791075" y="1294731"/>
            <a:ext cx="3921000" cy="28599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lt1"/>
              </a:buClr>
              <a:buSzPts val="2800"/>
              <a:buFont typeface="Arial"/>
              <a:buChar char="–"/>
              <a:defRPr b="0" sz="2800">
                <a:solidFill>
                  <a:schemeClr val="lt1"/>
                </a:solidFill>
              </a:defRPr>
            </a:lvl1pPr>
            <a:lvl2pPr indent="-228600" lvl="1" marL="914400" rtl="0" algn="l">
              <a:spcBef>
                <a:spcPts val="800"/>
              </a:spcBef>
              <a:spcAft>
                <a:spcPts val="0"/>
              </a:spcAft>
              <a:buClr>
                <a:schemeClr val="dk1"/>
              </a:buClr>
              <a:buSzPts val="1800"/>
              <a:buNone/>
              <a:defRPr/>
            </a:lvl2pPr>
            <a:lvl3pPr indent="-342900" lvl="2" marL="1371600" rtl="0" algn="l">
              <a:spcBef>
                <a:spcPts val="0"/>
              </a:spcBef>
              <a:spcAft>
                <a:spcPts val="0"/>
              </a:spcAft>
              <a:buClr>
                <a:schemeClr val="dk1"/>
              </a:buClr>
              <a:buSzPts val="1800"/>
              <a:buChar char="–"/>
              <a:defRPr/>
            </a:lvl3pPr>
            <a:lvl4pPr indent="-342900" lvl="3" marL="1828800" rtl="0" algn="l">
              <a:spcBef>
                <a:spcPts val="0"/>
              </a:spcBef>
              <a:spcAft>
                <a:spcPts val="0"/>
              </a:spcAft>
              <a:buClr>
                <a:schemeClr val="dk1"/>
              </a:buClr>
              <a:buSzPts val="1800"/>
              <a:buChar char="–"/>
              <a:defRPr/>
            </a:lvl4pPr>
            <a:lvl5pPr indent="-342900" lvl="4" marL="2286000" rtl="0" algn="l">
              <a:spcBef>
                <a:spcPts val="0"/>
              </a:spcBef>
              <a:spcAft>
                <a:spcPts val="0"/>
              </a:spcAft>
              <a:buClr>
                <a:schemeClr val="dk1"/>
              </a:buClr>
              <a:buSzPts val="1800"/>
              <a:buChar char="–"/>
              <a:defRPr/>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1712" name="Google Shape;1712;p94"/>
          <p:cNvSpPr txBox="1"/>
          <p:nvPr>
            <p:ph idx="4"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spcBef>
                <a:spcPts val="0"/>
              </a:spcBef>
              <a:spcAft>
                <a:spcPts val="0"/>
              </a:spcAft>
              <a:buClr>
                <a:schemeClr val="dk1"/>
              </a:buClr>
              <a:buSzPts val="1200"/>
              <a:buNone/>
              <a:defRPr sz="1200"/>
            </a:lvl2pPr>
            <a:lvl3pPr indent="-304800" lvl="2" marL="1371600" rtl="0" algn="l">
              <a:spcBef>
                <a:spcPts val="0"/>
              </a:spcBef>
              <a:spcAft>
                <a:spcPts val="0"/>
              </a:spcAft>
              <a:buClr>
                <a:schemeClr val="dk1"/>
              </a:buClr>
              <a:buSzPts val="1200"/>
              <a:buChar char="–"/>
              <a:defRPr sz="1200"/>
            </a:lvl3pPr>
            <a:lvl4pPr indent="-304800" lvl="3" marL="1828800" rtl="0" algn="l">
              <a:spcBef>
                <a:spcPts val="0"/>
              </a:spcBef>
              <a:spcAft>
                <a:spcPts val="0"/>
              </a:spcAft>
              <a:buClr>
                <a:schemeClr val="dk1"/>
              </a:buClr>
              <a:buSzPts val="1200"/>
              <a:buChar char="–"/>
              <a:defRPr sz="1200"/>
            </a:lvl4pPr>
            <a:lvl5pPr indent="-304800" lvl="4" marL="2286000" rtl="0" algn="l">
              <a:spcBef>
                <a:spcPts val="0"/>
              </a:spcBef>
              <a:spcAft>
                <a:spcPts val="0"/>
              </a:spcAft>
              <a:buClr>
                <a:schemeClr val="dk1"/>
              </a:buClr>
              <a:buSzPts val="1200"/>
              <a:buChar char="–"/>
              <a:defRPr sz="12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orient="horz" pos="2981">
          <p15:clr>
            <a:srgbClr val="FBAE40"/>
          </p15:clr>
        </p15:guide>
        <p15:guide id="2" orient="horz" pos="259">
          <p15:clr>
            <a:srgbClr val="FBAE40"/>
          </p15:clr>
        </p15:guide>
        <p15:guide id="3" pos="5488">
          <p15:clr>
            <a:srgbClr val="FBAE40"/>
          </p15:clr>
        </p15:guide>
        <p15:guide id="4" pos="3016">
          <p15:clr>
            <a:srgbClr val="FBAE40"/>
          </p15:clr>
        </p15:guide>
        <p15:guide id="5" pos="272">
          <p15:clr>
            <a:srgbClr val="FBAE40"/>
          </p15:clr>
        </p15:guide>
      </p15:sldGuideLst>
    </p:ext>
  </p:extLst>
</p:sldLayout>
</file>

<file path=ppt/slideLayouts/slideLayout9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eading, bullets, image (Light) (Alt)" showMasterSp="0">
  <p:cSld name="Heading, bullets, image (Light) (Alt)">
    <p:bg>
      <p:bgPr>
        <a:solidFill>
          <a:schemeClr val="lt2"/>
        </a:solidFill>
      </p:bgPr>
    </p:bg>
    <p:spTree>
      <p:nvGrpSpPr>
        <p:cNvPr id="1713" name="Shape 1713"/>
        <p:cNvGrpSpPr/>
        <p:nvPr/>
      </p:nvGrpSpPr>
      <p:grpSpPr>
        <a:xfrm>
          <a:off x="0" y="0"/>
          <a:ext cx="0" cy="0"/>
          <a:chOff x="0" y="0"/>
          <a:chExt cx="0" cy="0"/>
        </a:xfrm>
      </p:grpSpPr>
      <p:cxnSp>
        <p:nvCxnSpPr>
          <p:cNvPr id="1714" name="Google Shape;1714;p95"/>
          <p:cNvCxnSpPr/>
          <p:nvPr/>
        </p:nvCxnSpPr>
        <p:spPr>
          <a:xfrm>
            <a:off x="4791076" y="683054"/>
            <a:ext cx="3921000" cy="0"/>
          </a:xfrm>
          <a:prstGeom prst="straightConnector1">
            <a:avLst/>
          </a:prstGeom>
          <a:noFill/>
          <a:ln cap="flat" cmpd="sng" w="25400">
            <a:solidFill>
              <a:schemeClr val="dk1"/>
            </a:solidFill>
            <a:prstDash val="solid"/>
            <a:round/>
            <a:headEnd len="sm" w="sm" type="none"/>
            <a:tailEnd len="sm" w="sm" type="none"/>
          </a:ln>
        </p:spPr>
      </p:cxnSp>
      <p:sp>
        <p:nvSpPr>
          <p:cNvPr id="1715" name="Google Shape;1715;p95"/>
          <p:cNvSpPr txBox="1"/>
          <p:nvPr>
            <p:ph idx="1" type="body"/>
          </p:nvPr>
        </p:nvSpPr>
        <p:spPr>
          <a:xfrm>
            <a:off x="4791075" y="682940"/>
            <a:ext cx="3921000" cy="5451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dk1"/>
              </a:buClr>
              <a:buSzPts val="2800"/>
              <a:buNone/>
              <a:defRPr sz="2800"/>
            </a:lvl1pPr>
            <a:lvl2pPr indent="-228600" lvl="1" marL="914400" rtl="0" algn="l">
              <a:spcBef>
                <a:spcPts val="8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1716" name="Google Shape;1716;p95"/>
          <p:cNvSpPr txBox="1"/>
          <p:nvPr>
            <p:ph idx="2" type="body"/>
          </p:nvPr>
        </p:nvSpPr>
        <p:spPr>
          <a:xfrm>
            <a:off x="4791076" y="1294731"/>
            <a:ext cx="3921000" cy="2859900"/>
          </a:xfrm>
          <a:prstGeom prst="rect">
            <a:avLst/>
          </a:prstGeom>
          <a:noFill/>
          <a:ln>
            <a:noFill/>
          </a:ln>
        </p:spPr>
        <p:txBody>
          <a:bodyPr anchorCtr="0" anchor="t" bIns="0" lIns="0" spcFirstLastPara="1" rIns="0" wrap="square" tIns="0">
            <a:noAutofit/>
          </a:bodyPr>
          <a:lstStyle>
            <a:lvl1pPr indent="-342900" lvl="0" marL="457200" rtl="0" algn="l">
              <a:lnSpc>
                <a:spcPct val="100000"/>
              </a:lnSpc>
              <a:spcBef>
                <a:spcPts val="0"/>
              </a:spcBef>
              <a:spcAft>
                <a:spcPts val="0"/>
              </a:spcAft>
              <a:buClr>
                <a:schemeClr val="dk1"/>
              </a:buClr>
              <a:buSzPts val="1800"/>
              <a:buChar char="–"/>
              <a:defRPr/>
            </a:lvl1pPr>
            <a:lvl2pPr indent="-406400" lvl="1" marL="914400" rtl="0" algn="l">
              <a:spcBef>
                <a:spcPts val="800"/>
              </a:spcBef>
              <a:spcAft>
                <a:spcPts val="0"/>
              </a:spcAft>
              <a:buClr>
                <a:schemeClr val="dk1"/>
              </a:buClr>
              <a:buSzPts val="2800"/>
              <a:buFont typeface="Arial"/>
              <a:buChar char="–"/>
              <a:defRPr sz="2800">
                <a:solidFill>
                  <a:schemeClr val="dk1"/>
                </a:solidFill>
              </a:defRPr>
            </a:lvl2pPr>
            <a:lvl3pPr indent="-228600" lvl="2" marL="1371600" rtl="0" algn="l">
              <a:spcBef>
                <a:spcPts val="0"/>
              </a:spcBef>
              <a:spcAft>
                <a:spcPts val="0"/>
              </a:spcAft>
              <a:buClr>
                <a:schemeClr val="lt1"/>
              </a:buClr>
              <a:buSzPts val="2800"/>
              <a:buNone/>
              <a:defRPr sz="2800">
                <a:solidFill>
                  <a:schemeClr val="lt1"/>
                </a:solidFill>
              </a:defRPr>
            </a:lvl3pPr>
            <a:lvl4pPr indent="-342900" lvl="3" marL="1828800" rtl="0" algn="l">
              <a:spcBef>
                <a:spcPts val="0"/>
              </a:spcBef>
              <a:spcAft>
                <a:spcPts val="0"/>
              </a:spcAft>
              <a:buClr>
                <a:schemeClr val="dk1"/>
              </a:buClr>
              <a:buSzPts val="1800"/>
              <a:buChar char="–"/>
              <a:defRPr/>
            </a:lvl4pPr>
            <a:lvl5pPr indent="-342900" lvl="4" marL="2286000" rtl="0" algn="l">
              <a:spcBef>
                <a:spcPts val="0"/>
              </a:spcBef>
              <a:spcAft>
                <a:spcPts val="0"/>
              </a:spcAft>
              <a:buClr>
                <a:schemeClr val="dk1"/>
              </a:buClr>
              <a:buSzPts val="1800"/>
              <a:buChar char="–"/>
              <a:defRPr/>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1717" name="Google Shape;1717;p95"/>
          <p:cNvSpPr/>
          <p:nvPr>
            <p:ph idx="3" type="pic"/>
          </p:nvPr>
        </p:nvSpPr>
        <p:spPr>
          <a:xfrm>
            <a:off x="0" y="702659"/>
            <a:ext cx="3892500" cy="3451800"/>
          </a:xfrm>
          <a:prstGeom prst="rect">
            <a:avLst/>
          </a:prstGeom>
          <a:noFill/>
          <a:ln>
            <a:noFill/>
          </a:ln>
        </p:spPr>
      </p:sp>
      <p:sp>
        <p:nvSpPr>
          <p:cNvPr id="1718" name="Google Shape;1718;p95"/>
          <p:cNvSpPr txBox="1"/>
          <p:nvPr>
            <p:ph idx="4" type="body"/>
          </p:nvPr>
        </p:nvSpPr>
        <p:spPr>
          <a:xfrm>
            <a:off x="863600" y="4407112"/>
            <a:ext cx="8280300" cy="736500"/>
          </a:xfrm>
          <a:prstGeom prst="rect">
            <a:avLst/>
          </a:prstGeom>
          <a:noFill/>
          <a:ln>
            <a:noFill/>
          </a:ln>
        </p:spPr>
        <p:txBody>
          <a:bodyPr anchorCtr="0" anchor="b" bIns="0" lIns="0" spcFirstLastPara="1" rIns="0" wrap="square" tIns="0">
            <a:noAutofit/>
          </a:bodyPr>
          <a:lstStyle>
            <a:lvl1pPr indent="-228600" lvl="0" marL="457200" rtl="0" algn="r">
              <a:lnSpc>
                <a:spcPct val="100000"/>
              </a:lnSpc>
              <a:spcBef>
                <a:spcPts val="0"/>
              </a:spcBef>
              <a:spcAft>
                <a:spcPts val="0"/>
              </a:spcAft>
              <a:buClr>
                <a:schemeClr val="lt1"/>
              </a:buClr>
              <a:buSzPts val="1400"/>
              <a:buNone/>
              <a:defRPr sz="1400">
                <a:solidFill>
                  <a:schemeClr val="lt1"/>
                </a:solidFill>
              </a:defRPr>
            </a:lvl1pPr>
            <a:lvl2pPr indent="-228600" lvl="1" marL="914400" rtl="0" algn="l">
              <a:spcBef>
                <a:spcPts val="200"/>
              </a:spcBef>
              <a:spcAft>
                <a:spcPts val="0"/>
              </a:spcAft>
              <a:buClr>
                <a:schemeClr val="dk1"/>
              </a:buClr>
              <a:buSzPts val="1800"/>
              <a:buNone/>
              <a:defRPr/>
            </a:lvl2pPr>
            <a:lvl3pPr indent="-342900" lvl="2" marL="1371600" rtl="0" algn="l">
              <a:spcBef>
                <a:spcPts val="0"/>
              </a:spcBef>
              <a:spcAft>
                <a:spcPts val="0"/>
              </a:spcAft>
              <a:buClr>
                <a:schemeClr val="dk1"/>
              </a:buClr>
              <a:buSzPts val="1800"/>
              <a:buChar char="–"/>
              <a:defRPr/>
            </a:lvl3pPr>
            <a:lvl4pPr indent="-342900" lvl="3" marL="1828800" rtl="0" algn="l">
              <a:spcBef>
                <a:spcPts val="0"/>
              </a:spcBef>
              <a:spcAft>
                <a:spcPts val="0"/>
              </a:spcAft>
              <a:buClr>
                <a:schemeClr val="dk1"/>
              </a:buClr>
              <a:buSzPts val="1800"/>
              <a:buChar char="–"/>
              <a:defRPr/>
            </a:lvl4pPr>
            <a:lvl5pPr indent="-342900" lvl="4" marL="2286000" rtl="0" algn="l">
              <a:spcBef>
                <a:spcPts val="0"/>
              </a:spcBef>
              <a:spcAft>
                <a:spcPts val="0"/>
              </a:spcAft>
              <a:buClr>
                <a:schemeClr val="dk1"/>
              </a:buClr>
              <a:buSzPts val="1800"/>
              <a:buChar char="–"/>
              <a:defRPr/>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orient="horz" pos="2981">
          <p15:clr>
            <a:srgbClr val="FBAE40"/>
          </p15:clr>
        </p15:guide>
        <p15:guide id="2" orient="horz" pos="259">
          <p15:clr>
            <a:srgbClr val="FBAE40"/>
          </p15:clr>
        </p15:guide>
        <p15:guide id="3" pos="5488">
          <p15:clr>
            <a:srgbClr val="FBAE40"/>
          </p15:clr>
        </p15:guide>
        <p15:guide id="4" pos="3016">
          <p15:clr>
            <a:srgbClr val="FBAE40"/>
          </p15:clr>
        </p15:guide>
        <p15:guide id="5" pos="272">
          <p15:clr>
            <a:srgbClr val="FBAE40"/>
          </p15:clr>
        </p15:guide>
      </p15:sldGuideLst>
    </p:ext>
  </p:extLst>
</p:sldLayout>
</file>

<file path=ppt/slideLayouts/slideLayout9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ullets, image (Alt)" showMasterSp="0">
  <p:cSld name="Bullets, image (Alt)">
    <p:bg>
      <p:bgPr>
        <a:solidFill>
          <a:schemeClr val="lt2"/>
        </a:solidFill>
      </p:bgPr>
    </p:bg>
    <p:spTree>
      <p:nvGrpSpPr>
        <p:cNvPr id="1719" name="Shape 1719"/>
        <p:cNvGrpSpPr/>
        <p:nvPr/>
      </p:nvGrpSpPr>
      <p:grpSpPr>
        <a:xfrm>
          <a:off x="0" y="0"/>
          <a:ext cx="0" cy="0"/>
          <a:chOff x="0" y="0"/>
          <a:chExt cx="0" cy="0"/>
        </a:xfrm>
      </p:grpSpPr>
      <p:sp>
        <p:nvSpPr>
          <p:cNvPr id="1720" name="Google Shape;1720;p96"/>
          <p:cNvSpPr txBox="1"/>
          <p:nvPr>
            <p:ph idx="1" type="body"/>
          </p:nvPr>
        </p:nvSpPr>
        <p:spPr>
          <a:xfrm>
            <a:off x="4787900" y="682940"/>
            <a:ext cx="3920400" cy="3471600"/>
          </a:xfrm>
          <a:prstGeom prst="rect">
            <a:avLst/>
          </a:prstGeom>
          <a:noFill/>
          <a:ln>
            <a:noFill/>
          </a:ln>
        </p:spPr>
        <p:txBody>
          <a:bodyPr anchorCtr="0" anchor="t" bIns="0" lIns="0" spcFirstLastPara="1" rIns="0" wrap="square" tIns="0">
            <a:noAutofit/>
          </a:bodyPr>
          <a:lstStyle>
            <a:lvl1pPr indent="-342900" lvl="0" marL="457200" rtl="0" algn="l">
              <a:lnSpc>
                <a:spcPct val="100000"/>
              </a:lnSpc>
              <a:spcBef>
                <a:spcPts val="0"/>
              </a:spcBef>
              <a:spcAft>
                <a:spcPts val="0"/>
              </a:spcAft>
              <a:buClr>
                <a:schemeClr val="dk1"/>
              </a:buClr>
              <a:buSzPts val="1800"/>
              <a:buChar char="–"/>
              <a:defRPr/>
            </a:lvl1pPr>
            <a:lvl2pPr indent="-406400" lvl="1" marL="914400" rtl="0" algn="l">
              <a:spcBef>
                <a:spcPts val="800"/>
              </a:spcBef>
              <a:spcAft>
                <a:spcPts val="0"/>
              </a:spcAft>
              <a:buClr>
                <a:schemeClr val="dk1"/>
              </a:buClr>
              <a:buSzPts val="2800"/>
              <a:buFont typeface="Arial"/>
              <a:buChar char="–"/>
              <a:defRPr sz="2800">
                <a:solidFill>
                  <a:schemeClr val="dk1"/>
                </a:solidFill>
              </a:defRPr>
            </a:lvl2pPr>
            <a:lvl3pPr indent="-228600" lvl="2" marL="1371600" rtl="0" algn="l">
              <a:spcBef>
                <a:spcPts val="0"/>
              </a:spcBef>
              <a:spcAft>
                <a:spcPts val="0"/>
              </a:spcAft>
              <a:buClr>
                <a:schemeClr val="dk1"/>
              </a:buClr>
              <a:buSzPts val="2800"/>
              <a:buNone/>
              <a:defRPr sz="2800">
                <a:solidFill>
                  <a:schemeClr val="dk1"/>
                </a:solidFill>
              </a:defRPr>
            </a:lvl3pPr>
            <a:lvl4pPr indent="-342900" lvl="3" marL="1828800" rtl="0" algn="l">
              <a:spcBef>
                <a:spcPts val="0"/>
              </a:spcBef>
              <a:spcAft>
                <a:spcPts val="0"/>
              </a:spcAft>
              <a:buClr>
                <a:schemeClr val="dk1"/>
              </a:buClr>
              <a:buSzPts val="1800"/>
              <a:buChar char="–"/>
              <a:defRPr/>
            </a:lvl4pPr>
            <a:lvl5pPr indent="-342900" lvl="4" marL="2286000" rtl="0" algn="l">
              <a:spcBef>
                <a:spcPts val="0"/>
              </a:spcBef>
              <a:spcAft>
                <a:spcPts val="0"/>
              </a:spcAft>
              <a:buClr>
                <a:schemeClr val="dk1"/>
              </a:buClr>
              <a:buSzPts val="1800"/>
              <a:buChar char="–"/>
              <a:defRPr/>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1721" name="Google Shape;1721;p96"/>
          <p:cNvSpPr/>
          <p:nvPr>
            <p:ph idx="2" type="pic"/>
          </p:nvPr>
        </p:nvSpPr>
        <p:spPr>
          <a:xfrm>
            <a:off x="0" y="702659"/>
            <a:ext cx="3892500" cy="3451800"/>
          </a:xfrm>
          <a:prstGeom prst="rect">
            <a:avLst/>
          </a:prstGeom>
          <a:noFill/>
          <a:ln>
            <a:noFill/>
          </a:ln>
        </p:spPr>
      </p:sp>
      <p:sp>
        <p:nvSpPr>
          <p:cNvPr id="1722" name="Google Shape;1722;p96"/>
          <p:cNvSpPr txBox="1"/>
          <p:nvPr>
            <p:ph idx="3"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spcBef>
                <a:spcPts val="0"/>
              </a:spcBef>
              <a:spcAft>
                <a:spcPts val="0"/>
              </a:spcAft>
              <a:buClr>
                <a:schemeClr val="dk1"/>
              </a:buClr>
              <a:buSzPts val="1200"/>
              <a:buNone/>
              <a:defRPr sz="1200"/>
            </a:lvl2pPr>
            <a:lvl3pPr indent="-304800" lvl="2" marL="1371600" rtl="0" algn="l">
              <a:spcBef>
                <a:spcPts val="0"/>
              </a:spcBef>
              <a:spcAft>
                <a:spcPts val="0"/>
              </a:spcAft>
              <a:buClr>
                <a:schemeClr val="dk1"/>
              </a:buClr>
              <a:buSzPts val="1200"/>
              <a:buChar char="–"/>
              <a:defRPr sz="1200"/>
            </a:lvl3pPr>
            <a:lvl4pPr indent="-304800" lvl="3" marL="1828800" rtl="0" algn="l">
              <a:spcBef>
                <a:spcPts val="0"/>
              </a:spcBef>
              <a:spcAft>
                <a:spcPts val="0"/>
              </a:spcAft>
              <a:buClr>
                <a:schemeClr val="dk1"/>
              </a:buClr>
              <a:buSzPts val="1200"/>
              <a:buChar char="–"/>
              <a:defRPr sz="1200"/>
            </a:lvl4pPr>
            <a:lvl5pPr indent="-304800" lvl="4" marL="2286000" rtl="0" algn="l">
              <a:spcBef>
                <a:spcPts val="0"/>
              </a:spcBef>
              <a:spcAft>
                <a:spcPts val="0"/>
              </a:spcAft>
              <a:buClr>
                <a:schemeClr val="dk1"/>
              </a:buClr>
              <a:buSzPts val="1200"/>
              <a:buChar char="–"/>
              <a:defRPr sz="12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orient="horz" pos="2981">
          <p15:clr>
            <a:srgbClr val="FBAE40"/>
          </p15:clr>
        </p15:guide>
        <p15:guide id="2" orient="horz" pos="259">
          <p15:clr>
            <a:srgbClr val="FBAE40"/>
          </p15:clr>
        </p15:guide>
        <p15:guide id="3" pos="5488">
          <p15:clr>
            <a:srgbClr val="FBAE40"/>
          </p15:clr>
        </p15:guide>
        <p15:guide id="4" pos="3016">
          <p15:clr>
            <a:srgbClr val="FBAE40"/>
          </p15:clr>
        </p15:guide>
        <p15:guide id="5" pos="272">
          <p15:clr>
            <a:srgbClr val="FBAE40"/>
          </p15:clr>
        </p15:guide>
      </p15:sldGuideLst>
    </p:ext>
  </p:extLst>
</p:sldLayout>
</file>

<file path=ppt/slideLayouts/slideLayout9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images (Dark)" showMasterSp="0">
  <p:cSld name="2 images (Dark)">
    <p:bg>
      <p:bgPr>
        <a:solidFill>
          <a:schemeClr val="dk2"/>
        </a:solidFill>
      </p:bgPr>
    </p:bg>
    <p:spTree>
      <p:nvGrpSpPr>
        <p:cNvPr id="1723" name="Shape 1723"/>
        <p:cNvGrpSpPr/>
        <p:nvPr/>
      </p:nvGrpSpPr>
      <p:grpSpPr>
        <a:xfrm>
          <a:off x="0" y="0"/>
          <a:ext cx="0" cy="0"/>
          <a:chOff x="0" y="0"/>
          <a:chExt cx="0" cy="0"/>
        </a:xfrm>
      </p:grpSpPr>
      <p:sp>
        <p:nvSpPr>
          <p:cNvPr id="1724" name="Google Shape;1724;p97"/>
          <p:cNvSpPr/>
          <p:nvPr>
            <p:ph idx="2" type="pic"/>
          </p:nvPr>
        </p:nvSpPr>
        <p:spPr>
          <a:xfrm>
            <a:off x="1079500" y="755968"/>
            <a:ext cx="3060600" cy="1923300"/>
          </a:xfrm>
          <a:prstGeom prst="rect">
            <a:avLst/>
          </a:prstGeom>
          <a:noFill/>
          <a:ln>
            <a:noFill/>
          </a:ln>
        </p:spPr>
      </p:sp>
      <p:sp>
        <p:nvSpPr>
          <p:cNvPr id="1725" name="Google Shape;1725;p97"/>
          <p:cNvSpPr/>
          <p:nvPr>
            <p:ph idx="3" type="pic"/>
          </p:nvPr>
        </p:nvSpPr>
        <p:spPr>
          <a:xfrm>
            <a:off x="5003801" y="755968"/>
            <a:ext cx="3060600" cy="1923300"/>
          </a:xfrm>
          <a:prstGeom prst="rect">
            <a:avLst/>
          </a:prstGeom>
          <a:noFill/>
          <a:ln>
            <a:noFill/>
          </a:ln>
        </p:spPr>
      </p:sp>
      <p:sp>
        <p:nvSpPr>
          <p:cNvPr id="1726" name="Google Shape;1726;p97"/>
          <p:cNvSpPr txBox="1"/>
          <p:nvPr>
            <p:ph idx="1" type="body"/>
          </p:nvPr>
        </p:nvSpPr>
        <p:spPr>
          <a:xfrm>
            <a:off x="1079500" y="2918147"/>
            <a:ext cx="3050400" cy="9969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lt1"/>
              </a:buClr>
              <a:buSzPts val="2800"/>
              <a:buChar char="–"/>
              <a:defRPr>
                <a:solidFill>
                  <a:schemeClr val="lt1"/>
                </a:solidFill>
              </a:defRPr>
            </a:lvl1pPr>
            <a:lvl2pPr indent="-228600" lvl="1" marL="914400" rtl="0" algn="l">
              <a:spcBef>
                <a:spcPts val="600"/>
              </a:spcBef>
              <a:spcAft>
                <a:spcPts val="0"/>
              </a:spcAft>
              <a:buClr>
                <a:schemeClr val="dk1"/>
              </a:buClr>
              <a:buSzPts val="1800"/>
              <a:buNone/>
              <a:defRPr/>
            </a:lvl2pPr>
            <a:lvl3pPr indent="-342900" lvl="2" marL="1371600" rtl="0" algn="l">
              <a:spcBef>
                <a:spcPts val="0"/>
              </a:spcBef>
              <a:spcAft>
                <a:spcPts val="0"/>
              </a:spcAft>
              <a:buClr>
                <a:schemeClr val="dk1"/>
              </a:buClr>
              <a:buSzPts val="1800"/>
              <a:buChar char="–"/>
              <a:defRPr/>
            </a:lvl3pPr>
            <a:lvl4pPr indent="-342900" lvl="3" marL="1828800" rtl="0" algn="l">
              <a:spcBef>
                <a:spcPts val="0"/>
              </a:spcBef>
              <a:spcAft>
                <a:spcPts val="0"/>
              </a:spcAft>
              <a:buClr>
                <a:schemeClr val="dk1"/>
              </a:buClr>
              <a:buSzPts val="1800"/>
              <a:buChar char="–"/>
              <a:defRPr/>
            </a:lvl4pPr>
            <a:lvl5pPr indent="-342900" lvl="4" marL="2286000" rtl="0" algn="l">
              <a:spcBef>
                <a:spcPts val="0"/>
              </a:spcBef>
              <a:spcAft>
                <a:spcPts val="0"/>
              </a:spcAft>
              <a:buClr>
                <a:schemeClr val="dk1"/>
              </a:buClr>
              <a:buSzPts val="1800"/>
              <a:buChar char="–"/>
              <a:defRPr/>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1727" name="Google Shape;1727;p97"/>
          <p:cNvSpPr txBox="1"/>
          <p:nvPr>
            <p:ph idx="4" type="body"/>
          </p:nvPr>
        </p:nvSpPr>
        <p:spPr>
          <a:xfrm>
            <a:off x="5003802" y="2918146"/>
            <a:ext cx="3060600" cy="9969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lt1"/>
              </a:buClr>
              <a:buSzPts val="2800"/>
              <a:buChar char="–"/>
              <a:defRPr>
                <a:solidFill>
                  <a:schemeClr val="lt1"/>
                </a:solidFill>
              </a:defRPr>
            </a:lvl1pPr>
            <a:lvl2pPr indent="-228600" lvl="1" marL="914400" rtl="0" algn="l">
              <a:spcBef>
                <a:spcPts val="600"/>
              </a:spcBef>
              <a:spcAft>
                <a:spcPts val="0"/>
              </a:spcAft>
              <a:buClr>
                <a:schemeClr val="dk1"/>
              </a:buClr>
              <a:buSzPts val="1800"/>
              <a:buNone/>
              <a:defRPr/>
            </a:lvl2pPr>
            <a:lvl3pPr indent="-342900" lvl="2" marL="1371600" rtl="0" algn="l">
              <a:spcBef>
                <a:spcPts val="0"/>
              </a:spcBef>
              <a:spcAft>
                <a:spcPts val="0"/>
              </a:spcAft>
              <a:buClr>
                <a:schemeClr val="dk1"/>
              </a:buClr>
              <a:buSzPts val="1800"/>
              <a:buChar char="–"/>
              <a:defRPr/>
            </a:lvl3pPr>
            <a:lvl4pPr indent="-342900" lvl="3" marL="1828800" rtl="0" algn="l">
              <a:spcBef>
                <a:spcPts val="0"/>
              </a:spcBef>
              <a:spcAft>
                <a:spcPts val="0"/>
              </a:spcAft>
              <a:buClr>
                <a:schemeClr val="dk1"/>
              </a:buClr>
              <a:buSzPts val="1800"/>
              <a:buChar char="–"/>
              <a:defRPr/>
            </a:lvl4pPr>
            <a:lvl5pPr indent="-342900" lvl="4" marL="2286000" rtl="0" algn="l">
              <a:spcBef>
                <a:spcPts val="0"/>
              </a:spcBef>
              <a:spcAft>
                <a:spcPts val="0"/>
              </a:spcAft>
              <a:buClr>
                <a:schemeClr val="dk1"/>
              </a:buClr>
              <a:buSzPts val="1800"/>
              <a:buChar char="–"/>
              <a:defRPr/>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1728" name="Google Shape;1728;p97"/>
          <p:cNvSpPr txBox="1"/>
          <p:nvPr>
            <p:ph idx="5"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spcBef>
                <a:spcPts val="0"/>
              </a:spcBef>
              <a:spcAft>
                <a:spcPts val="0"/>
              </a:spcAft>
              <a:buClr>
                <a:schemeClr val="dk1"/>
              </a:buClr>
              <a:buSzPts val="1200"/>
              <a:buNone/>
              <a:defRPr sz="1200"/>
            </a:lvl2pPr>
            <a:lvl3pPr indent="-304800" lvl="2" marL="1371600" rtl="0" algn="l">
              <a:spcBef>
                <a:spcPts val="0"/>
              </a:spcBef>
              <a:spcAft>
                <a:spcPts val="0"/>
              </a:spcAft>
              <a:buClr>
                <a:schemeClr val="dk1"/>
              </a:buClr>
              <a:buSzPts val="1200"/>
              <a:buChar char="–"/>
              <a:defRPr sz="1200"/>
            </a:lvl3pPr>
            <a:lvl4pPr indent="-304800" lvl="3" marL="1828800" rtl="0" algn="l">
              <a:spcBef>
                <a:spcPts val="0"/>
              </a:spcBef>
              <a:spcAft>
                <a:spcPts val="0"/>
              </a:spcAft>
              <a:buClr>
                <a:schemeClr val="dk1"/>
              </a:buClr>
              <a:buSzPts val="1200"/>
              <a:buChar char="–"/>
              <a:defRPr sz="1200"/>
            </a:lvl4pPr>
            <a:lvl5pPr indent="-304800" lvl="4" marL="2286000" rtl="0" algn="l">
              <a:spcBef>
                <a:spcPts val="0"/>
              </a:spcBef>
              <a:spcAft>
                <a:spcPts val="0"/>
              </a:spcAft>
              <a:buClr>
                <a:schemeClr val="dk1"/>
              </a:buClr>
              <a:buSzPts val="1200"/>
              <a:buChar char="–"/>
              <a:defRPr sz="12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2608">
          <p15:clr>
            <a:srgbClr val="FBAE40"/>
          </p15:clr>
        </p15:guide>
        <p15:guide id="6" pos="680">
          <p15:clr>
            <a:srgbClr val="FBAE40"/>
          </p15:clr>
        </p15:guide>
        <p15:guide id="7" pos="3152">
          <p15:clr>
            <a:srgbClr val="FBAE40"/>
          </p15:clr>
        </p15:guide>
        <p15:guide id="8" pos="5080">
          <p15:clr>
            <a:srgbClr val="FBAE40"/>
          </p15:clr>
        </p15:guide>
      </p15:sldGuideLst>
    </p:ext>
  </p:extLst>
</p:sldLayout>
</file>

<file path=ppt/slideLayouts/slideLayout9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images (Light)" showMasterSp="0">
  <p:cSld name="2 images (Light)">
    <p:bg>
      <p:bgPr>
        <a:solidFill>
          <a:schemeClr val="lt2"/>
        </a:solidFill>
      </p:bgPr>
    </p:bg>
    <p:spTree>
      <p:nvGrpSpPr>
        <p:cNvPr id="1729" name="Shape 1729"/>
        <p:cNvGrpSpPr/>
        <p:nvPr/>
      </p:nvGrpSpPr>
      <p:grpSpPr>
        <a:xfrm>
          <a:off x="0" y="0"/>
          <a:ext cx="0" cy="0"/>
          <a:chOff x="0" y="0"/>
          <a:chExt cx="0" cy="0"/>
        </a:xfrm>
      </p:grpSpPr>
      <p:cxnSp>
        <p:nvCxnSpPr>
          <p:cNvPr id="1730" name="Google Shape;1730;p98"/>
          <p:cNvCxnSpPr/>
          <p:nvPr/>
        </p:nvCxnSpPr>
        <p:spPr>
          <a:xfrm>
            <a:off x="1079500" y="2887666"/>
            <a:ext cx="3034500" cy="0"/>
          </a:xfrm>
          <a:prstGeom prst="straightConnector1">
            <a:avLst/>
          </a:prstGeom>
          <a:noFill/>
          <a:ln cap="flat" cmpd="sng" w="31750">
            <a:solidFill>
              <a:schemeClr val="dk1"/>
            </a:solidFill>
            <a:prstDash val="solid"/>
            <a:round/>
            <a:headEnd len="sm" w="sm" type="none"/>
            <a:tailEnd len="sm" w="sm" type="none"/>
          </a:ln>
        </p:spPr>
      </p:cxnSp>
      <p:sp>
        <p:nvSpPr>
          <p:cNvPr id="1731" name="Google Shape;1731;p98"/>
          <p:cNvSpPr/>
          <p:nvPr>
            <p:ph idx="2" type="pic"/>
          </p:nvPr>
        </p:nvSpPr>
        <p:spPr>
          <a:xfrm>
            <a:off x="1079500" y="755968"/>
            <a:ext cx="3060600" cy="1923300"/>
          </a:xfrm>
          <a:prstGeom prst="rect">
            <a:avLst/>
          </a:prstGeom>
          <a:noFill/>
          <a:ln>
            <a:noFill/>
          </a:ln>
        </p:spPr>
      </p:sp>
      <p:sp>
        <p:nvSpPr>
          <p:cNvPr id="1732" name="Google Shape;1732;p98"/>
          <p:cNvSpPr/>
          <p:nvPr>
            <p:ph idx="3" type="pic"/>
          </p:nvPr>
        </p:nvSpPr>
        <p:spPr>
          <a:xfrm>
            <a:off x="5003801" y="755968"/>
            <a:ext cx="3060600" cy="1923300"/>
          </a:xfrm>
          <a:prstGeom prst="rect">
            <a:avLst/>
          </a:prstGeom>
          <a:noFill/>
          <a:ln>
            <a:noFill/>
          </a:ln>
        </p:spPr>
      </p:sp>
      <p:cxnSp>
        <p:nvCxnSpPr>
          <p:cNvPr id="1733" name="Google Shape;1733;p98"/>
          <p:cNvCxnSpPr/>
          <p:nvPr/>
        </p:nvCxnSpPr>
        <p:spPr>
          <a:xfrm>
            <a:off x="5003803" y="2887666"/>
            <a:ext cx="3060600" cy="0"/>
          </a:xfrm>
          <a:prstGeom prst="straightConnector1">
            <a:avLst/>
          </a:prstGeom>
          <a:noFill/>
          <a:ln cap="flat" cmpd="sng" w="31750">
            <a:solidFill>
              <a:schemeClr val="dk1"/>
            </a:solidFill>
            <a:prstDash val="solid"/>
            <a:round/>
            <a:headEnd len="sm" w="sm" type="none"/>
            <a:tailEnd len="sm" w="sm" type="none"/>
          </a:ln>
        </p:spPr>
      </p:cxnSp>
      <p:sp>
        <p:nvSpPr>
          <p:cNvPr id="1734" name="Google Shape;1734;p98"/>
          <p:cNvSpPr txBox="1"/>
          <p:nvPr>
            <p:ph idx="1" type="body"/>
          </p:nvPr>
        </p:nvSpPr>
        <p:spPr>
          <a:xfrm>
            <a:off x="1079500" y="2918146"/>
            <a:ext cx="3050400" cy="10275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dk1"/>
              </a:buClr>
              <a:buSzPts val="2800"/>
              <a:buChar char="–"/>
              <a:defRPr>
                <a:solidFill>
                  <a:schemeClr val="dk1"/>
                </a:solidFill>
              </a:defRPr>
            </a:lvl1pPr>
            <a:lvl2pPr indent="-228600" lvl="1" marL="914400" rtl="0" algn="l">
              <a:spcBef>
                <a:spcPts val="600"/>
              </a:spcBef>
              <a:spcAft>
                <a:spcPts val="0"/>
              </a:spcAft>
              <a:buClr>
                <a:schemeClr val="dk1"/>
              </a:buClr>
              <a:buSzPts val="1800"/>
              <a:buNone/>
              <a:defRPr/>
            </a:lvl2pPr>
            <a:lvl3pPr indent="-342900" lvl="2" marL="1371600" rtl="0" algn="l">
              <a:spcBef>
                <a:spcPts val="0"/>
              </a:spcBef>
              <a:spcAft>
                <a:spcPts val="0"/>
              </a:spcAft>
              <a:buClr>
                <a:schemeClr val="dk1"/>
              </a:buClr>
              <a:buSzPts val="1800"/>
              <a:buChar char="–"/>
              <a:defRPr/>
            </a:lvl3pPr>
            <a:lvl4pPr indent="-342900" lvl="3" marL="1828800" rtl="0" algn="l">
              <a:spcBef>
                <a:spcPts val="0"/>
              </a:spcBef>
              <a:spcAft>
                <a:spcPts val="0"/>
              </a:spcAft>
              <a:buClr>
                <a:schemeClr val="dk1"/>
              </a:buClr>
              <a:buSzPts val="1800"/>
              <a:buChar char="–"/>
              <a:defRPr/>
            </a:lvl4pPr>
            <a:lvl5pPr indent="-342900" lvl="4" marL="2286000" rtl="0" algn="l">
              <a:spcBef>
                <a:spcPts val="0"/>
              </a:spcBef>
              <a:spcAft>
                <a:spcPts val="0"/>
              </a:spcAft>
              <a:buClr>
                <a:schemeClr val="dk1"/>
              </a:buClr>
              <a:buSzPts val="1800"/>
              <a:buChar char="–"/>
              <a:defRPr/>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1735" name="Google Shape;1735;p98"/>
          <p:cNvSpPr txBox="1"/>
          <p:nvPr>
            <p:ph idx="4" type="body"/>
          </p:nvPr>
        </p:nvSpPr>
        <p:spPr>
          <a:xfrm>
            <a:off x="5003802" y="2918145"/>
            <a:ext cx="3060600" cy="10275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dk1"/>
              </a:buClr>
              <a:buSzPts val="2800"/>
              <a:buChar char="–"/>
              <a:defRPr>
                <a:solidFill>
                  <a:schemeClr val="dk1"/>
                </a:solidFill>
              </a:defRPr>
            </a:lvl1pPr>
            <a:lvl2pPr indent="-228600" lvl="1" marL="914400" rtl="0" algn="l">
              <a:spcBef>
                <a:spcPts val="600"/>
              </a:spcBef>
              <a:spcAft>
                <a:spcPts val="0"/>
              </a:spcAft>
              <a:buClr>
                <a:schemeClr val="dk1"/>
              </a:buClr>
              <a:buSzPts val="1800"/>
              <a:buNone/>
              <a:defRPr/>
            </a:lvl2pPr>
            <a:lvl3pPr indent="-342900" lvl="2" marL="1371600" rtl="0" algn="l">
              <a:spcBef>
                <a:spcPts val="0"/>
              </a:spcBef>
              <a:spcAft>
                <a:spcPts val="0"/>
              </a:spcAft>
              <a:buClr>
                <a:schemeClr val="dk1"/>
              </a:buClr>
              <a:buSzPts val="1800"/>
              <a:buChar char="–"/>
              <a:defRPr/>
            </a:lvl3pPr>
            <a:lvl4pPr indent="-342900" lvl="3" marL="1828800" rtl="0" algn="l">
              <a:spcBef>
                <a:spcPts val="0"/>
              </a:spcBef>
              <a:spcAft>
                <a:spcPts val="0"/>
              </a:spcAft>
              <a:buClr>
                <a:schemeClr val="dk1"/>
              </a:buClr>
              <a:buSzPts val="1800"/>
              <a:buChar char="–"/>
              <a:defRPr/>
            </a:lvl4pPr>
            <a:lvl5pPr indent="-342900" lvl="4" marL="2286000" rtl="0" algn="l">
              <a:spcBef>
                <a:spcPts val="0"/>
              </a:spcBef>
              <a:spcAft>
                <a:spcPts val="0"/>
              </a:spcAft>
              <a:buClr>
                <a:schemeClr val="dk1"/>
              </a:buClr>
              <a:buSzPts val="1800"/>
              <a:buChar char="–"/>
              <a:defRPr/>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1736" name="Google Shape;1736;p98"/>
          <p:cNvSpPr txBox="1"/>
          <p:nvPr>
            <p:ph idx="5" type="body"/>
          </p:nvPr>
        </p:nvSpPr>
        <p:spPr>
          <a:xfrm>
            <a:off x="863600" y="4407112"/>
            <a:ext cx="8280300" cy="736500"/>
          </a:xfrm>
          <a:prstGeom prst="rect">
            <a:avLst/>
          </a:prstGeom>
          <a:noFill/>
          <a:ln>
            <a:noFill/>
          </a:ln>
        </p:spPr>
        <p:txBody>
          <a:bodyPr anchorCtr="0" anchor="b" bIns="0" lIns="0" spcFirstLastPara="1" rIns="0" wrap="square" tIns="0">
            <a:noAutofit/>
          </a:bodyPr>
          <a:lstStyle>
            <a:lvl1pPr indent="-228600" lvl="0" marL="457200" rtl="0" algn="r">
              <a:lnSpc>
                <a:spcPct val="100000"/>
              </a:lnSpc>
              <a:spcBef>
                <a:spcPts val="0"/>
              </a:spcBef>
              <a:spcAft>
                <a:spcPts val="0"/>
              </a:spcAft>
              <a:buClr>
                <a:schemeClr val="lt1"/>
              </a:buClr>
              <a:buSzPts val="1400"/>
              <a:buNone/>
              <a:defRPr sz="1400">
                <a:solidFill>
                  <a:schemeClr val="lt1"/>
                </a:solidFill>
              </a:defRPr>
            </a:lvl1pPr>
            <a:lvl2pPr indent="-228600" lvl="1" marL="914400" rtl="0" algn="l">
              <a:spcBef>
                <a:spcPts val="200"/>
              </a:spcBef>
              <a:spcAft>
                <a:spcPts val="0"/>
              </a:spcAft>
              <a:buClr>
                <a:schemeClr val="dk1"/>
              </a:buClr>
              <a:buSzPts val="1800"/>
              <a:buNone/>
              <a:defRPr/>
            </a:lvl2pPr>
            <a:lvl3pPr indent="-342900" lvl="2" marL="1371600" rtl="0" algn="l">
              <a:spcBef>
                <a:spcPts val="0"/>
              </a:spcBef>
              <a:spcAft>
                <a:spcPts val="0"/>
              </a:spcAft>
              <a:buClr>
                <a:schemeClr val="dk1"/>
              </a:buClr>
              <a:buSzPts val="1800"/>
              <a:buChar char="–"/>
              <a:defRPr/>
            </a:lvl3pPr>
            <a:lvl4pPr indent="-342900" lvl="3" marL="1828800" rtl="0" algn="l">
              <a:spcBef>
                <a:spcPts val="0"/>
              </a:spcBef>
              <a:spcAft>
                <a:spcPts val="0"/>
              </a:spcAft>
              <a:buClr>
                <a:schemeClr val="dk1"/>
              </a:buClr>
              <a:buSzPts val="1800"/>
              <a:buChar char="–"/>
              <a:defRPr/>
            </a:lvl4pPr>
            <a:lvl5pPr indent="-342900" lvl="4" marL="2286000" rtl="0" algn="l">
              <a:spcBef>
                <a:spcPts val="0"/>
              </a:spcBef>
              <a:spcAft>
                <a:spcPts val="0"/>
              </a:spcAft>
              <a:buClr>
                <a:schemeClr val="dk1"/>
              </a:buClr>
              <a:buSzPts val="1800"/>
              <a:buChar char="–"/>
              <a:defRPr/>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2608">
          <p15:clr>
            <a:srgbClr val="FBAE40"/>
          </p15:clr>
        </p15:guide>
        <p15:guide id="6" pos="680">
          <p15:clr>
            <a:srgbClr val="FBAE40"/>
          </p15:clr>
        </p15:guide>
        <p15:guide id="7" pos="3152">
          <p15:clr>
            <a:srgbClr val="FBAE40"/>
          </p15:clr>
        </p15:guide>
        <p15:guide id="8" pos="5080">
          <p15:clr>
            <a:srgbClr val="FBAE40"/>
          </p15:clr>
        </p15:guide>
      </p15:sldGuideLst>
    </p:ext>
  </p:extLst>
</p:sldLayout>
</file>

<file path=ppt/slideLayouts/slideLayout9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images (Dark)" showMasterSp="0">
  <p:cSld name="3 images (Dark)">
    <p:bg>
      <p:bgPr>
        <a:solidFill>
          <a:schemeClr val="dk2"/>
        </a:solidFill>
      </p:bgPr>
    </p:bg>
    <p:spTree>
      <p:nvGrpSpPr>
        <p:cNvPr id="1737" name="Shape 1737"/>
        <p:cNvGrpSpPr/>
        <p:nvPr/>
      </p:nvGrpSpPr>
      <p:grpSpPr>
        <a:xfrm>
          <a:off x="0" y="0"/>
          <a:ext cx="0" cy="0"/>
          <a:chOff x="0" y="0"/>
          <a:chExt cx="0" cy="0"/>
        </a:xfrm>
      </p:grpSpPr>
      <p:sp>
        <p:nvSpPr>
          <p:cNvPr id="1738" name="Google Shape;1738;p99"/>
          <p:cNvSpPr txBox="1"/>
          <p:nvPr>
            <p:ph idx="1" type="body"/>
          </p:nvPr>
        </p:nvSpPr>
        <p:spPr>
          <a:xfrm>
            <a:off x="3311525" y="3160713"/>
            <a:ext cx="2520900" cy="701400"/>
          </a:xfrm>
          <a:prstGeom prst="rect">
            <a:avLst/>
          </a:prstGeom>
          <a:noFill/>
          <a:ln>
            <a:noFill/>
          </a:ln>
        </p:spPr>
        <p:txBody>
          <a:bodyPr anchorCtr="0" anchor="t" bIns="0" lIns="0" spcFirstLastPara="1" rIns="0" wrap="square" tIns="0">
            <a:noAutofit/>
          </a:bodyPr>
          <a:lstStyle>
            <a:lvl1pPr indent="-342900" lvl="0" marL="457200" rtl="0" algn="l">
              <a:lnSpc>
                <a:spcPct val="100000"/>
              </a:lnSpc>
              <a:spcBef>
                <a:spcPts val="0"/>
              </a:spcBef>
              <a:spcAft>
                <a:spcPts val="0"/>
              </a:spcAft>
              <a:buClr>
                <a:schemeClr val="lt1"/>
              </a:buClr>
              <a:buSzPts val="1800"/>
              <a:buFont typeface="Arial"/>
              <a:buChar char="–"/>
              <a:defRPr sz="1800">
                <a:solidFill>
                  <a:schemeClr val="lt1"/>
                </a:solidFill>
              </a:defRPr>
            </a:lvl1pPr>
            <a:lvl2pPr indent="-228600" lvl="1" marL="914400" rtl="0" algn="l">
              <a:spcBef>
                <a:spcPts val="5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1739" name="Google Shape;1739;p99"/>
          <p:cNvSpPr txBox="1"/>
          <p:nvPr>
            <p:ph idx="2" type="body"/>
          </p:nvPr>
        </p:nvSpPr>
        <p:spPr>
          <a:xfrm>
            <a:off x="6192200" y="3160713"/>
            <a:ext cx="2520900" cy="701400"/>
          </a:xfrm>
          <a:prstGeom prst="rect">
            <a:avLst/>
          </a:prstGeom>
          <a:noFill/>
          <a:ln>
            <a:noFill/>
          </a:ln>
        </p:spPr>
        <p:txBody>
          <a:bodyPr anchorCtr="0" anchor="t" bIns="0" lIns="0" spcFirstLastPara="1" rIns="0" wrap="square" tIns="0">
            <a:noAutofit/>
          </a:bodyPr>
          <a:lstStyle>
            <a:lvl1pPr indent="-342900" lvl="0" marL="457200" rtl="0" algn="l">
              <a:lnSpc>
                <a:spcPct val="100000"/>
              </a:lnSpc>
              <a:spcBef>
                <a:spcPts val="0"/>
              </a:spcBef>
              <a:spcAft>
                <a:spcPts val="0"/>
              </a:spcAft>
              <a:buClr>
                <a:schemeClr val="lt1"/>
              </a:buClr>
              <a:buSzPts val="1800"/>
              <a:buFont typeface="Arial"/>
              <a:buChar char="–"/>
              <a:defRPr sz="1800">
                <a:solidFill>
                  <a:schemeClr val="lt1"/>
                </a:solidFill>
              </a:defRPr>
            </a:lvl1pPr>
            <a:lvl2pPr indent="-228600" lvl="1" marL="914400" rtl="0" algn="l">
              <a:spcBef>
                <a:spcPts val="5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cxnSp>
        <p:nvCxnSpPr>
          <p:cNvPr id="1740" name="Google Shape;1740;p99"/>
          <p:cNvCxnSpPr/>
          <p:nvPr/>
        </p:nvCxnSpPr>
        <p:spPr>
          <a:xfrm>
            <a:off x="431800" y="3132603"/>
            <a:ext cx="2519400" cy="0"/>
          </a:xfrm>
          <a:prstGeom prst="straightConnector1">
            <a:avLst/>
          </a:prstGeom>
          <a:noFill/>
          <a:ln cap="flat" cmpd="sng" w="25400">
            <a:solidFill>
              <a:schemeClr val="lt1"/>
            </a:solidFill>
            <a:prstDash val="solid"/>
            <a:round/>
            <a:headEnd len="sm" w="sm" type="none"/>
            <a:tailEnd len="sm" w="sm" type="none"/>
          </a:ln>
        </p:spPr>
      </p:cxnSp>
      <p:sp>
        <p:nvSpPr>
          <p:cNvPr id="1741" name="Google Shape;1741;p99"/>
          <p:cNvSpPr/>
          <p:nvPr>
            <p:ph idx="3" type="pic"/>
          </p:nvPr>
        </p:nvSpPr>
        <p:spPr>
          <a:xfrm>
            <a:off x="431800" y="1254440"/>
            <a:ext cx="2519400" cy="1692000"/>
          </a:xfrm>
          <a:prstGeom prst="rect">
            <a:avLst/>
          </a:prstGeom>
          <a:noFill/>
          <a:ln>
            <a:noFill/>
          </a:ln>
        </p:spPr>
      </p:sp>
      <p:sp>
        <p:nvSpPr>
          <p:cNvPr id="1742" name="Google Shape;1742;p99"/>
          <p:cNvSpPr/>
          <p:nvPr>
            <p:ph idx="4" type="pic"/>
          </p:nvPr>
        </p:nvSpPr>
        <p:spPr>
          <a:xfrm>
            <a:off x="3312000" y="1254440"/>
            <a:ext cx="2520000" cy="1692000"/>
          </a:xfrm>
          <a:prstGeom prst="rect">
            <a:avLst/>
          </a:prstGeom>
          <a:noFill/>
          <a:ln>
            <a:noFill/>
          </a:ln>
        </p:spPr>
      </p:sp>
      <p:sp>
        <p:nvSpPr>
          <p:cNvPr id="1743" name="Google Shape;1743;p99"/>
          <p:cNvSpPr/>
          <p:nvPr>
            <p:ph idx="5" type="pic"/>
          </p:nvPr>
        </p:nvSpPr>
        <p:spPr>
          <a:xfrm>
            <a:off x="6192200" y="1254442"/>
            <a:ext cx="2520000" cy="1692000"/>
          </a:xfrm>
          <a:prstGeom prst="rect">
            <a:avLst/>
          </a:prstGeom>
          <a:noFill/>
          <a:ln>
            <a:noFill/>
          </a:ln>
        </p:spPr>
      </p:sp>
      <p:cxnSp>
        <p:nvCxnSpPr>
          <p:cNvPr id="1744" name="Google Shape;1744;p99"/>
          <p:cNvCxnSpPr/>
          <p:nvPr/>
        </p:nvCxnSpPr>
        <p:spPr>
          <a:xfrm>
            <a:off x="3312000" y="3124983"/>
            <a:ext cx="2520000" cy="0"/>
          </a:xfrm>
          <a:prstGeom prst="straightConnector1">
            <a:avLst/>
          </a:prstGeom>
          <a:noFill/>
          <a:ln cap="flat" cmpd="sng" w="25400">
            <a:solidFill>
              <a:schemeClr val="lt1"/>
            </a:solidFill>
            <a:prstDash val="solid"/>
            <a:round/>
            <a:headEnd len="sm" w="sm" type="none"/>
            <a:tailEnd len="sm" w="sm" type="none"/>
          </a:ln>
        </p:spPr>
      </p:cxnSp>
      <p:cxnSp>
        <p:nvCxnSpPr>
          <p:cNvPr id="1745" name="Google Shape;1745;p99"/>
          <p:cNvCxnSpPr/>
          <p:nvPr/>
        </p:nvCxnSpPr>
        <p:spPr>
          <a:xfrm>
            <a:off x="6192200" y="3124983"/>
            <a:ext cx="2520000" cy="0"/>
          </a:xfrm>
          <a:prstGeom prst="straightConnector1">
            <a:avLst/>
          </a:prstGeom>
          <a:noFill/>
          <a:ln cap="flat" cmpd="sng" w="25400">
            <a:solidFill>
              <a:schemeClr val="lt1"/>
            </a:solidFill>
            <a:prstDash val="solid"/>
            <a:round/>
            <a:headEnd len="sm" w="sm" type="none"/>
            <a:tailEnd len="sm" w="sm" type="none"/>
          </a:ln>
        </p:spPr>
      </p:cxnSp>
      <p:sp>
        <p:nvSpPr>
          <p:cNvPr id="1746" name="Google Shape;1746;p99"/>
          <p:cNvSpPr txBox="1"/>
          <p:nvPr>
            <p:ph idx="6" type="body"/>
          </p:nvPr>
        </p:nvSpPr>
        <p:spPr>
          <a:xfrm>
            <a:off x="430850" y="3161758"/>
            <a:ext cx="2519400" cy="700200"/>
          </a:xfrm>
          <a:prstGeom prst="rect">
            <a:avLst/>
          </a:prstGeom>
          <a:noFill/>
          <a:ln>
            <a:noFill/>
          </a:ln>
        </p:spPr>
        <p:txBody>
          <a:bodyPr anchorCtr="0" anchor="t" bIns="0" lIns="0" spcFirstLastPara="1" rIns="0" wrap="square" tIns="0">
            <a:noAutofit/>
          </a:bodyPr>
          <a:lstStyle>
            <a:lvl1pPr indent="-342900" lvl="0" marL="457200" rtl="0" algn="l">
              <a:lnSpc>
                <a:spcPct val="100000"/>
              </a:lnSpc>
              <a:spcBef>
                <a:spcPts val="0"/>
              </a:spcBef>
              <a:spcAft>
                <a:spcPts val="0"/>
              </a:spcAft>
              <a:buClr>
                <a:schemeClr val="lt1"/>
              </a:buClr>
              <a:buSzPts val="1800"/>
              <a:buChar char="–"/>
              <a:defRPr sz="1800">
                <a:solidFill>
                  <a:schemeClr val="lt1"/>
                </a:solidFill>
              </a:defRPr>
            </a:lvl1pPr>
            <a:lvl2pPr indent="-228600" lvl="1" marL="914400" rtl="0" algn="l">
              <a:spcBef>
                <a:spcPts val="600"/>
              </a:spcBef>
              <a:spcAft>
                <a:spcPts val="0"/>
              </a:spcAft>
              <a:buClr>
                <a:schemeClr val="dk1"/>
              </a:buClr>
              <a:buSzPts val="1800"/>
              <a:buNone/>
              <a:defRPr/>
            </a:lvl2pPr>
            <a:lvl3pPr indent="-342900" lvl="2" marL="1371600" rtl="0" algn="l">
              <a:spcBef>
                <a:spcPts val="0"/>
              </a:spcBef>
              <a:spcAft>
                <a:spcPts val="0"/>
              </a:spcAft>
              <a:buClr>
                <a:schemeClr val="dk1"/>
              </a:buClr>
              <a:buSzPts val="1800"/>
              <a:buChar char="–"/>
              <a:defRPr/>
            </a:lvl3pPr>
            <a:lvl4pPr indent="-342900" lvl="3" marL="1828800" rtl="0" algn="l">
              <a:spcBef>
                <a:spcPts val="0"/>
              </a:spcBef>
              <a:spcAft>
                <a:spcPts val="0"/>
              </a:spcAft>
              <a:buClr>
                <a:schemeClr val="dk1"/>
              </a:buClr>
              <a:buSzPts val="1800"/>
              <a:buChar char="–"/>
              <a:defRPr/>
            </a:lvl4pPr>
            <a:lvl5pPr indent="-342900" lvl="4" marL="2286000" rtl="0" algn="l">
              <a:spcBef>
                <a:spcPts val="0"/>
              </a:spcBef>
              <a:spcAft>
                <a:spcPts val="0"/>
              </a:spcAft>
              <a:buClr>
                <a:schemeClr val="dk1"/>
              </a:buClr>
              <a:buSzPts val="1800"/>
              <a:buChar char="–"/>
              <a:defRPr/>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1747" name="Google Shape;1747;p99"/>
          <p:cNvSpPr txBox="1"/>
          <p:nvPr>
            <p:ph idx="7" type="body"/>
          </p:nvPr>
        </p:nvSpPr>
        <p:spPr>
          <a:xfrm>
            <a:off x="863600" y="4407112"/>
            <a:ext cx="8280300" cy="736500"/>
          </a:xfrm>
          <a:prstGeom prst="rect">
            <a:avLst/>
          </a:prstGeom>
          <a:noFill/>
          <a:ln>
            <a:noFill/>
          </a:ln>
        </p:spPr>
        <p:txBody>
          <a:bodyPr anchorCtr="0" anchor="b" bIns="0" lIns="0" spcFirstLastPara="1" rIns="0" wrap="square" tIns="0">
            <a:noAutofit/>
          </a:bodyPr>
          <a:lstStyle>
            <a:lvl1pPr indent="-228600" lvl="0" marL="457200" rtl="0" algn="r">
              <a:lnSpc>
                <a:spcPct val="100000"/>
              </a:lnSpc>
              <a:spcBef>
                <a:spcPts val="0"/>
              </a:spcBef>
              <a:spcAft>
                <a:spcPts val="0"/>
              </a:spcAft>
              <a:buClr>
                <a:schemeClr val="lt1"/>
              </a:buClr>
              <a:buSzPts val="1400"/>
              <a:buNone/>
              <a:defRPr sz="1400">
                <a:solidFill>
                  <a:schemeClr val="lt1"/>
                </a:solidFill>
              </a:defRPr>
            </a:lvl1pPr>
            <a:lvl2pPr indent="-228600" lvl="1" marL="914400" rtl="0" algn="l">
              <a:spcBef>
                <a:spcPts val="200"/>
              </a:spcBef>
              <a:spcAft>
                <a:spcPts val="0"/>
              </a:spcAft>
              <a:buClr>
                <a:schemeClr val="dk1"/>
              </a:buClr>
              <a:buSzPts val="1800"/>
              <a:buNone/>
              <a:defRPr/>
            </a:lvl2pPr>
            <a:lvl3pPr indent="-342900" lvl="2" marL="1371600" rtl="0" algn="l">
              <a:spcBef>
                <a:spcPts val="0"/>
              </a:spcBef>
              <a:spcAft>
                <a:spcPts val="0"/>
              </a:spcAft>
              <a:buClr>
                <a:schemeClr val="dk1"/>
              </a:buClr>
              <a:buSzPts val="1800"/>
              <a:buChar char="–"/>
              <a:defRPr/>
            </a:lvl3pPr>
            <a:lvl4pPr indent="-342900" lvl="3" marL="1828800" rtl="0" algn="l">
              <a:spcBef>
                <a:spcPts val="0"/>
              </a:spcBef>
              <a:spcAft>
                <a:spcPts val="0"/>
              </a:spcAft>
              <a:buClr>
                <a:schemeClr val="dk1"/>
              </a:buClr>
              <a:buSzPts val="1800"/>
              <a:buChar char="–"/>
              <a:defRPr/>
            </a:lvl4pPr>
            <a:lvl5pPr indent="-342900" lvl="4" marL="2286000" rtl="0" algn="l">
              <a:spcBef>
                <a:spcPts val="0"/>
              </a:spcBef>
              <a:spcAft>
                <a:spcPts val="0"/>
              </a:spcAft>
              <a:buClr>
                <a:schemeClr val="dk1"/>
              </a:buClr>
              <a:buSzPts val="1800"/>
              <a:buChar char="–"/>
              <a:defRPr/>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859">
          <p15:clr>
            <a:srgbClr val="FBAE40"/>
          </p15:clr>
        </p15:guide>
        <p15:guide id="6" pos="3674">
          <p15:clr>
            <a:srgbClr val="FBAE40"/>
          </p15:clr>
        </p15:guide>
        <p15:guide id="7" pos="3901">
          <p15:clr>
            <a:srgbClr val="FBAE40"/>
          </p15:clr>
        </p15:guide>
        <p15:guide id="8" pos="2086">
          <p15:clr>
            <a:srgbClr val="FBAE40"/>
          </p15:clr>
        </p15:guide>
      </p15:sldGuideLst>
    </p:ext>
  </p:extLst>
</p:sldLayout>
</file>

<file path=ppt/slideLayouts/slideLayout9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images (Light)" showMasterSp="0">
  <p:cSld name="3 images (Light)">
    <p:bg>
      <p:bgPr>
        <a:solidFill>
          <a:schemeClr val="lt2"/>
        </a:solidFill>
      </p:bgPr>
    </p:bg>
    <p:spTree>
      <p:nvGrpSpPr>
        <p:cNvPr id="1748" name="Shape 1748"/>
        <p:cNvGrpSpPr/>
        <p:nvPr/>
      </p:nvGrpSpPr>
      <p:grpSpPr>
        <a:xfrm>
          <a:off x="0" y="0"/>
          <a:ext cx="0" cy="0"/>
          <a:chOff x="0" y="0"/>
          <a:chExt cx="0" cy="0"/>
        </a:xfrm>
      </p:grpSpPr>
      <p:sp>
        <p:nvSpPr>
          <p:cNvPr id="1749" name="Google Shape;1749;p100"/>
          <p:cNvSpPr txBox="1"/>
          <p:nvPr>
            <p:ph idx="1" type="body"/>
          </p:nvPr>
        </p:nvSpPr>
        <p:spPr>
          <a:xfrm>
            <a:off x="3311525" y="3160713"/>
            <a:ext cx="2520900" cy="701400"/>
          </a:xfrm>
          <a:prstGeom prst="rect">
            <a:avLst/>
          </a:prstGeom>
          <a:noFill/>
          <a:ln>
            <a:noFill/>
          </a:ln>
        </p:spPr>
        <p:txBody>
          <a:bodyPr anchorCtr="0" anchor="t" bIns="0" lIns="0" spcFirstLastPara="1" rIns="0" wrap="square" tIns="0">
            <a:noAutofit/>
          </a:bodyPr>
          <a:lstStyle>
            <a:lvl1pPr indent="-342900" lvl="0" marL="457200" rtl="0" algn="l">
              <a:lnSpc>
                <a:spcPct val="100000"/>
              </a:lnSpc>
              <a:spcBef>
                <a:spcPts val="0"/>
              </a:spcBef>
              <a:spcAft>
                <a:spcPts val="0"/>
              </a:spcAft>
              <a:buClr>
                <a:schemeClr val="dk1"/>
              </a:buClr>
              <a:buSzPts val="1800"/>
              <a:buFont typeface="Arial"/>
              <a:buChar char="–"/>
              <a:defRPr sz="1800">
                <a:solidFill>
                  <a:schemeClr val="dk1"/>
                </a:solidFill>
              </a:defRPr>
            </a:lvl1pPr>
            <a:lvl2pPr indent="-228600" lvl="1" marL="914400" rtl="0" algn="l">
              <a:spcBef>
                <a:spcPts val="5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1750" name="Google Shape;1750;p100"/>
          <p:cNvSpPr txBox="1"/>
          <p:nvPr>
            <p:ph idx="2" type="body"/>
          </p:nvPr>
        </p:nvSpPr>
        <p:spPr>
          <a:xfrm>
            <a:off x="6192200" y="3160713"/>
            <a:ext cx="2520900" cy="701400"/>
          </a:xfrm>
          <a:prstGeom prst="rect">
            <a:avLst/>
          </a:prstGeom>
          <a:noFill/>
          <a:ln>
            <a:noFill/>
          </a:ln>
        </p:spPr>
        <p:txBody>
          <a:bodyPr anchorCtr="0" anchor="t" bIns="0" lIns="0" spcFirstLastPara="1" rIns="0" wrap="square" tIns="0">
            <a:noAutofit/>
          </a:bodyPr>
          <a:lstStyle>
            <a:lvl1pPr indent="-342900" lvl="0" marL="457200" rtl="0" algn="l">
              <a:lnSpc>
                <a:spcPct val="100000"/>
              </a:lnSpc>
              <a:spcBef>
                <a:spcPts val="0"/>
              </a:spcBef>
              <a:spcAft>
                <a:spcPts val="0"/>
              </a:spcAft>
              <a:buClr>
                <a:schemeClr val="dk1"/>
              </a:buClr>
              <a:buSzPts val="1800"/>
              <a:buFont typeface="Arial"/>
              <a:buChar char="–"/>
              <a:defRPr sz="1800">
                <a:solidFill>
                  <a:schemeClr val="dk1"/>
                </a:solidFill>
              </a:defRPr>
            </a:lvl1pPr>
            <a:lvl2pPr indent="-228600" lvl="1" marL="914400" rtl="0" algn="l">
              <a:spcBef>
                <a:spcPts val="5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1751" name="Google Shape;1751;p100"/>
          <p:cNvSpPr txBox="1"/>
          <p:nvPr>
            <p:ph type="title"/>
          </p:nvPr>
        </p:nvSpPr>
        <p:spPr>
          <a:xfrm>
            <a:off x="431800" y="3160713"/>
            <a:ext cx="2520000" cy="701400"/>
          </a:xfrm>
          <a:prstGeom prst="rect">
            <a:avLst/>
          </a:prstGeom>
          <a:noFill/>
          <a:ln>
            <a:noFill/>
          </a:ln>
        </p:spPr>
        <p:txBody>
          <a:bodyPr anchorCtr="0" anchor="t" bIns="0" lIns="0" spcFirstLastPara="1" rIns="0" wrap="square" tIns="0">
            <a:noAutofit/>
          </a:bodyPr>
          <a:lstStyle>
            <a:lvl1pPr lvl="0" rtl="0" algn="l">
              <a:lnSpc>
                <a:spcPct val="100000"/>
              </a:lnSpc>
              <a:spcBef>
                <a:spcPts val="0"/>
              </a:spcBef>
              <a:spcAft>
                <a:spcPts val="0"/>
              </a:spcAft>
              <a:buClr>
                <a:schemeClr val="dk1"/>
              </a:buClr>
              <a:buSzPts val="1800"/>
              <a:buFont typeface="Arial"/>
              <a:buChar char="–"/>
              <a:defRPr b="0" sz="1800">
                <a:solidFill>
                  <a:schemeClr val="dk1"/>
                </a:solidFill>
              </a:defRPr>
            </a:lvl1pPr>
            <a:lvl2pPr lvl="1" rtl="0" algn="l">
              <a:lnSpc>
                <a:spcPct val="85000"/>
              </a:lnSpc>
              <a:spcBef>
                <a:spcPts val="500"/>
              </a:spcBef>
              <a:spcAft>
                <a:spcPts val="0"/>
              </a:spcAft>
              <a:buSzPts val="1400"/>
              <a:buNone/>
              <a:defRPr/>
            </a:lvl2pPr>
            <a:lvl3pPr lvl="2" rtl="0" algn="l">
              <a:lnSpc>
                <a:spcPct val="85000"/>
              </a:lnSpc>
              <a:spcBef>
                <a:spcPts val="0"/>
              </a:spcBef>
              <a:spcAft>
                <a:spcPts val="0"/>
              </a:spcAft>
              <a:buSzPts val="1400"/>
              <a:buNone/>
              <a:defRPr/>
            </a:lvl3pPr>
            <a:lvl4pPr lvl="3" rtl="0" algn="l">
              <a:lnSpc>
                <a:spcPct val="85000"/>
              </a:lnSpc>
              <a:spcBef>
                <a:spcPts val="0"/>
              </a:spcBef>
              <a:spcAft>
                <a:spcPts val="0"/>
              </a:spcAft>
              <a:buSzPts val="1400"/>
              <a:buNone/>
              <a:defRPr/>
            </a:lvl4pPr>
            <a:lvl5pPr lvl="4" rtl="0" algn="l">
              <a:lnSpc>
                <a:spcPct val="85000"/>
              </a:lnSpc>
              <a:spcBef>
                <a:spcPts val="0"/>
              </a:spcBef>
              <a:spcAft>
                <a:spcPts val="0"/>
              </a:spcAft>
              <a:buSzPts val="1400"/>
              <a:buNone/>
              <a:defRPr/>
            </a:lvl5pPr>
            <a:lvl6pPr lvl="5" rtl="0" algn="l">
              <a:lnSpc>
                <a:spcPct val="85000"/>
              </a:lnSpc>
              <a:spcBef>
                <a:spcPts val="0"/>
              </a:spcBef>
              <a:spcAft>
                <a:spcPts val="0"/>
              </a:spcAft>
              <a:buSzPts val="1400"/>
              <a:buNone/>
              <a:defRPr/>
            </a:lvl6pPr>
            <a:lvl7pPr lvl="6" rtl="0" algn="l">
              <a:lnSpc>
                <a:spcPct val="85000"/>
              </a:lnSpc>
              <a:spcBef>
                <a:spcPts val="0"/>
              </a:spcBef>
              <a:spcAft>
                <a:spcPts val="0"/>
              </a:spcAft>
              <a:buSzPts val="1400"/>
              <a:buNone/>
              <a:defRPr/>
            </a:lvl7pPr>
            <a:lvl8pPr lvl="7" rtl="0" algn="l">
              <a:lnSpc>
                <a:spcPct val="85000"/>
              </a:lnSpc>
              <a:spcBef>
                <a:spcPts val="0"/>
              </a:spcBef>
              <a:spcAft>
                <a:spcPts val="0"/>
              </a:spcAft>
              <a:buSzPts val="1400"/>
              <a:buNone/>
              <a:defRPr/>
            </a:lvl8pPr>
            <a:lvl9pPr lvl="8" rtl="0" algn="l">
              <a:lnSpc>
                <a:spcPct val="85000"/>
              </a:lnSpc>
              <a:spcBef>
                <a:spcPts val="0"/>
              </a:spcBef>
              <a:spcAft>
                <a:spcPts val="0"/>
              </a:spcAft>
              <a:buSzPts val="1400"/>
              <a:buNone/>
              <a:defRPr/>
            </a:lvl9pPr>
          </a:lstStyle>
          <a:p/>
        </p:txBody>
      </p:sp>
      <p:cxnSp>
        <p:nvCxnSpPr>
          <p:cNvPr id="1752" name="Google Shape;1752;p100"/>
          <p:cNvCxnSpPr/>
          <p:nvPr/>
        </p:nvCxnSpPr>
        <p:spPr>
          <a:xfrm>
            <a:off x="431800" y="3132603"/>
            <a:ext cx="2520000" cy="0"/>
          </a:xfrm>
          <a:prstGeom prst="straightConnector1">
            <a:avLst/>
          </a:prstGeom>
          <a:noFill/>
          <a:ln cap="flat" cmpd="sng" w="25400">
            <a:solidFill>
              <a:schemeClr val="dk1"/>
            </a:solidFill>
            <a:prstDash val="solid"/>
            <a:round/>
            <a:headEnd len="sm" w="sm" type="none"/>
            <a:tailEnd len="sm" w="sm" type="none"/>
          </a:ln>
        </p:spPr>
      </p:cxnSp>
      <p:sp>
        <p:nvSpPr>
          <p:cNvPr id="1753" name="Google Shape;1753;p100"/>
          <p:cNvSpPr/>
          <p:nvPr>
            <p:ph idx="3" type="pic"/>
          </p:nvPr>
        </p:nvSpPr>
        <p:spPr>
          <a:xfrm>
            <a:off x="431800" y="1254440"/>
            <a:ext cx="2520000" cy="1692000"/>
          </a:xfrm>
          <a:prstGeom prst="rect">
            <a:avLst/>
          </a:prstGeom>
          <a:noFill/>
          <a:ln>
            <a:noFill/>
          </a:ln>
        </p:spPr>
      </p:sp>
      <p:sp>
        <p:nvSpPr>
          <p:cNvPr id="1754" name="Google Shape;1754;p100"/>
          <p:cNvSpPr/>
          <p:nvPr>
            <p:ph idx="4" type="pic"/>
          </p:nvPr>
        </p:nvSpPr>
        <p:spPr>
          <a:xfrm>
            <a:off x="3312000" y="1254440"/>
            <a:ext cx="2520000" cy="1692000"/>
          </a:xfrm>
          <a:prstGeom prst="rect">
            <a:avLst/>
          </a:prstGeom>
          <a:noFill/>
          <a:ln>
            <a:noFill/>
          </a:ln>
        </p:spPr>
      </p:sp>
      <p:sp>
        <p:nvSpPr>
          <p:cNvPr id="1755" name="Google Shape;1755;p100"/>
          <p:cNvSpPr/>
          <p:nvPr>
            <p:ph idx="5" type="pic"/>
          </p:nvPr>
        </p:nvSpPr>
        <p:spPr>
          <a:xfrm>
            <a:off x="6192200" y="1254442"/>
            <a:ext cx="2520000" cy="1692000"/>
          </a:xfrm>
          <a:prstGeom prst="rect">
            <a:avLst/>
          </a:prstGeom>
          <a:noFill/>
          <a:ln>
            <a:noFill/>
          </a:ln>
        </p:spPr>
      </p:sp>
      <p:cxnSp>
        <p:nvCxnSpPr>
          <p:cNvPr id="1756" name="Google Shape;1756;p100"/>
          <p:cNvCxnSpPr/>
          <p:nvPr/>
        </p:nvCxnSpPr>
        <p:spPr>
          <a:xfrm>
            <a:off x="3312000" y="3124983"/>
            <a:ext cx="2520000" cy="0"/>
          </a:xfrm>
          <a:prstGeom prst="straightConnector1">
            <a:avLst/>
          </a:prstGeom>
          <a:noFill/>
          <a:ln cap="flat" cmpd="sng" w="25400">
            <a:solidFill>
              <a:schemeClr val="dk1"/>
            </a:solidFill>
            <a:prstDash val="solid"/>
            <a:round/>
            <a:headEnd len="sm" w="sm" type="none"/>
            <a:tailEnd len="sm" w="sm" type="none"/>
          </a:ln>
        </p:spPr>
      </p:cxnSp>
      <p:cxnSp>
        <p:nvCxnSpPr>
          <p:cNvPr id="1757" name="Google Shape;1757;p100"/>
          <p:cNvCxnSpPr/>
          <p:nvPr/>
        </p:nvCxnSpPr>
        <p:spPr>
          <a:xfrm>
            <a:off x="6192200" y="3124983"/>
            <a:ext cx="2520000" cy="0"/>
          </a:xfrm>
          <a:prstGeom prst="straightConnector1">
            <a:avLst/>
          </a:prstGeom>
          <a:noFill/>
          <a:ln cap="flat" cmpd="sng" w="25400">
            <a:solidFill>
              <a:schemeClr val="dk1"/>
            </a:solidFill>
            <a:prstDash val="solid"/>
            <a:round/>
            <a:headEnd len="sm" w="sm" type="none"/>
            <a:tailEnd len="sm" w="sm" type="none"/>
          </a:ln>
        </p:spPr>
      </p:cxnSp>
      <p:sp>
        <p:nvSpPr>
          <p:cNvPr id="1758" name="Google Shape;1758;p100"/>
          <p:cNvSpPr txBox="1"/>
          <p:nvPr>
            <p:ph idx="6" type="body"/>
          </p:nvPr>
        </p:nvSpPr>
        <p:spPr>
          <a:xfrm>
            <a:off x="863600" y="4407112"/>
            <a:ext cx="8280300" cy="736500"/>
          </a:xfrm>
          <a:prstGeom prst="rect">
            <a:avLst/>
          </a:prstGeom>
          <a:noFill/>
          <a:ln>
            <a:noFill/>
          </a:ln>
        </p:spPr>
        <p:txBody>
          <a:bodyPr anchorCtr="0" anchor="b" bIns="0" lIns="0" spcFirstLastPara="1" rIns="0" wrap="square" tIns="0">
            <a:noAutofit/>
          </a:bodyPr>
          <a:lstStyle>
            <a:lvl1pPr indent="-228600" lvl="0" marL="457200" rtl="0" algn="r">
              <a:lnSpc>
                <a:spcPct val="100000"/>
              </a:lnSpc>
              <a:spcBef>
                <a:spcPts val="0"/>
              </a:spcBef>
              <a:spcAft>
                <a:spcPts val="0"/>
              </a:spcAft>
              <a:buClr>
                <a:schemeClr val="lt1"/>
              </a:buClr>
              <a:buSzPts val="1400"/>
              <a:buNone/>
              <a:defRPr sz="1400">
                <a:solidFill>
                  <a:schemeClr val="lt1"/>
                </a:solidFill>
              </a:defRPr>
            </a:lvl1pPr>
            <a:lvl2pPr indent="-228600" lvl="1" marL="914400" rtl="0" algn="l">
              <a:spcBef>
                <a:spcPts val="200"/>
              </a:spcBef>
              <a:spcAft>
                <a:spcPts val="0"/>
              </a:spcAft>
              <a:buClr>
                <a:schemeClr val="dk1"/>
              </a:buClr>
              <a:buSzPts val="1800"/>
              <a:buNone/>
              <a:defRPr/>
            </a:lvl2pPr>
            <a:lvl3pPr indent="-342900" lvl="2" marL="1371600" rtl="0" algn="l">
              <a:spcBef>
                <a:spcPts val="0"/>
              </a:spcBef>
              <a:spcAft>
                <a:spcPts val="0"/>
              </a:spcAft>
              <a:buClr>
                <a:schemeClr val="dk1"/>
              </a:buClr>
              <a:buSzPts val="1800"/>
              <a:buChar char="–"/>
              <a:defRPr/>
            </a:lvl3pPr>
            <a:lvl4pPr indent="-342900" lvl="3" marL="1828800" rtl="0" algn="l">
              <a:spcBef>
                <a:spcPts val="0"/>
              </a:spcBef>
              <a:spcAft>
                <a:spcPts val="0"/>
              </a:spcAft>
              <a:buClr>
                <a:schemeClr val="dk1"/>
              </a:buClr>
              <a:buSzPts val="1800"/>
              <a:buChar char="–"/>
              <a:defRPr/>
            </a:lvl4pPr>
            <a:lvl5pPr indent="-342900" lvl="4" marL="2286000" rtl="0" algn="l">
              <a:spcBef>
                <a:spcPts val="0"/>
              </a:spcBef>
              <a:spcAft>
                <a:spcPts val="0"/>
              </a:spcAft>
              <a:buClr>
                <a:schemeClr val="dk1"/>
              </a:buClr>
              <a:buSzPts val="1800"/>
              <a:buChar char="–"/>
              <a:defRPr/>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859">
          <p15:clr>
            <a:srgbClr val="FBAE40"/>
          </p15:clr>
        </p15:guide>
        <p15:guide id="6" pos="2086">
          <p15:clr>
            <a:srgbClr val="FBAE40"/>
          </p15:clr>
        </p15:guide>
        <p15:guide id="7" pos="3674">
          <p15:clr>
            <a:srgbClr val="FBAE40"/>
          </p15:clr>
        </p15:guide>
        <p15:guide id="8" pos="3901">
          <p15:clr>
            <a:srgbClr val="FBAE40"/>
          </p15:clr>
        </p15:guide>
      </p15:sldGuideLst>
    </p:ext>
  </p:extLst>
</p:sldLayout>
</file>

<file path=ppt/slideLayouts/slideLayout9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boxes (Dark)" showMasterSp="0">
  <p:cSld name="2 boxes (Dark)">
    <p:bg>
      <p:bgPr>
        <a:solidFill>
          <a:schemeClr val="dk2"/>
        </a:solidFill>
      </p:bgPr>
    </p:bg>
    <p:spTree>
      <p:nvGrpSpPr>
        <p:cNvPr id="1759" name="Shape 1759"/>
        <p:cNvGrpSpPr/>
        <p:nvPr/>
      </p:nvGrpSpPr>
      <p:grpSpPr>
        <a:xfrm>
          <a:off x="0" y="0"/>
          <a:ext cx="0" cy="0"/>
          <a:chOff x="0" y="0"/>
          <a:chExt cx="0" cy="0"/>
        </a:xfrm>
      </p:grpSpPr>
      <p:cxnSp>
        <p:nvCxnSpPr>
          <p:cNvPr id="1760" name="Google Shape;1760;p101"/>
          <p:cNvCxnSpPr/>
          <p:nvPr/>
        </p:nvCxnSpPr>
        <p:spPr>
          <a:xfrm>
            <a:off x="1079498" y="1606370"/>
            <a:ext cx="3034500" cy="0"/>
          </a:xfrm>
          <a:prstGeom prst="straightConnector1">
            <a:avLst/>
          </a:prstGeom>
          <a:noFill/>
          <a:ln cap="flat" cmpd="sng" w="31750">
            <a:solidFill>
              <a:schemeClr val="lt1"/>
            </a:solidFill>
            <a:prstDash val="solid"/>
            <a:round/>
            <a:headEnd len="sm" w="sm" type="none"/>
            <a:tailEnd len="sm" w="sm" type="none"/>
          </a:ln>
        </p:spPr>
      </p:cxnSp>
      <p:cxnSp>
        <p:nvCxnSpPr>
          <p:cNvPr id="1761" name="Google Shape;1761;p101"/>
          <p:cNvCxnSpPr/>
          <p:nvPr/>
        </p:nvCxnSpPr>
        <p:spPr>
          <a:xfrm>
            <a:off x="5003801" y="1606370"/>
            <a:ext cx="3060600" cy="0"/>
          </a:xfrm>
          <a:prstGeom prst="straightConnector1">
            <a:avLst/>
          </a:prstGeom>
          <a:noFill/>
          <a:ln cap="flat" cmpd="sng" w="31750">
            <a:solidFill>
              <a:schemeClr val="lt1"/>
            </a:solidFill>
            <a:prstDash val="solid"/>
            <a:round/>
            <a:headEnd len="sm" w="sm" type="none"/>
            <a:tailEnd len="sm" w="sm" type="none"/>
          </a:ln>
        </p:spPr>
      </p:cxnSp>
      <p:sp>
        <p:nvSpPr>
          <p:cNvPr id="1762" name="Google Shape;1762;p101"/>
          <p:cNvSpPr txBox="1"/>
          <p:nvPr>
            <p:ph idx="1" type="body"/>
          </p:nvPr>
        </p:nvSpPr>
        <p:spPr>
          <a:xfrm>
            <a:off x="1079498" y="1636850"/>
            <a:ext cx="3050400" cy="13623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lt1"/>
              </a:buClr>
              <a:buSzPts val="2800"/>
              <a:buChar char="–"/>
              <a:defRPr>
                <a:solidFill>
                  <a:schemeClr val="lt1"/>
                </a:solidFill>
              </a:defRPr>
            </a:lvl1pPr>
            <a:lvl2pPr indent="-228600" lvl="1" marL="914400" rtl="0" algn="l">
              <a:spcBef>
                <a:spcPts val="600"/>
              </a:spcBef>
              <a:spcAft>
                <a:spcPts val="0"/>
              </a:spcAft>
              <a:buClr>
                <a:schemeClr val="dk1"/>
              </a:buClr>
              <a:buSzPts val="1800"/>
              <a:buNone/>
              <a:defRPr/>
            </a:lvl2pPr>
            <a:lvl3pPr indent="-342900" lvl="2" marL="1371600" rtl="0" algn="l">
              <a:spcBef>
                <a:spcPts val="0"/>
              </a:spcBef>
              <a:spcAft>
                <a:spcPts val="0"/>
              </a:spcAft>
              <a:buClr>
                <a:schemeClr val="dk1"/>
              </a:buClr>
              <a:buSzPts val="1800"/>
              <a:buChar char="–"/>
              <a:defRPr/>
            </a:lvl3pPr>
            <a:lvl4pPr indent="-342900" lvl="3" marL="1828800" rtl="0" algn="l">
              <a:spcBef>
                <a:spcPts val="0"/>
              </a:spcBef>
              <a:spcAft>
                <a:spcPts val="0"/>
              </a:spcAft>
              <a:buClr>
                <a:schemeClr val="dk1"/>
              </a:buClr>
              <a:buSzPts val="1800"/>
              <a:buChar char="–"/>
              <a:defRPr/>
            </a:lvl4pPr>
            <a:lvl5pPr indent="-342900" lvl="4" marL="2286000" rtl="0" algn="l">
              <a:spcBef>
                <a:spcPts val="0"/>
              </a:spcBef>
              <a:spcAft>
                <a:spcPts val="0"/>
              </a:spcAft>
              <a:buClr>
                <a:schemeClr val="dk1"/>
              </a:buClr>
              <a:buSzPts val="1800"/>
              <a:buChar char="–"/>
              <a:defRPr/>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1763" name="Google Shape;1763;p101"/>
          <p:cNvSpPr txBox="1"/>
          <p:nvPr>
            <p:ph idx="2" type="body"/>
          </p:nvPr>
        </p:nvSpPr>
        <p:spPr>
          <a:xfrm>
            <a:off x="5003800" y="1636849"/>
            <a:ext cx="3060600" cy="13623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lt1"/>
              </a:buClr>
              <a:buSzPts val="2800"/>
              <a:buChar char="–"/>
              <a:defRPr>
                <a:solidFill>
                  <a:schemeClr val="lt1"/>
                </a:solidFill>
              </a:defRPr>
            </a:lvl1pPr>
            <a:lvl2pPr indent="-228600" lvl="1" marL="914400" rtl="0" algn="l">
              <a:spcBef>
                <a:spcPts val="600"/>
              </a:spcBef>
              <a:spcAft>
                <a:spcPts val="0"/>
              </a:spcAft>
              <a:buClr>
                <a:schemeClr val="dk1"/>
              </a:buClr>
              <a:buSzPts val="1800"/>
              <a:buNone/>
              <a:defRPr/>
            </a:lvl2pPr>
            <a:lvl3pPr indent="-342900" lvl="2" marL="1371600" rtl="0" algn="l">
              <a:spcBef>
                <a:spcPts val="0"/>
              </a:spcBef>
              <a:spcAft>
                <a:spcPts val="0"/>
              </a:spcAft>
              <a:buClr>
                <a:schemeClr val="dk1"/>
              </a:buClr>
              <a:buSzPts val="1800"/>
              <a:buChar char="–"/>
              <a:defRPr/>
            </a:lvl3pPr>
            <a:lvl4pPr indent="-342900" lvl="3" marL="1828800" rtl="0" algn="l">
              <a:spcBef>
                <a:spcPts val="0"/>
              </a:spcBef>
              <a:spcAft>
                <a:spcPts val="0"/>
              </a:spcAft>
              <a:buClr>
                <a:schemeClr val="dk1"/>
              </a:buClr>
              <a:buSzPts val="1800"/>
              <a:buChar char="–"/>
              <a:defRPr/>
            </a:lvl4pPr>
            <a:lvl5pPr indent="-342900" lvl="4" marL="2286000" rtl="0" algn="l">
              <a:spcBef>
                <a:spcPts val="0"/>
              </a:spcBef>
              <a:spcAft>
                <a:spcPts val="0"/>
              </a:spcAft>
              <a:buClr>
                <a:schemeClr val="dk1"/>
              </a:buClr>
              <a:buSzPts val="1800"/>
              <a:buChar char="–"/>
              <a:defRPr/>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1764" name="Google Shape;1764;p101"/>
          <p:cNvSpPr txBox="1"/>
          <p:nvPr>
            <p:ph idx="3"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spcBef>
                <a:spcPts val="0"/>
              </a:spcBef>
              <a:spcAft>
                <a:spcPts val="0"/>
              </a:spcAft>
              <a:buClr>
                <a:schemeClr val="dk1"/>
              </a:buClr>
              <a:buSzPts val="1200"/>
              <a:buNone/>
              <a:defRPr sz="1200"/>
            </a:lvl2pPr>
            <a:lvl3pPr indent="-304800" lvl="2" marL="1371600" rtl="0" algn="l">
              <a:spcBef>
                <a:spcPts val="0"/>
              </a:spcBef>
              <a:spcAft>
                <a:spcPts val="0"/>
              </a:spcAft>
              <a:buClr>
                <a:schemeClr val="dk1"/>
              </a:buClr>
              <a:buSzPts val="1200"/>
              <a:buChar char="–"/>
              <a:defRPr sz="1200"/>
            </a:lvl3pPr>
            <a:lvl4pPr indent="-304800" lvl="3" marL="1828800" rtl="0" algn="l">
              <a:spcBef>
                <a:spcPts val="0"/>
              </a:spcBef>
              <a:spcAft>
                <a:spcPts val="0"/>
              </a:spcAft>
              <a:buClr>
                <a:schemeClr val="dk1"/>
              </a:buClr>
              <a:buSzPts val="1200"/>
              <a:buChar char="–"/>
              <a:defRPr sz="1200"/>
            </a:lvl4pPr>
            <a:lvl5pPr indent="-304800" lvl="4" marL="2286000" rtl="0" algn="l">
              <a:spcBef>
                <a:spcPts val="0"/>
              </a:spcBef>
              <a:spcAft>
                <a:spcPts val="0"/>
              </a:spcAft>
              <a:buClr>
                <a:schemeClr val="dk1"/>
              </a:buClr>
              <a:buSzPts val="1200"/>
              <a:buChar char="–"/>
              <a:defRPr sz="12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2608">
          <p15:clr>
            <a:srgbClr val="FBAE40"/>
          </p15:clr>
        </p15:guide>
        <p15:guide id="6" pos="680">
          <p15:clr>
            <a:srgbClr val="FBAE40"/>
          </p15:clr>
        </p15:guide>
        <p15:guide id="7" pos="3152">
          <p15:clr>
            <a:srgbClr val="FBAE40"/>
          </p15:clr>
        </p15:guide>
        <p15:guide id="8" pos="5080">
          <p15:clr>
            <a:srgbClr val="FBAE40"/>
          </p15:clr>
        </p15:guide>
      </p15:sldGuideLst>
    </p:ext>
  </p:extLst>
</p:sldLayout>
</file>

<file path=ppt/slideLayouts/slideLayout9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boxes (Light)" showMasterSp="0">
  <p:cSld name="2 boxes (Light)">
    <p:bg>
      <p:bgPr>
        <a:solidFill>
          <a:schemeClr val="lt2"/>
        </a:solidFill>
      </p:bgPr>
    </p:bg>
    <p:spTree>
      <p:nvGrpSpPr>
        <p:cNvPr id="1765" name="Shape 1765"/>
        <p:cNvGrpSpPr/>
        <p:nvPr/>
      </p:nvGrpSpPr>
      <p:grpSpPr>
        <a:xfrm>
          <a:off x="0" y="0"/>
          <a:ext cx="0" cy="0"/>
          <a:chOff x="0" y="0"/>
          <a:chExt cx="0" cy="0"/>
        </a:xfrm>
      </p:grpSpPr>
      <p:cxnSp>
        <p:nvCxnSpPr>
          <p:cNvPr id="1766" name="Google Shape;1766;p102"/>
          <p:cNvCxnSpPr/>
          <p:nvPr/>
        </p:nvCxnSpPr>
        <p:spPr>
          <a:xfrm>
            <a:off x="1079498" y="1606370"/>
            <a:ext cx="3034500" cy="0"/>
          </a:xfrm>
          <a:prstGeom prst="straightConnector1">
            <a:avLst/>
          </a:prstGeom>
          <a:noFill/>
          <a:ln cap="flat" cmpd="sng" w="31750">
            <a:solidFill>
              <a:schemeClr val="dk1"/>
            </a:solidFill>
            <a:prstDash val="solid"/>
            <a:round/>
            <a:headEnd len="sm" w="sm" type="none"/>
            <a:tailEnd len="sm" w="sm" type="none"/>
          </a:ln>
        </p:spPr>
      </p:cxnSp>
      <p:cxnSp>
        <p:nvCxnSpPr>
          <p:cNvPr id="1767" name="Google Shape;1767;p102"/>
          <p:cNvCxnSpPr/>
          <p:nvPr/>
        </p:nvCxnSpPr>
        <p:spPr>
          <a:xfrm>
            <a:off x="5003801" y="1606370"/>
            <a:ext cx="3060600" cy="0"/>
          </a:xfrm>
          <a:prstGeom prst="straightConnector1">
            <a:avLst/>
          </a:prstGeom>
          <a:noFill/>
          <a:ln cap="flat" cmpd="sng" w="31750">
            <a:solidFill>
              <a:schemeClr val="dk1"/>
            </a:solidFill>
            <a:prstDash val="solid"/>
            <a:round/>
            <a:headEnd len="sm" w="sm" type="none"/>
            <a:tailEnd len="sm" w="sm" type="none"/>
          </a:ln>
        </p:spPr>
      </p:cxnSp>
      <p:sp>
        <p:nvSpPr>
          <p:cNvPr id="1768" name="Google Shape;1768;p102"/>
          <p:cNvSpPr txBox="1"/>
          <p:nvPr>
            <p:ph idx="1" type="body"/>
          </p:nvPr>
        </p:nvSpPr>
        <p:spPr>
          <a:xfrm>
            <a:off x="1079498" y="1636850"/>
            <a:ext cx="3050400" cy="13623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dk1"/>
              </a:buClr>
              <a:buSzPts val="2800"/>
              <a:buChar char="–"/>
              <a:defRPr>
                <a:solidFill>
                  <a:schemeClr val="dk1"/>
                </a:solidFill>
              </a:defRPr>
            </a:lvl1pPr>
            <a:lvl2pPr indent="-228600" lvl="1" marL="914400" rtl="0" algn="l">
              <a:spcBef>
                <a:spcPts val="600"/>
              </a:spcBef>
              <a:spcAft>
                <a:spcPts val="0"/>
              </a:spcAft>
              <a:buClr>
                <a:schemeClr val="dk1"/>
              </a:buClr>
              <a:buSzPts val="1800"/>
              <a:buNone/>
              <a:defRPr/>
            </a:lvl2pPr>
            <a:lvl3pPr indent="-342900" lvl="2" marL="1371600" rtl="0" algn="l">
              <a:spcBef>
                <a:spcPts val="0"/>
              </a:spcBef>
              <a:spcAft>
                <a:spcPts val="0"/>
              </a:spcAft>
              <a:buClr>
                <a:schemeClr val="dk1"/>
              </a:buClr>
              <a:buSzPts val="1800"/>
              <a:buChar char="–"/>
              <a:defRPr/>
            </a:lvl3pPr>
            <a:lvl4pPr indent="-342900" lvl="3" marL="1828800" rtl="0" algn="l">
              <a:spcBef>
                <a:spcPts val="0"/>
              </a:spcBef>
              <a:spcAft>
                <a:spcPts val="0"/>
              </a:spcAft>
              <a:buClr>
                <a:schemeClr val="dk1"/>
              </a:buClr>
              <a:buSzPts val="1800"/>
              <a:buChar char="–"/>
              <a:defRPr/>
            </a:lvl4pPr>
            <a:lvl5pPr indent="-342900" lvl="4" marL="2286000" rtl="0" algn="l">
              <a:spcBef>
                <a:spcPts val="0"/>
              </a:spcBef>
              <a:spcAft>
                <a:spcPts val="0"/>
              </a:spcAft>
              <a:buClr>
                <a:schemeClr val="dk1"/>
              </a:buClr>
              <a:buSzPts val="1800"/>
              <a:buChar char="–"/>
              <a:defRPr/>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1769" name="Google Shape;1769;p102"/>
          <p:cNvSpPr txBox="1"/>
          <p:nvPr>
            <p:ph idx="2" type="body"/>
          </p:nvPr>
        </p:nvSpPr>
        <p:spPr>
          <a:xfrm>
            <a:off x="5003800" y="1636849"/>
            <a:ext cx="3060600" cy="13623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dk1"/>
              </a:buClr>
              <a:buSzPts val="2800"/>
              <a:buChar char="–"/>
              <a:defRPr>
                <a:solidFill>
                  <a:schemeClr val="dk1"/>
                </a:solidFill>
              </a:defRPr>
            </a:lvl1pPr>
            <a:lvl2pPr indent="-228600" lvl="1" marL="914400" rtl="0" algn="l">
              <a:spcBef>
                <a:spcPts val="600"/>
              </a:spcBef>
              <a:spcAft>
                <a:spcPts val="0"/>
              </a:spcAft>
              <a:buClr>
                <a:schemeClr val="dk1"/>
              </a:buClr>
              <a:buSzPts val="1800"/>
              <a:buNone/>
              <a:defRPr/>
            </a:lvl2pPr>
            <a:lvl3pPr indent="-342900" lvl="2" marL="1371600" rtl="0" algn="l">
              <a:spcBef>
                <a:spcPts val="0"/>
              </a:spcBef>
              <a:spcAft>
                <a:spcPts val="0"/>
              </a:spcAft>
              <a:buClr>
                <a:schemeClr val="dk1"/>
              </a:buClr>
              <a:buSzPts val="1800"/>
              <a:buChar char="–"/>
              <a:defRPr/>
            </a:lvl3pPr>
            <a:lvl4pPr indent="-342900" lvl="3" marL="1828800" rtl="0" algn="l">
              <a:spcBef>
                <a:spcPts val="0"/>
              </a:spcBef>
              <a:spcAft>
                <a:spcPts val="0"/>
              </a:spcAft>
              <a:buClr>
                <a:schemeClr val="dk1"/>
              </a:buClr>
              <a:buSzPts val="1800"/>
              <a:buChar char="–"/>
              <a:defRPr/>
            </a:lvl4pPr>
            <a:lvl5pPr indent="-342900" lvl="4" marL="2286000" rtl="0" algn="l">
              <a:spcBef>
                <a:spcPts val="0"/>
              </a:spcBef>
              <a:spcAft>
                <a:spcPts val="0"/>
              </a:spcAft>
              <a:buClr>
                <a:schemeClr val="dk1"/>
              </a:buClr>
              <a:buSzPts val="1800"/>
              <a:buChar char="–"/>
              <a:defRPr/>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1770" name="Google Shape;1770;p102"/>
          <p:cNvSpPr txBox="1"/>
          <p:nvPr>
            <p:ph idx="3" type="body"/>
          </p:nvPr>
        </p:nvSpPr>
        <p:spPr>
          <a:xfrm>
            <a:off x="863600" y="4407112"/>
            <a:ext cx="8280300" cy="736500"/>
          </a:xfrm>
          <a:prstGeom prst="rect">
            <a:avLst/>
          </a:prstGeom>
          <a:noFill/>
          <a:ln>
            <a:noFill/>
          </a:ln>
        </p:spPr>
        <p:txBody>
          <a:bodyPr anchorCtr="0" anchor="b" bIns="0" lIns="0" spcFirstLastPara="1" rIns="0" wrap="square" tIns="0">
            <a:noAutofit/>
          </a:bodyPr>
          <a:lstStyle>
            <a:lvl1pPr indent="-228600" lvl="0" marL="457200" rtl="0" algn="r">
              <a:lnSpc>
                <a:spcPct val="100000"/>
              </a:lnSpc>
              <a:spcBef>
                <a:spcPts val="0"/>
              </a:spcBef>
              <a:spcAft>
                <a:spcPts val="0"/>
              </a:spcAft>
              <a:buClr>
                <a:schemeClr val="lt1"/>
              </a:buClr>
              <a:buSzPts val="1400"/>
              <a:buNone/>
              <a:defRPr sz="1400">
                <a:solidFill>
                  <a:schemeClr val="lt1"/>
                </a:solidFill>
              </a:defRPr>
            </a:lvl1pPr>
            <a:lvl2pPr indent="-228600" lvl="1" marL="914400" rtl="0" algn="l">
              <a:spcBef>
                <a:spcPts val="200"/>
              </a:spcBef>
              <a:spcAft>
                <a:spcPts val="0"/>
              </a:spcAft>
              <a:buClr>
                <a:schemeClr val="dk1"/>
              </a:buClr>
              <a:buSzPts val="1800"/>
              <a:buNone/>
              <a:defRPr/>
            </a:lvl2pPr>
            <a:lvl3pPr indent="-342900" lvl="2" marL="1371600" rtl="0" algn="l">
              <a:spcBef>
                <a:spcPts val="0"/>
              </a:spcBef>
              <a:spcAft>
                <a:spcPts val="0"/>
              </a:spcAft>
              <a:buClr>
                <a:schemeClr val="dk1"/>
              </a:buClr>
              <a:buSzPts val="1800"/>
              <a:buChar char="–"/>
              <a:defRPr/>
            </a:lvl3pPr>
            <a:lvl4pPr indent="-342900" lvl="3" marL="1828800" rtl="0" algn="l">
              <a:spcBef>
                <a:spcPts val="0"/>
              </a:spcBef>
              <a:spcAft>
                <a:spcPts val="0"/>
              </a:spcAft>
              <a:buClr>
                <a:schemeClr val="dk1"/>
              </a:buClr>
              <a:buSzPts val="1800"/>
              <a:buChar char="–"/>
              <a:defRPr/>
            </a:lvl4pPr>
            <a:lvl5pPr indent="-342900" lvl="4" marL="2286000" rtl="0" algn="l">
              <a:spcBef>
                <a:spcPts val="0"/>
              </a:spcBef>
              <a:spcAft>
                <a:spcPts val="0"/>
              </a:spcAft>
              <a:buClr>
                <a:schemeClr val="dk1"/>
              </a:buClr>
              <a:buSzPts val="1800"/>
              <a:buChar char="–"/>
              <a:defRPr/>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2608">
          <p15:clr>
            <a:srgbClr val="FBAE40"/>
          </p15:clr>
        </p15:guide>
        <p15:guide id="6" pos="680">
          <p15:clr>
            <a:srgbClr val="FBAE40"/>
          </p15:clr>
        </p15:guide>
        <p15:guide id="7" pos="3152">
          <p15:clr>
            <a:srgbClr val="FBAE40"/>
          </p15:clr>
        </p15:guide>
        <p15:guide id="8" pos="5080">
          <p15:clr>
            <a:srgbClr val="FBAE40"/>
          </p15:clr>
        </p15:guide>
      </p15:sldGuideLst>
    </p:ext>
  </p:extLst>
</p:sldLayout>
</file>

<file path=ppt/slideMasters/_rels/slideMaster1.xml.rels><?xml version="1.0" encoding="UTF-8" standalone="yes"?><Relationships xmlns="http://schemas.openxmlformats.org/package/2006/relationships"><Relationship Id="rId40" Type="http://schemas.openxmlformats.org/officeDocument/2006/relationships/slideLayout" Target="../slideLayouts/slideLayout40.xml"/><Relationship Id="rId42" Type="http://schemas.openxmlformats.org/officeDocument/2006/relationships/slideLayout" Target="../slideLayouts/slideLayout42.xml"/><Relationship Id="rId41" Type="http://schemas.openxmlformats.org/officeDocument/2006/relationships/slideLayout" Target="../slideLayouts/slideLayout41.xml"/><Relationship Id="rId44" Type="http://schemas.openxmlformats.org/officeDocument/2006/relationships/slideLayout" Target="../slideLayouts/slideLayout44.xml"/><Relationship Id="rId43" Type="http://schemas.openxmlformats.org/officeDocument/2006/relationships/slideLayout" Target="../slideLayouts/slideLayout43.xml"/><Relationship Id="rId46" Type="http://schemas.openxmlformats.org/officeDocument/2006/relationships/slideLayout" Target="../slideLayouts/slideLayout46.xml"/><Relationship Id="rId45" Type="http://schemas.openxmlformats.org/officeDocument/2006/relationships/slideLayout" Target="../slideLayouts/slideLayout45.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48" Type="http://schemas.openxmlformats.org/officeDocument/2006/relationships/slideLayout" Target="../slideLayouts/slideLayout48.xml"/><Relationship Id="rId47" Type="http://schemas.openxmlformats.org/officeDocument/2006/relationships/slideLayout" Target="../slideLayouts/slideLayout47.xml"/><Relationship Id="rId49" Type="http://schemas.openxmlformats.org/officeDocument/2006/relationships/slideLayout" Target="../slideLayouts/slideLayout4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20" Type="http://schemas.openxmlformats.org/officeDocument/2006/relationships/slideLayout" Target="../slideLayouts/slideLayout20.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9" Type="http://schemas.openxmlformats.org/officeDocument/2006/relationships/slideLayout" Target="../slideLayouts/slideLayout29.xml"/><Relationship Id="rId51" Type="http://schemas.openxmlformats.org/officeDocument/2006/relationships/slideLayout" Target="../slideLayouts/slideLayout51.xml"/><Relationship Id="rId50" Type="http://schemas.openxmlformats.org/officeDocument/2006/relationships/slideLayout" Target="../slideLayouts/slideLayout50.xml"/><Relationship Id="rId53" Type="http://schemas.openxmlformats.org/officeDocument/2006/relationships/slideLayout" Target="../slideLayouts/slideLayout53.xml"/><Relationship Id="rId52" Type="http://schemas.openxmlformats.org/officeDocument/2006/relationships/slideLayout" Target="../slideLayouts/slideLayout52.xml"/><Relationship Id="rId11" Type="http://schemas.openxmlformats.org/officeDocument/2006/relationships/slideLayout" Target="../slideLayouts/slideLayout11.xml"/><Relationship Id="rId55" Type="http://schemas.openxmlformats.org/officeDocument/2006/relationships/slideLayout" Target="../slideLayouts/slideLayout55.xml"/><Relationship Id="rId10" Type="http://schemas.openxmlformats.org/officeDocument/2006/relationships/slideLayout" Target="../slideLayouts/slideLayout10.xml"/><Relationship Id="rId54" Type="http://schemas.openxmlformats.org/officeDocument/2006/relationships/slideLayout" Target="../slideLayouts/slideLayout54.xml"/><Relationship Id="rId13" Type="http://schemas.openxmlformats.org/officeDocument/2006/relationships/slideLayout" Target="../slideLayouts/slideLayout13.xml"/><Relationship Id="rId57" Type="http://schemas.openxmlformats.org/officeDocument/2006/relationships/slideLayout" Target="../slideLayouts/slideLayout57.xml"/><Relationship Id="rId12" Type="http://schemas.openxmlformats.org/officeDocument/2006/relationships/slideLayout" Target="../slideLayouts/slideLayout12.xml"/><Relationship Id="rId56" Type="http://schemas.openxmlformats.org/officeDocument/2006/relationships/slideLayout" Target="../slideLayouts/slideLayout5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58" Type="http://schemas.openxmlformats.org/officeDocument/2006/relationships/theme" Target="../theme/theme3.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9" Type="http://schemas.openxmlformats.org/officeDocument/2006/relationships/slideLayout" Target="../slideLayouts/slideLayout19.xml"/><Relationship Id="rId18" Type="http://schemas.openxmlformats.org/officeDocument/2006/relationships/slideLayout" Target="../slideLayouts/slideLayout1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58.xml"/><Relationship Id="rId2" Type="http://schemas.openxmlformats.org/officeDocument/2006/relationships/slideLayout" Target="../slideLayouts/slideLayout59.xml"/><Relationship Id="rId3" Type="http://schemas.openxmlformats.org/officeDocument/2006/relationships/slideLayout" Target="../slideLayouts/slideLayout60.xml"/><Relationship Id="rId4" Type="http://schemas.openxmlformats.org/officeDocument/2006/relationships/slideLayout" Target="../slideLayouts/slideLayout61.xml"/><Relationship Id="rId9" Type="http://schemas.openxmlformats.org/officeDocument/2006/relationships/slideLayout" Target="../slideLayouts/slideLayout66.xml"/><Relationship Id="rId5" Type="http://schemas.openxmlformats.org/officeDocument/2006/relationships/slideLayout" Target="../slideLayouts/slideLayout62.xml"/><Relationship Id="rId6" Type="http://schemas.openxmlformats.org/officeDocument/2006/relationships/slideLayout" Target="../slideLayouts/slideLayout63.xml"/><Relationship Id="rId7" Type="http://schemas.openxmlformats.org/officeDocument/2006/relationships/slideLayout" Target="../slideLayouts/slideLayout64.xml"/><Relationship Id="rId8" Type="http://schemas.openxmlformats.org/officeDocument/2006/relationships/slideLayout" Target="../slideLayouts/slideLayout65.xml"/><Relationship Id="rId11" Type="http://schemas.openxmlformats.org/officeDocument/2006/relationships/slideLayout" Target="../slideLayouts/slideLayout68.xml"/><Relationship Id="rId10" Type="http://schemas.openxmlformats.org/officeDocument/2006/relationships/slideLayout" Target="../slideLayouts/slideLayout67.xml"/><Relationship Id="rId13" Type="http://schemas.openxmlformats.org/officeDocument/2006/relationships/slideLayout" Target="../slideLayouts/slideLayout70.xml"/><Relationship Id="rId12" Type="http://schemas.openxmlformats.org/officeDocument/2006/relationships/slideLayout" Target="../slideLayouts/slideLayout69.xml"/><Relationship Id="rId15" Type="http://schemas.openxmlformats.org/officeDocument/2006/relationships/slideLayout" Target="../slideLayouts/slideLayout72.xml"/><Relationship Id="rId14" Type="http://schemas.openxmlformats.org/officeDocument/2006/relationships/slideLayout" Target="../slideLayouts/slideLayout71.xml"/><Relationship Id="rId16" Type="http://schemas.openxmlformats.org/officeDocument/2006/relationships/theme" Target="../theme/theme6.xml"/></Relationships>
</file>

<file path=ppt/slideMasters/_rels/slideMaster3.xml.rels><?xml version="1.0" encoding="UTF-8" standalone="yes"?><Relationships xmlns="http://schemas.openxmlformats.org/package/2006/relationships"><Relationship Id="rId40" Type="http://schemas.openxmlformats.org/officeDocument/2006/relationships/slideLayout" Target="../slideLayouts/slideLayout112.xml"/><Relationship Id="rId42" Type="http://schemas.openxmlformats.org/officeDocument/2006/relationships/slideLayout" Target="../slideLayouts/slideLayout114.xml"/><Relationship Id="rId41" Type="http://schemas.openxmlformats.org/officeDocument/2006/relationships/slideLayout" Target="../slideLayouts/slideLayout113.xml"/><Relationship Id="rId44" Type="http://schemas.openxmlformats.org/officeDocument/2006/relationships/slideLayout" Target="../slideLayouts/slideLayout116.xml"/><Relationship Id="rId43" Type="http://schemas.openxmlformats.org/officeDocument/2006/relationships/slideLayout" Target="../slideLayouts/slideLayout115.xml"/><Relationship Id="rId46" Type="http://schemas.openxmlformats.org/officeDocument/2006/relationships/slideLayout" Target="../slideLayouts/slideLayout118.xml"/><Relationship Id="rId45" Type="http://schemas.openxmlformats.org/officeDocument/2006/relationships/slideLayout" Target="../slideLayouts/slideLayout117.xml"/><Relationship Id="rId1" Type="http://schemas.openxmlformats.org/officeDocument/2006/relationships/slideLayout" Target="../slideLayouts/slideLayout73.xml"/><Relationship Id="rId2" Type="http://schemas.openxmlformats.org/officeDocument/2006/relationships/slideLayout" Target="../slideLayouts/slideLayout74.xml"/><Relationship Id="rId3" Type="http://schemas.openxmlformats.org/officeDocument/2006/relationships/slideLayout" Target="../slideLayouts/slideLayout75.xml"/><Relationship Id="rId4" Type="http://schemas.openxmlformats.org/officeDocument/2006/relationships/slideLayout" Target="../slideLayouts/slideLayout76.xml"/><Relationship Id="rId9" Type="http://schemas.openxmlformats.org/officeDocument/2006/relationships/slideLayout" Target="../slideLayouts/slideLayout81.xml"/><Relationship Id="rId47" Type="http://schemas.openxmlformats.org/officeDocument/2006/relationships/theme" Target="../theme/theme1.xml"/><Relationship Id="rId5" Type="http://schemas.openxmlformats.org/officeDocument/2006/relationships/slideLayout" Target="../slideLayouts/slideLayout77.xml"/><Relationship Id="rId6" Type="http://schemas.openxmlformats.org/officeDocument/2006/relationships/slideLayout" Target="../slideLayouts/slideLayout78.xml"/><Relationship Id="rId7" Type="http://schemas.openxmlformats.org/officeDocument/2006/relationships/slideLayout" Target="../slideLayouts/slideLayout79.xml"/><Relationship Id="rId8" Type="http://schemas.openxmlformats.org/officeDocument/2006/relationships/slideLayout" Target="../slideLayouts/slideLayout80.xml"/><Relationship Id="rId31" Type="http://schemas.openxmlformats.org/officeDocument/2006/relationships/slideLayout" Target="../slideLayouts/slideLayout103.xml"/><Relationship Id="rId30" Type="http://schemas.openxmlformats.org/officeDocument/2006/relationships/slideLayout" Target="../slideLayouts/slideLayout102.xml"/><Relationship Id="rId33" Type="http://schemas.openxmlformats.org/officeDocument/2006/relationships/slideLayout" Target="../slideLayouts/slideLayout105.xml"/><Relationship Id="rId32" Type="http://schemas.openxmlformats.org/officeDocument/2006/relationships/slideLayout" Target="../slideLayouts/slideLayout104.xml"/><Relationship Id="rId35" Type="http://schemas.openxmlformats.org/officeDocument/2006/relationships/slideLayout" Target="../slideLayouts/slideLayout107.xml"/><Relationship Id="rId34" Type="http://schemas.openxmlformats.org/officeDocument/2006/relationships/slideLayout" Target="../slideLayouts/slideLayout106.xml"/><Relationship Id="rId37" Type="http://schemas.openxmlformats.org/officeDocument/2006/relationships/slideLayout" Target="../slideLayouts/slideLayout109.xml"/><Relationship Id="rId36" Type="http://schemas.openxmlformats.org/officeDocument/2006/relationships/slideLayout" Target="../slideLayouts/slideLayout108.xml"/><Relationship Id="rId39" Type="http://schemas.openxmlformats.org/officeDocument/2006/relationships/slideLayout" Target="../slideLayouts/slideLayout111.xml"/><Relationship Id="rId38" Type="http://schemas.openxmlformats.org/officeDocument/2006/relationships/slideLayout" Target="../slideLayouts/slideLayout110.xml"/><Relationship Id="rId20" Type="http://schemas.openxmlformats.org/officeDocument/2006/relationships/slideLayout" Target="../slideLayouts/slideLayout92.xml"/><Relationship Id="rId22" Type="http://schemas.openxmlformats.org/officeDocument/2006/relationships/slideLayout" Target="../slideLayouts/slideLayout94.xml"/><Relationship Id="rId21" Type="http://schemas.openxmlformats.org/officeDocument/2006/relationships/slideLayout" Target="../slideLayouts/slideLayout93.xml"/><Relationship Id="rId24" Type="http://schemas.openxmlformats.org/officeDocument/2006/relationships/slideLayout" Target="../slideLayouts/slideLayout96.xml"/><Relationship Id="rId23" Type="http://schemas.openxmlformats.org/officeDocument/2006/relationships/slideLayout" Target="../slideLayouts/slideLayout95.xml"/><Relationship Id="rId26" Type="http://schemas.openxmlformats.org/officeDocument/2006/relationships/slideLayout" Target="../slideLayouts/slideLayout98.xml"/><Relationship Id="rId25" Type="http://schemas.openxmlformats.org/officeDocument/2006/relationships/slideLayout" Target="../slideLayouts/slideLayout97.xml"/><Relationship Id="rId28" Type="http://schemas.openxmlformats.org/officeDocument/2006/relationships/slideLayout" Target="../slideLayouts/slideLayout100.xml"/><Relationship Id="rId27" Type="http://schemas.openxmlformats.org/officeDocument/2006/relationships/slideLayout" Target="../slideLayouts/slideLayout99.xml"/><Relationship Id="rId29" Type="http://schemas.openxmlformats.org/officeDocument/2006/relationships/slideLayout" Target="../slideLayouts/slideLayout101.xml"/><Relationship Id="rId11" Type="http://schemas.openxmlformats.org/officeDocument/2006/relationships/slideLayout" Target="../slideLayouts/slideLayout83.xml"/><Relationship Id="rId10" Type="http://schemas.openxmlformats.org/officeDocument/2006/relationships/slideLayout" Target="../slideLayouts/slideLayout82.xml"/><Relationship Id="rId13" Type="http://schemas.openxmlformats.org/officeDocument/2006/relationships/slideLayout" Target="../slideLayouts/slideLayout85.xml"/><Relationship Id="rId12" Type="http://schemas.openxmlformats.org/officeDocument/2006/relationships/slideLayout" Target="../slideLayouts/slideLayout84.xml"/><Relationship Id="rId15" Type="http://schemas.openxmlformats.org/officeDocument/2006/relationships/slideLayout" Target="../slideLayouts/slideLayout87.xml"/><Relationship Id="rId14" Type="http://schemas.openxmlformats.org/officeDocument/2006/relationships/slideLayout" Target="../slideLayouts/slideLayout86.xml"/><Relationship Id="rId17" Type="http://schemas.openxmlformats.org/officeDocument/2006/relationships/slideLayout" Target="../slideLayouts/slideLayout89.xml"/><Relationship Id="rId16" Type="http://schemas.openxmlformats.org/officeDocument/2006/relationships/slideLayout" Target="../slideLayouts/slideLayout88.xml"/><Relationship Id="rId19" Type="http://schemas.openxmlformats.org/officeDocument/2006/relationships/slideLayout" Target="../slideLayouts/slideLayout91.xml"/><Relationship Id="rId18" Type="http://schemas.openxmlformats.org/officeDocument/2006/relationships/slideLayout" Target="../slideLayouts/slideLayout90.xml"/></Relationships>
</file>

<file path=ppt/slideMasters/_rels/slideMaster4.xml.rels><?xml version="1.0" encoding="UTF-8" standalone="yes"?><Relationships xmlns="http://schemas.openxmlformats.org/package/2006/relationships"><Relationship Id="rId1" Type="http://schemas.openxmlformats.org/officeDocument/2006/relationships/slideLayout" Target="../slideLayouts/slideLayout119.xml"/><Relationship Id="rId2" Type="http://schemas.openxmlformats.org/officeDocument/2006/relationships/slideLayout" Target="../slideLayouts/slideLayout120.xml"/><Relationship Id="rId3" Type="http://schemas.openxmlformats.org/officeDocument/2006/relationships/slideLayout" Target="../slideLayouts/slideLayout121.xml"/><Relationship Id="rId4" Type="http://schemas.openxmlformats.org/officeDocument/2006/relationships/slideLayout" Target="../slideLayouts/slideLayout122.xml"/><Relationship Id="rId9" Type="http://schemas.openxmlformats.org/officeDocument/2006/relationships/slideLayout" Target="../slideLayouts/slideLayout127.xml"/><Relationship Id="rId5" Type="http://schemas.openxmlformats.org/officeDocument/2006/relationships/slideLayout" Target="../slideLayouts/slideLayout123.xml"/><Relationship Id="rId6" Type="http://schemas.openxmlformats.org/officeDocument/2006/relationships/slideLayout" Target="../slideLayouts/slideLayout124.xml"/><Relationship Id="rId7" Type="http://schemas.openxmlformats.org/officeDocument/2006/relationships/slideLayout" Target="../slideLayouts/slideLayout125.xml"/><Relationship Id="rId8" Type="http://schemas.openxmlformats.org/officeDocument/2006/relationships/slideLayout" Target="../slideLayouts/slideLayout126.xml"/><Relationship Id="rId20" Type="http://schemas.openxmlformats.org/officeDocument/2006/relationships/slideLayout" Target="../slideLayouts/slideLayout138.xml"/><Relationship Id="rId22" Type="http://schemas.openxmlformats.org/officeDocument/2006/relationships/slideLayout" Target="../slideLayouts/slideLayout140.xml"/><Relationship Id="rId21" Type="http://schemas.openxmlformats.org/officeDocument/2006/relationships/slideLayout" Target="../slideLayouts/slideLayout139.xml"/><Relationship Id="rId24" Type="http://schemas.openxmlformats.org/officeDocument/2006/relationships/slideLayout" Target="../slideLayouts/slideLayout142.xml"/><Relationship Id="rId23" Type="http://schemas.openxmlformats.org/officeDocument/2006/relationships/slideLayout" Target="../slideLayouts/slideLayout141.xml"/><Relationship Id="rId26" Type="http://schemas.openxmlformats.org/officeDocument/2006/relationships/slideLayout" Target="../slideLayouts/slideLayout144.xml"/><Relationship Id="rId25" Type="http://schemas.openxmlformats.org/officeDocument/2006/relationships/slideLayout" Target="../slideLayouts/slideLayout143.xml"/><Relationship Id="rId27" Type="http://schemas.openxmlformats.org/officeDocument/2006/relationships/theme" Target="../theme/theme5.xml"/><Relationship Id="rId11" Type="http://schemas.openxmlformats.org/officeDocument/2006/relationships/slideLayout" Target="../slideLayouts/slideLayout129.xml"/><Relationship Id="rId10" Type="http://schemas.openxmlformats.org/officeDocument/2006/relationships/slideLayout" Target="../slideLayouts/slideLayout128.xml"/><Relationship Id="rId13" Type="http://schemas.openxmlformats.org/officeDocument/2006/relationships/slideLayout" Target="../slideLayouts/slideLayout131.xml"/><Relationship Id="rId12" Type="http://schemas.openxmlformats.org/officeDocument/2006/relationships/slideLayout" Target="../slideLayouts/slideLayout130.xml"/><Relationship Id="rId15" Type="http://schemas.openxmlformats.org/officeDocument/2006/relationships/slideLayout" Target="../slideLayouts/slideLayout133.xml"/><Relationship Id="rId14" Type="http://schemas.openxmlformats.org/officeDocument/2006/relationships/slideLayout" Target="../slideLayouts/slideLayout132.xml"/><Relationship Id="rId17" Type="http://schemas.openxmlformats.org/officeDocument/2006/relationships/slideLayout" Target="../slideLayouts/slideLayout135.xml"/><Relationship Id="rId16" Type="http://schemas.openxmlformats.org/officeDocument/2006/relationships/slideLayout" Target="../slideLayouts/slideLayout134.xml"/><Relationship Id="rId19" Type="http://schemas.openxmlformats.org/officeDocument/2006/relationships/slideLayout" Target="../slideLayouts/slideLayout137.xml"/><Relationship Id="rId18" Type="http://schemas.openxmlformats.org/officeDocument/2006/relationships/slideLayout" Target="../slideLayouts/slideLayout136.xml"/></Relationships>
</file>

<file path=ppt/slideMasters/_rels/slideMaster5.xml.rels><?xml version="1.0" encoding="UTF-8" standalone="yes"?><Relationships xmlns="http://schemas.openxmlformats.org/package/2006/relationships"><Relationship Id="rId1" Type="http://schemas.openxmlformats.org/officeDocument/2006/relationships/slideLayout" Target="../slideLayouts/slideLayout145.xml"/><Relationship Id="rId2"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2"/>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lt1"/>
              </a:buClr>
              <a:buSzPts val="2800"/>
              <a:buFont typeface="Ubuntu"/>
              <a:buNone/>
              <a:defRPr b="1" sz="2800">
                <a:solidFill>
                  <a:schemeClr val="lt1"/>
                </a:solidFill>
                <a:latin typeface="Ubuntu"/>
                <a:ea typeface="Ubuntu"/>
                <a:cs typeface="Ubuntu"/>
                <a:sym typeface="Ubuntu"/>
              </a:defRPr>
            </a:lvl1pPr>
            <a:lvl2pPr lvl="1">
              <a:spcBef>
                <a:spcPts val="0"/>
              </a:spcBef>
              <a:spcAft>
                <a:spcPts val="0"/>
              </a:spcAft>
              <a:buClr>
                <a:schemeClr val="lt1"/>
              </a:buClr>
              <a:buSzPts val="2800"/>
              <a:buFont typeface="Ubuntu"/>
              <a:buNone/>
              <a:defRPr b="1" sz="2800">
                <a:solidFill>
                  <a:schemeClr val="lt1"/>
                </a:solidFill>
                <a:latin typeface="Ubuntu"/>
                <a:ea typeface="Ubuntu"/>
                <a:cs typeface="Ubuntu"/>
                <a:sym typeface="Ubuntu"/>
              </a:defRPr>
            </a:lvl2pPr>
            <a:lvl3pPr lvl="2">
              <a:spcBef>
                <a:spcPts val="0"/>
              </a:spcBef>
              <a:spcAft>
                <a:spcPts val="0"/>
              </a:spcAft>
              <a:buClr>
                <a:schemeClr val="lt1"/>
              </a:buClr>
              <a:buSzPts val="2800"/>
              <a:buFont typeface="Ubuntu"/>
              <a:buNone/>
              <a:defRPr b="1" sz="2800">
                <a:solidFill>
                  <a:schemeClr val="lt1"/>
                </a:solidFill>
                <a:latin typeface="Ubuntu"/>
                <a:ea typeface="Ubuntu"/>
                <a:cs typeface="Ubuntu"/>
                <a:sym typeface="Ubuntu"/>
              </a:defRPr>
            </a:lvl3pPr>
            <a:lvl4pPr lvl="3">
              <a:spcBef>
                <a:spcPts val="0"/>
              </a:spcBef>
              <a:spcAft>
                <a:spcPts val="0"/>
              </a:spcAft>
              <a:buClr>
                <a:schemeClr val="lt1"/>
              </a:buClr>
              <a:buSzPts val="2800"/>
              <a:buFont typeface="Ubuntu"/>
              <a:buNone/>
              <a:defRPr b="1" sz="2800">
                <a:solidFill>
                  <a:schemeClr val="lt1"/>
                </a:solidFill>
                <a:latin typeface="Ubuntu"/>
                <a:ea typeface="Ubuntu"/>
                <a:cs typeface="Ubuntu"/>
                <a:sym typeface="Ubuntu"/>
              </a:defRPr>
            </a:lvl4pPr>
            <a:lvl5pPr lvl="4">
              <a:spcBef>
                <a:spcPts val="0"/>
              </a:spcBef>
              <a:spcAft>
                <a:spcPts val="0"/>
              </a:spcAft>
              <a:buClr>
                <a:schemeClr val="lt1"/>
              </a:buClr>
              <a:buSzPts val="2800"/>
              <a:buFont typeface="Ubuntu"/>
              <a:buNone/>
              <a:defRPr b="1" sz="2800">
                <a:solidFill>
                  <a:schemeClr val="lt1"/>
                </a:solidFill>
                <a:latin typeface="Ubuntu"/>
                <a:ea typeface="Ubuntu"/>
                <a:cs typeface="Ubuntu"/>
                <a:sym typeface="Ubuntu"/>
              </a:defRPr>
            </a:lvl5pPr>
            <a:lvl6pPr lvl="5">
              <a:spcBef>
                <a:spcPts val="0"/>
              </a:spcBef>
              <a:spcAft>
                <a:spcPts val="0"/>
              </a:spcAft>
              <a:buClr>
                <a:schemeClr val="lt1"/>
              </a:buClr>
              <a:buSzPts val="2800"/>
              <a:buFont typeface="Ubuntu"/>
              <a:buNone/>
              <a:defRPr b="1" sz="2800">
                <a:solidFill>
                  <a:schemeClr val="lt1"/>
                </a:solidFill>
                <a:latin typeface="Ubuntu"/>
                <a:ea typeface="Ubuntu"/>
                <a:cs typeface="Ubuntu"/>
                <a:sym typeface="Ubuntu"/>
              </a:defRPr>
            </a:lvl6pPr>
            <a:lvl7pPr lvl="6">
              <a:spcBef>
                <a:spcPts val="0"/>
              </a:spcBef>
              <a:spcAft>
                <a:spcPts val="0"/>
              </a:spcAft>
              <a:buClr>
                <a:schemeClr val="lt1"/>
              </a:buClr>
              <a:buSzPts val="2800"/>
              <a:buFont typeface="Ubuntu"/>
              <a:buNone/>
              <a:defRPr b="1" sz="2800">
                <a:solidFill>
                  <a:schemeClr val="lt1"/>
                </a:solidFill>
                <a:latin typeface="Ubuntu"/>
                <a:ea typeface="Ubuntu"/>
                <a:cs typeface="Ubuntu"/>
                <a:sym typeface="Ubuntu"/>
              </a:defRPr>
            </a:lvl7pPr>
            <a:lvl8pPr lvl="7">
              <a:spcBef>
                <a:spcPts val="0"/>
              </a:spcBef>
              <a:spcAft>
                <a:spcPts val="0"/>
              </a:spcAft>
              <a:buClr>
                <a:schemeClr val="lt1"/>
              </a:buClr>
              <a:buSzPts val="2800"/>
              <a:buFont typeface="Ubuntu"/>
              <a:buNone/>
              <a:defRPr b="1" sz="2800">
                <a:solidFill>
                  <a:schemeClr val="lt1"/>
                </a:solidFill>
                <a:latin typeface="Ubuntu"/>
                <a:ea typeface="Ubuntu"/>
                <a:cs typeface="Ubuntu"/>
                <a:sym typeface="Ubuntu"/>
              </a:defRPr>
            </a:lvl8pPr>
            <a:lvl9pPr lvl="8">
              <a:spcBef>
                <a:spcPts val="0"/>
              </a:spcBef>
              <a:spcAft>
                <a:spcPts val="0"/>
              </a:spcAft>
              <a:buClr>
                <a:schemeClr val="lt1"/>
              </a:buClr>
              <a:buSzPts val="2800"/>
              <a:buFont typeface="Ubuntu"/>
              <a:buNone/>
              <a:defRPr b="1" sz="2800">
                <a:solidFill>
                  <a:schemeClr val="lt1"/>
                </a:solidFill>
                <a:latin typeface="Ubuntu"/>
                <a:ea typeface="Ubuntu"/>
                <a:cs typeface="Ubuntu"/>
                <a:sym typeface="Ubuntu"/>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17500" lvl="0" marL="457200">
              <a:lnSpc>
                <a:spcPct val="100000"/>
              </a:lnSpc>
              <a:spcBef>
                <a:spcPts val="0"/>
              </a:spcBef>
              <a:spcAft>
                <a:spcPts val="0"/>
              </a:spcAft>
              <a:buClr>
                <a:schemeClr val="dk1"/>
              </a:buClr>
              <a:buSzPts val="1400"/>
              <a:buFont typeface="Ubuntu"/>
              <a:buChar char="●"/>
              <a:defRPr>
                <a:solidFill>
                  <a:schemeClr val="dk1"/>
                </a:solidFill>
                <a:latin typeface="Ubuntu"/>
                <a:ea typeface="Ubuntu"/>
                <a:cs typeface="Ubuntu"/>
                <a:sym typeface="Ubuntu"/>
              </a:defRPr>
            </a:lvl1pPr>
            <a:lvl2pPr indent="-317500" lvl="1" marL="914400">
              <a:lnSpc>
                <a:spcPct val="100000"/>
              </a:lnSpc>
              <a:spcBef>
                <a:spcPts val="0"/>
              </a:spcBef>
              <a:spcAft>
                <a:spcPts val="0"/>
              </a:spcAft>
              <a:buClr>
                <a:schemeClr val="dk1"/>
              </a:buClr>
              <a:buSzPts val="1400"/>
              <a:buFont typeface="Ubuntu"/>
              <a:buChar char="○"/>
              <a:defRPr>
                <a:solidFill>
                  <a:schemeClr val="dk1"/>
                </a:solidFill>
                <a:latin typeface="Ubuntu"/>
                <a:ea typeface="Ubuntu"/>
                <a:cs typeface="Ubuntu"/>
                <a:sym typeface="Ubuntu"/>
              </a:defRPr>
            </a:lvl2pPr>
            <a:lvl3pPr indent="-317500" lvl="2" marL="1371600">
              <a:lnSpc>
                <a:spcPct val="100000"/>
              </a:lnSpc>
              <a:spcBef>
                <a:spcPts val="0"/>
              </a:spcBef>
              <a:spcAft>
                <a:spcPts val="0"/>
              </a:spcAft>
              <a:buClr>
                <a:schemeClr val="dk1"/>
              </a:buClr>
              <a:buSzPts val="1400"/>
              <a:buFont typeface="Ubuntu"/>
              <a:buChar char="■"/>
              <a:defRPr>
                <a:solidFill>
                  <a:schemeClr val="dk1"/>
                </a:solidFill>
                <a:latin typeface="Ubuntu"/>
                <a:ea typeface="Ubuntu"/>
                <a:cs typeface="Ubuntu"/>
                <a:sym typeface="Ubuntu"/>
              </a:defRPr>
            </a:lvl3pPr>
            <a:lvl4pPr indent="-317500" lvl="3" marL="1828800">
              <a:lnSpc>
                <a:spcPct val="100000"/>
              </a:lnSpc>
              <a:spcBef>
                <a:spcPts val="0"/>
              </a:spcBef>
              <a:spcAft>
                <a:spcPts val="0"/>
              </a:spcAft>
              <a:buClr>
                <a:schemeClr val="dk1"/>
              </a:buClr>
              <a:buSzPts val="1400"/>
              <a:buFont typeface="Ubuntu"/>
              <a:buChar char="●"/>
              <a:defRPr>
                <a:solidFill>
                  <a:schemeClr val="dk1"/>
                </a:solidFill>
                <a:latin typeface="Ubuntu"/>
                <a:ea typeface="Ubuntu"/>
                <a:cs typeface="Ubuntu"/>
                <a:sym typeface="Ubuntu"/>
              </a:defRPr>
            </a:lvl4pPr>
            <a:lvl5pPr indent="-317500" lvl="4" marL="2286000">
              <a:lnSpc>
                <a:spcPct val="100000"/>
              </a:lnSpc>
              <a:spcBef>
                <a:spcPts val="0"/>
              </a:spcBef>
              <a:spcAft>
                <a:spcPts val="0"/>
              </a:spcAft>
              <a:buClr>
                <a:schemeClr val="dk1"/>
              </a:buClr>
              <a:buSzPts val="1400"/>
              <a:buFont typeface="Ubuntu"/>
              <a:buChar char="○"/>
              <a:defRPr>
                <a:solidFill>
                  <a:schemeClr val="dk1"/>
                </a:solidFill>
                <a:latin typeface="Ubuntu"/>
                <a:ea typeface="Ubuntu"/>
                <a:cs typeface="Ubuntu"/>
                <a:sym typeface="Ubuntu"/>
              </a:defRPr>
            </a:lvl5pPr>
            <a:lvl6pPr indent="-317500" lvl="5" marL="2743200">
              <a:lnSpc>
                <a:spcPct val="100000"/>
              </a:lnSpc>
              <a:spcBef>
                <a:spcPts val="0"/>
              </a:spcBef>
              <a:spcAft>
                <a:spcPts val="0"/>
              </a:spcAft>
              <a:buClr>
                <a:schemeClr val="dk1"/>
              </a:buClr>
              <a:buSzPts val="1400"/>
              <a:buFont typeface="Ubuntu"/>
              <a:buChar char="■"/>
              <a:defRPr>
                <a:solidFill>
                  <a:schemeClr val="dk1"/>
                </a:solidFill>
                <a:latin typeface="Ubuntu"/>
                <a:ea typeface="Ubuntu"/>
                <a:cs typeface="Ubuntu"/>
                <a:sym typeface="Ubuntu"/>
              </a:defRPr>
            </a:lvl6pPr>
            <a:lvl7pPr indent="-317500" lvl="6" marL="3200400">
              <a:lnSpc>
                <a:spcPct val="100000"/>
              </a:lnSpc>
              <a:spcBef>
                <a:spcPts val="0"/>
              </a:spcBef>
              <a:spcAft>
                <a:spcPts val="0"/>
              </a:spcAft>
              <a:buClr>
                <a:schemeClr val="dk1"/>
              </a:buClr>
              <a:buSzPts val="1400"/>
              <a:buFont typeface="Ubuntu"/>
              <a:buChar char="●"/>
              <a:defRPr>
                <a:solidFill>
                  <a:schemeClr val="dk1"/>
                </a:solidFill>
                <a:latin typeface="Ubuntu"/>
                <a:ea typeface="Ubuntu"/>
                <a:cs typeface="Ubuntu"/>
                <a:sym typeface="Ubuntu"/>
              </a:defRPr>
            </a:lvl7pPr>
            <a:lvl8pPr indent="-317500" lvl="7" marL="3657600">
              <a:lnSpc>
                <a:spcPct val="100000"/>
              </a:lnSpc>
              <a:spcBef>
                <a:spcPts val="0"/>
              </a:spcBef>
              <a:spcAft>
                <a:spcPts val="0"/>
              </a:spcAft>
              <a:buClr>
                <a:schemeClr val="dk1"/>
              </a:buClr>
              <a:buSzPts val="1400"/>
              <a:buFont typeface="Ubuntu"/>
              <a:buChar char="○"/>
              <a:defRPr>
                <a:solidFill>
                  <a:schemeClr val="dk1"/>
                </a:solidFill>
                <a:latin typeface="Ubuntu"/>
                <a:ea typeface="Ubuntu"/>
                <a:cs typeface="Ubuntu"/>
                <a:sym typeface="Ubuntu"/>
              </a:defRPr>
            </a:lvl8pPr>
            <a:lvl9pPr indent="-317500" lvl="8" marL="4114800">
              <a:lnSpc>
                <a:spcPct val="100000"/>
              </a:lnSpc>
              <a:spcBef>
                <a:spcPts val="0"/>
              </a:spcBef>
              <a:spcAft>
                <a:spcPts val="0"/>
              </a:spcAft>
              <a:buClr>
                <a:schemeClr val="dk1"/>
              </a:buClr>
              <a:buSzPts val="1400"/>
              <a:buFont typeface="Ubuntu"/>
              <a:buChar char="■"/>
              <a:defRPr>
                <a:solidFill>
                  <a:schemeClr val="dk1"/>
                </a:solidFill>
                <a:latin typeface="Ubuntu"/>
                <a:ea typeface="Ubuntu"/>
                <a:cs typeface="Ubuntu"/>
                <a:sym typeface="Ubuntu"/>
              </a:defRPr>
            </a:lvl9pPr>
          </a:lstStyle>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 id="2147483669" r:id="rId22"/>
    <p:sldLayoutId id="2147483670" r:id="rId23"/>
    <p:sldLayoutId id="2147483671" r:id="rId24"/>
    <p:sldLayoutId id="2147483672" r:id="rId25"/>
    <p:sldLayoutId id="2147483673" r:id="rId26"/>
    <p:sldLayoutId id="2147483674" r:id="rId27"/>
    <p:sldLayoutId id="2147483675" r:id="rId28"/>
    <p:sldLayoutId id="2147483676" r:id="rId29"/>
    <p:sldLayoutId id="2147483677" r:id="rId30"/>
    <p:sldLayoutId id="2147483678" r:id="rId31"/>
    <p:sldLayoutId id="2147483679" r:id="rId32"/>
    <p:sldLayoutId id="2147483680" r:id="rId33"/>
    <p:sldLayoutId id="2147483681" r:id="rId34"/>
    <p:sldLayoutId id="2147483682" r:id="rId35"/>
    <p:sldLayoutId id="2147483683" r:id="rId36"/>
    <p:sldLayoutId id="2147483684" r:id="rId37"/>
    <p:sldLayoutId id="2147483685" r:id="rId38"/>
    <p:sldLayoutId id="2147483686" r:id="rId39"/>
    <p:sldLayoutId id="2147483687" r:id="rId40"/>
    <p:sldLayoutId id="2147483688" r:id="rId41"/>
    <p:sldLayoutId id="2147483689" r:id="rId42"/>
    <p:sldLayoutId id="2147483690" r:id="rId43"/>
    <p:sldLayoutId id="2147483691" r:id="rId44"/>
    <p:sldLayoutId id="2147483692" r:id="rId45"/>
    <p:sldLayoutId id="2147483693" r:id="rId46"/>
    <p:sldLayoutId id="2147483694" r:id="rId47"/>
    <p:sldLayoutId id="2147483695" r:id="rId48"/>
    <p:sldLayoutId id="2147483696" r:id="rId49"/>
    <p:sldLayoutId id="2147483697" r:id="rId50"/>
    <p:sldLayoutId id="2147483698" r:id="rId51"/>
    <p:sldLayoutId id="2147483699" r:id="rId52"/>
    <p:sldLayoutId id="2147483700" r:id="rId53"/>
    <p:sldLayoutId id="2147483701" r:id="rId54"/>
    <p:sldLayoutId id="2147483702" r:id="rId55"/>
    <p:sldLayoutId id="2147483703" r:id="rId56"/>
    <p:sldLayoutId id="2147483704" r:id="rId57"/>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1532" name="Shape 1532"/>
        <p:cNvGrpSpPr/>
        <p:nvPr/>
      </p:nvGrpSpPr>
      <p:grpSpPr>
        <a:xfrm>
          <a:off x="0" y="0"/>
          <a:ext cx="0" cy="0"/>
          <a:chOff x="0" y="0"/>
          <a:chExt cx="0" cy="0"/>
        </a:xfrm>
      </p:grpSpPr>
      <p:sp>
        <p:nvSpPr>
          <p:cNvPr id="1533" name="Google Shape;1533;p59"/>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9pPr>
          </a:lstStyle>
          <a:p/>
        </p:txBody>
      </p:sp>
      <p:sp>
        <p:nvSpPr>
          <p:cNvPr id="1534" name="Google Shape;1534;p59"/>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marR="0" rtl="0" algn="l">
              <a:lnSpc>
                <a:spcPct val="115000"/>
              </a:lnSpc>
              <a:spcBef>
                <a:spcPts val="0"/>
              </a:spcBef>
              <a:spcAft>
                <a:spcPts val="0"/>
              </a:spcAft>
              <a:buClr>
                <a:schemeClr val="dk2"/>
              </a:buClr>
              <a:buSzPts val="1800"/>
              <a:buFont typeface="Arial"/>
              <a:buChar char="●"/>
              <a:defRPr b="0" i="0" sz="1800" u="none" cap="none" strike="noStrike">
                <a:solidFill>
                  <a:schemeClr val="dk2"/>
                </a:solidFill>
                <a:latin typeface="Arial"/>
                <a:ea typeface="Arial"/>
                <a:cs typeface="Arial"/>
                <a:sym typeface="Arial"/>
              </a:defRPr>
            </a:lvl1pPr>
            <a:lvl2pPr indent="-317500" lvl="1" marL="914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2pPr>
            <a:lvl3pPr indent="-317500" lvl="2" marL="1371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3pPr>
            <a:lvl4pPr indent="-317500" lvl="3" marL="1828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4pPr>
            <a:lvl5pPr indent="-317500" lvl="4" marL="22860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5pPr>
            <a:lvl6pPr indent="-317500" lvl="5" marL="27432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6pPr>
            <a:lvl7pPr indent="-317500" lvl="6" marL="3200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7pPr>
            <a:lvl8pPr indent="-317500" lvl="7" marL="3657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8pPr>
            <a:lvl9pPr indent="-317500" lvl="8" marL="4114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9pPr>
          </a:lstStyle>
          <a:p/>
        </p:txBody>
      </p:sp>
      <p:sp>
        <p:nvSpPr>
          <p:cNvPr id="1535" name="Google Shape;1535;p5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705" r:id="rId1"/>
    <p:sldLayoutId id="2147483706" r:id="rId2"/>
    <p:sldLayoutId id="2147483707" r:id="rId3"/>
    <p:sldLayoutId id="2147483708" r:id="rId4"/>
    <p:sldLayoutId id="2147483709" r:id="rId5"/>
    <p:sldLayoutId id="2147483710" r:id="rId6"/>
    <p:sldLayoutId id="2147483711" r:id="rId7"/>
    <p:sldLayoutId id="2147483712" r:id="rId8"/>
    <p:sldLayoutId id="2147483713" r:id="rId9"/>
    <p:sldLayoutId id="2147483714" r:id="rId10"/>
    <p:sldLayoutId id="2147483715" r:id="rId11"/>
    <p:sldLayoutId id="2147483716" r:id="rId12"/>
    <p:sldLayoutId id="2147483717" r:id="rId13"/>
    <p:sldLayoutId id="2147483718" r:id="rId14"/>
    <p:sldLayoutId id="2147483719" r:id="rId1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614" name="Shape 1614"/>
        <p:cNvGrpSpPr/>
        <p:nvPr/>
      </p:nvGrpSpPr>
      <p:grpSpPr>
        <a:xfrm>
          <a:off x="0" y="0"/>
          <a:ext cx="0" cy="0"/>
          <a:chOff x="0" y="0"/>
          <a:chExt cx="0" cy="0"/>
        </a:xfrm>
      </p:grpSpPr>
      <p:sp>
        <p:nvSpPr>
          <p:cNvPr id="1615" name="Google Shape;1615;p75"/>
          <p:cNvSpPr txBox="1"/>
          <p:nvPr>
            <p:ph type="title"/>
          </p:nvPr>
        </p:nvSpPr>
        <p:spPr>
          <a:xfrm>
            <a:off x="431800" y="431800"/>
            <a:ext cx="8280300" cy="468300"/>
          </a:xfrm>
          <a:prstGeom prst="rect">
            <a:avLst/>
          </a:prstGeom>
          <a:noFill/>
          <a:ln>
            <a:noFill/>
          </a:ln>
        </p:spPr>
        <p:txBody>
          <a:bodyPr anchorCtr="0" anchor="t" bIns="0" lIns="0" spcFirstLastPara="1" rIns="0" wrap="square" tIns="0">
            <a:noAutofit/>
          </a:bodyPr>
          <a:lstStyle>
            <a:lvl1pPr lvl="0" marR="0" rtl="0" algn="l">
              <a:lnSpc>
                <a:spcPct val="85000"/>
              </a:lnSpc>
              <a:spcBef>
                <a:spcPts val="0"/>
              </a:spcBef>
              <a:spcAft>
                <a:spcPts val="0"/>
              </a:spcAft>
              <a:buClr>
                <a:schemeClr val="dk1"/>
              </a:buClr>
              <a:buSzPts val="3400"/>
              <a:buFont typeface="Arial"/>
              <a:buNone/>
              <a:defRPr b="1" i="0" sz="3400" u="none" cap="none" strike="noStrike">
                <a:solidFill>
                  <a:schemeClr val="dk1"/>
                </a:solidFill>
                <a:latin typeface="Arial"/>
                <a:ea typeface="Arial"/>
                <a:cs typeface="Arial"/>
                <a:sym typeface="Arial"/>
              </a:defRPr>
            </a:lvl1pPr>
            <a:lvl2pPr lvl="1" marR="0" rtl="0" algn="l">
              <a:lnSpc>
                <a:spcPct val="85000"/>
              </a:lnSpc>
              <a:spcBef>
                <a:spcPts val="0"/>
              </a:spcBef>
              <a:spcAft>
                <a:spcPts val="0"/>
              </a:spcAft>
              <a:buSzPts val="1400"/>
              <a:buNone/>
              <a:defRPr b="1" i="0" sz="2100" u="none" cap="none" strike="noStrike">
                <a:solidFill>
                  <a:schemeClr val="dk1"/>
                </a:solidFill>
                <a:latin typeface="Arial"/>
                <a:ea typeface="Arial"/>
                <a:cs typeface="Arial"/>
                <a:sym typeface="Arial"/>
              </a:defRPr>
            </a:lvl2pPr>
            <a:lvl3pPr lvl="2" marR="0" rtl="0" algn="l">
              <a:lnSpc>
                <a:spcPct val="85000"/>
              </a:lnSpc>
              <a:spcBef>
                <a:spcPts val="0"/>
              </a:spcBef>
              <a:spcAft>
                <a:spcPts val="0"/>
              </a:spcAft>
              <a:buSzPts val="1400"/>
              <a:buNone/>
              <a:defRPr b="1" i="0" sz="2100" u="none" cap="none" strike="noStrike">
                <a:solidFill>
                  <a:schemeClr val="dk1"/>
                </a:solidFill>
                <a:latin typeface="Arial"/>
                <a:ea typeface="Arial"/>
                <a:cs typeface="Arial"/>
                <a:sym typeface="Arial"/>
              </a:defRPr>
            </a:lvl3pPr>
            <a:lvl4pPr lvl="3" marR="0" rtl="0" algn="l">
              <a:lnSpc>
                <a:spcPct val="85000"/>
              </a:lnSpc>
              <a:spcBef>
                <a:spcPts val="0"/>
              </a:spcBef>
              <a:spcAft>
                <a:spcPts val="0"/>
              </a:spcAft>
              <a:buSzPts val="1400"/>
              <a:buNone/>
              <a:defRPr b="1" i="0" sz="2100" u="none" cap="none" strike="noStrike">
                <a:solidFill>
                  <a:schemeClr val="dk1"/>
                </a:solidFill>
                <a:latin typeface="Arial"/>
                <a:ea typeface="Arial"/>
                <a:cs typeface="Arial"/>
                <a:sym typeface="Arial"/>
              </a:defRPr>
            </a:lvl4pPr>
            <a:lvl5pPr lvl="4" marR="0" rtl="0" algn="l">
              <a:lnSpc>
                <a:spcPct val="85000"/>
              </a:lnSpc>
              <a:spcBef>
                <a:spcPts val="0"/>
              </a:spcBef>
              <a:spcAft>
                <a:spcPts val="0"/>
              </a:spcAft>
              <a:buSzPts val="1400"/>
              <a:buNone/>
              <a:defRPr b="1" i="0" sz="2100" u="none" cap="none" strike="noStrike">
                <a:solidFill>
                  <a:schemeClr val="dk1"/>
                </a:solidFill>
                <a:latin typeface="Arial"/>
                <a:ea typeface="Arial"/>
                <a:cs typeface="Arial"/>
                <a:sym typeface="Arial"/>
              </a:defRPr>
            </a:lvl5pPr>
            <a:lvl6pPr lvl="5" marR="0" rtl="0" algn="l">
              <a:lnSpc>
                <a:spcPct val="85000"/>
              </a:lnSpc>
              <a:spcBef>
                <a:spcPts val="0"/>
              </a:spcBef>
              <a:spcAft>
                <a:spcPts val="0"/>
              </a:spcAft>
              <a:buSzPts val="1400"/>
              <a:buNone/>
              <a:defRPr b="1" i="0" sz="2100" u="none" cap="none" strike="noStrike">
                <a:solidFill>
                  <a:schemeClr val="dk1"/>
                </a:solidFill>
                <a:latin typeface="Arial"/>
                <a:ea typeface="Arial"/>
                <a:cs typeface="Arial"/>
                <a:sym typeface="Arial"/>
              </a:defRPr>
            </a:lvl6pPr>
            <a:lvl7pPr lvl="6" marR="0" rtl="0" algn="l">
              <a:lnSpc>
                <a:spcPct val="85000"/>
              </a:lnSpc>
              <a:spcBef>
                <a:spcPts val="0"/>
              </a:spcBef>
              <a:spcAft>
                <a:spcPts val="0"/>
              </a:spcAft>
              <a:buSzPts val="1400"/>
              <a:buNone/>
              <a:defRPr b="1" i="0" sz="2100" u="none" cap="none" strike="noStrike">
                <a:solidFill>
                  <a:schemeClr val="dk1"/>
                </a:solidFill>
                <a:latin typeface="Arial"/>
                <a:ea typeface="Arial"/>
                <a:cs typeface="Arial"/>
                <a:sym typeface="Arial"/>
              </a:defRPr>
            </a:lvl7pPr>
            <a:lvl8pPr lvl="7" marR="0" rtl="0" algn="l">
              <a:lnSpc>
                <a:spcPct val="85000"/>
              </a:lnSpc>
              <a:spcBef>
                <a:spcPts val="0"/>
              </a:spcBef>
              <a:spcAft>
                <a:spcPts val="0"/>
              </a:spcAft>
              <a:buSzPts val="1400"/>
              <a:buNone/>
              <a:defRPr b="1" i="0" sz="2100" u="none" cap="none" strike="noStrike">
                <a:solidFill>
                  <a:schemeClr val="dk1"/>
                </a:solidFill>
                <a:latin typeface="Arial"/>
                <a:ea typeface="Arial"/>
                <a:cs typeface="Arial"/>
                <a:sym typeface="Arial"/>
              </a:defRPr>
            </a:lvl8pPr>
            <a:lvl9pPr lvl="8" marR="0" rtl="0" algn="l">
              <a:lnSpc>
                <a:spcPct val="85000"/>
              </a:lnSpc>
              <a:spcBef>
                <a:spcPts val="0"/>
              </a:spcBef>
              <a:spcAft>
                <a:spcPts val="0"/>
              </a:spcAft>
              <a:buSzPts val="1400"/>
              <a:buNone/>
              <a:defRPr b="1" i="0" sz="2100" u="none" cap="none" strike="noStrike">
                <a:solidFill>
                  <a:schemeClr val="dk1"/>
                </a:solidFill>
                <a:latin typeface="Arial"/>
                <a:ea typeface="Arial"/>
                <a:cs typeface="Arial"/>
                <a:sym typeface="Arial"/>
              </a:defRPr>
            </a:lvl9pPr>
          </a:lstStyle>
          <a:p/>
        </p:txBody>
      </p:sp>
      <p:sp>
        <p:nvSpPr>
          <p:cNvPr id="1616" name="Google Shape;1616;p75"/>
          <p:cNvSpPr txBox="1"/>
          <p:nvPr>
            <p:ph idx="1" type="body"/>
          </p:nvPr>
        </p:nvSpPr>
        <p:spPr>
          <a:xfrm>
            <a:off x="431800" y="1223963"/>
            <a:ext cx="8280300" cy="1443000"/>
          </a:xfrm>
          <a:prstGeom prst="rect">
            <a:avLst/>
          </a:prstGeom>
          <a:noFill/>
          <a:ln>
            <a:noFill/>
          </a:ln>
        </p:spPr>
        <p:txBody>
          <a:bodyPr anchorCtr="0" anchor="t" bIns="0" lIns="0" spcFirstLastPara="1" rIns="0" wrap="square" tIns="0">
            <a:noAutofit/>
          </a:bodyPr>
          <a:lstStyle>
            <a:lvl1pPr indent="-406400" lvl="0" marL="457200" marR="0" rtl="0" algn="l">
              <a:lnSpc>
                <a:spcPct val="100000"/>
              </a:lnSpc>
              <a:spcBef>
                <a:spcPts val="0"/>
              </a:spcBef>
              <a:spcAft>
                <a:spcPts val="0"/>
              </a:spcAft>
              <a:buClr>
                <a:schemeClr val="dk1"/>
              </a:buClr>
              <a:buSzPts val="2800"/>
              <a:buFont typeface="Arial"/>
              <a:buChar char="–"/>
              <a:defRPr b="0" i="0" sz="2800" u="none" cap="none" strike="noStrike">
                <a:solidFill>
                  <a:schemeClr val="dk1"/>
                </a:solidFill>
                <a:latin typeface="Arial"/>
                <a:ea typeface="Arial"/>
                <a:cs typeface="Arial"/>
                <a:sym typeface="Arial"/>
              </a:defRPr>
            </a:lvl1pPr>
            <a:lvl2pPr indent="-228600" lvl="1" marL="914400" marR="0" rtl="0" algn="l">
              <a:spcBef>
                <a:spcPts val="800"/>
              </a:spcBef>
              <a:spcAft>
                <a:spcPts val="0"/>
              </a:spcAft>
              <a:buClr>
                <a:schemeClr val="dk1"/>
              </a:buClr>
              <a:buSzPts val="2100"/>
              <a:buFont typeface="Arial"/>
              <a:buNone/>
              <a:defRPr b="0" i="0" sz="2100" u="none" cap="none" strike="noStrike">
                <a:solidFill>
                  <a:schemeClr val="dk1"/>
                </a:solidFill>
                <a:latin typeface="Arial"/>
                <a:ea typeface="Arial"/>
                <a:cs typeface="Arial"/>
                <a:sym typeface="Arial"/>
              </a:defRPr>
            </a:lvl2pPr>
            <a:lvl3pPr indent="-361950" lvl="2" marL="1371600" marR="0" rtl="0" algn="l">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3pPr>
            <a:lvl4pPr indent="-361950" lvl="3" marL="1828800" marR="0" rtl="0" algn="l">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4pPr>
            <a:lvl5pPr indent="-361950" lvl="4" marL="2286000" marR="0" rtl="0" algn="l">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5pPr>
            <a:lvl6pPr indent="-361950" lvl="5" marL="2743200" marR="0" rtl="0" algn="l">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6pPr>
            <a:lvl7pPr indent="-361950" lvl="6" marL="3200400" marR="0" rtl="0" algn="l">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sldLayoutIdLst>
    <p:sldLayoutId id="2147483720" r:id="rId1"/>
    <p:sldLayoutId id="2147483721" r:id="rId2"/>
    <p:sldLayoutId id="2147483722" r:id="rId3"/>
    <p:sldLayoutId id="2147483723" r:id="rId4"/>
    <p:sldLayoutId id="2147483724" r:id="rId5"/>
    <p:sldLayoutId id="2147483725" r:id="rId6"/>
    <p:sldLayoutId id="2147483726" r:id="rId7"/>
    <p:sldLayoutId id="2147483727" r:id="rId8"/>
    <p:sldLayoutId id="2147483728" r:id="rId9"/>
    <p:sldLayoutId id="2147483729" r:id="rId10"/>
    <p:sldLayoutId id="2147483730" r:id="rId11"/>
    <p:sldLayoutId id="2147483731" r:id="rId12"/>
    <p:sldLayoutId id="2147483732" r:id="rId13"/>
    <p:sldLayoutId id="2147483733" r:id="rId14"/>
    <p:sldLayoutId id="2147483734" r:id="rId15"/>
    <p:sldLayoutId id="2147483735" r:id="rId16"/>
    <p:sldLayoutId id="2147483736" r:id="rId17"/>
    <p:sldLayoutId id="2147483737" r:id="rId18"/>
    <p:sldLayoutId id="2147483738" r:id="rId19"/>
    <p:sldLayoutId id="2147483739" r:id="rId20"/>
    <p:sldLayoutId id="2147483740" r:id="rId21"/>
    <p:sldLayoutId id="2147483741" r:id="rId22"/>
    <p:sldLayoutId id="2147483742" r:id="rId23"/>
    <p:sldLayoutId id="2147483743" r:id="rId24"/>
    <p:sldLayoutId id="2147483744" r:id="rId25"/>
    <p:sldLayoutId id="2147483745" r:id="rId26"/>
    <p:sldLayoutId id="2147483746" r:id="rId27"/>
    <p:sldLayoutId id="2147483747" r:id="rId28"/>
    <p:sldLayoutId id="2147483748" r:id="rId29"/>
    <p:sldLayoutId id="2147483749" r:id="rId30"/>
    <p:sldLayoutId id="2147483750" r:id="rId31"/>
    <p:sldLayoutId id="2147483751" r:id="rId32"/>
    <p:sldLayoutId id="2147483752" r:id="rId33"/>
    <p:sldLayoutId id="2147483753" r:id="rId34"/>
    <p:sldLayoutId id="2147483754" r:id="rId35"/>
    <p:sldLayoutId id="2147483755" r:id="rId36"/>
    <p:sldLayoutId id="2147483756" r:id="rId37"/>
    <p:sldLayoutId id="2147483757" r:id="rId38"/>
    <p:sldLayoutId id="2147483758" r:id="rId39"/>
    <p:sldLayoutId id="2147483759" r:id="rId40"/>
    <p:sldLayoutId id="2147483760" r:id="rId41"/>
    <p:sldLayoutId id="2147483761" r:id="rId42"/>
    <p:sldLayoutId id="2147483762" r:id="rId43"/>
    <p:sldLayoutId id="2147483763" r:id="rId44"/>
    <p:sldLayoutId id="2147483764" r:id="rId45"/>
    <p:sldLayoutId id="2147483765" r:id="rId46"/>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modern-writer">
    <p:bg>
      <p:bgPr>
        <a:solidFill>
          <a:schemeClr val="lt1"/>
        </a:solidFill>
      </p:bgPr>
    </p:bg>
    <p:spTree>
      <p:nvGrpSpPr>
        <p:cNvPr id="1962" name="Shape 1962"/>
        <p:cNvGrpSpPr/>
        <p:nvPr/>
      </p:nvGrpSpPr>
      <p:grpSpPr>
        <a:xfrm>
          <a:off x="0" y="0"/>
          <a:ext cx="0" cy="0"/>
          <a:chOff x="0" y="0"/>
          <a:chExt cx="0" cy="0"/>
        </a:xfrm>
      </p:grpSpPr>
      <p:sp>
        <p:nvSpPr>
          <p:cNvPr id="1963" name="Google Shape;1963;p122"/>
          <p:cNvSpPr txBox="1"/>
          <p:nvPr>
            <p:ph type="title"/>
          </p:nvPr>
        </p:nvSpPr>
        <p:spPr>
          <a:xfrm>
            <a:off x="311700" y="372500"/>
            <a:ext cx="8520600" cy="733500"/>
          </a:xfrm>
          <a:prstGeom prst="rect">
            <a:avLst/>
          </a:prstGeom>
          <a:noFill/>
          <a:ln>
            <a:noFill/>
          </a:ln>
        </p:spPr>
        <p:txBody>
          <a:bodyPr anchorCtr="0" anchor="b" bIns="91425" lIns="91425" spcFirstLastPara="1" rIns="91425" wrap="square" tIns="91425">
            <a:noAutofit/>
          </a:bodyPr>
          <a:lstStyle>
            <a:lvl1pPr lvl="0" rtl="0">
              <a:spcBef>
                <a:spcPts val="0"/>
              </a:spcBef>
              <a:spcAft>
                <a:spcPts val="0"/>
              </a:spcAft>
              <a:buClr>
                <a:schemeClr val="dk2"/>
              </a:buClr>
              <a:buSzPts val="3000"/>
              <a:buFont typeface="Raleway"/>
              <a:buNone/>
              <a:defRPr sz="3000">
                <a:solidFill>
                  <a:schemeClr val="dk2"/>
                </a:solidFill>
                <a:latin typeface="Raleway"/>
                <a:ea typeface="Raleway"/>
                <a:cs typeface="Raleway"/>
                <a:sym typeface="Raleway"/>
              </a:defRPr>
            </a:lvl1pPr>
            <a:lvl2pPr lvl="1" rtl="0">
              <a:spcBef>
                <a:spcPts val="0"/>
              </a:spcBef>
              <a:spcAft>
                <a:spcPts val="0"/>
              </a:spcAft>
              <a:buClr>
                <a:schemeClr val="dk2"/>
              </a:buClr>
              <a:buSzPts val="3000"/>
              <a:buFont typeface="Raleway"/>
              <a:buNone/>
              <a:defRPr sz="3000">
                <a:solidFill>
                  <a:schemeClr val="dk2"/>
                </a:solidFill>
                <a:latin typeface="Raleway"/>
                <a:ea typeface="Raleway"/>
                <a:cs typeface="Raleway"/>
                <a:sym typeface="Raleway"/>
              </a:defRPr>
            </a:lvl2pPr>
            <a:lvl3pPr lvl="2" rtl="0">
              <a:spcBef>
                <a:spcPts val="0"/>
              </a:spcBef>
              <a:spcAft>
                <a:spcPts val="0"/>
              </a:spcAft>
              <a:buClr>
                <a:schemeClr val="dk2"/>
              </a:buClr>
              <a:buSzPts val="3000"/>
              <a:buFont typeface="Raleway"/>
              <a:buNone/>
              <a:defRPr sz="3000">
                <a:solidFill>
                  <a:schemeClr val="dk2"/>
                </a:solidFill>
                <a:latin typeface="Raleway"/>
                <a:ea typeface="Raleway"/>
                <a:cs typeface="Raleway"/>
                <a:sym typeface="Raleway"/>
              </a:defRPr>
            </a:lvl3pPr>
            <a:lvl4pPr lvl="3" rtl="0">
              <a:spcBef>
                <a:spcPts val="0"/>
              </a:spcBef>
              <a:spcAft>
                <a:spcPts val="0"/>
              </a:spcAft>
              <a:buClr>
                <a:schemeClr val="dk2"/>
              </a:buClr>
              <a:buSzPts val="3000"/>
              <a:buFont typeface="Raleway"/>
              <a:buNone/>
              <a:defRPr sz="3000">
                <a:solidFill>
                  <a:schemeClr val="dk2"/>
                </a:solidFill>
                <a:latin typeface="Raleway"/>
                <a:ea typeface="Raleway"/>
                <a:cs typeface="Raleway"/>
                <a:sym typeface="Raleway"/>
              </a:defRPr>
            </a:lvl4pPr>
            <a:lvl5pPr lvl="4" rtl="0">
              <a:spcBef>
                <a:spcPts val="0"/>
              </a:spcBef>
              <a:spcAft>
                <a:spcPts val="0"/>
              </a:spcAft>
              <a:buClr>
                <a:schemeClr val="dk2"/>
              </a:buClr>
              <a:buSzPts val="3000"/>
              <a:buFont typeface="Raleway"/>
              <a:buNone/>
              <a:defRPr sz="3000">
                <a:solidFill>
                  <a:schemeClr val="dk2"/>
                </a:solidFill>
                <a:latin typeface="Raleway"/>
                <a:ea typeface="Raleway"/>
                <a:cs typeface="Raleway"/>
                <a:sym typeface="Raleway"/>
              </a:defRPr>
            </a:lvl5pPr>
            <a:lvl6pPr lvl="5" rtl="0">
              <a:spcBef>
                <a:spcPts val="0"/>
              </a:spcBef>
              <a:spcAft>
                <a:spcPts val="0"/>
              </a:spcAft>
              <a:buClr>
                <a:schemeClr val="dk2"/>
              </a:buClr>
              <a:buSzPts val="3000"/>
              <a:buFont typeface="Raleway"/>
              <a:buNone/>
              <a:defRPr sz="3000">
                <a:solidFill>
                  <a:schemeClr val="dk2"/>
                </a:solidFill>
                <a:latin typeface="Raleway"/>
                <a:ea typeface="Raleway"/>
                <a:cs typeface="Raleway"/>
                <a:sym typeface="Raleway"/>
              </a:defRPr>
            </a:lvl6pPr>
            <a:lvl7pPr lvl="6" rtl="0">
              <a:spcBef>
                <a:spcPts val="0"/>
              </a:spcBef>
              <a:spcAft>
                <a:spcPts val="0"/>
              </a:spcAft>
              <a:buClr>
                <a:schemeClr val="dk2"/>
              </a:buClr>
              <a:buSzPts val="3000"/>
              <a:buFont typeface="Raleway"/>
              <a:buNone/>
              <a:defRPr sz="3000">
                <a:solidFill>
                  <a:schemeClr val="dk2"/>
                </a:solidFill>
                <a:latin typeface="Raleway"/>
                <a:ea typeface="Raleway"/>
                <a:cs typeface="Raleway"/>
                <a:sym typeface="Raleway"/>
              </a:defRPr>
            </a:lvl7pPr>
            <a:lvl8pPr lvl="7" rtl="0">
              <a:spcBef>
                <a:spcPts val="0"/>
              </a:spcBef>
              <a:spcAft>
                <a:spcPts val="0"/>
              </a:spcAft>
              <a:buClr>
                <a:schemeClr val="dk2"/>
              </a:buClr>
              <a:buSzPts val="3000"/>
              <a:buFont typeface="Raleway"/>
              <a:buNone/>
              <a:defRPr sz="3000">
                <a:solidFill>
                  <a:schemeClr val="dk2"/>
                </a:solidFill>
                <a:latin typeface="Raleway"/>
                <a:ea typeface="Raleway"/>
                <a:cs typeface="Raleway"/>
                <a:sym typeface="Raleway"/>
              </a:defRPr>
            </a:lvl8pPr>
            <a:lvl9pPr lvl="8" rtl="0">
              <a:spcBef>
                <a:spcPts val="0"/>
              </a:spcBef>
              <a:spcAft>
                <a:spcPts val="0"/>
              </a:spcAft>
              <a:buClr>
                <a:schemeClr val="dk2"/>
              </a:buClr>
              <a:buSzPts val="3000"/>
              <a:buFont typeface="Raleway"/>
              <a:buNone/>
              <a:defRPr sz="3000">
                <a:solidFill>
                  <a:schemeClr val="dk2"/>
                </a:solidFill>
                <a:latin typeface="Raleway"/>
                <a:ea typeface="Raleway"/>
                <a:cs typeface="Raleway"/>
                <a:sym typeface="Raleway"/>
              </a:defRPr>
            </a:lvl9pPr>
          </a:lstStyle>
          <a:p/>
        </p:txBody>
      </p:sp>
      <p:sp>
        <p:nvSpPr>
          <p:cNvPr id="1964" name="Google Shape;1964;p122"/>
          <p:cNvSpPr txBox="1"/>
          <p:nvPr>
            <p:ph idx="1" type="body"/>
          </p:nvPr>
        </p:nvSpPr>
        <p:spPr>
          <a:xfrm>
            <a:off x="311700" y="1468825"/>
            <a:ext cx="8520600" cy="3099900"/>
          </a:xfrm>
          <a:prstGeom prst="rect">
            <a:avLst/>
          </a:prstGeom>
          <a:noFill/>
          <a:ln>
            <a:noFill/>
          </a:ln>
        </p:spPr>
        <p:txBody>
          <a:bodyPr anchorCtr="0" anchor="t" bIns="91425" lIns="91425" spcFirstLastPara="1" rIns="91425" wrap="square" tIns="91425">
            <a:noAutofit/>
          </a:bodyPr>
          <a:lstStyle>
            <a:lvl1pPr indent="-342900" lvl="0" marL="457200" rtl="0">
              <a:lnSpc>
                <a:spcPct val="115000"/>
              </a:lnSpc>
              <a:spcBef>
                <a:spcPts val="0"/>
              </a:spcBef>
              <a:spcAft>
                <a:spcPts val="0"/>
              </a:spcAft>
              <a:buClr>
                <a:schemeClr val="dk2"/>
              </a:buClr>
              <a:buSzPts val="1800"/>
              <a:buFont typeface="Raleway"/>
              <a:buChar char="●"/>
              <a:defRPr sz="1800">
                <a:solidFill>
                  <a:schemeClr val="dk2"/>
                </a:solidFill>
                <a:latin typeface="Raleway"/>
                <a:ea typeface="Raleway"/>
                <a:cs typeface="Raleway"/>
                <a:sym typeface="Raleway"/>
              </a:defRPr>
            </a:lvl1pPr>
            <a:lvl2pPr indent="-317500" lvl="1" marL="914400" rtl="0">
              <a:lnSpc>
                <a:spcPct val="115000"/>
              </a:lnSpc>
              <a:spcBef>
                <a:spcPts val="1600"/>
              </a:spcBef>
              <a:spcAft>
                <a:spcPts val="0"/>
              </a:spcAft>
              <a:buClr>
                <a:schemeClr val="dk2"/>
              </a:buClr>
              <a:buSzPts val="1400"/>
              <a:buFont typeface="Raleway"/>
              <a:buChar char="○"/>
              <a:defRPr>
                <a:solidFill>
                  <a:schemeClr val="dk2"/>
                </a:solidFill>
                <a:latin typeface="Raleway"/>
                <a:ea typeface="Raleway"/>
                <a:cs typeface="Raleway"/>
                <a:sym typeface="Raleway"/>
              </a:defRPr>
            </a:lvl2pPr>
            <a:lvl3pPr indent="-317500" lvl="2" marL="1371600" rtl="0">
              <a:lnSpc>
                <a:spcPct val="115000"/>
              </a:lnSpc>
              <a:spcBef>
                <a:spcPts val="1600"/>
              </a:spcBef>
              <a:spcAft>
                <a:spcPts val="0"/>
              </a:spcAft>
              <a:buClr>
                <a:schemeClr val="dk2"/>
              </a:buClr>
              <a:buSzPts val="1400"/>
              <a:buFont typeface="Raleway"/>
              <a:buChar char="■"/>
              <a:defRPr>
                <a:solidFill>
                  <a:schemeClr val="dk2"/>
                </a:solidFill>
                <a:latin typeface="Raleway"/>
                <a:ea typeface="Raleway"/>
                <a:cs typeface="Raleway"/>
                <a:sym typeface="Raleway"/>
              </a:defRPr>
            </a:lvl3pPr>
            <a:lvl4pPr indent="-317500" lvl="3" marL="1828800" rtl="0">
              <a:lnSpc>
                <a:spcPct val="115000"/>
              </a:lnSpc>
              <a:spcBef>
                <a:spcPts val="1600"/>
              </a:spcBef>
              <a:spcAft>
                <a:spcPts val="0"/>
              </a:spcAft>
              <a:buClr>
                <a:schemeClr val="dk2"/>
              </a:buClr>
              <a:buSzPts val="1400"/>
              <a:buFont typeface="Raleway"/>
              <a:buChar char="●"/>
              <a:defRPr>
                <a:solidFill>
                  <a:schemeClr val="dk2"/>
                </a:solidFill>
                <a:latin typeface="Raleway"/>
                <a:ea typeface="Raleway"/>
                <a:cs typeface="Raleway"/>
                <a:sym typeface="Raleway"/>
              </a:defRPr>
            </a:lvl4pPr>
            <a:lvl5pPr indent="-317500" lvl="4" marL="2286000" rtl="0">
              <a:lnSpc>
                <a:spcPct val="115000"/>
              </a:lnSpc>
              <a:spcBef>
                <a:spcPts val="1600"/>
              </a:spcBef>
              <a:spcAft>
                <a:spcPts val="0"/>
              </a:spcAft>
              <a:buClr>
                <a:schemeClr val="dk2"/>
              </a:buClr>
              <a:buSzPts val="1400"/>
              <a:buFont typeface="Raleway"/>
              <a:buChar char="○"/>
              <a:defRPr>
                <a:solidFill>
                  <a:schemeClr val="dk2"/>
                </a:solidFill>
                <a:latin typeface="Raleway"/>
                <a:ea typeface="Raleway"/>
                <a:cs typeface="Raleway"/>
                <a:sym typeface="Raleway"/>
              </a:defRPr>
            </a:lvl5pPr>
            <a:lvl6pPr indent="-317500" lvl="5" marL="2743200" rtl="0">
              <a:lnSpc>
                <a:spcPct val="115000"/>
              </a:lnSpc>
              <a:spcBef>
                <a:spcPts val="1600"/>
              </a:spcBef>
              <a:spcAft>
                <a:spcPts val="0"/>
              </a:spcAft>
              <a:buClr>
                <a:schemeClr val="dk2"/>
              </a:buClr>
              <a:buSzPts val="1400"/>
              <a:buFont typeface="Raleway"/>
              <a:buChar char="■"/>
              <a:defRPr>
                <a:solidFill>
                  <a:schemeClr val="dk2"/>
                </a:solidFill>
                <a:latin typeface="Raleway"/>
                <a:ea typeface="Raleway"/>
                <a:cs typeface="Raleway"/>
                <a:sym typeface="Raleway"/>
              </a:defRPr>
            </a:lvl6pPr>
            <a:lvl7pPr indent="-317500" lvl="6" marL="3200400" rtl="0">
              <a:lnSpc>
                <a:spcPct val="115000"/>
              </a:lnSpc>
              <a:spcBef>
                <a:spcPts val="1600"/>
              </a:spcBef>
              <a:spcAft>
                <a:spcPts val="0"/>
              </a:spcAft>
              <a:buClr>
                <a:schemeClr val="dk2"/>
              </a:buClr>
              <a:buSzPts val="1400"/>
              <a:buFont typeface="Raleway"/>
              <a:buChar char="●"/>
              <a:defRPr>
                <a:solidFill>
                  <a:schemeClr val="dk2"/>
                </a:solidFill>
                <a:latin typeface="Raleway"/>
                <a:ea typeface="Raleway"/>
                <a:cs typeface="Raleway"/>
                <a:sym typeface="Raleway"/>
              </a:defRPr>
            </a:lvl7pPr>
            <a:lvl8pPr indent="-317500" lvl="7" marL="3657600" rtl="0">
              <a:lnSpc>
                <a:spcPct val="115000"/>
              </a:lnSpc>
              <a:spcBef>
                <a:spcPts val="1600"/>
              </a:spcBef>
              <a:spcAft>
                <a:spcPts val="0"/>
              </a:spcAft>
              <a:buClr>
                <a:schemeClr val="dk2"/>
              </a:buClr>
              <a:buSzPts val="1400"/>
              <a:buFont typeface="Raleway"/>
              <a:buChar char="○"/>
              <a:defRPr>
                <a:solidFill>
                  <a:schemeClr val="dk2"/>
                </a:solidFill>
                <a:latin typeface="Raleway"/>
                <a:ea typeface="Raleway"/>
                <a:cs typeface="Raleway"/>
                <a:sym typeface="Raleway"/>
              </a:defRPr>
            </a:lvl8pPr>
            <a:lvl9pPr indent="-317500" lvl="8" marL="4114800" rtl="0">
              <a:lnSpc>
                <a:spcPct val="115000"/>
              </a:lnSpc>
              <a:spcBef>
                <a:spcPts val="1600"/>
              </a:spcBef>
              <a:spcAft>
                <a:spcPts val="1600"/>
              </a:spcAft>
              <a:buClr>
                <a:schemeClr val="dk2"/>
              </a:buClr>
              <a:buSzPts val="1400"/>
              <a:buFont typeface="Raleway"/>
              <a:buChar char="■"/>
              <a:defRPr>
                <a:solidFill>
                  <a:schemeClr val="dk2"/>
                </a:solidFill>
                <a:latin typeface="Raleway"/>
                <a:ea typeface="Raleway"/>
                <a:cs typeface="Raleway"/>
                <a:sym typeface="Raleway"/>
              </a:defRPr>
            </a:lvl9pPr>
          </a:lstStyle>
          <a:p/>
        </p:txBody>
      </p:sp>
      <p:sp>
        <p:nvSpPr>
          <p:cNvPr id="1965" name="Google Shape;1965;p12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rtl="0" algn="r">
              <a:buNone/>
              <a:defRPr sz="1000">
                <a:solidFill>
                  <a:schemeClr val="dk2"/>
                </a:solidFill>
                <a:latin typeface="Raleway"/>
                <a:ea typeface="Raleway"/>
                <a:cs typeface="Raleway"/>
                <a:sym typeface="Raleway"/>
              </a:defRPr>
            </a:lvl1pPr>
            <a:lvl2pPr lvl="1" rtl="0" algn="r">
              <a:buNone/>
              <a:defRPr sz="1000">
                <a:solidFill>
                  <a:schemeClr val="dk2"/>
                </a:solidFill>
                <a:latin typeface="Raleway"/>
                <a:ea typeface="Raleway"/>
                <a:cs typeface="Raleway"/>
                <a:sym typeface="Raleway"/>
              </a:defRPr>
            </a:lvl2pPr>
            <a:lvl3pPr lvl="2" rtl="0" algn="r">
              <a:buNone/>
              <a:defRPr sz="1000">
                <a:solidFill>
                  <a:schemeClr val="dk2"/>
                </a:solidFill>
                <a:latin typeface="Raleway"/>
                <a:ea typeface="Raleway"/>
                <a:cs typeface="Raleway"/>
                <a:sym typeface="Raleway"/>
              </a:defRPr>
            </a:lvl3pPr>
            <a:lvl4pPr lvl="3" rtl="0" algn="r">
              <a:buNone/>
              <a:defRPr sz="1000">
                <a:solidFill>
                  <a:schemeClr val="dk2"/>
                </a:solidFill>
                <a:latin typeface="Raleway"/>
                <a:ea typeface="Raleway"/>
                <a:cs typeface="Raleway"/>
                <a:sym typeface="Raleway"/>
              </a:defRPr>
            </a:lvl4pPr>
            <a:lvl5pPr lvl="4" rtl="0" algn="r">
              <a:buNone/>
              <a:defRPr sz="1000">
                <a:solidFill>
                  <a:schemeClr val="dk2"/>
                </a:solidFill>
                <a:latin typeface="Raleway"/>
                <a:ea typeface="Raleway"/>
                <a:cs typeface="Raleway"/>
                <a:sym typeface="Raleway"/>
              </a:defRPr>
            </a:lvl5pPr>
            <a:lvl6pPr lvl="5" rtl="0" algn="r">
              <a:buNone/>
              <a:defRPr sz="1000">
                <a:solidFill>
                  <a:schemeClr val="dk2"/>
                </a:solidFill>
                <a:latin typeface="Raleway"/>
                <a:ea typeface="Raleway"/>
                <a:cs typeface="Raleway"/>
                <a:sym typeface="Raleway"/>
              </a:defRPr>
            </a:lvl6pPr>
            <a:lvl7pPr lvl="6" rtl="0" algn="r">
              <a:buNone/>
              <a:defRPr sz="1000">
                <a:solidFill>
                  <a:schemeClr val="dk2"/>
                </a:solidFill>
                <a:latin typeface="Raleway"/>
                <a:ea typeface="Raleway"/>
                <a:cs typeface="Raleway"/>
                <a:sym typeface="Raleway"/>
              </a:defRPr>
            </a:lvl7pPr>
            <a:lvl8pPr lvl="7" rtl="0" algn="r">
              <a:buNone/>
              <a:defRPr sz="1000">
                <a:solidFill>
                  <a:schemeClr val="dk2"/>
                </a:solidFill>
                <a:latin typeface="Raleway"/>
                <a:ea typeface="Raleway"/>
                <a:cs typeface="Raleway"/>
                <a:sym typeface="Raleway"/>
              </a:defRPr>
            </a:lvl8pPr>
            <a:lvl9pPr lvl="8" rtl="0" algn="r">
              <a:buNone/>
              <a:defRPr sz="1000">
                <a:solidFill>
                  <a:schemeClr val="dk2"/>
                </a:solidFill>
                <a:latin typeface="Raleway"/>
                <a:ea typeface="Raleway"/>
                <a:cs typeface="Raleway"/>
                <a:sym typeface="Raleway"/>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766" r:id="rId1"/>
    <p:sldLayoutId id="2147483767" r:id="rId2"/>
    <p:sldLayoutId id="2147483768" r:id="rId3"/>
    <p:sldLayoutId id="2147483769" r:id="rId4"/>
    <p:sldLayoutId id="2147483770" r:id="rId5"/>
    <p:sldLayoutId id="2147483771" r:id="rId6"/>
    <p:sldLayoutId id="2147483772" r:id="rId7"/>
    <p:sldLayoutId id="2147483773" r:id="rId8"/>
    <p:sldLayoutId id="2147483774" r:id="rId9"/>
    <p:sldLayoutId id="2147483775" r:id="rId10"/>
    <p:sldLayoutId id="2147483776" r:id="rId11"/>
    <p:sldLayoutId id="2147483777" r:id="rId12"/>
    <p:sldLayoutId id="2147483778" r:id="rId13"/>
    <p:sldLayoutId id="2147483779" r:id="rId14"/>
    <p:sldLayoutId id="2147483780" r:id="rId15"/>
    <p:sldLayoutId id="2147483781" r:id="rId16"/>
    <p:sldLayoutId id="2147483782" r:id="rId17"/>
    <p:sldLayoutId id="2147483783" r:id="rId18"/>
    <p:sldLayoutId id="2147483784" r:id="rId19"/>
    <p:sldLayoutId id="2147483785" r:id="rId20"/>
    <p:sldLayoutId id="2147483786" r:id="rId21"/>
    <p:sldLayoutId id="2147483787" r:id="rId22"/>
    <p:sldLayoutId id="2147483788" r:id="rId23"/>
    <p:sldLayoutId id="2147483789" r:id="rId24"/>
    <p:sldLayoutId id="2147483790" r:id="rId25"/>
    <p:sldLayoutId id="2147483791" r:id="rId26"/>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5.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90" name="Shape 2090"/>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792" r:id="rId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5.png"/><Relationship Id="rId4" Type="http://schemas.openxmlformats.org/officeDocument/2006/relationships/hyperlink" Target="https://creativecommons.org/licenses/by/2.0/" TargetMode="External"/><Relationship Id="rId5" Type="http://schemas.openxmlformats.org/officeDocument/2006/relationships/hyperlink" Target="https://creativecommons.org/licenses/by/2.0/" TargetMode="External"/><Relationship Id="rId6" Type="http://schemas.openxmlformats.org/officeDocument/2006/relationships/hyperlink" Target="https://bit.ly/bon-2024-ms" TargetMode="External"/><Relationship Id="rId7" Type="http://schemas.openxmlformats.org/officeDocument/2006/relationships/hyperlink" Target="https://zenodo.org/records/13379994"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0.xml"/><Relationship Id="rId3" Type="http://schemas.openxmlformats.org/officeDocument/2006/relationships/image" Target="../media/image60.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4.xml"/><Relationship Id="rId2" Type="http://schemas.openxmlformats.org/officeDocument/2006/relationships/notesSlide" Target="../notesSlides/notesSlide11.xml"/><Relationship Id="rId3" Type="http://schemas.openxmlformats.org/officeDocument/2006/relationships/image" Target="../media/image28.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1.xml"/><Relationship Id="rId2" Type="http://schemas.openxmlformats.org/officeDocument/2006/relationships/notesSlide" Target="../notesSlides/notesSlide12.xml"/><Relationship Id="rId3" Type="http://schemas.openxmlformats.org/officeDocument/2006/relationships/image" Target="../media/image44.png"/><Relationship Id="rId4" Type="http://schemas.openxmlformats.org/officeDocument/2006/relationships/hyperlink" Target="https://statmodeling.stat.columbia.edu/2013/04/16/memo-to-reinhart-and-rogoff-i-think-its-best-to-admit-your-errors-and-go-on-from-there" TargetMode="External"/><Relationship Id="rId5" Type="http://schemas.openxmlformats.org/officeDocument/2006/relationships/hyperlink" Target="https://www.bbc.co.uk/news/magazine-22223190" TargetMode="External"/><Relationship Id="rId6" Type="http://schemas.openxmlformats.org/officeDocument/2006/relationships/image" Target="../media/image34.png"/><Relationship Id="rId7" Type="http://schemas.openxmlformats.org/officeDocument/2006/relationships/hyperlink" Target="https://zenodo.org/record/10522776"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13.xml"/><Relationship Id="rId3" Type="http://schemas.openxmlformats.org/officeDocument/2006/relationships/image" Target="../media/image29.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7.xml"/><Relationship Id="rId2" Type="http://schemas.openxmlformats.org/officeDocument/2006/relationships/notesSlide" Target="../notesSlides/notesSlide14.xml"/><Relationship Id="rId3" Type="http://schemas.openxmlformats.org/officeDocument/2006/relationships/image" Target="../media/image32.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7.xml"/><Relationship Id="rId2" Type="http://schemas.openxmlformats.org/officeDocument/2006/relationships/notesSlide" Target="../notesSlides/notesSlide15.xml"/><Relationship Id="rId3" Type="http://schemas.openxmlformats.org/officeDocument/2006/relationships/image" Target="../media/image37.png"/><Relationship Id="rId4" Type="http://schemas.openxmlformats.org/officeDocument/2006/relationships/image" Target="../media/image38.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6.xml"/><Relationship Id="rId3" Type="http://schemas.openxmlformats.org/officeDocument/2006/relationships/hyperlink" Target="https://pubmed.ncbi.nlm.nih.gov/31300549/" TargetMode="External"/><Relationship Id="rId4" Type="http://schemas.openxmlformats.org/officeDocument/2006/relationships/hyperlink" Target="https://pubmed.ncbi.nlm.nih.gov/28580134/" TargetMode="External"/><Relationship Id="rId5" Type="http://schemas.openxmlformats.org/officeDocument/2006/relationships/image" Target="../media/image65.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7.xml"/><Relationship Id="rId3" Type="http://schemas.openxmlformats.org/officeDocument/2006/relationships/hyperlink" Target="https://pubmed.ncbi.nlm.nih.gov/31300549/" TargetMode="External"/><Relationship Id="rId4" Type="http://schemas.openxmlformats.org/officeDocument/2006/relationships/hyperlink" Target="https://pubmed.ncbi.nlm.nih.gov/28580134/" TargetMode="External"/><Relationship Id="rId5" Type="http://schemas.openxmlformats.org/officeDocument/2006/relationships/image" Target="../media/image47.png"/><Relationship Id="rId6" Type="http://schemas.openxmlformats.org/officeDocument/2006/relationships/image" Target="../media/image31.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7.xml"/><Relationship Id="rId2" Type="http://schemas.openxmlformats.org/officeDocument/2006/relationships/notesSlide" Target="../notesSlides/notesSlide18.xml"/><Relationship Id="rId3" Type="http://schemas.openxmlformats.org/officeDocument/2006/relationships/hyperlink" Target="https://zenodo.org/record/10522776"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9.xml"/><Relationship Id="rId3" Type="http://schemas.openxmlformats.org/officeDocument/2006/relationships/image" Target="../media/image6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image" Target="../media/image22.png"/><Relationship Id="rId4" Type="http://schemas.openxmlformats.org/officeDocument/2006/relationships/image" Target="../media/image17.png"/><Relationship Id="rId9" Type="http://schemas.openxmlformats.org/officeDocument/2006/relationships/image" Target="../media/image26.png"/><Relationship Id="rId5" Type="http://schemas.openxmlformats.org/officeDocument/2006/relationships/image" Target="../media/image19.png"/><Relationship Id="rId6" Type="http://schemas.openxmlformats.org/officeDocument/2006/relationships/image" Target="../media/image20.png"/><Relationship Id="rId7" Type="http://schemas.openxmlformats.org/officeDocument/2006/relationships/image" Target="../media/image23.png"/><Relationship Id="rId8" Type="http://schemas.openxmlformats.org/officeDocument/2006/relationships/image" Target="../media/image21.png"/><Relationship Id="rId10" Type="http://schemas.openxmlformats.org/officeDocument/2006/relationships/image" Target="../media/image18.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6.xml"/><Relationship Id="rId2" Type="http://schemas.openxmlformats.org/officeDocument/2006/relationships/notesSlide" Target="../notesSlides/notesSlide21.xml"/><Relationship Id="rId3" Type="http://schemas.openxmlformats.org/officeDocument/2006/relationships/image" Target="../media/image35.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1.xml"/><Relationship Id="rId2" Type="http://schemas.openxmlformats.org/officeDocument/2006/relationships/notesSlide" Target="../notesSlides/notesSlide22.xml"/><Relationship Id="rId3" Type="http://schemas.openxmlformats.org/officeDocument/2006/relationships/image" Target="../media/image30.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0.xml"/><Relationship Id="rId2" Type="http://schemas.openxmlformats.org/officeDocument/2006/relationships/notesSlide" Target="../notesSlides/notesSlide23.xml"/><Relationship Id="rId3" Type="http://schemas.openxmlformats.org/officeDocument/2006/relationships/image" Target="../media/image55.jpg"/><Relationship Id="rId4" Type="http://schemas.openxmlformats.org/officeDocument/2006/relationships/hyperlink" Target="https://zenodo.org/record/10522776" TargetMode="External"/><Relationship Id="rId5" Type="http://schemas.openxmlformats.org/officeDocument/2006/relationships/image" Target="../media/image33.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1.xml"/><Relationship Id="rId2" Type="http://schemas.openxmlformats.org/officeDocument/2006/relationships/notesSlide" Target="../notesSlides/notesSlide24.xml"/><Relationship Id="rId3" Type="http://schemas.openxmlformats.org/officeDocument/2006/relationships/image" Target="../media/image30.jpg"/><Relationship Id="rId4" Type="http://schemas.openxmlformats.org/officeDocument/2006/relationships/image" Target="../media/image40.gif"/></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2.xml"/><Relationship Id="rId2" Type="http://schemas.openxmlformats.org/officeDocument/2006/relationships/notesSlide" Target="../notesSlides/notesSlide25.xml"/><Relationship Id="rId3" Type="http://schemas.openxmlformats.org/officeDocument/2006/relationships/image" Target="../media/image45.png"/><Relationship Id="rId4" Type="http://schemas.openxmlformats.org/officeDocument/2006/relationships/image" Target="../media/image39.png"/><Relationship Id="rId9" Type="http://schemas.openxmlformats.org/officeDocument/2006/relationships/image" Target="../media/image43.png"/><Relationship Id="rId5" Type="http://schemas.openxmlformats.org/officeDocument/2006/relationships/image" Target="../media/image46.png"/><Relationship Id="rId6" Type="http://schemas.openxmlformats.org/officeDocument/2006/relationships/image" Target="../media/image42.png"/><Relationship Id="rId7" Type="http://schemas.openxmlformats.org/officeDocument/2006/relationships/image" Target="../media/image41.png"/><Relationship Id="rId8" Type="http://schemas.openxmlformats.org/officeDocument/2006/relationships/image" Target="../media/image48.png"/><Relationship Id="rId11" Type="http://schemas.openxmlformats.org/officeDocument/2006/relationships/image" Target="../media/image50.png"/><Relationship Id="rId10" Type="http://schemas.openxmlformats.org/officeDocument/2006/relationships/image" Target="../media/image49.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6.xml"/><Relationship Id="rId3" Type="http://schemas.openxmlformats.org/officeDocument/2006/relationships/image" Target="../media/image56.png"/><Relationship Id="rId4" Type="http://schemas.openxmlformats.org/officeDocument/2006/relationships/hyperlink" Target="https://unsplash.com/@unlesbar" TargetMode="External"/><Relationship Id="rId5" Type="http://schemas.openxmlformats.org/officeDocument/2006/relationships/hyperlink" Target="https://unsplash.com/@unlesbar" TargetMode="Externa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7.xml"/><Relationship Id="rId3" Type="http://schemas.openxmlformats.org/officeDocument/2006/relationships/image" Target="../media/image63.png"/><Relationship Id="rId4" Type="http://schemas.openxmlformats.org/officeDocument/2006/relationships/hyperlink" Target="https://www.software.ac.uk/blog/2020-12-17-ten-arguments-against-open-science-you-can-win" TargetMode="External"/><Relationship Id="rId5" Type="http://schemas.openxmlformats.org/officeDocument/2006/relationships/hyperlink" Target="https://unsplash.com/@rodlong" TargetMode="External"/><Relationship Id="rId6" Type="http://schemas.openxmlformats.org/officeDocument/2006/relationships/hyperlink" Target="https://unsplash.com/@rodlong" TargetMode="Externa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8.xml"/><Relationship Id="rId3" Type="http://schemas.openxmlformats.org/officeDocument/2006/relationships/image" Target="../media/image59.png"/><Relationship Id="rId4" Type="http://schemas.openxmlformats.org/officeDocument/2006/relationships/hyperlink" Target="https://unsplash.com/@joannakosinska" TargetMode="External"/><Relationship Id="rId9" Type="http://schemas.openxmlformats.org/officeDocument/2006/relationships/hyperlink" Target="https://creativecommons.org/licenses/by/2.0/" TargetMode="External"/><Relationship Id="rId5" Type="http://schemas.openxmlformats.org/officeDocument/2006/relationships/hyperlink" Target="https://unsplash.com/@joannakosinska" TargetMode="External"/><Relationship Id="rId6" Type="http://schemas.openxmlformats.org/officeDocument/2006/relationships/hyperlink" Target="https://unsplash.com/@rodlong" TargetMode="External"/><Relationship Id="rId7" Type="http://schemas.openxmlformats.org/officeDocument/2006/relationships/image" Target="../media/image126.png"/><Relationship Id="rId8" Type="http://schemas.openxmlformats.org/officeDocument/2006/relationships/image" Target="../media/image25.png"/><Relationship Id="rId10" Type="http://schemas.openxmlformats.org/officeDocument/2006/relationships/hyperlink" Target="https://creativecommons.org/licenses/by/2.0/" TargetMode="Externa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8.xml"/><Relationship Id="rId2" Type="http://schemas.openxmlformats.org/officeDocument/2006/relationships/notesSlide" Target="../notesSlides/notesSlide29.xml"/><Relationship Id="rId3" Type="http://schemas.openxmlformats.org/officeDocument/2006/relationships/hyperlink" Target="https://openlifesci.org/ols-7/schedule" TargetMode="External"/><Relationship Id="rId4" Type="http://schemas.openxmlformats.org/officeDocument/2006/relationships/image" Target="../media/image126.png"/><Relationship Id="rId5" Type="http://schemas.openxmlformats.org/officeDocument/2006/relationships/image" Target="../media/image25.png"/><Relationship Id="rId6" Type="http://schemas.openxmlformats.org/officeDocument/2006/relationships/hyperlink" Target="https://creativecommons.org/licenses/by/2.0/" TargetMode="External"/><Relationship Id="rId7" Type="http://schemas.openxmlformats.org/officeDocument/2006/relationships/hyperlink" Target="https://creativecommons.org/licenses/by/2.0/"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 Id="rId3" Type="http://schemas.openxmlformats.org/officeDocument/2006/relationships/image" Target="../media/image24.jpg"/><Relationship Id="rId4" Type="http://schemas.openxmlformats.org/officeDocument/2006/relationships/image" Target="../media/image25.png"/><Relationship Id="rId5" Type="http://schemas.openxmlformats.org/officeDocument/2006/relationships/hyperlink" Target="https://creativecommons.org/licenses/by/2.0/" TargetMode="External"/><Relationship Id="rId6" Type="http://schemas.openxmlformats.org/officeDocument/2006/relationships/hyperlink" Target="https://creativecommons.org/licenses/by/2.0/" TargetMode="Externa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0.xml"/><Relationship Id="rId2" Type="http://schemas.openxmlformats.org/officeDocument/2006/relationships/notesSlide" Target="../notesSlides/notesSlide30.xml"/><Relationship Id="rId3" Type="http://schemas.openxmlformats.org/officeDocument/2006/relationships/hyperlink" Target="https://openlifesci.org/" TargetMode="External"/><Relationship Id="rId4" Type="http://schemas.openxmlformats.org/officeDocument/2006/relationships/image" Target="../media/image72.png"/><Relationship Id="rId5" Type="http://schemas.openxmlformats.org/officeDocument/2006/relationships/image" Target="../media/image68.png"/><Relationship Id="rId6" Type="http://schemas.openxmlformats.org/officeDocument/2006/relationships/image" Target="../media/image75.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9.xml"/><Relationship Id="rId2" Type="http://schemas.openxmlformats.org/officeDocument/2006/relationships/notesSlide" Target="../notesSlides/notesSlide31.xml"/><Relationship Id="rId3" Type="http://schemas.openxmlformats.org/officeDocument/2006/relationships/image" Target="../media/image53.png"/><Relationship Id="rId4" Type="http://schemas.openxmlformats.org/officeDocument/2006/relationships/image" Target="../media/image54.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36.xml"/><Relationship Id="rId2" Type="http://schemas.openxmlformats.org/officeDocument/2006/relationships/notesSlide" Target="../notesSlides/notesSlide32.xml"/><Relationship Id="rId3" Type="http://schemas.openxmlformats.org/officeDocument/2006/relationships/image" Target="../media/image126.png"/><Relationship Id="rId4" Type="http://schemas.openxmlformats.org/officeDocument/2006/relationships/image" Target="../media/image25.png"/><Relationship Id="rId5" Type="http://schemas.openxmlformats.org/officeDocument/2006/relationships/hyperlink" Target="https://creativecommons.org/licenses/by/2.0/" TargetMode="External"/><Relationship Id="rId6" Type="http://schemas.openxmlformats.org/officeDocument/2006/relationships/hyperlink" Target="https://creativecommons.org/licenses/by/2.0/" TargetMode="External"/><Relationship Id="rId7" Type="http://schemas.openxmlformats.org/officeDocument/2006/relationships/image" Target="../media/image70.png"/><Relationship Id="rId8" Type="http://schemas.openxmlformats.org/officeDocument/2006/relationships/hyperlink" Target="https://openlifesci.org" TargetMode="Externa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9.xml"/><Relationship Id="rId2" Type="http://schemas.openxmlformats.org/officeDocument/2006/relationships/notesSlide" Target="../notesSlides/notesSlide33.xml"/><Relationship Id="rId3" Type="http://schemas.openxmlformats.org/officeDocument/2006/relationships/image" Target="../media/image86.png"/><Relationship Id="rId4" Type="http://schemas.openxmlformats.org/officeDocument/2006/relationships/image" Target="../media/image71.png"/><Relationship Id="rId5" Type="http://schemas.openxmlformats.org/officeDocument/2006/relationships/image" Target="../media/image61.png"/><Relationship Id="rId6" Type="http://schemas.openxmlformats.org/officeDocument/2006/relationships/image" Target="../media/image58.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9.xml"/><Relationship Id="rId2" Type="http://schemas.openxmlformats.org/officeDocument/2006/relationships/notesSlide" Target="../notesSlides/notesSlide34.xml"/><Relationship Id="rId3" Type="http://schemas.openxmlformats.org/officeDocument/2006/relationships/image" Target="../media/image57.png"/><Relationship Id="rId4" Type="http://schemas.openxmlformats.org/officeDocument/2006/relationships/image" Target="../media/image62.png"/><Relationship Id="rId9" Type="http://schemas.openxmlformats.org/officeDocument/2006/relationships/image" Target="../media/image67.png"/><Relationship Id="rId5" Type="http://schemas.openxmlformats.org/officeDocument/2006/relationships/image" Target="../media/image85.png"/><Relationship Id="rId6" Type="http://schemas.openxmlformats.org/officeDocument/2006/relationships/image" Target="../media/image66.png"/><Relationship Id="rId7" Type="http://schemas.openxmlformats.org/officeDocument/2006/relationships/image" Target="../media/image74.jpg"/><Relationship Id="rId8" Type="http://schemas.openxmlformats.org/officeDocument/2006/relationships/image" Target="../media/image69.jpg"/><Relationship Id="rId10" Type="http://schemas.openxmlformats.org/officeDocument/2006/relationships/image" Target="../media/image73.jp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35.xml"/><Relationship Id="rId3" Type="http://schemas.openxmlformats.org/officeDocument/2006/relationships/image" Target="../media/image78.png"/><Relationship Id="rId4" Type="http://schemas.openxmlformats.org/officeDocument/2006/relationships/hyperlink" Target="https://docs.google.com/document/d/1GT65pMghg3Ne3qgr1fUuEHxzz25tWnDDLrY0Ep7dbV4/edit?usp=sharing" TargetMode="External"/><Relationship Id="rId5" Type="http://schemas.openxmlformats.org/officeDocument/2006/relationships/image" Target="../media/image53.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8.xml"/><Relationship Id="rId2" Type="http://schemas.openxmlformats.org/officeDocument/2006/relationships/notesSlide" Target="../notesSlides/notesSlide36.xml"/><Relationship Id="rId3" Type="http://schemas.openxmlformats.org/officeDocument/2006/relationships/image" Target="../media/image79.jp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37.xml"/><Relationship Id="rId3" Type="http://schemas.openxmlformats.org/officeDocument/2006/relationships/image" Target="../media/image77.png"/><Relationship Id="rId4" Type="http://schemas.openxmlformats.org/officeDocument/2006/relationships/image" Target="../media/image81.jpg"/><Relationship Id="rId5" Type="http://schemas.openxmlformats.org/officeDocument/2006/relationships/image" Target="../media/image90.png"/><Relationship Id="rId6" Type="http://schemas.openxmlformats.org/officeDocument/2006/relationships/image" Target="../media/image87.png"/><Relationship Id="rId7" Type="http://schemas.openxmlformats.org/officeDocument/2006/relationships/image" Target="../media/image82.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2.xml"/><Relationship Id="rId2" Type="http://schemas.openxmlformats.org/officeDocument/2006/relationships/notesSlide" Target="../notesSlides/notesSlide38.xml"/><Relationship Id="rId3" Type="http://schemas.openxmlformats.org/officeDocument/2006/relationships/image" Target="../media/image84.png"/><Relationship Id="rId4" Type="http://schemas.openxmlformats.org/officeDocument/2006/relationships/image" Target="../media/image76.jpg"/><Relationship Id="rId5" Type="http://schemas.openxmlformats.org/officeDocument/2006/relationships/hyperlink" Target="https://doi.org/10.5281/zenodo.3332807" TargetMode="Externa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39.xml"/><Relationship Id="rId3" Type="http://schemas.openxmlformats.org/officeDocument/2006/relationships/hyperlink" Target="https://the-turing-way.netlify.app/welcome" TargetMode="External"/><Relationship Id="rId4" Type="http://schemas.openxmlformats.org/officeDocument/2006/relationships/hyperlink" Target="https://doi.org/10.5281/zenodo.3332807" TargetMode="External"/><Relationship Id="rId5" Type="http://schemas.openxmlformats.org/officeDocument/2006/relationships/image" Target="../media/image80.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22.png"/><Relationship Id="rId4" Type="http://schemas.openxmlformats.org/officeDocument/2006/relationships/image" Target="../media/image17.png"/><Relationship Id="rId9" Type="http://schemas.openxmlformats.org/officeDocument/2006/relationships/image" Target="../media/image26.png"/><Relationship Id="rId5" Type="http://schemas.openxmlformats.org/officeDocument/2006/relationships/image" Target="../media/image19.png"/><Relationship Id="rId6" Type="http://schemas.openxmlformats.org/officeDocument/2006/relationships/image" Target="../media/image20.png"/><Relationship Id="rId7" Type="http://schemas.openxmlformats.org/officeDocument/2006/relationships/image" Target="../media/image23.png"/><Relationship Id="rId8" Type="http://schemas.openxmlformats.org/officeDocument/2006/relationships/image" Target="../media/image21.png"/><Relationship Id="rId11" Type="http://schemas.openxmlformats.org/officeDocument/2006/relationships/image" Target="../media/image51.gif"/><Relationship Id="rId10" Type="http://schemas.openxmlformats.org/officeDocument/2006/relationships/image" Target="../media/image18.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40.xml"/><Relationship Id="rId3" Type="http://schemas.openxmlformats.org/officeDocument/2006/relationships/image" Target="../media/image96.png"/><Relationship Id="rId4" Type="http://schemas.openxmlformats.org/officeDocument/2006/relationships/hyperlink" Target="https://the-turing-way.netlify.app/welcome" TargetMode="External"/><Relationship Id="rId5" Type="http://schemas.openxmlformats.org/officeDocument/2006/relationships/hyperlink" Target="https://doi.org/10.5281/zenodo.3332807" TargetMode="Externa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3.xml"/><Relationship Id="rId2" Type="http://schemas.openxmlformats.org/officeDocument/2006/relationships/notesSlide" Target="../notesSlides/notesSlide41.xml"/><Relationship Id="rId3" Type="http://schemas.openxmlformats.org/officeDocument/2006/relationships/image" Target="../media/image83.png"/><Relationship Id="rId4" Type="http://schemas.openxmlformats.org/officeDocument/2006/relationships/image" Target="../media/image88.png"/><Relationship Id="rId5" Type="http://schemas.openxmlformats.org/officeDocument/2006/relationships/image" Target="../media/image91.jpg"/><Relationship Id="rId6" Type="http://schemas.openxmlformats.org/officeDocument/2006/relationships/image" Target="../media/image89.jpg"/><Relationship Id="rId7" Type="http://schemas.openxmlformats.org/officeDocument/2006/relationships/image" Target="../media/image94.jpg"/><Relationship Id="rId8" Type="http://schemas.openxmlformats.org/officeDocument/2006/relationships/image" Target="../media/image101.jp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2.xml"/><Relationship Id="rId2" Type="http://schemas.openxmlformats.org/officeDocument/2006/relationships/notesSlide" Target="../notesSlides/notesSlide42.xml"/><Relationship Id="rId3" Type="http://schemas.openxmlformats.org/officeDocument/2006/relationships/image" Target="../media/image93.png"/><Relationship Id="rId4" Type="http://schemas.openxmlformats.org/officeDocument/2006/relationships/image" Target="../media/image99.jpg"/><Relationship Id="rId5" Type="http://schemas.openxmlformats.org/officeDocument/2006/relationships/image" Target="../media/image95.jpg"/><Relationship Id="rId6" Type="http://schemas.openxmlformats.org/officeDocument/2006/relationships/image" Target="../media/image92.jpg"/><Relationship Id="rId7" Type="http://schemas.openxmlformats.org/officeDocument/2006/relationships/image" Target="../media/image97.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8.xml"/><Relationship Id="rId2" Type="http://schemas.openxmlformats.org/officeDocument/2006/relationships/notesSlide" Target="../notesSlides/notesSlide43.xml"/><Relationship Id="rId3" Type="http://schemas.openxmlformats.org/officeDocument/2006/relationships/image" Target="../media/image149.png"/><Relationship Id="rId4" Type="http://schemas.openxmlformats.org/officeDocument/2006/relationships/image" Target="../media/image136.png"/><Relationship Id="rId5" Type="http://schemas.openxmlformats.org/officeDocument/2006/relationships/image" Target="../media/image153.png"/><Relationship Id="rId6" Type="http://schemas.openxmlformats.org/officeDocument/2006/relationships/image" Target="../media/image167.png"/><Relationship Id="rId7" Type="http://schemas.openxmlformats.org/officeDocument/2006/relationships/image" Target="../media/image151.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44.xml"/><Relationship Id="rId3" Type="http://schemas.openxmlformats.org/officeDocument/2006/relationships/image" Target="../media/image98.png"/><Relationship Id="rId4" Type="http://schemas.openxmlformats.org/officeDocument/2006/relationships/image" Target="../media/image125.png"/><Relationship Id="rId9" Type="http://schemas.openxmlformats.org/officeDocument/2006/relationships/image" Target="../media/image109.png"/><Relationship Id="rId5" Type="http://schemas.openxmlformats.org/officeDocument/2006/relationships/image" Target="../media/image104.png"/><Relationship Id="rId6" Type="http://schemas.openxmlformats.org/officeDocument/2006/relationships/image" Target="../media/image116.png"/><Relationship Id="rId7" Type="http://schemas.openxmlformats.org/officeDocument/2006/relationships/image" Target="../media/image100.png"/><Relationship Id="rId8" Type="http://schemas.openxmlformats.org/officeDocument/2006/relationships/image" Target="../media/image103.png"/><Relationship Id="rId31" Type="http://schemas.openxmlformats.org/officeDocument/2006/relationships/image" Target="../media/image128.png"/><Relationship Id="rId30" Type="http://schemas.openxmlformats.org/officeDocument/2006/relationships/image" Target="../media/image122.png"/><Relationship Id="rId33" Type="http://schemas.openxmlformats.org/officeDocument/2006/relationships/image" Target="../media/image158.png"/><Relationship Id="rId32" Type="http://schemas.openxmlformats.org/officeDocument/2006/relationships/image" Target="../media/image159.png"/><Relationship Id="rId35" Type="http://schemas.openxmlformats.org/officeDocument/2006/relationships/image" Target="../media/image152.png"/><Relationship Id="rId34" Type="http://schemas.openxmlformats.org/officeDocument/2006/relationships/image" Target="../media/image130.png"/><Relationship Id="rId37" Type="http://schemas.openxmlformats.org/officeDocument/2006/relationships/image" Target="../media/image160.png"/><Relationship Id="rId36" Type="http://schemas.openxmlformats.org/officeDocument/2006/relationships/image" Target="../media/image129.png"/><Relationship Id="rId38" Type="http://schemas.openxmlformats.org/officeDocument/2006/relationships/image" Target="../media/image132.png"/><Relationship Id="rId20" Type="http://schemas.openxmlformats.org/officeDocument/2006/relationships/image" Target="../media/image119.png"/><Relationship Id="rId22" Type="http://schemas.openxmlformats.org/officeDocument/2006/relationships/image" Target="../media/image113.png"/><Relationship Id="rId21" Type="http://schemas.openxmlformats.org/officeDocument/2006/relationships/image" Target="../media/image123.png"/><Relationship Id="rId24" Type="http://schemas.openxmlformats.org/officeDocument/2006/relationships/image" Target="../media/image20.png"/><Relationship Id="rId23" Type="http://schemas.openxmlformats.org/officeDocument/2006/relationships/image" Target="../media/image117.png"/><Relationship Id="rId26" Type="http://schemas.openxmlformats.org/officeDocument/2006/relationships/image" Target="../media/image121.png"/><Relationship Id="rId25" Type="http://schemas.openxmlformats.org/officeDocument/2006/relationships/image" Target="../media/image140.png"/><Relationship Id="rId28" Type="http://schemas.openxmlformats.org/officeDocument/2006/relationships/image" Target="../media/image118.png"/><Relationship Id="rId27" Type="http://schemas.openxmlformats.org/officeDocument/2006/relationships/image" Target="../media/image120.png"/><Relationship Id="rId29" Type="http://schemas.openxmlformats.org/officeDocument/2006/relationships/image" Target="../media/image126.png"/><Relationship Id="rId11" Type="http://schemas.openxmlformats.org/officeDocument/2006/relationships/image" Target="../media/image102.png"/><Relationship Id="rId10" Type="http://schemas.openxmlformats.org/officeDocument/2006/relationships/image" Target="../media/image114.png"/><Relationship Id="rId13" Type="http://schemas.openxmlformats.org/officeDocument/2006/relationships/image" Target="../media/image106.png"/><Relationship Id="rId12" Type="http://schemas.openxmlformats.org/officeDocument/2006/relationships/image" Target="../media/image107.jpg"/><Relationship Id="rId15" Type="http://schemas.openxmlformats.org/officeDocument/2006/relationships/image" Target="../media/image108.png"/><Relationship Id="rId14" Type="http://schemas.openxmlformats.org/officeDocument/2006/relationships/image" Target="../media/image115.png"/><Relationship Id="rId17" Type="http://schemas.openxmlformats.org/officeDocument/2006/relationships/image" Target="../media/image105.png"/><Relationship Id="rId16" Type="http://schemas.openxmlformats.org/officeDocument/2006/relationships/image" Target="../media/image112.png"/><Relationship Id="rId19" Type="http://schemas.openxmlformats.org/officeDocument/2006/relationships/image" Target="../media/image111.png"/><Relationship Id="rId18" Type="http://schemas.openxmlformats.org/officeDocument/2006/relationships/image" Target="../media/image110.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42.xml"/><Relationship Id="rId2" Type="http://schemas.openxmlformats.org/officeDocument/2006/relationships/notesSlide" Target="../notesSlides/notesSlide45.xml"/><Relationship Id="rId3" Type="http://schemas.openxmlformats.org/officeDocument/2006/relationships/image" Target="../media/image141.png"/><Relationship Id="rId4" Type="http://schemas.openxmlformats.org/officeDocument/2006/relationships/image" Target="../media/image137.png"/><Relationship Id="rId9" Type="http://schemas.openxmlformats.org/officeDocument/2006/relationships/image" Target="../media/image98.png"/><Relationship Id="rId5" Type="http://schemas.openxmlformats.org/officeDocument/2006/relationships/image" Target="../media/image131.png"/><Relationship Id="rId6" Type="http://schemas.openxmlformats.org/officeDocument/2006/relationships/image" Target="../media/image135.png"/><Relationship Id="rId7" Type="http://schemas.openxmlformats.org/officeDocument/2006/relationships/image" Target="../media/image133.png"/><Relationship Id="rId8" Type="http://schemas.openxmlformats.org/officeDocument/2006/relationships/image" Target="../media/image134.png"/><Relationship Id="rId11" Type="http://schemas.openxmlformats.org/officeDocument/2006/relationships/image" Target="../media/image118.png"/><Relationship Id="rId10" Type="http://schemas.openxmlformats.org/officeDocument/2006/relationships/image" Target="../media/image120.png"/><Relationship Id="rId13" Type="http://schemas.openxmlformats.org/officeDocument/2006/relationships/image" Target="../media/image122.png"/><Relationship Id="rId12" Type="http://schemas.openxmlformats.org/officeDocument/2006/relationships/image" Target="../media/image126.png"/><Relationship Id="rId15" Type="http://schemas.openxmlformats.org/officeDocument/2006/relationships/image" Target="../media/image132.png"/><Relationship Id="rId14" Type="http://schemas.openxmlformats.org/officeDocument/2006/relationships/image" Target="../media/image128.png"/><Relationship Id="rId16" Type="http://schemas.openxmlformats.org/officeDocument/2006/relationships/hyperlink" Target="https://the-turing-way.start.page" TargetMode="Externa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55.xml"/><Relationship Id="rId2" Type="http://schemas.openxmlformats.org/officeDocument/2006/relationships/notesSlide" Target="../notesSlides/notesSlide46.xml"/><Relationship Id="rId3" Type="http://schemas.openxmlformats.org/officeDocument/2006/relationships/image" Target="../media/image139.jpg"/><Relationship Id="rId4" Type="http://schemas.openxmlformats.org/officeDocument/2006/relationships/image" Target="../media/image146.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56.xml"/><Relationship Id="rId2" Type="http://schemas.openxmlformats.org/officeDocument/2006/relationships/notesSlide" Target="../notesSlides/notesSlide47.xml"/><Relationship Id="rId3" Type="http://schemas.openxmlformats.org/officeDocument/2006/relationships/image" Target="../media/image150.png"/><Relationship Id="rId4" Type="http://schemas.openxmlformats.org/officeDocument/2006/relationships/image" Target="../media/image144.png"/><Relationship Id="rId5" Type="http://schemas.openxmlformats.org/officeDocument/2006/relationships/image" Target="../media/image142.png"/><Relationship Id="rId6" Type="http://schemas.openxmlformats.org/officeDocument/2006/relationships/image" Target="../media/image145.png"/><Relationship Id="rId7" Type="http://schemas.openxmlformats.org/officeDocument/2006/relationships/image" Target="../media/image148.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45.xml"/><Relationship Id="rId2" Type="http://schemas.openxmlformats.org/officeDocument/2006/relationships/notesSlide" Target="../notesSlides/notesSlide48.xml"/><Relationship Id="rId3" Type="http://schemas.openxmlformats.org/officeDocument/2006/relationships/hyperlink" Target="https://doi.org/10.5281/zenodo.3332807" TargetMode="External"/><Relationship Id="rId4" Type="http://schemas.openxmlformats.org/officeDocument/2006/relationships/image" Target="../media/image143.png"/><Relationship Id="rId5" Type="http://schemas.openxmlformats.org/officeDocument/2006/relationships/image" Target="../media/image147.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49.xml"/><Relationship Id="rId3" Type="http://schemas.openxmlformats.org/officeDocument/2006/relationships/image" Target="../media/image25.png"/><Relationship Id="rId4" Type="http://schemas.openxmlformats.org/officeDocument/2006/relationships/hyperlink" Target="https://creativecommons.org/licenses/by/2.0/" TargetMode="External"/><Relationship Id="rId5" Type="http://schemas.openxmlformats.org/officeDocument/2006/relationships/hyperlink" Target="https://creativecommons.org/licenses/by/2.0/"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xml"/><Relationship Id="rId3" Type="http://schemas.openxmlformats.org/officeDocument/2006/relationships/image" Target="../media/image25.png"/><Relationship Id="rId4" Type="http://schemas.openxmlformats.org/officeDocument/2006/relationships/hyperlink" Target="https://creativecommons.org/licenses/by/2.0/" TargetMode="External"/><Relationship Id="rId5" Type="http://schemas.openxmlformats.org/officeDocument/2006/relationships/hyperlink" Target="https://creativecommons.org/licenses/by/2.0/" TargetMode="Externa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50.xml"/><Relationship Id="rId3" Type="http://schemas.openxmlformats.org/officeDocument/2006/relationships/hyperlink" Target="https://www.storybasedstrategy.org/the4thbox" TargetMode="External"/><Relationship Id="rId4" Type="http://schemas.openxmlformats.org/officeDocument/2006/relationships/hyperlink" Target="https://www.storybasedstrategy.org/the4thbox" TargetMode="External"/><Relationship Id="rId5" Type="http://schemas.openxmlformats.org/officeDocument/2006/relationships/hyperlink" Target="http://interactioninstitute.org/" TargetMode="External"/><Relationship Id="rId6" Type="http://schemas.openxmlformats.org/officeDocument/2006/relationships/hyperlink" Target="http://interactioninstitute.org/" TargetMode="External"/><Relationship Id="rId7" Type="http://schemas.openxmlformats.org/officeDocument/2006/relationships/image" Target="../media/image161.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51.xml"/><Relationship Id="rId3" Type="http://schemas.openxmlformats.org/officeDocument/2006/relationships/hyperlink" Target="https://www.storybasedstrategy.org/the4thbox" TargetMode="External"/><Relationship Id="rId4" Type="http://schemas.openxmlformats.org/officeDocument/2006/relationships/hyperlink" Target="https://www.storybasedstrategy.org/the4thbox" TargetMode="External"/><Relationship Id="rId5" Type="http://schemas.openxmlformats.org/officeDocument/2006/relationships/hyperlink" Target="http://interactioninstitute.org/" TargetMode="External"/><Relationship Id="rId6" Type="http://schemas.openxmlformats.org/officeDocument/2006/relationships/hyperlink" Target="http://interactioninstitute.org/" TargetMode="External"/><Relationship Id="rId7" Type="http://schemas.openxmlformats.org/officeDocument/2006/relationships/image" Target="../media/image161.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52.xml"/><Relationship Id="rId3" Type="http://schemas.openxmlformats.org/officeDocument/2006/relationships/image" Target="../media/image161.png"/><Relationship Id="rId4" Type="http://schemas.openxmlformats.org/officeDocument/2006/relationships/image" Target="../media/image163.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53.xml"/><Relationship Id="rId3" Type="http://schemas.openxmlformats.org/officeDocument/2006/relationships/image" Target="../media/image60.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54.xml"/><Relationship Id="rId3" Type="http://schemas.openxmlformats.org/officeDocument/2006/relationships/image" Target="../media/image60.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55.xml"/><Relationship Id="rId3" Type="http://schemas.openxmlformats.org/officeDocument/2006/relationships/image" Target="../media/image60.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56.xml"/><Relationship Id="rId3" Type="http://schemas.openxmlformats.org/officeDocument/2006/relationships/image" Target="../media/image166.png"/><Relationship Id="rId4" Type="http://schemas.openxmlformats.org/officeDocument/2006/relationships/hyperlink" Target="https://unsplash.com/@ktabori" TargetMode="Externa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7.xml"/><Relationship Id="rId3" Type="http://schemas.openxmlformats.org/officeDocument/2006/relationships/image" Target="../media/image154.png"/><Relationship Id="rId4" Type="http://schemas.openxmlformats.org/officeDocument/2006/relationships/image" Target="../media/image25.png"/><Relationship Id="rId5" Type="http://schemas.openxmlformats.org/officeDocument/2006/relationships/hyperlink" Target="https://creativecommons.org/licenses/by/2.0/" TargetMode="External"/><Relationship Id="rId6" Type="http://schemas.openxmlformats.org/officeDocument/2006/relationships/hyperlink" Target="https://creativecommons.org/licenses/by/2.0/" TargetMode="Externa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58.xml"/><Relationship Id="rId3" Type="http://schemas.openxmlformats.org/officeDocument/2006/relationships/image" Target="../media/image170.png"/><Relationship Id="rId4" Type="http://schemas.openxmlformats.org/officeDocument/2006/relationships/image" Target="../media/image25.png"/><Relationship Id="rId5" Type="http://schemas.openxmlformats.org/officeDocument/2006/relationships/hyperlink" Target="https://creativecommons.org/licenses/by/2.0/" TargetMode="External"/><Relationship Id="rId6" Type="http://schemas.openxmlformats.org/officeDocument/2006/relationships/hyperlink" Target="https://creativecommons.org/licenses/by/2.0/" TargetMode="Externa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59.xml"/><Relationship Id="rId3" Type="http://schemas.openxmlformats.org/officeDocument/2006/relationships/image" Target="../media/image170.png"/><Relationship Id="rId4" Type="http://schemas.openxmlformats.org/officeDocument/2006/relationships/image" Target="../media/image25.png"/><Relationship Id="rId5" Type="http://schemas.openxmlformats.org/officeDocument/2006/relationships/hyperlink" Target="https://creativecommons.org/licenses/by/2.0/" TargetMode="External"/><Relationship Id="rId6" Type="http://schemas.openxmlformats.org/officeDocument/2006/relationships/hyperlink" Target="https://creativecommons.org/licenses/by/2.0/"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xml"/><Relationship Id="rId3" Type="http://schemas.openxmlformats.org/officeDocument/2006/relationships/image" Target="../media/image36.jpg"/><Relationship Id="rId4" Type="http://schemas.openxmlformats.org/officeDocument/2006/relationships/image" Target="../media/image25.png"/><Relationship Id="rId5" Type="http://schemas.openxmlformats.org/officeDocument/2006/relationships/hyperlink" Target="https://creativecommons.org/licenses/by/2.0/" TargetMode="External"/><Relationship Id="rId6" Type="http://schemas.openxmlformats.org/officeDocument/2006/relationships/hyperlink" Target="https://creativecommons.org/licenses/by/2.0/" TargetMode="Externa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60.xml"/><Relationship Id="rId3" Type="http://schemas.openxmlformats.org/officeDocument/2006/relationships/image" Target="../media/image169.png"/><Relationship Id="rId4" Type="http://schemas.openxmlformats.org/officeDocument/2006/relationships/hyperlink" Target="https://unsplash.com/@iankosky" TargetMode="Externa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61.xml"/><Relationship Id="rId3" Type="http://schemas.openxmlformats.org/officeDocument/2006/relationships/image" Target="../media/image170.png"/><Relationship Id="rId4" Type="http://schemas.openxmlformats.org/officeDocument/2006/relationships/image" Target="../media/image25.png"/><Relationship Id="rId5" Type="http://schemas.openxmlformats.org/officeDocument/2006/relationships/hyperlink" Target="https://creativecommons.org/licenses/by/2.0/" TargetMode="External"/><Relationship Id="rId6" Type="http://schemas.openxmlformats.org/officeDocument/2006/relationships/hyperlink" Target="https://creativecommons.org/licenses/by/2.0/" TargetMode="Externa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62.xml"/><Relationship Id="rId3" Type="http://schemas.openxmlformats.org/officeDocument/2006/relationships/image" Target="../media/image170.png"/><Relationship Id="rId4" Type="http://schemas.openxmlformats.org/officeDocument/2006/relationships/image" Target="../media/image25.png"/><Relationship Id="rId5" Type="http://schemas.openxmlformats.org/officeDocument/2006/relationships/hyperlink" Target="https://creativecommons.org/licenses/by/2.0/" TargetMode="External"/><Relationship Id="rId6" Type="http://schemas.openxmlformats.org/officeDocument/2006/relationships/hyperlink" Target="https://creativecommons.org/licenses/by/2.0/" TargetMode="External"/><Relationship Id="rId7" Type="http://schemas.openxmlformats.org/officeDocument/2006/relationships/image" Target="../media/image51.gif"/></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63.xml"/><Relationship Id="rId3" Type="http://schemas.openxmlformats.org/officeDocument/2006/relationships/image" Target="../media/image25.png"/><Relationship Id="rId4" Type="http://schemas.openxmlformats.org/officeDocument/2006/relationships/hyperlink" Target="https://creativecommons.org/licenses/by/2.0/" TargetMode="External"/><Relationship Id="rId5" Type="http://schemas.openxmlformats.org/officeDocument/2006/relationships/hyperlink" Target="https://creativecommons.org/licenses/by/2.0/" TargetMode="Externa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4.xml"/><Relationship Id="rId3" Type="http://schemas.openxmlformats.org/officeDocument/2006/relationships/image" Target="../media/image164.pn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5.xml"/><Relationship Id="rId3" Type="http://schemas.openxmlformats.org/officeDocument/2006/relationships/image" Target="../media/image164.pn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6.xml"/><Relationship Id="rId3" Type="http://schemas.openxmlformats.org/officeDocument/2006/relationships/image" Target="../media/image155.jpg"/><Relationship Id="rId4" Type="http://schemas.openxmlformats.org/officeDocument/2006/relationships/image" Target="../media/image25.png"/><Relationship Id="rId5" Type="http://schemas.openxmlformats.org/officeDocument/2006/relationships/hyperlink" Target="https://creativecommons.org/licenses/by/2.0/" TargetMode="External"/><Relationship Id="rId6" Type="http://schemas.openxmlformats.org/officeDocument/2006/relationships/hyperlink" Target="https://creativecommons.org/licenses/by/2.0/" TargetMode="Externa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67.xml"/><Relationship Id="rId3" Type="http://schemas.openxmlformats.org/officeDocument/2006/relationships/image" Target="../media/image156.pn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68.xml"/><Relationship Id="rId3" Type="http://schemas.openxmlformats.org/officeDocument/2006/relationships/image" Target="../media/image157.jpg"/><Relationship Id="rId4" Type="http://schemas.openxmlformats.org/officeDocument/2006/relationships/hyperlink" Target="https://www.freepik.com/free-vector/flat-explorers-nature-landscape-searching-exploring-new-opportunities" TargetMode="External"/><Relationship Id="rId5" Type="http://schemas.openxmlformats.org/officeDocument/2006/relationships/image" Target="../media/image51.gif"/></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9.xml"/><Relationship Id="rId3" Type="http://schemas.openxmlformats.org/officeDocument/2006/relationships/image" Target="../media/image22.png"/><Relationship Id="rId4" Type="http://schemas.openxmlformats.org/officeDocument/2006/relationships/image" Target="../media/image17.png"/><Relationship Id="rId9" Type="http://schemas.openxmlformats.org/officeDocument/2006/relationships/image" Target="../media/image26.png"/><Relationship Id="rId5" Type="http://schemas.openxmlformats.org/officeDocument/2006/relationships/image" Target="../media/image19.png"/><Relationship Id="rId6" Type="http://schemas.openxmlformats.org/officeDocument/2006/relationships/image" Target="../media/image20.png"/><Relationship Id="rId7" Type="http://schemas.openxmlformats.org/officeDocument/2006/relationships/image" Target="../media/image23.png"/><Relationship Id="rId8" Type="http://schemas.openxmlformats.org/officeDocument/2006/relationships/image" Target="../media/image21.png"/><Relationship Id="rId11" Type="http://schemas.openxmlformats.org/officeDocument/2006/relationships/image" Target="../media/image162.png"/><Relationship Id="rId10" Type="http://schemas.openxmlformats.org/officeDocument/2006/relationships/image" Target="../media/image1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7.xml"/><Relationship Id="rId3" Type="http://schemas.openxmlformats.org/officeDocument/2006/relationships/image" Target="../media/image64.png"/><Relationship Id="rId4" Type="http://schemas.openxmlformats.org/officeDocument/2006/relationships/image" Target="../media/image25.png"/><Relationship Id="rId5" Type="http://schemas.openxmlformats.org/officeDocument/2006/relationships/hyperlink" Target="https://creativecommons.org/licenses/by/2.0/" TargetMode="External"/><Relationship Id="rId6" Type="http://schemas.openxmlformats.org/officeDocument/2006/relationships/hyperlink" Target="https://creativecommons.org/licenses/by/2.0/" TargetMode="Externa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43.xml"/><Relationship Id="rId2" Type="http://schemas.openxmlformats.org/officeDocument/2006/relationships/notesSlide" Target="../notesSlides/notesSlide70.xml"/><Relationship Id="rId3" Type="http://schemas.openxmlformats.org/officeDocument/2006/relationships/image" Target="../media/image168.pn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43.xml"/><Relationship Id="rId2" Type="http://schemas.openxmlformats.org/officeDocument/2006/relationships/notesSlide" Target="../notesSlides/notesSlide71.xml"/><Relationship Id="rId3" Type="http://schemas.openxmlformats.org/officeDocument/2006/relationships/image" Target="../media/image168.png"/><Relationship Id="rId4" Type="http://schemas.openxmlformats.org/officeDocument/2006/relationships/image" Target="../media/image51.gif"/></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49.xml"/><Relationship Id="rId2" Type="http://schemas.openxmlformats.org/officeDocument/2006/relationships/notesSlide" Target="../notesSlides/notesSlide72.xml"/><Relationship Id="rId3" Type="http://schemas.openxmlformats.org/officeDocument/2006/relationships/hyperlink" Target="http://the-turing-way.netlify.com/" TargetMode="External"/><Relationship Id="rId4" Type="http://schemas.openxmlformats.org/officeDocument/2006/relationships/hyperlink" Target="http://twitter.com/turingway" TargetMode="External"/><Relationship Id="rId9" Type="http://schemas.openxmlformats.org/officeDocument/2006/relationships/hyperlink" Target="http://github.com/open-life-science/open-life-science.github.io" TargetMode="External"/><Relationship Id="rId5" Type="http://schemas.openxmlformats.org/officeDocument/2006/relationships/hyperlink" Target="http://github.com/alan-turing-institute/the-turing-way" TargetMode="External"/><Relationship Id="rId6" Type="http://schemas.openxmlformats.org/officeDocument/2006/relationships/hyperlink" Target="https://the-turing-way.start.page" TargetMode="External"/><Relationship Id="rId7" Type="http://schemas.openxmlformats.org/officeDocument/2006/relationships/hyperlink" Target="https://openlifesci.org/" TargetMode="External"/><Relationship Id="rId8" Type="http://schemas.openxmlformats.org/officeDocument/2006/relationships/hyperlink" Target="http://twitter.com/openlifesci" TargetMode="External"/><Relationship Id="rId11" Type="http://schemas.openxmlformats.org/officeDocument/2006/relationships/hyperlink" Target="https://zenodo.org/records/13379994" TargetMode="External"/><Relationship Id="rId10" Type="http://schemas.openxmlformats.org/officeDocument/2006/relationships/hyperlink" Target="https://bit.ly/bon-2024-ms" TargetMode="Externa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73.xml"/><Relationship Id="rId3" Type="http://schemas.openxmlformats.org/officeDocument/2006/relationships/image" Target="../media/image165.jp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4.xml"/><Relationship Id="rId3" Type="http://schemas.openxmlformats.org/officeDocument/2006/relationships/hyperlink" Target="http://bit.ly/2Tynxth" TargetMode="External"/><Relationship Id="rId4" Type="http://schemas.openxmlformats.org/officeDocument/2006/relationships/hyperlink" Target="http://bit.ly/30B07Gq" TargetMode="External"/><Relationship Id="rId5" Type="http://schemas.openxmlformats.org/officeDocument/2006/relationships/hyperlink" Target="http://bit.ly/33VAFh3" TargetMode="External"/><Relationship Id="rId6" Type="http://schemas.openxmlformats.org/officeDocument/2006/relationships/hyperlink" Target="https://storyset.com/?utm_source=slidesgo_template&amp;utm_medium=referral-link&amp;utm_campaign=slidesgo_contents_of_this_template&amp;utm_term=storyset&amp;utm_content=storyset"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8.xml"/><Relationship Id="rId3" Type="http://schemas.openxmlformats.org/officeDocument/2006/relationships/image" Target="../media/image27.png"/><Relationship Id="rId4" Type="http://schemas.openxmlformats.org/officeDocument/2006/relationships/image" Target="../media/image25.png"/><Relationship Id="rId5" Type="http://schemas.openxmlformats.org/officeDocument/2006/relationships/hyperlink" Target="https://creativecommons.org/licenses/by/2.0/" TargetMode="External"/><Relationship Id="rId6" Type="http://schemas.openxmlformats.org/officeDocument/2006/relationships/hyperlink" Target="https://creativecommons.org/licenses/by/2.0/"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9.xml"/><Relationship Id="rId3" Type="http://schemas.openxmlformats.org/officeDocument/2006/relationships/image" Target="../media/image27.png"/><Relationship Id="rId4" Type="http://schemas.openxmlformats.org/officeDocument/2006/relationships/image" Target="../media/image25.png"/><Relationship Id="rId5" Type="http://schemas.openxmlformats.org/officeDocument/2006/relationships/hyperlink" Target="https://creativecommons.org/licenses/by/2.0/" TargetMode="External"/><Relationship Id="rId6" Type="http://schemas.openxmlformats.org/officeDocument/2006/relationships/hyperlink" Target="https://creativecommons.org/licenses/by/2.0/" TargetMode="External"/><Relationship Id="rId7" Type="http://schemas.openxmlformats.org/officeDocument/2006/relationships/image" Target="../media/image51.gif"/></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95" name="Shape 2095"/>
        <p:cNvGrpSpPr/>
        <p:nvPr/>
      </p:nvGrpSpPr>
      <p:grpSpPr>
        <a:xfrm>
          <a:off x="0" y="0"/>
          <a:ext cx="0" cy="0"/>
          <a:chOff x="0" y="0"/>
          <a:chExt cx="0" cy="0"/>
        </a:xfrm>
      </p:grpSpPr>
      <p:sp>
        <p:nvSpPr>
          <p:cNvPr id="2096" name="Google Shape;2096;p151"/>
          <p:cNvSpPr txBox="1"/>
          <p:nvPr>
            <p:ph type="ctrTitle"/>
          </p:nvPr>
        </p:nvSpPr>
        <p:spPr>
          <a:xfrm>
            <a:off x="769650" y="1732025"/>
            <a:ext cx="7604700" cy="12165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sz="4400"/>
              <a:t>O</a:t>
            </a:r>
            <a:r>
              <a:rPr lang="en" sz="4400"/>
              <a:t>pen science fundamentals for Bioinformatics </a:t>
            </a:r>
            <a:endParaRPr sz="4400"/>
          </a:p>
          <a:p>
            <a:pPr indent="0" lvl="0" marL="0" rtl="0" algn="ctr">
              <a:spcBef>
                <a:spcPts val="0"/>
              </a:spcBef>
              <a:spcAft>
                <a:spcPts val="0"/>
              </a:spcAft>
              <a:buNone/>
            </a:pPr>
            <a:r>
              <a:rPr b="0" lang="en" sz="2400"/>
              <a:t>(and any field)</a:t>
            </a:r>
            <a:endParaRPr b="0" sz="2400"/>
          </a:p>
        </p:txBody>
      </p:sp>
      <p:sp>
        <p:nvSpPr>
          <p:cNvPr id="2097" name="Google Shape;2097;p151"/>
          <p:cNvSpPr txBox="1"/>
          <p:nvPr>
            <p:ph idx="1" type="subTitle"/>
          </p:nvPr>
        </p:nvSpPr>
        <p:spPr>
          <a:xfrm>
            <a:off x="2003250" y="3031625"/>
            <a:ext cx="5625900" cy="792600"/>
          </a:xfrm>
          <a:prstGeom prst="rect">
            <a:avLst/>
          </a:prstGeom>
        </p:spPr>
        <p:txBody>
          <a:bodyPr anchorCtr="0" anchor="t" bIns="91425" lIns="91425" spcFirstLastPara="1" rIns="91425" wrap="square" tIns="91425">
            <a:noAutofit/>
          </a:bodyPr>
          <a:lstStyle/>
          <a:p>
            <a:pPr indent="0" lvl="0" marL="0" rtl="0" algn="ctr">
              <a:lnSpc>
                <a:spcPct val="150000"/>
              </a:lnSpc>
              <a:spcBef>
                <a:spcPts val="0"/>
              </a:spcBef>
              <a:spcAft>
                <a:spcPts val="0"/>
              </a:spcAft>
              <a:buNone/>
            </a:pPr>
            <a:r>
              <a:rPr lang="en" sz="2300"/>
              <a:t>Malvika Sharan </a:t>
            </a:r>
            <a:r>
              <a:rPr lang="en" sz="2000">
                <a:solidFill>
                  <a:schemeClr val="accent2"/>
                </a:solidFill>
              </a:rPr>
              <a:t>Connect @malvikasharan</a:t>
            </a:r>
            <a:endParaRPr sz="2000">
              <a:solidFill>
                <a:schemeClr val="accent2"/>
              </a:solidFill>
            </a:endParaRPr>
          </a:p>
          <a:p>
            <a:pPr indent="0" lvl="0" marL="0" rtl="0" algn="ctr">
              <a:lnSpc>
                <a:spcPct val="150000"/>
              </a:lnSpc>
              <a:spcBef>
                <a:spcPts val="0"/>
              </a:spcBef>
              <a:spcAft>
                <a:spcPts val="0"/>
              </a:spcAft>
              <a:buNone/>
            </a:pPr>
            <a:r>
              <a:rPr lang="en" sz="2000">
                <a:solidFill>
                  <a:schemeClr val="accent2"/>
                </a:solidFill>
              </a:rPr>
              <a:t>15 August 2024</a:t>
            </a:r>
            <a:endParaRPr sz="2000">
              <a:solidFill>
                <a:schemeClr val="accent2"/>
              </a:solidFill>
            </a:endParaRPr>
          </a:p>
        </p:txBody>
      </p:sp>
      <p:pic>
        <p:nvPicPr>
          <p:cNvPr id="2098" name="Google Shape;2098;p151"/>
          <p:cNvPicPr preferRelativeResize="0"/>
          <p:nvPr/>
        </p:nvPicPr>
        <p:blipFill>
          <a:blip r:embed="rId3">
            <a:alphaModFix/>
          </a:blip>
          <a:stretch>
            <a:fillRect/>
          </a:stretch>
        </p:blipFill>
        <p:spPr>
          <a:xfrm>
            <a:off x="3118338" y="4521900"/>
            <a:ext cx="811631" cy="285900"/>
          </a:xfrm>
          <a:prstGeom prst="rect">
            <a:avLst/>
          </a:prstGeom>
          <a:noFill/>
          <a:ln>
            <a:noFill/>
          </a:ln>
        </p:spPr>
      </p:pic>
      <p:sp>
        <p:nvSpPr>
          <p:cNvPr id="2099" name="Google Shape;2099;p151"/>
          <p:cNvSpPr txBox="1"/>
          <p:nvPr/>
        </p:nvSpPr>
        <p:spPr>
          <a:xfrm>
            <a:off x="3986313" y="4410300"/>
            <a:ext cx="2797500" cy="397500"/>
          </a:xfrm>
          <a:prstGeom prst="rect">
            <a:avLst/>
          </a:prstGeom>
          <a:solidFill>
            <a:srgbClr val="FFFFFF">
              <a:alpha val="69270"/>
            </a:srgbClr>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000">
                <a:latin typeface="Raleway"/>
                <a:ea typeface="Raleway"/>
                <a:cs typeface="Raleway"/>
                <a:sym typeface="Raleway"/>
              </a:rPr>
              <a:t>This work is licensed under a</a:t>
            </a:r>
            <a:r>
              <a:rPr lang="en" sz="1000">
                <a:uFill>
                  <a:noFill/>
                </a:uFill>
                <a:latin typeface="Raleway"/>
                <a:ea typeface="Raleway"/>
                <a:cs typeface="Raleway"/>
                <a:sym typeface="Raleway"/>
                <a:hlinkClick r:id="rId4"/>
              </a:rPr>
              <a:t> </a:t>
            </a:r>
            <a:r>
              <a:rPr lang="en" sz="1000" u="sng">
                <a:solidFill>
                  <a:srgbClr val="01AFD1"/>
                </a:solidFill>
                <a:latin typeface="Raleway"/>
                <a:ea typeface="Raleway"/>
                <a:cs typeface="Raleway"/>
                <a:sym typeface="Raleway"/>
                <a:hlinkClick r:id="rId5">
                  <a:extLst>
                    <a:ext uri="{A12FA001-AC4F-418D-AE19-62706E023703}">
                      <ahyp:hlinkClr val="tx"/>
                    </a:ext>
                  </a:extLst>
                </a:hlinkClick>
              </a:rPr>
              <a:t>Creative Commons Attribution 4.0 Generic License</a:t>
            </a:r>
            <a:endParaRPr sz="1300">
              <a:latin typeface="Raleway"/>
              <a:ea typeface="Raleway"/>
              <a:cs typeface="Raleway"/>
              <a:sym typeface="Raleway"/>
            </a:endParaRPr>
          </a:p>
        </p:txBody>
      </p:sp>
      <p:sp>
        <p:nvSpPr>
          <p:cNvPr id="2100" name="Google Shape;2100;p151"/>
          <p:cNvSpPr txBox="1"/>
          <p:nvPr/>
        </p:nvSpPr>
        <p:spPr>
          <a:xfrm>
            <a:off x="0" y="4598100"/>
            <a:ext cx="9199500" cy="546900"/>
          </a:xfrm>
          <a:prstGeom prst="rect">
            <a:avLst/>
          </a:prstGeom>
          <a:noFill/>
          <a:ln>
            <a:noFill/>
          </a:ln>
        </p:spPr>
        <p:txBody>
          <a:bodyPr anchorCtr="0" anchor="t" bIns="91425" lIns="91425" spcFirstLastPara="1" rIns="91425" wrap="square" tIns="91425">
            <a:spAutoFit/>
          </a:bodyPr>
          <a:lstStyle/>
          <a:p>
            <a:pPr indent="0" lvl="0" marL="0" rtl="0" algn="ctr">
              <a:lnSpc>
                <a:spcPct val="114000"/>
              </a:lnSpc>
              <a:spcBef>
                <a:spcPts val="0"/>
              </a:spcBef>
              <a:spcAft>
                <a:spcPts val="0"/>
              </a:spcAft>
              <a:buNone/>
            </a:pPr>
            <a:r>
              <a:t/>
            </a:r>
            <a:endParaRPr sz="1100">
              <a:solidFill>
                <a:schemeClr val="accent2"/>
              </a:solidFill>
              <a:latin typeface="Ubuntu"/>
              <a:ea typeface="Ubuntu"/>
              <a:cs typeface="Ubuntu"/>
              <a:sym typeface="Ubuntu"/>
            </a:endParaRPr>
          </a:p>
          <a:p>
            <a:pPr indent="0" lvl="0" marL="0" rtl="0" algn="ctr">
              <a:lnSpc>
                <a:spcPct val="114000"/>
              </a:lnSpc>
              <a:spcBef>
                <a:spcPts val="0"/>
              </a:spcBef>
              <a:spcAft>
                <a:spcPts val="0"/>
              </a:spcAft>
              <a:buNone/>
            </a:pPr>
            <a:r>
              <a:rPr lang="en" sz="1100">
                <a:solidFill>
                  <a:schemeClr val="accent2"/>
                </a:solidFill>
                <a:latin typeface="Ubuntu"/>
                <a:ea typeface="Ubuntu"/>
                <a:cs typeface="Ubuntu"/>
                <a:sym typeface="Ubuntu"/>
              </a:rPr>
              <a:t>Short link: </a:t>
            </a:r>
            <a:r>
              <a:rPr lang="en" sz="1100" u="sng">
                <a:solidFill>
                  <a:schemeClr val="hlink"/>
                </a:solidFill>
                <a:latin typeface="Ubuntu"/>
                <a:ea typeface="Ubuntu"/>
                <a:cs typeface="Ubuntu"/>
                <a:sym typeface="Ubuntu"/>
                <a:hlinkClick r:id="rId6"/>
              </a:rPr>
              <a:t>https://bit.ly/bon-2024-ms</a:t>
            </a:r>
            <a:r>
              <a:rPr lang="en" sz="1100">
                <a:solidFill>
                  <a:schemeClr val="accent2"/>
                </a:solidFill>
                <a:latin typeface="Ubuntu"/>
                <a:ea typeface="Ubuntu"/>
                <a:cs typeface="Ubuntu"/>
                <a:sym typeface="Ubuntu"/>
              </a:rPr>
              <a:t>, Zenodo link: </a:t>
            </a:r>
            <a:r>
              <a:rPr lang="en" sz="1100" u="sng">
                <a:solidFill>
                  <a:schemeClr val="hlink"/>
                </a:solidFill>
                <a:latin typeface="Ubuntu"/>
                <a:ea typeface="Ubuntu"/>
                <a:cs typeface="Ubuntu"/>
                <a:sym typeface="Ubuntu"/>
                <a:hlinkClick r:id="rId7"/>
              </a:rPr>
              <a:t>https://zenodo.org/records/13379994</a:t>
            </a:r>
            <a:r>
              <a:rPr lang="en" sz="1100">
                <a:solidFill>
                  <a:schemeClr val="accent2"/>
                </a:solidFill>
                <a:latin typeface="Ubuntu"/>
                <a:ea typeface="Ubuntu"/>
                <a:cs typeface="Ubuntu"/>
                <a:sym typeface="Ubuntu"/>
              </a:rPr>
              <a:t> </a:t>
            </a:r>
            <a:endParaRPr sz="1100">
              <a:solidFill>
                <a:schemeClr val="accent2"/>
              </a:solidFill>
              <a:latin typeface="Ubuntu"/>
              <a:ea typeface="Ubuntu"/>
              <a:cs typeface="Ubuntu"/>
              <a:sym typeface="Ubuntu"/>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57" name="Shape 2257"/>
        <p:cNvGrpSpPr/>
        <p:nvPr/>
      </p:nvGrpSpPr>
      <p:grpSpPr>
        <a:xfrm>
          <a:off x="0" y="0"/>
          <a:ext cx="0" cy="0"/>
          <a:chOff x="0" y="0"/>
          <a:chExt cx="0" cy="0"/>
        </a:xfrm>
      </p:grpSpPr>
      <p:pic>
        <p:nvPicPr>
          <p:cNvPr id="2258" name="Google Shape;2258;p160"/>
          <p:cNvPicPr preferRelativeResize="0"/>
          <p:nvPr/>
        </p:nvPicPr>
        <p:blipFill>
          <a:blip r:embed="rId3">
            <a:alphaModFix/>
          </a:blip>
          <a:stretch>
            <a:fillRect/>
          </a:stretch>
        </p:blipFill>
        <p:spPr>
          <a:xfrm>
            <a:off x="36525" y="72175"/>
            <a:ext cx="4792395" cy="4475174"/>
          </a:xfrm>
          <a:prstGeom prst="rect">
            <a:avLst/>
          </a:prstGeom>
          <a:noFill/>
          <a:ln>
            <a:noFill/>
          </a:ln>
        </p:spPr>
      </p:pic>
      <p:sp>
        <p:nvSpPr>
          <p:cNvPr id="2259" name="Google Shape;2259;p160"/>
          <p:cNvSpPr txBox="1"/>
          <p:nvPr/>
        </p:nvSpPr>
        <p:spPr>
          <a:xfrm>
            <a:off x="0" y="4547350"/>
            <a:ext cx="7701900" cy="548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 sz="1100">
                <a:solidFill>
                  <a:schemeClr val="accent2"/>
                </a:solidFill>
              </a:rPr>
              <a:t>-Toward a UNESCO Recommendation on Open Science: Canadian Commission for UNESCO By Ella Chan, Dick Bourgeois-Doyle, Michael Donaldson, and Eleanor Haine-BennettOttawa, Canada, April 2020, 2021</a:t>
            </a:r>
            <a:endParaRPr sz="1100">
              <a:solidFill>
                <a:schemeClr val="accent2"/>
              </a:solidFill>
            </a:endParaRPr>
          </a:p>
        </p:txBody>
      </p:sp>
      <p:sp>
        <p:nvSpPr>
          <p:cNvPr id="2260" name="Google Shape;2260;p160"/>
          <p:cNvSpPr txBox="1"/>
          <p:nvPr/>
        </p:nvSpPr>
        <p:spPr>
          <a:xfrm>
            <a:off x="3784500" y="506950"/>
            <a:ext cx="802200" cy="507900"/>
          </a:xfrm>
          <a:prstGeom prst="rect">
            <a:avLst/>
          </a:prstGeom>
          <a:noFill/>
          <a:ln>
            <a:noFill/>
          </a:ln>
        </p:spPr>
        <p:txBody>
          <a:bodyPr anchorCtr="0" anchor="t" bIns="91425" lIns="91425" spcFirstLastPara="1" rIns="91425" wrap="square" tIns="91425">
            <a:spAutoFit/>
          </a:bodyPr>
          <a:lstStyle/>
          <a:p>
            <a:pPr indent="0" lvl="0" marL="0" rtl="0" algn="l">
              <a:lnSpc>
                <a:spcPct val="100000"/>
              </a:lnSpc>
              <a:spcBef>
                <a:spcPts val="0"/>
              </a:spcBef>
              <a:spcAft>
                <a:spcPts val="0"/>
              </a:spcAft>
              <a:buNone/>
            </a:pPr>
            <a:r>
              <a:rPr b="1" lang="en" sz="700">
                <a:solidFill>
                  <a:srgbClr val="C00000"/>
                </a:solidFill>
              </a:rPr>
              <a:t>Openness of</a:t>
            </a:r>
            <a:endParaRPr b="1" sz="700">
              <a:solidFill>
                <a:srgbClr val="C00000"/>
              </a:solidFill>
            </a:endParaRPr>
          </a:p>
          <a:p>
            <a:pPr indent="0" lvl="0" marL="0" rtl="0" algn="l">
              <a:lnSpc>
                <a:spcPct val="100000"/>
              </a:lnSpc>
              <a:spcBef>
                <a:spcPts val="0"/>
              </a:spcBef>
              <a:spcAft>
                <a:spcPts val="0"/>
              </a:spcAft>
              <a:buNone/>
            </a:pPr>
            <a:r>
              <a:rPr b="1" lang="en" sz="700">
                <a:solidFill>
                  <a:srgbClr val="C00000"/>
                </a:solidFill>
              </a:rPr>
              <a:t>diversity of</a:t>
            </a:r>
            <a:endParaRPr b="1" sz="700">
              <a:solidFill>
                <a:srgbClr val="C00000"/>
              </a:solidFill>
            </a:endParaRPr>
          </a:p>
          <a:p>
            <a:pPr indent="0" lvl="0" marL="0" rtl="0" algn="l">
              <a:lnSpc>
                <a:spcPct val="100000"/>
              </a:lnSpc>
              <a:spcBef>
                <a:spcPts val="0"/>
              </a:spcBef>
              <a:spcAft>
                <a:spcPts val="0"/>
              </a:spcAft>
              <a:buNone/>
            </a:pPr>
            <a:r>
              <a:rPr b="1" lang="en" sz="700">
                <a:solidFill>
                  <a:srgbClr val="C00000"/>
                </a:solidFill>
              </a:rPr>
              <a:t> knowledge</a:t>
            </a:r>
            <a:endParaRPr b="1" sz="700">
              <a:solidFill>
                <a:srgbClr val="C00000"/>
              </a:solidFill>
            </a:endParaRPr>
          </a:p>
        </p:txBody>
      </p:sp>
      <p:sp>
        <p:nvSpPr>
          <p:cNvPr id="2261" name="Google Shape;2261;p160"/>
          <p:cNvSpPr txBox="1"/>
          <p:nvPr>
            <p:ph idx="1" type="subTitle"/>
          </p:nvPr>
        </p:nvSpPr>
        <p:spPr>
          <a:xfrm>
            <a:off x="5061725" y="1014850"/>
            <a:ext cx="3527100" cy="1987500"/>
          </a:xfrm>
          <a:prstGeom prst="rect">
            <a:avLst/>
          </a:prstGeom>
        </p:spPr>
        <p:txBody>
          <a:bodyPr anchorCtr="0" anchor="t" bIns="91425" lIns="91425" spcFirstLastPara="1" rIns="91425" wrap="square" tIns="91425">
            <a:noAutofit/>
          </a:bodyPr>
          <a:lstStyle/>
          <a:p>
            <a:pPr indent="0" lvl="0" marL="0" rtl="0" algn="l">
              <a:lnSpc>
                <a:spcPct val="100000"/>
              </a:lnSpc>
              <a:spcBef>
                <a:spcPts val="0"/>
              </a:spcBef>
              <a:spcAft>
                <a:spcPts val="0"/>
              </a:spcAft>
              <a:buNone/>
            </a:pPr>
            <a:r>
              <a:rPr b="0" lang="en">
                <a:solidFill>
                  <a:schemeClr val="dk1"/>
                </a:solidFill>
              </a:rPr>
              <a:t>Resources that can been read, reused, modified and distributed by anyone</a:t>
            </a:r>
            <a:r>
              <a:rPr b="0" lang="en"/>
              <a:t> </a:t>
            </a:r>
            <a:r>
              <a:rPr b="0" lang="en">
                <a:solidFill>
                  <a:schemeClr val="lt1"/>
                </a:solidFill>
              </a:rPr>
              <a:t>without any cost or access barriers</a:t>
            </a:r>
            <a:r>
              <a:rPr b="0" lang="en"/>
              <a:t>.</a:t>
            </a:r>
            <a:endParaRPr b="0"/>
          </a:p>
          <a:p>
            <a:pPr indent="0" lvl="0" marL="0" rtl="0" algn="l">
              <a:lnSpc>
                <a:spcPct val="100000"/>
              </a:lnSpc>
              <a:spcBef>
                <a:spcPts val="0"/>
              </a:spcBef>
              <a:spcAft>
                <a:spcPts val="0"/>
              </a:spcAft>
              <a:buNone/>
            </a:pPr>
            <a:r>
              <a:t/>
            </a:r>
            <a:endParaRPr b="0"/>
          </a:p>
          <a:p>
            <a:pPr indent="0" lvl="0" marL="0" rtl="0" algn="l">
              <a:spcBef>
                <a:spcPts val="0"/>
              </a:spcBef>
              <a:spcAft>
                <a:spcPts val="0"/>
              </a:spcAft>
              <a:buNone/>
            </a:pPr>
            <a:r>
              <a:rPr b="0" lang="en">
                <a:solidFill>
                  <a:schemeClr val="dk1"/>
                </a:solidFill>
              </a:rPr>
              <a:t>Improves</a:t>
            </a:r>
            <a:r>
              <a:rPr b="0" lang="en"/>
              <a:t> transparency and collaboration</a:t>
            </a:r>
            <a:r>
              <a:rPr b="0" lang="en">
                <a:solidFill>
                  <a:schemeClr val="dk1"/>
                </a:solidFill>
              </a:rPr>
              <a:t> with users, researchers and contributors.</a:t>
            </a:r>
            <a:endParaRPr b="0"/>
          </a:p>
          <a:p>
            <a:pPr indent="0" lvl="0" marL="0" rtl="0" algn="l">
              <a:lnSpc>
                <a:spcPct val="100000"/>
              </a:lnSpc>
              <a:spcBef>
                <a:spcPts val="0"/>
              </a:spcBef>
              <a:spcAft>
                <a:spcPts val="0"/>
              </a:spcAft>
              <a:buNone/>
            </a:pPr>
            <a:r>
              <a:t/>
            </a:r>
            <a:endParaRPr b="0"/>
          </a:p>
          <a:p>
            <a:pPr indent="0" lvl="0" marL="0" rtl="0" algn="l">
              <a:lnSpc>
                <a:spcPct val="100000"/>
              </a:lnSpc>
              <a:spcBef>
                <a:spcPts val="0"/>
              </a:spcBef>
              <a:spcAft>
                <a:spcPts val="0"/>
              </a:spcAft>
              <a:buNone/>
            </a:pPr>
            <a:r>
              <a:t/>
            </a:r>
            <a:endParaRPr b="0"/>
          </a:p>
        </p:txBody>
      </p:sp>
      <p:sp>
        <p:nvSpPr>
          <p:cNvPr id="2262" name="Google Shape;2262;p160"/>
          <p:cNvSpPr/>
          <p:nvPr/>
        </p:nvSpPr>
        <p:spPr>
          <a:xfrm>
            <a:off x="1185600" y="284050"/>
            <a:ext cx="718200" cy="992400"/>
          </a:xfrm>
          <a:prstGeom prst="roundRect">
            <a:avLst>
              <a:gd fmla="val 16667" name="adj"/>
            </a:avLst>
          </a:prstGeom>
          <a:noFill/>
          <a:ln cap="flat" cmpd="sng" w="2857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lt1"/>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2267" name="Shape 2267"/>
        <p:cNvGrpSpPr/>
        <p:nvPr/>
      </p:nvGrpSpPr>
      <p:grpSpPr>
        <a:xfrm>
          <a:off x="0" y="0"/>
          <a:ext cx="0" cy="0"/>
          <a:chOff x="0" y="0"/>
          <a:chExt cx="0" cy="0"/>
        </a:xfrm>
      </p:grpSpPr>
      <p:sp>
        <p:nvSpPr>
          <p:cNvPr id="2268" name="Google Shape;2268;p161"/>
          <p:cNvSpPr txBox="1"/>
          <p:nvPr>
            <p:ph type="title"/>
          </p:nvPr>
        </p:nvSpPr>
        <p:spPr>
          <a:xfrm>
            <a:off x="431800" y="2451000"/>
            <a:ext cx="4834800" cy="571500"/>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rgbClr val="FF9300"/>
              </a:buClr>
              <a:buSzPts val="3778"/>
              <a:buFont typeface="Arial"/>
              <a:buNone/>
            </a:pPr>
            <a:r>
              <a:rPr lang="en" sz="2600">
                <a:solidFill>
                  <a:srgbClr val="2D9586"/>
                </a:solidFill>
              </a:rPr>
              <a:t>Science including scientific errors have real world effects</a:t>
            </a:r>
            <a:endParaRPr sz="2600">
              <a:solidFill>
                <a:srgbClr val="2D9586"/>
              </a:solidFill>
            </a:endParaRPr>
          </a:p>
        </p:txBody>
      </p:sp>
      <p:sp>
        <p:nvSpPr>
          <p:cNvPr id="2269" name="Google Shape;2269;p161"/>
          <p:cNvSpPr txBox="1"/>
          <p:nvPr>
            <p:ph idx="1" type="body"/>
          </p:nvPr>
        </p:nvSpPr>
        <p:spPr>
          <a:xfrm>
            <a:off x="434175" y="1096398"/>
            <a:ext cx="5220000" cy="954300"/>
          </a:xfrm>
          <a:prstGeom prst="rect">
            <a:avLst/>
          </a:prstGeom>
          <a:noFill/>
          <a:ln>
            <a:noFill/>
          </a:ln>
        </p:spPr>
        <p:txBody>
          <a:bodyPr anchorCtr="0" anchor="t" bIns="0" lIns="0" spcFirstLastPara="1" rIns="0" wrap="square" tIns="0">
            <a:normAutofit/>
          </a:bodyPr>
          <a:lstStyle/>
          <a:p>
            <a:pPr indent="0" lvl="0" marL="0" rtl="0" algn="l">
              <a:lnSpc>
                <a:spcPct val="125000"/>
              </a:lnSpc>
              <a:spcBef>
                <a:spcPts val="0"/>
              </a:spcBef>
              <a:spcAft>
                <a:spcPts val="0"/>
              </a:spcAft>
              <a:buClr>
                <a:schemeClr val="lt1"/>
              </a:buClr>
              <a:buSzPts val="2400"/>
              <a:buNone/>
            </a:pPr>
            <a:r>
              <a:rPr i="1" lang="en" sz="2400"/>
              <a:t>We	</a:t>
            </a:r>
            <a:r>
              <a:rPr i="1" lang="en" sz="2400"/>
              <a:t> have an obligation to consider the validity and impact our work.</a:t>
            </a:r>
            <a:endParaRPr/>
          </a:p>
        </p:txBody>
      </p:sp>
      <p:sp>
        <p:nvSpPr>
          <p:cNvPr id="2270" name="Google Shape;2270;p161"/>
          <p:cNvSpPr txBox="1"/>
          <p:nvPr>
            <p:ph idx="4294967295" type="body"/>
          </p:nvPr>
        </p:nvSpPr>
        <p:spPr>
          <a:xfrm>
            <a:off x="0" y="4279900"/>
            <a:ext cx="9144000" cy="863700"/>
          </a:xfrm>
          <a:prstGeom prst="rect">
            <a:avLst/>
          </a:prstGeom>
          <a:noFill/>
          <a:ln>
            <a:noFill/>
          </a:ln>
        </p:spPr>
        <p:txBody>
          <a:bodyPr anchorCtr="0" anchor="b" bIns="72000" lIns="0" spcFirstLastPara="1" rIns="108000" wrap="square" tIns="0">
            <a:noAutofit/>
          </a:bodyPr>
          <a:lstStyle/>
          <a:p>
            <a:pPr indent="0" lvl="0" marL="0" rtl="0" algn="r">
              <a:lnSpc>
                <a:spcPct val="114000"/>
              </a:lnSpc>
              <a:spcBef>
                <a:spcPts val="0"/>
              </a:spcBef>
              <a:spcAft>
                <a:spcPts val="0"/>
              </a:spcAft>
              <a:buClr>
                <a:schemeClr val="lt1"/>
              </a:buClr>
              <a:buSzPts val="1400"/>
              <a:buNone/>
            </a:pPr>
            <a:r>
              <a:rPr lang="en" sz="1200">
                <a:solidFill>
                  <a:schemeClr val="accent2"/>
                </a:solidFill>
              </a:rPr>
              <a:t>CC-BY 4.0, https://the-turing-way.netlify.app/ethical-research/ethical-research.html, DOI: </a:t>
            </a:r>
            <a:r>
              <a:rPr lang="en" sz="1100">
                <a:solidFill>
                  <a:schemeClr val="accent2"/>
                </a:solidFill>
              </a:rPr>
              <a:t>10.5281/zenodo.7692516</a:t>
            </a:r>
            <a:endParaRPr sz="1200">
              <a:solidFill>
                <a:schemeClr val="accent2"/>
              </a:solidFill>
            </a:endParaRPr>
          </a:p>
        </p:txBody>
      </p:sp>
      <p:pic>
        <p:nvPicPr>
          <p:cNvPr descr="An illustration of a wooden judge hammer labeled with law is hitting a plank labeled with ethics with a quotation &quot;consider necessary restriction around sharing different types of data&quot;" id="2271" name="Google Shape;2271;p161"/>
          <p:cNvPicPr preferRelativeResize="0"/>
          <p:nvPr/>
        </p:nvPicPr>
        <p:blipFill rotWithShape="1">
          <a:blip r:embed="rId3">
            <a:alphaModFix/>
          </a:blip>
          <a:srcRect b="-20904" l="0" r="0" t="0"/>
          <a:stretch/>
        </p:blipFill>
        <p:spPr>
          <a:xfrm>
            <a:off x="5651872" y="10"/>
            <a:ext cx="3491115" cy="4573587"/>
          </a:xfrm>
          <a:custGeom>
            <a:rect b="b" l="l" r="r" t="t"/>
            <a:pathLst>
              <a:path extrusionOk="0" h="4573587" w="3608388">
                <a:moveTo>
                  <a:pt x="1682750" y="0"/>
                </a:moveTo>
                <a:lnTo>
                  <a:pt x="3606800" y="0"/>
                </a:lnTo>
                <a:cubicBezTo>
                  <a:pt x="3608917" y="1365779"/>
                  <a:pt x="3606271" y="3207808"/>
                  <a:pt x="3608388" y="4573587"/>
                </a:cubicBezTo>
                <a:lnTo>
                  <a:pt x="0" y="2014537"/>
                </a:lnTo>
                <a:lnTo>
                  <a:pt x="1682750" y="0"/>
                </a:lnTo>
                <a:close/>
              </a:path>
            </a:pathLst>
          </a:custGeom>
          <a:solidFill>
            <a:srgbClr val="FFFFFF"/>
          </a:solid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2276" name="Shape 2276"/>
        <p:cNvGrpSpPr/>
        <p:nvPr/>
      </p:nvGrpSpPr>
      <p:grpSpPr>
        <a:xfrm>
          <a:off x="0" y="0"/>
          <a:ext cx="0" cy="0"/>
          <a:chOff x="0" y="0"/>
          <a:chExt cx="0" cy="0"/>
        </a:xfrm>
      </p:grpSpPr>
      <p:sp>
        <p:nvSpPr>
          <p:cNvPr id="2277" name="Google Shape;2277;p162"/>
          <p:cNvSpPr txBox="1"/>
          <p:nvPr>
            <p:ph idx="4294967295" type="body"/>
          </p:nvPr>
        </p:nvSpPr>
        <p:spPr>
          <a:xfrm>
            <a:off x="431800" y="411163"/>
            <a:ext cx="8280300" cy="7014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lt1"/>
              </a:buClr>
              <a:buSzPts val="3400"/>
              <a:buNone/>
            </a:pPr>
            <a:r>
              <a:rPr lang="en" sz="2600"/>
              <a:t>Scientific e</a:t>
            </a:r>
            <a:r>
              <a:rPr lang="en" sz="2600"/>
              <a:t>rrors have real world effects</a:t>
            </a:r>
            <a:endParaRPr sz="2600"/>
          </a:p>
        </p:txBody>
      </p:sp>
      <p:pic>
        <p:nvPicPr>
          <p:cNvPr id="2278" name="Google Shape;2278;p162"/>
          <p:cNvPicPr preferRelativeResize="0"/>
          <p:nvPr/>
        </p:nvPicPr>
        <p:blipFill rotWithShape="1">
          <a:blip r:embed="rId3">
            <a:alphaModFix/>
          </a:blip>
          <a:srcRect b="0" l="0" r="0" t="0"/>
          <a:stretch/>
        </p:blipFill>
        <p:spPr>
          <a:xfrm>
            <a:off x="589500" y="969025"/>
            <a:ext cx="3350200" cy="3310675"/>
          </a:xfrm>
          <a:prstGeom prst="rect">
            <a:avLst/>
          </a:prstGeom>
          <a:noFill/>
          <a:ln>
            <a:noFill/>
          </a:ln>
        </p:spPr>
      </p:pic>
      <p:sp>
        <p:nvSpPr>
          <p:cNvPr id="2279" name="Google Shape;2279;p162"/>
          <p:cNvSpPr txBox="1"/>
          <p:nvPr/>
        </p:nvSpPr>
        <p:spPr>
          <a:xfrm>
            <a:off x="0" y="4302175"/>
            <a:ext cx="4572000" cy="841200"/>
          </a:xfrm>
          <a:prstGeom prst="rect">
            <a:avLst/>
          </a:prstGeom>
          <a:noFill/>
          <a:ln>
            <a:noFill/>
          </a:ln>
        </p:spPr>
        <p:txBody>
          <a:bodyPr anchorCtr="0" anchor="b" bIns="72000" lIns="108000" spcFirstLastPara="1" rIns="0" wrap="square" tIns="0">
            <a:noAutofit/>
          </a:bodyPr>
          <a:lstStyle/>
          <a:p>
            <a:pPr indent="0" lvl="0" marL="0" marR="0" rtl="0" algn="l">
              <a:spcBef>
                <a:spcPts val="0"/>
              </a:spcBef>
              <a:spcAft>
                <a:spcPts val="0"/>
              </a:spcAft>
              <a:buNone/>
            </a:pPr>
            <a:r>
              <a:rPr lang="en" sz="1100" u="sng">
                <a:solidFill>
                  <a:srgbClr val="FFC000"/>
                </a:solidFill>
                <a:latin typeface="Arial"/>
                <a:ea typeface="Arial"/>
                <a:cs typeface="Arial"/>
                <a:sym typeface="Arial"/>
                <a:hlinkClick r:id="rId4">
                  <a:extLst>
                    <a:ext uri="{A12FA001-AC4F-418D-AE19-62706E023703}">
                      <ahyp:hlinkClr val="tx"/>
                    </a:ext>
                  </a:extLst>
                </a:hlinkClick>
              </a:rPr>
              <a:t>https://statmodeling.stat.columbia.edu/2013/04/16/memo-to-reinhart-and-rogoff-i-think-its-best-to-admit-your-errors-and-go-on-from-there</a:t>
            </a:r>
            <a:r>
              <a:rPr lang="en" sz="1100">
                <a:solidFill>
                  <a:srgbClr val="FFC000"/>
                </a:solidFill>
                <a:latin typeface="Arial"/>
                <a:ea typeface="Arial"/>
                <a:cs typeface="Arial"/>
                <a:sym typeface="Arial"/>
              </a:rPr>
              <a:t> </a:t>
            </a:r>
            <a:endParaRPr sz="1100">
              <a:solidFill>
                <a:srgbClr val="FFC000"/>
              </a:solidFill>
            </a:endParaRPr>
          </a:p>
          <a:p>
            <a:pPr indent="0" lvl="0" marL="0" marR="0" rtl="0" algn="l">
              <a:spcBef>
                <a:spcPts val="0"/>
              </a:spcBef>
              <a:spcAft>
                <a:spcPts val="0"/>
              </a:spcAft>
              <a:buNone/>
            </a:pPr>
            <a:r>
              <a:rPr lang="en" sz="1100" u="sng">
                <a:solidFill>
                  <a:srgbClr val="FFC000"/>
                </a:solidFill>
                <a:latin typeface="Arial"/>
                <a:ea typeface="Arial"/>
                <a:cs typeface="Arial"/>
                <a:sym typeface="Arial"/>
                <a:hlinkClick r:id="rId5">
                  <a:extLst>
                    <a:ext uri="{A12FA001-AC4F-418D-AE19-62706E023703}">
                      <ahyp:hlinkClr val="tx"/>
                    </a:ext>
                  </a:extLst>
                </a:hlinkClick>
              </a:rPr>
              <a:t>https://www.bbc.co.uk/news/magazine-22223190</a:t>
            </a:r>
            <a:r>
              <a:rPr lang="en" sz="1100">
                <a:solidFill>
                  <a:srgbClr val="FFC000"/>
                </a:solidFill>
                <a:latin typeface="Arial"/>
                <a:ea typeface="Arial"/>
                <a:cs typeface="Arial"/>
                <a:sym typeface="Arial"/>
              </a:rPr>
              <a:t> </a:t>
            </a:r>
            <a:endParaRPr sz="1100">
              <a:solidFill>
                <a:srgbClr val="FFC000"/>
              </a:solidFill>
            </a:endParaRPr>
          </a:p>
        </p:txBody>
      </p:sp>
      <p:pic>
        <p:nvPicPr>
          <p:cNvPr id="2280" name="Google Shape;2280;p162"/>
          <p:cNvPicPr preferRelativeResize="0"/>
          <p:nvPr/>
        </p:nvPicPr>
        <p:blipFill rotWithShape="1">
          <a:blip r:embed="rId6">
            <a:alphaModFix/>
          </a:blip>
          <a:srcRect b="0" l="0" r="0" t="0"/>
          <a:stretch/>
        </p:blipFill>
        <p:spPr>
          <a:xfrm>
            <a:off x="4964426" y="921026"/>
            <a:ext cx="3003099" cy="3358725"/>
          </a:xfrm>
          <a:prstGeom prst="rect">
            <a:avLst/>
          </a:prstGeom>
          <a:noFill/>
          <a:ln>
            <a:noFill/>
          </a:ln>
        </p:spPr>
      </p:pic>
      <p:sp>
        <p:nvSpPr>
          <p:cNvPr id="2281" name="Google Shape;2281;p162"/>
          <p:cNvSpPr txBox="1"/>
          <p:nvPr>
            <p:ph idx="4294967295" type="body"/>
          </p:nvPr>
        </p:nvSpPr>
        <p:spPr>
          <a:xfrm>
            <a:off x="4717050" y="4442075"/>
            <a:ext cx="4427100" cy="701400"/>
          </a:xfrm>
          <a:prstGeom prst="rect">
            <a:avLst/>
          </a:prstGeom>
          <a:noFill/>
          <a:ln>
            <a:noFill/>
          </a:ln>
        </p:spPr>
        <p:txBody>
          <a:bodyPr anchorCtr="0" anchor="b" bIns="72000" lIns="0" spcFirstLastPara="1" rIns="108000" wrap="square" tIns="0">
            <a:noAutofit/>
          </a:bodyPr>
          <a:lstStyle/>
          <a:p>
            <a:pPr indent="0" lvl="0" marL="0" rtl="0" algn="r">
              <a:lnSpc>
                <a:spcPct val="114000"/>
              </a:lnSpc>
              <a:spcBef>
                <a:spcPts val="0"/>
              </a:spcBef>
              <a:spcAft>
                <a:spcPts val="0"/>
              </a:spcAft>
              <a:buClr>
                <a:schemeClr val="lt1"/>
              </a:buClr>
              <a:buSzPts val="1400"/>
              <a:buNone/>
            </a:pPr>
            <a:r>
              <a:rPr lang="en" sz="1200"/>
              <a:t>Taken from Kirstie Whitaker’s slides</a:t>
            </a:r>
            <a:r>
              <a:rPr lang="en" sz="1200">
                <a:solidFill>
                  <a:schemeClr val="lt1"/>
                </a:solidFill>
              </a:rPr>
              <a:t>, The Turing Way, DOI: 10.5281/zenodo.7428708,</a:t>
            </a:r>
            <a:r>
              <a:rPr lang="en" sz="1200">
                <a:solidFill>
                  <a:srgbClr val="FFC000"/>
                </a:solidFill>
              </a:rPr>
              <a:t> </a:t>
            </a:r>
            <a:r>
              <a:rPr lang="en" sz="1200" u="sng">
                <a:solidFill>
                  <a:srgbClr val="FFC000"/>
                </a:solidFill>
                <a:hlinkClick r:id="rId7">
                  <a:extLst>
                    <a:ext uri="{A12FA001-AC4F-418D-AE19-62706E023703}">
                      <ahyp:hlinkClr val="tx"/>
                    </a:ext>
                  </a:extLst>
                </a:hlinkClick>
              </a:rPr>
              <a:t>https://zenodo.org/record/10522776</a:t>
            </a:r>
            <a:r>
              <a:rPr lang="en" sz="1200">
                <a:solidFill>
                  <a:srgbClr val="FFC000"/>
                </a:solidFill>
              </a:rPr>
              <a:t> </a:t>
            </a:r>
            <a:endParaRPr sz="1200">
              <a:solidFill>
                <a:srgbClr val="FFC000"/>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2286" name="Shape 2286"/>
        <p:cNvGrpSpPr/>
        <p:nvPr/>
      </p:nvGrpSpPr>
      <p:grpSpPr>
        <a:xfrm>
          <a:off x="0" y="0"/>
          <a:ext cx="0" cy="0"/>
          <a:chOff x="0" y="0"/>
          <a:chExt cx="0" cy="0"/>
        </a:xfrm>
      </p:grpSpPr>
      <p:sp>
        <p:nvSpPr>
          <p:cNvPr id="2287" name="Google Shape;2287;p163"/>
          <p:cNvSpPr txBox="1"/>
          <p:nvPr>
            <p:ph idx="4294967295" type="body"/>
          </p:nvPr>
        </p:nvSpPr>
        <p:spPr>
          <a:xfrm>
            <a:off x="431800" y="411163"/>
            <a:ext cx="8280300" cy="7014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lt1"/>
              </a:buClr>
              <a:buSzPts val="3400"/>
              <a:buNone/>
            </a:pPr>
            <a:r>
              <a:rPr lang="en" sz="2600"/>
              <a:t>Scientific errors have real world effects</a:t>
            </a:r>
            <a:endParaRPr sz="2600"/>
          </a:p>
        </p:txBody>
      </p:sp>
      <p:sp>
        <p:nvSpPr>
          <p:cNvPr id="2288" name="Google Shape;2288;p163"/>
          <p:cNvSpPr txBox="1"/>
          <p:nvPr/>
        </p:nvSpPr>
        <p:spPr>
          <a:xfrm>
            <a:off x="1" y="4302175"/>
            <a:ext cx="9144000" cy="841200"/>
          </a:xfrm>
          <a:prstGeom prst="rect">
            <a:avLst/>
          </a:prstGeom>
          <a:noFill/>
          <a:ln>
            <a:noFill/>
          </a:ln>
        </p:spPr>
        <p:txBody>
          <a:bodyPr anchorCtr="0" anchor="b" bIns="72000" lIns="108000" spcFirstLastPara="1" rIns="0" wrap="square" tIns="0">
            <a:noAutofit/>
          </a:bodyPr>
          <a:lstStyle/>
          <a:p>
            <a:pPr indent="0" lvl="0" marL="0" marR="0" rtl="0" algn="l">
              <a:spcBef>
                <a:spcPts val="0"/>
              </a:spcBef>
              <a:spcAft>
                <a:spcPts val="0"/>
              </a:spcAft>
              <a:buNone/>
            </a:pPr>
            <a:r>
              <a:rPr lang="en" sz="1100">
                <a:solidFill>
                  <a:srgbClr val="BFBFBF"/>
                </a:solidFill>
                <a:latin typeface="Arial"/>
                <a:ea typeface="Arial"/>
                <a:cs typeface="Arial"/>
                <a:sym typeface="Arial"/>
              </a:rPr>
              <a:t>https://www.gapminder.org/, Rosling, H., Rönnlund, A. R., &amp; Rosling, O. (2018). Factfulness: Ten Reasons We're Wrong About the World--and Why Things Are Better Than You Think. ‏https://www.bbc.co.uk/news/magazine-22223190</a:t>
            </a:r>
            <a:endParaRPr sz="1100">
              <a:solidFill>
                <a:srgbClr val="BFBFBF"/>
              </a:solidFill>
            </a:endParaRPr>
          </a:p>
        </p:txBody>
      </p:sp>
      <p:sp>
        <p:nvSpPr>
          <p:cNvPr id="2289" name="Google Shape;2289;p163"/>
          <p:cNvSpPr/>
          <p:nvPr/>
        </p:nvSpPr>
        <p:spPr>
          <a:xfrm>
            <a:off x="705900" y="1121700"/>
            <a:ext cx="5802900" cy="2595300"/>
          </a:xfrm>
          <a:prstGeom prst="rect">
            <a:avLst/>
          </a:prstGeom>
          <a:noFill/>
          <a:ln>
            <a:noFill/>
          </a:ln>
        </p:spPr>
        <p:txBody>
          <a:bodyPr anchorCtr="0" anchor="t" bIns="45700" lIns="91425" spcFirstLastPara="1" rIns="91425" wrap="square" tIns="45700">
            <a:noAutofit/>
          </a:bodyPr>
          <a:lstStyle/>
          <a:p>
            <a:pPr indent="0" lvl="0" marL="0" marR="0" rtl="0" algn="l">
              <a:lnSpc>
                <a:spcPct val="120000"/>
              </a:lnSpc>
              <a:spcBef>
                <a:spcPts val="0"/>
              </a:spcBef>
              <a:spcAft>
                <a:spcPts val="0"/>
              </a:spcAft>
              <a:buNone/>
            </a:pPr>
            <a:r>
              <a:t/>
            </a:r>
            <a:endParaRPr sz="500">
              <a:solidFill>
                <a:schemeClr val="lt1"/>
              </a:solidFill>
              <a:latin typeface="Ubuntu"/>
              <a:ea typeface="Ubuntu"/>
              <a:cs typeface="Ubuntu"/>
              <a:sym typeface="Ubuntu"/>
            </a:endParaRPr>
          </a:p>
          <a:p>
            <a:pPr indent="0" lvl="0" marL="0" marR="0" rtl="0" algn="l">
              <a:lnSpc>
                <a:spcPct val="120000"/>
              </a:lnSpc>
              <a:spcBef>
                <a:spcPts val="0"/>
              </a:spcBef>
              <a:spcAft>
                <a:spcPts val="0"/>
              </a:spcAft>
              <a:buNone/>
            </a:pPr>
            <a:r>
              <a:rPr lang="en" sz="1800">
                <a:solidFill>
                  <a:schemeClr val="lt1"/>
                </a:solidFill>
                <a:latin typeface="Ubuntu"/>
                <a:ea typeface="Ubuntu"/>
                <a:cs typeface="Ubuntu"/>
                <a:sym typeface="Ubuntu"/>
              </a:rPr>
              <a:t>“We will redouble our efforts to avoid such errors in the future …” - Reinhart &amp; Rogoff</a:t>
            </a:r>
            <a:endParaRPr>
              <a:latin typeface="Ubuntu"/>
              <a:ea typeface="Ubuntu"/>
              <a:cs typeface="Ubuntu"/>
              <a:sym typeface="Ubuntu"/>
            </a:endParaRPr>
          </a:p>
          <a:p>
            <a:pPr indent="0" lvl="0" marL="0" marR="0" rtl="0" algn="l">
              <a:lnSpc>
                <a:spcPct val="120000"/>
              </a:lnSpc>
              <a:spcBef>
                <a:spcPts val="0"/>
              </a:spcBef>
              <a:spcAft>
                <a:spcPts val="0"/>
              </a:spcAft>
              <a:buNone/>
            </a:pPr>
            <a:r>
              <a:t/>
            </a:r>
            <a:endParaRPr sz="1800">
              <a:solidFill>
                <a:schemeClr val="lt1"/>
              </a:solidFill>
              <a:latin typeface="Ubuntu"/>
              <a:ea typeface="Ubuntu"/>
              <a:cs typeface="Ubuntu"/>
              <a:sym typeface="Ubuntu"/>
            </a:endParaRPr>
          </a:p>
          <a:p>
            <a:pPr indent="0" lvl="0" marL="0" marR="0" rtl="0" algn="l">
              <a:lnSpc>
                <a:spcPct val="120000"/>
              </a:lnSpc>
              <a:spcBef>
                <a:spcPts val="0"/>
              </a:spcBef>
              <a:spcAft>
                <a:spcPts val="0"/>
              </a:spcAft>
              <a:buNone/>
            </a:pPr>
            <a:r>
              <a:rPr lang="en" sz="1800">
                <a:solidFill>
                  <a:schemeClr val="dk1"/>
                </a:solidFill>
                <a:latin typeface="Ubuntu"/>
                <a:ea typeface="Ubuntu"/>
                <a:cs typeface="Ubuntu"/>
                <a:sym typeface="Ubuntu"/>
              </a:rPr>
              <a:t>“Our problem is that </a:t>
            </a:r>
            <a:r>
              <a:rPr lang="en" sz="1800">
                <a:solidFill>
                  <a:schemeClr val="lt1"/>
                </a:solidFill>
                <a:latin typeface="Ubuntu"/>
                <a:ea typeface="Ubuntu"/>
                <a:cs typeface="Ubuntu"/>
                <a:sym typeface="Ubuntu"/>
              </a:rPr>
              <a:t>we don’t know what we don’t know</a:t>
            </a:r>
            <a:r>
              <a:rPr lang="en" sz="1800">
                <a:solidFill>
                  <a:schemeClr val="dk1"/>
                </a:solidFill>
                <a:latin typeface="Ubuntu"/>
                <a:ea typeface="Ubuntu"/>
                <a:cs typeface="Ubuntu"/>
                <a:sym typeface="Ubuntu"/>
              </a:rPr>
              <a:t>, and even our guesses are informed by unconscious and predictable biases.”  - Hans Rosling</a:t>
            </a:r>
            <a:endParaRPr>
              <a:solidFill>
                <a:schemeClr val="dk1"/>
              </a:solidFill>
              <a:latin typeface="Ubuntu"/>
              <a:ea typeface="Ubuntu"/>
              <a:cs typeface="Ubuntu"/>
              <a:sym typeface="Ubuntu"/>
            </a:endParaRPr>
          </a:p>
          <a:p>
            <a:pPr indent="0" lvl="0" marL="0" marR="0" rtl="0" algn="l">
              <a:lnSpc>
                <a:spcPct val="120000"/>
              </a:lnSpc>
              <a:spcBef>
                <a:spcPts val="0"/>
              </a:spcBef>
              <a:spcAft>
                <a:spcPts val="0"/>
              </a:spcAft>
              <a:buNone/>
            </a:pPr>
            <a:r>
              <a:t/>
            </a:r>
            <a:endParaRPr sz="500">
              <a:solidFill>
                <a:schemeClr val="lt1"/>
              </a:solidFill>
              <a:latin typeface="Ubuntu"/>
              <a:ea typeface="Ubuntu"/>
              <a:cs typeface="Ubuntu"/>
              <a:sym typeface="Ubuntu"/>
            </a:endParaRPr>
          </a:p>
        </p:txBody>
      </p:sp>
      <p:pic>
        <p:nvPicPr>
          <p:cNvPr descr="Factfulness: Ten Reasons We&amp;#39;re Wrong About the World--and Why Things Are  Better Than You Think , Rosling, Hans, Rönnlund, Anna Rosling, Rosling, Ola  - Amazon.com" id="2290" name="Google Shape;2290;p163"/>
          <p:cNvPicPr preferRelativeResize="0"/>
          <p:nvPr/>
        </p:nvPicPr>
        <p:blipFill rotWithShape="1">
          <a:blip r:embed="rId3">
            <a:alphaModFix/>
          </a:blip>
          <a:srcRect b="0" l="0" r="0" t="0"/>
          <a:stretch/>
        </p:blipFill>
        <p:spPr>
          <a:xfrm>
            <a:off x="6561593" y="1112464"/>
            <a:ext cx="2117867" cy="3267566"/>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2295" name="Shape 2295"/>
        <p:cNvGrpSpPr/>
        <p:nvPr/>
      </p:nvGrpSpPr>
      <p:grpSpPr>
        <a:xfrm>
          <a:off x="0" y="0"/>
          <a:ext cx="0" cy="0"/>
          <a:chOff x="0" y="0"/>
          <a:chExt cx="0" cy="0"/>
        </a:xfrm>
      </p:grpSpPr>
      <p:sp>
        <p:nvSpPr>
          <p:cNvPr id="2296" name="Google Shape;2296;p164"/>
          <p:cNvSpPr txBox="1"/>
          <p:nvPr>
            <p:ph idx="1" type="body"/>
          </p:nvPr>
        </p:nvSpPr>
        <p:spPr>
          <a:xfrm>
            <a:off x="431800" y="411163"/>
            <a:ext cx="8280300" cy="7014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lt1"/>
              </a:buClr>
              <a:buSzPts val="2800"/>
              <a:buNone/>
            </a:pPr>
            <a:r>
              <a:rPr lang="en" sz="2600"/>
              <a:t>Price of Popularity</a:t>
            </a:r>
            <a:endParaRPr sz="2600"/>
          </a:p>
        </p:txBody>
      </p:sp>
      <p:sp>
        <p:nvSpPr>
          <p:cNvPr id="2297" name="Google Shape;2297;p164"/>
          <p:cNvSpPr txBox="1"/>
          <p:nvPr/>
        </p:nvSpPr>
        <p:spPr>
          <a:xfrm>
            <a:off x="-1" y="4302177"/>
            <a:ext cx="9144000" cy="841200"/>
          </a:xfrm>
          <a:prstGeom prst="rect">
            <a:avLst/>
          </a:prstGeom>
          <a:noFill/>
          <a:ln>
            <a:noFill/>
          </a:ln>
        </p:spPr>
        <p:txBody>
          <a:bodyPr anchorCtr="0" anchor="b" bIns="72000" lIns="108000" spcFirstLastPara="1" rIns="0" wrap="square" tIns="0">
            <a:noAutofit/>
          </a:bodyPr>
          <a:lstStyle/>
          <a:p>
            <a:pPr indent="0" lvl="0" marL="0" marR="0" rtl="0" algn="l">
              <a:spcBef>
                <a:spcPts val="0"/>
              </a:spcBef>
              <a:spcAft>
                <a:spcPts val="0"/>
              </a:spcAft>
              <a:buNone/>
            </a:pPr>
            <a:r>
              <a:rPr i="1" lang="en" sz="1200">
                <a:solidFill>
                  <a:srgbClr val="999999"/>
                </a:solidFill>
              </a:rPr>
              <a:t>Reardon, S. (2021). Flawed ivermectin preprint highlights challenges of COVID drug studies. Nature, 596, 173–174. doi: 10.1038/d41586-021-02081-w. Mega, E. R. (2020). Latin America’s embrace of unproven COVID treatment hinders drug trials. Nature, 586, 481–482. doi: 10.1038/d41586-020-02958-2, </a:t>
            </a:r>
            <a:r>
              <a:rPr lang="en" sz="1200">
                <a:solidFill>
                  <a:srgbClr val="999999"/>
                </a:solidFill>
              </a:rPr>
              <a:t>Slides under DOI: 10.5281/zenodo.7428708</a:t>
            </a:r>
            <a:endParaRPr sz="1200">
              <a:solidFill>
                <a:srgbClr val="999999"/>
              </a:solidFill>
            </a:endParaRPr>
          </a:p>
        </p:txBody>
      </p:sp>
      <p:pic>
        <p:nvPicPr>
          <p:cNvPr descr="A man holds a bottle of anti-parasite drug ivermectin after buying it in Santa Cruz, Bolivia." id="2298" name="Google Shape;2298;p164"/>
          <p:cNvPicPr preferRelativeResize="0"/>
          <p:nvPr/>
        </p:nvPicPr>
        <p:blipFill rotWithShape="1">
          <a:blip r:embed="rId3">
            <a:alphaModFix/>
          </a:blip>
          <a:srcRect b="0" l="0" r="0" t="0"/>
          <a:stretch/>
        </p:blipFill>
        <p:spPr>
          <a:xfrm>
            <a:off x="562075" y="2397039"/>
            <a:ext cx="2691265" cy="1823442"/>
          </a:xfrm>
          <a:prstGeom prst="rect">
            <a:avLst/>
          </a:prstGeom>
          <a:noFill/>
          <a:ln>
            <a:noFill/>
          </a:ln>
        </p:spPr>
      </p:pic>
      <p:sp>
        <p:nvSpPr>
          <p:cNvPr id="2299" name="Google Shape;2299;p164"/>
          <p:cNvSpPr/>
          <p:nvPr/>
        </p:nvSpPr>
        <p:spPr>
          <a:xfrm>
            <a:off x="3543408" y="2551732"/>
            <a:ext cx="5168700" cy="1345800"/>
          </a:xfrm>
          <a:prstGeom prst="rect">
            <a:avLst/>
          </a:prstGeom>
          <a:noFill/>
          <a:ln>
            <a:noFill/>
          </a:ln>
        </p:spPr>
        <p:txBody>
          <a:bodyPr anchorCtr="0" anchor="t" bIns="45700" lIns="91425" spcFirstLastPara="1" rIns="91425" wrap="square" tIns="45700">
            <a:noAutofit/>
          </a:bodyPr>
          <a:lstStyle/>
          <a:p>
            <a:pPr indent="0" lvl="0" marL="72000" marR="0" rtl="0" algn="l">
              <a:lnSpc>
                <a:spcPct val="138888"/>
              </a:lnSpc>
              <a:spcBef>
                <a:spcPts val="0"/>
              </a:spcBef>
              <a:spcAft>
                <a:spcPts val="0"/>
              </a:spcAft>
              <a:buNone/>
            </a:pPr>
            <a:r>
              <a:rPr i="1" lang="en" sz="1800">
                <a:solidFill>
                  <a:schemeClr val="accent2"/>
                </a:solidFill>
                <a:latin typeface="Ubuntu"/>
                <a:ea typeface="Ubuntu"/>
                <a:cs typeface="Ubuntu"/>
                <a:sym typeface="Ubuntu"/>
              </a:rPr>
              <a:t>In a desperate attempt to save dying patients, doctors began justifying the drug’s use against COVID-19 as the virus spread aggressively throughout Latin America.</a:t>
            </a:r>
            <a:endParaRPr>
              <a:solidFill>
                <a:schemeClr val="accent2"/>
              </a:solidFill>
              <a:latin typeface="Ubuntu"/>
              <a:ea typeface="Ubuntu"/>
              <a:cs typeface="Ubuntu"/>
              <a:sym typeface="Ubuntu"/>
            </a:endParaRPr>
          </a:p>
        </p:txBody>
      </p:sp>
      <p:sp>
        <p:nvSpPr>
          <p:cNvPr id="2300" name="Google Shape;2300;p164"/>
          <p:cNvSpPr/>
          <p:nvPr/>
        </p:nvSpPr>
        <p:spPr>
          <a:xfrm>
            <a:off x="425526" y="1127500"/>
            <a:ext cx="8478600" cy="12003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 sz="2200">
                <a:solidFill>
                  <a:schemeClr val="dk1"/>
                </a:solidFill>
                <a:latin typeface="Ubuntu"/>
                <a:ea typeface="Ubuntu"/>
                <a:cs typeface="Ubuntu"/>
                <a:sym typeface="Ubuntu"/>
              </a:rPr>
              <a:t>Researchers in Australia publishes unreliable COVID-19 data with their preprint and misreported</a:t>
            </a:r>
            <a:r>
              <a:rPr lang="en" sz="2200">
                <a:solidFill>
                  <a:srgbClr val="2D9586"/>
                </a:solidFill>
                <a:latin typeface="Ubuntu"/>
                <a:ea typeface="Ubuntu"/>
                <a:cs typeface="Ubuntu"/>
                <a:sym typeface="Ubuntu"/>
              </a:rPr>
              <a:t> </a:t>
            </a:r>
            <a:r>
              <a:rPr lang="en" sz="2200">
                <a:solidFill>
                  <a:schemeClr val="lt1"/>
                </a:solidFill>
                <a:latin typeface="Ubuntu"/>
                <a:ea typeface="Ubuntu"/>
                <a:cs typeface="Ubuntu"/>
                <a:sym typeface="Ubuntu"/>
              </a:rPr>
              <a:t>that an anti-parasite drug could stop the virus from replicating in cells.</a:t>
            </a:r>
            <a:endParaRPr sz="1200">
              <a:latin typeface="Ubuntu"/>
              <a:ea typeface="Ubuntu"/>
              <a:cs typeface="Ubuntu"/>
              <a:sym typeface="Ubuntu"/>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2305" name="Shape 2305"/>
        <p:cNvGrpSpPr/>
        <p:nvPr/>
      </p:nvGrpSpPr>
      <p:grpSpPr>
        <a:xfrm>
          <a:off x="0" y="0"/>
          <a:ext cx="0" cy="0"/>
          <a:chOff x="0" y="0"/>
          <a:chExt cx="0" cy="0"/>
        </a:xfrm>
      </p:grpSpPr>
      <p:sp>
        <p:nvSpPr>
          <p:cNvPr id="2306" name="Google Shape;2306;p165"/>
          <p:cNvSpPr txBox="1"/>
          <p:nvPr>
            <p:ph idx="1" type="body"/>
          </p:nvPr>
        </p:nvSpPr>
        <p:spPr>
          <a:xfrm>
            <a:off x="431800" y="411163"/>
            <a:ext cx="8280300" cy="7014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lt1"/>
              </a:buClr>
              <a:buSzPts val="2800"/>
              <a:buNone/>
            </a:pPr>
            <a:r>
              <a:rPr lang="en" sz="2600"/>
              <a:t>Public Scrutiny is Important for Accountability</a:t>
            </a:r>
            <a:endParaRPr sz="2600"/>
          </a:p>
        </p:txBody>
      </p:sp>
      <p:sp>
        <p:nvSpPr>
          <p:cNvPr id="2307" name="Google Shape;2307;p165"/>
          <p:cNvSpPr txBox="1"/>
          <p:nvPr/>
        </p:nvSpPr>
        <p:spPr>
          <a:xfrm>
            <a:off x="0" y="4302175"/>
            <a:ext cx="5461800" cy="841200"/>
          </a:xfrm>
          <a:prstGeom prst="rect">
            <a:avLst/>
          </a:prstGeom>
          <a:noFill/>
          <a:ln>
            <a:noFill/>
          </a:ln>
        </p:spPr>
        <p:txBody>
          <a:bodyPr anchorCtr="0" anchor="b" bIns="72000" lIns="108000" spcFirstLastPara="1" rIns="0" wrap="square" tIns="0">
            <a:noAutofit/>
          </a:bodyPr>
          <a:lstStyle/>
          <a:p>
            <a:pPr indent="0" lvl="0" marL="0" marR="0" rtl="0" algn="l">
              <a:spcBef>
                <a:spcPts val="0"/>
              </a:spcBef>
              <a:spcAft>
                <a:spcPts val="0"/>
              </a:spcAft>
              <a:buNone/>
            </a:pPr>
            <a:r>
              <a:rPr lang="en" sz="1200">
                <a:solidFill>
                  <a:srgbClr val="A5A5A5"/>
                </a:solidFill>
              </a:rPr>
              <a:t>Kelion, B. L. (2020). Excel: Why using Microsoft's tool caused Covid-19 results to be lost. BBC News. https://www.bbc.co.uk/news/technology-54423988</a:t>
            </a:r>
            <a:endParaRPr/>
          </a:p>
        </p:txBody>
      </p:sp>
      <p:sp>
        <p:nvSpPr>
          <p:cNvPr id="2308" name="Google Shape;2308;p165"/>
          <p:cNvSpPr txBox="1"/>
          <p:nvPr/>
        </p:nvSpPr>
        <p:spPr>
          <a:xfrm>
            <a:off x="431800" y="4279697"/>
            <a:ext cx="8712300" cy="863700"/>
          </a:xfrm>
          <a:prstGeom prst="rect">
            <a:avLst/>
          </a:prstGeom>
          <a:noFill/>
          <a:ln>
            <a:noFill/>
          </a:ln>
        </p:spPr>
        <p:txBody>
          <a:bodyPr anchorCtr="0" anchor="b" bIns="72000" lIns="0" spcFirstLastPara="1" rIns="108000" wrap="square" tIns="0">
            <a:noAutofit/>
          </a:bodyPr>
          <a:lstStyle/>
          <a:p>
            <a:pPr indent="0" lvl="0" marL="0" marR="0" rtl="0" algn="r">
              <a:lnSpc>
                <a:spcPct val="114000"/>
              </a:lnSpc>
              <a:spcBef>
                <a:spcPts val="0"/>
              </a:spcBef>
              <a:spcAft>
                <a:spcPts val="0"/>
              </a:spcAft>
              <a:buClr>
                <a:schemeClr val="lt1"/>
              </a:buClr>
              <a:buSzPts val="1200"/>
              <a:buFont typeface="Arial"/>
              <a:buNone/>
            </a:pPr>
            <a:r>
              <a:rPr b="0" lang="en" sz="1200">
                <a:solidFill>
                  <a:schemeClr val="lt1"/>
                </a:solidFill>
                <a:latin typeface="Arial"/>
                <a:ea typeface="Arial"/>
                <a:cs typeface="Arial"/>
                <a:sym typeface="Arial"/>
              </a:rPr>
              <a:t>@turingway, CC-BY 4.0, </a:t>
            </a:r>
            <a:endParaRPr/>
          </a:p>
          <a:p>
            <a:pPr indent="0" lvl="0" marL="0" marR="0" rtl="0" algn="r">
              <a:lnSpc>
                <a:spcPct val="114000"/>
              </a:lnSpc>
              <a:spcBef>
                <a:spcPts val="0"/>
              </a:spcBef>
              <a:spcAft>
                <a:spcPts val="0"/>
              </a:spcAft>
              <a:buClr>
                <a:schemeClr val="lt1"/>
              </a:buClr>
              <a:buSzPts val="1200"/>
              <a:buFont typeface="Arial"/>
              <a:buNone/>
            </a:pPr>
            <a:r>
              <a:rPr b="0" lang="en" sz="1200">
                <a:solidFill>
                  <a:schemeClr val="lt1"/>
                </a:solidFill>
                <a:latin typeface="Arial"/>
                <a:ea typeface="Arial"/>
                <a:cs typeface="Arial"/>
                <a:sym typeface="Arial"/>
              </a:rPr>
              <a:t>The Turing Way, DOI: </a:t>
            </a:r>
            <a:r>
              <a:rPr lang="en" sz="1200">
                <a:solidFill>
                  <a:schemeClr val="lt1"/>
                </a:solidFill>
              </a:rPr>
              <a:t>10.5281/zenodo.7428708</a:t>
            </a:r>
            <a:endParaRPr/>
          </a:p>
        </p:txBody>
      </p:sp>
      <p:pic>
        <p:nvPicPr>
          <p:cNvPr id="2309" name="Google Shape;2309;p165"/>
          <p:cNvPicPr preferRelativeResize="0"/>
          <p:nvPr/>
        </p:nvPicPr>
        <p:blipFill rotWithShape="1">
          <a:blip r:embed="rId3">
            <a:alphaModFix/>
          </a:blip>
          <a:srcRect b="0" l="0" r="0" t="0"/>
          <a:stretch/>
        </p:blipFill>
        <p:spPr>
          <a:xfrm>
            <a:off x="6038065" y="998450"/>
            <a:ext cx="2668990" cy="3146599"/>
          </a:xfrm>
          <a:prstGeom prst="rect">
            <a:avLst/>
          </a:prstGeom>
          <a:noFill/>
          <a:ln>
            <a:noFill/>
          </a:ln>
        </p:spPr>
      </p:pic>
      <p:cxnSp>
        <p:nvCxnSpPr>
          <p:cNvPr id="2310" name="Google Shape;2310;p165"/>
          <p:cNvCxnSpPr/>
          <p:nvPr/>
        </p:nvCxnSpPr>
        <p:spPr>
          <a:xfrm>
            <a:off x="6140918" y="2435192"/>
            <a:ext cx="2175300" cy="0"/>
          </a:xfrm>
          <a:prstGeom prst="straightConnector1">
            <a:avLst/>
          </a:prstGeom>
          <a:noFill/>
          <a:ln cap="flat" cmpd="sng" w="28575">
            <a:solidFill>
              <a:srgbClr val="C00000"/>
            </a:solidFill>
            <a:prstDash val="solid"/>
            <a:miter lim="800000"/>
            <a:headEnd len="sm" w="sm" type="none"/>
            <a:tailEnd len="sm" w="sm" type="none"/>
          </a:ln>
        </p:spPr>
      </p:cxnSp>
      <p:pic>
        <p:nvPicPr>
          <p:cNvPr descr="A Covid-19 testing kit" id="2311" name="Google Shape;2311;p165"/>
          <p:cNvPicPr preferRelativeResize="0"/>
          <p:nvPr/>
        </p:nvPicPr>
        <p:blipFill rotWithShape="1">
          <a:blip r:embed="rId4">
            <a:alphaModFix/>
          </a:blip>
          <a:srcRect b="0" l="0" r="0" t="0"/>
          <a:stretch/>
        </p:blipFill>
        <p:spPr>
          <a:xfrm>
            <a:off x="504460" y="998450"/>
            <a:ext cx="5244333" cy="314660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2316" name="Shape 2316"/>
        <p:cNvGrpSpPr/>
        <p:nvPr/>
      </p:nvGrpSpPr>
      <p:grpSpPr>
        <a:xfrm>
          <a:off x="0" y="0"/>
          <a:ext cx="0" cy="0"/>
          <a:chOff x="0" y="0"/>
          <a:chExt cx="0" cy="0"/>
        </a:xfrm>
      </p:grpSpPr>
      <p:sp>
        <p:nvSpPr>
          <p:cNvPr id="2317" name="Google Shape;2317;p166"/>
          <p:cNvSpPr txBox="1"/>
          <p:nvPr>
            <p:ph idx="4294967295" type="body"/>
          </p:nvPr>
        </p:nvSpPr>
        <p:spPr>
          <a:xfrm>
            <a:off x="431800" y="411163"/>
            <a:ext cx="8280300" cy="7014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lt1"/>
              </a:buClr>
              <a:buSzPts val="2800"/>
              <a:buNone/>
            </a:pPr>
            <a:r>
              <a:rPr lang="en" sz="2600"/>
              <a:t>Lack of accountability and risks of subversion</a:t>
            </a:r>
            <a:endParaRPr sz="2600"/>
          </a:p>
        </p:txBody>
      </p:sp>
      <p:sp>
        <p:nvSpPr>
          <p:cNvPr id="2318" name="Google Shape;2318;p166"/>
          <p:cNvSpPr txBox="1"/>
          <p:nvPr/>
        </p:nvSpPr>
        <p:spPr>
          <a:xfrm>
            <a:off x="0" y="4302175"/>
            <a:ext cx="9091500" cy="841200"/>
          </a:xfrm>
          <a:prstGeom prst="rect">
            <a:avLst/>
          </a:prstGeom>
          <a:noFill/>
          <a:ln>
            <a:noFill/>
          </a:ln>
        </p:spPr>
        <p:txBody>
          <a:bodyPr anchorCtr="0" anchor="b" bIns="72000" lIns="108000" spcFirstLastPara="1" rIns="0" wrap="square" tIns="0">
            <a:noAutofit/>
          </a:bodyPr>
          <a:lstStyle/>
          <a:p>
            <a:pPr indent="0" lvl="0" marL="72000" rtl="0" algn="l">
              <a:lnSpc>
                <a:spcPct val="115000"/>
              </a:lnSpc>
              <a:spcBef>
                <a:spcPts val="0"/>
              </a:spcBef>
              <a:spcAft>
                <a:spcPts val="0"/>
              </a:spcAft>
              <a:buNone/>
            </a:pPr>
            <a:r>
              <a:rPr i="1" lang="en" sz="1100">
                <a:solidFill>
                  <a:srgbClr val="BFBFBF"/>
                </a:solidFill>
              </a:rPr>
              <a:t>Dal-Ré, R., &amp; Ayuso, C. (2019). Reasons for and time to retraction of genetics articles published between 1970 and 2018. 56(11), 734–740. doi: PMID: </a:t>
            </a:r>
            <a:r>
              <a:rPr lang="en" sz="1100" u="sng">
                <a:solidFill>
                  <a:srgbClr val="BFBFBF"/>
                </a:solidFill>
                <a:hlinkClick r:id="rId3">
                  <a:extLst>
                    <a:ext uri="{A12FA001-AC4F-418D-AE19-62706E023703}">
                      <ahyp:hlinkClr val="tx"/>
                    </a:ext>
                  </a:extLst>
                </a:hlinkClick>
              </a:rPr>
              <a:t>31300549</a:t>
            </a:r>
            <a:r>
              <a:rPr i="1" lang="en" sz="1100">
                <a:solidFill>
                  <a:srgbClr val="BFBFBF"/>
                </a:solidFill>
              </a:rPr>
              <a:t>, </a:t>
            </a:r>
            <a:r>
              <a:rPr lang="en" sz="1100">
                <a:solidFill>
                  <a:srgbClr val="BFBFBF"/>
                </a:solidFill>
              </a:rPr>
              <a:t>Ross-Hellauer, T. (2017). What is open peer review? A systematic review. 6(588), 588. PMID: </a:t>
            </a:r>
            <a:r>
              <a:rPr lang="en" sz="1100" u="sng">
                <a:solidFill>
                  <a:srgbClr val="BFBFBF"/>
                </a:solidFill>
                <a:hlinkClick r:id="rId4">
                  <a:extLst>
                    <a:ext uri="{A12FA001-AC4F-418D-AE19-62706E023703}">
                      <ahyp:hlinkClr val="tx"/>
                    </a:ext>
                  </a:extLst>
                </a:hlinkClick>
              </a:rPr>
              <a:t>28580134</a:t>
            </a:r>
            <a:endParaRPr sz="1100">
              <a:solidFill>
                <a:srgbClr val="BFBFBF"/>
              </a:solidFill>
            </a:endParaRPr>
          </a:p>
        </p:txBody>
      </p:sp>
      <p:sp>
        <p:nvSpPr>
          <p:cNvPr id="2319" name="Google Shape;2319;p166"/>
          <p:cNvSpPr txBox="1"/>
          <p:nvPr/>
        </p:nvSpPr>
        <p:spPr>
          <a:xfrm>
            <a:off x="5922825" y="2904275"/>
            <a:ext cx="3000000" cy="14469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700">
                <a:solidFill>
                  <a:srgbClr val="2A9686"/>
                </a:solidFill>
              </a:rPr>
              <a:t>Elisabeth Bik</a:t>
            </a:r>
            <a:endParaRPr sz="1700">
              <a:solidFill>
                <a:srgbClr val="2A9686"/>
              </a:solidFill>
            </a:endParaRPr>
          </a:p>
          <a:p>
            <a:pPr indent="0" lvl="0" marL="0" rtl="0" algn="ctr">
              <a:spcBef>
                <a:spcPts val="0"/>
              </a:spcBef>
              <a:spcAft>
                <a:spcPts val="0"/>
              </a:spcAft>
              <a:buNone/>
            </a:pPr>
            <a:r>
              <a:rPr i="1" lang="en" sz="1300">
                <a:solidFill>
                  <a:schemeClr val="lt1"/>
                </a:solidFill>
              </a:rPr>
              <a:t>Microbiologist by training, </a:t>
            </a:r>
            <a:endParaRPr i="1" sz="1300">
              <a:solidFill>
                <a:schemeClr val="lt1"/>
              </a:solidFill>
            </a:endParaRPr>
          </a:p>
          <a:p>
            <a:pPr indent="0" lvl="0" marL="0" rtl="0" algn="ctr">
              <a:spcBef>
                <a:spcPts val="0"/>
              </a:spcBef>
              <a:spcAft>
                <a:spcPts val="0"/>
              </a:spcAft>
              <a:buNone/>
            </a:pPr>
            <a:r>
              <a:rPr i="1" lang="en" sz="1300">
                <a:solidFill>
                  <a:schemeClr val="lt1"/>
                </a:solidFill>
              </a:rPr>
              <a:t>Scientific misconduct hunter by passion, professional scientific integrity consultant</a:t>
            </a:r>
            <a:br>
              <a:rPr lang="en">
                <a:solidFill>
                  <a:schemeClr val="lt1"/>
                </a:solidFill>
              </a:rPr>
            </a:br>
            <a:endParaRPr i="1" sz="1300">
              <a:solidFill>
                <a:schemeClr val="lt1"/>
              </a:solidFill>
            </a:endParaRPr>
          </a:p>
        </p:txBody>
      </p:sp>
      <p:pic>
        <p:nvPicPr>
          <p:cNvPr id="2320" name="Google Shape;2320;p166"/>
          <p:cNvPicPr preferRelativeResize="0"/>
          <p:nvPr/>
        </p:nvPicPr>
        <p:blipFill>
          <a:blip r:embed="rId5">
            <a:alphaModFix/>
          </a:blip>
          <a:stretch>
            <a:fillRect/>
          </a:stretch>
        </p:blipFill>
        <p:spPr>
          <a:xfrm>
            <a:off x="6368850" y="1014875"/>
            <a:ext cx="1948300" cy="1948300"/>
          </a:xfrm>
          <a:prstGeom prst="rect">
            <a:avLst/>
          </a:prstGeom>
          <a:noFill/>
          <a:ln>
            <a:noFill/>
          </a:ln>
        </p:spPr>
      </p:pic>
      <p:sp>
        <p:nvSpPr>
          <p:cNvPr id="2321" name="Google Shape;2321;p166"/>
          <p:cNvSpPr/>
          <p:nvPr/>
        </p:nvSpPr>
        <p:spPr>
          <a:xfrm>
            <a:off x="431800" y="1174575"/>
            <a:ext cx="5118900" cy="29700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200"/>
              </a:spcBef>
              <a:spcAft>
                <a:spcPts val="0"/>
              </a:spcAft>
              <a:buSzPts val="1100"/>
              <a:buNone/>
            </a:pPr>
            <a:r>
              <a:rPr i="1" lang="en" sz="1800">
                <a:solidFill>
                  <a:schemeClr val="dk1"/>
                </a:solidFill>
                <a:latin typeface="Ubuntu"/>
                <a:ea typeface="Ubuntu"/>
                <a:cs typeface="Ubuntu"/>
                <a:sym typeface="Ubuntu"/>
              </a:rPr>
              <a:t>“We need to rely on science, but </a:t>
            </a:r>
            <a:r>
              <a:rPr i="1" lang="en" sz="1800">
                <a:solidFill>
                  <a:schemeClr val="lt1"/>
                </a:solidFill>
                <a:latin typeface="Ubuntu"/>
                <a:ea typeface="Ubuntu"/>
                <a:cs typeface="Ubuntu"/>
                <a:sym typeface="Ubuntu"/>
              </a:rPr>
              <a:t>we need to be better able to distinguish good science from bad</a:t>
            </a:r>
            <a:r>
              <a:rPr i="1" lang="en" sz="1800">
                <a:solidFill>
                  <a:schemeClr val="dk1"/>
                </a:solidFill>
                <a:latin typeface="Ubuntu"/>
                <a:ea typeface="Ubuntu"/>
                <a:cs typeface="Ubuntu"/>
                <a:sym typeface="Ubuntu"/>
              </a:rPr>
              <a:t>. We need to make science more self-correcting.”</a:t>
            </a:r>
            <a:endParaRPr i="1" sz="1800">
              <a:solidFill>
                <a:schemeClr val="dk1"/>
              </a:solidFill>
              <a:latin typeface="Ubuntu"/>
              <a:ea typeface="Ubuntu"/>
              <a:cs typeface="Ubuntu"/>
              <a:sym typeface="Ubuntu"/>
            </a:endParaRPr>
          </a:p>
          <a:p>
            <a:pPr indent="0" lvl="0" marL="0" rtl="0" algn="l">
              <a:lnSpc>
                <a:spcPct val="115000"/>
              </a:lnSpc>
              <a:spcBef>
                <a:spcPts val="1200"/>
              </a:spcBef>
              <a:spcAft>
                <a:spcPts val="1200"/>
              </a:spcAft>
              <a:buNone/>
            </a:pPr>
            <a:r>
              <a:t/>
            </a:r>
            <a:endParaRPr sz="1800">
              <a:solidFill>
                <a:schemeClr val="dk1"/>
              </a:solidFill>
              <a:latin typeface="Ubuntu"/>
              <a:ea typeface="Ubuntu"/>
              <a:cs typeface="Ubuntu"/>
              <a:sym typeface="Ubuntu"/>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2326" name="Shape 2326"/>
        <p:cNvGrpSpPr/>
        <p:nvPr/>
      </p:nvGrpSpPr>
      <p:grpSpPr>
        <a:xfrm>
          <a:off x="0" y="0"/>
          <a:ext cx="0" cy="0"/>
          <a:chOff x="0" y="0"/>
          <a:chExt cx="0" cy="0"/>
        </a:xfrm>
      </p:grpSpPr>
      <p:sp>
        <p:nvSpPr>
          <p:cNvPr id="2327" name="Google Shape;2327;p167"/>
          <p:cNvSpPr txBox="1"/>
          <p:nvPr>
            <p:ph idx="4294967295" type="body"/>
          </p:nvPr>
        </p:nvSpPr>
        <p:spPr>
          <a:xfrm>
            <a:off x="431800" y="411163"/>
            <a:ext cx="8280300" cy="7014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lt1"/>
              </a:buClr>
              <a:buSzPts val="2800"/>
              <a:buNone/>
            </a:pPr>
            <a:r>
              <a:rPr lang="en" sz="2600"/>
              <a:t>Lack of accountability and risks of subversion</a:t>
            </a:r>
            <a:endParaRPr sz="2600"/>
          </a:p>
        </p:txBody>
      </p:sp>
      <p:sp>
        <p:nvSpPr>
          <p:cNvPr id="2328" name="Google Shape;2328;p167"/>
          <p:cNvSpPr/>
          <p:nvPr/>
        </p:nvSpPr>
        <p:spPr>
          <a:xfrm>
            <a:off x="431800" y="1174575"/>
            <a:ext cx="5118900" cy="29700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200"/>
              </a:spcBef>
              <a:spcAft>
                <a:spcPts val="0"/>
              </a:spcAft>
              <a:buSzPts val="1100"/>
              <a:buNone/>
            </a:pPr>
            <a:r>
              <a:rPr i="1" lang="en" sz="1800">
                <a:solidFill>
                  <a:schemeClr val="dk1"/>
                </a:solidFill>
                <a:latin typeface="Ubuntu"/>
                <a:ea typeface="Ubuntu"/>
                <a:cs typeface="Ubuntu"/>
                <a:sym typeface="Ubuntu"/>
              </a:rPr>
              <a:t>“We need to rely on science, but </a:t>
            </a:r>
            <a:r>
              <a:rPr i="1" lang="en" sz="1800">
                <a:solidFill>
                  <a:schemeClr val="lt1"/>
                </a:solidFill>
                <a:latin typeface="Ubuntu"/>
                <a:ea typeface="Ubuntu"/>
                <a:cs typeface="Ubuntu"/>
                <a:sym typeface="Ubuntu"/>
              </a:rPr>
              <a:t>we need to be better able to distinguish good science from bad</a:t>
            </a:r>
            <a:r>
              <a:rPr i="1" lang="en" sz="1800">
                <a:solidFill>
                  <a:schemeClr val="dk1"/>
                </a:solidFill>
                <a:latin typeface="Ubuntu"/>
                <a:ea typeface="Ubuntu"/>
                <a:cs typeface="Ubuntu"/>
                <a:sym typeface="Ubuntu"/>
              </a:rPr>
              <a:t>. We need to make science more self-correcting.”</a:t>
            </a:r>
            <a:endParaRPr i="1" sz="1800">
              <a:solidFill>
                <a:schemeClr val="dk1"/>
              </a:solidFill>
              <a:latin typeface="Ubuntu"/>
              <a:ea typeface="Ubuntu"/>
              <a:cs typeface="Ubuntu"/>
              <a:sym typeface="Ubuntu"/>
            </a:endParaRPr>
          </a:p>
          <a:p>
            <a:pPr indent="0" lvl="0" marL="0" rtl="0" algn="l">
              <a:lnSpc>
                <a:spcPct val="115000"/>
              </a:lnSpc>
              <a:spcBef>
                <a:spcPts val="1200"/>
              </a:spcBef>
              <a:spcAft>
                <a:spcPts val="1200"/>
              </a:spcAft>
              <a:buNone/>
            </a:pPr>
            <a:r>
              <a:t/>
            </a:r>
            <a:endParaRPr sz="1800">
              <a:solidFill>
                <a:schemeClr val="dk1"/>
              </a:solidFill>
              <a:latin typeface="Ubuntu"/>
              <a:ea typeface="Ubuntu"/>
              <a:cs typeface="Ubuntu"/>
              <a:sym typeface="Ubuntu"/>
            </a:endParaRPr>
          </a:p>
        </p:txBody>
      </p:sp>
      <p:sp>
        <p:nvSpPr>
          <p:cNvPr id="2329" name="Google Shape;2329;p167"/>
          <p:cNvSpPr txBox="1"/>
          <p:nvPr/>
        </p:nvSpPr>
        <p:spPr>
          <a:xfrm>
            <a:off x="0" y="4302175"/>
            <a:ext cx="9091500" cy="841200"/>
          </a:xfrm>
          <a:prstGeom prst="rect">
            <a:avLst/>
          </a:prstGeom>
          <a:noFill/>
          <a:ln>
            <a:noFill/>
          </a:ln>
        </p:spPr>
        <p:txBody>
          <a:bodyPr anchorCtr="0" anchor="b" bIns="72000" lIns="108000" spcFirstLastPara="1" rIns="0" wrap="square" tIns="0">
            <a:noAutofit/>
          </a:bodyPr>
          <a:lstStyle/>
          <a:p>
            <a:pPr indent="0" lvl="0" marL="72000" rtl="0" algn="l">
              <a:lnSpc>
                <a:spcPct val="115000"/>
              </a:lnSpc>
              <a:spcBef>
                <a:spcPts val="0"/>
              </a:spcBef>
              <a:spcAft>
                <a:spcPts val="0"/>
              </a:spcAft>
              <a:buNone/>
            </a:pPr>
            <a:r>
              <a:rPr i="1" lang="en" sz="1100">
                <a:solidFill>
                  <a:srgbClr val="BFBFBF"/>
                </a:solidFill>
              </a:rPr>
              <a:t>Dal-Ré, R., &amp; Ayuso, C. (2019). Reasons for and time to retraction of genetics articles published between 1970 and 2018. 56(11), 734–740. doi: PMID: </a:t>
            </a:r>
            <a:r>
              <a:rPr lang="en" sz="1100" u="sng">
                <a:solidFill>
                  <a:srgbClr val="BFBFBF"/>
                </a:solidFill>
                <a:hlinkClick r:id="rId3">
                  <a:extLst>
                    <a:ext uri="{A12FA001-AC4F-418D-AE19-62706E023703}">
                      <ahyp:hlinkClr val="tx"/>
                    </a:ext>
                  </a:extLst>
                </a:hlinkClick>
              </a:rPr>
              <a:t>31300549</a:t>
            </a:r>
            <a:r>
              <a:rPr i="1" lang="en" sz="1100">
                <a:solidFill>
                  <a:srgbClr val="BFBFBF"/>
                </a:solidFill>
              </a:rPr>
              <a:t>, </a:t>
            </a:r>
            <a:r>
              <a:rPr lang="en" sz="1100">
                <a:solidFill>
                  <a:srgbClr val="BFBFBF"/>
                </a:solidFill>
              </a:rPr>
              <a:t>Ross-Hellauer, T. (2017). What is open peer review? A systematic review. 6(588), 588. PMID: </a:t>
            </a:r>
            <a:r>
              <a:rPr lang="en" sz="1100" u="sng">
                <a:solidFill>
                  <a:srgbClr val="BFBFBF"/>
                </a:solidFill>
                <a:hlinkClick r:id="rId4">
                  <a:extLst>
                    <a:ext uri="{A12FA001-AC4F-418D-AE19-62706E023703}">
                      <ahyp:hlinkClr val="tx"/>
                    </a:ext>
                  </a:extLst>
                </a:hlinkClick>
              </a:rPr>
              <a:t>28580134</a:t>
            </a:r>
            <a:endParaRPr sz="1100">
              <a:solidFill>
                <a:srgbClr val="BFBFBF"/>
              </a:solidFill>
            </a:endParaRPr>
          </a:p>
        </p:txBody>
      </p:sp>
      <p:pic>
        <p:nvPicPr>
          <p:cNvPr id="2330" name="Google Shape;2330;p167"/>
          <p:cNvPicPr preferRelativeResize="0"/>
          <p:nvPr/>
        </p:nvPicPr>
        <p:blipFill>
          <a:blip r:embed="rId5">
            <a:alphaModFix/>
          </a:blip>
          <a:stretch>
            <a:fillRect/>
          </a:stretch>
        </p:blipFill>
        <p:spPr>
          <a:xfrm>
            <a:off x="3350425" y="3849668"/>
            <a:ext cx="2443150" cy="630100"/>
          </a:xfrm>
          <a:prstGeom prst="rect">
            <a:avLst/>
          </a:prstGeom>
          <a:noFill/>
          <a:ln>
            <a:noFill/>
          </a:ln>
        </p:spPr>
      </p:pic>
      <p:pic>
        <p:nvPicPr>
          <p:cNvPr id="2331" name="Google Shape;2331;p167"/>
          <p:cNvPicPr preferRelativeResize="0"/>
          <p:nvPr/>
        </p:nvPicPr>
        <p:blipFill>
          <a:blip r:embed="rId6">
            <a:alphaModFix/>
          </a:blip>
          <a:stretch>
            <a:fillRect/>
          </a:stretch>
        </p:blipFill>
        <p:spPr>
          <a:xfrm>
            <a:off x="5896399" y="2293126"/>
            <a:ext cx="3047849" cy="2437676"/>
          </a:xfrm>
          <a:prstGeom prst="rect">
            <a:avLst/>
          </a:prstGeom>
          <a:noFill/>
          <a:ln>
            <a:noFill/>
          </a:ln>
        </p:spPr>
      </p:pic>
      <p:sp>
        <p:nvSpPr>
          <p:cNvPr id="2332" name="Google Shape;2332;p167"/>
          <p:cNvSpPr txBox="1"/>
          <p:nvPr/>
        </p:nvSpPr>
        <p:spPr>
          <a:xfrm>
            <a:off x="5944250" y="1174575"/>
            <a:ext cx="3000000" cy="14469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700">
                <a:solidFill>
                  <a:srgbClr val="2A9686"/>
                </a:solidFill>
              </a:rPr>
              <a:t>Elisabeth Bik</a:t>
            </a:r>
            <a:endParaRPr sz="1700">
              <a:solidFill>
                <a:srgbClr val="2A9686"/>
              </a:solidFill>
            </a:endParaRPr>
          </a:p>
          <a:p>
            <a:pPr indent="0" lvl="0" marL="0" rtl="0" algn="ctr">
              <a:spcBef>
                <a:spcPts val="0"/>
              </a:spcBef>
              <a:spcAft>
                <a:spcPts val="0"/>
              </a:spcAft>
              <a:buNone/>
            </a:pPr>
            <a:r>
              <a:rPr i="1" lang="en" sz="1300">
                <a:solidFill>
                  <a:schemeClr val="lt1"/>
                </a:solidFill>
              </a:rPr>
              <a:t>Microbiologist by training, </a:t>
            </a:r>
            <a:endParaRPr i="1" sz="1300">
              <a:solidFill>
                <a:schemeClr val="lt1"/>
              </a:solidFill>
            </a:endParaRPr>
          </a:p>
          <a:p>
            <a:pPr indent="0" lvl="0" marL="0" rtl="0" algn="ctr">
              <a:spcBef>
                <a:spcPts val="0"/>
              </a:spcBef>
              <a:spcAft>
                <a:spcPts val="0"/>
              </a:spcAft>
              <a:buNone/>
            </a:pPr>
            <a:r>
              <a:rPr i="1" lang="en" sz="1300">
                <a:solidFill>
                  <a:schemeClr val="lt1"/>
                </a:solidFill>
              </a:rPr>
              <a:t>Scientific misconduct hunter by passion, professional scientific integrity consultant</a:t>
            </a:r>
            <a:br>
              <a:rPr lang="en">
                <a:solidFill>
                  <a:schemeClr val="lt1"/>
                </a:solidFill>
              </a:rPr>
            </a:br>
            <a:endParaRPr i="1" sz="1300">
              <a:solidFill>
                <a:schemeClr val="lt1"/>
              </a:solidFill>
            </a:endParaRPr>
          </a:p>
        </p:txBody>
      </p:sp>
      <p:sp>
        <p:nvSpPr>
          <p:cNvPr id="2333" name="Google Shape;2333;p167"/>
          <p:cNvSpPr/>
          <p:nvPr/>
        </p:nvSpPr>
        <p:spPr>
          <a:xfrm>
            <a:off x="437200" y="2353575"/>
            <a:ext cx="5108100" cy="1680900"/>
          </a:xfrm>
          <a:prstGeom prst="rect">
            <a:avLst/>
          </a:prstGeom>
          <a:noFill/>
          <a:ln>
            <a:noFill/>
          </a:ln>
        </p:spPr>
        <p:txBody>
          <a:bodyPr anchorCtr="0" anchor="t" bIns="45700" lIns="91425" spcFirstLastPara="1" rIns="91425" wrap="square" tIns="45700">
            <a:noAutofit/>
          </a:bodyPr>
          <a:lstStyle/>
          <a:p>
            <a:pPr indent="0" lvl="0" marL="0" marR="0" rtl="0" algn="l">
              <a:lnSpc>
                <a:spcPct val="115000"/>
              </a:lnSpc>
              <a:spcBef>
                <a:spcPts val="0"/>
              </a:spcBef>
              <a:spcAft>
                <a:spcPts val="0"/>
              </a:spcAft>
              <a:buNone/>
            </a:pPr>
            <a:r>
              <a:rPr lang="en" sz="1800">
                <a:solidFill>
                  <a:schemeClr val="dk1"/>
                </a:solidFill>
                <a:latin typeface="Ubuntu"/>
                <a:ea typeface="Ubuntu"/>
                <a:cs typeface="Ubuntu"/>
                <a:sym typeface="Ubuntu"/>
              </a:rPr>
              <a:t>We should all learn to assess the </a:t>
            </a:r>
            <a:r>
              <a:rPr lang="en" sz="1800">
                <a:solidFill>
                  <a:schemeClr val="lt1"/>
                </a:solidFill>
                <a:latin typeface="Ubuntu"/>
                <a:ea typeface="Ubuntu"/>
                <a:cs typeface="Ubuntu"/>
                <a:sym typeface="Ubuntu"/>
              </a:rPr>
              <a:t>novelty or expected impact</a:t>
            </a:r>
            <a:r>
              <a:rPr lang="en" sz="1800">
                <a:solidFill>
                  <a:schemeClr val="dk1"/>
                </a:solidFill>
                <a:latin typeface="Ubuntu"/>
                <a:ea typeface="Ubuntu"/>
                <a:cs typeface="Ubuntu"/>
                <a:sym typeface="Ubuntu"/>
              </a:rPr>
              <a:t> of a research (output)</a:t>
            </a:r>
            <a:r>
              <a:rPr lang="en" sz="1800">
                <a:solidFill>
                  <a:schemeClr val="dk1"/>
                </a:solidFill>
                <a:latin typeface="Ubuntu"/>
                <a:ea typeface="Ubuntu"/>
                <a:cs typeface="Ubuntu"/>
                <a:sym typeface="Ubuntu"/>
              </a:rPr>
              <a:t> to </a:t>
            </a:r>
            <a:r>
              <a:rPr lang="en" sz="1800">
                <a:solidFill>
                  <a:schemeClr val="lt1"/>
                </a:solidFill>
                <a:latin typeface="Ubuntu"/>
                <a:ea typeface="Ubuntu"/>
                <a:cs typeface="Ubuntu"/>
                <a:sym typeface="Ubuntu"/>
              </a:rPr>
              <a:t>validate</a:t>
            </a:r>
            <a:r>
              <a:rPr lang="en" sz="1800">
                <a:solidFill>
                  <a:schemeClr val="dk1"/>
                </a:solidFill>
                <a:latin typeface="Ubuntu"/>
                <a:ea typeface="Ubuntu"/>
                <a:cs typeface="Ubuntu"/>
                <a:sym typeface="Ubuntu"/>
              </a:rPr>
              <a:t> methodology, analysis and argumentation of a research.</a:t>
            </a:r>
            <a:endParaRPr sz="1800">
              <a:solidFill>
                <a:schemeClr val="dk1"/>
              </a:solidFill>
              <a:latin typeface="Ubuntu"/>
              <a:ea typeface="Ubuntu"/>
              <a:cs typeface="Ubuntu"/>
              <a:sym typeface="Ubuntu"/>
            </a:endParaRPr>
          </a:p>
          <a:p>
            <a:pPr indent="0" lvl="0" marL="0" marR="0" rtl="0" algn="l">
              <a:lnSpc>
                <a:spcPct val="115000"/>
              </a:lnSpc>
              <a:spcBef>
                <a:spcPts val="0"/>
              </a:spcBef>
              <a:spcAft>
                <a:spcPts val="0"/>
              </a:spcAft>
              <a:buNone/>
            </a:pPr>
            <a:r>
              <a:t/>
            </a:r>
            <a:endParaRPr sz="1800">
              <a:solidFill>
                <a:schemeClr val="dk1"/>
              </a:solidFill>
              <a:latin typeface="Ubuntu"/>
              <a:ea typeface="Ubuntu"/>
              <a:cs typeface="Ubuntu"/>
              <a:sym typeface="Ubuntu"/>
            </a:endParaRPr>
          </a:p>
          <a:p>
            <a:pPr indent="0" lvl="0" marL="0" marR="0" rtl="0" algn="l">
              <a:lnSpc>
                <a:spcPct val="115000"/>
              </a:lnSpc>
              <a:spcBef>
                <a:spcPts val="0"/>
              </a:spcBef>
              <a:spcAft>
                <a:spcPts val="0"/>
              </a:spcAft>
              <a:buNone/>
            </a:pPr>
            <a:r>
              <a:t/>
            </a:r>
            <a:endParaRPr sz="1800">
              <a:solidFill>
                <a:schemeClr val="dk1"/>
              </a:solidFill>
              <a:latin typeface="Ubuntu"/>
              <a:ea typeface="Ubuntu"/>
              <a:cs typeface="Ubuntu"/>
              <a:sym typeface="Ubuntu"/>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38" name="Shape 2338"/>
        <p:cNvGrpSpPr/>
        <p:nvPr/>
      </p:nvGrpSpPr>
      <p:grpSpPr>
        <a:xfrm>
          <a:off x="0" y="0"/>
          <a:ext cx="0" cy="0"/>
          <a:chOff x="0" y="0"/>
          <a:chExt cx="0" cy="0"/>
        </a:xfrm>
      </p:grpSpPr>
      <p:sp>
        <p:nvSpPr>
          <p:cNvPr id="2339" name="Google Shape;2339;p168"/>
          <p:cNvSpPr txBox="1"/>
          <p:nvPr>
            <p:ph idx="1" type="body"/>
          </p:nvPr>
        </p:nvSpPr>
        <p:spPr>
          <a:xfrm>
            <a:off x="431800" y="481263"/>
            <a:ext cx="8280300" cy="631200"/>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Clr>
                <a:schemeClr val="lt1"/>
              </a:buClr>
              <a:buSzPts val="2800"/>
              <a:buNone/>
            </a:pPr>
            <a:r>
              <a:rPr lang="en" sz="2600"/>
              <a:t>Avoid Errors Before the Harm Occurs</a:t>
            </a:r>
            <a:endParaRPr sz="2800"/>
          </a:p>
        </p:txBody>
      </p:sp>
      <p:sp>
        <p:nvSpPr>
          <p:cNvPr id="2340" name="Google Shape;2340;p168"/>
          <p:cNvSpPr txBox="1"/>
          <p:nvPr/>
        </p:nvSpPr>
        <p:spPr>
          <a:xfrm>
            <a:off x="-1" y="4302177"/>
            <a:ext cx="5630700" cy="841200"/>
          </a:xfrm>
          <a:prstGeom prst="rect">
            <a:avLst/>
          </a:prstGeom>
          <a:noFill/>
          <a:ln>
            <a:noFill/>
          </a:ln>
        </p:spPr>
        <p:txBody>
          <a:bodyPr anchorCtr="0" anchor="b" bIns="72000" lIns="108000" spcFirstLastPara="1" rIns="0" wrap="square" tIns="0">
            <a:noAutofit/>
          </a:bodyPr>
          <a:lstStyle/>
          <a:p>
            <a:pPr indent="0" lvl="0" marL="0" marR="0" rtl="0" algn="l">
              <a:spcBef>
                <a:spcPts val="0"/>
              </a:spcBef>
              <a:spcAft>
                <a:spcPts val="0"/>
              </a:spcAft>
              <a:buNone/>
            </a:pPr>
            <a:r>
              <a:rPr lang="en" sz="1100">
                <a:solidFill>
                  <a:srgbClr val="BFBFBF"/>
                </a:solidFill>
                <a:latin typeface="Arial"/>
                <a:ea typeface="Arial"/>
                <a:cs typeface="Arial"/>
                <a:sym typeface="Arial"/>
              </a:rPr>
              <a:t>Allison, D. B., Brown, A. W., George, B. J., &amp; Kaiser, K. A. (2016). Reproducibility: A tragedy of errors, 530(7588), 27. doi: 10.1038/530027a</a:t>
            </a:r>
            <a:endParaRPr sz="1300">
              <a:solidFill>
                <a:srgbClr val="BFBFBF"/>
              </a:solidFill>
            </a:endParaRPr>
          </a:p>
        </p:txBody>
      </p:sp>
      <p:sp>
        <p:nvSpPr>
          <p:cNvPr id="2341" name="Google Shape;2341;p168"/>
          <p:cNvSpPr/>
          <p:nvPr/>
        </p:nvSpPr>
        <p:spPr>
          <a:xfrm>
            <a:off x="347850" y="1349328"/>
            <a:ext cx="8448300" cy="3040200"/>
          </a:xfrm>
          <a:prstGeom prst="rect">
            <a:avLst/>
          </a:prstGeom>
          <a:noFill/>
          <a:ln>
            <a:noFill/>
          </a:ln>
        </p:spPr>
        <p:txBody>
          <a:bodyPr anchorCtr="0" anchor="t" bIns="45700" lIns="91425" spcFirstLastPara="1" rIns="91425" wrap="square" tIns="45700">
            <a:noAutofit/>
          </a:bodyPr>
          <a:lstStyle/>
          <a:p>
            <a:pPr indent="-355600" lvl="0" marL="457200" rtl="0" algn="l">
              <a:lnSpc>
                <a:spcPct val="115000"/>
              </a:lnSpc>
              <a:spcBef>
                <a:spcPts val="0"/>
              </a:spcBef>
              <a:spcAft>
                <a:spcPts val="0"/>
              </a:spcAft>
              <a:buClr>
                <a:schemeClr val="dk1"/>
              </a:buClr>
              <a:buSzPts val="2000"/>
              <a:buFont typeface="Ubuntu"/>
              <a:buAutoNum type="arabicPeriod"/>
            </a:pPr>
            <a:r>
              <a:rPr lang="en" sz="2000">
                <a:solidFill>
                  <a:schemeClr val="dk1"/>
                </a:solidFill>
                <a:latin typeface="Ubuntu"/>
                <a:ea typeface="Ubuntu"/>
                <a:cs typeface="Ubuntu"/>
                <a:sym typeface="Ubuntu"/>
              </a:rPr>
              <a:t>Mistaken research design or analysis processes</a:t>
            </a:r>
            <a:endParaRPr sz="2000">
              <a:solidFill>
                <a:schemeClr val="dk1"/>
              </a:solidFill>
              <a:latin typeface="Ubuntu"/>
              <a:ea typeface="Ubuntu"/>
              <a:cs typeface="Ubuntu"/>
              <a:sym typeface="Ubuntu"/>
            </a:endParaRPr>
          </a:p>
          <a:p>
            <a:pPr indent="-342900" lvl="1" marL="914400" rtl="0" algn="l">
              <a:lnSpc>
                <a:spcPct val="115000"/>
              </a:lnSpc>
              <a:spcBef>
                <a:spcPts val="1000"/>
              </a:spcBef>
              <a:spcAft>
                <a:spcPts val="0"/>
              </a:spcAft>
              <a:buClr>
                <a:schemeClr val="dk1"/>
              </a:buClr>
              <a:buSzPts val="1800"/>
              <a:buFont typeface="Ubuntu"/>
              <a:buChar char="○"/>
            </a:pPr>
            <a:r>
              <a:rPr b="1" lang="en" sz="1800">
                <a:solidFill>
                  <a:schemeClr val="dk1"/>
                </a:solidFill>
                <a:latin typeface="Ubuntu"/>
                <a:ea typeface="Ubuntu"/>
                <a:cs typeface="Ubuntu"/>
                <a:sym typeface="Ubuntu"/>
              </a:rPr>
              <a:t>Lack of </a:t>
            </a:r>
            <a:r>
              <a:rPr b="1" lang="en" sz="1800">
                <a:solidFill>
                  <a:schemeClr val="lt1"/>
                </a:solidFill>
                <a:latin typeface="Ubuntu"/>
                <a:ea typeface="Ubuntu"/>
                <a:cs typeface="Ubuntu"/>
                <a:sym typeface="Ubuntu"/>
              </a:rPr>
              <a:t>reproducible and collaborative</a:t>
            </a:r>
            <a:r>
              <a:rPr b="1" lang="en" sz="1800">
                <a:solidFill>
                  <a:schemeClr val="dk1"/>
                </a:solidFill>
                <a:latin typeface="Ubuntu"/>
                <a:ea typeface="Ubuntu"/>
                <a:cs typeface="Ubuntu"/>
                <a:sym typeface="Ubuntu"/>
              </a:rPr>
              <a:t> research design</a:t>
            </a:r>
            <a:endParaRPr b="1" sz="1800">
              <a:solidFill>
                <a:schemeClr val="dk1"/>
              </a:solidFill>
              <a:latin typeface="Ubuntu"/>
              <a:ea typeface="Ubuntu"/>
              <a:cs typeface="Ubuntu"/>
              <a:sym typeface="Ubuntu"/>
            </a:endParaRPr>
          </a:p>
          <a:p>
            <a:pPr indent="-355600" lvl="0" marL="457200" rtl="0" algn="l">
              <a:lnSpc>
                <a:spcPct val="115000"/>
              </a:lnSpc>
              <a:spcBef>
                <a:spcPts val="1200"/>
              </a:spcBef>
              <a:spcAft>
                <a:spcPts val="0"/>
              </a:spcAft>
              <a:buClr>
                <a:schemeClr val="dk1"/>
              </a:buClr>
              <a:buSzPts val="2000"/>
              <a:buFont typeface="Ubuntu"/>
              <a:buAutoNum type="arabicPeriod"/>
            </a:pPr>
            <a:r>
              <a:rPr lang="en" sz="2000">
                <a:solidFill>
                  <a:schemeClr val="dk1"/>
                </a:solidFill>
                <a:latin typeface="Ubuntu"/>
                <a:ea typeface="Ubuntu"/>
                <a:cs typeface="Ubuntu"/>
                <a:sym typeface="Ubuntu"/>
              </a:rPr>
              <a:t>Lack of diverse tools, methods and expertise to draw from</a:t>
            </a:r>
            <a:endParaRPr sz="2000">
              <a:solidFill>
                <a:schemeClr val="dk1"/>
              </a:solidFill>
              <a:latin typeface="Ubuntu"/>
              <a:ea typeface="Ubuntu"/>
              <a:cs typeface="Ubuntu"/>
              <a:sym typeface="Ubuntu"/>
            </a:endParaRPr>
          </a:p>
          <a:p>
            <a:pPr indent="-342900" lvl="1" marL="914400" rtl="0" algn="l">
              <a:lnSpc>
                <a:spcPct val="115000"/>
              </a:lnSpc>
              <a:spcBef>
                <a:spcPts val="1200"/>
              </a:spcBef>
              <a:spcAft>
                <a:spcPts val="0"/>
              </a:spcAft>
              <a:buClr>
                <a:schemeClr val="dk1"/>
              </a:buClr>
              <a:buSzPts val="1800"/>
              <a:buFont typeface="Ubuntu"/>
              <a:buChar char="○"/>
            </a:pPr>
            <a:r>
              <a:rPr b="1" lang="en" sz="1800">
                <a:solidFill>
                  <a:schemeClr val="dk1"/>
                </a:solidFill>
                <a:latin typeface="Ubuntu"/>
                <a:ea typeface="Ubuntu"/>
                <a:cs typeface="Ubuntu"/>
                <a:sym typeface="Ubuntu"/>
              </a:rPr>
              <a:t>Lack of </a:t>
            </a:r>
            <a:r>
              <a:rPr b="1" lang="en" sz="1800">
                <a:solidFill>
                  <a:schemeClr val="lt1"/>
                </a:solidFill>
                <a:latin typeface="Ubuntu"/>
                <a:ea typeface="Ubuntu"/>
                <a:cs typeface="Ubuntu"/>
                <a:sym typeface="Ubuntu"/>
              </a:rPr>
              <a:t>openness or community-developed </a:t>
            </a:r>
            <a:r>
              <a:rPr b="1" lang="en" sz="1800">
                <a:solidFill>
                  <a:schemeClr val="dk1"/>
                </a:solidFill>
                <a:latin typeface="Ubuntu"/>
                <a:ea typeface="Ubuntu"/>
                <a:cs typeface="Ubuntu"/>
                <a:sym typeface="Ubuntu"/>
              </a:rPr>
              <a:t>tools </a:t>
            </a:r>
            <a:endParaRPr sz="1800">
              <a:solidFill>
                <a:schemeClr val="dk1"/>
              </a:solidFill>
              <a:latin typeface="Ubuntu"/>
              <a:ea typeface="Ubuntu"/>
              <a:cs typeface="Ubuntu"/>
              <a:sym typeface="Ubuntu"/>
            </a:endParaRPr>
          </a:p>
          <a:p>
            <a:pPr indent="-355600" lvl="0" marL="457200" rtl="0" algn="l">
              <a:lnSpc>
                <a:spcPct val="115000"/>
              </a:lnSpc>
              <a:spcBef>
                <a:spcPts val="1000"/>
              </a:spcBef>
              <a:spcAft>
                <a:spcPts val="0"/>
              </a:spcAft>
              <a:buClr>
                <a:schemeClr val="dk1"/>
              </a:buClr>
              <a:buSzPts val="2000"/>
              <a:buFont typeface="Ubuntu"/>
              <a:buAutoNum type="arabicPeriod"/>
            </a:pPr>
            <a:r>
              <a:rPr lang="en" sz="2000">
                <a:solidFill>
                  <a:schemeClr val="dk1"/>
                </a:solidFill>
                <a:latin typeface="Ubuntu"/>
                <a:ea typeface="Ubuntu"/>
                <a:cs typeface="Ubuntu"/>
                <a:sym typeface="Ubuntu"/>
              </a:rPr>
              <a:t>Inappropriate baseline comparison and assumption of future use</a:t>
            </a:r>
            <a:endParaRPr sz="2000">
              <a:solidFill>
                <a:schemeClr val="dk1"/>
              </a:solidFill>
              <a:latin typeface="Ubuntu"/>
              <a:ea typeface="Ubuntu"/>
              <a:cs typeface="Ubuntu"/>
              <a:sym typeface="Ubuntu"/>
            </a:endParaRPr>
          </a:p>
          <a:p>
            <a:pPr indent="-342900" lvl="1" marL="914400" marR="0" rtl="0" algn="l">
              <a:lnSpc>
                <a:spcPct val="115000"/>
              </a:lnSpc>
              <a:spcBef>
                <a:spcPts val="1200"/>
              </a:spcBef>
              <a:spcAft>
                <a:spcPts val="1000"/>
              </a:spcAft>
              <a:buClr>
                <a:schemeClr val="dk1"/>
              </a:buClr>
              <a:buSzPts val="1800"/>
              <a:buFont typeface="Ubuntu"/>
              <a:buChar char="○"/>
            </a:pPr>
            <a:r>
              <a:rPr b="1" lang="en" sz="1800">
                <a:solidFill>
                  <a:schemeClr val="dk1"/>
                </a:solidFill>
                <a:latin typeface="Ubuntu"/>
                <a:ea typeface="Ubuntu"/>
                <a:cs typeface="Ubuntu"/>
                <a:sym typeface="Ubuntu"/>
              </a:rPr>
              <a:t>Lack of </a:t>
            </a:r>
            <a:r>
              <a:rPr b="1" lang="en" sz="1800">
                <a:solidFill>
                  <a:schemeClr val="lt1"/>
                </a:solidFill>
                <a:latin typeface="Ubuntu"/>
                <a:ea typeface="Ubuntu"/>
                <a:cs typeface="Ubuntu"/>
                <a:sym typeface="Ubuntu"/>
              </a:rPr>
              <a:t>technical understanding</a:t>
            </a:r>
            <a:r>
              <a:rPr b="1" lang="en" sz="1800">
                <a:solidFill>
                  <a:schemeClr val="dk1"/>
                </a:solidFill>
                <a:latin typeface="Ubuntu"/>
                <a:ea typeface="Ubuntu"/>
                <a:cs typeface="Ubuntu"/>
                <a:sym typeface="Ubuntu"/>
              </a:rPr>
              <a:t> and </a:t>
            </a:r>
            <a:r>
              <a:rPr b="1" lang="en" sz="1800">
                <a:solidFill>
                  <a:schemeClr val="lt1"/>
                </a:solidFill>
                <a:latin typeface="Ubuntu"/>
                <a:ea typeface="Ubuntu"/>
                <a:cs typeface="Ubuntu"/>
                <a:sym typeface="Ubuntu"/>
              </a:rPr>
              <a:t>ethical implications</a:t>
            </a:r>
            <a:endParaRPr b="1" sz="1800">
              <a:solidFill>
                <a:schemeClr val="lt1"/>
              </a:solidFill>
              <a:latin typeface="Ubuntu"/>
              <a:ea typeface="Ubuntu"/>
              <a:cs typeface="Ubuntu"/>
              <a:sym typeface="Ubuntu"/>
            </a:endParaRPr>
          </a:p>
        </p:txBody>
      </p:sp>
      <p:sp>
        <p:nvSpPr>
          <p:cNvPr id="2342" name="Google Shape;2342;p168"/>
          <p:cNvSpPr txBox="1"/>
          <p:nvPr>
            <p:ph idx="2" type="body"/>
          </p:nvPr>
        </p:nvSpPr>
        <p:spPr>
          <a:xfrm>
            <a:off x="5473800" y="4442075"/>
            <a:ext cx="3670200" cy="701400"/>
          </a:xfrm>
          <a:prstGeom prst="rect">
            <a:avLst/>
          </a:prstGeom>
          <a:noFill/>
          <a:ln>
            <a:noFill/>
          </a:ln>
        </p:spPr>
        <p:txBody>
          <a:bodyPr anchorCtr="0" anchor="b" bIns="72000" lIns="0" spcFirstLastPara="1" rIns="108000" wrap="square" tIns="0">
            <a:normAutofit/>
          </a:bodyPr>
          <a:lstStyle/>
          <a:p>
            <a:pPr indent="0" lvl="0" marL="0" rtl="0" algn="r">
              <a:lnSpc>
                <a:spcPct val="114000"/>
              </a:lnSpc>
              <a:spcBef>
                <a:spcPts val="0"/>
              </a:spcBef>
              <a:spcAft>
                <a:spcPts val="0"/>
              </a:spcAft>
              <a:buClr>
                <a:schemeClr val="lt1"/>
              </a:buClr>
              <a:buSzPts val="1400"/>
              <a:buNone/>
            </a:pPr>
            <a:r>
              <a:rPr lang="en" sz="1200">
                <a:solidFill>
                  <a:schemeClr val="lt1"/>
                </a:solidFill>
              </a:rPr>
              <a:t>@malvikasharan, CC-BY 4.0, The Turing Way, Zenodo: DOI: 10.5281/zenodo.7428708,</a:t>
            </a:r>
            <a:r>
              <a:rPr lang="en" sz="1200">
                <a:solidFill>
                  <a:srgbClr val="FFC000"/>
                </a:solidFill>
              </a:rPr>
              <a:t> </a:t>
            </a:r>
            <a:r>
              <a:rPr lang="en" sz="1200" u="sng">
                <a:solidFill>
                  <a:srgbClr val="FFC000"/>
                </a:solidFill>
                <a:hlinkClick r:id="rId3">
                  <a:extLst>
                    <a:ext uri="{A12FA001-AC4F-418D-AE19-62706E023703}">
                      <ahyp:hlinkClr val="tx"/>
                    </a:ext>
                  </a:extLst>
                </a:hlinkClick>
              </a:rPr>
              <a:t>https://zenodo.org/record/10522776</a:t>
            </a:r>
            <a:r>
              <a:rPr lang="en" sz="1200">
                <a:solidFill>
                  <a:srgbClr val="FFC000"/>
                </a:solidFill>
              </a:rPr>
              <a:t> </a:t>
            </a:r>
            <a:endParaRPr sz="1200">
              <a:solidFill>
                <a:srgbClr val="FFC000"/>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46" name="Shape 2346"/>
        <p:cNvGrpSpPr/>
        <p:nvPr/>
      </p:nvGrpSpPr>
      <p:grpSpPr>
        <a:xfrm>
          <a:off x="0" y="0"/>
          <a:ext cx="0" cy="0"/>
          <a:chOff x="0" y="0"/>
          <a:chExt cx="0" cy="0"/>
        </a:xfrm>
      </p:grpSpPr>
      <p:pic>
        <p:nvPicPr>
          <p:cNvPr id="2347" name="Google Shape;2347;p169"/>
          <p:cNvPicPr preferRelativeResize="0"/>
          <p:nvPr/>
        </p:nvPicPr>
        <p:blipFill>
          <a:blip r:embed="rId3">
            <a:alphaModFix/>
          </a:blip>
          <a:stretch>
            <a:fillRect/>
          </a:stretch>
        </p:blipFill>
        <p:spPr>
          <a:xfrm>
            <a:off x="36525" y="72175"/>
            <a:ext cx="4792395" cy="4475174"/>
          </a:xfrm>
          <a:prstGeom prst="rect">
            <a:avLst/>
          </a:prstGeom>
          <a:noFill/>
          <a:ln>
            <a:noFill/>
          </a:ln>
        </p:spPr>
      </p:pic>
      <p:sp>
        <p:nvSpPr>
          <p:cNvPr id="2348" name="Google Shape;2348;p169"/>
          <p:cNvSpPr txBox="1"/>
          <p:nvPr/>
        </p:nvSpPr>
        <p:spPr>
          <a:xfrm>
            <a:off x="0" y="4547350"/>
            <a:ext cx="7701900" cy="548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 sz="1100">
                <a:solidFill>
                  <a:schemeClr val="accent4"/>
                </a:solidFill>
              </a:rPr>
              <a:t>-Toward a UNESCO Recommendation on Open Science: Canadian Commission for UNESCO By Ella Chan, Dick Bourgeois-Doyle, Michael Donaldson, and Eleanor Haine-BennettOttawa, Canada, April 2020, 2021</a:t>
            </a:r>
            <a:endParaRPr sz="1100">
              <a:solidFill>
                <a:schemeClr val="accent4"/>
              </a:solidFill>
            </a:endParaRPr>
          </a:p>
        </p:txBody>
      </p:sp>
      <p:sp>
        <p:nvSpPr>
          <p:cNvPr id="2349" name="Google Shape;2349;p169"/>
          <p:cNvSpPr txBox="1"/>
          <p:nvPr/>
        </p:nvSpPr>
        <p:spPr>
          <a:xfrm>
            <a:off x="3784500" y="506950"/>
            <a:ext cx="802200" cy="507900"/>
          </a:xfrm>
          <a:prstGeom prst="rect">
            <a:avLst/>
          </a:prstGeom>
          <a:noFill/>
          <a:ln>
            <a:noFill/>
          </a:ln>
        </p:spPr>
        <p:txBody>
          <a:bodyPr anchorCtr="0" anchor="t" bIns="91425" lIns="91425" spcFirstLastPara="1" rIns="91425" wrap="square" tIns="91425">
            <a:spAutoFit/>
          </a:bodyPr>
          <a:lstStyle/>
          <a:p>
            <a:pPr indent="0" lvl="0" marL="0" rtl="0" algn="l">
              <a:lnSpc>
                <a:spcPct val="100000"/>
              </a:lnSpc>
              <a:spcBef>
                <a:spcPts val="0"/>
              </a:spcBef>
              <a:spcAft>
                <a:spcPts val="0"/>
              </a:spcAft>
              <a:buNone/>
            </a:pPr>
            <a:r>
              <a:rPr b="1" lang="en" sz="700">
                <a:solidFill>
                  <a:srgbClr val="C00000"/>
                </a:solidFill>
              </a:rPr>
              <a:t>Openness of</a:t>
            </a:r>
            <a:endParaRPr b="1" sz="700">
              <a:solidFill>
                <a:srgbClr val="C00000"/>
              </a:solidFill>
            </a:endParaRPr>
          </a:p>
          <a:p>
            <a:pPr indent="0" lvl="0" marL="0" rtl="0" algn="l">
              <a:lnSpc>
                <a:spcPct val="100000"/>
              </a:lnSpc>
              <a:spcBef>
                <a:spcPts val="0"/>
              </a:spcBef>
              <a:spcAft>
                <a:spcPts val="0"/>
              </a:spcAft>
              <a:buNone/>
            </a:pPr>
            <a:r>
              <a:rPr b="1" lang="en" sz="700">
                <a:solidFill>
                  <a:srgbClr val="C00000"/>
                </a:solidFill>
              </a:rPr>
              <a:t>diversity of</a:t>
            </a:r>
            <a:endParaRPr b="1" sz="700">
              <a:solidFill>
                <a:srgbClr val="C00000"/>
              </a:solidFill>
            </a:endParaRPr>
          </a:p>
          <a:p>
            <a:pPr indent="0" lvl="0" marL="0" rtl="0" algn="l">
              <a:lnSpc>
                <a:spcPct val="100000"/>
              </a:lnSpc>
              <a:spcBef>
                <a:spcPts val="0"/>
              </a:spcBef>
              <a:spcAft>
                <a:spcPts val="0"/>
              </a:spcAft>
              <a:buNone/>
            </a:pPr>
            <a:r>
              <a:rPr b="1" lang="en" sz="700">
                <a:solidFill>
                  <a:srgbClr val="C00000"/>
                </a:solidFill>
              </a:rPr>
              <a:t> knowledge</a:t>
            </a:r>
            <a:endParaRPr b="1" sz="700">
              <a:solidFill>
                <a:srgbClr val="C00000"/>
              </a:solidFill>
            </a:endParaRPr>
          </a:p>
        </p:txBody>
      </p:sp>
      <p:sp>
        <p:nvSpPr>
          <p:cNvPr id="2350" name="Google Shape;2350;p169"/>
          <p:cNvSpPr txBox="1"/>
          <p:nvPr>
            <p:ph type="title"/>
          </p:nvPr>
        </p:nvSpPr>
        <p:spPr>
          <a:xfrm>
            <a:off x="4828925" y="72175"/>
            <a:ext cx="4250100" cy="4475100"/>
          </a:xfrm>
          <a:prstGeom prst="rect">
            <a:avLst/>
          </a:prstGeom>
        </p:spPr>
        <p:txBody>
          <a:bodyPr anchorCtr="0" anchor="t" bIns="91425" lIns="91425" spcFirstLastPara="1" rIns="91425" wrap="square" tIns="91425">
            <a:noAutofit/>
          </a:bodyPr>
          <a:lstStyle/>
          <a:p>
            <a:pPr indent="-323850" lvl="0" marL="457200" rtl="0" algn="l">
              <a:lnSpc>
                <a:spcPct val="100000"/>
              </a:lnSpc>
              <a:spcBef>
                <a:spcPts val="0"/>
              </a:spcBef>
              <a:spcAft>
                <a:spcPts val="0"/>
              </a:spcAft>
              <a:buClr>
                <a:schemeClr val="dk1"/>
              </a:buClr>
              <a:buSzPts val="1500"/>
              <a:buFont typeface="Ubuntu"/>
              <a:buChar char="●"/>
            </a:pPr>
            <a:r>
              <a:rPr b="0" lang="en" sz="1500">
                <a:solidFill>
                  <a:schemeClr val="accent2"/>
                </a:solidFill>
              </a:rPr>
              <a:t>Storing Data: </a:t>
            </a:r>
            <a:r>
              <a:rPr b="0" lang="en" sz="1500"/>
              <a:t>Open Data</a:t>
            </a:r>
            <a:endParaRPr b="0" sz="1500"/>
          </a:p>
          <a:p>
            <a:pPr indent="-323850" lvl="0" marL="457200" rtl="0" algn="l">
              <a:lnSpc>
                <a:spcPct val="100000"/>
              </a:lnSpc>
              <a:spcBef>
                <a:spcPts val="700"/>
              </a:spcBef>
              <a:spcAft>
                <a:spcPts val="0"/>
              </a:spcAft>
              <a:buClr>
                <a:schemeClr val="dk1"/>
              </a:buClr>
              <a:buSzPts val="1500"/>
              <a:buFont typeface="Ubuntu"/>
              <a:buChar char="●"/>
            </a:pPr>
            <a:r>
              <a:rPr b="0" lang="en" sz="1500">
                <a:solidFill>
                  <a:schemeClr val="accent2"/>
                </a:solidFill>
              </a:rPr>
              <a:t>Developing source code: </a:t>
            </a:r>
            <a:r>
              <a:rPr b="0" lang="en" sz="1500"/>
              <a:t>Open Source</a:t>
            </a:r>
            <a:endParaRPr b="0" sz="1500"/>
          </a:p>
          <a:p>
            <a:pPr indent="-323850" lvl="0" marL="457200" rtl="0" algn="l">
              <a:lnSpc>
                <a:spcPct val="100000"/>
              </a:lnSpc>
              <a:spcBef>
                <a:spcPts val="700"/>
              </a:spcBef>
              <a:spcAft>
                <a:spcPts val="0"/>
              </a:spcAft>
              <a:buClr>
                <a:schemeClr val="dk1"/>
              </a:buClr>
              <a:buSzPts val="1500"/>
              <a:buFont typeface="Ubuntu"/>
              <a:buChar char="●"/>
            </a:pPr>
            <a:r>
              <a:rPr b="0" lang="en" sz="1500">
                <a:solidFill>
                  <a:schemeClr val="accent2"/>
                </a:solidFill>
              </a:rPr>
              <a:t>Designing hardware: </a:t>
            </a:r>
            <a:r>
              <a:rPr b="0" lang="en" sz="1500"/>
              <a:t>Open Hardware</a:t>
            </a:r>
            <a:endParaRPr b="0" sz="1500"/>
          </a:p>
          <a:p>
            <a:pPr indent="-323850" lvl="0" marL="457200" rtl="0" algn="l">
              <a:lnSpc>
                <a:spcPct val="100000"/>
              </a:lnSpc>
              <a:spcBef>
                <a:spcPts val="700"/>
              </a:spcBef>
              <a:spcAft>
                <a:spcPts val="0"/>
              </a:spcAft>
              <a:buClr>
                <a:schemeClr val="dk1"/>
              </a:buClr>
              <a:buSzPts val="1500"/>
              <a:buFont typeface="Ubuntu"/>
              <a:buChar char="●"/>
            </a:pPr>
            <a:r>
              <a:rPr b="0" lang="en" sz="1500">
                <a:solidFill>
                  <a:schemeClr val="accent2"/>
                </a:solidFill>
              </a:rPr>
              <a:t>Sharing methods or protocols: </a:t>
            </a:r>
            <a:r>
              <a:rPr b="0" lang="en" sz="1500"/>
              <a:t>Open Access publications</a:t>
            </a:r>
            <a:endParaRPr b="0" sz="1500"/>
          </a:p>
          <a:p>
            <a:pPr indent="-323850" lvl="0" marL="457200" rtl="0" algn="l">
              <a:lnSpc>
                <a:spcPct val="100000"/>
              </a:lnSpc>
              <a:spcBef>
                <a:spcPts val="700"/>
              </a:spcBef>
              <a:spcAft>
                <a:spcPts val="0"/>
              </a:spcAft>
              <a:buClr>
                <a:schemeClr val="dk1"/>
              </a:buClr>
              <a:buSzPts val="1500"/>
              <a:buFont typeface="Ubuntu"/>
              <a:buChar char="●"/>
            </a:pPr>
            <a:r>
              <a:rPr b="0" lang="en" sz="1500">
                <a:solidFill>
                  <a:schemeClr val="accent2"/>
                </a:solidFill>
              </a:rPr>
              <a:t>Communicating results early: </a:t>
            </a:r>
            <a:r>
              <a:rPr b="0" lang="en" sz="1500"/>
              <a:t>Preprints</a:t>
            </a:r>
            <a:endParaRPr b="0" sz="1500"/>
          </a:p>
          <a:p>
            <a:pPr indent="-323850" lvl="0" marL="457200" rtl="0" algn="l">
              <a:lnSpc>
                <a:spcPct val="100000"/>
              </a:lnSpc>
              <a:spcBef>
                <a:spcPts val="700"/>
              </a:spcBef>
              <a:spcAft>
                <a:spcPts val="0"/>
              </a:spcAft>
              <a:buClr>
                <a:schemeClr val="dk1"/>
              </a:buClr>
              <a:buSzPts val="1500"/>
              <a:buFont typeface="Ubuntu"/>
              <a:buChar char="●"/>
            </a:pPr>
            <a:r>
              <a:rPr b="0" lang="en" sz="1500">
                <a:solidFill>
                  <a:schemeClr val="accent2"/>
                </a:solidFill>
              </a:rPr>
              <a:t>Peer-based Review: </a:t>
            </a:r>
            <a:r>
              <a:rPr b="0" lang="en" sz="1500"/>
              <a:t>Open Peer-Reviews</a:t>
            </a:r>
            <a:endParaRPr b="0" sz="1500"/>
          </a:p>
          <a:p>
            <a:pPr indent="-323850" lvl="0" marL="457200" rtl="0" algn="l">
              <a:lnSpc>
                <a:spcPct val="100000"/>
              </a:lnSpc>
              <a:spcBef>
                <a:spcPts val="700"/>
              </a:spcBef>
              <a:spcAft>
                <a:spcPts val="0"/>
              </a:spcAft>
              <a:buClr>
                <a:schemeClr val="dk1"/>
              </a:buClr>
              <a:buSzPts val="1500"/>
              <a:buFont typeface="Ubuntu"/>
              <a:buChar char="●"/>
            </a:pPr>
            <a:r>
              <a:rPr b="0" lang="en" sz="1500">
                <a:solidFill>
                  <a:schemeClr val="accent2"/>
                </a:solidFill>
              </a:rPr>
              <a:t>Transferring skills by training: </a:t>
            </a:r>
            <a:r>
              <a:rPr b="0" lang="en" sz="1500"/>
              <a:t>Open Education and training materials</a:t>
            </a:r>
            <a:endParaRPr b="0" sz="1500"/>
          </a:p>
          <a:p>
            <a:pPr indent="-323850" lvl="0" marL="457200" rtl="0" algn="l">
              <a:lnSpc>
                <a:spcPct val="100000"/>
              </a:lnSpc>
              <a:spcBef>
                <a:spcPts val="700"/>
              </a:spcBef>
              <a:spcAft>
                <a:spcPts val="0"/>
              </a:spcAft>
              <a:buClr>
                <a:schemeClr val="dk1"/>
              </a:buClr>
              <a:buSzPts val="1500"/>
              <a:buFont typeface="Ubuntu"/>
              <a:buChar char="●"/>
            </a:pPr>
            <a:r>
              <a:rPr b="0" lang="en" sz="1500">
                <a:solidFill>
                  <a:schemeClr val="accent2"/>
                </a:solidFill>
              </a:rPr>
              <a:t>Collaborating with public: </a:t>
            </a:r>
            <a:r>
              <a:rPr b="0" lang="en" sz="1500"/>
              <a:t>Citizen Science</a:t>
            </a:r>
            <a:endParaRPr b="0" sz="1500"/>
          </a:p>
          <a:p>
            <a:pPr indent="-323850" lvl="0" marL="457200" rtl="0" algn="l">
              <a:lnSpc>
                <a:spcPct val="100000"/>
              </a:lnSpc>
              <a:spcBef>
                <a:spcPts val="700"/>
              </a:spcBef>
              <a:spcAft>
                <a:spcPts val="0"/>
              </a:spcAft>
              <a:buClr>
                <a:schemeClr val="dk1"/>
              </a:buClr>
              <a:buSzPts val="1500"/>
              <a:buFont typeface="Ubuntu"/>
              <a:buChar char="●"/>
            </a:pPr>
            <a:r>
              <a:rPr b="0" lang="en" sz="1500">
                <a:solidFill>
                  <a:schemeClr val="accent2"/>
                </a:solidFill>
              </a:rPr>
              <a:t>Inviting &amp; collaborating with peers contributors, maintainers: </a:t>
            </a:r>
            <a:r>
              <a:rPr b="0" lang="en" sz="1500"/>
              <a:t>Community Building</a:t>
            </a:r>
            <a:endParaRPr b="0" sz="1500"/>
          </a:p>
          <a:p>
            <a:pPr indent="-323850" lvl="0" marL="457200" rtl="0" algn="l">
              <a:spcBef>
                <a:spcPts val="700"/>
              </a:spcBef>
              <a:spcAft>
                <a:spcPts val="0"/>
              </a:spcAft>
              <a:buClr>
                <a:srgbClr val="000000"/>
              </a:buClr>
              <a:buSzPts val="1500"/>
              <a:buFont typeface="Open Sans"/>
              <a:buChar char="●"/>
            </a:pPr>
            <a:r>
              <a:rPr b="0" lang="en" sz="1500">
                <a:solidFill>
                  <a:schemeClr val="accent2"/>
                </a:solidFill>
              </a:rPr>
              <a:t>Supporting and connecting others in your field: </a:t>
            </a:r>
            <a:r>
              <a:rPr b="0" lang="en" sz="1500"/>
              <a:t>Scientific Network</a:t>
            </a:r>
            <a:endParaRPr b="0" sz="1500"/>
          </a:p>
          <a:p>
            <a:pPr indent="0" lvl="0" marL="0" rtl="0" algn="l">
              <a:lnSpc>
                <a:spcPct val="100000"/>
              </a:lnSpc>
              <a:spcBef>
                <a:spcPts val="700"/>
              </a:spcBef>
              <a:spcAft>
                <a:spcPts val="700"/>
              </a:spcAft>
              <a:buNone/>
            </a:pPr>
            <a:r>
              <a:t/>
            </a:r>
            <a:endParaRPr b="0" sz="1500">
              <a:solidFill>
                <a:schemeClr val="dk1"/>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04" name="Shape 2104"/>
        <p:cNvGrpSpPr/>
        <p:nvPr/>
      </p:nvGrpSpPr>
      <p:grpSpPr>
        <a:xfrm>
          <a:off x="0" y="0"/>
          <a:ext cx="0" cy="0"/>
          <a:chOff x="0" y="0"/>
          <a:chExt cx="0" cy="0"/>
        </a:xfrm>
      </p:grpSpPr>
      <p:sp>
        <p:nvSpPr>
          <p:cNvPr id="2105" name="Google Shape;2105;p152"/>
          <p:cNvSpPr/>
          <p:nvPr/>
        </p:nvSpPr>
        <p:spPr>
          <a:xfrm>
            <a:off x="7062650" y="0"/>
            <a:ext cx="1886100" cy="5123700"/>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Century Gothic"/>
              <a:buNone/>
            </a:pPr>
            <a:r>
              <a:t/>
            </a:r>
            <a:endParaRPr b="0" i="0" sz="1800" u="none" cap="none" strike="noStrike">
              <a:solidFill>
                <a:srgbClr val="FFFFFF"/>
              </a:solidFill>
              <a:latin typeface="Calibri"/>
              <a:ea typeface="Calibri"/>
              <a:cs typeface="Calibri"/>
              <a:sym typeface="Calibri"/>
            </a:endParaRPr>
          </a:p>
        </p:txBody>
      </p:sp>
      <p:pic>
        <p:nvPicPr>
          <p:cNvPr descr="Home" id="2106" name="Google Shape;2106;p152"/>
          <p:cNvPicPr preferRelativeResize="0"/>
          <p:nvPr/>
        </p:nvPicPr>
        <p:blipFill rotWithShape="1">
          <a:blip r:embed="rId3">
            <a:alphaModFix/>
          </a:blip>
          <a:srcRect b="0" l="0" r="0" t="0"/>
          <a:stretch/>
        </p:blipFill>
        <p:spPr>
          <a:xfrm>
            <a:off x="7181969" y="1726822"/>
            <a:ext cx="1647483" cy="425507"/>
          </a:xfrm>
          <a:prstGeom prst="rect">
            <a:avLst/>
          </a:prstGeom>
          <a:noFill/>
          <a:ln>
            <a:noFill/>
          </a:ln>
        </p:spPr>
      </p:pic>
      <p:pic>
        <p:nvPicPr>
          <p:cNvPr id="2107" name="Google Shape;2107;p152"/>
          <p:cNvPicPr preferRelativeResize="0"/>
          <p:nvPr/>
        </p:nvPicPr>
        <p:blipFill rotWithShape="1">
          <a:blip r:embed="rId4">
            <a:alphaModFix/>
          </a:blip>
          <a:srcRect b="0" l="0" r="0" t="0"/>
          <a:stretch/>
        </p:blipFill>
        <p:spPr>
          <a:xfrm>
            <a:off x="7181969" y="2415445"/>
            <a:ext cx="1647483" cy="337179"/>
          </a:xfrm>
          <a:prstGeom prst="rect">
            <a:avLst/>
          </a:prstGeom>
          <a:noFill/>
          <a:ln>
            <a:noFill/>
          </a:ln>
        </p:spPr>
      </p:pic>
      <p:pic>
        <p:nvPicPr>
          <p:cNvPr descr="Open Life Science" id="2108" name="Google Shape;2108;p152"/>
          <p:cNvPicPr preferRelativeResize="0"/>
          <p:nvPr/>
        </p:nvPicPr>
        <p:blipFill rotWithShape="1">
          <a:blip r:embed="rId5">
            <a:alphaModFix/>
          </a:blip>
          <a:srcRect b="0" l="0" r="0" t="0"/>
          <a:stretch/>
        </p:blipFill>
        <p:spPr>
          <a:xfrm>
            <a:off x="7298800" y="827125"/>
            <a:ext cx="1383300" cy="752158"/>
          </a:xfrm>
          <a:prstGeom prst="rect">
            <a:avLst/>
          </a:prstGeom>
          <a:noFill/>
          <a:ln>
            <a:noFill/>
          </a:ln>
        </p:spPr>
      </p:pic>
      <p:pic>
        <p:nvPicPr>
          <p:cNvPr id="2109" name="Google Shape;2109;p152"/>
          <p:cNvPicPr preferRelativeResize="0"/>
          <p:nvPr/>
        </p:nvPicPr>
        <p:blipFill rotWithShape="1">
          <a:blip r:embed="rId6">
            <a:alphaModFix/>
          </a:blip>
          <a:srcRect b="26141" l="26902" r="26897" t="13678"/>
          <a:stretch/>
        </p:blipFill>
        <p:spPr>
          <a:xfrm>
            <a:off x="7181975" y="2940006"/>
            <a:ext cx="866476" cy="872368"/>
          </a:xfrm>
          <a:prstGeom prst="rect">
            <a:avLst/>
          </a:prstGeom>
          <a:noFill/>
          <a:ln>
            <a:noFill/>
          </a:ln>
        </p:spPr>
      </p:pic>
      <p:pic>
        <p:nvPicPr>
          <p:cNvPr id="2110" name="Google Shape;2110;p152"/>
          <p:cNvPicPr preferRelativeResize="0"/>
          <p:nvPr/>
        </p:nvPicPr>
        <p:blipFill>
          <a:blip r:embed="rId7">
            <a:alphaModFix/>
          </a:blip>
          <a:stretch>
            <a:fillRect/>
          </a:stretch>
        </p:blipFill>
        <p:spPr>
          <a:xfrm>
            <a:off x="7259237" y="3931700"/>
            <a:ext cx="1492951" cy="546075"/>
          </a:xfrm>
          <a:prstGeom prst="rect">
            <a:avLst/>
          </a:prstGeom>
          <a:noFill/>
          <a:ln>
            <a:noFill/>
          </a:ln>
        </p:spPr>
      </p:pic>
      <p:pic>
        <p:nvPicPr>
          <p:cNvPr id="2111" name="Google Shape;2111;p152"/>
          <p:cNvPicPr preferRelativeResize="0"/>
          <p:nvPr/>
        </p:nvPicPr>
        <p:blipFill rotWithShape="1">
          <a:blip r:embed="rId8">
            <a:alphaModFix/>
          </a:blip>
          <a:srcRect b="37609" l="0" r="0" t="34010"/>
          <a:stretch/>
        </p:blipFill>
        <p:spPr>
          <a:xfrm>
            <a:off x="7359586" y="4597104"/>
            <a:ext cx="1292250" cy="366746"/>
          </a:xfrm>
          <a:prstGeom prst="rect">
            <a:avLst/>
          </a:prstGeom>
          <a:noFill/>
          <a:ln>
            <a:noFill/>
          </a:ln>
        </p:spPr>
      </p:pic>
      <p:pic>
        <p:nvPicPr>
          <p:cNvPr id="2112" name="Google Shape;2112;p152"/>
          <p:cNvPicPr preferRelativeResize="0"/>
          <p:nvPr/>
        </p:nvPicPr>
        <p:blipFill>
          <a:blip r:embed="rId9">
            <a:alphaModFix/>
          </a:blip>
          <a:stretch>
            <a:fillRect/>
          </a:stretch>
        </p:blipFill>
        <p:spPr>
          <a:xfrm>
            <a:off x="8009225" y="3046609"/>
            <a:ext cx="866473" cy="724740"/>
          </a:xfrm>
          <a:prstGeom prst="rect">
            <a:avLst/>
          </a:prstGeom>
          <a:noFill/>
          <a:ln>
            <a:noFill/>
          </a:ln>
        </p:spPr>
      </p:pic>
      <p:grpSp>
        <p:nvGrpSpPr>
          <p:cNvPr id="2113" name="Google Shape;2113;p152"/>
          <p:cNvGrpSpPr/>
          <p:nvPr/>
        </p:nvGrpSpPr>
        <p:grpSpPr>
          <a:xfrm>
            <a:off x="1814252" y="945950"/>
            <a:ext cx="4929323" cy="1193612"/>
            <a:chOff x="3565080" y="945970"/>
            <a:chExt cx="4929323" cy="1193612"/>
          </a:xfrm>
        </p:grpSpPr>
        <p:grpSp>
          <p:nvGrpSpPr>
            <p:cNvPr id="2114" name="Google Shape;2114;p152"/>
            <p:cNvGrpSpPr/>
            <p:nvPr/>
          </p:nvGrpSpPr>
          <p:grpSpPr>
            <a:xfrm>
              <a:off x="4732925" y="1140987"/>
              <a:ext cx="529800" cy="998596"/>
              <a:chOff x="4318975" y="1083450"/>
              <a:chExt cx="529800" cy="591305"/>
            </a:xfrm>
          </p:grpSpPr>
          <p:sp>
            <p:nvSpPr>
              <p:cNvPr id="2115" name="Google Shape;2115;p152"/>
              <p:cNvSpPr/>
              <p:nvPr/>
            </p:nvSpPr>
            <p:spPr>
              <a:xfrm>
                <a:off x="4517129" y="1083455"/>
                <a:ext cx="133500" cy="591300"/>
              </a:xfrm>
              <a:prstGeom prst="rect">
                <a:avLst/>
              </a:prstGeom>
              <a:solidFill>
                <a:srgbClr val="840D3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2116" name="Google Shape;2116;p152"/>
              <p:cNvCxnSpPr/>
              <p:nvPr/>
            </p:nvCxnSpPr>
            <p:spPr>
              <a:xfrm rot="10800000">
                <a:off x="4318975" y="1083450"/>
                <a:ext cx="529800" cy="0"/>
              </a:xfrm>
              <a:prstGeom prst="straightConnector1">
                <a:avLst/>
              </a:prstGeom>
              <a:noFill/>
              <a:ln cap="flat" cmpd="sng" w="9525">
                <a:solidFill>
                  <a:srgbClr val="840D35"/>
                </a:solidFill>
                <a:prstDash val="solid"/>
                <a:round/>
                <a:headEnd len="sm" w="sm" type="none"/>
                <a:tailEnd len="sm" w="sm" type="none"/>
              </a:ln>
            </p:spPr>
          </p:cxnSp>
        </p:grpSp>
        <p:sp>
          <p:nvSpPr>
            <p:cNvPr id="2117" name="Google Shape;2117;p152"/>
            <p:cNvSpPr txBox="1"/>
            <p:nvPr/>
          </p:nvSpPr>
          <p:spPr>
            <a:xfrm>
              <a:off x="5343504" y="945970"/>
              <a:ext cx="3150900" cy="9483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1100">
                  <a:solidFill>
                    <a:srgbClr val="840D35"/>
                  </a:solidFill>
                  <a:latin typeface="Roboto"/>
                  <a:ea typeface="Roboto"/>
                  <a:cs typeface="Roboto"/>
                  <a:sym typeface="Roboto"/>
                </a:rPr>
                <a:t>Co-Founded Open Life Science</a:t>
              </a:r>
              <a:br>
                <a:rPr b="1" lang="en" sz="1100">
                  <a:solidFill>
                    <a:srgbClr val="840D35"/>
                  </a:solidFill>
                  <a:latin typeface="Roboto"/>
                  <a:ea typeface="Roboto"/>
                  <a:cs typeface="Roboto"/>
                  <a:sym typeface="Roboto"/>
                </a:rPr>
              </a:br>
              <a:r>
                <a:rPr lang="en" sz="1100">
                  <a:solidFill>
                    <a:srgbClr val="840D35"/>
                  </a:solidFill>
                  <a:latin typeface="Roboto"/>
                  <a:ea typeface="Roboto"/>
                  <a:cs typeface="Roboto"/>
                  <a:sym typeface="Roboto"/>
                </a:rPr>
                <a:t>Senior Researcher - The Alan Turing Institute</a:t>
              </a:r>
              <a:br>
                <a:rPr b="1" lang="en" sz="1100">
                  <a:solidFill>
                    <a:srgbClr val="840D35"/>
                  </a:solidFill>
                  <a:latin typeface="Roboto"/>
                  <a:ea typeface="Roboto"/>
                  <a:cs typeface="Roboto"/>
                  <a:sym typeface="Roboto"/>
                </a:rPr>
              </a:br>
              <a:r>
                <a:rPr b="1" lang="en" sz="1100">
                  <a:solidFill>
                    <a:srgbClr val="840D35"/>
                  </a:solidFill>
                  <a:latin typeface="Roboto"/>
                  <a:ea typeface="Roboto"/>
                  <a:cs typeface="Roboto"/>
                  <a:sym typeface="Roboto"/>
                </a:rPr>
                <a:t>Co-lead of The Turing Way </a:t>
              </a:r>
              <a:endParaRPr b="1" sz="1100">
                <a:solidFill>
                  <a:srgbClr val="840D35"/>
                </a:solidFill>
                <a:latin typeface="Roboto"/>
                <a:ea typeface="Roboto"/>
                <a:cs typeface="Roboto"/>
                <a:sym typeface="Roboto"/>
              </a:endParaRPr>
            </a:p>
            <a:p>
              <a:pPr indent="0" lvl="0" marL="0" rtl="0" algn="l">
                <a:lnSpc>
                  <a:spcPct val="115000"/>
                </a:lnSpc>
                <a:spcBef>
                  <a:spcPts val="0"/>
                </a:spcBef>
                <a:spcAft>
                  <a:spcPts val="0"/>
                </a:spcAft>
                <a:buNone/>
              </a:pPr>
              <a:r>
                <a:rPr lang="en" sz="1100">
                  <a:solidFill>
                    <a:srgbClr val="840D35"/>
                  </a:solidFill>
                  <a:latin typeface="Roboto"/>
                  <a:ea typeface="Roboto"/>
                  <a:cs typeface="Roboto"/>
                  <a:sym typeface="Roboto"/>
                </a:rPr>
                <a:t>Lead of Community Management Team</a:t>
              </a:r>
              <a:endParaRPr sz="1100">
                <a:solidFill>
                  <a:srgbClr val="840D35"/>
                </a:solidFill>
                <a:latin typeface="Roboto"/>
                <a:ea typeface="Roboto"/>
                <a:cs typeface="Roboto"/>
                <a:sym typeface="Roboto"/>
              </a:endParaRPr>
            </a:p>
          </p:txBody>
        </p:sp>
        <p:sp>
          <p:nvSpPr>
            <p:cNvPr id="2118" name="Google Shape;2118;p152"/>
            <p:cNvSpPr txBox="1"/>
            <p:nvPr/>
          </p:nvSpPr>
          <p:spPr>
            <a:xfrm>
              <a:off x="3565080" y="973695"/>
              <a:ext cx="1170600" cy="346800"/>
            </a:xfrm>
            <a:prstGeom prst="rect">
              <a:avLst/>
            </a:prstGeom>
            <a:noFill/>
            <a:ln>
              <a:noFill/>
            </a:ln>
          </p:spPr>
          <p:txBody>
            <a:bodyPr anchorCtr="0" anchor="t" bIns="91425" lIns="91425" spcFirstLastPara="1" rIns="91425" wrap="square" tIns="91425">
              <a:noAutofit/>
            </a:bodyPr>
            <a:lstStyle/>
            <a:p>
              <a:pPr indent="0" lvl="0" marL="0" rtl="0" algn="r">
                <a:lnSpc>
                  <a:spcPct val="115000"/>
                </a:lnSpc>
                <a:spcBef>
                  <a:spcPts val="0"/>
                </a:spcBef>
                <a:spcAft>
                  <a:spcPts val="0"/>
                </a:spcAft>
                <a:buNone/>
              </a:pPr>
              <a:r>
                <a:rPr lang="en" sz="1100">
                  <a:solidFill>
                    <a:srgbClr val="840D35"/>
                  </a:solidFill>
                  <a:latin typeface="Roboto"/>
                  <a:ea typeface="Roboto"/>
                  <a:cs typeface="Roboto"/>
                  <a:sym typeface="Roboto"/>
                </a:rPr>
                <a:t>London, UK</a:t>
              </a:r>
              <a:endParaRPr sz="1100">
                <a:solidFill>
                  <a:srgbClr val="840D35"/>
                </a:solidFill>
                <a:latin typeface="Roboto"/>
                <a:ea typeface="Roboto"/>
                <a:cs typeface="Roboto"/>
                <a:sym typeface="Roboto"/>
              </a:endParaRPr>
            </a:p>
          </p:txBody>
        </p:sp>
      </p:grpSp>
      <p:grpSp>
        <p:nvGrpSpPr>
          <p:cNvPr id="2119" name="Google Shape;2119;p152"/>
          <p:cNvGrpSpPr/>
          <p:nvPr/>
        </p:nvGrpSpPr>
        <p:grpSpPr>
          <a:xfrm>
            <a:off x="2226572" y="1946826"/>
            <a:ext cx="4094300" cy="1193487"/>
            <a:chOff x="3977400" y="946003"/>
            <a:chExt cx="4094300" cy="1193487"/>
          </a:xfrm>
        </p:grpSpPr>
        <p:grpSp>
          <p:nvGrpSpPr>
            <p:cNvPr id="2120" name="Google Shape;2120;p152"/>
            <p:cNvGrpSpPr/>
            <p:nvPr/>
          </p:nvGrpSpPr>
          <p:grpSpPr>
            <a:xfrm>
              <a:off x="4732925" y="1140987"/>
              <a:ext cx="529800" cy="998503"/>
              <a:chOff x="4318975" y="1083450"/>
              <a:chExt cx="529800" cy="591250"/>
            </a:xfrm>
          </p:grpSpPr>
          <p:sp>
            <p:nvSpPr>
              <p:cNvPr id="2121" name="Google Shape;2121;p152"/>
              <p:cNvSpPr/>
              <p:nvPr/>
            </p:nvSpPr>
            <p:spPr>
              <a:xfrm>
                <a:off x="4517125" y="1086100"/>
                <a:ext cx="133500" cy="588600"/>
              </a:xfrm>
              <a:prstGeom prst="rect">
                <a:avLst/>
              </a:prstGeom>
              <a:solidFill>
                <a:srgbClr val="840D3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2122" name="Google Shape;2122;p152"/>
              <p:cNvCxnSpPr/>
              <p:nvPr/>
            </p:nvCxnSpPr>
            <p:spPr>
              <a:xfrm rot="10800000">
                <a:off x="4318975" y="1083450"/>
                <a:ext cx="529800" cy="0"/>
              </a:xfrm>
              <a:prstGeom prst="straightConnector1">
                <a:avLst/>
              </a:prstGeom>
              <a:noFill/>
              <a:ln cap="flat" cmpd="sng" w="9525">
                <a:solidFill>
                  <a:srgbClr val="840D35"/>
                </a:solidFill>
                <a:prstDash val="solid"/>
                <a:round/>
                <a:headEnd len="sm" w="sm" type="none"/>
                <a:tailEnd len="sm" w="sm" type="none"/>
              </a:ln>
            </p:spPr>
          </p:cxnSp>
        </p:grpSp>
        <p:sp>
          <p:nvSpPr>
            <p:cNvPr id="2123" name="Google Shape;2123;p152"/>
            <p:cNvSpPr txBox="1"/>
            <p:nvPr/>
          </p:nvSpPr>
          <p:spPr>
            <a:xfrm>
              <a:off x="5343500" y="946003"/>
              <a:ext cx="2728200" cy="2760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1100">
                  <a:solidFill>
                    <a:srgbClr val="840D35"/>
                  </a:solidFill>
                  <a:latin typeface="Roboto"/>
                  <a:ea typeface="Roboto"/>
                  <a:cs typeface="Roboto"/>
                  <a:sym typeface="Roboto"/>
                </a:rPr>
                <a:t>M.Sc, PhD, Community Building</a:t>
              </a:r>
              <a:endParaRPr b="1" sz="1100">
                <a:solidFill>
                  <a:srgbClr val="840D35"/>
                </a:solidFill>
                <a:latin typeface="Roboto"/>
                <a:ea typeface="Roboto"/>
                <a:cs typeface="Roboto"/>
                <a:sym typeface="Roboto"/>
              </a:endParaRPr>
            </a:p>
          </p:txBody>
        </p:sp>
        <p:sp>
          <p:nvSpPr>
            <p:cNvPr id="2124" name="Google Shape;2124;p152"/>
            <p:cNvSpPr txBox="1"/>
            <p:nvPr/>
          </p:nvSpPr>
          <p:spPr>
            <a:xfrm>
              <a:off x="5343500" y="1222248"/>
              <a:ext cx="2728200" cy="4107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1600"/>
                </a:spcAft>
                <a:buNone/>
              </a:pPr>
              <a:r>
                <a:rPr lang="en" sz="900">
                  <a:solidFill>
                    <a:srgbClr val="840D35"/>
                  </a:solidFill>
                  <a:latin typeface="Roboto"/>
                  <a:ea typeface="Roboto"/>
                  <a:cs typeface="Roboto"/>
                  <a:sym typeface="Roboto"/>
                </a:rPr>
                <a:t>Worked in European Molecular Biology Laboratory, connected with Open Science projects</a:t>
              </a:r>
              <a:endParaRPr sz="900">
                <a:solidFill>
                  <a:srgbClr val="840D35"/>
                </a:solidFill>
                <a:latin typeface="Roboto"/>
                <a:ea typeface="Roboto"/>
                <a:cs typeface="Roboto"/>
                <a:sym typeface="Roboto"/>
              </a:endParaRPr>
            </a:p>
          </p:txBody>
        </p:sp>
        <p:sp>
          <p:nvSpPr>
            <p:cNvPr id="2125" name="Google Shape;2125;p152"/>
            <p:cNvSpPr txBox="1"/>
            <p:nvPr/>
          </p:nvSpPr>
          <p:spPr>
            <a:xfrm>
              <a:off x="3977400" y="973693"/>
              <a:ext cx="758400" cy="346800"/>
            </a:xfrm>
            <a:prstGeom prst="rect">
              <a:avLst/>
            </a:prstGeom>
            <a:noFill/>
            <a:ln>
              <a:noFill/>
            </a:ln>
          </p:spPr>
          <p:txBody>
            <a:bodyPr anchorCtr="0" anchor="t" bIns="91425" lIns="91425" spcFirstLastPara="1" rIns="91425" wrap="square" tIns="91425">
              <a:noAutofit/>
            </a:bodyPr>
            <a:lstStyle/>
            <a:p>
              <a:pPr indent="0" lvl="0" marL="0" rtl="0" algn="r">
                <a:lnSpc>
                  <a:spcPct val="115000"/>
                </a:lnSpc>
                <a:spcBef>
                  <a:spcPts val="0"/>
                </a:spcBef>
                <a:spcAft>
                  <a:spcPts val="0"/>
                </a:spcAft>
                <a:buNone/>
              </a:pPr>
              <a:r>
                <a:rPr lang="en" sz="1100">
                  <a:solidFill>
                    <a:srgbClr val="840D35"/>
                  </a:solidFill>
                  <a:latin typeface="Roboto"/>
                  <a:ea typeface="Roboto"/>
                  <a:cs typeface="Roboto"/>
                  <a:sym typeface="Roboto"/>
                </a:rPr>
                <a:t>Germany</a:t>
              </a:r>
              <a:endParaRPr sz="1100">
                <a:solidFill>
                  <a:srgbClr val="840D35"/>
                </a:solidFill>
                <a:latin typeface="Roboto"/>
                <a:ea typeface="Roboto"/>
                <a:cs typeface="Roboto"/>
                <a:sym typeface="Roboto"/>
              </a:endParaRPr>
            </a:p>
          </p:txBody>
        </p:sp>
      </p:grpSp>
      <p:grpSp>
        <p:nvGrpSpPr>
          <p:cNvPr id="2126" name="Google Shape;2126;p152"/>
          <p:cNvGrpSpPr/>
          <p:nvPr/>
        </p:nvGrpSpPr>
        <p:grpSpPr>
          <a:xfrm>
            <a:off x="1963226" y="3946972"/>
            <a:ext cx="4357645" cy="1196520"/>
            <a:chOff x="3714055" y="946003"/>
            <a:chExt cx="4357645" cy="1196520"/>
          </a:xfrm>
        </p:grpSpPr>
        <p:grpSp>
          <p:nvGrpSpPr>
            <p:cNvPr id="2127" name="Google Shape;2127;p152"/>
            <p:cNvGrpSpPr/>
            <p:nvPr/>
          </p:nvGrpSpPr>
          <p:grpSpPr>
            <a:xfrm>
              <a:off x="4732925" y="1142460"/>
              <a:ext cx="529800" cy="1000063"/>
              <a:chOff x="4318975" y="1084322"/>
              <a:chExt cx="529800" cy="592174"/>
            </a:xfrm>
          </p:grpSpPr>
          <p:sp>
            <p:nvSpPr>
              <p:cNvPr id="2128" name="Google Shape;2128;p152"/>
              <p:cNvSpPr/>
              <p:nvPr/>
            </p:nvSpPr>
            <p:spPr>
              <a:xfrm>
                <a:off x="4517129" y="1086096"/>
                <a:ext cx="133500" cy="5904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2129" name="Google Shape;2129;p152"/>
              <p:cNvCxnSpPr/>
              <p:nvPr/>
            </p:nvCxnSpPr>
            <p:spPr>
              <a:xfrm rot="10800000">
                <a:off x="4318975" y="1084322"/>
                <a:ext cx="529800" cy="0"/>
              </a:xfrm>
              <a:prstGeom prst="straightConnector1">
                <a:avLst/>
              </a:prstGeom>
              <a:noFill/>
              <a:ln cap="flat" cmpd="sng" w="9525">
                <a:solidFill>
                  <a:schemeClr val="dk1"/>
                </a:solidFill>
                <a:prstDash val="solid"/>
                <a:round/>
                <a:headEnd len="sm" w="sm" type="none"/>
                <a:tailEnd len="sm" w="sm" type="none"/>
              </a:ln>
            </p:spPr>
          </p:cxnSp>
        </p:grpSp>
        <p:sp>
          <p:nvSpPr>
            <p:cNvPr id="2130" name="Google Shape;2130;p152"/>
            <p:cNvSpPr txBox="1"/>
            <p:nvPr/>
          </p:nvSpPr>
          <p:spPr>
            <a:xfrm>
              <a:off x="5343500" y="946003"/>
              <a:ext cx="2728200" cy="2760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1100">
                  <a:solidFill>
                    <a:schemeClr val="dk1"/>
                  </a:solidFill>
                  <a:latin typeface="Roboto"/>
                  <a:ea typeface="Roboto"/>
                  <a:cs typeface="Roboto"/>
                  <a:sym typeface="Roboto"/>
                </a:rPr>
                <a:t>Hometown</a:t>
              </a:r>
              <a:endParaRPr b="1" sz="1100">
                <a:solidFill>
                  <a:schemeClr val="dk1"/>
                </a:solidFill>
                <a:latin typeface="Roboto"/>
                <a:ea typeface="Roboto"/>
                <a:cs typeface="Roboto"/>
                <a:sym typeface="Roboto"/>
              </a:endParaRPr>
            </a:p>
          </p:txBody>
        </p:sp>
        <p:sp>
          <p:nvSpPr>
            <p:cNvPr id="2131" name="Google Shape;2131;p152"/>
            <p:cNvSpPr txBox="1"/>
            <p:nvPr/>
          </p:nvSpPr>
          <p:spPr>
            <a:xfrm>
              <a:off x="5343500" y="1222248"/>
              <a:ext cx="2728200" cy="4107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1600"/>
                </a:spcAft>
                <a:buNone/>
              </a:pPr>
              <a:r>
                <a:t/>
              </a:r>
              <a:endParaRPr sz="700">
                <a:solidFill>
                  <a:srgbClr val="858585"/>
                </a:solidFill>
                <a:latin typeface="Roboto"/>
                <a:ea typeface="Roboto"/>
                <a:cs typeface="Roboto"/>
                <a:sym typeface="Roboto"/>
              </a:endParaRPr>
            </a:p>
          </p:txBody>
        </p:sp>
        <p:sp>
          <p:nvSpPr>
            <p:cNvPr id="2132" name="Google Shape;2132;p152"/>
            <p:cNvSpPr txBox="1"/>
            <p:nvPr/>
          </p:nvSpPr>
          <p:spPr>
            <a:xfrm>
              <a:off x="3714055" y="973681"/>
              <a:ext cx="1021800" cy="346800"/>
            </a:xfrm>
            <a:prstGeom prst="rect">
              <a:avLst/>
            </a:prstGeom>
            <a:noFill/>
            <a:ln>
              <a:noFill/>
            </a:ln>
          </p:spPr>
          <p:txBody>
            <a:bodyPr anchorCtr="0" anchor="t" bIns="91425" lIns="91425" spcFirstLastPara="1" rIns="91425" wrap="square" tIns="91425">
              <a:noAutofit/>
            </a:bodyPr>
            <a:lstStyle/>
            <a:p>
              <a:pPr indent="0" lvl="0" marL="0" rtl="0" algn="r">
                <a:lnSpc>
                  <a:spcPct val="115000"/>
                </a:lnSpc>
                <a:spcBef>
                  <a:spcPts val="0"/>
                </a:spcBef>
                <a:spcAft>
                  <a:spcPts val="0"/>
                </a:spcAft>
                <a:buNone/>
              </a:pPr>
              <a:r>
                <a:rPr lang="en" sz="1100">
                  <a:solidFill>
                    <a:schemeClr val="dk1"/>
                  </a:solidFill>
                  <a:latin typeface="Roboto"/>
                  <a:ea typeface="Roboto"/>
                  <a:cs typeface="Roboto"/>
                  <a:sym typeface="Roboto"/>
                </a:rPr>
                <a:t>Ranchi, Jharkhand</a:t>
              </a:r>
              <a:endParaRPr sz="1100">
                <a:solidFill>
                  <a:schemeClr val="dk1"/>
                </a:solidFill>
                <a:latin typeface="Roboto"/>
                <a:ea typeface="Roboto"/>
                <a:cs typeface="Roboto"/>
                <a:sym typeface="Roboto"/>
              </a:endParaRPr>
            </a:p>
          </p:txBody>
        </p:sp>
      </p:grpSp>
      <p:grpSp>
        <p:nvGrpSpPr>
          <p:cNvPr id="2133" name="Google Shape;2133;p152"/>
          <p:cNvGrpSpPr/>
          <p:nvPr/>
        </p:nvGrpSpPr>
        <p:grpSpPr>
          <a:xfrm>
            <a:off x="2022426" y="2946180"/>
            <a:ext cx="4298449" cy="1193476"/>
            <a:chOff x="3773254" y="946014"/>
            <a:chExt cx="4298449" cy="1193476"/>
          </a:xfrm>
        </p:grpSpPr>
        <p:grpSp>
          <p:nvGrpSpPr>
            <p:cNvPr id="2134" name="Google Shape;2134;p152"/>
            <p:cNvGrpSpPr/>
            <p:nvPr/>
          </p:nvGrpSpPr>
          <p:grpSpPr>
            <a:xfrm>
              <a:off x="4732925" y="1142460"/>
              <a:ext cx="529800" cy="997030"/>
              <a:chOff x="4318975" y="1084322"/>
              <a:chExt cx="529800" cy="590378"/>
            </a:xfrm>
          </p:grpSpPr>
          <p:sp>
            <p:nvSpPr>
              <p:cNvPr id="2135" name="Google Shape;2135;p152"/>
              <p:cNvSpPr/>
              <p:nvPr/>
            </p:nvSpPr>
            <p:spPr>
              <a:xfrm>
                <a:off x="4517125" y="1086100"/>
                <a:ext cx="133500" cy="5886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2136" name="Google Shape;2136;p152"/>
              <p:cNvCxnSpPr/>
              <p:nvPr/>
            </p:nvCxnSpPr>
            <p:spPr>
              <a:xfrm rot="10800000">
                <a:off x="4318975" y="1084322"/>
                <a:ext cx="529800" cy="0"/>
              </a:xfrm>
              <a:prstGeom prst="straightConnector1">
                <a:avLst/>
              </a:prstGeom>
              <a:noFill/>
              <a:ln cap="flat" cmpd="sng" w="9525">
                <a:solidFill>
                  <a:schemeClr val="dk1"/>
                </a:solidFill>
                <a:prstDash val="solid"/>
                <a:round/>
                <a:headEnd len="sm" w="sm" type="none"/>
                <a:tailEnd len="sm" w="sm" type="none"/>
              </a:ln>
            </p:spPr>
          </p:cxnSp>
        </p:grpSp>
        <p:sp>
          <p:nvSpPr>
            <p:cNvPr id="2137" name="Google Shape;2137;p152"/>
            <p:cNvSpPr txBox="1"/>
            <p:nvPr/>
          </p:nvSpPr>
          <p:spPr>
            <a:xfrm>
              <a:off x="5343504" y="946014"/>
              <a:ext cx="2728200" cy="5460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1100">
                  <a:solidFill>
                    <a:schemeClr val="dk1"/>
                  </a:solidFill>
                  <a:latin typeface="Roboto"/>
                  <a:ea typeface="Roboto"/>
                  <a:cs typeface="Roboto"/>
                  <a:sym typeface="Roboto"/>
                </a:rPr>
                <a:t>Bachelor's</a:t>
              </a:r>
              <a:r>
                <a:rPr b="1" lang="en" sz="1100">
                  <a:solidFill>
                    <a:schemeClr val="dk1"/>
                  </a:solidFill>
                  <a:latin typeface="Roboto"/>
                  <a:ea typeface="Roboto"/>
                  <a:cs typeface="Roboto"/>
                  <a:sym typeface="Roboto"/>
                </a:rPr>
                <a:t> degree</a:t>
              </a:r>
              <a:endParaRPr b="1" sz="1100">
                <a:solidFill>
                  <a:schemeClr val="dk1"/>
                </a:solidFill>
                <a:latin typeface="Roboto"/>
                <a:ea typeface="Roboto"/>
                <a:cs typeface="Roboto"/>
                <a:sym typeface="Roboto"/>
              </a:endParaRPr>
            </a:p>
            <a:p>
              <a:pPr indent="0" lvl="0" marL="0" rtl="0" algn="l">
                <a:lnSpc>
                  <a:spcPct val="115000"/>
                </a:lnSpc>
                <a:spcBef>
                  <a:spcPts val="0"/>
                </a:spcBef>
                <a:spcAft>
                  <a:spcPts val="0"/>
                </a:spcAft>
                <a:buNone/>
              </a:pPr>
              <a:r>
                <a:rPr b="1" lang="en" sz="1100">
                  <a:solidFill>
                    <a:schemeClr val="dk1"/>
                  </a:solidFill>
                  <a:latin typeface="Roboto"/>
                  <a:ea typeface="Roboto"/>
                  <a:cs typeface="Roboto"/>
                  <a:sym typeface="Roboto"/>
                </a:rPr>
                <a:t>and worked briefly</a:t>
              </a:r>
              <a:endParaRPr b="1" sz="1100">
                <a:solidFill>
                  <a:schemeClr val="dk1"/>
                </a:solidFill>
                <a:latin typeface="Roboto"/>
                <a:ea typeface="Roboto"/>
                <a:cs typeface="Roboto"/>
                <a:sym typeface="Roboto"/>
              </a:endParaRPr>
            </a:p>
          </p:txBody>
        </p:sp>
        <p:sp>
          <p:nvSpPr>
            <p:cNvPr id="2138" name="Google Shape;2138;p152"/>
            <p:cNvSpPr txBox="1"/>
            <p:nvPr/>
          </p:nvSpPr>
          <p:spPr>
            <a:xfrm>
              <a:off x="5343500" y="1222248"/>
              <a:ext cx="2728200" cy="4107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1600"/>
                </a:spcAft>
                <a:buNone/>
              </a:pPr>
              <a:r>
                <a:t/>
              </a:r>
              <a:endParaRPr sz="700">
                <a:solidFill>
                  <a:srgbClr val="858585"/>
                </a:solidFill>
                <a:latin typeface="Roboto"/>
                <a:ea typeface="Roboto"/>
                <a:cs typeface="Roboto"/>
                <a:sym typeface="Roboto"/>
              </a:endParaRPr>
            </a:p>
          </p:txBody>
        </p:sp>
        <p:sp>
          <p:nvSpPr>
            <p:cNvPr id="2139" name="Google Shape;2139;p152"/>
            <p:cNvSpPr txBox="1"/>
            <p:nvPr/>
          </p:nvSpPr>
          <p:spPr>
            <a:xfrm>
              <a:off x="3773254" y="973684"/>
              <a:ext cx="962700" cy="346800"/>
            </a:xfrm>
            <a:prstGeom prst="rect">
              <a:avLst/>
            </a:prstGeom>
            <a:noFill/>
            <a:ln>
              <a:noFill/>
            </a:ln>
          </p:spPr>
          <p:txBody>
            <a:bodyPr anchorCtr="0" anchor="t" bIns="91425" lIns="91425" spcFirstLastPara="1" rIns="91425" wrap="square" tIns="91425">
              <a:noAutofit/>
            </a:bodyPr>
            <a:lstStyle/>
            <a:p>
              <a:pPr indent="0" lvl="0" marL="0" rtl="0" algn="r">
                <a:lnSpc>
                  <a:spcPct val="115000"/>
                </a:lnSpc>
                <a:spcBef>
                  <a:spcPts val="0"/>
                </a:spcBef>
                <a:spcAft>
                  <a:spcPts val="0"/>
                </a:spcAft>
                <a:buNone/>
              </a:pPr>
              <a:r>
                <a:rPr lang="en" sz="1100">
                  <a:solidFill>
                    <a:schemeClr val="dk1"/>
                  </a:solidFill>
                  <a:latin typeface="Roboto"/>
                  <a:ea typeface="Roboto"/>
                  <a:cs typeface="Roboto"/>
                  <a:sym typeface="Roboto"/>
                </a:rPr>
                <a:t>Bangalore</a:t>
              </a:r>
              <a:endParaRPr sz="1100">
                <a:solidFill>
                  <a:schemeClr val="dk1"/>
                </a:solidFill>
                <a:latin typeface="Roboto"/>
                <a:ea typeface="Roboto"/>
                <a:cs typeface="Roboto"/>
                <a:sym typeface="Roboto"/>
              </a:endParaRPr>
            </a:p>
          </p:txBody>
        </p:sp>
      </p:grpSp>
      <p:pic>
        <p:nvPicPr>
          <p:cNvPr id="2140" name="Google Shape;2140;p152"/>
          <p:cNvPicPr preferRelativeResize="0"/>
          <p:nvPr/>
        </p:nvPicPr>
        <p:blipFill rotWithShape="1">
          <a:blip r:embed="rId10">
            <a:alphaModFix/>
          </a:blip>
          <a:srcRect b="0" l="0" r="0" t="0"/>
          <a:stretch/>
        </p:blipFill>
        <p:spPr>
          <a:xfrm>
            <a:off x="7344700" y="93850"/>
            <a:ext cx="1292250" cy="546081"/>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55" name="Shape 2355"/>
        <p:cNvGrpSpPr/>
        <p:nvPr/>
      </p:nvGrpSpPr>
      <p:grpSpPr>
        <a:xfrm>
          <a:off x="0" y="0"/>
          <a:ext cx="0" cy="0"/>
          <a:chOff x="0" y="0"/>
          <a:chExt cx="0" cy="0"/>
        </a:xfrm>
      </p:grpSpPr>
      <p:graphicFrame>
        <p:nvGraphicFramePr>
          <p:cNvPr id="2356" name="Google Shape;2356;p170"/>
          <p:cNvGraphicFramePr/>
          <p:nvPr/>
        </p:nvGraphicFramePr>
        <p:xfrm>
          <a:off x="1748981" y="893336"/>
          <a:ext cx="3000000" cy="3000000"/>
        </p:xfrm>
        <a:graphic>
          <a:graphicData uri="http://schemas.openxmlformats.org/drawingml/2006/table">
            <a:tbl>
              <a:tblPr bandRow="1" firstRow="1">
                <a:noFill/>
                <a:tableStyleId>{6F8EE019-9A81-41F5-AC35-2A7823BBE895}</a:tableStyleId>
              </a:tblPr>
              <a:tblGrid>
                <a:gridCol w="742375"/>
                <a:gridCol w="1068775"/>
                <a:gridCol w="2271900"/>
                <a:gridCol w="2598300"/>
              </a:tblGrid>
              <a:tr h="668975">
                <a:tc>
                  <a:txBody>
                    <a:bodyPr/>
                    <a:lstStyle/>
                    <a:p>
                      <a:pPr indent="0" lvl="0" marL="0" marR="0" rtl="0" algn="ctr">
                        <a:spcBef>
                          <a:spcPts val="0"/>
                        </a:spcBef>
                        <a:spcAft>
                          <a:spcPts val="0"/>
                        </a:spcAft>
                        <a:buNone/>
                      </a:pPr>
                      <a:r>
                        <a:t/>
                      </a:r>
                      <a:endParaRPr sz="1800" u="none" cap="none" strike="noStrike">
                        <a:latin typeface="Gill Sans"/>
                        <a:ea typeface="Gill Sans"/>
                        <a:cs typeface="Gill Sans"/>
                        <a:sym typeface="Gill Sans"/>
                      </a:endParaRPr>
                    </a:p>
                  </a:txBody>
                  <a:tcPr marT="42325" marB="42325" marR="84675" marL="84675" anchor="ctr">
                    <a:lnL cap="flat" cmpd="sng" w="12700">
                      <a:solidFill>
                        <a:schemeClr val="lt1">
                          <a:alpha val="0"/>
                        </a:schemeClr>
                      </a:solidFill>
                      <a:prstDash val="solid"/>
                      <a:round/>
                      <a:headEnd len="sm" w="sm" type="none"/>
                      <a:tailEnd len="sm" w="sm" type="none"/>
                    </a:lnL>
                    <a:lnR cap="flat" cmpd="sng" w="12700">
                      <a:solidFill>
                        <a:schemeClr val="lt1">
                          <a:alpha val="0"/>
                        </a:schemeClr>
                      </a:solidFill>
                      <a:prstDash val="solid"/>
                      <a:round/>
                      <a:headEnd len="sm" w="sm" type="none"/>
                      <a:tailEnd len="sm" w="sm" type="none"/>
                    </a:lnR>
                    <a:lnT cap="flat" cmpd="sng" w="12700">
                      <a:solidFill>
                        <a:schemeClr val="lt1">
                          <a:alpha val="0"/>
                        </a:schemeClr>
                      </a:solidFill>
                      <a:prstDash val="solid"/>
                      <a:round/>
                      <a:headEnd len="sm" w="sm" type="none"/>
                      <a:tailEnd len="sm" w="sm" type="none"/>
                    </a:lnT>
                    <a:lnB cap="flat" cmpd="sng" w="38100">
                      <a:solidFill>
                        <a:schemeClr val="lt1">
                          <a:alpha val="0"/>
                        </a:schemeClr>
                      </a:solidFill>
                      <a:prstDash val="solid"/>
                      <a:round/>
                      <a:headEnd len="sm" w="sm" type="none"/>
                      <a:tailEnd len="sm" w="sm" type="none"/>
                    </a:lnB>
                    <a:solidFill>
                      <a:srgbClr val="F3F3F3"/>
                    </a:solidFill>
                  </a:tcPr>
                </a:tc>
                <a:tc>
                  <a:txBody>
                    <a:bodyPr/>
                    <a:lstStyle/>
                    <a:p>
                      <a:pPr indent="0" lvl="0" marL="0" marR="0" rtl="0" algn="ctr">
                        <a:spcBef>
                          <a:spcPts val="0"/>
                        </a:spcBef>
                        <a:spcAft>
                          <a:spcPts val="0"/>
                        </a:spcAft>
                        <a:buNone/>
                      </a:pPr>
                      <a:r>
                        <a:t/>
                      </a:r>
                      <a:endParaRPr sz="1800" u="none" cap="none" strike="noStrike">
                        <a:latin typeface="Gill Sans"/>
                        <a:ea typeface="Gill Sans"/>
                        <a:cs typeface="Gill Sans"/>
                        <a:sym typeface="Gill Sans"/>
                      </a:endParaRPr>
                    </a:p>
                  </a:txBody>
                  <a:tcPr marT="42325" marB="42325" marR="84675" marL="84675" anchor="ctr">
                    <a:lnL cap="flat" cmpd="sng" w="12700">
                      <a:solidFill>
                        <a:schemeClr val="lt1">
                          <a:alpha val="0"/>
                        </a:schemeClr>
                      </a:solidFill>
                      <a:prstDash val="solid"/>
                      <a:round/>
                      <a:headEnd len="sm" w="sm" type="none"/>
                      <a:tailEnd len="sm" w="sm" type="none"/>
                    </a:lnL>
                    <a:lnR cap="flat" cmpd="sng" w="12700">
                      <a:solidFill>
                        <a:schemeClr val="lt1">
                          <a:alpha val="0"/>
                        </a:schemeClr>
                      </a:solidFill>
                      <a:prstDash val="solid"/>
                      <a:round/>
                      <a:headEnd len="sm" w="sm" type="none"/>
                      <a:tailEnd len="sm" w="sm" type="none"/>
                    </a:lnR>
                    <a:lnT cap="flat" cmpd="sng" w="12700">
                      <a:solidFill>
                        <a:schemeClr val="lt1">
                          <a:alpha val="0"/>
                        </a:schemeClr>
                      </a:solidFill>
                      <a:prstDash val="solid"/>
                      <a:round/>
                      <a:headEnd len="sm" w="sm" type="none"/>
                      <a:tailEnd len="sm" w="sm" type="none"/>
                    </a:lnT>
                    <a:lnB cap="flat" cmpd="sng" w="38100">
                      <a:solidFill>
                        <a:schemeClr val="lt1">
                          <a:alpha val="0"/>
                        </a:schemeClr>
                      </a:solidFill>
                      <a:prstDash val="solid"/>
                      <a:round/>
                      <a:headEnd len="sm" w="sm" type="none"/>
                      <a:tailEnd len="sm" w="sm" type="none"/>
                    </a:lnB>
                    <a:solidFill>
                      <a:srgbClr val="F3F3F3"/>
                    </a:solidFill>
                  </a:tcPr>
                </a:tc>
                <a:tc gridSpan="2">
                  <a:txBody>
                    <a:bodyPr/>
                    <a:lstStyle/>
                    <a:p>
                      <a:pPr indent="0" lvl="0" marL="0" marR="0" rtl="0" algn="ctr">
                        <a:spcBef>
                          <a:spcPts val="0"/>
                        </a:spcBef>
                        <a:spcAft>
                          <a:spcPts val="0"/>
                        </a:spcAft>
                        <a:buNone/>
                      </a:pPr>
                      <a:r>
                        <a:rPr b="0" lang="en" sz="3600" u="none" cap="none" strike="noStrike">
                          <a:solidFill>
                            <a:schemeClr val="dk2"/>
                          </a:solidFill>
                          <a:latin typeface="Arial"/>
                          <a:ea typeface="Arial"/>
                          <a:cs typeface="Arial"/>
                          <a:sym typeface="Arial"/>
                        </a:rPr>
                        <a:t>Data</a:t>
                      </a:r>
                      <a:endParaRPr b="0" sz="4400" u="none" cap="none" strike="noStrike">
                        <a:solidFill>
                          <a:schemeClr val="dk2"/>
                        </a:solidFill>
                        <a:latin typeface="Arial"/>
                        <a:ea typeface="Arial"/>
                        <a:cs typeface="Arial"/>
                        <a:sym typeface="Arial"/>
                      </a:endParaRPr>
                    </a:p>
                  </a:txBody>
                  <a:tcPr marT="42325" marB="42325" marR="84675" marL="84675" anchor="ctr">
                    <a:lnL cap="flat" cmpd="sng" w="12700">
                      <a:solidFill>
                        <a:schemeClr val="lt1">
                          <a:alpha val="0"/>
                        </a:schemeClr>
                      </a:solidFill>
                      <a:prstDash val="solid"/>
                      <a:round/>
                      <a:headEnd len="sm" w="sm" type="none"/>
                      <a:tailEnd len="sm" w="sm" type="none"/>
                    </a:lnL>
                    <a:lnR cap="flat" cmpd="sng" w="12700">
                      <a:solidFill>
                        <a:schemeClr val="lt1">
                          <a:alpha val="0"/>
                        </a:schemeClr>
                      </a:solidFill>
                      <a:prstDash val="solid"/>
                      <a:round/>
                      <a:headEnd len="sm" w="sm" type="none"/>
                      <a:tailEnd len="sm" w="sm" type="none"/>
                    </a:lnR>
                    <a:lnT cap="flat" cmpd="sng" w="12700">
                      <a:solidFill>
                        <a:schemeClr val="lt1">
                          <a:alpha val="0"/>
                        </a:schemeClr>
                      </a:solidFill>
                      <a:prstDash val="solid"/>
                      <a:round/>
                      <a:headEnd len="sm" w="sm" type="none"/>
                      <a:tailEnd len="sm" w="sm" type="none"/>
                    </a:lnT>
                    <a:lnB cap="flat" cmpd="sng" w="38100">
                      <a:solidFill>
                        <a:schemeClr val="lt1">
                          <a:alpha val="0"/>
                        </a:schemeClr>
                      </a:solidFill>
                      <a:prstDash val="solid"/>
                      <a:round/>
                      <a:headEnd len="sm" w="sm" type="none"/>
                      <a:tailEnd len="sm" w="sm" type="none"/>
                    </a:lnB>
                    <a:solidFill>
                      <a:srgbClr val="008080"/>
                    </a:solidFill>
                  </a:tcPr>
                </a:tc>
                <a:tc hMerge="1"/>
              </a:tr>
              <a:tr h="590725">
                <a:tc>
                  <a:txBody>
                    <a:bodyPr/>
                    <a:lstStyle/>
                    <a:p>
                      <a:pPr indent="0" lvl="0" marL="0" marR="0" rtl="0" algn="ctr">
                        <a:spcBef>
                          <a:spcPts val="0"/>
                        </a:spcBef>
                        <a:spcAft>
                          <a:spcPts val="0"/>
                        </a:spcAft>
                        <a:buNone/>
                      </a:pPr>
                      <a:r>
                        <a:t/>
                      </a:r>
                      <a:endParaRPr sz="1800" u="none" cap="none" strike="noStrike">
                        <a:latin typeface="Gill Sans"/>
                        <a:ea typeface="Gill Sans"/>
                        <a:cs typeface="Gill Sans"/>
                        <a:sym typeface="Gill Sans"/>
                      </a:endParaRPr>
                    </a:p>
                  </a:txBody>
                  <a:tcPr marT="42325" marB="42325" marR="84675" marL="84675" anchor="ctr">
                    <a:lnL cap="flat" cmpd="sng" w="12700">
                      <a:solidFill>
                        <a:schemeClr val="lt1">
                          <a:alpha val="0"/>
                        </a:schemeClr>
                      </a:solidFill>
                      <a:prstDash val="solid"/>
                      <a:round/>
                      <a:headEnd len="sm" w="sm" type="none"/>
                      <a:tailEnd len="sm" w="sm" type="none"/>
                    </a:lnL>
                    <a:lnR cap="flat" cmpd="sng" w="12700">
                      <a:solidFill>
                        <a:schemeClr val="lt1">
                          <a:alpha val="0"/>
                        </a:schemeClr>
                      </a:solidFill>
                      <a:prstDash val="solid"/>
                      <a:round/>
                      <a:headEnd len="sm" w="sm" type="none"/>
                      <a:tailEnd len="sm" w="sm" type="none"/>
                    </a:lnR>
                    <a:lnT cap="flat" cmpd="sng" w="38100">
                      <a:solidFill>
                        <a:schemeClr val="lt1">
                          <a:alpha val="0"/>
                        </a:schemeClr>
                      </a:solidFill>
                      <a:prstDash val="solid"/>
                      <a:round/>
                      <a:headEnd len="sm" w="sm" type="none"/>
                      <a:tailEnd len="sm" w="sm" type="none"/>
                    </a:lnT>
                    <a:lnB cap="flat" cmpd="sng" w="12700">
                      <a:solidFill>
                        <a:schemeClr val="lt1">
                          <a:alpha val="0"/>
                        </a:schemeClr>
                      </a:solidFill>
                      <a:prstDash val="solid"/>
                      <a:round/>
                      <a:headEnd len="sm" w="sm" type="none"/>
                      <a:tailEnd len="sm" w="sm" type="none"/>
                    </a:lnB>
                  </a:tcPr>
                </a:tc>
                <a:tc>
                  <a:txBody>
                    <a:bodyPr/>
                    <a:lstStyle/>
                    <a:p>
                      <a:pPr indent="0" lvl="0" marL="0" marR="0" rtl="0" algn="ctr">
                        <a:spcBef>
                          <a:spcPts val="0"/>
                        </a:spcBef>
                        <a:spcAft>
                          <a:spcPts val="0"/>
                        </a:spcAft>
                        <a:buNone/>
                      </a:pPr>
                      <a:r>
                        <a:t/>
                      </a:r>
                      <a:endParaRPr sz="1800" u="none" cap="none" strike="noStrike">
                        <a:latin typeface="Gill Sans"/>
                        <a:ea typeface="Gill Sans"/>
                        <a:cs typeface="Gill Sans"/>
                        <a:sym typeface="Gill Sans"/>
                      </a:endParaRPr>
                    </a:p>
                  </a:txBody>
                  <a:tcPr marT="42325" marB="42325" marR="84675" marL="84675" anchor="ctr">
                    <a:lnL cap="flat" cmpd="sng" w="12700">
                      <a:solidFill>
                        <a:schemeClr val="lt1">
                          <a:alpha val="0"/>
                        </a:schemeClr>
                      </a:solidFill>
                      <a:prstDash val="solid"/>
                      <a:round/>
                      <a:headEnd len="sm" w="sm" type="none"/>
                      <a:tailEnd len="sm" w="sm" type="none"/>
                    </a:lnL>
                    <a:lnR cap="flat" cmpd="sng" w="12700">
                      <a:solidFill>
                        <a:schemeClr val="lt1">
                          <a:alpha val="0"/>
                        </a:schemeClr>
                      </a:solidFill>
                      <a:prstDash val="solid"/>
                      <a:round/>
                      <a:headEnd len="sm" w="sm" type="none"/>
                      <a:tailEnd len="sm" w="sm" type="none"/>
                    </a:lnR>
                    <a:lnT cap="flat" cmpd="sng" w="38100">
                      <a:solidFill>
                        <a:schemeClr val="lt1">
                          <a:alpha val="0"/>
                        </a:schemeClr>
                      </a:solidFill>
                      <a:prstDash val="solid"/>
                      <a:round/>
                      <a:headEnd len="sm" w="sm" type="none"/>
                      <a:tailEnd len="sm" w="sm" type="none"/>
                    </a:lnT>
                    <a:lnB cap="flat" cmpd="sng" w="12700">
                      <a:solidFill>
                        <a:schemeClr val="lt1">
                          <a:alpha val="0"/>
                        </a:schemeClr>
                      </a:solidFill>
                      <a:prstDash val="solid"/>
                      <a:round/>
                      <a:headEnd len="sm" w="sm" type="none"/>
                      <a:tailEnd len="sm" w="sm" type="none"/>
                    </a:lnB>
                  </a:tcPr>
                </a:tc>
                <a:tc>
                  <a:txBody>
                    <a:bodyPr/>
                    <a:lstStyle/>
                    <a:p>
                      <a:pPr indent="0" lvl="0" marL="0" marR="0" rtl="0" algn="ctr">
                        <a:spcBef>
                          <a:spcPts val="0"/>
                        </a:spcBef>
                        <a:spcAft>
                          <a:spcPts val="0"/>
                        </a:spcAft>
                        <a:buNone/>
                      </a:pPr>
                      <a:r>
                        <a:rPr lang="en" sz="2000" u="none" cap="none" strike="noStrike">
                          <a:latin typeface="Arial"/>
                          <a:ea typeface="Arial"/>
                          <a:cs typeface="Arial"/>
                          <a:sym typeface="Arial"/>
                        </a:rPr>
                        <a:t>Same</a:t>
                      </a:r>
                      <a:endParaRPr sz="2400" u="none" cap="none" strike="noStrike">
                        <a:latin typeface="Arial"/>
                        <a:ea typeface="Arial"/>
                        <a:cs typeface="Arial"/>
                        <a:sym typeface="Arial"/>
                      </a:endParaRPr>
                    </a:p>
                  </a:txBody>
                  <a:tcPr marT="42325" marB="42325" marR="84675" marL="84675" anchor="ctr">
                    <a:lnL cap="flat" cmpd="sng" w="12700">
                      <a:solidFill>
                        <a:schemeClr val="lt1">
                          <a:alpha val="0"/>
                        </a:schemeClr>
                      </a:solidFill>
                      <a:prstDash val="solid"/>
                      <a:round/>
                      <a:headEnd len="sm" w="sm" type="none"/>
                      <a:tailEnd len="sm" w="sm" type="none"/>
                    </a:lnL>
                    <a:lnR cap="flat" cmpd="sng" w="12700">
                      <a:solidFill>
                        <a:schemeClr val="lt1">
                          <a:alpha val="0"/>
                        </a:schemeClr>
                      </a:solidFill>
                      <a:prstDash val="solid"/>
                      <a:round/>
                      <a:headEnd len="sm" w="sm" type="none"/>
                      <a:tailEnd len="sm" w="sm" type="none"/>
                    </a:lnR>
                    <a:lnT cap="flat" cmpd="sng" w="38100">
                      <a:solidFill>
                        <a:schemeClr val="lt1">
                          <a:alpha val="0"/>
                        </a:schemeClr>
                      </a:solidFill>
                      <a:prstDash val="solid"/>
                      <a:round/>
                      <a:headEnd len="sm" w="sm" type="none"/>
                      <a:tailEnd len="sm" w="sm" type="none"/>
                    </a:lnT>
                    <a:lnB cap="flat" cmpd="sng" w="12700">
                      <a:solidFill>
                        <a:schemeClr val="lt1">
                          <a:alpha val="0"/>
                        </a:schemeClr>
                      </a:solidFill>
                      <a:prstDash val="solid"/>
                      <a:round/>
                      <a:headEnd len="sm" w="sm" type="none"/>
                      <a:tailEnd len="sm" w="sm" type="none"/>
                    </a:lnB>
                    <a:solidFill>
                      <a:srgbClr val="008080">
                        <a:alpha val="49800"/>
                      </a:srgbClr>
                    </a:solidFill>
                  </a:tcPr>
                </a:tc>
                <a:tc>
                  <a:txBody>
                    <a:bodyPr/>
                    <a:lstStyle/>
                    <a:p>
                      <a:pPr indent="0" lvl="0" marL="0" marR="0" rtl="0" algn="ctr">
                        <a:spcBef>
                          <a:spcPts val="0"/>
                        </a:spcBef>
                        <a:spcAft>
                          <a:spcPts val="0"/>
                        </a:spcAft>
                        <a:buNone/>
                      </a:pPr>
                      <a:r>
                        <a:rPr lang="en" sz="2000" u="none" cap="none" strike="noStrike">
                          <a:latin typeface="Arial"/>
                          <a:ea typeface="Arial"/>
                          <a:cs typeface="Arial"/>
                          <a:sym typeface="Arial"/>
                        </a:rPr>
                        <a:t>Different</a:t>
                      </a:r>
                      <a:endParaRPr sz="2400" u="none" cap="none" strike="noStrike">
                        <a:latin typeface="Arial"/>
                        <a:ea typeface="Arial"/>
                        <a:cs typeface="Arial"/>
                        <a:sym typeface="Arial"/>
                      </a:endParaRPr>
                    </a:p>
                  </a:txBody>
                  <a:tcPr marT="42325" marB="42325" marR="84675" marL="84675" anchor="ctr">
                    <a:lnL cap="flat" cmpd="sng" w="12700">
                      <a:solidFill>
                        <a:schemeClr val="lt1">
                          <a:alpha val="0"/>
                        </a:schemeClr>
                      </a:solidFill>
                      <a:prstDash val="solid"/>
                      <a:round/>
                      <a:headEnd len="sm" w="sm" type="none"/>
                      <a:tailEnd len="sm" w="sm" type="none"/>
                    </a:lnL>
                    <a:lnR cap="flat" cmpd="sng" w="12700">
                      <a:solidFill>
                        <a:schemeClr val="lt1">
                          <a:alpha val="0"/>
                        </a:schemeClr>
                      </a:solidFill>
                      <a:prstDash val="solid"/>
                      <a:round/>
                      <a:headEnd len="sm" w="sm" type="none"/>
                      <a:tailEnd len="sm" w="sm" type="none"/>
                    </a:lnR>
                    <a:lnT cap="flat" cmpd="sng" w="38100">
                      <a:solidFill>
                        <a:schemeClr val="lt1">
                          <a:alpha val="0"/>
                        </a:schemeClr>
                      </a:solidFill>
                      <a:prstDash val="solid"/>
                      <a:round/>
                      <a:headEnd len="sm" w="sm" type="none"/>
                      <a:tailEnd len="sm" w="sm" type="none"/>
                    </a:lnT>
                    <a:lnB cap="flat" cmpd="sng" w="12700">
                      <a:solidFill>
                        <a:schemeClr val="lt1">
                          <a:alpha val="0"/>
                        </a:schemeClr>
                      </a:solidFill>
                      <a:prstDash val="solid"/>
                      <a:round/>
                      <a:headEnd len="sm" w="sm" type="none"/>
                      <a:tailEnd len="sm" w="sm" type="none"/>
                    </a:lnB>
                    <a:solidFill>
                      <a:srgbClr val="008080">
                        <a:alpha val="49800"/>
                      </a:srgbClr>
                    </a:solidFill>
                  </a:tcPr>
                </a:tc>
              </a:tr>
              <a:tr h="1063325">
                <a:tc rowSpan="2">
                  <a:txBody>
                    <a:bodyPr/>
                    <a:lstStyle/>
                    <a:p>
                      <a:pPr indent="0" lvl="0" marL="0" marR="0" rtl="0" algn="l">
                        <a:spcBef>
                          <a:spcPts val="0"/>
                        </a:spcBef>
                        <a:spcAft>
                          <a:spcPts val="0"/>
                        </a:spcAft>
                        <a:buNone/>
                      </a:pPr>
                      <a:r>
                        <a:t/>
                      </a:r>
                      <a:endParaRPr/>
                    </a:p>
                  </a:txBody>
                  <a:tcPr marT="42325" marB="42325" marR="84675" marL="84675" anchor="ctr">
                    <a:lnL cap="flat" cmpd="sng" w="12700">
                      <a:solidFill>
                        <a:schemeClr val="lt1">
                          <a:alpha val="0"/>
                        </a:schemeClr>
                      </a:solidFill>
                      <a:prstDash val="solid"/>
                      <a:round/>
                      <a:headEnd len="sm" w="sm" type="none"/>
                      <a:tailEnd len="sm" w="sm" type="none"/>
                    </a:lnL>
                    <a:lnR cap="flat" cmpd="sng" w="12700">
                      <a:solidFill>
                        <a:schemeClr val="lt1">
                          <a:alpha val="0"/>
                        </a:schemeClr>
                      </a:solidFill>
                      <a:prstDash val="solid"/>
                      <a:round/>
                      <a:headEnd len="sm" w="sm" type="none"/>
                      <a:tailEnd len="sm" w="sm" type="none"/>
                    </a:lnR>
                    <a:lnT cap="flat" cmpd="sng" w="12700">
                      <a:solidFill>
                        <a:schemeClr val="lt1">
                          <a:alpha val="0"/>
                        </a:schemeClr>
                      </a:solidFill>
                      <a:prstDash val="solid"/>
                      <a:round/>
                      <a:headEnd len="sm" w="sm" type="none"/>
                      <a:tailEnd len="sm" w="sm" type="none"/>
                    </a:lnT>
                    <a:lnB cap="flat" cmpd="sng" w="12700">
                      <a:solidFill>
                        <a:schemeClr val="lt1">
                          <a:alpha val="0"/>
                        </a:schemeClr>
                      </a:solidFill>
                      <a:prstDash val="solid"/>
                      <a:round/>
                      <a:headEnd len="sm" w="sm" type="none"/>
                      <a:tailEnd len="sm" w="sm" type="none"/>
                    </a:lnB>
                    <a:solidFill>
                      <a:srgbClr val="008080"/>
                    </a:solidFill>
                  </a:tcPr>
                </a:tc>
                <a:tc>
                  <a:txBody>
                    <a:bodyPr/>
                    <a:lstStyle/>
                    <a:p>
                      <a:pPr indent="0" lvl="0" marL="0" marR="0" rtl="0" algn="ctr">
                        <a:spcBef>
                          <a:spcPts val="0"/>
                        </a:spcBef>
                        <a:spcAft>
                          <a:spcPts val="0"/>
                        </a:spcAft>
                        <a:buNone/>
                      </a:pPr>
                      <a:r>
                        <a:rPr lang="en" sz="2000" u="none" cap="none" strike="noStrike">
                          <a:latin typeface="Arial"/>
                          <a:ea typeface="Arial"/>
                          <a:cs typeface="Arial"/>
                          <a:sym typeface="Arial"/>
                        </a:rPr>
                        <a:t>Same</a:t>
                      </a:r>
                      <a:endParaRPr>
                        <a:latin typeface="Arial"/>
                        <a:ea typeface="Arial"/>
                        <a:cs typeface="Arial"/>
                        <a:sym typeface="Arial"/>
                      </a:endParaRPr>
                    </a:p>
                  </a:txBody>
                  <a:tcPr marT="42325" marB="42325" marR="84675" marL="84675" anchor="ctr">
                    <a:lnL cap="flat" cmpd="sng" w="12700">
                      <a:solidFill>
                        <a:schemeClr val="lt1">
                          <a:alpha val="0"/>
                        </a:schemeClr>
                      </a:solidFill>
                      <a:prstDash val="solid"/>
                      <a:round/>
                      <a:headEnd len="sm" w="sm" type="none"/>
                      <a:tailEnd len="sm" w="sm" type="none"/>
                    </a:lnL>
                    <a:lnR cap="flat" cmpd="sng" w="12700">
                      <a:solidFill>
                        <a:schemeClr val="lt1">
                          <a:alpha val="0"/>
                        </a:schemeClr>
                      </a:solidFill>
                      <a:prstDash val="solid"/>
                      <a:round/>
                      <a:headEnd len="sm" w="sm" type="none"/>
                      <a:tailEnd len="sm" w="sm" type="none"/>
                    </a:lnR>
                    <a:lnT cap="flat" cmpd="sng" w="12700">
                      <a:solidFill>
                        <a:schemeClr val="lt1">
                          <a:alpha val="0"/>
                        </a:schemeClr>
                      </a:solidFill>
                      <a:prstDash val="solid"/>
                      <a:round/>
                      <a:headEnd len="sm" w="sm" type="none"/>
                      <a:tailEnd len="sm" w="sm" type="none"/>
                    </a:lnT>
                    <a:lnB cap="flat" cmpd="sng" w="12700">
                      <a:solidFill>
                        <a:schemeClr val="lt1">
                          <a:alpha val="0"/>
                        </a:schemeClr>
                      </a:solidFill>
                      <a:prstDash val="solid"/>
                      <a:round/>
                      <a:headEnd len="sm" w="sm" type="none"/>
                      <a:tailEnd len="sm" w="sm" type="none"/>
                    </a:lnB>
                    <a:solidFill>
                      <a:srgbClr val="008080">
                        <a:alpha val="49800"/>
                      </a:srgbClr>
                    </a:solidFill>
                  </a:tcPr>
                </a:tc>
                <a:tc>
                  <a:txBody>
                    <a:bodyPr/>
                    <a:lstStyle/>
                    <a:p>
                      <a:pPr indent="0" lvl="0" marL="0" marR="0" rtl="0" algn="ctr">
                        <a:spcBef>
                          <a:spcPts val="0"/>
                        </a:spcBef>
                        <a:spcAft>
                          <a:spcPts val="0"/>
                        </a:spcAft>
                        <a:buNone/>
                      </a:pPr>
                      <a:r>
                        <a:rPr lang="en" sz="2400" u="none" cap="none" strike="noStrike">
                          <a:latin typeface="Arial"/>
                          <a:ea typeface="Arial"/>
                          <a:cs typeface="Arial"/>
                          <a:sym typeface="Arial"/>
                        </a:rPr>
                        <a:t>Reproducible</a:t>
                      </a:r>
                      <a:endParaRPr sz="2400" u="none" cap="none" strike="noStrike">
                        <a:latin typeface="Arial"/>
                        <a:ea typeface="Arial"/>
                        <a:cs typeface="Arial"/>
                        <a:sym typeface="Arial"/>
                      </a:endParaRPr>
                    </a:p>
                  </a:txBody>
                  <a:tcPr marT="42325" marB="42325" marR="84675" marL="84675" anchor="ctr">
                    <a:lnL cap="flat" cmpd="sng" w="12700">
                      <a:solidFill>
                        <a:schemeClr val="lt1">
                          <a:alpha val="0"/>
                        </a:schemeClr>
                      </a:solidFill>
                      <a:prstDash val="solid"/>
                      <a:round/>
                      <a:headEnd len="sm" w="sm" type="none"/>
                      <a:tailEnd len="sm" w="sm" type="none"/>
                    </a:lnL>
                    <a:lnR cap="flat" cmpd="sng" w="12700">
                      <a:solidFill>
                        <a:schemeClr val="lt1">
                          <a:alpha val="0"/>
                        </a:schemeClr>
                      </a:solidFill>
                      <a:prstDash val="solid"/>
                      <a:round/>
                      <a:headEnd len="sm" w="sm" type="none"/>
                      <a:tailEnd len="sm" w="sm" type="none"/>
                    </a:lnR>
                    <a:lnT cap="flat" cmpd="sng" w="12700">
                      <a:solidFill>
                        <a:schemeClr val="lt1">
                          <a:alpha val="0"/>
                        </a:schemeClr>
                      </a:solidFill>
                      <a:prstDash val="solid"/>
                      <a:round/>
                      <a:headEnd len="sm" w="sm" type="none"/>
                      <a:tailEnd len="sm" w="sm" type="none"/>
                    </a:lnT>
                    <a:lnB cap="flat" cmpd="sng" w="12700">
                      <a:solidFill>
                        <a:schemeClr val="lt1">
                          <a:alpha val="0"/>
                        </a:schemeClr>
                      </a:solidFill>
                      <a:prstDash val="solid"/>
                      <a:round/>
                      <a:headEnd len="sm" w="sm" type="none"/>
                      <a:tailEnd len="sm" w="sm" type="none"/>
                    </a:lnB>
                    <a:solidFill>
                      <a:srgbClr val="008080">
                        <a:alpha val="20000"/>
                      </a:srgbClr>
                    </a:solidFill>
                  </a:tcPr>
                </a:tc>
                <a:tc>
                  <a:txBody>
                    <a:bodyPr/>
                    <a:lstStyle/>
                    <a:p>
                      <a:pPr indent="0" lvl="0" marL="0" marR="0" rtl="0" algn="ctr">
                        <a:spcBef>
                          <a:spcPts val="0"/>
                        </a:spcBef>
                        <a:spcAft>
                          <a:spcPts val="0"/>
                        </a:spcAft>
                        <a:buNone/>
                      </a:pPr>
                      <a:r>
                        <a:rPr lang="en" sz="2400" u="none" cap="none" strike="noStrike">
                          <a:latin typeface="Arial"/>
                          <a:ea typeface="Arial"/>
                          <a:cs typeface="Arial"/>
                          <a:sym typeface="Arial"/>
                        </a:rPr>
                        <a:t>Replicable</a:t>
                      </a:r>
                      <a:endParaRPr sz="2400" u="none" cap="none" strike="noStrike">
                        <a:latin typeface="Arial"/>
                        <a:ea typeface="Arial"/>
                        <a:cs typeface="Arial"/>
                        <a:sym typeface="Arial"/>
                      </a:endParaRPr>
                    </a:p>
                  </a:txBody>
                  <a:tcPr marT="42325" marB="42325" marR="84675" marL="84675" anchor="ctr">
                    <a:lnL cap="flat" cmpd="sng" w="12700">
                      <a:solidFill>
                        <a:schemeClr val="lt1">
                          <a:alpha val="0"/>
                        </a:schemeClr>
                      </a:solidFill>
                      <a:prstDash val="solid"/>
                      <a:round/>
                      <a:headEnd len="sm" w="sm" type="none"/>
                      <a:tailEnd len="sm" w="sm" type="none"/>
                    </a:lnL>
                    <a:lnR cap="flat" cmpd="sng" w="12700">
                      <a:solidFill>
                        <a:schemeClr val="lt1">
                          <a:alpha val="0"/>
                        </a:schemeClr>
                      </a:solidFill>
                      <a:prstDash val="solid"/>
                      <a:round/>
                      <a:headEnd len="sm" w="sm" type="none"/>
                      <a:tailEnd len="sm" w="sm" type="none"/>
                    </a:lnR>
                    <a:lnT cap="flat" cmpd="sng" w="12700">
                      <a:solidFill>
                        <a:schemeClr val="lt1">
                          <a:alpha val="0"/>
                        </a:schemeClr>
                      </a:solidFill>
                      <a:prstDash val="solid"/>
                      <a:round/>
                      <a:headEnd len="sm" w="sm" type="none"/>
                      <a:tailEnd len="sm" w="sm" type="none"/>
                    </a:lnT>
                    <a:lnB cap="flat" cmpd="sng" w="12700">
                      <a:solidFill>
                        <a:schemeClr val="lt1">
                          <a:alpha val="0"/>
                        </a:schemeClr>
                      </a:solidFill>
                      <a:prstDash val="dot"/>
                      <a:round/>
                      <a:headEnd len="sm" w="sm" type="none"/>
                      <a:tailEnd len="sm" w="sm" type="none"/>
                    </a:lnB>
                    <a:solidFill>
                      <a:srgbClr val="008080">
                        <a:alpha val="20000"/>
                      </a:srgbClr>
                    </a:solidFill>
                  </a:tcPr>
                </a:tc>
              </a:tr>
              <a:tr h="1063325">
                <a:tc vMerge="1"/>
                <a:tc>
                  <a:txBody>
                    <a:bodyPr/>
                    <a:lstStyle/>
                    <a:p>
                      <a:pPr indent="0" lvl="0" marL="0" marR="0" rtl="0" algn="ctr">
                        <a:spcBef>
                          <a:spcPts val="0"/>
                        </a:spcBef>
                        <a:spcAft>
                          <a:spcPts val="0"/>
                        </a:spcAft>
                        <a:buNone/>
                      </a:pPr>
                      <a:r>
                        <a:rPr lang="en" sz="1800" u="none" cap="none" strike="noStrike">
                          <a:latin typeface="Arial"/>
                          <a:ea typeface="Arial"/>
                          <a:cs typeface="Arial"/>
                          <a:sym typeface="Arial"/>
                        </a:rPr>
                        <a:t>Different</a:t>
                      </a:r>
                      <a:endParaRPr sz="1600" u="none" cap="none" strike="noStrike">
                        <a:latin typeface="Arial"/>
                        <a:ea typeface="Arial"/>
                        <a:cs typeface="Arial"/>
                        <a:sym typeface="Arial"/>
                      </a:endParaRPr>
                    </a:p>
                  </a:txBody>
                  <a:tcPr marT="42325" marB="42325" marR="84675" marL="84675" anchor="ctr">
                    <a:lnL cap="flat" cmpd="sng" w="12700">
                      <a:solidFill>
                        <a:schemeClr val="lt1">
                          <a:alpha val="0"/>
                        </a:schemeClr>
                      </a:solidFill>
                      <a:prstDash val="solid"/>
                      <a:round/>
                      <a:headEnd len="sm" w="sm" type="none"/>
                      <a:tailEnd len="sm" w="sm" type="none"/>
                    </a:lnL>
                    <a:lnR cap="flat" cmpd="sng" w="12700">
                      <a:solidFill>
                        <a:schemeClr val="lt1">
                          <a:alpha val="0"/>
                        </a:schemeClr>
                      </a:solidFill>
                      <a:prstDash val="solid"/>
                      <a:round/>
                      <a:headEnd len="sm" w="sm" type="none"/>
                      <a:tailEnd len="sm" w="sm" type="none"/>
                    </a:lnR>
                    <a:lnT cap="flat" cmpd="sng" w="12700">
                      <a:solidFill>
                        <a:schemeClr val="lt1">
                          <a:alpha val="0"/>
                        </a:schemeClr>
                      </a:solidFill>
                      <a:prstDash val="solid"/>
                      <a:round/>
                      <a:headEnd len="sm" w="sm" type="none"/>
                      <a:tailEnd len="sm" w="sm" type="none"/>
                    </a:lnT>
                    <a:lnB cap="flat" cmpd="sng" w="12700">
                      <a:solidFill>
                        <a:schemeClr val="lt1">
                          <a:alpha val="0"/>
                        </a:schemeClr>
                      </a:solidFill>
                      <a:prstDash val="solid"/>
                      <a:round/>
                      <a:headEnd len="sm" w="sm" type="none"/>
                      <a:tailEnd len="sm" w="sm" type="none"/>
                    </a:lnB>
                    <a:solidFill>
                      <a:srgbClr val="008080">
                        <a:alpha val="49800"/>
                      </a:srgbClr>
                    </a:solidFill>
                  </a:tcPr>
                </a:tc>
                <a:tc>
                  <a:txBody>
                    <a:bodyPr/>
                    <a:lstStyle/>
                    <a:p>
                      <a:pPr indent="0" lvl="0" marL="0" marR="0" rtl="0" algn="ctr">
                        <a:spcBef>
                          <a:spcPts val="0"/>
                        </a:spcBef>
                        <a:spcAft>
                          <a:spcPts val="0"/>
                        </a:spcAft>
                        <a:buNone/>
                      </a:pPr>
                      <a:r>
                        <a:rPr lang="en" sz="2400" u="none" cap="none" strike="noStrike">
                          <a:latin typeface="Arial"/>
                          <a:ea typeface="Arial"/>
                          <a:cs typeface="Arial"/>
                          <a:sym typeface="Arial"/>
                        </a:rPr>
                        <a:t>Robust</a:t>
                      </a:r>
                      <a:endParaRPr sz="2400" u="none" cap="none" strike="noStrike">
                        <a:latin typeface="Arial"/>
                        <a:ea typeface="Arial"/>
                        <a:cs typeface="Arial"/>
                        <a:sym typeface="Arial"/>
                      </a:endParaRPr>
                    </a:p>
                  </a:txBody>
                  <a:tcPr marT="42325" marB="42325" marR="84675" marL="84675" anchor="ctr">
                    <a:lnL cap="flat" cmpd="sng" w="12700">
                      <a:solidFill>
                        <a:schemeClr val="lt1">
                          <a:alpha val="0"/>
                        </a:schemeClr>
                      </a:solidFill>
                      <a:prstDash val="solid"/>
                      <a:round/>
                      <a:headEnd len="sm" w="sm" type="none"/>
                      <a:tailEnd len="sm" w="sm" type="none"/>
                    </a:lnL>
                    <a:lnR cap="flat" cmpd="sng" w="12700">
                      <a:solidFill>
                        <a:schemeClr val="lt1">
                          <a:alpha val="0"/>
                        </a:schemeClr>
                      </a:solidFill>
                      <a:prstDash val="dot"/>
                      <a:round/>
                      <a:headEnd len="sm" w="sm" type="none"/>
                      <a:tailEnd len="sm" w="sm" type="none"/>
                    </a:lnR>
                    <a:lnT cap="flat" cmpd="sng" w="12700">
                      <a:solidFill>
                        <a:schemeClr val="lt1">
                          <a:alpha val="0"/>
                        </a:schemeClr>
                      </a:solidFill>
                      <a:prstDash val="solid"/>
                      <a:round/>
                      <a:headEnd len="sm" w="sm" type="none"/>
                      <a:tailEnd len="sm" w="sm" type="none"/>
                    </a:lnT>
                    <a:lnB cap="flat" cmpd="sng" w="12700">
                      <a:solidFill>
                        <a:schemeClr val="lt1">
                          <a:alpha val="0"/>
                        </a:schemeClr>
                      </a:solidFill>
                      <a:prstDash val="solid"/>
                      <a:round/>
                      <a:headEnd len="sm" w="sm" type="none"/>
                      <a:tailEnd len="sm" w="sm" type="none"/>
                    </a:lnB>
                    <a:solidFill>
                      <a:srgbClr val="008080">
                        <a:alpha val="20000"/>
                      </a:srgbClr>
                    </a:solidFill>
                  </a:tcPr>
                </a:tc>
                <a:tc>
                  <a:txBody>
                    <a:bodyPr/>
                    <a:lstStyle/>
                    <a:p>
                      <a:pPr indent="0" lvl="0" marL="0" marR="0" rtl="0" algn="ctr">
                        <a:spcBef>
                          <a:spcPts val="0"/>
                        </a:spcBef>
                        <a:spcAft>
                          <a:spcPts val="0"/>
                        </a:spcAft>
                        <a:buNone/>
                      </a:pPr>
                      <a:r>
                        <a:rPr lang="en" sz="2400" u="none" cap="none" strike="noStrike">
                          <a:latin typeface="Arial"/>
                          <a:ea typeface="Arial"/>
                          <a:cs typeface="Arial"/>
                          <a:sym typeface="Arial"/>
                        </a:rPr>
                        <a:t>Generalisable</a:t>
                      </a:r>
                      <a:endParaRPr sz="2400" u="none" cap="none" strike="noStrike">
                        <a:latin typeface="Arial"/>
                        <a:ea typeface="Arial"/>
                        <a:cs typeface="Arial"/>
                        <a:sym typeface="Arial"/>
                      </a:endParaRPr>
                    </a:p>
                  </a:txBody>
                  <a:tcPr marT="42325" marB="42325" marR="84675" marL="84675" anchor="ctr">
                    <a:lnL cap="flat" cmpd="sng" w="12700">
                      <a:solidFill>
                        <a:schemeClr val="lt1">
                          <a:alpha val="0"/>
                        </a:schemeClr>
                      </a:solidFill>
                      <a:prstDash val="dot"/>
                      <a:round/>
                      <a:headEnd len="sm" w="sm" type="none"/>
                      <a:tailEnd len="sm" w="sm" type="none"/>
                    </a:lnL>
                    <a:lnR cap="flat" cmpd="sng" w="12700">
                      <a:solidFill>
                        <a:schemeClr val="lt1">
                          <a:alpha val="0"/>
                        </a:schemeClr>
                      </a:solidFill>
                      <a:prstDash val="dot"/>
                      <a:round/>
                      <a:headEnd len="sm" w="sm" type="none"/>
                      <a:tailEnd len="sm" w="sm" type="none"/>
                    </a:lnR>
                    <a:lnT cap="flat" cmpd="sng" w="12700">
                      <a:solidFill>
                        <a:schemeClr val="lt1">
                          <a:alpha val="0"/>
                        </a:schemeClr>
                      </a:solidFill>
                      <a:prstDash val="dot"/>
                      <a:round/>
                      <a:headEnd len="sm" w="sm" type="none"/>
                      <a:tailEnd len="sm" w="sm" type="none"/>
                    </a:lnT>
                    <a:lnB cap="flat" cmpd="sng" w="12700">
                      <a:solidFill>
                        <a:schemeClr val="lt1">
                          <a:alpha val="0"/>
                        </a:schemeClr>
                      </a:solidFill>
                      <a:prstDash val="dot"/>
                      <a:round/>
                      <a:headEnd len="sm" w="sm" type="none"/>
                      <a:tailEnd len="sm" w="sm" type="none"/>
                    </a:lnB>
                    <a:solidFill>
                      <a:srgbClr val="008080">
                        <a:alpha val="20000"/>
                      </a:srgbClr>
                    </a:solidFill>
                  </a:tcPr>
                </a:tc>
              </a:tr>
            </a:tbl>
          </a:graphicData>
        </a:graphic>
      </p:graphicFrame>
      <p:sp>
        <p:nvSpPr>
          <p:cNvPr id="2357" name="Google Shape;2357;p170"/>
          <p:cNvSpPr txBox="1"/>
          <p:nvPr/>
        </p:nvSpPr>
        <p:spPr>
          <a:xfrm>
            <a:off x="-1" y="4302177"/>
            <a:ext cx="5748900" cy="841200"/>
          </a:xfrm>
          <a:prstGeom prst="rect">
            <a:avLst/>
          </a:prstGeom>
          <a:noFill/>
          <a:ln>
            <a:noFill/>
          </a:ln>
        </p:spPr>
        <p:txBody>
          <a:bodyPr anchorCtr="0" anchor="b" bIns="72000" lIns="108000" spcFirstLastPara="1" rIns="0" wrap="square" tIns="0">
            <a:noAutofit/>
          </a:bodyPr>
          <a:lstStyle/>
          <a:p>
            <a:pPr indent="0" lvl="0" marL="0" marR="0" rtl="0" algn="l">
              <a:spcBef>
                <a:spcPts val="0"/>
              </a:spcBef>
              <a:spcAft>
                <a:spcPts val="0"/>
              </a:spcAft>
              <a:buNone/>
            </a:pPr>
            <a:r>
              <a:rPr lang="en" sz="1200">
                <a:solidFill>
                  <a:schemeClr val="accent2"/>
                </a:solidFill>
                <a:latin typeface="Arial"/>
                <a:ea typeface="Arial"/>
                <a:cs typeface="Arial"/>
                <a:sym typeface="Arial"/>
              </a:rPr>
              <a:t>https://the-turing-way.netlify.app/reproducible-research/</a:t>
            </a:r>
            <a:endParaRPr sz="1200">
              <a:solidFill>
                <a:schemeClr val="accent2"/>
              </a:solidFill>
            </a:endParaRPr>
          </a:p>
          <a:p>
            <a:pPr indent="0" lvl="0" marL="0" marR="0" rtl="0" algn="l">
              <a:spcBef>
                <a:spcPts val="0"/>
              </a:spcBef>
              <a:spcAft>
                <a:spcPts val="0"/>
              </a:spcAft>
              <a:buNone/>
            </a:pPr>
            <a:r>
              <a:rPr lang="en" sz="1200">
                <a:solidFill>
                  <a:schemeClr val="accent2"/>
                </a:solidFill>
                <a:latin typeface="Arial"/>
                <a:ea typeface="Arial"/>
                <a:cs typeface="Arial"/>
                <a:sym typeface="Arial"/>
              </a:rPr>
              <a:t>overview/overview-definitions.html</a:t>
            </a:r>
            <a:endParaRPr sz="1200">
              <a:solidFill>
                <a:schemeClr val="accent2"/>
              </a:solidFill>
            </a:endParaRPr>
          </a:p>
        </p:txBody>
      </p:sp>
      <p:sp>
        <p:nvSpPr>
          <p:cNvPr id="2358" name="Google Shape;2358;p170"/>
          <p:cNvSpPr txBox="1"/>
          <p:nvPr/>
        </p:nvSpPr>
        <p:spPr>
          <a:xfrm>
            <a:off x="3064476" y="4709139"/>
            <a:ext cx="5960100" cy="422700"/>
          </a:xfrm>
          <a:prstGeom prst="rect">
            <a:avLst/>
          </a:prstGeom>
          <a:noFill/>
          <a:ln>
            <a:noFill/>
          </a:ln>
        </p:spPr>
        <p:txBody>
          <a:bodyPr anchorCtr="0" anchor="b" bIns="72000" lIns="0" spcFirstLastPara="1" rIns="108000" wrap="square" tIns="0">
            <a:noAutofit/>
          </a:bodyPr>
          <a:lstStyle/>
          <a:p>
            <a:pPr indent="0" lvl="0" marL="0" marR="0" rtl="0" algn="r">
              <a:lnSpc>
                <a:spcPct val="100000"/>
              </a:lnSpc>
              <a:spcBef>
                <a:spcPts val="0"/>
              </a:spcBef>
              <a:spcAft>
                <a:spcPts val="0"/>
              </a:spcAft>
              <a:buClr>
                <a:schemeClr val="lt1"/>
              </a:buClr>
              <a:buSzPts val="1200"/>
              <a:buFont typeface="Arial"/>
              <a:buNone/>
            </a:pPr>
            <a:r>
              <a:rPr lang="en" sz="1200">
                <a:solidFill>
                  <a:schemeClr val="accent2"/>
                </a:solidFill>
                <a:latin typeface="Ubuntu"/>
                <a:ea typeface="Ubuntu"/>
                <a:cs typeface="Ubuntu"/>
                <a:sym typeface="Ubuntu"/>
              </a:rPr>
              <a:t>@turingway, CC-BY 4.0, The Turing Way,  </a:t>
            </a:r>
            <a:br>
              <a:rPr lang="en" sz="1200">
                <a:solidFill>
                  <a:schemeClr val="accent2"/>
                </a:solidFill>
                <a:latin typeface="Ubuntu"/>
                <a:ea typeface="Ubuntu"/>
                <a:cs typeface="Ubuntu"/>
                <a:sym typeface="Ubuntu"/>
              </a:rPr>
            </a:br>
            <a:r>
              <a:rPr lang="en" sz="1200">
                <a:solidFill>
                  <a:schemeClr val="accent2"/>
                </a:solidFill>
                <a:latin typeface="Ubuntu"/>
                <a:ea typeface="Ubuntu"/>
                <a:cs typeface="Ubuntu"/>
                <a:sym typeface="Ubuntu"/>
              </a:rPr>
              <a:t>DOI: </a:t>
            </a:r>
            <a:r>
              <a:rPr lang="en" sz="1100">
                <a:solidFill>
                  <a:schemeClr val="accent2"/>
                </a:solidFill>
                <a:latin typeface="Ubuntu"/>
                <a:ea typeface="Ubuntu"/>
                <a:cs typeface="Ubuntu"/>
                <a:sym typeface="Ubuntu"/>
              </a:rPr>
              <a:t>10.5281/zenodo.7692516</a:t>
            </a:r>
            <a:endParaRPr sz="1200">
              <a:solidFill>
                <a:schemeClr val="accent2"/>
              </a:solidFill>
              <a:latin typeface="Ubuntu"/>
              <a:ea typeface="Ubuntu"/>
              <a:cs typeface="Ubuntu"/>
              <a:sym typeface="Ubuntu"/>
            </a:endParaRPr>
          </a:p>
        </p:txBody>
      </p:sp>
      <p:sp>
        <p:nvSpPr>
          <p:cNvPr id="2359" name="Google Shape;2359;p170"/>
          <p:cNvSpPr txBox="1"/>
          <p:nvPr/>
        </p:nvSpPr>
        <p:spPr>
          <a:xfrm rot="-5400000">
            <a:off x="30025" y="2690525"/>
            <a:ext cx="2419500" cy="7389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3600">
                <a:solidFill>
                  <a:schemeClr val="dk2"/>
                </a:solidFill>
              </a:rPr>
              <a:t>Analysis</a:t>
            </a:r>
            <a:endParaRPr>
              <a:solidFill>
                <a:schemeClr val="dk2"/>
              </a:solidFill>
            </a:endParaRPr>
          </a:p>
        </p:txBody>
      </p:sp>
      <p:sp>
        <p:nvSpPr>
          <p:cNvPr id="2360" name="Google Shape;2360;p170"/>
          <p:cNvSpPr txBox="1"/>
          <p:nvPr/>
        </p:nvSpPr>
        <p:spPr>
          <a:xfrm rot="-5400000">
            <a:off x="1127225" y="2850350"/>
            <a:ext cx="1982400" cy="738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3600">
                <a:solidFill>
                  <a:schemeClr val="dk2"/>
                </a:solidFill>
              </a:rPr>
              <a:t>Analysis</a:t>
            </a:r>
            <a:endParaRPr sz="3600">
              <a:solidFill>
                <a:schemeClr val="dk2"/>
              </a:solidFill>
            </a:endParaRPr>
          </a:p>
        </p:txBody>
      </p:sp>
      <p:sp>
        <p:nvSpPr>
          <p:cNvPr id="2361" name="Google Shape;2361;p170"/>
          <p:cNvSpPr txBox="1"/>
          <p:nvPr>
            <p:ph idx="1" type="body"/>
          </p:nvPr>
        </p:nvSpPr>
        <p:spPr>
          <a:xfrm>
            <a:off x="431850" y="191963"/>
            <a:ext cx="8280300" cy="6312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lt1"/>
              </a:buClr>
              <a:buSzPts val="2800"/>
              <a:buNone/>
            </a:pPr>
            <a:r>
              <a:rPr lang="en" sz="3200">
                <a:solidFill>
                  <a:schemeClr val="dk1"/>
                </a:solidFill>
                <a:latin typeface="Arial"/>
                <a:ea typeface="Arial"/>
                <a:cs typeface="Arial"/>
                <a:sym typeface="Arial"/>
              </a:rPr>
              <a:t>Reproducibility</a:t>
            </a:r>
            <a:endParaRPr sz="3200">
              <a:solidFill>
                <a:schemeClr val="dk1"/>
              </a:solidFill>
              <a:latin typeface="Arial"/>
              <a:ea typeface="Arial"/>
              <a:cs typeface="Arial"/>
              <a:sym typeface="Arial"/>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66" name="Shape 2366"/>
        <p:cNvGrpSpPr/>
        <p:nvPr/>
      </p:nvGrpSpPr>
      <p:grpSpPr>
        <a:xfrm>
          <a:off x="0" y="0"/>
          <a:ext cx="0" cy="0"/>
          <a:chOff x="0" y="0"/>
          <a:chExt cx="0" cy="0"/>
        </a:xfrm>
      </p:grpSpPr>
      <p:sp>
        <p:nvSpPr>
          <p:cNvPr id="2367" name="Google Shape;2367;p171"/>
          <p:cNvSpPr txBox="1"/>
          <p:nvPr>
            <p:ph idx="4" type="body"/>
          </p:nvPr>
        </p:nvSpPr>
        <p:spPr>
          <a:xfrm>
            <a:off x="0" y="4279697"/>
            <a:ext cx="9144000" cy="863700"/>
          </a:xfrm>
          <a:prstGeom prst="rect">
            <a:avLst/>
          </a:prstGeom>
          <a:noFill/>
          <a:ln>
            <a:noFill/>
          </a:ln>
        </p:spPr>
        <p:txBody>
          <a:bodyPr anchorCtr="0" anchor="b" bIns="72000" lIns="0" spcFirstLastPara="1" rIns="108000" wrap="square" tIns="45700">
            <a:normAutofit/>
          </a:bodyPr>
          <a:lstStyle/>
          <a:p>
            <a:pPr indent="0" lvl="0" marL="0" rtl="0" algn="r">
              <a:lnSpc>
                <a:spcPct val="114000"/>
              </a:lnSpc>
              <a:spcBef>
                <a:spcPts val="0"/>
              </a:spcBef>
              <a:spcAft>
                <a:spcPts val="0"/>
              </a:spcAft>
              <a:buClr>
                <a:schemeClr val="lt1"/>
              </a:buClr>
              <a:buSzPts val="1100"/>
              <a:buNone/>
            </a:pPr>
            <a:r>
              <a:rPr lang="en" sz="1100">
                <a:solidFill>
                  <a:schemeClr val="accent2"/>
                </a:solidFill>
                <a:latin typeface="Arial"/>
                <a:ea typeface="Arial"/>
                <a:cs typeface="Arial"/>
                <a:sym typeface="Arial"/>
              </a:rPr>
              <a:t>CC-BY 4.0, </a:t>
            </a:r>
            <a:r>
              <a:rPr lang="en" sz="1100">
                <a:solidFill>
                  <a:schemeClr val="accent2"/>
                </a:solidFill>
              </a:rPr>
              <a:t>CC-BY  image by </a:t>
            </a:r>
            <a:r>
              <a:rPr i="1" lang="en" sz="1100">
                <a:solidFill>
                  <a:schemeClr val="accent2"/>
                </a:solidFill>
              </a:rPr>
              <a:t>The Turing Way </a:t>
            </a:r>
            <a:r>
              <a:rPr lang="en" sz="1100">
                <a:solidFill>
                  <a:schemeClr val="accent2"/>
                </a:solidFill>
              </a:rPr>
              <a:t>and Scriberia, </a:t>
            </a:r>
            <a:r>
              <a:rPr lang="en" sz="1100">
                <a:solidFill>
                  <a:schemeClr val="accent2"/>
                </a:solidFill>
                <a:latin typeface="Arial"/>
                <a:ea typeface="Arial"/>
                <a:cs typeface="Arial"/>
                <a:sym typeface="Arial"/>
              </a:rPr>
              <a:t>, DOI: </a:t>
            </a:r>
            <a:r>
              <a:rPr lang="en" sz="1100">
                <a:solidFill>
                  <a:schemeClr val="accent2"/>
                </a:solidFill>
              </a:rPr>
              <a:t>10.5281/zenodo.7692516</a:t>
            </a:r>
            <a:endParaRPr>
              <a:solidFill>
                <a:schemeClr val="accent2"/>
              </a:solidFill>
            </a:endParaRPr>
          </a:p>
        </p:txBody>
      </p:sp>
      <p:pic>
        <p:nvPicPr>
          <p:cNvPr id="2368" name="Google Shape;2368;p171"/>
          <p:cNvPicPr preferRelativeResize="0"/>
          <p:nvPr/>
        </p:nvPicPr>
        <p:blipFill rotWithShape="1">
          <a:blip r:embed="rId3">
            <a:alphaModFix/>
          </a:blip>
          <a:srcRect b="0" l="0" r="0" t="0"/>
          <a:stretch/>
        </p:blipFill>
        <p:spPr>
          <a:xfrm>
            <a:off x="3186260" y="278880"/>
            <a:ext cx="5625927" cy="4585739"/>
          </a:xfrm>
          <a:prstGeom prst="rect">
            <a:avLst/>
          </a:prstGeom>
          <a:noFill/>
          <a:ln>
            <a:noFill/>
          </a:ln>
        </p:spPr>
      </p:pic>
      <p:sp>
        <p:nvSpPr>
          <p:cNvPr id="2369" name="Google Shape;2369;p171"/>
          <p:cNvSpPr txBox="1"/>
          <p:nvPr>
            <p:ph idx="1" type="body"/>
          </p:nvPr>
        </p:nvSpPr>
        <p:spPr>
          <a:xfrm>
            <a:off x="441230" y="773000"/>
            <a:ext cx="2745000" cy="5451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rgbClr val="000000"/>
              </a:buClr>
              <a:buSzPts val="990"/>
              <a:buFont typeface="Arial"/>
              <a:buNone/>
            </a:pPr>
            <a:r>
              <a:rPr lang="en" sz="2200">
                <a:solidFill>
                  <a:schemeClr val="dk1"/>
                </a:solidFill>
              </a:rPr>
              <a:t>Considering Open and </a:t>
            </a:r>
            <a:r>
              <a:rPr lang="en" sz="2200">
                <a:solidFill>
                  <a:schemeClr val="dk1"/>
                </a:solidFill>
              </a:rPr>
              <a:t>Reproducibility in Research</a:t>
            </a:r>
            <a:endParaRPr sz="2200">
              <a:solidFill>
                <a:schemeClr val="dk1"/>
              </a:solidFill>
            </a:endParaRPr>
          </a:p>
          <a:p>
            <a:pPr indent="0" lvl="0" marL="0" rtl="0" algn="l">
              <a:lnSpc>
                <a:spcPct val="90000"/>
              </a:lnSpc>
              <a:spcBef>
                <a:spcPts val="0"/>
              </a:spcBef>
              <a:spcAft>
                <a:spcPts val="0"/>
              </a:spcAft>
              <a:buClr>
                <a:schemeClr val="lt1"/>
              </a:buClr>
              <a:buSzPts val="2400"/>
              <a:buNone/>
            </a:pPr>
            <a:r>
              <a:t/>
            </a:r>
            <a:endParaRPr b="1" sz="2200">
              <a:solidFill>
                <a:schemeClr val="dk1"/>
              </a:solidFill>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74" name="Shape 2374"/>
        <p:cNvGrpSpPr/>
        <p:nvPr/>
      </p:nvGrpSpPr>
      <p:grpSpPr>
        <a:xfrm>
          <a:off x="0" y="0"/>
          <a:ext cx="0" cy="0"/>
          <a:chOff x="0" y="0"/>
          <a:chExt cx="0" cy="0"/>
        </a:xfrm>
      </p:grpSpPr>
      <p:sp>
        <p:nvSpPr>
          <p:cNvPr id="2375" name="Google Shape;2375;p172"/>
          <p:cNvSpPr txBox="1"/>
          <p:nvPr/>
        </p:nvSpPr>
        <p:spPr>
          <a:xfrm>
            <a:off x="0" y="4720675"/>
            <a:ext cx="9144000" cy="422700"/>
          </a:xfrm>
          <a:prstGeom prst="rect">
            <a:avLst/>
          </a:prstGeom>
          <a:noFill/>
          <a:ln>
            <a:noFill/>
          </a:ln>
        </p:spPr>
        <p:txBody>
          <a:bodyPr anchorCtr="0" anchor="b" bIns="72000" lIns="0" spcFirstLastPara="1" rIns="108000" wrap="square" tIns="0">
            <a:noAutofit/>
          </a:bodyPr>
          <a:lstStyle/>
          <a:p>
            <a:pPr indent="0" lvl="0" marL="0" marR="0" rtl="0" algn="r">
              <a:lnSpc>
                <a:spcPct val="114000"/>
              </a:lnSpc>
              <a:spcBef>
                <a:spcPts val="0"/>
              </a:spcBef>
              <a:spcAft>
                <a:spcPts val="0"/>
              </a:spcAft>
              <a:buClr>
                <a:schemeClr val="lt1"/>
              </a:buClr>
              <a:buSzPts val="1200"/>
              <a:buFont typeface="Arial"/>
              <a:buNone/>
            </a:pPr>
            <a:r>
              <a:rPr lang="en" sz="1000">
                <a:solidFill>
                  <a:schemeClr val="lt1"/>
                </a:solidFill>
              </a:rPr>
              <a:t>Peng, R. D. (2011). Reproducible Research in Computational Science, 334(6060), 1226–1227. </a:t>
            </a:r>
            <a:r>
              <a:rPr lang="en" sz="1000">
                <a:solidFill>
                  <a:schemeClr val="lt1"/>
                </a:solidFill>
              </a:rPr>
              <a:t>(slide courtesy of Chris Holdgraf and the Jupyter Team)</a:t>
            </a:r>
            <a:endParaRPr sz="1000">
              <a:solidFill>
                <a:schemeClr val="lt1"/>
              </a:solidFill>
            </a:endParaRPr>
          </a:p>
        </p:txBody>
      </p:sp>
      <p:sp>
        <p:nvSpPr>
          <p:cNvPr id="2376" name="Google Shape;2376;p172"/>
          <p:cNvSpPr txBox="1"/>
          <p:nvPr/>
        </p:nvSpPr>
        <p:spPr>
          <a:xfrm>
            <a:off x="431800" y="456883"/>
            <a:ext cx="8280300" cy="701400"/>
          </a:xfrm>
          <a:prstGeom prst="rect">
            <a:avLst/>
          </a:prstGeom>
          <a:noFill/>
          <a:ln>
            <a:noFill/>
          </a:ln>
        </p:spPr>
        <p:txBody>
          <a:bodyPr anchorCtr="0" anchor="t" bIns="0" lIns="0" spcFirstLastPara="1" rIns="0" wrap="square" tIns="0">
            <a:noAutofit/>
          </a:bodyPr>
          <a:lstStyle/>
          <a:p>
            <a:pPr indent="-228600" lvl="0" marL="457200" marR="0" rtl="0" algn="ctr">
              <a:lnSpc>
                <a:spcPct val="100000"/>
              </a:lnSpc>
              <a:spcBef>
                <a:spcPts val="0"/>
              </a:spcBef>
              <a:spcAft>
                <a:spcPts val="0"/>
              </a:spcAft>
              <a:buClr>
                <a:schemeClr val="lt1"/>
              </a:buClr>
              <a:buSzPts val="2800"/>
              <a:buFont typeface="Arial"/>
              <a:buNone/>
            </a:pPr>
            <a:r>
              <a:rPr lang="en" sz="2800">
                <a:solidFill>
                  <a:schemeClr val="lt1"/>
                </a:solidFill>
              </a:rPr>
              <a:t>We need research environment and guidelines too!</a:t>
            </a:r>
            <a:endParaRPr b="1" sz="2800">
              <a:solidFill>
                <a:schemeClr val="lt1"/>
              </a:solidFill>
              <a:latin typeface="Century Gothic"/>
              <a:ea typeface="Century Gothic"/>
              <a:cs typeface="Century Gothic"/>
              <a:sym typeface="Century Gothic"/>
            </a:endParaRPr>
          </a:p>
        </p:txBody>
      </p:sp>
      <p:pic>
        <p:nvPicPr>
          <p:cNvPr descr="A screenshot of a cell phone&#10;&#10;Description automatically generated" id="2377" name="Google Shape;2377;p172"/>
          <p:cNvPicPr preferRelativeResize="0"/>
          <p:nvPr/>
        </p:nvPicPr>
        <p:blipFill rotWithShape="1">
          <a:blip r:embed="rId3">
            <a:alphaModFix/>
          </a:blip>
          <a:srcRect b="0" l="0" r="0" t="12249"/>
          <a:stretch/>
        </p:blipFill>
        <p:spPr>
          <a:xfrm>
            <a:off x="366175" y="1057783"/>
            <a:ext cx="8527850" cy="2309342"/>
          </a:xfrm>
          <a:prstGeom prst="rect">
            <a:avLst/>
          </a:prstGeom>
          <a:noFill/>
          <a:ln>
            <a:noFill/>
          </a:ln>
        </p:spPr>
      </p:pic>
      <p:sp>
        <p:nvSpPr>
          <p:cNvPr id="2378" name="Google Shape;2378;p172"/>
          <p:cNvSpPr txBox="1"/>
          <p:nvPr/>
        </p:nvSpPr>
        <p:spPr>
          <a:xfrm>
            <a:off x="366200" y="3458325"/>
            <a:ext cx="8527800" cy="1280700"/>
          </a:xfrm>
          <a:prstGeom prst="rect">
            <a:avLst/>
          </a:prstGeom>
          <a:noFill/>
          <a:ln>
            <a:noFill/>
          </a:ln>
        </p:spPr>
        <p:txBody>
          <a:bodyPr anchorCtr="0" anchor="t" bIns="91425" lIns="91425" spcFirstLastPara="1" rIns="91425" wrap="square" tIns="91425">
            <a:spAutoFit/>
          </a:bodyPr>
          <a:lstStyle/>
          <a:p>
            <a:pPr indent="0" lvl="0" marL="0" rtl="0" algn="ctr">
              <a:lnSpc>
                <a:spcPct val="115000"/>
              </a:lnSpc>
              <a:spcBef>
                <a:spcPts val="0"/>
              </a:spcBef>
              <a:spcAft>
                <a:spcPts val="0"/>
              </a:spcAft>
              <a:buNone/>
            </a:pPr>
            <a:r>
              <a:rPr i="1" lang="en" sz="1600">
                <a:solidFill>
                  <a:schemeClr val="dk1"/>
                </a:solidFill>
                <a:latin typeface="Ubuntu"/>
                <a:ea typeface="Ubuntu"/>
                <a:cs typeface="Ubuntu"/>
                <a:sym typeface="Ubuntu"/>
              </a:rPr>
              <a:t>“An article about computational science in a scientific publication is not the scholarship itself, it is </a:t>
            </a:r>
            <a:r>
              <a:rPr b="1" i="1" lang="en" sz="1600">
                <a:solidFill>
                  <a:schemeClr val="lt1"/>
                </a:solidFill>
                <a:latin typeface="Ubuntu"/>
                <a:ea typeface="Ubuntu"/>
                <a:cs typeface="Ubuntu"/>
                <a:sym typeface="Ubuntu"/>
              </a:rPr>
              <a:t>merely advertising of the scholarship</a:t>
            </a:r>
            <a:r>
              <a:rPr i="1" lang="en" sz="1600">
                <a:solidFill>
                  <a:schemeClr val="dk1"/>
                </a:solidFill>
                <a:latin typeface="Ubuntu"/>
                <a:ea typeface="Ubuntu"/>
                <a:cs typeface="Ubuntu"/>
                <a:sym typeface="Ubuntu"/>
              </a:rPr>
              <a:t>. The actual scholarship is the </a:t>
            </a:r>
            <a:r>
              <a:rPr b="1" i="1" lang="en" sz="1600">
                <a:solidFill>
                  <a:schemeClr val="lt1"/>
                </a:solidFill>
                <a:latin typeface="Ubuntu"/>
                <a:ea typeface="Ubuntu"/>
                <a:cs typeface="Ubuntu"/>
                <a:sym typeface="Ubuntu"/>
              </a:rPr>
              <a:t>complete software development environment</a:t>
            </a:r>
            <a:r>
              <a:rPr b="1" i="1" lang="en" sz="1600">
                <a:solidFill>
                  <a:schemeClr val="dk1"/>
                </a:solidFill>
                <a:latin typeface="Ubuntu"/>
                <a:ea typeface="Ubuntu"/>
                <a:cs typeface="Ubuntu"/>
                <a:sym typeface="Ubuntu"/>
              </a:rPr>
              <a:t> </a:t>
            </a:r>
            <a:r>
              <a:rPr i="1" lang="en" sz="1600">
                <a:solidFill>
                  <a:schemeClr val="dk1"/>
                </a:solidFill>
                <a:latin typeface="Ubuntu"/>
                <a:ea typeface="Ubuntu"/>
                <a:cs typeface="Ubuntu"/>
                <a:sym typeface="Ubuntu"/>
              </a:rPr>
              <a:t>and the complete set of instructions which generated the figures.” - </a:t>
            </a:r>
            <a:r>
              <a:rPr i="1" lang="en" sz="1600">
                <a:solidFill>
                  <a:schemeClr val="dk1"/>
                </a:solidFill>
                <a:latin typeface="Ubuntu"/>
                <a:ea typeface="Ubuntu"/>
                <a:cs typeface="Ubuntu"/>
                <a:sym typeface="Ubuntu"/>
              </a:rPr>
              <a:t>Buckheit and Donoho (paraphrasing John Claerbout, 1995)</a:t>
            </a:r>
            <a:r>
              <a:rPr lang="en" sz="1600">
                <a:solidFill>
                  <a:schemeClr val="dk1"/>
                </a:solidFill>
                <a:latin typeface="Ubuntu"/>
                <a:ea typeface="Ubuntu"/>
                <a:cs typeface="Ubuntu"/>
                <a:sym typeface="Ubuntu"/>
              </a:rPr>
              <a:t> </a:t>
            </a:r>
            <a:endParaRPr i="1" sz="1600">
              <a:solidFill>
                <a:schemeClr val="dk1"/>
              </a:solidFill>
              <a:latin typeface="Ubuntu"/>
              <a:ea typeface="Ubuntu"/>
              <a:cs typeface="Ubuntu"/>
              <a:sym typeface="Ubuntu"/>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83" name="Shape 2383"/>
        <p:cNvGrpSpPr/>
        <p:nvPr/>
      </p:nvGrpSpPr>
      <p:grpSpPr>
        <a:xfrm>
          <a:off x="0" y="0"/>
          <a:ext cx="0" cy="0"/>
          <a:chOff x="0" y="0"/>
          <a:chExt cx="0" cy="0"/>
        </a:xfrm>
      </p:grpSpPr>
      <p:sp>
        <p:nvSpPr>
          <p:cNvPr id="2384" name="Google Shape;2384;p173"/>
          <p:cNvSpPr txBox="1"/>
          <p:nvPr/>
        </p:nvSpPr>
        <p:spPr>
          <a:xfrm>
            <a:off x="4791077" y="1920899"/>
            <a:ext cx="3921000" cy="34065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lt1"/>
              </a:buClr>
              <a:buSzPts val="2800"/>
              <a:buFont typeface="Arial"/>
              <a:buNone/>
            </a:pPr>
            <a:r>
              <a:t/>
            </a:r>
            <a:endParaRPr b="0" i="0" sz="2800" u="none" cap="none" strike="noStrike">
              <a:solidFill>
                <a:srgbClr val="FFFFFF"/>
              </a:solidFill>
              <a:latin typeface="Arial"/>
              <a:ea typeface="Arial"/>
              <a:cs typeface="Arial"/>
              <a:sym typeface="Arial"/>
            </a:endParaRPr>
          </a:p>
        </p:txBody>
      </p:sp>
      <p:sp>
        <p:nvSpPr>
          <p:cNvPr id="2385" name="Google Shape;2385;p173"/>
          <p:cNvSpPr txBox="1"/>
          <p:nvPr>
            <p:ph idx="1" type="body"/>
          </p:nvPr>
        </p:nvSpPr>
        <p:spPr>
          <a:xfrm>
            <a:off x="441222" y="773000"/>
            <a:ext cx="8013300" cy="545100"/>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lt1"/>
              </a:buClr>
              <a:buSzPts val="2400"/>
              <a:buNone/>
            </a:pPr>
            <a:r>
              <a:rPr lang="en" sz="2400"/>
              <a:t>Open Science and reproducibility are foundational</a:t>
            </a:r>
            <a:endParaRPr sz="2400"/>
          </a:p>
        </p:txBody>
      </p:sp>
      <p:pic>
        <p:nvPicPr>
          <p:cNvPr id="2386" name="Google Shape;2386;p173"/>
          <p:cNvPicPr preferRelativeResize="0"/>
          <p:nvPr/>
        </p:nvPicPr>
        <p:blipFill rotWithShape="1">
          <a:blip r:embed="rId3">
            <a:alphaModFix/>
          </a:blip>
          <a:srcRect b="11237" l="3041" r="3387" t="10941"/>
          <a:stretch/>
        </p:blipFill>
        <p:spPr>
          <a:xfrm>
            <a:off x="4687174" y="1468426"/>
            <a:ext cx="4128801" cy="2748175"/>
          </a:xfrm>
          <a:prstGeom prst="rect">
            <a:avLst/>
          </a:prstGeom>
          <a:noFill/>
          <a:ln>
            <a:noFill/>
          </a:ln>
        </p:spPr>
      </p:pic>
      <p:sp>
        <p:nvSpPr>
          <p:cNvPr id="2387" name="Google Shape;2387;p173"/>
          <p:cNvSpPr txBox="1"/>
          <p:nvPr>
            <p:ph idx="3" type="body"/>
          </p:nvPr>
        </p:nvSpPr>
        <p:spPr>
          <a:xfrm>
            <a:off x="538175" y="3991399"/>
            <a:ext cx="3494700" cy="545100"/>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lt1"/>
              </a:buClr>
              <a:buSzPts val="2400"/>
              <a:buNone/>
            </a:pPr>
            <a:r>
              <a:rPr i="1" lang="en" sz="2000">
                <a:solidFill>
                  <a:schemeClr val="dk1"/>
                </a:solidFill>
              </a:rPr>
              <a:t>NOTE: Not all data can or should be published. </a:t>
            </a:r>
            <a:endParaRPr i="1" sz="2000">
              <a:solidFill>
                <a:schemeClr val="dk1"/>
              </a:solidFill>
            </a:endParaRPr>
          </a:p>
        </p:txBody>
      </p:sp>
      <p:sp>
        <p:nvSpPr>
          <p:cNvPr id="2388" name="Google Shape;2388;p173"/>
          <p:cNvSpPr txBox="1"/>
          <p:nvPr>
            <p:ph idx="3" type="body"/>
          </p:nvPr>
        </p:nvSpPr>
        <p:spPr>
          <a:xfrm>
            <a:off x="100" y="4792475"/>
            <a:ext cx="9144000" cy="351000"/>
          </a:xfrm>
          <a:prstGeom prst="rect">
            <a:avLst/>
          </a:prstGeom>
          <a:noFill/>
          <a:ln>
            <a:noFill/>
          </a:ln>
        </p:spPr>
        <p:txBody>
          <a:bodyPr anchorCtr="0" anchor="b" bIns="72000" lIns="0" spcFirstLastPara="1" rIns="108000" wrap="square" tIns="0">
            <a:noAutofit/>
          </a:bodyPr>
          <a:lstStyle/>
          <a:p>
            <a:pPr indent="0" lvl="0" marL="0" rtl="0" algn="r">
              <a:lnSpc>
                <a:spcPct val="114000"/>
              </a:lnSpc>
              <a:spcBef>
                <a:spcPts val="0"/>
              </a:spcBef>
              <a:spcAft>
                <a:spcPts val="0"/>
              </a:spcAft>
              <a:buClr>
                <a:schemeClr val="lt1"/>
              </a:buClr>
              <a:buSzPts val="1400"/>
              <a:buNone/>
            </a:pPr>
            <a:r>
              <a:rPr lang="en" sz="1200">
                <a:solidFill>
                  <a:schemeClr val="lt1"/>
                </a:solidFill>
              </a:rPr>
              <a:t>@malvikasharan, CC-BY 4.0, The Turing Way, Zenodo: DOI: 10.5281/zenodo.7428708,</a:t>
            </a:r>
            <a:r>
              <a:rPr lang="en" sz="1200">
                <a:solidFill>
                  <a:srgbClr val="FFC000"/>
                </a:solidFill>
              </a:rPr>
              <a:t> </a:t>
            </a:r>
            <a:r>
              <a:rPr lang="en" sz="1200" u="sng">
                <a:solidFill>
                  <a:srgbClr val="FFC000"/>
                </a:solidFill>
                <a:hlinkClick r:id="rId4">
                  <a:extLst>
                    <a:ext uri="{A12FA001-AC4F-418D-AE19-62706E023703}">
                      <ahyp:hlinkClr val="tx"/>
                    </a:ext>
                  </a:extLst>
                </a:hlinkClick>
              </a:rPr>
              <a:t>https://zenodo.org/record/10522776</a:t>
            </a:r>
            <a:r>
              <a:rPr lang="en" sz="1200">
                <a:solidFill>
                  <a:srgbClr val="FFC000"/>
                </a:solidFill>
              </a:rPr>
              <a:t> </a:t>
            </a:r>
            <a:endParaRPr sz="1200">
              <a:solidFill>
                <a:srgbClr val="FFC000"/>
              </a:solidFill>
            </a:endParaRPr>
          </a:p>
        </p:txBody>
      </p:sp>
      <p:pic>
        <p:nvPicPr>
          <p:cNvPr descr="Why we should care about working reproducibly." id="2389" name="Google Shape;2389;p173"/>
          <p:cNvPicPr preferRelativeResize="0"/>
          <p:nvPr/>
        </p:nvPicPr>
        <p:blipFill rotWithShape="1">
          <a:blip r:embed="rId5">
            <a:alphaModFix/>
          </a:blip>
          <a:srcRect b="0" l="0" r="0" t="0"/>
          <a:stretch/>
        </p:blipFill>
        <p:spPr>
          <a:xfrm>
            <a:off x="396251" y="1570502"/>
            <a:ext cx="3853077" cy="2168474"/>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94" name="Shape 2394"/>
        <p:cNvGrpSpPr/>
        <p:nvPr/>
      </p:nvGrpSpPr>
      <p:grpSpPr>
        <a:xfrm>
          <a:off x="0" y="0"/>
          <a:ext cx="0" cy="0"/>
          <a:chOff x="0" y="0"/>
          <a:chExt cx="0" cy="0"/>
        </a:xfrm>
      </p:grpSpPr>
      <p:sp>
        <p:nvSpPr>
          <p:cNvPr id="2395" name="Google Shape;2395;p174"/>
          <p:cNvSpPr txBox="1"/>
          <p:nvPr/>
        </p:nvSpPr>
        <p:spPr>
          <a:xfrm>
            <a:off x="0" y="4720675"/>
            <a:ext cx="9144000" cy="422700"/>
          </a:xfrm>
          <a:prstGeom prst="rect">
            <a:avLst/>
          </a:prstGeom>
          <a:noFill/>
          <a:ln>
            <a:noFill/>
          </a:ln>
        </p:spPr>
        <p:txBody>
          <a:bodyPr anchorCtr="0" anchor="b" bIns="72000" lIns="0" spcFirstLastPara="1" rIns="108000" wrap="square" tIns="0">
            <a:noAutofit/>
          </a:bodyPr>
          <a:lstStyle/>
          <a:p>
            <a:pPr indent="0" lvl="0" marL="0" marR="0" rtl="0" algn="r">
              <a:lnSpc>
                <a:spcPct val="114000"/>
              </a:lnSpc>
              <a:spcBef>
                <a:spcPts val="0"/>
              </a:spcBef>
              <a:spcAft>
                <a:spcPts val="0"/>
              </a:spcAft>
              <a:buClr>
                <a:schemeClr val="lt1"/>
              </a:buClr>
              <a:buSzPts val="1200"/>
              <a:buFont typeface="Arial"/>
              <a:buNone/>
            </a:pPr>
            <a:r>
              <a:rPr lang="en" sz="1000">
                <a:solidFill>
                  <a:schemeClr val="lt1"/>
                </a:solidFill>
              </a:rPr>
              <a:t>Peng, R. D. (2011). Reproducible Research in Computational Science, 334(6060), 1226–1227. (slide courtesy of Chris Holdgraf and the Jupyter Team)</a:t>
            </a:r>
            <a:endParaRPr sz="1000">
              <a:solidFill>
                <a:schemeClr val="lt1"/>
              </a:solidFill>
            </a:endParaRPr>
          </a:p>
        </p:txBody>
      </p:sp>
      <p:sp>
        <p:nvSpPr>
          <p:cNvPr id="2396" name="Google Shape;2396;p174"/>
          <p:cNvSpPr txBox="1"/>
          <p:nvPr/>
        </p:nvSpPr>
        <p:spPr>
          <a:xfrm>
            <a:off x="431800" y="456883"/>
            <a:ext cx="8280300" cy="701400"/>
          </a:xfrm>
          <a:prstGeom prst="rect">
            <a:avLst/>
          </a:prstGeom>
          <a:noFill/>
          <a:ln>
            <a:noFill/>
          </a:ln>
        </p:spPr>
        <p:txBody>
          <a:bodyPr anchorCtr="0" anchor="t" bIns="0" lIns="0" spcFirstLastPara="1" rIns="0" wrap="square" tIns="0">
            <a:noAutofit/>
          </a:bodyPr>
          <a:lstStyle/>
          <a:p>
            <a:pPr indent="-228600" lvl="0" marL="457200" marR="0" rtl="0" algn="ctr">
              <a:lnSpc>
                <a:spcPct val="100000"/>
              </a:lnSpc>
              <a:spcBef>
                <a:spcPts val="0"/>
              </a:spcBef>
              <a:spcAft>
                <a:spcPts val="0"/>
              </a:spcAft>
              <a:buClr>
                <a:schemeClr val="lt1"/>
              </a:buClr>
              <a:buSzPts val="2800"/>
              <a:buFont typeface="Arial"/>
              <a:buNone/>
            </a:pPr>
            <a:r>
              <a:rPr lang="en" sz="2800">
                <a:solidFill>
                  <a:schemeClr val="lt1"/>
                </a:solidFill>
              </a:rPr>
              <a:t>We need research environment and guidelines too!</a:t>
            </a:r>
            <a:endParaRPr b="1" sz="2800">
              <a:solidFill>
                <a:schemeClr val="lt1"/>
              </a:solidFill>
              <a:latin typeface="Century Gothic"/>
              <a:ea typeface="Century Gothic"/>
              <a:cs typeface="Century Gothic"/>
              <a:sym typeface="Century Gothic"/>
            </a:endParaRPr>
          </a:p>
        </p:txBody>
      </p:sp>
      <p:pic>
        <p:nvPicPr>
          <p:cNvPr descr="A screenshot of a cell phone&#10;&#10;Description automatically generated" id="2397" name="Google Shape;2397;p174"/>
          <p:cNvPicPr preferRelativeResize="0"/>
          <p:nvPr/>
        </p:nvPicPr>
        <p:blipFill rotWithShape="1">
          <a:blip r:embed="rId3">
            <a:alphaModFix/>
          </a:blip>
          <a:srcRect b="0" l="0" r="0" t="12249"/>
          <a:stretch/>
        </p:blipFill>
        <p:spPr>
          <a:xfrm>
            <a:off x="366175" y="1057783"/>
            <a:ext cx="8527850" cy="2309342"/>
          </a:xfrm>
          <a:prstGeom prst="rect">
            <a:avLst/>
          </a:prstGeom>
          <a:noFill/>
          <a:ln>
            <a:noFill/>
          </a:ln>
        </p:spPr>
      </p:pic>
      <p:pic>
        <p:nvPicPr>
          <p:cNvPr id="2398" name="Google Shape;2398;p174"/>
          <p:cNvPicPr preferRelativeResize="0"/>
          <p:nvPr/>
        </p:nvPicPr>
        <p:blipFill rotWithShape="1">
          <a:blip r:embed="rId4">
            <a:alphaModFix/>
          </a:blip>
          <a:srcRect b="0" l="0" r="0" t="0"/>
          <a:stretch/>
        </p:blipFill>
        <p:spPr>
          <a:xfrm>
            <a:off x="2141983" y="1869323"/>
            <a:ext cx="4860032" cy="2733768"/>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02" name="Shape 2402"/>
        <p:cNvGrpSpPr/>
        <p:nvPr/>
      </p:nvGrpSpPr>
      <p:grpSpPr>
        <a:xfrm>
          <a:off x="0" y="0"/>
          <a:ext cx="0" cy="0"/>
          <a:chOff x="0" y="0"/>
          <a:chExt cx="0" cy="0"/>
        </a:xfrm>
      </p:grpSpPr>
      <p:sp>
        <p:nvSpPr>
          <p:cNvPr id="2403" name="Google Shape;2403;p175"/>
          <p:cNvSpPr txBox="1"/>
          <p:nvPr/>
        </p:nvSpPr>
        <p:spPr>
          <a:xfrm>
            <a:off x="239500" y="442975"/>
            <a:ext cx="5716200" cy="24540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rgbClr val="000000"/>
              </a:buClr>
              <a:buSzPts val="1100"/>
              <a:buFont typeface="Arial"/>
              <a:buNone/>
            </a:pPr>
            <a:r>
              <a:rPr lang="en" sz="2400">
                <a:solidFill>
                  <a:srgbClr val="434343"/>
                </a:solidFill>
                <a:latin typeface="Raleway"/>
                <a:ea typeface="Raleway"/>
                <a:cs typeface="Raleway"/>
                <a:sym typeface="Raleway"/>
              </a:rPr>
              <a:t>The </a:t>
            </a:r>
            <a:r>
              <a:rPr b="1" lang="en" sz="2400">
                <a:solidFill>
                  <a:srgbClr val="2EC65C"/>
                </a:solidFill>
                <a:latin typeface="Raleway"/>
                <a:ea typeface="Raleway"/>
                <a:cs typeface="Raleway"/>
                <a:sym typeface="Raleway"/>
              </a:rPr>
              <a:t>OLS </a:t>
            </a:r>
            <a:r>
              <a:rPr lang="en" sz="2400">
                <a:solidFill>
                  <a:srgbClr val="2EC65C"/>
                </a:solidFill>
                <a:latin typeface="Raleway"/>
                <a:ea typeface="Raleway"/>
                <a:cs typeface="Raleway"/>
                <a:sym typeface="Raleway"/>
              </a:rPr>
              <a:t>(formerly Open Life Science)</a:t>
            </a:r>
            <a:r>
              <a:rPr lang="en" sz="2400">
                <a:solidFill>
                  <a:srgbClr val="434343"/>
                </a:solidFill>
                <a:latin typeface="Raleway"/>
                <a:ea typeface="Raleway"/>
                <a:cs typeface="Raleway"/>
                <a:sym typeface="Raleway"/>
              </a:rPr>
              <a:t> is an open science training &amp; capacity building organisation.</a:t>
            </a:r>
            <a:endParaRPr sz="2400">
              <a:solidFill>
                <a:srgbClr val="434343"/>
              </a:solidFill>
              <a:latin typeface="Raleway"/>
              <a:ea typeface="Raleway"/>
              <a:cs typeface="Raleway"/>
              <a:sym typeface="Raleway"/>
            </a:endParaRPr>
          </a:p>
          <a:p>
            <a:pPr indent="0" lvl="0" marL="0" rtl="0" algn="l">
              <a:lnSpc>
                <a:spcPct val="115000"/>
              </a:lnSpc>
              <a:spcBef>
                <a:spcPts val="0"/>
              </a:spcBef>
              <a:spcAft>
                <a:spcPts val="0"/>
              </a:spcAft>
              <a:buClr>
                <a:srgbClr val="000000"/>
              </a:buClr>
              <a:buSzPts val="1100"/>
              <a:buFont typeface="Arial"/>
              <a:buNone/>
            </a:pPr>
            <a:r>
              <a:t/>
            </a:r>
            <a:endParaRPr sz="2400">
              <a:solidFill>
                <a:srgbClr val="434343"/>
              </a:solidFill>
              <a:latin typeface="Raleway"/>
              <a:ea typeface="Raleway"/>
              <a:cs typeface="Raleway"/>
              <a:sym typeface="Raleway"/>
            </a:endParaRPr>
          </a:p>
          <a:p>
            <a:pPr indent="0" lvl="0" marL="0" rtl="0" algn="l">
              <a:lnSpc>
                <a:spcPct val="115000"/>
              </a:lnSpc>
              <a:spcBef>
                <a:spcPts val="0"/>
              </a:spcBef>
              <a:spcAft>
                <a:spcPts val="0"/>
              </a:spcAft>
              <a:buClr>
                <a:srgbClr val="000000"/>
              </a:buClr>
              <a:buSzPts val="1100"/>
              <a:buFont typeface="Arial"/>
              <a:buNone/>
            </a:pPr>
            <a:r>
              <a:rPr lang="en" sz="1800">
                <a:solidFill>
                  <a:srgbClr val="434343"/>
                </a:solidFill>
                <a:latin typeface="Raleway"/>
                <a:ea typeface="Raleway"/>
                <a:cs typeface="Raleway"/>
                <a:sym typeface="Raleway"/>
              </a:rPr>
              <a:t>We create training, mentoring and learning resources with practical opportunities to apply open science, reproducibility and community approaches.</a:t>
            </a:r>
            <a:endParaRPr sz="1800">
              <a:solidFill>
                <a:srgbClr val="434343"/>
              </a:solidFill>
              <a:latin typeface="Raleway"/>
              <a:ea typeface="Raleway"/>
              <a:cs typeface="Raleway"/>
              <a:sym typeface="Raleway"/>
            </a:endParaRPr>
          </a:p>
          <a:p>
            <a:pPr indent="0" lvl="0" marL="0" rtl="0" algn="l">
              <a:lnSpc>
                <a:spcPct val="115000"/>
              </a:lnSpc>
              <a:spcBef>
                <a:spcPts val="0"/>
              </a:spcBef>
              <a:spcAft>
                <a:spcPts val="0"/>
              </a:spcAft>
              <a:buClr>
                <a:schemeClr val="hlink"/>
              </a:buClr>
              <a:buSzPts val="1100"/>
              <a:buFont typeface="Arial"/>
              <a:buNone/>
            </a:pPr>
            <a:r>
              <a:t/>
            </a:r>
            <a:endParaRPr sz="2400">
              <a:solidFill>
                <a:srgbClr val="434343"/>
              </a:solidFill>
              <a:latin typeface="Raleway"/>
              <a:ea typeface="Raleway"/>
              <a:cs typeface="Raleway"/>
              <a:sym typeface="Raleway"/>
            </a:endParaRPr>
          </a:p>
        </p:txBody>
      </p:sp>
      <p:pic>
        <p:nvPicPr>
          <p:cNvPr id="2404" name="Google Shape;2404;p175"/>
          <p:cNvPicPr preferRelativeResize="0"/>
          <p:nvPr/>
        </p:nvPicPr>
        <p:blipFill>
          <a:blip r:embed="rId3">
            <a:alphaModFix/>
          </a:blip>
          <a:stretch>
            <a:fillRect/>
          </a:stretch>
        </p:blipFill>
        <p:spPr>
          <a:xfrm>
            <a:off x="6431600" y="-265950"/>
            <a:ext cx="2311300" cy="2535400"/>
          </a:xfrm>
          <a:prstGeom prst="rect">
            <a:avLst/>
          </a:prstGeom>
          <a:noFill/>
          <a:ln>
            <a:noFill/>
          </a:ln>
        </p:spPr>
      </p:pic>
      <p:pic>
        <p:nvPicPr>
          <p:cNvPr id="2405" name="Google Shape;2405;p175"/>
          <p:cNvPicPr preferRelativeResize="0"/>
          <p:nvPr/>
        </p:nvPicPr>
        <p:blipFill>
          <a:blip r:embed="rId4">
            <a:alphaModFix/>
          </a:blip>
          <a:stretch>
            <a:fillRect/>
          </a:stretch>
        </p:blipFill>
        <p:spPr>
          <a:xfrm>
            <a:off x="6681102" y="2573721"/>
            <a:ext cx="1953987" cy="1531172"/>
          </a:xfrm>
          <a:prstGeom prst="rect">
            <a:avLst/>
          </a:prstGeom>
          <a:noFill/>
          <a:ln>
            <a:noFill/>
          </a:ln>
        </p:spPr>
      </p:pic>
      <p:pic>
        <p:nvPicPr>
          <p:cNvPr id="2406" name="Google Shape;2406;p175"/>
          <p:cNvPicPr preferRelativeResize="0"/>
          <p:nvPr/>
        </p:nvPicPr>
        <p:blipFill>
          <a:blip r:embed="rId5">
            <a:alphaModFix/>
          </a:blip>
          <a:stretch>
            <a:fillRect/>
          </a:stretch>
        </p:blipFill>
        <p:spPr>
          <a:xfrm>
            <a:off x="3223578" y="4615033"/>
            <a:ext cx="1282573" cy="432567"/>
          </a:xfrm>
          <a:prstGeom prst="rect">
            <a:avLst/>
          </a:prstGeom>
          <a:noFill/>
          <a:ln>
            <a:noFill/>
          </a:ln>
        </p:spPr>
      </p:pic>
      <p:pic>
        <p:nvPicPr>
          <p:cNvPr id="2407" name="Google Shape;2407;p175"/>
          <p:cNvPicPr preferRelativeResize="0"/>
          <p:nvPr/>
        </p:nvPicPr>
        <p:blipFill>
          <a:blip r:embed="rId6">
            <a:alphaModFix/>
          </a:blip>
          <a:stretch>
            <a:fillRect/>
          </a:stretch>
        </p:blipFill>
        <p:spPr>
          <a:xfrm>
            <a:off x="2460550" y="4203275"/>
            <a:ext cx="1175949" cy="491034"/>
          </a:xfrm>
          <a:prstGeom prst="rect">
            <a:avLst/>
          </a:prstGeom>
          <a:noFill/>
          <a:ln>
            <a:noFill/>
          </a:ln>
        </p:spPr>
      </p:pic>
      <p:pic>
        <p:nvPicPr>
          <p:cNvPr id="2408" name="Google Shape;2408;p175"/>
          <p:cNvPicPr preferRelativeResize="0"/>
          <p:nvPr/>
        </p:nvPicPr>
        <p:blipFill>
          <a:blip r:embed="rId7">
            <a:alphaModFix/>
          </a:blip>
          <a:stretch>
            <a:fillRect/>
          </a:stretch>
        </p:blipFill>
        <p:spPr>
          <a:xfrm>
            <a:off x="1549750" y="4203275"/>
            <a:ext cx="844325" cy="844325"/>
          </a:xfrm>
          <a:prstGeom prst="rect">
            <a:avLst/>
          </a:prstGeom>
          <a:noFill/>
          <a:ln>
            <a:noFill/>
          </a:ln>
        </p:spPr>
      </p:pic>
      <p:pic>
        <p:nvPicPr>
          <p:cNvPr id="2409" name="Google Shape;2409;p175"/>
          <p:cNvPicPr preferRelativeResize="0"/>
          <p:nvPr/>
        </p:nvPicPr>
        <p:blipFill>
          <a:blip r:embed="rId8">
            <a:alphaModFix/>
          </a:blip>
          <a:stretch>
            <a:fillRect/>
          </a:stretch>
        </p:blipFill>
        <p:spPr>
          <a:xfrm>
            <a:off x="66625" y="4337600"/>
            <a:ext cx="1282585" cy="710000"/>
          </a:xfrm>
          <a:prstGeom prst="rect">
            <a:avLst/>
          </a:prstGeom>
          <a:noFill/>
          <a:ln>
            <a:noFill/>
          </a:ln>
        </p:spPr>
      </p:pic>
      <p:pic>
        <p:nvPicPr>
          <p:cNvPr id="2410" name="Google Shape;2410;p175"/>
          <p:cNvPicPr preferRelativeResize="0"/>
          <p:nvPr/>
        </p:nvPicPr>
        <p:blipFill>
          <a:blip r:embed="rId9">
            <a:alphaModFix/>
          </a:blip>
          <a:stretch>
            <a:fillRect/>
          </a:stretch>
        </p:blipFill>
        <p:spPr>
          <a:xfrm>
            <a:off x="5592401" y="4104906"/>
            <a:ext cx="737876" cy="1041070"/>
          </a:xfrm>
          <a:prstGeom prst="rect">
            <a:avLst/>
          </a:prstGeom>
          <a:noFill/>
          <a:ln>
            <a:noFill/>
          </a:ln>
        </p:spPr>
      </p:pic>
      <p:pic>
        <p:nvPicPr>
          <p:cNvPr id="2411" name="Google Shape;2411;p175"/>
          <p:cNvPicPr preferRelativeResize="0"/>
          <p:nvPr/>
        </p:nvPicPr>
        <p:blipFill>
          <a:blip r:embed="rId10">
            <a:alphaModFix/>
          </a:blip>
          <a:stretch>
            <a:fillRect/>
          </a:stretch>
        </p:blipFill>
        <p:spPr>
          <a:xfrm>
            <a:off x="4854523" y="4585802"/>
            <a:ext cx="737869" cy="491025"/>
          </a:xfrm>
          <a:prstGeom prst="rect">
            <a:avLst/>
          </a:prstGeom>
          <a:noFill/>
          <a:ln>
            <a:noFill/>
          </a:ln>
        </p:spPr>
      </p:pic>
      <p:pic>
        <p:nvPicPr>
          <p:cNvPr id="2412" name="Google Shape;2412;p175"/>
          <p:cNvPicPr preferRelativeResize="0"/>
          <p:nvPr/>
        </p:nvPicPr>
        <p:blipFill>
          <a:blip r:embed="rId11">
            <a:alphaModFix/>
          </a:blip>
          <a:stretch>
            <a:fillRect/>
          </a:stretch>
        </p:blipFill>
        <p:spPr>
          <a:xfrm>
            <a:off x="3746012" y="4203273"/>
            <a:ext cx="1282575" cy="409709"/>
          </a:xfrm>
          <a:prstGeom prst="rect">
            <a:avLst/>
          </a:prstGeom>
          <a:noFill/>
          <a:ln>
            <a:noFill/>
          </a:ln>
        </p:spPr>
      </p:pic>
      <p:sp>
        <p:nvSpPr>
          <p:cNvPr id="2413" name="Google Shape;2413;p175"/>
          <p:cNvSpPr txBox="1"/>
          <p:nvPr/>
        </p:nvSpPr>
        <p:spPr>
          <a:xfrm>
            <a:off x="6681088" y="1788050"/>
            <a:ext cx="2169600" cy="523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i="1" lang="en" sz="2200">
                <a:solidFill>
                  <a:srgbClr val="27B251"/>
                </a:solidFill>
                <a:latin typeface="Raleway"/>
                <a:ea typeface="Raleway"/>
                <a:cs typeface="Raleway"/>
                <a:sym typeface="Raleway"/>
              </a:rPr>
              <a:t>openlifesci.org</a:t>
            </a:r>
            <a:endParaRPr i="1" sz="2200">
              <a:solidFill>
                <a:srgbClr val="27B251"/>
              </a:solidFill>
              <a:latin typeface="Raleway"/>
              <a:ea typeface="Raleway"/>
              <a:cs typeface="Raleway"/>
              <a:sym typeface="Raleway"/>
            </a:endParaRPr>
          </a:p>
        </p:txBody>
      </p:sp>
      <p:sp>
        <p:nvSpPr>
          <p:cNvPr id="2414" name="Google Shape;2414;p175"/>
          <p:cNvSpPr txBox="1"/>
          <p:nvPr/>
        </p:nvSpPr>
        <p:spPr>
          <a:xfrm>
            <a:off x="6761363" y="4181100"/>
            <a:ext cx="2169600" cy="800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i="1" lang="en" sz="2000" u="sng">
                <a:solidFill>
                  <a:srgbClr val="27B251"/>
                </a:solidFill>
                <a:latin typeface="Raleway"/>
                <a:ea typeface="Raleway"/>
                <a:cs typeface="Raleway"/>
                <a:sym typeface="Raleway"/>
              </a:rPr>
              <a:t>OLS-9 </a:t>
            </a:r>
            <a:r>
              <a:rPr i="1" lang="en" sz="2000">
                <a:solidFill>
                  <a:srgbClr val="27B251"/>
                </a:solidFill>
                <a:latin typeface="Raleway"/>
                <a:ea typeface="Raleway"/>
                <a:cs typeface="Raleway"/>
                <a:sym typeface="Raleway"/>
              </a:rPr>
              <a:t>starting in September</a:t>
            </a:r>
            <a:endParaRPr i="1" sz="2000">
              <a:solidFill>
                <a:srgbClr val="27B251"/>
              </a:solidFill>
              <a:latin typeface="Raleway"/>
              <a:ea typeface="Raleway"/>
              <a:cs typeface="Raleway"/>
              <a:sym typeface="Raleway"/>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18" name="Shape 2418"/>
        <p:cNvGrpSpPr/>
        <p:nvPr/>
      </p:nvGrpSpPr>
      <p:grpSpPr>
        <a:xfrm>
          <a:off x="0" y="0"/>
          <a:ext cx="0" cy="0"/>
          <a:chOff x="0" y="0"/>
          <a:chExt cx="0" cy="0"/>
        </a:xfrm>
      </p:grpSpPr>
      <p:pic>
        <p:nvPicPr>
          <p:cNvPr id="2419" name="Google Shape;2419;p176"/>
          <p:cNvPicPr preferRelativeResize="0"/>
          <p:nvPr/>
        </p:nvPicPr>
        <p:blipFill rotWithShape="1">
          <a:blip r:embed="rId3">
            <a:alphaModFix amt="92000"/>
          </a:blip>
          <a:srcRect b="14726" l="0" r="0" t="0"/>
          <a:stretch/>
        </p:blipFill>
        <p:spPr>
          <a:xfrm>
            <a:off x="-113025" y="-100650"/>
            <a:ext cx="9257025" cy="5244151"/>
          </a:xfrm>
          <a:prstGeom prst="rect">
            <a:avLst/>
          </a:prstGeom>
          <a:noFill/>
          <a:ln>
            <a:noFill/>
          </a:ln>
        </p:spPr>
      </p:pic>
      <p:sp>
        <p:nvSpPr>
          <p:cNvPr id="2420" name="Google Shape;2420;p176"/>
          <p:cNvSpPr txBox="1"/>
          <p:nvPr/>
        </p:nvSpPr>
        <p:spPr>
          <a:xfrm>
            <a:off x="7323950" y="4857000"/>
            <a:ext cx="2058600" cy="286500"/>
          </a:xfrm>
          <a:prstGeom prst="rect">
            <a:avLst/>
          </a:prstGeom>
          <a:noFill/>
          <a:ln>
            <a:noFill/>
          </a:ln>
        </p:spPr>
        <p:txBody>
          <a:bodyPr anchorCtr="0" anchor="t" bIns="91425" lIns="91425" spcFirstLastPara="1" rIns="91425" wrap="square" tIns="91425">
            <a:noAutofit/>
          </a:bodyPr>
          <a:lstStyle/>
          <a:p>
            <a:pPr indent="0" lvl="0" marL="0" marR="0" rtl="0" algn="l">
              <a:lnSpc>
                <a:spcPct val="135000"/>
              </a:lnSpc>
              <a:spcBef>
                <a:spcPts val="0"/>
              </a:spcBef>
              <a:spcAft>
                <a:spcPts val="0"/>
              </a:spcAft>
              <a:buClr>
                <a:srgbClr val="000000"/>
              </a:buClr>
              <a:buSzPts val="900"/>
              <a:buFont typeface="Arial"/>
              <a:buNone/>
            </a:pPr>
            <a:r>
              <a:rPr b="0" i="0" lang="en" sz="900" u="none" cap="none" strike="noStrike">
                <a:solidFill>
                  <a:srgbClr val="000000"/>
                </a:solidFill>
                <a:latin typeface="Arial"/>
                <a:ea typeface="Arial"/>
                <a:cs typeface="Arial"/>
                <a:sym typeface="Arial"/>
              </a:rPr>
              <a:t>Image on Unsplash by </a:t>
            </a:r>
            <a:r>
              <a:rPr b="0" i="0" lang="en" sz="850" u="none" cap="none" strike="noStrike">
                <a:solidFill>
                  <a:schemeClr val="hlink"/>
                </a:solidFill>
                <a:highlight>
                  <a:srgbClr val="FFFFFF"/>
                </a:highlight>
                <a:uFill>
                  <a:noFill/>
                </a:uFill>
                <a:latin typeface="Helvetica Neue"/>
                <a:ea typeface="Helvetica Neue"/>
                <a:cs typeface="Helvetica Neue"/>
                <a:sym typeface="Helvetica Neue"/>
                <a:hlinkClick r:id="rId4"/>
              </a:rPr>
              <a:t>@unlesbar</a:t>
            </a:r>
            <a:endParaRPr b="0" i="0" sz="850" u="none" cap="none" strike="noStrike">
              <a:solidFill>
                <a:schemeClr val="hlink"/>
              </a:solidFill>
              <a:highlight>
                <a:srgbClr val="FFFFFF"/>
              </a:highlight>
              <a:uFill>
                <a:noFill/>
              </a:uFill>
              <a:latin typeface="Helvetica Neue"/>
              <a:ea typeface="Helvetica Neue"/>
              <a:cs typeface="Helvetica Neue"/>
              <a:sym typeface="Helvetica Neue"/>
              <a:hlinkClick r:id="rId5"/>
            </a:endParaRPr>
          </a:p>
          <a:p>
            <a:pPr indent="0" lvl="0" marL="0" marR="0" rtl="0" algn="l">
              <a:lnSpc>
                <a:spcPct val="135000"/>
              </a:lnSpc>
              <a:spcBef>
                <a:spcPts val="0"/>
              </a:spcBef>
              <a:spcAft>
                <a:spcPts val="0"/>
              </a:spcAft>
              <a:buClr>
                <a:srgbClr val="000000"/>
              </a:buClr>
              <a:buSzPts val="900"/>
              <a:buFont typeface="Arial"/>
              <a:buNone/>
            </a:pPr>
            <a:r>
              <a:t/>
            </a:r>
            <a:endParaRPr b="0" i="0" sz="900" u="none" cap="none" strike="noStrike">
              <a:solidFill>
                <a:srgbClr val="000000"/>
              </a:solidFill>
              <a:latin typeface="Arial"/>
              <a:ea typeface="Arial"/>
              <a:cs typeface="Arial"/>
              <a:sym typeface="Arial"/>
            </a:endParaRPr>
          </a:p>
          <a:p>
            <a:pPr indent="0" lvl="0" marL="0" marR="0" rtl="0" algn="l">
              <a:lnSpc>
                <a:spcPct val="135000"/>
              </a:lnSpc>
              <a:spcBef>
                <a:spcPts val="0"/>
              </a:spcBef>
              <a:spcAft>
                <a:spcPts val="0"/>
              </a:spcAft>
              <a:buClr>
                <a:srgbClr val="000000"/>
              </a:buClr>
              <a:buSzPts val="900"/>
              <a:buFont typeface="Arial"/>
              <a:buNone/>
            </a:pPr>
            <a:r>
              <a:t/>
            </a:r>
            <a:endParaRPr b="0" i="0" sz="900" u="none" cap="none" strike="noStrike">
              <a:solidFill>
                <a:srgbClr val="000000"/>
              </a:solidFill>
              <a:highlight>
                <a:srgbClr val="FFFFFF"/>
              </a:highlight>
              <a:latin typeface="Arial"/>
              <a:ea typeface="Arial"/>
              <a:cs typeface="Arial"/>
              <a:sym typeface="Arial"/>
            </a:endParaRPr>
          </a:p>
        </p:txBody>
      </p:sp>
      <p:sp>
        <p:nvSpPr>
          <p:cNvPr id="2421" name="Google Shape;2421;p176"/>
          <p:cNvSpPr txBox="1"/>
          <p:nvPr/>
        </p:nvSpPr>
        <p:spPr>
          <a:xfrm>
            <a:off x="97675" y="3546075"/>
            <a:ext cx="8794500" cy="1039800"/>
          </a:xfrm>
          <a:prstGeom prst="rect">
            <a:avLst/>
          </a:prstGeom>
          <a:noFill/>
          <a:ln>
            <a:noFill/>
          </a:ln>
        </p:spPr>
        <p:txBody>
          <a:bodyPr anchorCtr="0" anchor="t" bIns="91425" lIns="91425" spcFirstLastPara="1" rIns="91425" wrap="square" tIns="91425">
            <a:noAutofit/>
          </a:bodyPr>
          <a:lstStyle/>
          <a:p>
            <a:pPr indent="0" lvl="0" marL="0" marR="0" rtl="0" algn="ctr">
              <a:lnSpc>
                <a:spcPct val="115000"/>
              </a:lnSpc>
              <a:spcBef>
                <a:spcPts val="0"/>
              </a:spcBef>
              <a:spcAft>
                <a:spcPts val="0"/>
              </a:spcAft>
              <a:buClr>
                <a:srgbClr val="000000"/>
              </a:buClr>
              <a:buSzPts val="3000"/>
              <a:buFont typeface="Arial"/>
              <a:buNone/>
            </a:pPr>
            <a:r>
              <a:rPr b="1" lang="en" sz="3000">
                <a:solidFill>
                  <a:srgbClr val="434343"/>
                </a:solidFill>
                <a:highlight>
                  <a:srgbClr val="FFFFFF"/>
                </a:highlight>
                <a:latin typeface="Raleway"/>
                <a:ea typeface="Raleway"/>
                <a:cs typeface="Raleway"/>
                <a:sym typeface="Raleway"/>
              </a:rPr>
              <a:t>S</a:t>
            </a:r>
            <a:r>
              <a:rPr b="1" i="0" lang="en" sz="3000" u="none" cap="none" strike="noStrike">
                <a:solidFill>
                  <a:srgbClr val="434343"/>
                </a:solidFill>
                <a:highlight>
                  <a:srgbClr val="FFFFFF"/>
                </a:highlight>
                <a:latin typeface="Raleway"/>
                <a:ea typeface="Raleway"/>
                <a:cs typeface="Raleway"/>
                <a:sym typeface="Raleway"/>
              </a:rPr>
              <a:t>cience can advance only when we share our work with others</a:t>
            </a:r>
            <a:endParaRPr b="1" i="0" sz="3000" u="none" cap="none" strike="noStrike">
              <a:solidFill>
                <a:srgbClr val="434343"/>
              </a:solidFill>
              <a:highlight>
                <a:srgbClr val="FFFFFF"/>
              </a:highlight>
              <a:latin typeface="Raleway"/>
              <a:ea typeface="Raleway"/>
              <a:cs typeface="Raleway"/>
              <a:sym typeface="Raleway"/>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25" name="Shape 2425"/>
        <p:cNvGrpSpPr/>
        <p:nvPr/>
      </p:nvGrpSpPr>
      <p:grpSpPr>
        <a:xfrm>
          <a:off x="0" y="0"/>
          <a:ext cx="0" cy="0"/>
          <a:chOff x="0" y="0"/>
          <a:chExt cx="0" cy="0"/>
        </a:xfrm>
      </p:grpSpPr>
      <p:sp>
        <p:nvSpPr>
          <p:cNvPr id="2426" name="Google Shape;2426;p177"/>
          <p:cNvSpPr txBox="1"/>
          <p:nvPr/>
        </p:nvSpPr>
        <p:spPr>
          <a:xfrm>
            <a:off x="352525" y="1071750"/>
            <a:ext cx="8284800" cy="30000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600"/>
              <a:buFont typeface="Arial"/>
              <a:buNone/>
            </a:pPr>
            <a:r>
              <a:t/>
            </a:r>
            <a:endParaRPr b="0" i="0" sz="3600" u="none" cap="none" strike="noStrike">
              <a:solidFill>
                <a:srgbClr val="FFFFFF"/>
              </a:solidFill>
              <a:latin typeface="Raleway"/>
              <a:ea typeface="Raleway"/>
              <a:cs typeface="Raleway"/>
              <a:sym typeface="Raleway"/>
            </a:endParaRPr>
          </a:p>
        </p:txBody>
      </p:sp>
      <p:pic>
        <p:nvPicPr>
          <p:cNvPr id="2427" name="Google Shape;2427;p177"/>
          <p:cNvPicPr preferRelativeResize="0"/>
          <p:nvPr/>
        </p:nvPicPr>
        <p:blipFill rotWithShape="1">
          <a:blip r:embed="rId3">
            <a:alphaModFix amt="84000"/>
          </a:blip>
          <a:srcRect b="49157" l="0" r="0" t="10346"/>
          <a:stretch/>
        </p:blipFill>
        <p:spPr>
          <a:xfrm>
            <a:off x="0" y="0"/>
            <a:ext cx="9143999" cy="5143499"/>
          </a:xfrm>
          <a:prstGeom prst="rect">
            <a:avLst/>
          </a:prstGeom>
          <a:noFill/>
          <a:ln>
            <a:noFill/>
          </a:ln>
        </p:spPr>
      </p:pic>
      <p:sp>
        <p:nvSpPr>
          <p:cNvPr id="2428" name="Google Shape;2428;p177"/>
          <p:cNvSpPr txBox="1"/>
          <p:nvPr/>
        </p:nvSpPr>
        <p:spPr>
          <a:xfrm>
            <a:off x="1949125" y="4886325"/>
            <a:ext cx="7194900" cy="400200"/>
          </a:xfrm>
          <a:prstGeom prst="rect">
            <a:avLst/>
          </a:prstGeom>
          <a:solidFill>
            <a:schemeClr val="dk2"/>
          </a:solid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latin typeface="Source Code Pro"/>
              <a:ea typeface="Source Code Pro"/>
              <a:cs typeface="Source Code Pro"/>
              <a:sym typeface="Source Code Pro"/>
            </a:endParaRPr>
          </a:p>
        </p:txBody>
      </p:sp>
      <p:sp>
        <p:nvSpPr>
          <p:cNvPr id="2429" name="Google Shape;2429;p177"/>
          <p:cNvSpPr txBox="1"/>
          <p:nvPr/>
        </p:nvSpPr>
        <p:spPr>
          <a:xfrm>
            <a:off x="352525" y="4857000"/>
            <a:ext cx="8791500" cy="286500"/>
          </a:xfrm>
          <a:prstGeom prst="rect">
            <a:avLst/>
          </a:prstGeom>
          <a:noFill/>
          <a:ln>
            <a:noFill/>
          </a:ln>
        </p:spPr>
        <p:txBody>
          <a:bodyPr anchorCtr="0" anchor="t" bIns="91425" lIns="91425" spcFirstLastPara="1" rIns="91425" wrap="square" tIns="91425">
            <a:noAutofit/>
          </a:bodyPr>
          <a:lstStyle/>
          <a:p>
            <a:pPr indent="0" lvl="0" marL="0" marR="0" rtl="0" algn="r">
              <a:lnSpc>
                <a:spcPct val="135000"/>
              </a:lnSpc>
              <a:spcBef>
                <a:spcPts val="0"/>
              </a:spcBef>
              <a:spcAft>
                <a:spcPts val="0"/>
              </a:spcAft>
              <a:buClr>
                <a:srgbClr val="000000"/>
              </a:buClr>
              <a:buSzPts val="900"/>
              <a:buFont typeface="Arial"/>
              <a:buNone/>
            </a:pPr>
            <a:r>
              <a:rPr b="0" i="0" lang="en" sz="900" u="none" cap="none" strike="noStrike">
                <a:solidFill>
                  <a:schemeClr val="lt1"/>
                </a:solidFill>
                <a:latin typeface="Arial"/>
                <a:ea typeface="Arial"/>
                <a:cs typeface="Arial"/>
                <a:sym typeface="Arial"/>
              </a:rPr>
              <a:t>Also read: </a:t>
            </a:r>
            <a:r>
              <a:rPr b="0" i="0" lang="en" sz="900" u="sng" cap="none" strike="noStrike">
                <a:solidFill>
                  <a:schemeClr val="hlink"/>
                </a:solidFill>
                <a:latin typeface="Arial"/>
                <a:ea typeface="Arial"/>
                <a:cs typeface="Arial"/>
                <a:sym typeface="Arial"/>
                <a:hlinkClick r:id="rId4"/>
              </a:rPr>
              <a:t>https://www.software.ac.uk/blog/2020-12-17-ten-arguments-against-open-science-you-can-win</a:t>
            </a:r>
            <a:r>
              <a:rPr b="0" i="0" lang="en" sz="900" u="none" cap="none" strike="noStrike">
                <a:solidFill>
                  <a:schemeClr val="lt1"/>
                </a:solidFill>
                <a:latin typeface="Arial"/>
                <a:ea typeface="Arial"/>
                <a:cs typeface="Arial"/>
                <a:sym typeface="Arial"/>
              </a:rPr>
              <a:t>, Image on Unsplash by </a:t>
            </a:r>
            <a:r>
              <a:rPr b="0" i="0" lang="en" sz="850" u="none" cap="none" strike="noStrike">
                <a:solidFill>
                  <a:schemeClr val="hlink"/>
                </a:solidFill>
                <a:uFill>
                  <a:noFill/>
                </a:uFill>
                <a:latin typeface="Helvetica Neue"/>
                <a:ea typeface="Helvetica Neue"/>
                <a:cs typeface="Helvetica Neue"/>
                <a:sym typeface="Helvetica Neue"/>
                <a:hlinkClick r:id="rId5"/>
              </a:rPr>
              <a:t>@rodlong</a:t>
            </a:r>
            <a:endParaRPr b="0" i="0" sz="850" u="none" cap="none" strike="noStrike">
              <a:solidFill>
                <a:schemeClr val="hlink"/>
              </a:solidFill>
              <a:uFill>
                <a:noFill/>
              </a:uFill>
              <a:latin typeface="Helvetica Neue"/>
              <a:ea typeface="Helvetica Neue"/>
              <a:cs typeface="Helvetica Neue"/>
              <a:sym typeface="Helvetica Neue"/>
              <a:hlinkClick r:id="rId6"/>
            </a:endParaRPr>
          </a:p>
          <a:p>
            <a:pPr indent="0" lvl="0" marL="0" marR="0" rtl="0" algn="r">
              <a:lnSpc>
                <a:spcPct val="135000"/>
              </a:lnSpc>
              <a:spcBef>
                <a:spcPts val="0"/>
              </a:spcBef>
              <a:spcAft>
                <a:spcPts val="0"/>
              </a:spcAft>
              <a:buClr>
                <a:srgbClr val="000000"/>
              </a:buClr>
              <a:buSzPts val="900"/>
              <a:buFont typeface="Arial"/>
              <a:buNone/>
            </a:pPr>
            <a:r>
              <a:t/>
            </a:r>
            <a:endParaRPr b="0" i="0" sz="900" u="none" cap="none" strike="noStrike">
              <a:solidFill>
                <a:schemeClr val="lt1"/>
              </a:solidFill>
              <a:latin typeface="Arial"/>
              <a:ea typeface="Arial"/>
              <a:cs typeface="Arial"/>
              <a:sym typeface="Arial"/>
            </a:endParaRPr>
          </a:p>
        </p:txBody>
      </p:sp>
      <p:sp>
        <p:nvSpPr>
          <p:cNvPr id="2430" name="Google Shape;2430;p177"/>
          <p:cNvSpPr txBox="1"/>
          <p:nvPr/>
        </p:nvSpPr>
        <p:spPr>
          <a:xfrm>
            <a:off x="0" y="676350"/>
            <a:ext cx="9144000" cy="1700400"/>
          </a:xfrm>
          <a:prstGeom prst="rect">
            <a:avLst/>
          </a:prstGeom>
          <a:noFill/>
          <a:ln>
            <a:noFill/>
          </a:ln>
        </p:spPr>
        <p:txBody>
          <a:bodyPr anchorCtr="0" anchor="t" bIns="91425" lIns="91425" spcFirstLastPara="1" rIns="91425" wrap="square" tIns="91425">
            <a:noAutofit/>
          </a:bodyPr>
          <a:lstStyle/>
          <a:p>
            <a:pPr indent="0" lvl="0" marL="0" marR="0" rtl="0" algn="ctr">
              <a:lnSpc>
                <a:spcPct val="115000"/>
              </a:lnSpc>
              <a:spcBef>
                <a:spcPts val="0"/>
              </a:spcBef>
              <a:spcAft>
                <a:spcPts val="0"/>
              </a:spcAft>
              <a:buClr>
                <a:srgbClr val="000000"/>
              </a:buClr>
              <a:buSzPts val="3000"/>
              <a:buFont typeface="Arial"/>
              <a:buNone/>
            </a:pPr>
            <a:r>
              <a:rPr b="1" i="0" lang="en" sz="3000" u="none" cap="none" strike="noStrike">
                <a:solidFill>
                  <a:srgbClr val="434343"/>
                </a:solidFill>
                <a:highlight>
                  <a:srgbClr val="FFFFFF"/>
                </a:highlight>
                <a:latin typeface="Raleway"/>
                <a:ea typeface="Raleway"/>
                <a:cs typeface="Raleway"/>
                <a:sym typeface="Raleway"/>
              </a:rPr>
              <a:t>… but, researchers are often skeptical about sharing their work due to their fear of getting scooped, being criticised ...</a:t>
            </a:r>
            <a:endParaRPr b="1" i="0" sz="3000" u="none" cap="none" strike="noStrike">
              <a:solidFill>
                <a:srgbClr val="434343"/>
              </a:solidFill>
              <a:highlight>
                <a:srgbClr val="FFFFFF"/>
              </a:highlight>
              <a:latin typeface="Raleway"/>
              <a:ea typeface="Raleway"/>
              <a:cs typeface="Raleway"/>
              <a:sym typeface="Raleway"/>
            </a:endParaRPr>
          </a:p>
        </p:txBody>
      </p:sp>
      <p:sp>
        <p:nvSpPr>
          <p:cNvPr id="2431" name="Google Shape;2431;p177"/>
          <p:cNvSpPr txBox="1"/>
          <p:nvPr/>
        </p:nvSpPr>
        <p:spPr>
          <a:xfrm>
            <a:off x="2531150" y="3965900"/>
            <a:ext cx="8256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latin typeface="Source Code Pro"/>
              <a:ea typeface="Source Code Pro"/>
              <a:cs typeface="Source Code Pro"/>
              <a:sym typeface="Source Code Pro"/>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35" name="Shape 2435"/>
        <p:cNvGrpSpPr/>
        <p:nvPr/>
      </p:nvGrpSpPr>
      <p:grpSpPr>
        <a:xfrm>
          <a:off x="0" y="0"/>
          <a:ext cx="0" cy="0"/>
          <a:chOff x="0" y="0"/>
          <a:chExt cx="0" cy="0"/>
        </a:xfrm>
      </p:grpSpPr>
      <p:pic>
        <p:nvPicPr>
          <p:cNvPr id="2436" name="Google Shape;2436;p178"/>
          <p:cNvPicPr preferRelativeResize="0"/>
          <p:nvPr/>
        </p:nvPicPr>
        <p:blipFill rotWithShape="1">
          <a:blip r:embed="rId3">
            <a:alphaModFix/>
          </a:blip>
          <a:srcRect b="15725" l="0" r="0" t="0"/>
          <a:stretch/>
        </p:blipFill>
        <p:spPr>
          <a:xfrm>
            <a:off x="0" y="0"/>
            <a:ext cx="9144000" cy="5143499"/>
          </a:xfrm>
          <a:prstGeom prst="rect">
            <a:avLst/>
          </a:prstGeom>
          <a:noFill/>
          <a:ln>
            <a:noFill/>
          </a:ln>
        </p:spPr>
      </p:pic>
      <p:sp>
        <p:nvSpPr>
          <p:cNvPr id="2437" name="Google Shape;2437;p178"/>
          <p:cNvSpPr txBox="1"/>
          <p:nvPr/>
        </p:nvSpPr>
        <p:spPr>
          <a:xfrm>
            <a:off x="352525" y="1071750"/>
            <a:ext cx="8284800" cy="30000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600"/>
              <a:buFont typeface="Arial"/>
              <a:buNone/>
            </a:pPr>
            <a:r>
              <a:t/>
            </a:r>
            <a:endParaRPr b="0" i="0" sz="3600" u="none" cap="none" strike="noStrike">
              <a:solidFill>
                <a:srgbClr val="FFFFFF"/>
              </a:solidFill>
              <a:latin typeface="Raleway"/>
              <a:ea typeface="Raleway"/>
              <a:cs typeface="Raleway"/>
              <a:sym typeface="Raleway"/>
            </a:endParaRPr>
          </a:p>
        </p:txBody>
      </p:sp>
      <p:sp>
        <p:nvSpPr>
          <p:cNvPr id="2438" name="Google Shape;2438;p178"/>
          <p:cNvSpPr txBox="1"/>
          <p:nvPr/>
        </p:nvSpPr>
        <p:spPr>
          <a:xfrm>
            <a:off x="6962850" y="4857000"/>
            <a:ext cx="2419800" cy="286500"/>
          </a:xfrm>
          <a:prstGeom prst="rect">
            <a:avLst/>
          </a:prstGeom>
          <a:noFill/>
          <a:ln>
            <a:noFill/>
          </a:ln>
        </p:spPr>
        <p:txBody>
          <a:bodyPr anchorCtr="0" anchor="t" bIns="91425" lIns="91425" spcFirstLastPara="1" rIns="91425" wrap="square" tIns="91425">
            <a:noAutofit/>
          </a:bodyPr>
          <a:lstStyle/>
          <a:p>
            <a:pPr indent="0" lvl="0" marL="0" marR="0" rtl="0" algn="l">
              <a:lnSpc>
                <a:spcPct val="135000"/>
              </a:lnSpc>
              <a:spcBef>
                <a:spcPts val="0"/>
              </a:spcBef>
              <a:spcAft>
                <a:spcPts val="0"/>
              </a:spcAft>
              <a:buClr>
                <a:srgbClr val="000000"/>
              </a:buClr>
              <a:buSzPts val="900"/>
              <a:buFont typeface="Arial"/>
              <a:buNone/>
            </a:pPr>
            <a:r>
              <a:rPr b="0" i="0" lang="en" sz="900" u="none" cap="none" strike="noStrike">
                <a:solidFill>
                  <a:srgbClr val="000000"/>
                </a:solidFill>
                <a:latin typeface="Arial"/>
                <a:ea typeface="Arial"/>
                <a:cs typeface="Arial"/>
                <a:sym typeface="Arial"/>
              </a:rPr>
              <a:t>Image on Unsplash by </a:t>
            </a:r>
            <a:r>
              <a:rPr b="0" i="0" lang="en" sz="850" u="none" cap="none" strike="noStrike">
                <a:solidFill>
                  <a:schemeClr val="hlink"/>
                </a:solidFill>
                <a:highlight>
                  <a:srgbClr val="FFFFFF"/>
                </a:highlight>
                <a:uFill>
                  <a:noFill/>
                </a:uFill>
                <a:latin typeface="Helvetica Neue"/>
                <a:ea typeface="Helvetica Neue"/>
                <a:cs typeface="Helvetica Neue"/>
                <a:sym typeface="Helvetica Neue"/>
                <a:hlinkClick r:id="rId4"/>
              </a:rPr>
              <a:t>@joannakosinska</a:t>
            </a:r>
            <a:endParaRPr b="0" i="0" sz="850" u="none" cap="none" strike="noStrike">
              <a:solidFill>
                <a:schemeClr val="hlink"/>
              </a:solidFill>
              <a:highlight>
                <a:srgbClr val="FFFFFF"/>
              </a:highlight>
              <a:uFill>
                <a:noFill/>
              </a:uFill>
              <a:latin typeface="Helvetica Neue"/>
              <a:ea typeface="Helvetica Neue"/>
              <a:cs typeface="Helvetica Neue"/>
              <a:sym typeface="Helvetica Neue"/>
              <a:hlinkClick r:id="rId5"/>
            </a:endParaRPr>
          </a:p>
          <a:p>
            <a:pPr indent="0" lvl="0" marL="0" marR="0" rtl="0" algn="l">
              <a:lnSpc>
                <a:spcPct val="135000"/>
              </a:lnSpc>
              <a:spcBef>
                <a:spcPts val="0"/>
              </a:spcBef>
              <a:spcAft>
                <a:spcPts val="0"/>
              </a:spcAft>
              <a:buClr>
                <a:srgbClr val="000000"/>
              </a:buClr>
              <a:buSzPts val="850"/>
              <a:buFont typeface="Arial"/>
              <a:buNone/>
            </a:pPr>
            <a:r>
              <a:t/>
            </a:r>
            <a:endParaRPr b="0" i="0" sz="850" u="none" cap="none" strike="noStrike">
              <a:solidFill>
                <a:schemeClr val="hlink"/>
              </a:solidFill>
              <a:highlight>
                <a:srgbClr val="FFFFFF"/>
              </a:highlight>
              <a:uFill>
                <a:noFill/>
              </a:uFill>
              <a:latin typeface="Helvetica Neue"/>
              <a:ea typeface="Helvetica Neue"/>
              <a:cs typeface="Helvetica Neue"/>
              <a:sym typeface="Helvetica Neue"/>
              <a:hlinkClick r:id="rId6"/>
            </a:endParaRPr>
          </a:p>
          <a:p>
            <a:pPr indent="0" lvl="0" marL="0" marR="0" rtl="0" algn="l">
              <a:lnSpc>
                <a:spcPct val="135000"/>
              </a:lnSpc>
              <a:spcBef>
                <a:spcPts val="0"/>
              </a:spcBef>
              <a:spcAft>
                <a:spcPts val="0"/>
              </a:spcAft>
              <a:buClr>
                <a:srgbClr val="000000"/>
              </a:buClr>
              <a:buSzPts val="900"/>
              <a:buFont typeface="Arial"/>
              <a:buNone/>
            </a:pPr>
            <a:r>
              <a:t/>
            </a:r>
            <a:endParaRPr b="0" i="0" sz="900" u="none" cap="none" strike="noStrike">
              <a:solidFill>
                <a:srgbClr val="000000"/>
              </a:solidFill>
              <a:highlight>
                <a:srgbClr val="FFFFFF"/>
              </a:highlight>
              <a:latin typeface="Arial"/>
              <a:ea typeface="Arial"/>
              <a:cs typeface="Arial"/>
              <a:sym typeface="Arial"/>
            </a:endParaRPr>
          </a:p>
        </p:txBody>
      </p:sp>
      <p:sp>
        <p:nvSpPr>
          <p:cNvPr id="2439" name="Google Shape;2439;p178"/>
          <p:cNvSpPr txBox="1"/>
          <p:nvPr/>
        </p:nvSpPr>
        <p:spPr>
          <a:xfrm>
            <a:off x="2820925" y="928025"/>
            <a:ext cx="5816400" cy="2379600"/>
          </a:xfrm>
          <a:prstGeom prst="rect">
            <a:avLst/>
          </a:prstGeom>
          <a:noFill/>
          <a:ln>
            <a:noFill/>
          </a:ln>
        </p:spPr>
        <p:txBody>
          <a:bodyPr anchorCtr="0" anchor="t" bIns="91425" lIns="91425" spcFirstLastPara="1" rIns="91425" wrap="square" tIns="91425">
            <a:noAutofit/>
          </a:bodyPr>
          <a:lstStyle/>
          <a:p>
            <a:pPr indent="0" lvl="0" marL="0" marR="0" rtl="0" algn="ctr">
              <a:lnSpc>
                <a:spcPct val="115000"/>
              </a:lnSpc>
              <a:spcBef>
                <a:spcPts val="0"/>
              </a:spcBef>
              <a:spcAft>
                <a:spcPts val="0"/>
              </a:spcAft>
              <a:buClr>
                <a:srgbClr val="000000"/>
              </a:buClr>
              <a:buSzPts val="3000"/>
              <a:buFont typeface="Arial"/>
              <a:buNone/>
            </a:pPr>
            <a:r>
              <a:rPr b="1" i="0" lang="en" sz="3000" u="none" cap="none" strike="noStrike">
                <a:solidFill>
                  <a:srgbClr val="434343"/>
                </a:solidFill>
                <a:highlight>
                  <a:srgbClr val="FFFFFF"/>
                </a:highlight>
                <a:latin typeface="Ubuntu"/>
                <a:ea typeface="Ubuntu"/>
                <a:cs typeface="Ubuntu"/>
                <a:sym typeface="Ubuntu"/>
              </a:rPr>
              <a:t>Together, we explore the important concepts and practices in Open Science and apply them in our work </a:t>
            </a:r>
            <a:endParaRPr b="1" i="0" sz="3000" u="none" cap="none" strike="noStrike">
              <a:solidFill>
                <a:srgbClr val="434343"/>
              </a:solidFill>
              <a:highlight>
                <a:srgbClr val="FFFFFF"/>
              </a:highlight>
              <a:latin typeface="Ubuntu"/>
              <a:ea typeface="Ubuntu"/>
              <a:cs typeface="Ubuntu"/>
              <a:sym typeface="Ubuntu"/>
            </a:endParaRPr>
          </a:p>
          <a:p>
            <a:pPr indent="0" lvl="0" marL="0" marR="0" rtl="0" algn="ctr">
              <a:lnSpc>
                <a:spcPct val="115000"/>
              </a:lnSpc>
              <a:spcBef>
                <a:spcPts val="0"/>
              </a:spcBef>
              <a:spcAft>
                <a:spcPts val="0"/>
              </a:spcAft>
              <a:buClr>
                <a:srgbClr val="000000"/>
              </a:buClr>
              <a:buSzPts val="3000"/>
              <a:buFont typeface="Arial"/>
              <a:buNone/>
            </a:pPr>
            <a:r>
              <a:rPr b="1" i="0" lang="en" sz="3000" u="none" cap="none" strike="noStrike">
                <a:solidFill>
                  <a:srgbClr val="434343"/>
                </a:solidFill>
                <a:highlight>
                  <a:srgbClr val="FFFFFF"/>
                </a:highlight>
                <a:latin typeface="Ubuntu"/>
                <a:ea typeface="Ubuntu"/>
                <a:cs typeface="Ubuntu"/>
                <a:sym typeface="Ubuntu"/>
              </a:rPr>
              <a:t>- one step at a time.</a:t>
            </a:r>
            <a:endParaRPr b="1" i="0" sz="3000" u="none" cap="none" strike="noStrike">
              <a:solidFill>
                <a:srgbClr val="434343"/>
              </a:solidFill>
              <a:highlight>
                <a:srgbClr val="FFFFFF"/>
              </a:highlight>
              <a:latin typeface="Ubuntu"/>
              <a:ea typeface="Ubuntu"/>
              <a:cs typeface="Ubuntu"/>
              <a:sym typeface="Ubuntu"/>
            </a:endParaRPr>
          </a:p>
        </p:txBody>
      </p:sp>
      <p:grpSp>
        <p:nvGrpSpPr>
          <p:cNvPr id="2440" name="Google Shape;2440;p178"/>
          <p:cNvGrpSpPr/>
          <p:nvPr/>
        </p:nvGrpSpPr>
        <p:grpSpPr>
          <a:xfrm>
            <a:off x="217600" y="4615801"/>
            <a:ext cx="2408600" cy="441501"/>
            <a:chOff x="4408525" y="4516975"/>
            <a:chExt cx="2408600" cy="441501"/>
          </a:xfrm>
        </p:grpSpPr>
        <p:sp>
          <p:nvSpPr>
            <p:cNvPr id="2441" name="Google Shape;2441;p178"/>
            <p:cNvSpPr/>
            <p:nvPr/>
          </p:nvSpPr>
          <p:spPr>
            <a:xfrm>
              <a:off x="4408525" y="4548075"/>
              <a:ext cx="2408400" cy="379500"/>
            </a:xfrm>
            <a:prstGeom prst="roundRect">
              <a:avLst>
                <a:gd fmla="val 50000" name="adj"/>
              </a:avLst>
            </a:prstGeom>
            <a:solidFill>
              <a:srgbClr val="FFFFFF"/>
            </a:solidFill>
            <a:ln cap="flat" cmpd="sng" w="9525">
              <a:solidFill>
                <a:srgbClr val="CCCCCC"/>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42" name="Google Shape;2442;p178"/>
            <p:cNvSpPr txBox="1"/>
            <p:nvPr/>
          </p:nvSpPr>
          <p:spPr>
            <a:xfrm>
              <a:off x="5024925" y="4548188"/>
              <a:ext cx="1792200" cy="3795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a:latin typeface="Courier New"/>
                  <a:ea typeface="Courier New"/>
                  <a:cs typeface="Courier New"/>
                  <a:sym typeface="Courier New"/>
                </a:rPr>
                <a:t>@openlifesci</a:t>
              </a:r>
              <a:endParaRPr>
                <a:latin typeface="Courier New"/>
                <a:ea typeface="Courier New"/>
                <a:cs typeface="Courier New"/>
                <a:sym typeface="Courier New"/>
              </a:endParaRPr>
            </a:p>
          </p:txBody>
        </p:sp>
        <p:pic>
          <p:nvPicPr>
            <p:cNvPr id="2443" name="Google Shape;2443;p178"/>
            <p:cNvPicPr preferRelativeResize="0"/>
            <p:nvPr/>
          </p:nvPicPr>
          <p:blipFill>
            <a:blip r:embed="rId7">
              <a:alphaModFix/>
            </a:blip>
            <a:stretch>
              <a:fillRect/>
            </a:stretch>
          </p:blipFill>
          <p:spPr>
            <a:xfrm>
              <a:off x="4583450" y="4516975"/>
              <a:ext cx="441475" cy="441501"/>
            </a:xfrm>
            <a:prstGeom prst="rect">
              <a:avLst/>
            </a:prstGeom>
            <a:noFill/>
            <a:ln>
              <a:noFill/>
            </a:ln>
          </p:spPr>
        </p:pic>
      </p:grpSp>
      <p:pic>
        <p:nvPicPr>
          <p:cNvPr id="2444" name="Google Shape;2444;p178"/>
          <p:cNvPicPr preferRelativeResize="0"/>
          <p:nvPr/>
        </p:nvPicPr>
        <p:blipFill>
          <a:blip r:embed="rId8">
            <a:alphaModFix/>
          </a:blip>
          <a:stretch>
            <a:fillRect/>
          </a:stretch>
        </p:blipFill>
        <p:spPr>
          <a:xfrm>
            <a:off x="3118338" y="4714000"/>
            <a:ext cx="811631" cy="285900"/>
          </a:xfrm>
          <a:prstGeom prst="rect">
            <a:avLst/>
          </a:prstGeom>
          <a:noFill/>
          <a:ln>
            <a:noFill/>
          </a:ln>
        </p:spPr>
      </p:pic>
      <p:sp>
        <p:nvSpPr>
          <p:cNvPr id="2445" name="Google Shape;2445;p178"/>
          <p:cNvSpPr txBox="1"/>
          <p:nvPr/>
        </p:nvSpPr>
        <p:spPr>
          <a:xfrm>
            <a:off x="3986313" y="4637800"/>
            <a:ext cx="2797500" cy="397500"/>
          </a:xfrm>
          <a:prstGeom prst="rect">
            <a:avLst/>
          </a:prstGeom>
          <a:solidFill>
            <a:srgbClr val="FFFFFF">
              <a:alpha val="69270"/>
            </a:srgbClr>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000">
                <a:latin typeface="Raleway"/>
                <a:ea typeface="Raleway"/>
                <a:cs typeface="Raleway"/>
                <a:sym typeface="Raleway"/>
              </a:rPr>
              <a:t>This work is licensed under a</a:t>
            </a:r>
            <a:r>
              <a:rPr lang="en" sz="1000">
                <a:uFill>
                  <a:noFill/>
                </a:uFill>
                <a:latin typeface="Raleway"/>
                <a:ea typeface="Raleway"/>
                <a:cs typeface="Raleway"/>
                <a:sym typeface="Raleway"/>
                <a:hlinkClick r:id="rId9"/>
              </a:rPr>
              <a:t> </a:t>
            </a:r>
            <a:r>
              <a:rPr lang="en" sz="1000" u="sng">
                <a:solidFill>
                  <a:srgbClr val="01AFD1"/>
                </a:solidFill>
                <a:latin typeface="Raleway"/>
                <a:ea typeface="Raleway"/>
                <a:cs typeface="Raleway"/>
                <a:sym typeface="Raleway"/>
                <a:hlinkClick r:id="rId10">
                  <a:extLst>
                    <a:ext uri="{A12FA001-AC4F-418D-AE19-62706E023703}">
                      <ahyp:hlinkClr val="tx"/>
                    </a:ext>
                  </a:extLst>
                </a:hlinkClick>
              </a:rPr>
              <a:t>Creative Commons Attribution 2.0 Generic License</a:t>
            </a:r>
            <a:endParaRPr sz="1300">
              <a:latin typeface="Raleway"/>
              <a:ea typeface="Raleway"/>
              <a:cs typeface="Raleway"/>
              <a:sym typeface="Raleway"/>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49" name="Shape 2449"/>
        <p:cNvGrpSpPr/>
        <p:nvPr/>
      </p:nvGrpSpPr>
      <p:grpSpPr>
        <a:xfrm>
          <a:off x="0" y="0"/>
          <a:ext cx="0" cy="0"/>
          <a:chOff x="0" y="0"/>
          <a:chExt cx="0" cy="0"/>
        </a:xfrm>
      </p:grpSpPr>
      <p:sp>
        <p:nvSpPr>
          <p:cNvPr id="2450" name="Google Shape;2450;p179"/>
          <p:cNvSpPr txBox="1"/>
          <p:nvPr/>
        </p:nvSpPr>
        <p:spPr>
          <a:xfrm>
            <a:off x="4172525" y="0"/>
            <a:ext cx="4971600" cy="486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100" u="sng">
                <a:solidFill>
                  <a:schemeClr val="hlink"/>
                </a:solidFill>
                <a:latin typeface="Ubuntu"/>
                <a:ea typeface="Ubuntu"/>
                <a:cs typeface="Ubuntu"/>
                <a:sym typeface="Ubuntu"/>
                <a:hlinkClick r:id="rId3"/>
              </a:rPr>
              <a:t>https://openlifesci.org/ols-7/schedule</a:t>
            </a:r>
            <a:r>
              <a:rPr lang="en" sz="2100">
                <a:latin typeface="Ubuntu"/>
                <a:ea typeface="Ubuntu"/>
                <a:cs typeface="Ubuntu"/>
                <a:sym typeface="Ubuntu"/>
              </a:rPr>
              <a:t> </a:t>
            </a:r>
            <a:endParaRPr sz="2100">
              <a:solidFill>
                <a:srgbClr val="CC4125"/>
              </a:solidFill>
              <a:latin typeface="Ubuntu"/>
              <a:ea typeface="Ubuntu"/>
              <a:cs typeface="Ubuntu"/>
              <a:sym typeface="Ubuntu"/>
            </a:endParaRPr>
          </a:p>
        </p:txBody>
      </p:sp>
      <p:grpSp>
        <p:nvGrpSpPr>
          <p:cNvPr id="2451" name="Google Shape;2451;p179"/>
          <p:cNvGrpSpPr/>
          <p:nvPr/>
        </p:nvGrpSpPr>
        <p:grpSpPr>
          <a:xfrm>
            <a:off x="56575" y="666084"/>
            <a:ext cx="9019701" cy="3250809"/>
            <a:chOff x="56575" y="666084"/>
            <a:chExt cx="9019701" cy="3250809"/>
          </a:xfrm>
        </p:grpSpPr>
        <p:sp>
          <p:nvSpPr>
            <p:cNvPr id="2452" name="Google Shape;2452;p179"/>
            <p:cNvSpPr/>
            <p:nvPr/>
          </p:nvSpPr>
          <p:spPr>
            <a:xfrm rot="-996725">
              <a:off x="5357177" y="2455945"/>
              <a:ext cx="963306" cy="50401"/>
            </a:xfrm>
            <a:prstGeom prst="roundRect">
              <a:avLst>
                <a:gd fmla="val 50000" name="adj"/>
              </a:avLst>
            </a:prstGeom>
            <a:solidFill>
              <a:srgbClr val="D9D9D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Raleway"/>
                <a:ea typeface="Raleway"/>
                <a:cs typeface="Raleway"/>
                <a:sym typeface="Raleway"/>
              </a:endParaRPr>
            </a:p>
          </p:txBody>
        </p:sp>
        <p:sp>
          <p:nvSpPr>
            <p:cNvPr id="2453" name="Google Shape;2453;p179"/>
            <p:cNvSpPr/>
            <p:nvPr/>
          </p:nvSpPr>
          <p:spPr>
            <a:xfrm flipH="1" rot="996725">
              <a:off x="4466366" y="2455945"/>
              <a:ext cx="963306" cy="50401"/>
            </a:xfrm>
            <a:prstGeom prst="roundRect">
              <a:avLst>
                <a:gd fmla="val 50000" name="adj"/>
              </a:avLst>
            </a:prstGeom>
            <a:solidFill>
              <a:srgbClr val="D9D9D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Raleway"/>
                <a:ea typeface="Raleway"/>
                <a:cs typeface="Raleway"/>
                <a:sym typeface="Raleway"/>
              </a:endParaRPr>
            </a:p>
          </p:txBody>
        </p:sp>
        <p:sp>
          <p:nvSpPr>
            <p:cNvPr id="2454" name="Google Shape;2454;p179"/>
            <p:cNvSpPr/>
            <p:nvPr/>
          </p:nvSpPr>
          <p:spPr>
            <a:xfrm rot="-996725">
              <a:off x="3581934" y="2455945"/>
              <a:ext cx="963306" cy="50401"/>
            </a:xfrm>
            <a:prstGeom prst="roundRect">
              <a:avLst>
                <a:gd fmla="val 50000" name="adj"/>
              </a:avLst>
            </a:prstGeom>
            <a:solidFill>
              <a:srgbClr val="D9D9D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Raleway"/>
                <a:ea typeface="Raleway"/>
                <a:cs typeface="Raleway"/>
                <a:sym typeface="Raleway"/>
              </a:endParaRPr>
            </a:p>
          </p:txBody>
        </p:sp>
        <p:sp>
          <p:nvSpPr>
            <p:cNvPr id="2455" name="Google Shape;2455;p179"/>
            <p:cNvSpPr/>
            <p:nvPr/>
          </p:nvSpPr>
          <p:spPr>
            <a:xfrm flipH="1" rot="996725">
              <a:off x="2693683" y="2455945"/>
              <a:ext cx="963306" cy="50401"/>
            </a:xfrm>
            <a:prstGeom prst="roundRect">
              <a:avLst>
                <a:gd fmla="val 50000" name="adj"/>
              </a:avLst>
            </a:prstGeom>
            <a:solidFill>
              <a:srgbClr val="48B87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Raleway"/>
                <a:ea typeface="Raleway"/>
                <a:cs typeface="Raleway"/>
                <a:sym typeface="Raleway"/>
              </a:endParaRPr>
            </a:p>
          </p:txBody>
        </p:sp>
        <p:sp>
          <p:nvSpPr>
            <p:cNvPr id="2456" name="Google Shape;2456;p179"/>
            <p:cNvSpPr/>
            <p:nvPr/>
          </p:nvSpPr>
          <p:spPr>
            <a:xfrm rot="-996725">
              <a:off x="1812808" y="2455945"/>
              <a:ext cx="963306" cy="50401"/>
            </a:xfrm>
            <a:prstGeom prst="roundRect">
              <a:avLst>
                <a:gd fmla="val 50000" name="adj"/>
              </a:avLst>
            </a:prstGeom>
            <a:solidFill>
              <a:srgbClr val="48B87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Raleway"/>
                <a:ea typeface="Raleway"/>
                <a:cs typeface="Raleway"/>
                <a:sym typeface="Raleway"/>
              </a:endParaRPr>
            </a:p>
          </p:txBody>
        </p:sp>
        <p:sp>
          <p:nvSpPr>
            <p:cNvPr id="2457" name="Google Shape;2457;p179"/>
            <p:cNvSpPr/>
            <p:nvPr/>
          </p:nvSpPr>
          <p:spPr>
            <a:xfrm flipH="1" rot="996725">
              <a:off x="924547" y="2455945"/>
              <a:ext cx="963306" cy="50401"/>
            </a:xfrm>
            <a:prstGeom prst="roundRect">
              <a:avLst>
                <a:gd fmla="val 50000" name="adj"/>
              </a:avLst>
            </a:prstGeom>
            <a:solidFill>
              <a:srgbClr val="48B87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Raleway"/>
                <a:ea typeface="Raleway"/>
                <a:cs typeface="Raleway"/>
                <a:sym typeface="Raleway"/>
              </a:endParaRPr>
            </a:p>
          </p:txBody>
        </p:sp>
        <p:sp>
          <p:nvSpPr>
            <p:cNvPr id="2458" name="Google Shape;2458;p179"/>
            <p:cNvSpPr/>
            <p:nvPr/>
          </p:nvSpPr>
          <p:spPr>
            <a:xfrm rot="-996725">
              <a:off x="43672" y="2455945"/>
              <a:ext cx="963306" cy="50401"/>
            </a:xfrm>
            <a:prstGeom prst="roundRect">
              <a:avLst>
                <a:gd fmla="val 50000" name="adj"/>
              </a:avLst>
            </a:prstGeom>
            <a:solidFill>
              <a:srgbClr val="48B87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Raleway"/>
                <a:ea typeface="Raleway"/>
                <a:cs typeface="Raleway"/>
                <a:sym typeface="Raleway"/>
              </a:endParaRPr>
            </a:p>
          </p:txBody>
        </p:sp>
        <p:sp>
          <p:nvSpPr>
            <p:cNvPr id="2459" name="Google Shape;2459;p179"/>
            <p:cNvSpPr txBox="1"/>
            <p:nvPr/>
          </p:nvSpPr>
          <p:spPr>
            <a:xfrm>
              <a:off x="1100535" y="2632213"/>
              <a:ext cx="1475700" cy="2205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1600"/>
                </a:spcAft>
                <a:buNone/>
              </a:pPr>
              <a:r>
                <a:rPr b="1" lang="en" sz="1100">
                  <a:solidFill>
                    <a:srgbClr val="48B87D"/>
                  </a:solidFill>
                  <a:latin typeface="Raleway"/>
                  <a:ea typeface="Raleway"/>
                  <a:cs typeface="Raleway"/>
                  <a:sym typeface="Raleway"/>
                </a:rPr>
                <a:t>Week 3-5</a:t>
              </a:r>
              <a:endParaRPr b="1" sz="1100">
                <a:solidFill>
                  <a:srgbClr val="48B87D"/>
                </a:solidFill>
                <a:latin typeface="Raleway"/>
                <a:ea typeface="Raleway"/>
                <a:cs typeface="Raleway"/>
                <a:sym typeface="Raleway"/>
              </a:endParaRPr>
            </a:p>
          </p:txBody>
        </p:sp>
        <p:sp>
          <p:nvSpPr>
            <p:cNvPr id="2460" name="Google Shape;2460;p179"/>
            <p:cNvSpPr/>
            <p:nvPr/>
          </p:nvSpPr>
          <p:spPr>
            <a:xfrm rot="-1675415">
              <a:off x="1786187" y="2531222"/>
              <a:ext cx="135812" cy="130795"/>
            </a:xfrm>
            <a:prstGeom prst="ellipse">
              <a:avLst/>
            </a:prstGeom>
            <a:solidFill>
              <a:srgbClr val="FFFFFF"/>
            </a:solidFill>
            <a:ln cap="flat" cmpd="sng" w="38100">
              <a:solidFill>
                <a:srgbClr val="48B87D"/>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Raleway"/>
                <a:ea typeface="Raleway"/>
                <a:cs typeface="Raleway"/>
                <a:sym typeface="Raleway"/>
              </a:endParaRPr>
            </a:p>
          </p:txBody>
        </p:sp>
        <p:sp>
          <p:nvSpPr>
            <p:cNvPr id="2461" name="Google Shape;2461;p179"/>
            <p:cNvSpPr/>
            <p:nvPr/>
          </p:nvSpPr>
          <p:spPr>
            <a:xfrm>
              <a:off x="1118656" y="2968647"/>
              <a:ext cx="1475700" cy="948000"/>
            </a:xfrm>
            <a:prstGeom prst="roundRect">
              <a:avLst>
                <a:gd fmla="val 4485" name="adj"/>
              </a:avLst>
            </a:prstGeom>
            <a:solidFill>
              <a:srgbClr val="48B87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Raleway"/>
                <a:ea typeface="Raleway"/>
                <a:cs typeface="Raleway"/>
                <a:sym typeface="Raleway"/>
              </a:endParaRPr>
            </a:p>
            <a:p>
              <a:pPr indent="0" lvl="0" marL="0" rtl="0" algn="l">
                <a:spcBef>
                  <a:spcPts val="0"/>
                </a:spcBef>
                <a:spcAft>
                  <a:spcPts val="0"/>
                </a:spcAft>
                <a:buNone/>
              </a:pPr>
              <a:r>
                <a:t/>
              </a:r>
              <a:endParaRPr>
                <a:latin typeface="Raleway"/>
                <a:ea typeface="Raleway"/>
                <a:cs typeface="Raleway"/>
                <a:sym typeface="Raleway"/>
              </a:endParaRPr>
            </a:p>
            <a:p>
              <a:pPr indent="0" lvl="0" marL="0" rtl="0" algn="l">
                <a:spcBef>
                  <a:spcPts val="0"/>
                </a:spcBef>
                <a:spcAft>
                  <a:spcPts val="0"/>
                </a:spcAft>
                <a:buNone/>
              </a:pPr>
              <a:r>
                <a:t/>
              </a:r>
              <a:endParaRPr>
                <a:latin typeface="Raleway"/>
                <a:ea typeface="Raleway"/>
                <a:cs typeface="Raleway"/>
                <a:sym typeface="Raleway"/>
              </a:endParaRPr>
            </a:p>
            <a:p>
              <a:pPr indent="0" lvl="0" marL="0" rtl="0" algn="l">
                <a:spcBef>
                  <a:spcPts val="0"/>
                </a:spcBef>
                <a:spcAft>
                  <a:spcPts val="0"/>
                </a:spcAft>
                <a:buNone/>
              </a:pPr>
              <a:r>
                <a:t/>
              </a:r>
              <a:endParaRPr>
                <a:latin typeface="Raleway"/>
                <a:ea typeface="Raleway"/>
                <a:cs typeface="Raleway"/>
                <a:sym typeface="Raleway"/>
              </a:endParaRPr>
            </a:p>
            <a:p>
              <a:pPr indent="0" lvl="0" marL="0" rtl="0" algn="l">
                <a:spcBef>
                  <a:spcPts val="0"/>
                </a:spcBef>
                <a:spcAft>
                  <a:spcPts val="0"/>
                </a:spcAft>
                <a:buNone/>
              </a:pPr>
              <a:r>
                <a:t/>
              </a:r>
              <a:endParaRPr>
                <a:latin typeface="Raleway"/>
                <a:ea typeface="Raleway"/>
                <a:cs typeface="Raleway"/>
                <a:sym typeface="Raleway"/>
              </a:endParaRPr>
            </a:p>
            <a:p>
              <a:pPr indent="0" lvl="0" marL="0" rtl="0" algn="l">
                <a:spcBef>
                  <a:spcPts val="0"/>
                </a:spcBef>
                <a:spcAft>
                  <a:spcPts val="0"/>
                </a:spcAft>
                <a:buNone/>
              </a:pPr>
              <a:r>
                <a:t/>
              </a:r>
              <a:endParaRPr>
                <a:latin typeface="Raleway"/>
                <a:ea typeface="Raleway"/>
                <a:cs typeface="Raleway"/>
                <a:sym typeface="Raleway"/>
              </a:endParaRPr>
            </a:p>
            <a:p>
              <a:pPr indent="0" lvl="0" marL="0" rtl="0" algn="l">
                <a:spcBef>
                  <a:spcPts val="0"/>
                </a:spcBef>
                <a:spcAft>
                  <a:spcPts val="0"/>
                </a:spcAft>
                <a:buNone/>
              </a:pPr>
              <a:r>
                <a:t/>
              </a:r>
              <a:endParaRPr>
                <a:latin typeface="Raleway"/>
                <a:ea typeface="Raleway"/>
                <a:cs typeface="Raleway"/>
                <a:sym typeface="Raleway"/>
              </a:endParaRPr>
            </a:p>
          </p:txBody>
        </p:sp>
        <p:sp>
          <p:nvSpPr>
            <p:cNvPr id="2462" name="Google Shape;2462;p179"/>
            <p:cNvSpPr txBox="1"/>
            <p:nvPr/>
          </p:nvSpPr>
          <p:spPr>
            <a:xfrm>
              <a:off x="1080600" y="2959750"/>
              <a:ext cx="1549800" cy="948000"/>
            </a:xfrm>
            <a:prstGeom prst="rect">
              <a:avLst/>
            </a:prstGeom>
            <a:noFill/>
            <a:ln>
              <a:noFill/>
            </a:ln>
          </p:spPr>
          <p:txBody>
            <a:bodyPr anchorCtr="0" anchor="ctr" bIns="91425" lIns="91425" spcFirstLastPara="1" rIns="91425" wrap="square" tIns="91425">
              <a:noAutofit/>
            </a:bodyPr>
            <a:lstStyle/>
            <a:p>
              <a:pPr indent="0" lvl="0" marL="0" rtl="0" algn="ctr">
                <a:lnSpc>
                  <a:spcPct val="115000"/>
                </a:lnSpc>
                <a:spcBef>
                  <a:spcPts val="0"/>
                </a:spcBef>
                <a:spcAft>
                  <a:spcPts val="0"/>
                </a:spcAft>
                <a:buNone/>
              </a:pPr>
              <a:r>
                <a:rPr b="1" lang="en" sz="1000">
                  <a:solidFill>
                    <a:srgbClr val="FFFFFF"/>
                  </a:solidFill>
                  <a:latin typeface="Raleway"/>
                  <a:ea typeface="Raleway"/>
                  <a:cs typeface="Raleway"/>
                  <a:sym typeface="Raleway"/>
                </a:rPr>
                <a:t>Open Projects Tooling &amp; roadmapping</a:t>
              </a:r>
              <a:endParaRPr b="1" sz="1000">
                <a:solidFill>
                  <a:srgbClr val="FFFFFF"/>
                </a:solidFill>
                <a:latin typeface="Raleway"/>
                <a:ea typeface="Raleway"/>
                <a:cs typeface="Raleway"/>
                <a:sym typeface="Raleway"/>
              </a:endParaRPr>
            </a:p>
            <a:p>
              <a:pPr indent="0" lvl="0" marL="0" rtl="0" algn="ctr">
                <a:lnSpc>
                  <a:spcPct val="115000"/>
                </a:lnSpc>
                <a:spcBef>
                  <a:spcPts val="500"/>
                </a:spcBef>
                <a:spcAft>
                  <a:spcPts val="0"/>
                </a:spcAft>
                <a:buNone/>
              </a:pPr>
              <a:r>
                <a:rPr lang="en" sz="700">
                  <a:solidFill>
                    <a:srgbClr val="FFFFFF"/>
                  </a:solidFill>
                  <a:latin typeface="Raleway"/>
                  <a:ea typeface="Raleway"/>
                  <a:cs typeface="Raleway"/>
                  <a:sym typeface="Raleway"/>
                </a:rPr>
                <a:t>Open licenses; Goals and Roadmap; Contributors guidelines; Code of Conduct; </a:t>
              </a:r>
              <a:endParaRPr sz="700">
                <a:solidFill>
                  <a:srgbClr val="FFFFFF"/>
                </a:solidFill>
                <a:latin typeface="Raleway"/>
                <a:ea typeface="Raleway"/>
                <a:cs typeface="Raleway"/>
                <a:sym typeface="Raleway"/>
              </a:endParaRPr>
            </a:p>
          </p:txBody>
        </p:sp>
        <p:sp>
          <p:nvSpPr>
            <p:cNvPr id="2463" name="Google Shape;2463;p179"/>
            <p:cNvSpPr/>
            <p:nvPr/>
          </p:nvSpPr>
          <p:spPr>
            <a:xfrm>
              <a:off x="1815318" y="2914896"/>
              <a:ext cx="77400" cy="54000"/>
            </a:xfrm>
            <a:prstGeom prst="triangle">
              <a:avLst>
                <a:gd fmla="val 50000" name="adj"/>
              </a:avLst>
            </a:prstGeom>
            <a:solidFill>
              <a:srgbClr val="48B87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Raleway"/>
                <a:ea typeface="Raleway"/>
                <a:cs typeface="Raleway"/>
                <a:sym typeface="Raleway"/>
              </a:endParaRPr>
            </a:p>
          </p:txBody>
        </p:sp>
        <p:sp>
          <p:nvSpPr>
            <p:cNvPr id="2464" name="Google Shape;2464;p179"/>
            <p:cNvSpPr/>
            <p:nvPr/>
          </p:nvSpPr>
          <p:spPr>
            <a:xfrm rot="-1806824">
              <a:off x="3554033" y="2534791"/>
              <a:ext cx="138723" cy="139317"/>
            </a:xfrm>
            <a:prstGeom prst="ellipse">
              <a:avLst/>
            </a:prstGeom>
            <a:solidFill>
              <a:srgbClr val="FFFFFF"/>
            </a:solidFill>
            <a:ln cap="flat" cmpd="sng" w="38100">
              <a:solidFill>
                <a:srgbClr val="48B87D"/>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Raleway"/>
                <a:ea typeface="Raleway"/>
                <a:cs typeface="Raleway"/>
                <a:sym typeface="Raleway"/>
              </a:endParaRPr>
            </a:p>
          </p:txBody>
        </p:sp>
        <p:sp>
          <p:nvSpPr>
            <p:cNvPr id="2465" name="Google Shape;2465;p179"/>
            <p:cNvSpPr txBox="1"/>
            <p:nvPr/>
          </p:nvSpPr>
          <p:spPr>
            <a:xfrm>
              <a:off x="2867409" y="2646513"/>
              <a:ext cx="1475700" cy="2409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1600"/>
                </a:spcAft>
                <a:buNone/>
              </a:pPr>
              <a:r>
                <a:rPr b="1" lang="en" sz="1100">
                  <a:solidFill>
                    <a:srgbClr val="48B87D"/>
                  </a:solidFill>
                  <a:latin typeface="Raleway"/>
                  <a:ea typeface="Raleway"/>
                  <a:cs typeface="Raleway"/>
                  <a:sym typeface="Raleway"/>
                </a:rPr>
                <a:t>Week 8</a:t>
              </a:r>
              <a:endParaRPr b="1" sz="1100">
                <a:solidFill>
                  <a:srgbClr val="48B87D"/>
                </a:solidFill>
                <a:latin typeface="Raleway"/>
                <a:ea typeface="Raleway"/>
                <a:cs typeface="Raleway"/>
                <a:sym typeface="Raleway"/>
              </a:endParaRPr>
            </a:p>
          </p:txBody>
        </p:sp>
        <p:sp>
          <p:nvSpPr>
            <p:cNvPr id="2466" name="Google Shape;2466;p179"/>
            <p:cNvSpPr/>
            <p:nvPr/>
          </p:nvSpPr>
          <p:spPr>
            <a:xfrm>
              <a:off x="2885529" y="2971293"/>
              <a:ext cx="1475700" cy="945600"/>
            </a:xfrm>
            <a:prstGeom prst="roundRect">
              <a:avLst>
                <a:gd fmla="val 4485" name="adj"/>
              </a:avLst>
            </a:prstGeom>
            <a:solidFill>
              <a:srgbClr val="48B87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Raleway"/>
                <a:ea typeface="Raleway"/>
                <a:cs typeface="Raleway"/>
                <a:sym typeface="Raleway"/>
              </a:endParaRPr>
            </a:p>
            <a:p>
              <a:pPr indent="0" lvl="0" marL="0" rtl="0" algn="l">
                <a:spcBef>
                  <a:spcPts val="0"/>
                </a:spcBef>
                <a:spcAft>
                  <a:spcPts val="0"/>
                </a:spcAft>
                <a:buNone/>
              </a:pPr>
              <a:r>
                <a:t/>
              </a:r>
              <a:endParaRPr>
                <a:latin typeface="Raleway"/>
                <a:ea typeface="Raleway"/>
                <a:cs typeface="Raleway"/>
                <a:sym typeface="Raleway"/>
              </a:endParaRPr>
            </a:p>
            <a:p>
              <a:pPr indent="0" lvl="0" marL="0" rtl="0" algn="l">
                <a:spcBef>
                  <a:spcPts val="0"/>
                </a:spcBef>
                <a:spcAft>
                  <a:spcPts val="0"/>
                </a:spcAft>
                <a:buNone/>
              </a:pPr>
              <a:r>
                <a:t/>
              </a:r>
              <a:endParaRPr>
                <a:latin typeface="Raleway"/>
                <a:ea typeface="Raleway"/>
                <a:cs typeface="Raleway"/>
                <a:sym typeface="Raleway"/>
              </a:endParaRPr>
            </a:p>
            <a:p>
              <a:pPr indent="0" lvl="0" marL="0" rtl="0" algn="l">
                <a:spcBef>
                  <a:spcPts val="0"/>
                </a:spcBef>
                <a:spcAft>
                  <a:spcPts val="0"/>
                </a:spcAft>
                <a:buNone/>
              </a:pPr>
              <a:r>
                <a:t/>
              </a:r>
              <a:endParaRPr>
                <a:latin typeface="Raleway"/>
                <a:ea typeface="Raleway"/>
                <a:cs typeface="Raleway"/>
                <a:sym typeface="Raleway"/>
              </a:endParaRPr>
            </a:p>
            <a:p>
              <a:pPr indent="0" lvl="0" marL="0" rtl="0" algn="l">
                <a:spcBef>
                  <a:spcPts val="0"/>
                </a:spcBef>
                <a:spcAft>
                  <a:spcPts val="0"/>
                </a:spcAft>
                <a:buNone/>
              </a:pPr>
              <a:r>
                <a:t/>
              </a:r>
              <a:endParaRPr>
                <a:latin typeface="Raleway"/>
                <a:ea typeface="Raleway"/>
                <a:cs typeface="Raleway"/>
                <a:sym typeface="Raleway"/>
              </a:endParaRPr>
            </a:p>
            <a:p>
              <a:pPr indent="0" lvl="0" marL="0" rtl="0" algn="l">
                <a:spcBef>
                  <a:spcPts val="0"/>
                </a:spcBef>
                <a:spcAft>
                  <a:spcPts val="0"/>
                </a:spcAft>
                <a:buNone/>
              </a:pPr>
              <a:r>
                <a:t/>
              </a:r>
              <a:endParaRPr>
                <a:latin typeface="Raleway"/>
                <a:ea typeface="Raleway"/>
                <a:cs typeface="Raleway"/>
                <a:sym typeface="Raleway"/>
              </a:endParaRPr>
            </a:p>
            <a:p>
              <a:pPr indent="0" lvl="0" marL="0" rtl="0" algn="l">
                <a:spcBef>
                  <a:spcPts val="0"/>
                </a:spcBef>
                <a:spcAft>
                  <a:spcPts val="0"/>
                </a:spcAft>
                <a:buNone/>
              </a:pPr>
              <a:r>
                <a:t/>
              </a:r>
              <a:endParaRPr>
                <a:latin typeface="Raleway"/>
                <a:ea typeface="Raleway"/>
                <a:cs typeface="Raleway"/>
                <a:sym typeface="Raleway"/>
              </a:endParaRPr>
            </a:p>
          </p:txBody>
        </p:sp>
        <p:sp>
          <p:nvSpPr>
            <p:cNvPr id="2467" name="Google Shape;2467;p179"/>
            <p:cNvSpPr/>
            <p:nvPr/>
          </p:nvSpPr>
          <p:spPr>
            <a:xfrm>
              <a:off x="3584628" y="2912579"/>
              <a:ext cx="77400" cy="58800"/>
            </a:xfrm>
            <a:prstGeom prst="triangle">
              <a:avLst>
                <a:gd fmla="val 50000" name="adj"/>
              </a:avLst>
            </a:prstGeom>
            <a:solidFill>
              <a:srgbClr val="48B87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Raleway"/>
                <a:ea typeface="Raleway"/>
                <a:cs typeface="Raleway"/>
                <a:sym typeface="Raleway"/>
              </a:endParaRPr>
            </a:p>
          </p:txBody>
        </p:sp>
        <p:sp>
          <p:nvSpPr>
            <p:cNvPr id="2468" name="Google Shape;2468;p179"/>
            <p:cNvSpPr/>
            <p:nvPr/>
          </p:nvSpPr>
          <p:spPr>
            <a:xfrm>
              <a:off x="224885" y="1054178"/>
              <a:ext cx="1475700" cy="915300"/>
            </a:xfrm>
            <a:prstGeom prst="roundRect">
              <a:avLst>
                <a:gd fmla="val 4485" name="adj"/>
              </a:avLst>
            </a:prstGeom>
            <a:solidFill>
              <a:srgbClr val="48B87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Raleway"/>
                <a:ea typeface="Raleway"/>
                <a:cs typeface="Raleway"/>
                <a:sym typeface="Raleway"/>
              </a:endParaRPr>
            </a:p>
            <a:p>
              <a:pPr indent="0" lvl="0" marL="0" rtl="0" algn="l">
                <a:spcBef>
                  <a:spcPts val="0"/>
                </a:spcBef>
                <a:spcAft>
                  <a:spcPts val="0"/>
                </a:spcAft>
                <a:buNone/>
              </a:pPr>
              <a:r>
                <a:t/>
              </a:r>
              <a:endParaRPr>
                <a:latin typeface="Raleway"/>
                <a:ea typeface="Raleway"/>
                <a:cs typeface="Raleway"/>
                <a:sym typeface="Raleway"/>
              </a:endParaRPr>
            </a:p>
            <a:p>
              <a:pPr indent="0" lvl="0" marL="0" rtl="0" algn="l">
                <a:spcBef>
                  <a:spcPts val="0"/>
                </a:spcBef>
                <a:spcAft>
                  <a:spcPts val="0"/>
                </a:spcAft>
                <a:buNone/>
              </a:pPr>
              <a:r>
                <a:t/>
              </a:r>
              <a:endParaRPr>
                <a:latin typeface="Raleway"/>
                <a:ea typeface="Raleway"/>
                <a:cs typeface="Raleway"/>
                <a:sym typeface="Raleway"/>
              </a:endParaRPr>
            </a:p>
            <a:p>
              <a:pPr indent="0" lvl="0" marL="0" rtl="0" algn="l">
                <a:spcBef>
                  <a:spcPts val="0"/>
                </a:spcBef>
                <a:spcAft>
                  <a:spcPts val="0"/>
                </a:spcAft>
                <a:buNone/>
              </a:pPr>
              <a:r>
                <a:t/>
              </a:r>
              <a:endParaRPr>
                <a:latin typeface="Raleway"/>
                <a:ea typeface="Raleway"/>
                <a:cs typeface="Raleway"/>
                <a:sym typeface="Raleway"/>
              </a:endParaRPr>
            </a:p>
            <a:p>
              <a:pPr indent="0" lvl="0" marL="0" rtl="0" algn="l">
                <a:spcBef>
                  <a:spcPts val="0"/>
                </a:spcBef>
                <a:spcAft>
                  <a:spcPts val="0"/>
                </a:spcAft>
                <a:buNone/>
              </a:pPr>
              <a:r>
                <a:t/>
              </a:r>
              <a:endParaRPr>
                <a:latin typeface="Raleway"/>
                <a:ea typeface="Raleway"/>
                <a:cs typeface="Raleway"/>
                <a:sym typeface="Raleway"/>
              </a:endParaRPr>
            </a:p>
            <a:p>
              <a:pPr indent="0" lvl="0" marL="0" rtl="0" algn="l">
                <a:spcBef>
                  <a:spcPts val="0"/>
                </a:spcBef>
                <a:spcAft>
                  <a:spcPts val="0"/>
                </a:spcAft>
                <a:buNone/>
              </a:pPr>
              <a:r>
                <a:t/>
              </a:r>
              <a:endParaRPr>
                <a:latin typeface="Raleway"/>
                <a:ea typeface="Raleway"/>
                <a:cs typeface="Raleway"/>
                <a:sym typeface="Raleway"/>
              </a:endParaRPr>
            </a:p>
            <a:p>
              <a:pPr indent="0" lvl="0" marL="0" rtl="0" algn="l">
                <a:spcBef>
                  <a:spcPts val="0"/>
                </a:spcBef>
                <a:spcAft>
                  <a:spcPts val="0"/>
                </a:spcAft>
                <a:buNone/>
              </a:pPr>
              <a:r>
                <a:t/>
              </a:r>
              <a:endParaRPr>
                <a:latin typeface="Raleway"/>
                <a:ea typeface="Raleway"/>
                <a:cs typeface="Raleway"/>
                <a:sym typeface="Raleway"/>
              </a:endParaRPr>
            </a:p>
          </p:txBody>
        </p:sp>
        <p:sp>
          <p:nvSpPr>
            <p:cNvPr id="2469" name="Google Shape;2469;p179"/>
            <p:cNvSpPr txBox="1"/>
            <p:nvPr/>
          </p:nvSpPr>
          <p:spPr>
            <a:xfrm>
              <a:off x="224999" y="1947300"/>
              <a:ext cx="1475700" cy="2409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1600"/>
                </a:spcAft>
                <a:buNone/>
              </a:pPr>
              <a:r>
                <a:rPr b="1" lang="en" sz="1100">
                  <a:solidFill>
                    <a:srgbClr val="48B87D"/>
                  </a:solidFill>
                  <a:latin typeface="Raleway"/>
                  <a:ea typeface="Raleway"/>
                  <a:cs typeface="Raleway"/>
                  <a:sym typeface="Raleway"/>
                </a:rPr>
                <a:t>Week 1-2</a:t>
              </a:r>
              <a:endParaRPr b="1" sz="1100">
                <a:solidFill>
                  <a:srgbClr val="48B87D"/>
                </a:solidFill>
                <a:latin typeface="Raleway"/>
                <a:ea typeface="Raleway"/>
                <a:cs typeface="Raleway"/>
                <a:sym typeface="Raleway"/>
              </a:endParaRPr>
            </a:p>
          </p:txBody>
        </p:sp>
        <p:sp>
          <p:nvSpPr>
            <p:cNvPr id="2470" name="Google Shape;2470;p179"/>
            <p:cNvSpPr/>
            <p:nvPr/>
          </p:nvSpPr>
          <p:spPr>
            <a:xfrm rot="10800000">
              <a:off x="924062" y="1965793"/>
              <a:ext cx="77400" cy="58800"/>
            </a:xfrm>
            <a:prstGeom prst="triangle">
              <a:avLst>
                <a:gd fmla="val 50000" name="adj"/>
              </a:avLst>
            </a:prstGeom>
            <a:solidFill>
              <a:srgbClr val="48B87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48B87D"/>
                </a:solidFill>
                <a:latin typeface="Raleway"/>
                <a:ea typeface="Raleway"/>
                <a:cs typeface="Raleway"/>
                <a:sym typeface="Raleway"/>
              </a:endParaRPr>
            </a:p>
          </p:txBody>
        </p:sp>
        <p:sp>
          <p:nvSpPr>
            <p:cNvPr id="2471" name="Google Shape;2471;p179"/>
            <p:cNvSpPr txBox="1"/>
            <p:nvPr/>
          </p:nvSpPr>
          <p:spPr>
            <a:xfrm>
              <a:off x="224885" y="1055675"/>
              <a:ext cx="1475700" cy="8775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0"/>
                </a:spcAft>
                <a:buNone/>
              </a:pPr>
              <a:r>
                <a:rPr b="1" lang="en" sz="1000">
                  <a:solidFill>
                    <a:srgbClr val="FFFFFF"/>
                  </a:solidFill>
                  <a:latin typeface="Raleway"/>
                  <a:ea typeface="Raleway"/>
                  <a:cs typeface="Raleway"/>
                  <a:sym typeface="Raleway"/>
                </a:rPr>
                <a:t>Welcome to Open Life Science!</a:t>
              </a:r>
              <a:endParaRPr b="1" sz="1000">
                <a:solidFill>
                  <a:srgbClr val="FFFFFF"/>
                </a:solidFill>
                <a:latin typeface="Raleway"/>
                <a:ea typeface="Raleway"/>
                <a:cs typeface="Raleway"/>
                <a:sym typeface="Raleway"/>
              </a:endParaRPr>
            </a:p>
            <a:p>
              <a:pPr indent="0" lvl="0" marL="0" rtl="0" algn="ctr">
                <a:lnSpc>
                  <a:spcPct val="115000"/>
                </a:lnSpc>
                <a:spcBef>
                  <a:spcPts val="500"/>
                </a:spcBef>
                <a:spcAft>
                  <a:spcPts val="0"/>
                </a:spcAft>
                <a:buNone/>
              </a:pPr>
              <a:r>
                <a:rPr lang="en" sz="700">
                  <a:solidFill>
                    <a:srgbClr val="FFFFFF"/>
                  </a:solidFill>
                  <a:latin typeface="Raleway"/>
                  <a:ea typeface="Raleway"/>
                  <a:cs typeface="Raleway"/>
                  <a:sym typeface="Raleway"/>
                </a:rPr>
                <a:t>Meet cohort, share project vision, an introduction to working openly (open canvas)</a:t>
              </a:r>
              <a:endParaRPr sz="700">
                <a:solidFill>
                  <a:srgbClr val="FFFFFF"/>
                </a:solidFill>
                <a:latin typeface="Raleway"/>
                <a:ea typeface="Raleway"/>
                <a:cs typeface="Raleway"/>
                <a:sym typeface="Raleway"/>
              </a:endParaRPr>
            </a:p>
          </p:txBody>
        </p:sp>
        <p:sp>
          <p:nvSpPr>
            <p:cNvPr id="2472" name="Google Shape;2472;p179"/>
            <p:cNvSpPr/>
            <p:nvPr/>
          </p:nvSpPr>
          <p:spPr>
            <a:xfrm rot="-1806824">
              <a:off x="890913" y="2278208"/>
              <a:ext cx="138723" cy="139578"/>
            </a:xfrm>
            <a:prstGeom prst="ellipse">
              <a:avLst/>
            </a:prstGeom>
            <a:solidFill>
              <a:srgbClr val="FFFFFF"/>
            </a:solidFill>
            <a:ln cap="flat" cmpd="sng" w="38100">
              <a:solidFill>
                <a:srgbClr val="48B87D"/>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Raleway"/>
                <a:ea typeface="Raleway"/>
                <a:cs typeface="Raleway"/>
                <a:sym typeface="Raleway"/>
              </a:endParaRPr>
            </a:p>
          </p:txBody>
        </p:sp>
        <p:sp>
          <p:nvSpPr>
            <p:cNvPr id="2473" name="Google Shape;2473;p179"/>
            <p:cNvSpPr/>
            <p:nvPr/>
          </p:nvSpPr>
          <p:spPr>
            <a:xfrm rot="-1806824">
              <a:off x="2655962" y="2278208"/>
              <a:ext cx="138723" cy="139578"/>
            </a:xfrm>
            <a:prstGeom prst="ellipse">
              <a:avLst/>
            </a:prstGeom>
            <a:solidFill>
              <a:srgbClr val="FFFFFF"/>
            </a:solidFill>
            <a:ln cap="flat" cmpd="sng" w="38100">
              <a:solidFill>
                <a:srgbClr val="48B87D"/>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Raleway"/>
                <a:ea typeface="Raleway"/>
                <a:cs typeface="Raleway"/>
                <a:sym typeface="Raleway"/>
              </a:endParaRPr>
            </a:p>
          </p:txBody>
        </p:sp>
        <p:sp>
          <p:nvSpPr>
            <p:cNvPr id="2474" name="Google Shape;2474;p179"/>
            <p:cNvSpPr txBox="1"/>
            <p:nvPr/>
          </p:nvSpPr>
          <p:spPr>
            <a:xfrm>
              <a:off x="1987426" y="1947300"/>
              <a:ext cx="1475700" cy="2409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1600"/>
                </a:spcAft>
                <a:buNone/>
              </a:pPr>
              <a:r>
                <a:rPr b="1" lang="en" sz="1100">
                  <a:solidFill>
                    <a:srgbClr val="48B87D"/>
                  </a:solidFill>
                  <a:latin typeface="Raleway"/>
                  <a:ea typeface="Raleway"/>
                  <a:cs typeface="Raleway"/>
                  <a:sym typeface="Raleway"/>
                </a:rPr>
                <a:t>Week 6-7</a:t>
              </a:r>
              <a:endParaRPr b="1" sz="1100">
                <a:solidFill>
                  <a:srgbClr val="48B87D"/>
                </a:solidFill>
                <a:latin typeface="Raleway"/>
                <a:ea typeface="Raleway"/>
                <a:cs typeface="Raleway"/>
                <a:sym typeface="Raleway"/>
              </a:endParaRPr>
            </a:p>
          </p:txBody>
        </p:sp>
        <p:sp>
          <p:nvSpPr>
            <p:cNvPr id="2475" name="Google Shape;2475;p179"/>
            <p:cNvSpPr/>
            <p:nvPr/>
          </p:nvSpPr>
          <p:spPr>
            <a:xfrm>
              <a:off x="1987502" y="1053150"/>
              <a:ext cx="1475700" cy="916200"/>
            </a:xfrm>
            <a:prstGeom prst="roundRect">
              <a:avLst>
                <a:gd fmla="val 4485" name="adj"/>
              </a:avLst>
            </a:prstGeom>
            <a:solidFill>
              <a:srgbClr val="48B87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Raleway"/>
                <a:ea typeface="Raleway"/>
                <a:cs typeface="Raleway"/>
                <a:sym typeface="Raleway"/>
              </a:endParaRPr>
            </a:p>
            <a:p>
              <a:pPr indent="0" lvl="0" marL="0" rtl="0" algn="l">
                <a:spcBef>
                  <a:spcPts val="0"/>
                </a:spcBef>
                <a:spcAft>
                  <a:spcPts val="0"/>
                </a:spcAft>
                <a:buNone/>
              </a:pPr>
              <a:r>
                <a:t/>
              </a:r>
              <a:endParaRPr>
                <a:latin typeface="Raleway"/>
                <a:ea typeface="Raleway"/>
                <a:cs typeface="Raleway"/>
                <a:sym typeface="Raleway"/>
              </a:endParaRPr>
            </a:p>
            <a:p>
              <a:pPr indent="0" lvl="0" marL="0" rtl="0" algn="l">
                <a:spcBef>
                  <a:spcPts val="0"/>
                </a:spcBef>
                <a:spcAft>
                  <a:spcPts val="0"/>
                </a:spcAft>
                <a:buNone/>
              </a:pPr>
              <a:r>
                <a:t/>
              </a:r>
              <a:endParaRPr>
                <a:latin typeface="Raleway"/>
                <a:ea typeface="Raleway"/>
                <a:cs typeface="Raleway"/>
                <a:sym typeface="Raleway"/>
              </a:endParaRPr>
            </a:p>
            <a:p>
              <a:pPr indent="0" lvl="0" marL="0" rtl="0" algn="l">
                <a:spcBef>
                  <a:spcPts val="0"/>
                </a:spcBef>
                <a:spcAft>
                  <a:spcPts val="0"/>
                </a:spcAft>
                <a:buNone/>
              </a:pPr>
              <a:r>
                <a:t/>
              </a:r>
              <a:endParaRPr>
                <a:latin typeface="Raleway"/>
                <a:ea typeface="Raleway"/>
                <a:cs typeface="Raleway"/>
                <a:sym typeface="Raleway"/>
              </a:endParaRPr>
            </a:p>
            <a:p>
              <a:pPr indent="0" lvl="0" marL="0" rtl="0" algn="l">
                <a:spcBef>
                  <a:spcPts val="0"/>
                </a:spcBef>
                <a:spcAft>
                  <a:spcPts val="0"/>
                </a:spcAft>
                <a:buNone/>
              </a:pPr>
              <a:r>
                <a:t/>
              </a:r>
              <a:endParaRPr>
                <a:latin typeface="Raleway"/>
                <a:ea typeface="Raleway"/>
                <a:cs typeface="Raleway"/>
                <a:sym typeface="Raleway"/>
              </a:endParaRPr>
            </a:p>
            <a:p>
              <a:pPr indent="0" lvl="0" marL="0" rtl="0" algn="l">
                <a:spcBef>
                  <a:spcPts val="0"/>
                </a:spcBef>
                <a:spcAft>
                  <a:spcPts val="0"/>
                </a:spcAft>
                <a:buNone/>
              </a:pPr>
              <a:r>
                <a:t/>
              </a:r>
              <a:endParaRPr>
                <a:latin typeface="Raleway"/>
                <a:ea typeface="Raleway"/>
                <a:cs typeface="Raleway"/>
                <a:sym typeface="Raleway"/>
              </a:endParaRPr>
            </a:p>
            <a:p>
              <a:pPr indent="0" lvl="0" marL="0" rtl="0" algn="l">
                <a:spcBef>
                  <a:spcPts val="0"/>
                </a:spcBef>
                <a:spcAft>
                  <a:spcPts val="0"/>
                </a:spcAft>
                <a:buNone/>
              </a:pPr>
              <a:r>
                <a:t/>
              </a:r>
              <a:endParaRPr>
                <a:latin typeface="Raleway"/>
                <a:ea typeface="Raleway"/>
                <a:cs typeface="Raleway"/>
                <a:sym typeface="Raleway"/>
              </a:endParaRPr>
            </a:p>
          </p:txBody>
        </p:sp>
        <p:sp>
          <p:nvSpPr>
            <p:cNvPr id="2476" name="Google Shape;2476;p179"/>
            <p:cNvSpPr/>
            <p:nvPr/>
          </p:nvSpPr>
          <p:spPr>
            <a:xfrm rot="10800000">
              <a:off x="2686676" y="1965793"/>
              <a:ext cx="77400" cy="58800"/>
            </a:xfrm>
            <a:prstGeom prst="triangle">
              <a:avLst>
                <a:gd fmla="val 50000" name="adj"/>
              </a:avLst>
            </a:prstGeom>
            <a:solidFill>
              <a:srgbClr val="48B87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Raleway"/>
                <a:ea typeface="Raleway"/>
                <a:cs typeface="Raleway"/>
                <a:sym typeface="Raleway"/>
              </a:endParaRPr>
            </a:p>
          </p:txBody>
        </p:sp>
        <p:sp>
          <p:nvSpPr>
            <p:cNvPr id="2477" name="Google Shape;2477;p179"/>
            <p:cNvSpPr txBox="1"/>
            <p:nvPr/>
          </p:nvSpPr>
          <p:spPr>
            <a:xfrm>
              <a:off x="1987425" y="1053150"/>
              <a:ext cx="1437600" cy="879900"/>
            </a:xfrm>
            <a:prstGeom prst="rect">
              <a:avLst/>
            </a:prstGeom>
            <a:noFill/>
            <a:ln>
              <a:noFill/>
            </a:ln>
          </p:spPr>
          <p:txBody>
            <a:bodyPr anchorCtr="0" anchor="ctr" bIns="91425" lIns="91425" spcFirstLastPara="1" rIns="91425" wrap="square" tIns="91425">
              <a:noAutofit/>
            </a:bodyPr>
            <a:lstStyle/>
            <a:p>
              <a:pPr indent="0" lvl="0" marL="0" rtl="0" algn="ctr">
                <a:lnSpc>
                  <a:spcPct val="115000"/>
                </a:lnSpc>
                <a:spcBef>
                  <a:spcPts val="0"/>
                </a:spcBef>
                <a:spcAft>
                  <a:spcPts val="0"/>
                </a:spcAft>
                <a:buNone/>
              </a:pPr>
              <a:r>
                <a:rPr b="1" lang="en" sz="1000">
                  <a:solidFill>
                    <a:srgbClr val="FFFFFF"/>
                  </a:solidFill>
                  <a:latin typeface="Raleway"/>
                  <a:ea typeface="Raleway"/>
                  <a:cs typeface="Raleway"/>
                  <a:sym typeface="Raleway"/>
                </a:rPr>
                <a:t>Open Science I: </a:t>
              </a:r>
              <a:br>
                <a:rPr b="1" lang="en" sz="1000">
                  <a:solidFill>
                    <a:srgbClr val="FFFFFF"/>
                  </a:solidFill>
                  <a:latin typeface="Raleway"/>
                  <a:ea typeface="Raleway"/>
                  <a:cs typeface="Raleway"/>
                  <a:sym typeface="Raleway"/>
                </a:rPr>
              </a:br>
              <a:r>
                <a:rPr b="1" lang="en" sz="950">
                  <a:solidFill>
                    <a:srgbClr val="FFFFFF"/>
                  </a:solidFill>
                  <a:latin typeface="Raleway"/>
                  <a:ea typeface="Raleway"/>
                  <a:cs typeface="Raleway"/>
                  <a:sym typeface="Raleway"/>
                </a:rPr>
                <a:t>Project Development</a:t>
              </a:r>
              <a:endParaRPr b="1" sz="950">
                <a:solidFill>
                  <a:srgbClr val="FFFFFF"/>
                </a:solidFill>
                <a:latin typeface="Raleway"/>
                <a:ea typeface="Raleway"/>
                <a:cs typeface="Raleway"/>
                <a:sym typeface="Raleway"/>
              </a:endParaRPr>
            </a:p>
            <a:p>
              <a:pPr indent="0" lvl="0" marL="0" rtl="0" algn="ctr">
                <a:lnSpc>
                  <a:spcPct val="115000"/>
                </a:lnSpc>
                <a:spcBef>
                  <a:spcPts val="500"/>
                </a:spcBef>
                <a:spcAft>
                  <a:spcPts val="0"/>
                </a:spcAft>
                <a:buNone/>
              </a:pPr>
              <a:r>
                <a:rPr lang="en" sz="700">
                  <a:solidFill>
                    <a:srgbClr val="FFFFFF"/>
                  </a:solidFill>
                  <a:latin typeface="Raleway"/>
                  <a:ea typeface="Raleway"/>
                  <a:cs typeface="Raleway"/>
                  <a:sym typeface="Raleway"/>
                </a:rPr>
                <a:t>Iterative and agile project management; Open-source software, hardware and data</a:t>
              </a:r>
              <a:endParaRPr sz="700">
                <a:solidFill>
                  <a:srgbClr val="FFFFFF"/>
                </a:solidFill>
                <a:latin typeface="Raleway"/>
                <a:ea typeface="Raleway"/>
                <a:cs typeface="Raleway"/>
                <a:sym typeface="Raleway"/>
              </a:endParaRPr>
            </a:p>
          </p:txBody>
        </p:sp>
        <p:sp>
          <p:nvSpPr>
            <p:cNvPr id="2478" name="Google Shape;2478;p179"/>
            <p:cNvSpPr/>
            <p:nvPr/>
          </p:nvSpPr>
          <p:spPr>
            <a:xfrm rot="-1806824">
              <a:off x="4437957" y="2278214"/>
              <a:ext cx="138723" cy="139317"/>
            </a:xfrm>
            <a:prstGeom prst="ellipse">
              <a:avLst/>
            </a:prstGeom>
            <a:solidFill>
              <a:srgbClr val="FFFFFF"/>
            </a:solidFill>
            <a:ln cap="flat" cmpd="sng" w="38100">
              <a:solidFill>
                <a:srgbClr val="85858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Raleway"/>
                <a:ea typeface="Raleway"/>
                <a:cs typeface="Raleway"/>
                <a:sym typeface="Raleway"/>
              </a:endParaRPr>
            </a:p>
          </p:txBody>
        </p:sp>
        <p:sp>
          <p:nvSpPr>
            <p:cNvPr id="2479" name="Google Shape;2479;p179"/>
            <p:cNvSpPr txBox="1"/>
            <p:nvPr/>
          </p:nvSpPr>
          <p:spPr>
            <a:xfrm>
              <a:off x="3769301" y="1947325"/>
              <a:ext cx="1475700" cy="2409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1600"/>
                </a:spcAft>
                <a:buNone/>
              </a:pPr>
              <a:r>
                <a:rPr b="1" lang="en" sz="1100">
                  <a:solidFill>
                    <a:srgbClr val="5E5E5E"/>
                  </a:solidFill>
                  <a:latin typeface="Raleway"/>
                  <a:ea typeface="Raleway"/>
                  <a:cs typeface="Raleway"/>
                  <a:sym typeface="Raleway"/>
                </a:rPr>
                <a:t>Week 9</a:t>
              </a:r>
              <a:endParaRPr b="1" sz="1100">
                <a:solidFill>
                  <a:srgbClr val="5E5E5E"/>
                </a:solidFill>
                <a:latin typeface="Raleway"/>
                <a:ea typeface="Raleway"/>
                <a:cs typeface="Raleway"/>
                <a:sym typeface="Raleway"/>
              </a:endParaRPr>
            </a:p>
          </p:txBody>
        </p:sp>
        <p:sp>
          <p:nvSpPr>
            <p:cNvPr id="2480" name="Google Shape;2480;p179"/>
            <p:cNvSpPr/>
            <p:nvPr/>
          </p:nvSpPr>
          <p:spPr>
            <a:xfrm>
              <a:off x="3769204" y="1054316"/>
              <a:ext cx="1475700" cy="915600"/>
            </a:xfrm>
            <a:prstGeom prst="roundRect">
              <a:avLst>
                <a:gd fmla="val 4485" name="adj"/>
              </a:avLst>
            </a:prstGeom>
            <a:solidFill>
              <a:srgbClr val="D9D9D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Raleway"/>
                <a:ea typeface="Raleway"/>
                <a:cs typeface="Raleway"/>
                <a:sym typeface="Raleway"/>
              </a:endParaRPr>
            </a:p>
            <a:p>
              <a:pPr indent="0" lvl="0" marL="0" rtl="0" algn="l">
                <a:spcBef>
                  <a:spcPts val="0"/>
                </a:spcBef>
                <a:spcAft>
                  <a:spcPts val="0"/>
                </a:spcAft>
                <a:buNone/>
              </a:pPr>
              <a:r>
                <a:t/>
              </a:r>
              <a:endParaRPr>
                <a:latin typeface="Raleway"/>
                <a:ea typeface="Raleway"/>
                <a:cs typeface="Raleway"/>
                <a:sym typeface="Raleway"/>
              </a:endParaRPr>
            </a:p>
            <a:p>
              <a:pPr indent="0" lvl="0" marL="0" rtl="0" algn="l">
                <a:spcBef>
                  <a:spcPts val="0"/>
                </a:spcBef>
                <a:spcAft>
                  <a:spcPts val="0"/>
                </a:spcAft>
                <a:buNone/>
              </a:pPr>
              <a:r>
                <a:t/>
              </a:r>
              <a:endParaRPr>
                <a:latin typeface="Raleway"/>
                <a:ea typeface="Raleway"/>
                <a:cs typeface="Raleway"/>
                <a:sym typeface="Raleway"/>
              </a:endParaRPr>
            </a:p>
            <a:p>
              <a:pPr indent="0" lvl="0" marL="0" rtl="0" algn="l">
                <a:spcBef>
                  <a:spcPts val="0"/>
                </a:spcBef>
                <a:spcAft>
                  <a:spcPts val="0"/>
                </a:spcAft>
                <a:buNone/>
              </a:pPr>
              <a:r>
                <a:t/>
              </a:r>
              <a:endParaRPr>
                <a:latin typeface="Raleway"/>
                <a:ea typeface="Raleway"/>
                <a:cs typeface="Raleway"/>
                <a:sym typeface="Raleway"/>
              </a:endParaRPr>
            </a:p>
            <a:p>
              <a:pPr indent="0" lvl="0" marL="0" rtl="0" algn="l">
                <a:spcBef>
                  <a:spcPts val="0"/>
                </a:spcBef>
                <a:spcAft>
                  <a:spcPts val="0"/>
                </a:spcAft>
                <a:buNone/>
              </a:pPr>
              <a:r>
                <a:t/>
              </a:r>
              <a:endParaRPr>
                <a:latin typeface="Raleway"/>
                <a:ea typeface="Raleway"/>
                <a:cs typeface="Raleway"/>
                <a:sym typeface="Raleway"/>
              </a:endParaRPr>
            </a:p>
            <a:p>
              <a:pPr indent="0" lvl="0" marL="0" rtl="0" algn="l">
                <a:spcBef>
                  <a:spcPts val="0"/>
                </a:spcBef>
                <a:spcAft>
                  <a:spcPts val="0"/>
                </a:spcAft>
                <a:buNone/>
              </a:pPr>
              <a:r>
                <a:t/>
              </a:r>
              <a:endParaRPr>
                <a:latin typeface="Raleway"/>
                <a:ea typeface="Raleway"/>
                <a:cs typeface="Raleway"/>
                <a:sym typeface="Raleway"/>
              </a:endParaRPr>
            </a:p>
            <a:p>
              <a:pPr indent="0" lvl="0" marL="0" rtl="0" algn="l">
                <a:spcBef>
                  <a:spcPts val="0"/>
                </a:spcBef>
                <a:spcAft>
                  <a:spcPts val="0"/>
                </a:spcAft>
                <a:buNone/>
              </a:pPr>
              <a:r>
                <a:t/>
              </a:r>
              <a:endParaRPr>
                <a:latin typeface="Raleway"/>
                <a:ea typeface="Raleway"/>
                <a:cs typeface="Raleway"/>
                <a:sym typeface="Raleway"/>
              </a:endParaRPr>
            </a:p>
          </p:txBody>
        </p:sp>
        <p:sp>
          <p:nvSpPr>
            <p:cNvPr id="2481" name="Google Shape;2481;p179"/>
            <p:cNvSpPr/>
            <p:nvPr/>
          </p:nvSpPr>
          <p:spPr>
            <a:xfrm rot="10800000">
              <a:off x="4468433" y="1965815"/>
              <a:ext cx="77400" cy="58800"/>
            </a:xfrm>
            <a:prstGeom prst="triangle">
              <a:avLst>
                <a:gd fmla="val 50000" name="adj"/>
              </a:avLst>
            </a:prstGeom>
            <a:solidFill>
              <a:srgbClr val="D9D9D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Raleway"/>
                <a:ea typeface="Raleway"/>
                <a:cs typeface="Raleway"/>
                <a:sym typeface="Raleway"/>
              </a:endParaRPr>
            </a:p>
          </p:txBody>
        </p:sp>
        <p:sp>
          <p:nvSpPr>
            <p:cNvPr id="2482" name="Google Shape;2482;p179"/>
            <p:cNvSpPr txBox="1"/>
            <p:nvPr/>
          </p:nvSpPr>
          <p:spPr>
            <a:xfrm>
              <a:off x="5605657" y="666084"/>
              <a:ext cx="1399500" cy="880200"/>
            </a:xfrm>
            <a:prstGeom prst="rect">
              <a:avLst/>
            </a:prstGeom>
            <a:noFill/>
            <a:ln>
              <a:noFill/>
            </a:ln>
          </p:spPr>
          <p:txBody>
            <a:bodyPr anchorCtr="0" anchor="ctr" bIns="91425" lIns="91425" spcFirstLastPara="1" rIns="91425" wrap="square" tIns="91425">
              <a:noAutofit/>
            </a:bodyPr>
            <a:lstStyle/>
            <a:p>
              <a:pPr indent="0" lvl="0" marL="0" rtl="0" algn="ctr">
                <a:lnSpc>
                  <a:spcPct val="115000"/>
                </a:lnSpc>
                <a:spcBef>
                  <a:spcPts val="0"/>
                </a:spcBef>
                <a:spcAft>
                  <a:spcPts val="0"/>
                </a:spcAft>
                <a:buNone/>
              </a:pPr>
              <a:r>
                <a:t/>
              </a:r>
              <a:endParaRPr sz="700">
                <a:solidFill>
                  <a:srgbClr val="5E5E5E"/>
                </a:solidFill>
                <a:latin typeface="Raleway"/>
                <a:ea typeface="Raleway"/>
                <a:cs typeface="Raleway"/>
                <a:sym typeface="Raleway"/>
              </a:endParaRPr>
            </a:p>
          </p:txBody>
        </p:sp>
        <p:sp>
          <p:nvSpPr>
            <p:cNvPr id="2483" name="Google Shape;2483;p179"/>
            <p:cNvSpPr/>
            <p:nvPr/>
          </p:nvSpPr>
          <p:spPr>
            <a:xfrm rot="-1806824">
              <a:off x="5320381" y="2534782"/>
              <a:ext cx="138723" cy="139578"/>
            </a:xfrm>
            <a:prstGeom prst="ellipse">
              <a:avLst/>
            </a:prstGeom>
            <a:solidFill>
              <a:srgbClr val="FFFFFF"/>
            </a:solidFill>
            <a:ln cap="flat" cmpd="sng" w="38100">
              <a:solidFill>
                <a:srgbClr val="85858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Raleway"/>
                <a:ea typeface="Raleway"/>
                <a:cs typeface="Raleway"/>
                <a:sym typeface="Raleway"/>
              </a:endParaRPr>
            </a:p>
          </p:txBody>
        </p:sp>
        <p:sp>
          <p:nvSpPr>
            <p:cNvPr id="2484" name="Google Shape;2484;p179"/>
            <p:cNvSpPr txBox="1"/>
            <p:nvPr/>
          </p:nvSpPr>
          <p:spPr>
            <a:xfrm>
              <a:off x="4633787" y="2646463"/>
              <a:ext cx="1475700" cy="2409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1600"/>
                </a:spcAft>
                <a:buNone/>
              </a:pPr>
              <a:r>
                <a:rPr b="1" lang="en" sz="1100">
                  <a:solidFill>
                    <a:srgbClr val="5E5E5E"/>
                  </a:solidFill>
                  <a:latin typeface="Raleway"/>
                  <a:ea typeface="Raleway"/>
                  <a:cs typeface="Raleway"/>
                  <a:sym typeface="Raleway"/>
                </a:rPr>
                <a:t>Week 10-11</a:t>
              </a:r>
              <a:endParaRPr b="1" sz="1100">
                <a:solidFill>
                  <a:srgbClr val="5E5E5E"/>
                </a:solidFill>
                <a:latin typeface="Raleway"/>
                <a:ea typeface="Raleway"/>
                <a:cs typeface="Raleway"/>
                <a:sym typeface="Raleway"/>
              </a:endParaRPr>
            </a:p>
          </p:txBody>
        </p:sp>
        <p:sp>
          <p:nvSpPr>
            <p:cNvPr id="2485" name="Google Shape;2485;p179"/>
            <p:cNvSpPr/>
            <p:nvPr/>
          </p:nvSpPr>
          <p:spPr>
            <a:xfrm>
              <a:off x="4651906" y="2968955"/>
              <a:ext cx="1475700" cy="945600"/>
            </a:xfrm>
            <a:prstGeom prst="roundRect">
              <a:avLst>
                <a:gd fmla="val 4485" name="adj"/>
              </a:avLst>
            </a:prstGeom>
            <a:solidFill>
              <a:srgbClr val="D9D9D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Raleway"/>
                <a:ea typeface="Raleway"/>
                <a:cs typeface="Raleway"/>
                <a:sym typeface="Raleway"/>
              </a:endParaRPr>
            </a:p>
            <a:p>
              <a:pPr indent="0" lvl="0" marL="0" rtl="0" algn="l">
                <a:spcBef>
                  <a:spcPts val="0"/>
                </a:spcBef>
                <a:spcAft>
                  <a:spcPts val="0"/>
                </a:spcAft>
                <a:buNone/>
              </a:pPr>
              <a:r>
                <a:t/>
              </a:r>
              <a:endParaRPr>
                <a:latin typeface="Raleway"/>
                <a:ea typeface="Raleway"/>
                <a:cs typeface="Raleway"/>
                <a:sym typeface="Raleway"/>
              </a:endParaRPr>
            </a:p>
            <a:p>
              <a:pPr indent="0" lvl="0" marL="0" rtl="0" algn="l">
                <a:spcBef>
                  <a:spcPts val="0"/>
                </a:spcBef>
                <a:spcAft>
                  <a:spcPts val="0"/>
                </a:spcAft>
                <a:buNone/>
              </a:pPr>
              <a:r>
                <a:t/>
              </a:r>
              <a:endParaRPr>
                <a:latin typeface="Raleway"/>
                <a:ea typeface="Raleway"/>
                <a:cs typeface="Raleway"/>
                <a:sym typeface="Raleway"/>
              </a:endParaRPr>
            </a:p>
            <a:p>
              <a:pPr indent="0" lvl="0" marL="0" rtl="0" algn="l">
                <a:spcBef>
                  <a:spcPts val="0"/>
                </a:spcBef>
                <a:spcAft>
                  <a:spcPts val="0"/>
                </a:spcAft>
                <a:buNone/>
              </a:pPr>
              <a:r>
                <a:t/>
              </a:r>
              <a:endParaRPr>
                <a:latin typeface="Raleway"/>
                <a:ea typeface="Raleway"/>
                <a:cs typeface="Raleway"/>
                <a:sym typeface="Raleway"/>
              </a:endParaRPr>
            </a:p>
            <a:p>
              <a:pPr indent="0" lvl="0" marL="0" rtl="0" algn="l">
                <a:spcBef>
                  <a:spcPts val="0"/>
                </a:spcBef>
                <a:spcAft>
                  <a:spcPts val="0"/>
                </a:spcAft>
                <a:buNone/>
              </a:pPr>
              <a:r>
                <a:t/>
              </a:r>
              <a:endParaRPr>
                <a:latin typeface="Raleway"/>
                <a:ea typeface="Raleway"/>
                <a:cs typeface="Raleway"/>
                <a:sym typeface="Raleway"/>
              </a:endParaRPr>
            </a:p>
            <a:p>
              <a:pPr indent="0" lvl="0" marL="0" rtl="0" algn="l">
                <a:spcBef>
                  <a:spcPts val="0"/>
                </a:spcBef>
                <a:spcAft>
                  <a:spcPts val="0"/>
                </a:spcAft>
                <a:buNone/>
              </a:pPr>
              <a:r>
                <a:t/>
              </a:r>
              <a:endParaRPr>
                <a:latin typeface="Raleway"/>
                <a:ea typeface="Raleway"/>
                <a:cs typeface="Raleway"/>
                <a:sym typeface="Raleway"/>
              </a:endParaRPr>
            </a:p>
            <a:p>
              <a:pPr indent="0" lvl="0" marL="0" rtl="0" algn="l">
                <a:spcBef>
                  <a:spcPts val="0"/>
                </a:spcBef>
                <a:spcAft>
                  <a:spcPts val="0"/>
                </a:spcAft>
                <a:buNone/>
              </a:pPr>
              <a:r>
                <a:t/>
              </a:r>
              <a:endParaRPr>
                <a:latin typeface="Raleway"/>
                <a:ea typeface="Raleway"/>
                <a:cs typeface="Raleway"/>
                <a:sym typeface="Raleway"/>
              </a:endParaRPr>
            </a:p>
          </p:txBody>
        </p:sp>
        <p:sp>
          <p:nvSpPr>
            <p:cNvPr id="2486" name="Google Shape;2486;p179"/>
            <p:cNvSpPr/>
            <p:nvPr/>
          </p:nvSpPr>
          <p:spPr>
            <a:xfrm>
              <a:off x="5350973" y="2912546"/>
              <a:ext cx="77400" cy="58800"/>
            </a:xfrm>
            <a:prstGeom prst="triangle">
              <a:avLst>
                <a:gd fmla="val 50000" name="adj"/>
              </a:avLst>
            </a:prstGeom>
            <a:solidFill>
              <a:srgbClr val="D9D9D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Raleway"/>
                <a:ea typeface="Raleway"/>
                <a:cs typeface="Raleway"/>
                <a:sym typeface="Raleway"/>
              </a:endParaRPr>
            </a:p>
          </p:txBody>
        </p:sp>
        <p:sp>
          <p:nvSpPr>
            <p:cNvPr id="2487" name="Google Shape;2487;p179"/>
            <p:cNvSpPr/>
            <p:nvPr/>
          </p:nvSpPr>
          <p:spPr>
            <a:xfrm flipH="1" rot="996725">
              <a:off x="6258048" y="2432128"/>
              <a:ext cx="963306" cy="50401"/>
            </a:xfrm>
            <a:prstGeom prst="roundRect">
              <a:avLst>
                <a:gd fmla="val 50000" name="adj"/>
              </a:avLst>
            </a:prstGeom>
            <a:solidFill>
              <a:srgbClr val="D9D9D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Raleway"/>
                <a:ea typeface="Raleway"/>
                <a:cs typeface="Raleway"/>
                <a:sym typeface="Raleway"/>
              </a:endParaRPr>
            </a:p>
          </p:txBody>
        </p:sp>
        <p:sp>
          <p:nvSpPr>
            <p:cNvPr id="2488" name="Google Shape;2488;p179"/>
            <p:cNvSpPr/>
            <p:nvPr/>
          </p:nvSpPr>
          <p:spPr>
            <a:xfrm rot="-1806824">
              <a:off x="6254845" y="2278228"/>
              <a:ext cx="138723" cy="139317"/>
            </a:xfrm>
            <a:prstGeom prst="ellipse">
              <a:avLst/>
            </a:prstGeom>
            <a:solidFill>
              <a:srgbClr val="FFFFFF"/>
            </a:solidFill>
            <a:ln cap="flat" cmpd="sng" w="38100">
              <a:solidFill>
                <a:srgbClr val="85858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Raleway"/>
                <a:ea typeface="Raleway"/>
                <a:cs typeface="Raleway"/>
                <a:sym typeface="Raleway"/>
              </a:endParaRPr>
            </a:p>
          </p:txBody>
        </p:sp>
        <p:sp>
          <p:nvSpPr>
            <p:cNvPr id="2489" name="Google Shape;2489;p179"/>
            <p:cNvSpPr txBox="1"/>
            <p:nvPr/>
          </p:nvSpPr>
          <p:spPr>
            <a:xfrm>
              <a:off x="5575950" y="1948500"/>
              <a:ext cx="1475700" cy="2409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1600"/>
                </a:spcAft>
                <a:buNone/>
              </a:pPr>
              <a:r>
                <a:rPr b="1" lang="en" sz="1100">
                  <a:solidFill>
                    <a:srgbClr val="5E5E5E"/>
                  </a:solidFill>
                  <a:latin typeface="Raleway"/>
                  <a:ea typeface="Raleway"/>
                  <a:cs typeface="Raleway"/>
                  <a:sym typeface="Raleway"/>
                </a:rPr>
                <a:t>Week 12</a:t>
              </a:r>
              <a:endParaRPr b="1" sz="1100">
                <a:solidFill>
                  <a:srgbClr val="5E5E5E"/>
                </a:solidFill>
                <a:latin typeface="Raleway"/>
                <a:ea typeface="Raleway"/>
                <a:cs typeface="Raleway"/>
                <a:sym typeface="Raleway"/>
              </a:endParaRPr>
            </a:p>
          </p:txBody>
        </p:sp>
        <p:sp>
          <p:nvSpPr>
            <p:cNvPr id="2490" name="Google Shape;2490;p179"/>
            <p:cNvSpPr/>
            <p:nvPr/>
          </p:nvSpPr>
          <p:spPr>
            <a:xfrm>
              <a:off x="5575849" y="1055484"/>
              <a:ext cx="1475700" cy="915600"/>
            </a:xfrm>
            <a:prstGeom prst="roundRect">
              <a:avLst>
                <a:gd fmla="val 4485" name="adj"/>
              </a:avLst>
            </a:prstGeom>
            <a:solidFill>
              <a:srgbClr val="D9D9D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Raleway"/>
                <a:ea typeface="Raleway"/>
                <a:cs typeface="Raleway"/>
                <a:sym typeface="Raleway"/>
              </a:endParaRPr>
            </a:p>
            <a:p>
              <a:pPr indent="0" lvl="0" marL="0" rtl="0" algn="l">
                <a:spcBef>
                  <a:spcPts val="0"/>
                </a:spcBef>
                <a:spcAft>
                  <a:spcPts val="0"/>
                </a:spcAft>
                <a:buNone/>
              </a:pPr>
              <a:r>
                <a:t/>
              </a:r>
              <a:endParaRPr>
                <a:latin typeface="Raleway"/>
                <a:ea typeface="Raleway"/>
                <a:cs typeface="Raleway"/>
                <a:sym typeface="Raleway"/>
              </a:endParaRPr>
            </a:p>
            <a:p>
              <a:pPr indent="0" lvl="0" marL="0" rtl="0" algn="l">
                <a:spcBef>
                  <a:spcPts val="0"/>
                </a:spcBef>
                <a:spcAft>
                  <a:spcPts val="0"/>
                </a:spcAft>
                <a:buNone/>
              </a:pPr>
              <a:r>
                <a:t/>
              </a:r>
              <a:endParaRPr>
                <a:latin typeface="Raleway"/>
                <a:ea typeface="Raleway"/>
                <a:cs typeface="Raleway"/>
                <a:sym typeface="Raleway"/>
              </a:endParaRPr>
            </a:p>
            <a:p>
              <a:pPr indent="0" lvl="0" marL="0" rtl="0" algn="l">
                <a:spcBef>
                  <a:spcPts val="0"/>
                </a:spcBef>
                <a:spcAft>
                  <a:spcPts val="0"/>
                </a:spcAft>
                <a:buNone/>
              </a:pPr>
              <a:r>
                <a:t/>
              </a:r>
              <a:endParaRPr>
                <a:latin typeface="Raleway"/>
                <a:ea typeface="Raleway"/>
                <a:cs typeface="Raleway"/>
                <a:sym typeface="Raleway"/>
              </a:endParaRPr>
            </a:p>
            <a:p>
              <a:pPr indent="0" lvl="0" marL="0" rtl="0" algn="l">
                <a:spcBef>
                  <a:spcPts val="0"/>
                </a:spcBef>
                <a:spcAft>
                  <a:spcPts val="0"/>
                </a:spcAft>
                <a:buNone/>
              </a:pPr>
              <a:r>
                <a:t/>
              </a:r>
              <a:endParaRPr>
                <a:latin typeface="Raleway"/>
                <a:ea typeface="Raleway"/>
                <a:cs typeface="Raleway"/>
                <a:sym typeface="Raleway"/>
              </a:endParaRPr>
            </a:p>
            <a:p>
              <a:pPr indent="0" lvl="0" marL="0" rtl="0" algn="l">
                <a:spcBef>
                  <a:spcPts val="0"/>
                </a:spcBef>
                <a:spcAft>
                  <a:spcPts val="0"/>
                </a:spcAft>
                <a:buNone/>
              </a:pPr>
              <a:r>
                <a:t/>
              </a:r>
              <a:endParaRPr>
                <a:latin typeface="Raleway"/>
                <a:ea typeface="Raleway"/>
                <a:cs typeface="Raleway"/>
                <a:sym typeface="Raleway"/>
              </a:endParaRPr>
            </a:p>
            <a:p>
              <a:pPr indent="0" lvl="0" marL="0" rtl="0" algn="l">
                <a:spcBef>
                  <a:spcPts val="0"/>
                </a:spcBef>
                <a:spcAft>
                  <a:spcPts val="0"/>
                </a:spcAft>
                <a:buNone/>
              </a:pPr>
              <a:r>
                <a:t/>
              </a:r>
              <a:endParaRPr>
                <a:latin typeface="Raleway"/>
                <a:ea typeface="Raleway"/>
                <a:cs typeface="Raleway"/>
                <a:sym typeface="Raleway"/>
              </a:endParaRPr>
            </a:p>
          </p:txBody>
        </p:sp>
        <p:sp>
          <p:nvSpPr>
            <p:cNvPr id="2491" name="Google Shape;2491;p179"/>
            <p:cNvSpPr/>
            <p:nvPr/>
          </p:nvSpPr>
          <p:spPr>
            <a:xfrm rot="10800000">
              <a:off x="6275078" y="1966983"/>
              <a:ext cx="77400" cy="58800"/>
            </a:xfrm>
            <a:prstGeom prst="triangle">
              <a:avLst>
                <a:gd fmla="val 50000" name="adj"/>
              </a:avLst>
            </a:prstGeom>
            <a:solidFill>
              <a:srgbClr val="D9D9D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Raleway"/>
                <a:ea typeface="Raleway"/>
                <a:cs typeface="Raleway"/>
                <a:sym typeface="Raleway"/>
              </a:endParaRPr>
            </a:p>
          </p:txBody>
        </p:sp>
        <p:sp>
          <p:nvSpPr>
            <p:cNvPr id="2492" name="Google Shape;2492;p179"/>
            <p:cNvSpPr/>
            <p:nvPr/>
          </p:nvSpPr>
          <p:spPr>
            <a:xfrm flipH="1" rot="996725">
              <a:off x="8125873" y="2424603"/>
              <a:ext cx="963306" cy="50401"/>
            </a:xfrm>
            <a:prstGeom prst="roundRect">
              <a:avLst>
                <a:gd fmla="val 50000" name="adj"/>
              </a:avLst>
            </a:prstGeom>
            <a:solidFill>
              <a:srgbClr val="D9D9D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Raleway"/>
                <a:ea typeface="Raleway"/>
                <a:cs typeface="Raleway"/>
                <a:sym typeface="Raleway"/>
              </a:endParaRPr>
            </a:p>
          </p:txBody>
        </p:sp>
        <p:sp>
          <p:nvSpPr>
            <p:cNvPr id="2493" name="Google Shape;2493;p179"/>
            <p:cNvSpPr txBox="1"/>
            <p:nvPr/>
          </p:nvSpPr>
          <p:spPr>
            <a:xfrm>
              <a:off x="4709115" y="3001653"/>
              <a:ext cx="1399500" cy="880200"/>
            </a:xfrm>
            <a:prstGeom prst="rect">
              <a:avLst/>
            </a:prstGeom>
            <a:noFill/>
            <a:ln>
              <a:noFill/>
            </a:ln>
          </p:spPr>
          <p:txBody>
            <a:bodyPr anchorCtr="0" anchor="ctr" bIns="91425" lIns="91425" spcFirstLastPara="1" rIns="91425" wrap="square" tIns="91425">
              <a:noAutofit/>
            </a:bodyPr>
            <a:lstStyle/>
            <a:p>
              <a:pPr indent="0" lvl="0" marL="0" rtl="0" algn="ctr">
                <a:lnSpc>
                  <a:spcPct val="115000"/>
                </a:lnSpc>
                <a:spcBef>
                  <a:spcPts val="0"/>
                </a:spcBef>
                <a:spcAft>
                  <a:spcPts val="0"/>
                </a:spcAft>
                <a:buNone/>
              </a:pPr>
              <a:r>
                <a:rPr b="1" lang="en" sz="1000">
                  <a:solidFill>
                    <a:srgbClr val="5E5E5E"/>
                  </a:solidFill>
                  <a:latin typeface="Raleway"/>
                  <a:ea typeface="Raleway"/>
                  <a:cs typeface="Raleway"/>
                  <a:sym typeface="Raleway"/>
                </a:rPr>
                <a:t>Open Science II: Knowledge dissemination</a:t>
              </a:r>
              <a:endParaRPr b="1" sz="1000">
                <a:solidFill>
                  <a:srgbClr val="5E5E5E"/>
                </a:solidFill>
                <a:latin typeface="Raleway"/>
                <a:ea typeface="Raleway"/>
                <a:cs typeface="Raleway"/>
                <a:sym typeface="Raleway"/>
              </a:endParaRPr>
            </a:p>
            <a:p>
              <a:pPr indent="0" lvl="0" marL="0" rtl="0" algn="ctr">
                <a:lnSpc>
                  <a:spcPct val="115000"/>
                </a:lnSpc>
                <a:spcBef>
                  <a:spcPts val="500"/>
                </a:spcBef>
                <a:spcAft>
                  <a:spcPts val="0"/>
                </a:spcAft>
                <a:buNone/>
              </a:pPr>
              <a:r>
                <a:rPr lang="en" sz="700">
                  <a:solidFill>
                    <a:srgbClr val="5E5E5E"/>
                  </a:solidFill>
                  <a:latin typeface="Raleway"/>
                  <a:ea typeface="Raleway"/>
                  <a:cs typeface="Raleway"/>
                  <a:sym typeface="Raleway"/>
                </a:rPr>
                <a:t>Publishing data and code, preprints, DOIs and citation</a:t>
              </a:r>
              <a:endParaRPr sz="700">
                <a:solidFill>
                  <a:srgbClr val="5E5E5E"/>
                </a:solidFill>
                <a:latin typeface="Raleway"/>
                <a:ea typeface="Raleway"/>
                <a:cs typeface="Raleway"/>
                <a:sym typeface="Raleway"/>
              </a:endParaRPr>
            </a:p>
          </p:txBody>
        </p:sp>
        <p:sp>
          <p:nvSpPr>
            <p:cNvPr id="2494" name="Google Shape;2494;p179"/>
            <p:cNvSpPr/>
            <p:nvPr/>
          </p:nvSpPr>
          <p:spPr>
            <a:xfrm rot="-996725">
              <a:off x="7218715" y="2420174"/>
              <a:ext cx="963306" cy="50401"/>
            </a:xfrm>
            <a:prstGeom prst="roundRect">
              <a:avLst>
                <a:gd fmla="val 50000" name="adj"/>
              </a:avLst>
            </a:prstGeom>
            <a:solidFill>
              <a:srgbClr val="D9D9D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Raleway"/>
                <a:ea typeface="Raleway"/>
                <a:cs typeface="Raleway"/>
                <a:sym typeface="Raleway"/>
              </a:endParaRPr>
            </a:p>
          </p:txBody>
        </p:sp>
        <p:sp>
          <p:nvSpPr>
            <p:cNvPr id="2495" name="Google Shape;2495;p179"/>
            <p:cNvSpPr/>
            <p:nvPr/>
          </p:nvSpPr>
          <p:spPr>
            <a:xfrm rot="-1806824">
              <a:off x="8084220" y="2242457"/>
              <a:ext cx="138723" cy="139317"/>
            </a:xfrm>
            <a:prstGeom prst="ellipse">
              <a:avLst/>
            </a:prstGeom>
            <a:solidFill>
              <a:srgbClr val="FFFFFF"/>
            </a:solidFill>
            <a:ln cap="flat" cmpd="sng" w="38100">
              <a:solidFill>
                <a:srgbClr val="85858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Raleway"/>
                <a:ea typeface="Raleway"/>
                <a:cs typeface="Raleway"/>
                <a:sym typeface="Raleway"/>
              </a:endParaRPr>
            </a:p>
          </p:txBody>
        </p:sp>
        <p:sp>
          <p:nvSpPr>
            <p:cNvPr id="2496" name="Google Shape;2496;p179"/>
            <p:cNvSpPr/>
            <p:nvPr/>
          </p:nvSpPr>
          <p:spPr>
            <a:xfrm rot="-1806824">
              <a:off x="7118897" y="2534674"/>
              <a:ext cx="138723" cy="139578"/>
            </a:xfrm>
            <a:prstGeom prst="ellipse">
              <a:avLst/>
            </a:prstGeom>
            <a:solidFill>
              <a:srgbClr val="FFFFFF"/>
            </a:solidFill>
            <a:ln cap="flat" cmpd="sng" w="38100">
              <a:solidFill>
                <a:srgbClr val="85858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Raleway"/>
                <a:ea typeface="Raleway"/>
                <a:cs typeface="Raleway"/>
                <a:sym typeface="Raleway"/>
              </a:endParaRPr>
            </a:p>
          </p:txBody>
        </p:sp>
        <p:sp>
          <p:nvSpPr>
            <p:cNvPr id="2497" name="Google Shape;2497;p179"/>
            <p:cNvSpPr txBox="1"/>
            <p:nvPr/>
          </p:nvSpPr>
          <p:spPr>
            <a:xfrm>
              <a:off x="6438411" y="2638838"/>
              <a:ext cx="1475700" cy="2409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1600"/>
                </a:spcAft>
                <a:buNone/>
              </a:pPr>
              <a:r>
                <a:rPr b="1" lang="en" sz="1100">
                  <a:solidFill>
                    <a:srgbClr val="5E5E5E"/>
                  </a:solidFill>
                  <a:latin typeface="Raleway"/>
                  <a:ea typeface="Raleway"/>
                  <a:cs typeface="Raleway"/>
                  <a:sym typeface="Raleway"/>
                </a:rPr>
                <a:t>Week 13-14</a:t>
              </a:r>
              <a:endParaRPr b="1" sz="1100">
                <a:solidFill>
                  <a:srgbClr val="5E5E5E"/>
                </a:solidFill>
                <a:latin typeface="Raleway"/>
                <a:ea typeface="Raleway"/>
                <a:cs typeface="Raleway"/>
                <a:sym typeface="Raleway"/>
              </a:endParaRPr>
            </a:p>
          </p:txBody>
        </p:sp>
        <p:sp>
          <p:nvSpPr>
            <p:cNvPr id="2498" name="Google Shape;2498;p179"/>
            <p:cNvSpPr/>
            <p:nvPr/>
          </p:nvSpPr>
          <p:spPr>
            <a:xfrm>
              <a:off x="6456531" y="2962652"/>
              <a:ext cx="1475700" cy="945600"/>
            </a:xfrm>
            <a:prstGeom prst="roundRect">
              <a:avLst>
                <a:gd fmla="val 4485" name="adj"/>
              </a:avLst>
            </a:prstGeom>
            <a:solidFill>
              <a:srgbClr val="D9D9D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Raleway"/>
                <a:ea typeface="Raleway"/>
                <a:cs typeface="Raleway"/>
                <a:sym typeface="Raleway"/>
              </a:endParaRPr>
            </a:p>
            <a:p>
              <a:pPr indent="0" lvl="0" marL="0" rtl="0" algn="l">
                <a:spcBef>
                  <a:spcPts val="0"/>
                </a:spcBef>
                <a:spcAft>
                  <a:spcPts val="0"/>
                </a:spcAft>
                <a:buNone/>
              </a:pPr>
              <a:r>
                <a:t/>
              </a:r>
              <a:endParaRPr>
                <a:latin typeface="Raleway"/>
                <a:ea typeface="Raleway"/>
                <a:cs typeface="Raleway"/>
                <a:sym typeface="Raleway"/>
              </a:endParaRPr>
            </a:p>
            <a:p>
              <a:pPr indent="0" lvl="0" marL="0" rtl="0" algn="l">
                <a:spcBef>
                  <a:spcPts val="0"/>
                </a:spcBef>
                <a:spcAft>
                  <a:spcPts val="0"/>
                </a:spcAft>
                <a:buNone/>
              </a:pPr>
              <a:r>
                <a:t/>
              </a:r>
              <a:endParaRPr>
                <a:latin typeface="Raleway"/>
                <a:ea typeface="Raleway"/>
                <a:cs typeface="Raleway"/>
                <a:sym typeface="Raleway"/>
              </a:endParaRPr>
            </a:p>
            <a:p>
              <a:pPr indent="0" lvl="0" marL="0" rtl="0" algn="l">
                <a:spcBef>
                  <a:spcPts val="0"/>
                </a:spcBef>
                <a:spcAft>
                  <a:spcPts val="0"/>
                </a:spcAft>
                <a:buNone/>
              </a:pPr>
              <a:r>
                <a:t/>
              </a:r>
              <a:endParaRPr>
                <a:latin typeface="Raleway"/>
                <a:ea typeface="Raleway"/>
                <a:cs typeface="Raleway"/>
                <a:sym typeface="Raleway"/>
              </a:endParaRPr>
            </a:p>
            <a:p>
              <a:pPr indent="0" lvl="0" marL="0" rtl="0" algn="l">
                <a:spcBef>
                  <a:spcPts val="0"/>
                </a:spcBef>
                <a:spcAft>
                  <a:spcPts val="0"/>
                </a:spcAft>
                <a:buNone/>
              </a:pPr>
              <a:r>
                <a:t/>
              </a:r>
              <a:endParaRPr>
                <a:latin typeface="Raleway"/>
                <a:ea typeface="Raleway"/>
                <a:cs typeface="Raleway"/>
                <a:sym typeface="Raleway"/>
              </a:endParaRPr>
            </a:p>
            <a:p>
              <a:pPr indent="0" lvl="0" marL="0" rtl="0" algn="l">
                <a:spcBef>
                  <a:spcPts val="0"/>
                </a:spcBef>
                <a:spcAft>
                  <a:spcPts val="0"/>
                </a:spcAft>
                <a:buNone/>
              </a:pPr>
              <a:r>
                <a:t/>
              </a:r>
              <a:endParaRPr>
                <a:latin typeface="Raleway"/>
                <a:ea typeface="Raleway"/>
                <a:cs typeface="Raleway"/>
                <a:sym typeface="Raleway"/>
              </a:endParaRPr>
            </a:p>
            <a:p>
              <a:pPr indent="0" lvl="0" marL="0" rtl="0" algn="l">
                <a:spcBef>
                  <a:spcPts val="0"/>
                </a:spcBef>
                <a:spcAft>
                  <a:spcPts val="0"/>
                </a:spcAft>
                <a:buNone/>
              </a:pPr>
              <a:r>
                <a:t/>
              </a:r>
              <a:endParaRPr>
                <a:latin typeface="Raleway"/>
                <a:ea typeface="Raleway"/>
                <a:cs typeface="Raleway"/>
                <a:sym typeface="Raleway"/>
              </a:endParaRPr>
            </a:p>
          </p:txBody>
        </p:sp>
        <p:sp>
          <p:nvSpPr>
            <p:cNvPr id="2499" name="Google Shape;2499;p179"/>
            <p:cNvSpPr txBox="1"/>
            <p:nvPr/>
          </p:nvSpPr>
          <p:spPr>
            <a:xfrm>
              <a:off x="2923362" y="3007084"/>
              <a:ext cx="1399500" cy="820500"/>
            </a:xfrm>
            <a:prstGeom prst="rect">
              <a:avLst/>
            </a:prstGeom>
            <a:noFill/>
            <a:ln>
              <a:noFill/>
            </a:ln>
          </p:spPr>
          <p:txBody>
            <a:bodyPr anchorCtr="0" anchor="ctr" bIns="91425" lIns="91425" spcFirstLastPara="1" rIns="91425" wrap="square" tIns="91425">
              <a:noAutofit/>
            </a:bodyPr>
            <a:lstStyle/>
            <a:p>
              <a:pPr indent="0" lvl="0" marL="0" rtl="0" algn="ctr">
                <a:lnSpc>
                  <a:spcPct val="115000"/>
                </a:lnSpc>
                <a:spcBef>
                  <a:spcPts val="0"/>
                </a:spcBef>
                <a:spcAft>
                  <a:spcPts val="0"/>
                </a:spcAft>
                <a:buNone/>
              </a:pPr>
              <a:r>
                <a:rPr b="1" lang="en" sz="1000">
                  <a:solidFill>
                    <a:srgbClr val="FFFFFF"/>
                  </a:solidFill>
                  <a:latin typeface="Raleway"/>
                  <a:ea typeface="Raleway"/>
                  <a:cs typeface="Raleway"/>
                  <a:sym typeface="Raleway"/>
                </a:rPr>
                <a:t>Community Design for Inclusivity</a:t>
              </a:r>
              <a:endParaRPr b="1" sz="1000">
                <a:solidFill>
                  <a:srgbClr val="FFFFFF"/>
                </a:solidFill>
                <a:latin typeface="Raleway"/>
                <a:ea typeface="Raleway"/>
                <a:cs typeface="Raleway"/>
                <a:sym typeface="Raleway"/>
              </a:endParaRPr>
            </a:p>
            <a:p>
              <a:pPr indent="0" lvl="0" marL="0" rtl="0" algn="ctr">
                <a:lnSpc>
                  <a:spcPct val="115000"/>
                </a:lnSpc>
                <a:spcBef>
                  <a:spcPts val="500"/>
                </a:spcBef>
                <a:spcAft>
                  <a:spcPts val="0"/>
                </a:spcAft>
                <a:buNone/>
              </a:pPr>
              <a:r>
                <a:rPr lang="en" sz="700">
                  <a:solidFill>
                    <a:srgbClr val="FFFFFF"/>
                  </a:solidFill>
                  <a:latin typeface="Raleway"/>
                  <a:ea typeface="Raleway"/>
                  <a:cs typeface="Raleway"/>
                  <a:sym typeface="Raleway"/>
                </a:rPr>
                <a:t>Implicit bias; personas and pathways for contributors; community interactions</a:t>
              </a:r>
              <a:endParaRPr sz="700">
                <a:solidFill>
                  <a:srgbClr val="FFFFFF"/>
                </a:solidFill>
                <a:latin typeface="Raleway"/>
                <a:ea typeface="Raleway"/>
                <a:cs typeface="Raleway"/>
                <a:sym typeface="Raleway"/>
              </a:endParaRPr>
            </a:p>
          </p:txBody>
        </p:sp>
        <p:sp>
          <p:nvSpPr>
            <p:cNvPr id="2500" name="Google Shape;2500;p179"/>
            <p:cNvSpPr/>
            <p:nvPr/>
          </p:nvSpPr>
          <p:spPr>
            <a:xfrm>
              <a:off x="7155598" y="2912390"/>
              <a:ext cx="77400" cy="58800"/>
            </a:xfrm>
            <a:prstGeom prst="triangle">
              <a:avLst>
                <a:gd fmla="val 50000" name="adj"/>
              </a:avLst>
            </a:prstGeom>
            <a:solidFill>
              <a:srgbClr val="D9D9D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Raleway"/>
                <a:ea typeface="Raleway"/>
                <a:cs typeface="Raleway"/>
                <a:sym typeface="Raleway"/>
              </a:endParaRPr>
            </a:p>
          </p:txBody>
        </p:sp>
        <p:sp>
          <p:nvSpPr>
            <p:cNvPr id="2501" name="Google Shape;2501;p179"/>
            <p:cNvSpPr txBox="1"/>
            <p:nvPr/>
          </p:nvSpPr>
          <p:spPr>
            <a:xfrm>
              <a:off x="7391525" y="1922675"/>
              <a:ext cx="1475700" cy="2409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1600"/>
                </a:spcAft>
                <a:buNone/>
              </a:pPr>
              <a:r>
                <a:rPr b="1" lang="en" sz="1100">
                  <a:solidFill>
                    <a:srgbClr val="5E5E5E"/>
                  </a:solidFill>
                  <a:latin typeface="Raleway"/>
                  <a:ea typeface="Raleway"/>
                  <a:cs typeface="Raleway"/>
                  <a:sym typeface="Raleway"/>
                </a:rPr>
                <a:t>Week 15-16</a:t>
              </a:r>
              <a:endParaRPr b="1" sz="1100">
                <a:solidFill>
                  <a:srgbClr val="5E5E5E"/>
                </a:solidFill>
                <a:latin typeface="Raleway"/>
                <a:ea typeface="Raleway"/>
                <a:cs typeface="Raleway"/>
                <a:sym typeface="Raleway"/>
              </a:endParaRPr>
            </a:p>
          </p:txBody>
        </p:sp>
        <p:sp>
          <p:nvSpPr>
            <p:cNvPr id="2502" name="Google Shape;2502;p179"/>
            <p:cNvSpPr/>
            <p:nvPr/>
          </p:nvSpPr>
          <p:spPr>
            <a:xfrm>
              <a:off x="7391540" y="1055366"/>
              <a:ext cx="1475700" cy="915600"/>
            </a:xfrm>
            <a:prstGeom prst="roundRect">
              <a:avLst>
                <a:gd fmla="val 4485" name="adj"/>
              </a:avLst>
            </a:prstGeom>
            <a:solidFill>
              <a:srgbClr val="D9D9D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Raleway"/>
                <a:ea typeface="Raleway"/>
                <a:cs typeface="Raleway"/>
                <a:sym typeface="Raleway"/>
              </a:endParaRPr>
            </a:p>
            <a:p>
              <a:pPr indent="0" lvl="0" marL="0" rtl="0" algn="l">
                <a:spcBef>
                  <a:spcPts val="0"/>
                </a:spcBef>
                <a:spcAft>
                  <a:spcPts val="0"/>
                </a:spcAft>
                <a:buNone/>
              </a:pPr>
              <a:r>
                <a:t/>
              </a:r>
              <a:endParaRPr>
                <a:latin typeface="Raleway"/>
                <a:ea typeface="Raleway"/>
                <a:cs typeface="Raleway"/>
                <a:sym typeface="Raleway"/>
              </a:endParaRPr>
            </a:p>
            <a:p>
              <a:pPr indent="0" lvl="0" marL="0" rtl="0" algn="l">
                <a:spcBef>
                  <a:spcPts val="0"/>
                </a:spcBef>
                <a:spcAft>
                  <a:spcPts val="0"/>
                </a:spcAft>
                <a:buNone/>
              </a:pPr>
              <a:r>
                <a:t/>
              </a:r>
              <a:endParaRPr>
                <a:latin typeface="Raleway"/>
                <a:ea typeface="Raleway"/>
                <a:cs typeface="Raleway"/>
                <a:sym typeface="Raleway"/>
              </a:endParaRPr>
            </a:p>
            <a:p>
              <a:pPr indent="0" lvl="0" marL="0" rtl="0" algn="l">
                <a:spcBef>
                  <a:spcPts val="0"/>
                </a:spcBef>
                <a:spcAft>
                  <a:spcPts val="0"/>
                </a:spcAft>
                <a:buNone/>
              </a:pPr>
              <a:r>
                <a:t/>
              </a:r>
              <a:endParaRPr>
                <a:latin typeface="Raleway"/>
                <a:ea typeface="Raleway"/>
                <a:cs typeface="Raleway"/>
                <a:sym typeface="Raleway"/>
              </a:endParaRPr>
            </a:p>
            <a:p>
              <a:pPr indent="0" lvl="0" marL="0" rtl="0" algn="l">
                <a:spcBef>
                  <a:spcPts val="0"/>
                </a:spcBef>
                <a:spcAft>
                  <a:spcPts val="0"/>
                </a:spcAft>
                <a:buNone/>
              </a:pPr>
              <a:r>
                <a:t/>
              </a:r>
              <a:endParaRPr>
                <a:latin typeface="Raleway"/>
                <a:ea typeface="Raleway"/>
                <a:cs typeface="Raleway"/>
                <a:sym typeface="Raleway"/>
              </a:endParaRPr>
            </a:p>
            <a:p>
              <a:pPr indent="0" lvl="0" marL="0" rtl="0" algn="l">
                <a:spcBef>
                  <a:spcPts val="0"/>
                </a:spcBef>
                <a:spcAft>
                  <a:spcPts val="0"/>
                </a:spcAft>
                <a:buNone/>
              </a:pPr>
              <a:r>
                <a:t/>
              </a:r>
              <a:endParaRPr>
                <a:latin typeface="Raleway"/>
                <a:ea typeface="Raleway"/>
                <a:cs typeface="Raleway"/>
                <a:sym typeface="Raleway"/>
              </a:endParaRPr>
            </a:p>
            <a:p>
              <a:pPr indent="0" lvl="0" marL="0" rtl="0" algn="l">
                <a:spcBef>
                  <a:spcPts val="0"/>
                </a:spcBef>
                <a:spcAft>
                  <a:spcPts val="0"/>
                </a:spcAft>
                <a:buNone/>
              </a:pPr>
              <a:r>
                <a:t/>
              </a:r>
              <a:endParaRPr>
                <a:latin typeface="Raleway"/>
                <a:ea typeface="Raleway"/>
                <a:cs typeface="Raleway"/>
                <a:sym typeface="Raleway"/>
              </a:endParaRPr>
            </a:p>
          </p:txBody>
        </p:sp>
        <p:sp>
          <p:nvSpPr>
            <p:cNvPr id="2503" name="Google Shape;2503;p179"/>
            <p:cNvSpPr/>
            <p:nvPr/>
          </p:nvSpPr>
          <p:spPr>
            <a:xfrm rot="10800000">
              <a:off x="8090769" y="1958540"/>
              <a:ext cx="77400" cy="58800"/>
            </a:xfrm>
            <a:prstGeom prst="triangle">
              <a:avLst>
                <a:gd fmla="val 50000" name="adj"/>
              </a:avLst>
            </a:prstGeom>
            <a:solidFill>
              <a:srgbClr val="D9D9D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Raleway"/>
                <a:ea typeface="Raleway"/>
                <a:cs typeface="Raleway"/>
                <a:sym typeface="Raleway"/>
              </a:endParaRPr>
            </a:p>
          </p:txBody>
        </p:sp>
        <p:sp>
          <p:nvSpPr>
            <p:cNvPr id="2504" name="Google Shape;2504;p179"/>
            <p:cNvSpPr txBox="1"/>
            <p:nvPr/>
          </p:nvSpPr>
          <p:spPr>
            <a:xfrm>
              <a:off x="7429669" y="1045884"/>
              <a:ext cx="1399500" cy="880200"/>
            </a:xfrm>
            <a:prstGeom prst="rect">
              <a:avLst/>
            </a:prstGeom>
            <a:noFill/>
            <a:ln>
              <a:noFill/>
            </a:ln>
          </p:spPr>
          <p:txBody>
            <a:bodyPr anchorCtr="0" anchor="ctr" bIns="91425" lIns="91425" spcFirstLastPara="1" rIns="91425" wrap="square" tIns="91425">
              <a:noAutofit/>
            </a:bodyPr>
            <a:lstStyle/>
            <a:p>
              <a:pPr indent="0" lvl="0" marL="0" rtl="0" algn="ctr">
                <a:lnSpc>
                  <a:spcPct val="115000"/>
                </a:lnSpc>
                <a:spcBef>
                  <a:spcPts val="0"/>
                </a:spcBef>
                <a:spcAft>
                  <a:spcPts val="0"/>
                </a:spcAft>
                <a:buNone/>
              </a:pPr>
              <a:r>
                <a:rPr b="1" lang="en" sz="1000">
                  <a:solidFill>
                    <a:srgbClr val="5E5E5E"/>
                  </a:solidFill>
                  <a:latin typeface="Raleway"/>
                  <a:ea typeface="Raleway"/>
                  <a:cs typeface="Raleway"/>
                  <a:sym typeface="Raleway"/>
                </a:rPr>
                <a:t>Graduation presentations 🎊 </a:t>
              </a:r>
              <a:endParaRPr b="1" sz="1000">
                <a:solidFill>
                  <a:srgbClr val="5E5E5E"/>
                </a:solidFill>
                <a:latin typeface="Raleway"/>
                <a:ea typeface="Raleway"/>
                <a:cs typeface="Raleway"/>
                <a:sym typeface="Raleway"/>
              </a:endParaRPr>
            </a:p>
            <a:p>
              <a:pPr indent="0" lvl="0" marL="0" rtl="0" algn="ctr">
                <a:lnSpc>
                  <a:spcPct val="115000"/>
                </a:lnSpc>
                <a:spcBef>
                  <a:spcPts val="500"/>
                </a:spcBef>
                <a:spcAft>
                  <a:spcPts val="0"/>
                </a:spcAft>
                <a:buNone/>
              </a:pPr>
              <a:r>
                <a:rPr lang="en" sz="700">
                  <a:solidFill>
                    <a:srgbClr val="5E5E5E"/>
                  </a:solidFill>
                  <a:latin typeface="Raleway"/>
                  <a:ea typeface="Raleway"/>
                  <a:cs typeface="Raleway"/>
                  <a:sym typeface="Raleway"/>
                </a:rPr>
                <a:t>Invitation to join next OLS cohort as mentor/expert</a:t>
              </a:r>
              <a:endParaRPr sz="700">
                <a:solidFill>
                  <a:srgbClr val="5E5E5E"/>
                </a:solidFill>
                <a:latin typeface="Raleway"/>
                <a:ea typeface="Raleway"/>
                <a:cs typeface="Raleway"/>
                <a:sym typeface="Raleway"/>
              </a:endParaRPr>
            </a:p>
          </p:txBody>
        </p:sp>
      </p:grpSp>
      <p:sp>
        <p:nvSpPr>
          <p:cNvPr id="2505" name="Google Shape;2505;p179"/>
          <p:cNvSpPr txBox="1"/>
          <p:nvPr/>
        </p:nvSpPr>
        <p:spPr>
          <a:xfrm>
            <a:off x="5540251" y="1055475"/>
            <a:ext cx="1516200" cy="880200"/>
          </a:xfrm>
          <a:prstGeom prst="rect">
            <a:avLst/>
          </a:prstGeom>
          <a:noFill/>
          <a:ln>
            <a:noFill/>
          </a:ln>
        </p:spPr>
        <p:txBody>
          <a:bodyPr anchorCtr="0" anchor="ctr" bIns="91425" lIns="91425" spcFirstLastPara="1" rIns="91425" wrap="square" tIns="91425">
            <a:noAutofit/>
          </a:bodyPr>
          <a:lstStyle/>
          <a:p>
            <a:pPr indent="0" lvl="0" marL="0" rtl="0" algn="ctr">
              <a:lnSpc>
                <a:spcPct val="115000"/>
              </a:lnSpc>
              <a:spcBef>
                <a:spcPts val="0"/>
              </a:spcBef>
              <a:spcAft>
                <a:spcPts val="0"/>
              </a:spcAft>
              <a:buNone/>
            </a:pPr>
            <a:r>
              <a:rPr b="1" lang="en" sz="1000">
                <a:solidFill>
                  <a:srgbClr val="5E5E5E"/>
                </a:solidFill>
                <a:latin typeface="Raleway"/>
                <a:ea typeface="Raleway"/>
                <a:cs typeface="Raleway"/>
                <a:sym typeface="Raleway"/>
              </a:rPr>
              <a:t>Diversity and Inclusion &amp; Ally Skills</a:t>
            </a:r>
            <a:endParaRPr b="1" sz="1000">
              <a:solidFill>
                <a:srgbClr val="5E5E5E"/>
              </a:solidFill>
              <a:latin typeface="Raleway"/>
              <a:ea typeface="Raleway"/>
              <a:cs typeface="Raleway"/>
              <a:sym typeface="Raleway"/>
            </a:endParaRPr>
          </a:p>
          <a:p>
            <a:pPr indent="0" lvl="0" marL="0" rtl="0" algn="ctr">
              <a:lnSpc>
                <a:spcPct val="115000"/>
              </a:lnSpc>
              <a:spcBef>
                <a:spcPts val="500"/>
              </a:spcBef>
              <a:spcAft>
                <a:spcPts val="0"/>
              </a:spcAft>
              <a:buNone/>
            </a:pPr>
            <a:r>
              <a:rPr lang="en" sz="700">
                <a:solidFill>
                  <a:srgbClr val="5E5E5E"/>
                </a:solidFill>
                <a:latin typeface="Raleway"/>
                <a:ea typeface="Raleway"/>
                <a:cs typeface="Raleway"/>
                <a:sym typeface="Raleway"/>
              </a:rPr>
              <a:t>Personal ecology and sustainability; practical allyship</a:t>
            </a:r>
            <a:endParaRPr b="1" sz="1000">
              <a:solidFill>
                <a:srgbClr val="5E5E5E"/>
              </a:solidFill>
              <a:latin typeface="Raleway"/>
              <a:ea typeface="Raleway"/>
              <a:cs typeface="Raleway"/>
              <a:sym typeface="Raleway"/>
            </a:endParaRPr>
          </a:p>
        </p:txBody>
      </p:sp>
      <p:sp>
        <p:nvSpPr>
          <p:cNvPr id="2506" name="Google Shape;2506;p179"/>
          <p:cNvSpPr txBox="1"/>
          <p:nvPr/>
        </p:nvSpPr>
        <p:spPr>
          <a:xfrm>
            <a:off x="3812815" y="1055478"/>
            <a:ext cx="1399500" cy="880200"/>
          </a:xfrm>
          <a:prstGeom prst="rect">
            <a:avLst/>
          </a:prstGeom>
          <a:noFill/>
          <a:ln>
            <a:noFill/>
          </a:ln>
        </p:spPr>
        <p:txBody>
          <a:bodyPr anchorCtr="0" anchor="ctr" bIns="91425" lIns="91425" spcFirstLastPara="1" rIns="91425" wrap="square" tIns="91425">
            <a:noAutofit/>
          </a:bodyPr>
          <a:lstStyle/>
          <a:p>
            <a:pPr indent="0" lvl="0" marL="0" rtl="0" algn="ctr">
              <a:lnSpc>
                <a:spcPct val="115000"/>
              </a:lnSpc>
              <a:spcBef>
                <a:spcPts val="0"/>
              </a:spcBef>
              <a:spcAft>
                <a:spcPts val="0"/>
              </a:spcAft>
              <a:buNone/>
            </a:pPr>
            <a:r>
              <a:rPr b="1" lang="en" sz="1000">
                <a:solidFill>
                  <a:srgbClr val="5E5E5E"/>
                </a:solidFill>
                <a:latin typeface="Raleway"/>
                <a:ea typeface="Raleway"/>
                <a:cs typeface="Raleway"/>
                <a:sym typeface="Raleway"/>
              </a:rPr>
              <a:t>Open Leadership: Academia, industry and beyond!</a:t>
            </a:r>
            <a:endParaRPr b="1" sz="1000">
              <a:solidFill>
                <a:srgbClr val="5E5E5E"/>
              </a:solidFill>
              <a:latin typeface="Raleway"/>
              <a:ea typeface="Raleway"/>
              <a:cs typeface="Raleway"/>
              <a:sym typeface="Raleway"/>
            </a:endParaRPr>
          </a:p>
          <a:p>
            <a:pPr indent="0" lvl="0" marL="0" rtl="0" algn="ctr">
              <a:lnSpc>
                <a:spcPct val="115000"/>
              </a:lnSpc>
              <a:spcBef>
                <a:spcPts val="500"/>
              </a:spcBef>
              <a:spcAft>
                <a:spcPts val="0"/>
              </a:spcAft>
              <a:buNone/>
            </a:pPr>
            <a:r>
              <a:rPr lang="en" sz="700">
                <a:solidFill>
                  <a:srgbClr val="5E5E5E"/>
                </a:solidFill>
                <a:latin typeface="Raleway"/>
                <a:ea typeface="Raleway"/>
                <a:cs typeface="Raleway"/>
                <a:sym typeface="Raleway"/>
              </a:rPr>
              <a:t>Hear from professionals from different career paths</a:t>
            </a:r>
            <a:endParaRPr b="1" sz="1000">
              <a:solidFill>
                <a:srgbClr val="5E5E5E"/>
              </a:solidFill>
              <a:latin typeface="Raleway"/>
              <a:ea typeface="Raleway"/>
              <a:cs typeface="Raleway"/>
              <a:sym typeface="Raleway"/>
            </a:endParaRPr>
          </a:p>
        </p:txBody>
      </p:sp>
      <p:sp>
        <p:nvSpPr>
          <p:cNvPr id="2507" name="Google Shape;2507;p179"/>
          <p:cNvSpPr txBox="1"/>
          <p:nvPr/>
        </p:nvSpPr>
        <p:spPr>
          <a:xfrm>
            <a:off x="6486265" y="3002903"/>
            <a:ext cx="1399500" cy="880200"/>
          </a:xfrm>
          <a:prstGeom prst="rect">
            <a:avLst/>
          </a:prstGeom>
          <a:noFill/>
          <a:ln>
            <a:noFill/>
          </a:ln>
        </p:spPr>
        <p:txBody>
          <a:bodyPr anchorCtr="0" anchor="ctr" bIns="91425" lIns="91425" spcFirstLastPara="1" rIns="91425" wrap="square" tIns="91425">
            <a:noAutofit/>
          </a:bodyPr>
          <a:lstStyle/>
          <a:p>
            <a:pPr indent="0" lvl="0" marL="0" rtl="0" algn="ctr">
              <a:lnSpc>
                <a:spcPct val="115000"/>
              </a:lnSpc>
              <a:spcBef>
                <a:spcPts val="0"/>
              </a:spcBef>
              <a:spcAft>
                <a:spcPts val="0"/>
              </a:spcAft>
              <a:buNone/>
            </a:pPr>
            <a:r>
              <a:rPr b="1" lang="en" sz="1000">
                <a:solidFill>
                  <a:srgbClr val="5E5E5E"/>
                </a:solidFill>
                <a:latin typeface="Raleway"/>
                <a:ea typeface="Raleway"/>
                <a:cs typeface="Raleway"/>
                <a:sym typeface="Raleway"/>
              </a:rPr>
              <a:t>Open Science III: </a:t>
            </a:r>
            <a:br>
              <a:rPr b="1" lang="en" sz="1000">
                <a:solidFill>
                  <a:srgbClr val="5E5E5E"/>
                </a:solidFill>
                <a:latin typeface="Raleway"/>
                <a:ea typeface="Raleway"/>
                <a:cs typeface="Raleway"/>
                <a:sym typeface="Raleway"/>
              </a:rPr>
            </a:br>
            <a:r>
              <a:rPr b="1" lang="en" sz="1000">
                <a:solidFill>
                  <a:srgbClr val="5E5E5E"/>
                </a:solidFill>
                <a:latin typeface="Raleway"/>
                <a:ea typeface="Raleway"/>
                <a:cs typeface="Raleway"/>
                <a:sym typeface="Raleway"/>
              </a:rPr>
              <a:t>Next steps in Open</a:t>
            </a:r>
            <a:endParaRPr b="1" sz="1000">
              <a:solidFill>
                <a:srgbClr val="5E5E5E"/>
              </a:solidFill>
              <a:latin typeface="Raleway"/>
              <a:ea typeface="Raleway"/>
              <a:cs typeface="Raleway"/>
              <a:sym typeface="Raleway"/>
            </a:endParaRPr>
          </a:p>
          <a:p>
            <a:pPr indent="0" lvl="0" marL="0" rtl="0" algn="ctr">
              <a:lnSpc>
                <a:spcPct val="115000"/>
              </a:lnSpc>
              <a:spcBef>
                <a:spcPts val="500"/>
              </a:spcBef>
              <a:spcAft>
                <a:spcPts val="0"/>
              </a:spcAft>
              <a:buNone/>
            </a:pPr>
            <a:r>
              <a:rPr lang="en" sz="700">
                <a:solidFill>
                  <a:srgbClr val="5E5E5E"/>
                </a:solidFill>
                <a:latin typeface="Raleway"/>
                <a:ea typeface="Raleway"/>
                <a:cs typeface="Raleway"/>
                <a:sym typeface="Raleway"/>
              </a:rPr>
              <a:t>Data and software management, public engagement</a:t>
            </a:r>
            <a:endParaRPr sz="700">
              <a:solidFill>
                <a:srgbClr val="5E5E5E"/>
              </a:solidFill>
              <a:latin typeface="Raleway"/>
              <a:ea typeface="Raleway"/>
              <a:cs typeface="Raleway"/>
              <a:sym typeface="Raleway"/>
            </a:endParaRPr>
          </a:p>
        </p:txBody>
      </p:sp>
      <p:grpSp>
        <p:nvGrpSpPr>
          <p:cNvPr id="2508" name="Google Shape;2508;p179"/>
          <p:cNvGrpSpPr/>
          <p:nvPr/>
        </p:nvGrpSpPr>
        <p:grpSpPr>
          <a:xfrm>
            <a:off x="217600" y="4615801"/>
            <a:ext cx="2408600" cy="441501"/>
            <a:chOff x="4408525" y="4516975"/>
            <a:chExt cx="2408600" cy="441501"/>
          </a:xfrm>
        </p:grpSpPr>
        <p:sp>
          <p:nvSpPr>
            <p:cNvPr id="2509" name="Google Shape;2509;p179"/>
            <p:cNvSpPr/>
            <p:nvPr/>
          </p:nvSpPr>
          <p:spPr>
            <a:xfrm>
              <a:off x="4408525" y="4548075"/>
              <a:ext cx="2408400" cy="379500"/>
            </a:xfrm>
            <a:prstGeom prst="roundRect">
              <a:avLst>
                <a:gd fmla="val 50000" name="adj"/>
              </a:avLst>
            </a:prstGeom>
            <a:solidFill>
              <a:srgbClr val="FFFFFF"/>
            </a:solidFill>
            <a:ln cap="flat" cmpd="sng" w="9525">
              <a:solidFill>
                <a:srgbClr val="CCCCCC"/>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10" name="Google Shape;2510;p179"/>
            <p:cNvSpPr txBox="1"/>
            <p:nvPr/>
          </p:nvSpPr>
          <p:spPr>
            <a:xfrm>
              <a:off x="5024925" y="4548188"/>
              <a:ext cx="1792200" cy="3795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a:latin typeface="Courier New"/>
                  <a:ea typeface="Courier New"/>
                  <a:cs typeface="Courier New"/>
                  <a:sym typeface="Courier New"/>
                </a:rPr>
                <a:t>@openlifesci</a:t>
              </a:r>
              <a:endParaRPr>
                <a:latin typeface="Courier New"/>
                <a:ea typeface="Courier New"/>
                <a:cs typeface="Courier New"/>
                <a:sym typeface="Courier New"/>
              </a:endParaRPr>
            </a:p>
          </p:txBody>
        </p:sp>
        <p:pic>
          <p:nvPicPr>
            <p:cNvPr id="2511" name="Google Shape;2511;p179"/>
            <p:cNvPicPr preferRelativeResize="0"/>
            <p:nvPr/>
          </p:nvPicPr>
          <p:blipFill>
            <a:blip r:embed="rId4">
              <a:alphaModFix/>
            </a:blip>
            <a:stretch>
              <a:fillRect/>
            </a:stretch>
          </p:blipFill>
          <p:spPr>
            <a:xfrm>
              <a:off x="4583450" y="4516975"/>
              <a:ext cx="441475" cy="441501"/>
            </a:xfrm>
            <a:prstGeom prst="rect">
              <a:avLst/>
            </a:prstGeom>
            <a:noFill/>
            <a:ln>
              <a:noFill/>
            </a:ln>
          </p:spPr>
        </p:pic>
      </p:grpSp>
      <p:pic>
        <p:nvPicPr>
          <p:cNvPr id="2512" name="Google Shape;2512;p179"/>
          <p:cNvPicPr preferRelativeResize="0"/>
          <p:nvPr/>
        </p:nvPicPr>
        <p:blipFill>
          <a:blip r:embed="rId5">
            <a:alphaModFix/>
          </a:blip>
          <a:stretch>
            <a:fillRect/>
          </a:stretch>
        </p:blipFill>
        <p:spPr>
          <a:xfrm>
            <a:off x="3118338" y="4714000"/>
            <a:ext cx="811631" cy="285900"/>
          </a:xfrm>
          <a:prstGeom prst="rect">
            <a:avLst/>
          </a:prstGeom>
          <a:noFill/>
          <a:ln>
            <a:noFill/>
          </a:ln>
        </p:spPr>
      </p:pic>
      <p:sp>
        <p:nvSpPr>
          <p:cNvPr id="2513" name="Google Shape;2513;p179"/>
          <p:cNvSpPr txBox="1"/>
          <p:nvPr/>
        </p:nvSpPr>
        <p:spPr>
          <a:xfrm>
            <a:off x="3986313" y="4637800"/>
            <a:ext cx="2797500" cy="397500"/>
          </a:xfrm>
          <a:prstGeom prst="rect">
            <a:avLst/>
          </a:prstGeom>
          <a:solidFill>
            <a:srgbClr val="FFFFFF">
              <a:alpha val="69270"/>
            </a:srgbClr>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000">
                <a:latin typeface="Raleway"/>
                <a:ea typeface="Raleway"/>
                <a:cs typeface="Raleway"/>
                <a:sym typeface="Raleway"/>
              </a:rPr>
              <a:t>This work is licensed under a</a:t>
            </a:r>
            <a:r>
              <a:rPr lang="en" sz="1000">
                <a:uFill>
                  <a:noFill/>
                </a:uFill>
                <a:latin typeface="Raleway"/>
                <a:ea typeface="Raleway"/>
                <a:cs typeface="Raleway"/>
                <a:sym typeface="Raleway"/>
                <a:hlinkClick r:id="rId6"/>
              </a:rPr>
              <a:t> </a:t>
            </a:r>
            <a:r>
              <a:rPr lang="en" sz="1000" u="sng">
                <a:solidFill>
                  <a:srgbClr val="01AFD1"/>
                </a:solidFill>
                <a:latin typeface="Raleway"/>
                <a:ea typeface="Raleway"/>
                <a:cs typeface="Raleway"/>
                <a:sym typeface="Raleway"/>
                <a:hlinkClick r:id="rId7">
                  <a:extLst>
                    <a:ext uri="{A12FA001-AC4F-418D-AE19-62706E023703}">
                      <ahyp:hlinkClr val="tx"/>
                    </a:ext>
                  </a:extLst>
                </a:hlinkClick>
              </a:rPr>
              <a:t>Creative Commons Attribution 2.0 Generic License</a:t>
            </a:r>
            <a:endParaRPr sz="1300">
              <a:latin typeface="Raleway"/>
              <a:ea typeface="Raleway"/>
              <a:cs typeface="Raleway"/>
              <a:sym typeface="Raleway"/>
            </a:endParaRPr>
          </a:p>
        </p:txBody>
      </p:sp>
      <p:sp>
        <p:nvSpPr>
          <p:cNvPr id="2514" name="Google Shape;2514;p179"/>
          <p:cNvSpPr txBox="1"/>
          <p:nvPr/>
        </p:nvSpPr>
        <p:spPr>
          <a:xfrm>
            <a:off x="6840175" y="4564000"/>
            <a:ext cx="2136900" cy="545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300">
                <a:solidFill>
                  <a:schemeClr val="dk1"/>
                </a:solidFill>
                <a:latin typeface="Source Code Pro"/>
                <a:ea typeface="Source Code Pro"/>
                <a:cs typeface="Source Code Pro"/>
                <a:sym typeface="Source Code Pro"/>
              </a:rPr>
              <a:t>bit.ly/</a:t>
            </a:r>
            <a:endParaRPr sz="1300">
              <a:solidFill>
                <a:schemeClr val="dk1"/>
              </a:solidFill>
              <a:latin typeface="Source Code Pro"/>
              <a:ea typeface="Source Code Pro"/>
              <a:cs typeface="Source Code Pro"/>
              <a:sym typeface="Source Code Pro"/>
            </a:endParaRPr>
          </a:p>
          <a:p>
            <a:pPr indent="0" lvl="0" marL="0" rtl="0" algn="ctr">
              <a:spcBef>
                <a:spcPts val="0"/>
              </a:spcBef>
              <a:spcAft>
                <a:spcPts val="0"/>
              </a:spcAft>
              <a:buNone/>
            </a:pPr>
            <a:r>
              <a:rPr lang="en" sz="1300">
                <a:solidFill>
                  <a:schemeClr val="dk1"/>
                </a:solidFill>
                <a:latin typeface="Source Code Pro"/>
                <a:ea typeface="Source Code Pro"/>
                <a:cs typeface="Source Code Pro"/>
                <a:sym typeface="Source Code Pro"/>
              </a:rPr>
              <a:t>c2d3-2022-community</a:t>
            </a:r>
            <a:endParaRPr sz="1300">
              <a:solidFill>
                <a:schemeClr val="dk1"/>
              </a:solidFill>
              <a:latin typeface="Source Code Pro"/>
              <a:ea typeface="Source Code Pro"/>
              <a:cs typeface="Source Code Pro"/>
              <a:sym typeface="Source Code Pro"/>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44" name="Shape 2144"/>
        <p:cNvGrpSpPr/>
        <p:nvPr/>
      </p:nvGrpSpPr>
      <p:grpSpPr>
        <a:xfrm>
          <a:off x="0" y="0"/>
          <a:ext cx="0" cy="0"/>
          <a:chOff x="0" y="0"/>
          <a:chExt cx="0" cy="0"/>
        </a:xfrm>
      </p:grpSpPr>
      <p:sp>
        <p:nvSpPr>
          <p:cNvPr id="2145" name="Google Shape;2145;p153"/>
          <p:cNvSpPr txBox="1"/>
          <p:nvPr>
            <p:ph type="title"/>
          </p:nvPr>
        </p:nvSpPr>
        <p:spPr>
          <a:xfrm>
            <a:off x="365250" y="1583175"/>
            <a:ext cx="3773100" cy="9045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Open Source Software</a:t>
            </a:r>
            <a:endParaRPr/>
          </a:p>
        </p:txBody>
      </p:sp>
      <p:pic>
        <p:nvPicPr>
          <p:cNvPr id="2146" name="Google Shape;2146;p153"/>
          <p:cNvPicPr preferRelativeResize="0"/>
          <p:nvPr/>
        </p:nvPicPr>
        <p:blipFill rotWithShape="1">
          <a:blip r:embed="rId3">
            <a:alphaModFix/>
          </a:blip>
          <a:srcRect b="0" l="11237" r="7973" t="0"/>
          <a:stretch/>
        </p:blipFill>
        <p:spPr>
          <a:xfrm>
            <a:off x="4533425" y="704100"/>
            <a:ext cx="3773100" cy="3735300"/>
          </a:xfrm>
          <a:prstGeom prst="ellipse">
            <a:avLst/>
          </a:prstGeom>
          <a:noFill/>
          <a:ln>
            <a:noFill/>
          </a:ln>
        </p:spPr>
      </p:pic>
      <p:pic>
        <p:nvPicPr>
          <p:cNvPr id="2147" name="Google Shape;2147;p153"/>
          <p:cNvPicPr preferRelativeResize="0"/>
          <p:nvPr/>
        </p:nvPicPr>
        <p:blipFill>
          <a:blip r:embed="rId4">
            <a:alphaModFix/>
          </a:blip>
          <a:stretch>
            <a:fillRect/>
          </a:stretch>
        </p:blipFill>
        <p:spPr>
          <a:xfrm>
            <a:off x="3118338" y="4714000"/>
            <a:ext cx="811631" cy="285900"/>
          </a:xfrm>
          <a:prstGeom prst="rect">
            <a:avLst/>
          </a:prstGeom>
          <a:noFill/>
          <a:ln>
            <a:noFill/>
          </a:ln>
        </p:spPr>
      </p:pic>
      <p:sp>
        <p:nvSpPr>
          <p:cNvPr id="2148" name="Google Shape;2148;p153"/>
          <p:cNvSpPr txBox="1"/>
          <p:nvPr/>
        </p:nvSpPr>
        <p:spPr>
          <a:xfrm>
            <a:off x="3986313" y="4637800"/>
            <a:ext cx="2797500" cy="397500"/>
          </a:xfrm>
          <a:prstGeom prst="rect">
            <a:avLst/>
          </a:prstGeom>
          <a:solidFill>
            <a:srgbClr val="FFFFFF">
              <a:alpha val="69270"/>
            </a:srgbClr>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000">
                <a:latin typeface="Raleway"/>
                <a:ea typeface="Raleway"/>
                <a:cs typeface="Raleway"/>
                <a:sym typeface="Raleway"/>
              </a:rPr>
              <a:t>This work is licensed under a</a:t>
            </a:r>
            <a:r>
              <a:rPr lang="en" sz="1000">
                <a:uFill>
                  <a:noFill/>
                </a:uFill>
                <a:latin typeface="Raleway"/>
                <a:ea typeface="Raleway"/>
                <a:cs typeface="Raleway"/>
                <a:sym typeface="Raleway"/>
                <a:hlinkClick r:id="rId5"/>
              </a:rPr>
              <a:t> </a:t>
            </a:r>
            <a:r>
              <a:rPr lang="en" sz="1000" u="sng">
                <a:solidFill>
                  <a:srgbClr val="01AFD1"/>
                </a:solidFill>
                <a:latin typeface="Raleway"/>
                <a:ea typeface="Raleway"/>
                <a:cs typeface="Raleway"/>
                <a:sym typeface="Raleway"/>
                <a:hlinkClick r:id="rId6">
                  <a:extLst>
                    <a:ext uri="{A12FA001-AC4F-418D-AE19-62706E023703}">
                      <ahyp:hlinkClr val="tx"/>
                    </a:ext>
                  </a:extLst>
                </a:hlinkClick>
              </a:rPr>
              <a:t>Creative Commons Attribution 4.0 Generic License</a:t>
            </a:r>
            <a:endParaRPr sz="1300">
              <a:latin typeface="Raleway"/>
              <a:ea typeface="Raleway"/>
              <a:cs typeface="Raleway"/>
              <a:sym typeface="Raleway"/>
            </a:endParaRPr>
          </a:p>
        </p:txBody>
      </p:sp>
      <p:sp>
        <p:nvSpPr>
          <p:cNvPr id="2149" name="Google Shape;2149;p153"/>
          <p:cNvSpPr txBox="1"/>
          <p:nvPr>
            <p:ph idx="1" type="subTitle"/>
          </p:nvPr>
        </p:nvSpPr>
        <p:spPr>
          <a:xfrm>
            <a:off x="312000" y="2296275"/>
            <a:ext cx="3879600" cy="1385100"/>
          </a:xfrm>
          <a:prstGeom prst="rect">
            <a:avLst/>
          </a:prstGeom>
        </p:spPr>
        <p:txBody>
          <a:bodyPr anchorCtr="0" anchor="t" bIns="91425" lIns="91425" spcFirstLastPara="1" rIns="91425" wrap="square" tIns="91425">
            <a:noAutofit/>
          </a:bodyPr>
          <a:lstStyle/>
          <a:p>
            <a:pPr indent="0" lvl="0" marL="0" rtl="0" algn="ctr">
              <a:lnSpc>
                <a:spcPct val="100000"/>
              </a:lnSpc>
              <a:spcBef>
                <a:spcPts val="0"/>
              </a:spcBef>
              <a:spcAft>
                <a:spcPts val="0"/>
              </a:spcAft>
              <a:buNone/>
            </a:pPr>
            <a:r>
              <a:rPr lang="en" sz="2000"/>
              <a:t>Scripts and software</a:t>
            </a:r>
            <a:r>
              <a:rPr lang="en" sz="2000"/>
              <a:t> that can been read, reused, modified and distributed by anyone </a:t>
            </a:r>
            <a:br>
              <a:rPr lang="en" sz="2000"/>
            </a:br>
            <a:r>
              <a:rPr b="1" lang="en" sz="2000">
                <a:solidFill>
                  <a:schemeClr val="lt1"/>
                </a:solidFill>
              </a:rPr>
              <a:t>without any cost or access barriers</a:t>
            </a:r>
            <a:r>
              <a:rPr lang="en" sz="2000"/>
              <a:t>.</a:t>
            </a:r>
            <a:endParaRPr sz="2000"/>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18" name="Shape 2518"/>
        <p:cNvGrpSpPr/>
        <p:nvPr/>
      </p:nvGrpSpPr>
      <p:grpSpPr>
        <a:xfrm>
          <a:off x="0" y="0"/>
          <a:ext cx="0" cy="0"/>
          <a:chOff x="0" y="0"/>
          <a:chExt cx="0" cy="0"/>
        </a:xfrm>
      </p:grpSpPr>
      <p:sp>
        <p:nvSpPr>
          <p:cNvPr id="2519" name="Google Shape;2519;p180"/>
          <p:cNvSpPr txBox="1"/>
          <p:nvPr/>
        </p:nvSpPr>
        <p:spPr>
          <a:xfrm>
            <a:off x="352525" y="1071750"/>
            <a:ext cx="8284800" cy="3000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t/>
            </a:r>
            <a:endParaRPr sz="3600">
              <a:solidFill>
                <a:srgbClr val="FFFFFF"/>
              </a:solidFill>
              <a:latin typeface="Raleway"/>
              <a:ea typeface="Raleway"/>
              <a:cs typeface="Raleway"/>
              <a:sym typeface="Raleway"/>
            </a:endParaRPr>
          </a:p>
        </p:txBody>
      </p:sp>
      <p:sp>
        <p:nvSpPr>
          <p:cNvPr id="2520" name="Google Shape;2520;p180"/>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lt1"/>
                </a:solidFill>
                <a:latin typeface="Ubuntu"/>
                <a:ea typeface="Ubuntu"/>
                <a:cs typeface="Ubuntu"/>
                <a:sym typeface="Ubuntu"/>
              </a:rPr>
              <a:t>OLS - Program structure</a:t>
            </a:r>
            <a:endParaRPr>
              <a:solidFill>
                <a:schemeClr val="lt1"/>
              </a:solidFill>
              <a:latin typeface="Ubuntu"/>
              <a:ea typeface="Ubuntu"/>
              <a:cs typeface="Ubuntu"/>
              <a:sym typeface="Ubuntu"/>
            </a:endParaRPr>
          </a:p>
        </p:txBody>
      </p:sp>
      <p:sp>
        <p:nvSpPr>
          <p:cNvPr id="2521" name="Google Shape;2521;p180"/>
          <p:cNvSpPr txBox="1"/>
          <p:nvPr>
            <p:ph idx="1" type="body"/>
          </p:nvPr>
        </p:nvSpPr>
        <p:spPr>
          <a:xfrm>
            <a:off x="589200" y="1542325"/>
            <a:ext cx="8243100" cy="3025200"/>
          </a:xfrm>
          <a:prstGeom prst="rect">
            <a:avLst/>
          </a:prstGeom>
        </p:spPr>
        <p:txBody>
          <a:bodyPr anchorCtr="0" anchor="t" bIns="91425" lIns="91425" spcFirstLastPara="1" rIns="91425" wrap="square" tIns="91425">
            <a:noAutofit/>
          </a:bodyPr>
          <a:lstStyle/>
          <a:p>
            <a:pPr indent="0" lvl="0" marL="0" rtl="0" algn="ctr">
              <a:lnSpc>
                <a:spcPct val="100000"/>
              </a:lnSpc>
              <a:spcBef>
                <a:spcPts val="0"/>
              </a:spcBef>
              <a:spcAft>
                <a:spcPts val="0"/>
              </a:spcAft>
              <a:buNone/>
            </a:pPr>
            <a:r>
              <a:rPr lang="en" sz="2300">
                <a:solidFill>
                  <a:schemeClr val="dk1"/>
                </a:solidFill>
              </a:rPr>
              <a:t>16-week long mentorship and cohort-based training</a:t>
            </a:r>
            <a:endParaRPr sz="2300">
              <a:solidFill>
                <a:schemeClr val="dk1"/>
              </a:solidFill>
            </a:endParaRPr>
          </a:p>
        </p:txBody>
      </p:sp>
      <p:sp>
        <p:nvSpPr>
          <p:cNvPr id="2522" name="Google Shape;2522;p180"/>
          <p:cNvSpPr/>
          <p:nvPr/>
        </p:nvSpPr>
        <p:spPr>
          <a:xfrm>
            <a:off x="467350" y="3019775"/>
            <a:ext cx="7877100" cy="427800"/>
          </a:xfrm>
          <a:prstGeom prst="chevron">
            <a:avLst>
              <a:gd fmla="val 50000" name="adj"/>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a:solidFill>
                  <a:schemeClr val="dk1"/>
                </a:solidFill>
                <a:latin typeface="Ubuntu"/>
                <a:ea typeface="Ubuntu"/>
                <a:cs typeface="Ubuntu"/>
                <a:sym typeface="Ubuntu"/>
              </a:rPr>
              <a:t>1 on 1 mentoring</a:t>
            </a:r>
            <a:endParaRPr b="1">
              <a:solidFill>
                <a:schemeClr val="dk1"/>
              </a:solidFill>
              <a:latin typeface="Ubuntu"/>
              <a:ea typeface="Ubuntu"/>
              <a:cs typeface="Ubuntu"/>
              <a:sym typeface="Ubuntu"/>
            </a:endParaRPr>
          </a:p>
        </p:txBody>
      </p:sp>
      <p:sp>
        <p:nvSpPr>
          <p:cNvPr id="2523" name="Google Shape;2523;p180"/>
          <p:cNvSpPr/>
          <p:nvPr/>
        </p:nvSpPr>
        <p:spPr>
          <a:xfrm>
            <a:off x="1040250" y="2665025"/>
            <a:ext cx="2210700" cy="1137300"/>
          </a:xfrm>
          <a:prstGeom prst="roundRect">
            <a:avLst>
              <a:gd fmla="val 11924" name="adj"/>
            </a:avLst>
          </a:prstGeom>
          <a:solidFill>
            <a:srgbClr val="2EC65C">
              <a:alpha val="62920"/>
            </a:srgbClr>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500">
                <a:solidFill>
                  <a:schemeClr val="dk1"/>
                </a:solidFill>
                <a:latin typeface="Ubuntu"/>
                <a:ea typeface="Ubuntu"/>
                <a:cs typeface="Ubuntu"/>
                <a:sym typeface="Ubuntu"/>
              </a:rPr>
              <a:t>Cohort-based training</a:t>
            </a:r>
            <a:endParaRPr sz="1500">
              <a:solidFill>
                <a:schemeClr val="dk1"/>
              </a:solidFill>
              <a:latin typeface="Ubuntu"/>
              <a:ea typeface="Ubuntu"/>
              <a:cs typeface="Ubuntu"/>
              <a:sym typeface="Ubuntu"/>
            </a:endParaRPr>
          </a:p>
        </p:txBody>
      </p:sp>
      <p:sp>
        <p:nvSpPr>
          <p:cNvPr id="2524" name="Google Shape;2524;p180"/>
          <p:cNvSpPr/>
          <p:nvPr/>
        </p:nvSpPr>
        <p:spPr>
          <a:xfrm>
            <a:off x="5524925" y="2665025"/>
            <a:ext cx="2210700" cy="1137300"/>
          </a:xfrm>
          <a:prstGeom prst="roundRect">
            <a:avLst>
              <a:gd fmla="val 11924" name="adj"/>
            </a:avLst>
          </a:prstGeom>
          <a:solidFill>
            <a:srgbClr val="2EC65C">
              <a:alpha val="62920"/>
            </a:srgbClr>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a:solidFill>
                  <a:schemeClr val="dk1"/>
                </a:solidFill>
                <a:latin typeface="Ubuntu"/>
                <a:ea typeface="Ubuntu"/>
                <a:cs typeface="Ubuntu"/>
                <a:sym typeface="Ubuntu"/>
              </a:rPr>
              <a:t>Hands on practice</a:t>
            </a:r>
            <a:endParaRPr>
              <a:solidFill>
                <a:schemeClr val="dk1"/>
              </a:solidFill>
              <a:latin typeface="Ubuntu"/>
              <a:ea typeface="Ubuntu"/>
              <a:cs typeface="Ubuntu"/>
              <a:sym typeface="Ubuntu"/>
            </a:endParaRPr>
          </a:p>
        </p:txBody>
      </p:sp>
      <p:sp>
        <p:nvSpPr>
          <p:cNvPr id="2525" name="Google Shape;2525;p180"/>
          <p:cNvSpPr txBox="1"/>
          <p:nvPr/>
        </p:nvSpPr>
        <p:spPr>
          <a:xfrm>
            <a:off x="4313875" y="4551213"/>
            <a:ext cx="3399900" cy="3393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800">
                <a:uFill>
                  <a:noFill/>
                </a:uFill>
                <a:latin typeface="Raleway"/>
                <a:ea typeface="Raleway"/>
                <a:cs typeface="Raleway"/>
                <a:sym typeface="Raleway"/>
                <a:hlinkClick r:id="rId3"/>
              </a:rPr>
              <a:t>openlifesci.org</a:t>
            </a:r>
            <a:endParaRPr sz="1800">
              <a:latin typeface="Raleway"/>
              <a:ea typeface="Raleway"/>
              <a:cs typeface="Raleway"/>
              <a:sym typeface="Raleway"/>
            </a:endParaRPr>
          </a:p>
        </p:txBody>
      </p:sp>
      <p:pic>
        <p:nvPicPr>
          <p:cNvPr id="2526" name="Google Shape;2526;p180"/>
          <p:cNvPicPr preferRelativeResize="0"/>
          <p:nvPr/>
        </p:nvPicPr>
        <p:blipFill>
          <a:blip r:embed="rId4">
            <a:alphaModFix/>
          </a:blip>
          <a:stretch>
            <a:fillRect/>
          </a:stretch>
        </p:blipFill>
        <p:spPr>
          <a:xfrm>
            <a:off x="1658223" y="4527851"/>
            <a:ext cx="475626" cy="386026"/>
          </a:xfrm>
          <a:prstGeom prst="rect">
            <a:avLst/>
          </a:prstGeom>
          <a:noFill/>
          <a:ln>
            <a:noFill/>
          </a:ln>
        </p:spPr>
      </p:pic>
      <p:sp>
        <p:nvSpPr>
          <p:cNvPr id="2527" name="Google Shape;2527;p180"/>
          <p:cNvSpPr txBox="1"/>
          <p:nvPr/>
        </p:nvSpPr>
        <p:spPr>
          <a:xfrm>
            <a:off x="1982700" y="4567525"/>
            <a:ext cx="2287200" cy="3393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800">
                <a:latin typeface="Raleway"/>
                <a:ea typeface="Raleway"/>
                <a:cs typeface="Raleway"/>
                <a:sym typeface="Raleway"/>
              </a:rPr>
              <a:t>&amp;           openlifesci</a:t>
            </a:r>
            <a:endParaRPr sz="1800">
              <a:latin typeface="Raleway"/>
              <a:ea typeface="Raleway"/>
              <a:cs typeface="Raleway"/>
              <a:sym typeface="Raleway"/>
            </a:endParaRPr>
          </a:p>
        </p:txBody>
      </p:sp>
      <p:pic>
        <p:nvPicPr>
          <p:cNvPr id="2528" name="Google Shape;2528;p180"/>
          <p:cNvPicPr preferRelativeResize="0"/>
          <p:nvPr/>
        </p:nvPicPr>
        <p:blipFill>
          <a:blip r:embed="rId5">
            <a:alphaModFix/>
          </a:blip>
          <a:stretch>
            <a:fillRect/>
          </a:stretch>
        </p:blipFill>
        <p:spPr>
          <a:xfrm>
            <a:off x="2361650" y="4488800"/>
            <a:ext cx="475624" cy="464126"/>
          </a:xfrm>
          <a:prstGeom prst="rect">
            <a:avLst/>
          </a:prstGeom>
          <a:noFill/>
          <a:ln>
            <a:noFill/>
          </a:ln>
        </p:spPr>
      </p:pic>
      <p:pic>
        <p:nvPicPr>
          <p:cNvPr id="2529" name="Google Shape;2529;p180"/>
          <p:cNvPicPr preferRelativeResize="0"/>
          <p:nvPr/>
        </p:nvPicPr>
        <p:blipFill>
          <a:blip r:embed="rId6">
            <a:alphaModFix/>
          </a:blip>
          <a:stretch>
            <a:fillRect/>
          </a:stretch>
        </p:blipFill>
        <p:spPr>
          <a:xfrm>
            <a:off x="4771500" y="4527850"/>
            <a:ext cx="386024" cy="386024"/>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noFill/>
      </p:bgPr>
    </p:bg>
    <p:spTree>
      <p:nvGrpSpPr>
        <p:cNvPr id="2533" name="Shape 2533"/>
        <p:cNvGrpSpPr/>
        <p:nvPr/>
      </p:nvGrpSpPr>
      <p:grpSpPr>
        <a:xfrm>
          <a:off x="0" y="0"/>
          <a:ext cx="0" cy="0"/>
          <a:chOff x="0" y="0"/>
          <a:chExt cx="0" cy="0"/>
        </a:xfrm>
      </p:grpSpPr>
      <p:sp>
        <p:nvSpPr>
          <p:cNvPr id="2534" name="Google Shape;2534;p18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111111"/>
              <a:buNone/>
            </a:pPr>
            <a:r>
              <a:rPr b="1" lang="en">
                <a:solidFill>
                  <a:srgbClr val="2EC65C"/>
                </a:solidFill>
                <a:latin typeface="Raleway"/>
                <a:ea typeface="Raleway"/>
                <a:cs typeface="Raleway"/>
                <a:sym typeface="Raleway"/>
              </a:rPr>
              <a:t>OLS’s Impact in Numbers (since 2020)</a:t>
            </a:r>
            <a:endParaRPr b="1">
              <a:solidFill>
                <a:srgbClr val="2EC65C"/>
              </a:solidFill>
              <a:latin typeface="Raleway"/>
              <a:ea typeface="Raleway"/>
              <a:cs typeface="Raleway"/>
              <a:sym typeface="Raleway"/>
            </a:endParaRPr>
          </a:p>
        </p:txBody>
      </p:sp>
      <p:sp>
        <p:nvSpPr>
          <p:cNvPr id="2535" name="Google Shape;2535;p181"/>
          <p:cNvSpPr/>
          <p:nvPr/>
        </p:nvSpPr>
        <p:spPr>
          <a:xfrm>
            <a:off x="311650" y="1256500"/>
            <a:ext cx="2028000" cy="1097400"/>
          </a:xfrm>
          <a:prstGeom prst="roundRect">
            <a:avLst>
              <a:gd fmla="val 16667" name="adj"/>
            </a:avLst>
          </a:prstGeom>
          <a:solidFill>
            <a:srgbClr val="020887"/>
          </a:solidFill>
          <a:ln>
            <a:noFill/>
          </a:ln>
          <a:effectLst>
            <a:outerShdw blurRad="57150" rotWithShape="0" algn="bl" dir="5400000" dist="19050">
              <a:srgbClr val="000000">
                <a:alpha val="49800"/>
              </a:srgbClr>
            </a:outerShdw>
          </a:effectLst>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1" lang="en" sz="2400">
                <a:solidFill>
                  <a:schemeClr val="lt1"/>
                </a:solidFill>
                <a:latin typeface="Raleway"/>
                <a:ea typeface="Raleway"/>
                <a:cs typeface="Raleway"/>
                <a:sym typeface="Raleway"/>
              </a:rPr>
              <a:t>8</a:t>
            </a:r>
            <a:endParaRPr b="1" i="0" sz="2400" u="none" cap="none" strike="noStrike">
              <a:solidFill>
                <a:schemeClr val="lt1"/>
              </a:solidFill>
              <a:latin typeface="Raleway"/>
              <a:ea typeface="Raleway"/>
              <a:cs typeface="Raleway"/>
              <a:sym typeface="Raleway"/>
            </a:endParaRPr>
          </a:p>
          <a:p>
            <a:pPr indent="0" lvl="0" marL="0" marR="0" rtl="0" algn="ctr">
              <a:lnSpc>
                <a:spcPct val="100000"/>
              </a:lnSpc>
              <a:spcBef>
                <a:spcPts val="0"/>
              </a:spcBef>
              <a:spcAft>
                <a:spcPts val="0"/>
              </a:spcAft>
              <a:buClr>
                <a:srgbClr val="000000"/>
              </a:buClr>
              <a:buSzPts val="2400"/>
              <a:buFont typeface="Arial"/>
              <a:buNone/>
            </a:pPr>
            <a:r>
              <a:rPr b="0" i="0" lang="en" sz="2400" u="none" cap="none" strike="noStrike">
                <a:solidFill>
                  <a:schemeClr val="lt1"/>
                </a:solidFill>
                <a:latin typeface="Raleway"/>
                <a:ea typeface="Raleway"/>
                <a:cs typeface="Raleway"/>
                <a:sym typeface="Raleway"/>
              </a:rPr>
              <a:t>Cohorts</a:t>
            </a:r>
            <a:endParaRPr b="0" i="0" sz="2400" u="none" cap="none" strike="noStrike">
              <a:solidFill>
                <a:schemeClr val="lt1"/>
              </a:solidFill>
              <a:latin typeface="Raleway"/>
              <a:ea typeface="Raleway"/>
              <a:cs typeface="Raleway"/>
              <a:sym typeface="Raleway"/>
            </a:endParaRPr>
          </a:p>
        </p:txBody>
      </p:sp>
      <p:sp>
        <p:nvSpPr>
          <p:cNvPr id="2536" name="Google Shape;2536;p181"/>
          <p:cNvSpPr/>
          <p:nvPr/>
        </p:nvSpPr>
        <p:spPr>
          <a:xfrm>
            <a:off x="2446800" y="1256500"/>
            <a:ext cx="2028000" cy="1097400"/>
          </a:xfrm>
          <a:prstGeom prst="roundRect">
            <a:avLst>
              <a:gd fmla="val 16667" name="adj"/>
            </a:avLst>
          </a:prstGeom>
          <a:solidFill>
            <a:srgbClr val="767676"/>
          </a:solidFill>
          <a:ln>
            <a:noFill/>
          </a:ln>
          <a:effectLst>
            <a:outerShdw blurRad="57150" rotWithShape="0" algn="bl" dir="5400000" dist="19050">
              <a:srgbClr val="000000">
                <a:alpha val="49800"/>
              </a:srgbClr>
            </a:outerShdw>
          </a:effectLst>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1" lang="en" sz="2400">
                <a:solidFill>
                  <a:schemeClr val="lt1"/>
                </a:solidFill>
                <a:latin typeface="Raleway"/>
                <a:ea typeface="Raleway"/>
                <a:cs typeface="Raleway"/>
                <a:sym typeface="Raleway"/>
              </a:rPr>
              <a:t>5</a:t>
            </a:r>
            <a:r>
              <a:rPr b="1" i="0" lang="en" sz="2400" u="none" cap="none" strike="noStrike">
                <a:solidFill>
                  <a:schemeClr val="lt1"/>
                </a:solidFill>
                <a:latin typeface="Raleway"/>
                <a:ea typeface="Raleway"/>
                <a:cs typeface="Raleway"/>
                <a:sym typeface="Raleway"/>
              </a:rPr>
              <a:t>00+</a:t>
            </a:r>
            <a:endParaRPr b="1" i="0" sz="2400" u="none" cap="none" strike="noStrike">
              <a:solidFill>
                <a:schemeClr val="lt1"/>
              </a:solidFill>
              <a:latin typeface="Raleway"/>
              <a:ea typeface="Raleway"/>
              <a:cs typeface="Raleway"/>
              <a:sym typeface="Raleway"/>
            </a:endParaRPr>
          </a:p>
          <a:p>
            <a:pPr indent="0" lvl="0" marL="0" marR="0" rtl="0" algn="ctr">
              <a:lnSpc>
                <a:spcPct val="100000"/>
              </a:lnSpc>
              <a:spcBef>
                <a:spcPts val="0"/>
              </a:spcBef>
              <a:spcAft>
                <a:spcPts val="0"/>
              </a:spcAft>
              <a:buClr>
                <a:srgbClr val="000000"/>
              </a:buClr>
              <a:buSzPts val="2400"/>
              <a:buFont typeface="Arial"/>
              <a:buNone/>
            </a:pPr>
            <a:r>
              <a:rPr b="0" i="0" lang="en" sz="2400" u="none" cap="none" strike="noStrike">
                <a:solidFill>
                  <a:schemeClr val="lt1"/>
                </a:solidFill>
                <a:latin typeface="Raleway"/>
                <a:ea typeface="Raleway"/>
                <a:cs typeface="Raleway"/>
                <a:sym typeface="Raleway"/>
              </a:rPr>
              <a:t>Participants</a:t>
            </a:r>
            <a:endParaRPr b="0" i="0" sz="2400" u="none" cap="none" strike="noStrike">
              <a:solidFill>
                <a:schemeClr val="lt1"/>
              </a:solidFill>
              <a:latin typeface="Raleway"/>
              <a:ea typeface="Raleway"/>
              <a:cs typeface="Raleway"/>
              <a:sym typeface="Raleway"/>
            </a:endParaRPr>
          </a:p>
        </p:txBody>
      </p:sp>
      <p:sp>
        <p:nvSpPr>
          <p:cNvPr id="2537" name="Google Shape;2537;p181"/>
          <p:cNvSpPr/>
          <p:nvPr/>
        </p:nvSpPr>
        <p:spPr>
          <a:xfrm>
            <a:off x="4581925" y="1256500"/>
            <a:ext cx="2028000" cy="1097400"/>
          </a:xfrm>
          <a:prstGeom prst="roundRect">
            <a:avLst>
              <a:gd fmla="val 16667" name="adj"/>
            </a:avLst>
          </a:prstGeom>
          <a:solidFill>
            <a:srgbClr val="139D3D"/>
          </a:solidFill>
          <a:ln>
            <a:noFill/>
          </a:ln>
          <a:effectLst>
            <a:outerShdw blurRad="57150" rotWithShape="0" algn="bl" dir="5400000" dist="19050">
              <a:srgbClr val="000000">
                <a:alpha val="49800"/>
              </a:srgbClr>
            </a:outerShdw>
          </a:effectLst>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1" lang="en" sz="2400">
                <a:solidFill>
                  <a:schemeClr val="lt1"/>
                </a:solidFill>
                <a:latin typeface="Raleway"/>
                <a:ea typeface="Raleway"/>
                <a:cs typeface="Raleway"/>
                <a:sym typeface="Raleway"/>
              </a:rPr>
              <a:t>20</a:t>
            </a:r>
            <a:r>
              <a:rPr b="1" i="0" lang="en" sz="2400" u="none" cap="none" strike="noStrike">
                <a:solidFill>
                  <a:schemeClr val="lt1"/>
                </a:solidFill>
                <a:latin typeface="Raleway"/>
                <a:ea typeface="Raleway"/>
                <a:cs typeface="Raleway"/>
                <a:sym typeface="Raleway"/>
              </a:rPr>
              <a:t>0+</a:t>
            </a:r>
            <a:endParaRPr b="1" i="0" sz="2400" u="none" cap="none" strike="noStrike">
              <a:solidFill>
                <a:schemeClr val="lt1"/>
              </a:solidFill>
              <a:latin typeface="Raleway"/>
              <a:ea typeface="Raleway"/>
              <a:cs typeface="Raleway"/>
              <a:sym typeface="Raleway"/>
            </a:endParaRPr>
          </a:p>
          <a:p>
            <a:pPr indent="0" lvl="0" marL="0" marR="0" rtl="0" algn="ctr">
              <a:lnSpc>
                <a:spcPct val="100000"/>
              </a:lnSpc>
              <a:spcBef>
                <a:spcPts val="0"/>
              </a:spcBef>
              <a:spcAft>
                <a:spcPts val="0"/>
              </a:spcAft>
              <a:buClr>
                <a:srgbClr val="000000"/>
              </a:buClr>
              <a:buSzPts val="2400"/>
              <a:buFont typeface="Arial"/>
              <a:buNone/>
            </a:pPr>
            <a:r>
              <a:rPr b="0" i="0" lang="en" sz="2400" u="none" cap="none" strike="noStrike">
                <a:solidFill>
                  <a:schemeClr val="lt1"/>
                </a:solidFill>
                <a:latin typeface="Raleway"/>
                <a:ea typeface="Raleway"/>
                <a:cs typeface="Raleway"/>
                <a:sym typeface="Raleway"/>
              </a:rPr>
              <a:t>Mentors &amp; Speakers</a:t>
            </a:r>
            <a:endParaRPr b="0" i="0" sz="2400" u="none" cap="none" strike="noStrike">
              <a:solidFill>
                <a:schemeClr val="lt1"/>
              </a:solidFill>
              <a:latin typeface="Raleway"/>
              <a:ea typeface="Raleway"/>
              <a:cs typeface="Raleway"/>
              <a:sym typeface="Raleway"/>
            </a:endParaRPr>
          </a:p>
        </p:txBody>
      </p:sp>
      <p:sp>
        <p:nvSpPr>
          <p:cNvPr id="2538" name="Google Shape;2538;p181"/>
          <p:cNvSpPr/>
          <p:nvPr/>
        </p:nvSpPr>
        <p:spPr>
          <a:xfrm>
            <a:off x="6717050" y="1256500"/>
            <a:ext cx="2115300" cy="1097400"/>
          </a:xfrm>
          <a:prstGeom prst="roundRect">
            <a:avLst>
              <a:gd fmla="val 16667" name="adj"/>
            </a:avLst>
          </a:prstGeom>
          <a:solidFill>
            <a:srgbClr val="139D3D"/>
          </a:solidFill>
          <a:ln>
            <a:noFill/>
          </a:ln>
          <a:effectLst>
            <a:outerShdw blurRad="57150" rotWithShape="0" algn="bl" dir="5400000" dist="19050">
              <a:srgbClr val="000000">
                <a:alpha val="49800"/>
              </a:srgbClr>
            </a:outerShdw>
          </a:effectLst>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1" lang="en" sz="2400">
                <a:solidFill>
                  <a:schemeClr val="lt1"/>
                </a:solidFill>
                <a:latin typeface="Raleway"/>
                <a:ea typeface="Raleway"/>
                <a:cs typeface="Raleway"/>
                <a:sym typeface="Raleway"/>
              </a:rPr>
              <a:t>7</a:t>
            </a:r>
            <a:r>
              <a:rPr b="1" i="0" lang="en" sz="2400" u="none" cap="none" strike="noStrike">
                <a:solidFill>
                  <a:schemeClr val="lt1"/>
                </a:solidFill>
                <a:latin typeface="Raleway"/>
                <a:ea typeface="Raleway"/>
                <a:cs typeface="Raleway"/>
                <a:sym typeface="Raleway"/>
              </a:rPr>
              <a:t>0+</a:t>
            </a:r>
            <a:endParaRPr b="1" i="0" sz="2400" u="none" cap="none" strike="noStrike">
              <a:solidFill>
                <a:schemeClr val="lt1"/>
              </a:solidFill>
              <a:latin typeface="Raleway"/>
              <a:ea typeface="Raleway"/>
              <a:cs typeface="Raleway"/>
              <a:sym typeface="Raleway"/>
            </a:endParaRPr>
          </a:p>
          <a:p>
            <a:pPr indent="0" lvl="0" marL="0" marR="0" rtl="0" algn="ctr">
              <a:lnSpc>
                <a:spcPct val="100000"/>
              </a:lnSpc>
              <a:spcBef>
                <a:spcPts val="0"/>
              </a:spcBef>
              <a:spcAft>
                <a:spcPts val="0"/>
              </a:spcAft>
              <a:buClr>
                <a:srgbClr val="000000"/>
              </a:buClr>
              <a:buSzPts val="2400"/>
              <a:buFont typeface="Arial"/>
              <a:buNone/>
            </a:pPr>
            <a:r>
              <a:rPr lang="en" sz="2400">
                <a:solidFill>
                  <a:schemeClr val="lt1"/>
                </a:solidFill>
                <a:latin typeface="Raleway"/>
                <a:ea typeface="Raleway"/>
                <a:cs typeface="Raleway"/>
                <a:sym typeface="Raleway"/>
              </a:rPr>
              <a:t>Countries</a:t>
            </a:r>
            <a:endParaRPr b="0" i="0" sz="2400" u="none" cap="none" strike="noStrike">
              <a:solidFill>
                <a:schemeClr val="lt1"/>
              </a:solidFill>
              <a:latin typeface="Raleway"/>
              <a:ea typeface="Raleway"/>
              <a:cs typeface="Raleway"/>
              <a:sym typeface="Raleway"/>
            </a:endParaRPr>
          </a:p>
        </p:txBody>
      </p:sp>
      <p:sp>
        <p:nvSpPr>
          <p:cNvPr id="2539" name="Google Shape;2539;p181"/>
          <p:cNvSpPr txBox="1"/>
          <p:nvPr/>
        </p:nvSpPr>
        <p:spPr>
          <a:xfrm>
            <a:off x="262450" y="2440275"/>
            <a:ext cx="31125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chemeClr val="dk1"/>
                </a:solidFill>
                <a:latin typeface="Raleway"/>
                <a:ea typeface="Raleway"/>
                <a:cs typeface="Raleway"/>
                <a:sym typeface="Raleway"/>
              </a:rPr>
              <a:t>A worldwide community</a:t>
            </a:r>
            <a:endParaRPr b="0" i="0" sz="1400" u="none" cap="none" strike="noStrike">
              <a:solidFill>
                <a:schemeClr val="dk1"/>
              </a:solidFill>
              <a:latin typeface="Raleway"/>
              <a:ea typeface="Raleway"/>
              <a:cs typeface="Raleway"/>
              <a:sym typeface="Raleway"/>
            </a:endParaRPr>
          </a:p>
        </p:txBody>
      </p:sp>
      <p:sp>
        <p:nvSpPr>
          <p:cNvPr id="2540" name="Google Shape;2540;p18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p>
            <a:pPr indent="0" lvl="0" marL="0" rtl="0" algn="r">
              <a:lnSpc>
                <a:spcPct val="100000"/>
              </a:lnSpc>
              <a:spcBef>
                <a:spcPts val="0"/>
              </a:spcBef>
              <a:spcAft>
                <a:spcPts val="0"/>
              </a:spcAft>
              <a:buSzPts val="1400"/>
              <a:buNone/>
            </a:pPr>
            <a:fld id="{00000000-1234-1234-1234-123412341234}" type="slidenum">
              <a:rPr lang="en" sz="1400">
                <a:latin typeface="Raleway"/>
                <a:ea typeface="Raleway"/>
                <a:cs typeface="Raleway"/>
                <a:sym typeface="Raleway"/>
              </a:rPr>
              <a:t>‹#›</a:t>
            </a:fld>
            <a:endParaRPr sz="1400">
              <a:latin typeface="Raleway"/>
              <a:ea typeface="Raleway"/>
              <a:cs typeface="Raleway"/>
              <a:sym typeface="Raleway"/>
            </a:endParaRPr>
          </a:p>
        </p:txBody>
      </p:sp>
      <p:pic>
        <p:nvPicPr>
          <p:cNvPr id="2541" name="Google Shape;2541;p181"/>
          <p:cNvPicPr preferRelativeResize="0"/>
          <p:nvPr/>
        </p:nvPicPr>
        <p:blipFill>
          <a:blip r:embed="rId3">
            <a:alphaModFix/>
          </a:blip>
          <a:stretch>
            <a:fillRect/>
          </a:stretch>
        </p:blipFill>
        <p:spPr>
          <a:xfrm>
            <a:off x="311700" y="2876925"/>
            <a:ext cx="3478424" cy="2179901"/>
          </a:xfrm>
          <a:prstGeom prst="rect">
            <a:avLst/>
          </a:prstGeom>
          <a:noFill/>
          <a:ln>
            <a:noFill/>
          </a:ln>
        </p:spPr>
      </p:pic>
      <p:pic>
        <p:nvPicPr>
          <p:cNvPr id="2542" name="Google Shape;2542;p181"/>
          <p:cNvPicPr preferRelativeResize="0"/>
          <p:nvPr/>
        </p:nvPicPr>
        <p:blipFill>
          <a:blip r:embed="rId4">
            <a:alphaModFix/>
          </a:blip>
          <a:stretch>
            <a:fillRect/>
          </a:stretch>
        </p:blipFill>
        <p:spPr>
          <a:xfrm>
            <a:off x="4349224" y="2592663"/>
            <a:ext cx="4377533" cy="2383276"/>
          </a:xfrm>
          <a:prstGeom prst="rect">
            <a:avLst/>
          </a:prstGeom>
          <a:noFill/>
          <a:ln>
            <a:noFill/>
          </a:ln>
        </p:spPr>
      </p:pic>
      <p:sp>
        <p:nvSpPr>
          <p:cNvPr id="2543" name="Google Shape;2543;p181"/>
          <p:cNvSpPr txBox="1"/>
          <p:nvPr/>
        </p:nvSpPr>
        <p:spPr>
          <a:xfrm>
            <a:off x="4697000" y="2440275"/>
            <a:ext cx="31125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lang="en">
                <a:solidFill>
                  <a:schemeClr val="dk1"/>
                </a:solidFill>
                <a:latin typeface="Raleway"/>
                <a:ea typeface="Raleway"/>
                <a:cs typeface="Raleway"/>
                <a:sym typeface="Raleway"/>
              </a:rPr>
              <a:t>Organizational Pillars</a:t>
            </a:r>
            <a:endParaRPr b="0" i="0" sz="1400" u="none" cap="none" strike="noStrike">
              <a:solidFill>
                <a:schemeClr val="dk1"/>
              </a:solidFill>
              <a:latin typeface="Raleway"/>
              <a:ea typeface="Raleway"/>
              <a:cs typeface="Raleway"/>
              <a:sym typeface="Raleway"/>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47" name="Shape 2547"/>
        <p:cNvGrpSpPr/>
        <p:nvPr/>
      </p:nvGrpSpPr>
      <p:grpSpPr>
        <a:xfrm>
          <a:off x="0" y="0"/>
          <a:ext cx="0" cy="0"/>
          <a:chOff x="0" y="0"/>
          <a:chExt cx="0" cy="0"/>
        </a:xfrm>
      </p:grpSpPr>
      <p:grpSp>
        <p:nvGrpSpPr>
          <p:cNvPr id="2548" name="Google Shape;2548;p182"/>
          <p:cNvGrpSpPr/>
          <p:nvPr/>
        </p:nvGrpSpPr>
        <p:grpSpPr>
          <a:xfrm>
            <a:off x="217600" y="4615801"/>
            <a:ext cx="2408600" cy="441501"/>
            <a:chOff x="4408525" y="4516975"/>
            <a:chExt cx="2408600" cy="441501"/>
          </a:xfrm>
        </p:grpSpPr>
        <p:sp>
          <p:nvSpPr>
            <p:cNvPr id="2549" name="Google Shape;2549;p182"/>
            <p:cNvSpPr/>
            <p:nvPr/>
          </p:nvSpPr>
          <p:spPr>
            <a:xfrm>
              <a:off x="4408525" y="4548075"/>
              <a:ext cx="2408400" cy="379500"/>
            </a:xfrm>
            <a:prstGeom prst="roundRect">
              <a:avLst>
                <a:gd fmla="val 50000" name="adj"/>
              </a:avLst>
            </a:prstGeom>
            <a:solidFill>
              <a:srgbClr val="FFFFFF"/>
            </a:solidFill>
            <a:ln cap="flat" cmpd="sng" w="9525">
              <a:solidFill>
                <a:srgbClr val="CCCCCC"/>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50" name="Google Shape;2550;p182"/>
            <p:cNvSpPr txBox="1"/>
            <p:nvPr/>
          </p:nvSpPr>
          <p:spPr>
            <a:xfrm>
              <a:off x="5024925" y="4548188"/>
              <a:ext cx="1792200" cy="3795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a:latin typeface="Courier New"/>
                  <a:ea typeface="Courier New"/>
                  <a:cs typeface="Courier New"/>
                  <a:sym typeface="Courier New"/>
                </a:rPr>
                <a:t>@yoyehudi</a:t>
              </a:r>
              <a:endParaRPr>
                <a:latin typeface="Courier New"/>
                <a:ea typeface="Courier New"/>
                <a:cs typeface="Courier New"/>
                <a:sym typeface="Courier New"/>
              </a:endParaRPr>
            </a:p>
          </p:txBody>
        </p:sp>
        <p:pic>
          <p:nvPicPr>
            <p:cNvPr id="2551" name="Google Shape;2551;p182"/>
            <p:cNvPicPr preferRelativeResize="0"/>
            <p:nvPr/>
          </p:nvPicPr>
          <p:blipFill>
            <a:blip r:embed="rId3">
              <a:alphaModFix/>
            </a:blip>
            <a:stretch>
              <a:fillRect/>
            </a:stretch>
          </p:blipFill>
          <p:spPr>
            <a:xfrm>
              <a:off x="4583450" y="4516975"/>
              <a:ext cx="441475" cy="441501"/>
            </a:xfrm>
            <a:prstGeom prst="rect">
              <a:avLst/>
            </a:prstGeom>
            <a:noFill/>
            <a:ln>
              <a:noFill/>
            </a:ln>
          </p:spPr>
        </p:pic>
      </p:grpSp>
      <p:pic>
        <p:nvPicPr>
          <p:cNvPr id="2552" name="Google Shape;2552;p182"/>
          <p:cNvPicPr preferRelativeResize="0"/>
          <p:nvPr/>
        </p:nvPicPr>
        <p:blipFill>
          <a:blip r:embed="rId4">
            <a:alphaModFix/>
          </a:blip>
          <a:stretch>
            <a:fillRect/>
          </a:stretch>
        </p:blipFill>
        <p:spPr>
          <a:xfrm>
            <a:off x="3118338" y="4714000"/>
            <a:ext cx="811631" cy="285900"/>
          </a:xfrm>
          <a:prstGeom prst="rect">
            <a:avLst/>
          </a:prstGeom>
          <a:noFill/>
          <a:ln>
            <a:noFill/>
          </a:ln>
        </p:spPr>
      </p:pic>
      <p:sp>
        <p:nvSpPr>
          <p:cNvPr id="2553" name="Google Shape;2553;p182"/>
          <p:cNvSpPr txBox="1"/>
          <p:nvPr/>
        </p:nvSpPr>
        <p:spPr>
          <a:xfrm>
            <a:off x="3986313" y="4637800"/>
            <a:ext cx="2797500" cy="397500"/>
          </a:xfrm>
          <a:prstGeom prst="rect">
            <a:avLst/>
          </a:prstGeom>
          <a:solidFill>
            <a:srgbClr val="FFFFFF">
              <a:alpha val="69270"/>
            </a:srgbClr>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000">
                <a:latin typeface="Raleway"/>
                <a:ea typeface="Raleway"/>
                <a:cs typeface="Raleway"/>
                <a:sym typeface="Raleway"/>
              </a:rPr>
              <a:t>This work is licensed under a</a:t>
            </a:r>
            <a:r>
              <a:rPr lang="en" sz="1000">
                <a:uFill>
                  <a:noFill/>
                </a:uFill>
                <a:latin typeface="Raleway"/>
                <a:ea typeface="Raleway"/>
                <a:cs typeface="Raleway"/>
                <a:sym typeface="Raleway"/>
                <a:hlinkClick r:id="rId5"/>
              </a:rPr>
              <a:t> </a:t>
            </a:r>
            <a:r>
              <a:rPr lang="en" sz="1000" u="sng">
                <a:solidFill>
                  <a:srgbClr val="01AFD1"/>
                </a:solidFill>
                <a:latin typeface="Raleway"/>
                <a:ea typeface="Raleway"/>
                <a:cs typeface="Raleway"/>
                <a:sym typeface="Raleway"/>
                <a:hlinkClick r:id="rId6">
                  <a:extLst>
                    <a:ext uri="{A12FA001-AC4F-418D-AE19-62706E023703}">
                      <ahyp:hlinkClr val="tx"/>
                    </a:ext>
                  </a:extLst>
                </a:hlinkClick>
              </a:rPr>
              <a:t>Creative Commons Attribution 2.0 Generic License</a:t>
            </a:r>
            <a:endParaRPr sz="1300">
              <a:latin typeface="Raleway"/>
              <a:ea typeface="Raleway"/>
              <a:cs typeface="Raleway"/>
              <a:sym typeface="Raleway"/>
            </a:endParaRPr>
          </a:p>
        </p:txBody>
      </p:sp>
      <p:sp>
        <p:nvSpPr>
          <p:cNvPr id="2554" name="Google Shape;2554;p182"/>
          <p:cNvSpPr txBox="1"/>
          <p:nvPr/>
        </p:nvSpPr>
        <p:spPr>
          <a:xfrm>
            <a:off x="6840175" y="4564000"/>
            <a:ext cx="2136900" cy="545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300">
                <a:solidFill>
                  <a:schemeClr val="dk1"/>
                </a:solidFill>
                <a:latin typeface="Source Code Pro"/>
                <a:ea typeface="Source Code Pro"/>
                <a:cs typeface="Source Code Pro"/>
                <a:sym typeface="Source Code Pro"/>
              </a:rPr>
              <a:t>bit.ly/</a:t>
            </a:r>
            <a:endParaRPr sz="1300">
              <a:solidFill>
                <a:schemeClr val="dk1"/>
              </a:solidFill>
              <a:latin typeface="Source Code Pro"/>
              <a:ea typeface="Source Code Pro"/>
              <a:cs typeface="Source Code Pro"/>
              <a:sym typeface="Source Code Pro"/>
            </a:endParaRPr>
          </a:p>
          <a:p>
            <a:pPr indent="0" lvl="0" marL="0" rtl="0" algn="ctr">
              <a:spcBef>
                <a:spcPts val="0"/>
              </a:spcBef>
              <a:spcAft>
                <a:spcPts val="0"/>
              </a:spcAft>
              <a:buNone/>
            </a:pPr>
            <a:r>
              <a:rPr lang="en" sz="1300">
                <a:solidFill>
                  <a:schemeClr val="dk1"/>
                </a:solidFill>
                <a:latin typeface="Source Code Pro"/>
                <a:ea typeface="Source Code Pro"/>
                <a:cs typeface="Source Code Pro"/>
                <a:sym typeface="Source Code Pro"/>
              </a:rPr>
              <a:t>2023-ebi-repro</a:t>
            </a:r>
            <a:endParaRPr sz="1300">
              <a:solidFill>
                <a:schemeClr val="dk1"/>
              </a:solidFill>
              <a:latin typeface="Source Code Pro"/>
              <a:ea typeface="Source Code Pro"/>
              <a:cs typeface="Source Code Pro"/>
              <a:sym typeface="Source Code Pro"/>
            </a:endParaRPr>
          </a:p>
        </p:txBody>
      </p:sp>
      <p:sp>
        <p:nvSpPr>
          <p:cNvPr id="2555" name="Google Shape;2555;p182"/>
          <p:cNvSpPr txBox="1"/>
          <p:nvPr>
            <p:ph idx="1" type="body"/>
          </p:nvPr>
        </p:nvSpPr>
        <p:spPr>
          <a:xfrm>
            <a:off x="3986325" y="453300"/>
            <a:ext cx="4239000" cy="1594800"/>
          </a:xfrm>
          <a:prstGeom prst="rect">
            <a:avLst/>
          </a:prstGeom>
        </p:spPr>
        <p:txBody>
          <a:bodyPr anchorCtr="0" anchor="ctr" bIns="91425" lIns="91425" spcFirstLastPara="1" rIns="91425" wrap="square" tIns="91425">
            <a:noAutofit/>
          </a:bodyPr>
          <a:lstStyle/>
          <a:p>
            <a:pPr indent="-355600" lvl="0" marL="457200" rtl="0" algn="l">
              <a:spcBef>
                <a:spcPts val="0"/>
              </a:spcBef>
              <a:spcAft>
                <a:spcPts val="0"/>
              </a:spcAft>
              <a:buSzPts val="2000"/>
              <a:buChar char="🚀"/>
            </a:pPr>
            <a:r>
              <a:rPr lang="en" sz="2000"/>
              <a:t>6-week open science training</a:t>
            </a:r>
            <a:endParaRPr sz="2000"/>
          </a:p>
          <a:p>
            <a:pPr indent="-355600" lvl="0" marL="457200" rtl="0" algn="l">
              <a:spcBef>
                <a:spcPts val="0"/>
              </a:spcBef>
              <a:spcAft>
                <a:spcPts val="0"/>
              </a:spcAft>
              <a:buSzPts val="2000"/>
              <a:buChar char="🚀"/>
            </a:pPr>
            <a:r>
              <a:rPr lang="en" sz="2000"/>
              <a:t>~4 hours / week</a:t>
            </a:r>
            <a:endParaRPr sz="2000"/>
          </a:p>
          <a:p>
            <a:pPr indent="-355600" lvl="0" marL="457200" rtl="0" algn="l">
              <a:spcBef>
                <a:spcPts val="0"/>
              </a:spcBef>
              <a:spcAft>
                <a:spcPts val="0"/>
              </a:spcAft>
              <a:buSzPts val="2000"/>
              <a:buChar char="🚀"/>
            </a:pPr>
            <a:r>
              <a:rPr lang="en" sz="2000"/>
              <a:t>Group projects or solo</a:t>
            </a:r>
            <a:endParaRPr sz="2000"/>
          </a:p>
          <a:p>
            <a:pPr indent="-355600" lvl="0" marL="457200" rtl="0" algn="l">
              <a:spcBef>
                <a:spcPts val="0"/>
              </a:spcBef>
              <a:spcAft>
                <a:spcPts val="0"/>
              </a:spcAft>
              <a:buSzPts val="2000"/>
              <a:buChar char="🚀"/>
            </a:pPr>
            <a:r>
              <a:rPr lang="en" sz="2000"/>
              <a:t>1:1 mentorship</a:t>
            </a:r>
            <a:endParaRPr sz="2000"/>
          </a:p>
        </p:txBody>
      </p:sp>
      <p:pic>
        <p:nvPicPr>
          <p:cNvPr id="2556" name="Google Shape;2556;p182"/>
          <p:cNvPicPr preferRelativeResize="0"/>
          <p:nvPr/>
        </p:nvPicPr>
        <p:blipFill>
          <a:blip r:embed="rId7">
            <a:alphaModFix/>
          </a:blip>
          <a:stretch>
            <a:fillRect/>
          </a:stretch>
        </p:blipFill>
        <p:spPr>
          <a:xfrm>
            <a:off x="279075" y="334475"/>
            <a:ext cx="3032662" cy="3925776"/>
          </a:xfrm>
          <a:prstGeom prst="rect">
            <a:avLst/>
          </a:prstGeom>
          <a:noFill/>
          <a:ln>
            <a:noFill/>
          </a:ln>
        </p:spPr>
      </p:pic>
      <p:sp>
        <p:nvSpPr>
          <p:cNvPr id="2557" name="Google Shape;2557;p182"/>
          <p:cNvSpPr txBox="1"/>
          <p:nvPr>
            <p:ph idx="1" type="body"/>
          </p:nvPr>
        </p:nvSpPr>
        <p:spPr>
          <a:xfrm>
            <a:off x="4111425" y="2571750"/>
            <a:ext cx="4239000" cy="1594800"/>
          </a:xfrm>
          <a:prstGeom prst="rect">
            <a:avLst/>
          </a:prstGeom>
        </p:spPr>
        <p:txBody>
          <a:bodyPr anchorCtr="0" anchor="ctr" bIns="91425" lIns="91425" spcFirstLastPara="1" rIns="91425" wrap="square" tIns="91425">
            <a:noAutofit/>
          </a:bodyPr>
          <a:lstStyle/>
          <a:p>
            <a:pPr indent="0" lvl="0" marL="0" rtl="0" algn="l">
              <a:lnSpc>
                <a:spcPct val="115000"/>
              </a:lnSpc>
              <a:spcBef>
                <a:spcPts val="0"/>
              </a:spcBef>
              <a:spcAft>
                <a:spcPts val="0"/>
              </a:spcAft>
              <a:buNone/>
            </a:pPr>
            <a:r>
              <a:rPr b="1" lang="en" sz="1600">
                <a:solidFill>
                  <a:srgbClr val="000000"/>
                </a:solidFill>
              </a:rPr>
              <a:t>Topics: </a:t>
            </a:r>
            <a:endParaRPr b="1" sz="1600">
              <a:solidFill>
                <a:srgbClr val="000000"/>
              </a:solidFill>
            </a:endParaRPr>
          </a:p>
          <a:p>
            <a:pPr indent="0" lvl="0" marL="0" rtl="0" algn="l">
              <a:lnSpc>
                <a:spcPct val="115000"/>
              </a:lnSpc>
              <a:spcBef>
                <a:spcPts val="0"/>
              </a:spcBef>
              <a:spcAft>
                <a:spcPts val="0"/>
              </a:spcAft>
              <a:buNone/>
            </a:pPr>
            <a:r>
              <a:rPr lang="en" sz="1600">
                <a:solidFill>
                  <a:srgbClr val="000000"/>
                </a:solidFill>
              </a:rPr>
              <a:t>Ethos of Open</a:t>
            </a:r>
            <a:endParaRPr sz="1600">
              <a:solidFill>
                <a:srgbClr val="000000"/>
              </a:solidFill>
            </a:endParaRPr>
          </a:p>
          <a:p>
            <a:pPr indent="0" lvl="0" marL="0" rtl="0" algn="l">
              <a:lnSpc>
                <a:spcPct val="115000"/>
              </a:lnSpc>
              <a:spcBef>
                <a:spcPts val="0"/>
              </a:spcBef>
              <a:spcAft>
                <a:spcPts val="0"/>
              </a:spcAft>
              <a:buNone/>
            </a:pPr>
            <a:r>
              <a:rPr lang="en" sz="1600">
                <a:solidFill>
                  <a:srgbClr val="000000"/>
                </a:solidFill>
              </a:rPr>
              <a:t>Open Data</a:t>
            </a:r>
            <a:endParaRPr sz="1600">
              <a:solidFill>
                <a:srgbClr val="000000"/>
              </a:solidFill>
            </a:endParaRPr>
          </a:p>
          <a:p>
            <a:pPr indent="0" lvl="0" marL="0" rtl="0" algn="l">
              <a:lnSpc>
                <a:spcPct val="115000"/>
              </a:lnSpc>
              <a:spcBef>
                <a:spcPts val="0"/>
              </a:spcBef>
              <a:spcAft>
                <a:spcPts val="0"/>
              </a:spcAft>
              <a:buNone/>
            </a:pPr>
            <a:r>
              <a:rPr lang="en" sz="1600">
                <a:solidFill>
                  <a:srgbClr val="000000"/>
                </a:solidFill>
              </a:rPr>
              <a:t>Open Software</a:t>
            </a:r>
            <a:endParaRPr sz="1600">
              <a:solidFill>
                <a:srgbClr val="000000"/>
              </a:solidFill>
            </a:endParaRPr>
          </a:p>
          <a:p>
            <a:pPr indent="0" lvl="0" marL="0" rtl="0" algn="l">
              <a:lnSpc>
                <a:spcPct val="115000"/>
              </a:lnSpc>
              <a:spcBef>
                <a:spcPts val="0"/>
              </a:spcBef>
              <a:spcAft>
                <a:spcPts val="0"/>
              </a:spcAft>
              <a:buNone/>
            </a:pPr>
            <a:r>
              <a:rPr lang="en" sz="1600">
                <a:solidFill>
                  <a:srgbClr val="000000"/>
                </a:solidFill>
              </a:rPr>
              <a:t>Open Results</a:t>
            </a:r>
            <a:endParaRPr sz="1600">
              <a:solidFill>
                <a:srgbClr val="000000"/>
              </a:solidFill>
            </a:endParaRPr>
          </a:p>
          <a:p>
            <a:pPr indent="0" lvl="0" marL="0" rtl="0" algn="l">
              <a:lnSpc>
                <a:spcPct val="115000"/>
              </a:lnSpc>
              <a:spcBef>
                <a:spcPts val="0"/>
              </a:spcBef>
              <a:spcAft>
                <a:spcPts val="0"/>
              </a:spcAft>
              <a:buNone/>
            </a:pPr>
            <a:r>
              <a:rPr lang="en" sz="1600">
                <a:solidFill>
                  <a:srgbClr val="000000"/>
                </a:solidFill>
              </a:rPr>
              <a:t>Tools &amp; Resources</a:t>
            </a:r>
            <a:endParaRPr sz="1600"/>
          </a:p>
        </p:txBody>
      </p:sp>
      <p:sp>
        <p:nvSpPr>
          <p:cNvPr id="2558" name="Google Shape;2558;p182"/>
          <p:cNvSpPr txBox="1"/>
          <p:nvPr/>
        </p:nvSpPr>
        <p:spPr>
          <a:xfrm>
            <a:off x="3783825" y="4217075"/>
            <a:ext cx="3000000" cy="4464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1600"/>
              </a:spcAft>
              <a:buNone/>
            </a:pPr>
            <a:r>
              <a:rPr lang="en" sz="1700">
                <a:solidFill>
                  <a:schemeClr val="dk2"/>
                </a:solidFill>
                <a:latin typeface="Raleway"/>
                <a:ea typeface="Raleway"/>
                <a:cs typeface="Raleway"/>
                <a:sym typeface="Raleway"/>
              </a:rPr>
              <a:t>🌍 </a:t>
            </a:r>
            <a:r>
              <a:rPr lang="en" sz="1700" u="sng">
                <a:solidFill>
                  <a:schemeClr val="accent2"/>
                </a:solidFill>
                <a:latin typeface="Raleway"/>
                <a:ea typeface="Raleway"/>
                <a:cs typeface="Raleway"/>
                <a:sym typeface="Raleway"/>
                <a:hlinkClick r:id="rId8">
                  <a:extLst>
                    <a:ext uri="{A12FA001-AC4F-418D-AE19-62706E023703}">
                      <ahyp:hlinkClr val="tx"/>
                    </a:ext>
                  </a:extLst>
                </a:hlinkClick>
              </a:rPr>
              <a:t>https://we-are-ols.org</a:t>
            </a:r>
            <a:r>
              <a:rPr lang="en" sz="1700">
                <a:solidFill>
                  <a:schemeClr val="dk2"/>
                </a:solidFill>
                <a:latin typeface="Raleway"/>
                <a:ea typeface="Raleway"/>
                <a:cs typeface="Raleway"/>
                <a:sym typeface="Raleway"/>
              </a:rPr>
              <a:t>  </a:t>
            </a:r>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noFill/>
      </p:bgPr>
    </p:bg>
    <p:spTree>
      <p:nvGrpSpPr>
        <p:cNvPr id="2562" name="Shape 2562"/>
        <p:cNvGrpSpPr/>
        <p:nvPr/>
      </p:nvGrpSpPr>
      <p:grpSpPr>
        <a:xfrm>
          <a:off x="0" y="0"/>
          <a:ext cx="0" cy="0"/>
          <a:chOff x="0" y="0"/>
          <a:chExt cx="0" cy="0"/>
        </a:xfrm>
      </p:grpSpPr>
      <p:sp>
        <p:nvSpPr>
          <p:cNvPr id="2563" name="Google Shape;2563;p183"/>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1600"/>
              </a:spcAft>
              <a:buSzPct val="129629"/>
              <a:buNone/>
            </a:pPr>
            <a:r>
              <a:rPr b="1" lang="en">
                <a:solidFill>
                  <a:srgbClr val="2EC65C"/>
                </a:solidFill>
                <a:latin typeface="Raleway"/>
                <a:ea typeface="Raleway"/>
                <a:cs typeface="Raleway"/>
                <a:sym typeface="Raleway"/>
              </a:rPr>
              <a:t>OLS Leadership</a:t>
            </a:r>
            <a:endParaRPr sz="2400">
              <a:solidFill>
                <a:srgbClr val="2EC65C"/>
              </a:solidFill>
              <a:latin typeface="Raleway"/>
              <a:ea typeface="Raleway"/>
              <a:cs typeface="Raleway"/>
              <a:sym typeface="Raleway"/>
            </a:endParaRPr>
          </a:p>
        </p:txBody>
      </p:sp>
      <p:sp>
        <p:nvSpPr>
          <p:cNvPr id="2564" name="Google Shape;2564;p18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Clr>
                <a:srgbClr val="000000"/>
              </a:buClr>
              <a:buSzPts val="1000"/>
              <a:buFont typeface="Arial"/>
              <a:buNone/>
            </a:pPr>
            <a:fld id="{00000000-1234-1234-1234-123412341234}" type="slidenum">
              <a:rPr lang="en"/>
              <a:t>‹#›</a:t>
            </a:fld>
            <a:endParaRPr/>
          </a:p>
        </p:txBody>
      </p:sp>
      <p:pic>
        <p:nvPicPr>
          <p:cNvPr id="2565" name="Google Shape;2565;p183"/>
          <p:cNvPicPr preferRelativeResize="0"/>
          <p:nvPr/>
        </p:nvPicPr>
        <p:blipFill rotWithShape="1">
          <a:blip r:embed="rId3">
            <a:alphaModFix/>
          </a:blip>
          <a:srcRect b="20811" l="45802" r="4760" t="14755"/>
          <a:stretch/>
        </p:blipFill>
        <p:spPr>
          <a:xfrm>
            <a:off x="2361312" y="1675963"/>
            <a:ext cx="2007300" cy="1962300"/>
          </a:xfrm>
          <a:prstGeom prst="ellipse">
            <a:avLst/>
          </a:prstGeom>
          <a:noFill/>
          <a:ln>
            <a:noFill/>
          </a:ln>
        </p:spPr>
      </p:pic>
      <p:pic>
        <p:nvPicPr>
          <p:cNvPr id="2566" name="Google Shape;2566;p183"/>
          <p:cNvPicPr preferRelativeResize="0"/>
          <p:nvPr/>
        </p:nvPicPr>
        <p:blipFill rotWithShape="1">
          <a:blip r:embed="rId4">
            <a:alphaModFix/>
          </a:blip>
          <a:srcRect b="28354" l="19067" r="0" t="7596"/>
          <a:stretch/>
        </p:blipFill>
        <p:spPr>
          <a:xfrm>
            <a:off x="6912200" y="1647763"/>
            <a:ext cx="2007300" cy="1962300"/>
          </a:xfrm>
          <a:prstGeom prst="ellipse">
            <a:avLst/>
          </a:prstGeom>
          <a:noFill/>
          <a:ln>
            <a:noFill/>
          </a:ln>
        </p:spPr>
      </p:pic>
      <p:pic>
        <p:nvPicPr>
          <p:cNvPr id="2567" name="Google Shape;2567;p183"/>
          <p:cNvPicPr preferRelativeResize="0"/>
          <p:nvPr/>
        </p:nvPicPr>
        <p:blipFill rotWithShape="1">
          <a:blip r:embed="rId5">
            <a:alphaModFix/>
          </a:blip>
          <a:srcRect b="29575" l="18381" r="14337" t="2760"/>
          <a:stretch/>
        </p:blipFill>
        <p:spPr>
          <a:xfrm>
            <a:off x="4636739" y="1619575"/>
            <a:ext cx="2007300" cy="2018700"/>
          </a:xfrm>
          <a:prstGeom prst="ellipse">
            <a:avLst/>
          </a:prstGeom>
          <a:noFill/>
          <a:ln>
            <a:noFill/>
          </a:ln>
        </p:spPr>
      </p:pic>
      <p:pic>
        <p:nvPicPr>
          <p:cNvPr id="2568" name="Google Shape;2568;p183"/>
          <p:cNvPicPr preferRelativeResize="0"/>
          <p:nvPr/>
        </p:nvPicPr>
        <p:blipFill rotWithShape="1">
          <a:blip r:embed="rId6">
            <a:alphaModFix/>
          </a:blip>
          <a:srcRect b="12156" l="-2009" r="0" t="10902"/>
          <a:stretch/>
        </p:blipFill>
        <p:spPr>
          <a:xfrm>
            <a:off x="85875" y="1619575"/>
            <a:ext cx="2007300" cy="2018700"/>
          </a:xfrm>
          <a:prstGeom prst="ellipse">
            <a:avLst/>
          </a:prstGeom>
          <a:noFill/>
          <a:ln>
            <a:noFill/>
          </a:ln>
        </p:spPr>
      </p:pic>
      <p:sp>
        <p:nvSpPr>
          <p:cNvPr id="2569" name="Google Shape;2569;p183"/>
          <p:cNvSpPr txBox="1"/>
          <p:nvPr/>
        </p:nvSpPr>
        <p:spPr>
          <a:xfrm>
            <a:off x="85875" y="3798150"/>
            <a:ext cx="2007300" cy="6465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1600">
                <a:solidFill>
                  <a:srgbClr val="020887"/>
                </a:solidFill>
                <a:latin typeface="Raleway"/>
                <a:ea typeface="Raleway"/>
                <a:cs typeface="Raleway"/>
                <a:sym typeface="Raleway"/>
              </a:rPr>
              <a:t>Yo Yehudi</a:t>
            </a:r>
            <a:endParaRPr b="1" sz="1600">
              <a:solidFill>
                <a:srgbClr val="020887"/>
              </a:solidFill>
              <a:latin typeface="Raleway"/>
              <a:ea typeface="Raleway"/>
              <a:cs typeface="Raleway"/>
              <a:sym typeface="Raleway"/>
            </a:endParaRPr>
          </a:p>
          <a:p>
            <a:pPr indent="0" lvl="0" marL="0" rtl="0" algn="ctr">
              <a:spcBef>
                <a:spcPts val="0"/>
              </a:spcBef>
              <a:spcAft>
                <a:spcPts val="0"/>
              </a:spcAft>
              <a:buNone/>
            </a:pPr>
            <a:r>
              <a:rPr i="1" lang="en">
                <a:solidFill>
                  <a:srgbClr val="139D3D"/>
                </a:solidFill>
                <a:latin typeface="Raleway"/>
                <a:ea typeface="Raleway"/>
                <a:cs typeface="Raleway"/>
                <a:sym typeface="Raleway"/>
              </a:rPr>
              <a:t>Executive Director</a:t>
            </a:r>
            <a:endParaRPr i="1">
              <a:solidFill>
                <a:srgbClr val="139D3D"/>
              </a:solidFill>
              <a:latin typeface="Raleway"/>
              <a:ea typeface="Raleway"/>
              <a:cs typeface="Raleway"/>
              <a:sym typeface="Raleway"/>
            </a:endParaRPr>
          </a:p>
        </p:txBody>
      </p:sp>
      <p:sp>
        <p:nvSpPr>
          <p:cNvPr id="2570" name="Google Shape;2570;p183"/>
          <p:cNvSpPr txBox="1"/>
          <p:nvPr/>
        </p:nvSpPr>
        <p:spPr>
          <a:xfrm>
            <a:off x="2361300" y="3798150"/>
            <a:ext cx="2007300" cy="6465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1600">
                <a:solidFill>
                  <a:srgbClr val="020887"/>
                </a:solidFill>
                <a:latin typeface="Raleway"/>
                <a:ea typeface="Raleway"/>
                <a:cs typeface="Raleway"/>
                <a:sym typeface="Raleway"/>
              </a:rPr>
              <a:t>Malvika Sharan</a:t>
            </a:r>
            <a:endParaRPr b="1" sz="1600">
              <a:solidFill>
                <a:srgbClr val="020887"/>
              </a:solidFill>
              <a:latin typeface="Raleway"/>
              <a:ea typeface="Raleway"/>
              <a:cs typeface="Raleway"/>
              <a:sym typeface="Raleway"/>
            </a:endParaRPr>
          </a:p>
          <a:p>
            <a:pPr indent="0" lvl="0" marL="0" rtl="0" algn="ctr">
              <a:spcBef>
                <a:spcPts val="0"/>
              </a:spcBef>
              <a:spcAft>
                <a:spcPts val="0"/>
              </a:spcAft>
              <a:buNone/>
            </a:pPr>
            <a:r>
              <a:rPr i="1" lang="en">
                <a:solidFill>
                  <a:srgbClr val="139D3D"/>
                </a:solidFill>
                <a:latin typeface="Raleway"/>
                <a:ea typeface="Raleway"/>
                <a:cs typeface="Raleway"/>
                <a:sym typeface="Raleway"/>
              </a:rPr>
              <a:t>Director of Partnership</a:t>
            </a:r>
            <a:endParaRPr i="1">
              <a:solidFill>
                <a:srgbClr val="139D3D"/>
              </a:solidFill>
              <a:latin typeface="Raleway"/>
              <a:ea typeface="Raleway"/>
              <a:cs typeface="Raleway"/>
              <a:sym typeface="Raleway"/>
            </a:endParaRPr>
          </a:p>
        </p:txBody>
      </p:sp>
      <p:sp>
        <p:nvSpPr>
          <p:cNvPr id="2571" name="Google Shape;2571;p183"/>
          <p:cNvSpPr txBox="1"/>
          <p:nvPr/>
        </p:nvSpPr>
        <p:spPr>
          <a:xfrm>
            <a:off x="4636725" y="3798150"/>
            <a:ext cx="2007300" cy="6465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1600">
                <a:solidFill>
                  <a:srgbClr val="020887"/>
                </a:solidFill>
                <a:latin typeface="Raleway"/>
                <a:ea typeface="Raleway"/>
                <a:cs typeface="Raleway"/>
                <a:sym typeface="Raleway"/>
              </a:rPr>
              <a:t>Bérénice Batut</a:t>
            </a:r>
            <a:endParaRPr b="1" sz="1600">
              <a:solidFill>
                <a:srgbClr val="020887"/>
              </a:solidFill>
              <a:latin typeface="Raleway"/>
              <a:ea typeface="Raleway"/>
              <a:cs typeface="Raleway"/>
              <a:sym typeface="Raleway"/>
            </a:endParaRPr>
          </a:p>
          <a:p>
            <a:pPr indent="0" lvl="0" marL="0" rtl="0" algn="ctr">
              <a:spcBef>
                <a:spcPts val="0"/>
              </a:spcBef>
              <a:spcAft>
                <a:spcPts val="0"/>
              </a:spcAft>
              <a:buNone/>
            </a:pPr>
            <a:r>
              <a:rPr i="1" lang="en">
                <a:solidFill>
                  <a:srgbClr val="139D3D"/>
                </a:solidFill>
                <a:latin typeface="Raleway"/>
                <a:ea typeface="Raleway"/>
                <a:cs typeface="Raleway"/>
                <a:sym typeface="Raleway"/>
              </a:rPr>
              <a:t>Director of Technology</a:t>
            </a:r>
            <a:endParaRPr i="1">
              <a:solidFill>
                <a:srgbClr val="139D3D"/>
              </a:solidFill>
              <a:latin typeface="Raleway"/>
              <a:ea typeface="Raleway"/>
              <a:cs typeface="Raleway"/>
              <a:sym typeface="Raleway"/>
            </a:endParaRPr>
          </a:p>
        </p:txBody>
      </p:sp>
      <p:sp>
        <p:nvSpPr>
          <p:cNvPr id="2572" name="Google Shape;2572;p183"/>
          <p:cNvSpPr txBox="1"/>
          <p:nvPr/>
        </p:nvSpPr>
        <p:spPr>
          <a:xfrm>
            <a:off x="6912150" y="3813400"/>
            <a:ext cx="2007300" cy="6465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1600">
                <a:solidFill>
                  <a:srgbClr val="020887"/>
                </a:solidFill>
                <a:latin typeface="Raleway"/>
                <a:ea typeface="Raleway"/>
                <a:cs typeface="Raleway"/>
                <a:sym typeface="Raleway"/>
              </a:rPr>
              <a:t>Patricia Herterich</a:t>
            </a:r>
            <a:endParaRPr b="1" sz="1600">
              <a:solidFill>
                <a:srgbClr val="020887"/>
              </a:solidFill>
              <a:latin typeface="Raleway"/>
              <a:ea typeface="Raleway"/>
              <a:cs typeface="Raleway"/>
              <a:sym typeface="Raleway"/>
            </a:endParaRPr>
          </a:p>
          <a:p>
            <a:pPr indent="0" lvl="0" marL="0" rtl="0" algn="ctr">
              <a:spcBef>
                <a:spcPts val="0"/>
              </a:spcBef>
              <a:spcAft>
                <a:spcPts val="0"/>
              </a:spcAft>
              <a:buNone/>
            </a:pPr>
            <a:r>
              <a:rPr i="1" lang="en">
                <a:solidFill>
                  <a:srgbClr val="139D3D"/>
                </a:solidFill>
                <a:latin typeface="Raleway"/>
                <a:ea typeface="Raleway"/>
                <a:cs typeface="Raleway"/>
                <a:sym typeface="Raleway"/>
              </a:rPr>
              <a:t>Chief of Staff</a:t>
            </a:r>
            <a:endParaRPr i="1">
              <a:solidFill>
                <a:srgbClr val="139D3D"/>
              </a:solidFill>
              <a:latin typeface="Raleway"/>
              <a:ea typeface="Raleway"/>
              <a:cs typeface="Raleway"/>
              <a:sym typeface="Raleway"/>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76" name="Shape 2576"/>
        <p:cNvGrpSpPr/>
        <p:nvPr/>
      </p:nvGrpSpPr>
      <p:grpSpPr>
        <a:xfrm>
          <a:off x="0" y="0"/>
          <a:ext cx="0" cy="0"/>
          <a:chOff x="0" y="0"/>
          <a:chExt cx="0" cy="0"/>
        </a:xfrm>
      </p:grpSpPr>
      <p:sp>
        <p:nvSpPr>
          <p:cNvPr id="2577" name="Google Shape;2577;p184"/>
          <p:cNvSpPr txBox="1"/>
          <p:nvPr>
            <p:ph type="title"/>
          </p:nvPr>
        </p:nvSpPr>
        <p:spPr>
          <a:xfrm>
            <a:off x="159300" y="-49525"/>
            <a:ext cx="8520600" cy="572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SzPts val="990"/>
              <a:buNone/>
            </a:pPr>
            <a:r>
              <a:rPr lang="en" sz="1620">
                <a:solidFill>
                  <a:srgbClr val="139D3D"/>
                </a:solidFill>
                <a:latin typeface="Raleway"/>
                <a:ea typeface="Raleway"/>
                <a:cs typeface="Raleway"/>
                <a:sym typeface="Raleway"/>
              </a:rPr>
              <a:t>OLS Staff, Contractors and Resident Fellows</a:t>
            </a:r>
            <a:endParaRPr sz="1620">
              <a:solidFill>
                <a:srgbClr val="139D3D"/>
              </a:solidFill>
              <a:latin typeface="Raleway"/>
              <a:ea typeface="Raleway"/>
              <a:cs typeface="Raleway"/>
              <a:sym typeface="Raleway"/>
            </a:endParaRPr>
          </a:p>
        </p:txBody>
      </p:sp>
      <p:pic>
        <p:nvPicPr>
          <p:cNvPr id="2578" name="Google Shape;2578;p184"/>
          <p:cNvPicPr preferRelativeResize="0"/>
          <p:nvPr/>
        </p:nvPicPr>
        <p:blipFill>
          <a:blip r:embed="rId3">
            <a:alphaModFix/>
          </a:blip>
          <a:stretch>
            <a:fillRect/>
          </a:stretch>
        </p:blipFill>
        <p:spPr>
          <a:xfrm>
            <a:off x="392101" y="334800"/>
            <a:ext cx="1578000" cy="1527600"/>
          </a:xfrm>
          <a:prstGeom prst="ellipse">
            <a:avLst/>
          </a:prstGeom>
          <a:noFill/>
          <a:ln>
            <a:noFill/>
          </a:ln>
        </p:spPr>
      </p:pic>
      <p:pic>
        <p:nvPicPr>
          <p:cNvPr id="2579" name="Google Shape;2579;p184"/>
          <p:cNvPicPr preferRelativeResize="0"/>
          <p:nvPr/>
        </p:nvPicPr>
        <p:blipFill rotWithShape="1">
          <a:blip r:embed="rId4">
            <a:alphaModFix/>
          </a:blip>
          <a:srcRect b="33461" l="18564" r="14897" t="0"/>
          <a:stretch/>
        </p:blipFill>
        <p:spPr>
          <a:xfrm>
            <a:off x="2534130" y="334800"/>
            <a:ext cx="1578000" cy="1527600"/>
          </a:xfrm>
          <a:prstGeom prst="ellipse">
            <a:avLst/>
          </a:prstGeom>
          <a:noFill/>
          <a:ln>
            <a:noFill/>
          </a:ln>
        </p:spPr>
      </p:pic>
      <p:pic>
        <p:nvPicPr>
          <p:cNvPr id="2580" name="Google Shape;2580;p184"/>
          <p:cNvPicPr preferRelativeResize="0"/>
          <p:nvPr/>
        </p:nvPicPr>
        <p:blipFill rotWithShape="1">
          <a:blip r:embed="rId5">
            <a:alphaModFix/>
          </a:blip>
          <a:srcRect b="64452" l="28587" r="22984" t="-773"/>
          <a:stretch/>
        </p:blipFill>
        <p:spPr>
          <a:xfrm>
            <a:off x="4642105" y="334800"/>
            <a:ext cx="1578000" cy="1527600"/>
          </a:xfrm>
          <a:prstGeom prst="ellipse">
            <a:avLst/>
          </a:prstGeom>
          <a:noFill/>
          <a:ln>
            <a:noFill/>
          </a:ln>
        </p:spPr>
      </p:pic>
      <p:pic>
        <p:nvPicPr>
          <p:cNvPr id="2581" name="Google Shape;2581;p184"/>
          <p:cNvPicPr preferRelativeResize="0"/>
          <p:nvPr/>
        </p:nvPicPr>
        <p:blipFill rotWithShape="1">
          <a:blip r:embed="rId6">
            <a:alphaModFix/>
          </a:blip>
          <a:srcRect b="24534" l="15816" r="15535" t="6816"/>
          <a:stretch/>
        </p:blipFill>
        <p:spPr>
          <a:xfrm>
            <a:off x="6831582" y="334800"/>
            <a:ext cx="1578000" cy="1527600"/>
          </a:xfrm>
          <a:prstGeom prst="ellipse">
            <a:avLst/>
          </a:prstGeom>
          <a:noFill/>
          <a:ln>
            <a:noFill/>
          </a:ln>
        </p:spPr>
      </p:pic>
      <p:sp>
        <p:nvSpPr>
          <p:cNvPr id="2582" name="Google Shape;2582;p184"/>
          <p:cNvSpPr txBox="1"/>
          <p:nvPr/>
        </p:nvSpPr>
        <p:spPr>
          <a:xfrm>
            <a:off x="0" y="2024575"/>
            <a:ext cx="2362200" cy="615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1500">
                <a:solidFill>
                  <a:srgbClr val="020887"/>
                </a:solidFill>
                <a:latin typeface="Raleway"/>
                <a:ea typeface="Raleway"/>
                <a:cs typeface="Raleway"/>
                <a:sym typeface="Raleway"/>
              </a:rPr>
              <a:t>Tajuddeen Gwadabe</a:t>
            </a:r>
            <a:endParaRPr b="1" sz="1500">
              <a:solidFill>
                <a:srgbClr val="020887"/>
              </a:solidFill>
              <a:latin typeface="Raleway"/>
              <a:ea typeface="Raleway"/>
              <a:cs typeface="Raleway"/>
              <a:sym typeface="Raleway"/>
            </a:endParaRPr>
          </a:p>
          <a:p>
            <a:pPr indent="0" lvl="0" marL="0" rtl="0" algn="ctr">
              <a:spcBef>
                <a:spcPts val="0"/>
              </a:spcBef>
              <a:spcAft>
                <a:spcPts val="0"/>
              </a:spcAft>
              <a:buNone/>
            </a:pPr>
            <a:r>
              <a:rPr i="1" lang="en" sz="1300">
                <a:solidFill>
                  <a:srgbClr val="139D3D"/>
                </a:solidFill>
                <a:latin typeface="Raleway"/>
                <a:ea typeface="Raleway"/>
                <a:cs typeface="Raleway"/>
                <a:sym typeface="Raleway"/>
              </a:rPr>
              <a:t>Program Manager: Catalyst</a:t>
            </a:r>
            <a:endParaRPr i="1" sz="1300">
              <a:solidFill>
                <a:srgbClr val="139D3D"/>
              </a:solidFill>
              <a:latin typeface="Raleway"/>
              <a:ea typeface="Raleway"/>
              <a:cs typeface="Raleway"/>
              <a:sym typeface="Raleway"/>
            </a:endParaRPr>
          </a:p>
        </p:txBody>
      </p:sp>
      <p:sp>
        <p:nvSpPr>
          <p:cNvPr id="2583" name="Google Shape;2583;p184"/>
          <p:cNvSpPr txBox="1"/>
          <p:nvPr/>
        </p:nvSpPr>
        <p:spPr>
          <a:xfrm>
            <a:off x="2142025" y="2019125"/>
            <a:ext cx="2362200" cy="615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1500">
                <a:solidFill>
                  <a:srgbClr val="020887"/>
                </a:solidFill>
                <a:latin typeface="Raleway"/>
                <a:ea typeface="Raleway"/>
                <a:cs typeface="Raleway"/>
                <a:sym typeface="Raleway"/>
              </a:rPr>
              <a:t>Irene Ramos</a:t>
            </a:r>
            <a:endParaRPr b="1" sz="1500">
              <a:solidFill>
                <a:srgbClr val="020887"/>
              </a:solidFill>
              <a:latin typeface="Raleway"/>
              <a:ea typeface="Raleway"/>
              <a:cs typeface="Raleway"/>
              <a:sym typeface="Raleway"/>
            </a:endParaRPr>
          </a:p>
          <a:p>
            <a:pPr indent="0" lvl="0" marL="0" rtl="0" algn="ctr">
              <a:spcBef>
                <a:spcPts val="0"/>
              </a:spcBef>
              <a:spcAft>
                <a:spcPts val="0"/>
              </a:spcAft>
              <a:buNone/>
            </a:pPr>
            <a:r>
              <a:rPr i="1" lang="en" sz="1300">
                <a:solidFill>
                  <a:srgbClr val="139D3D"/>
                </a:solidFill>
                <a:latin typeface="Raleway"/>
                <a:ea typeface="Raleway"/>
                <a:cs typeface="Raleway"/>
                <a:sym typeface="Raleway"/>
              </a:rPr>
              <a:t>Project Coordinator: Nebula</a:t>
            </a:r>
            <a:endParaRPr i="1" sz="1300">
              <a:solidFill>
                <a:srgbClr val="139D3D"/>
              </a:solidFill>
              <a:latin typeface="Raleway"/>
              <a:ea typeface="Raleway"/>
              <a:cs typeface="Raleway"/>
              <a:sym typeface="Raleway"/>
            </a:endParaRPr>
          </a:p>
        </p:txBody>
      </p:sp>
      <p:sp>
        <p:nvSpPr>
          <p:cNvPr id="2584" name="Google Shape;2584;p184"/>
          <p:cNvSpPr txBox="1"/>
          <p:nvPr/>
        </p:nvSpPr>
        <p:spPr>
          <a:xfrm>
            <a:off x="4425212" y="2024575"/>
            <a:ext cx="2011800" cy="615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1500">
                <a:solidFill>
                  <a:srgbClr val="020887"/>
                </a:solidFill>
                <a:latin typeface="Raleway"/>
                <a:ea typeface="Raleway"/>
                <a:cs typeface="Raleway"/>
                <a:sym typeface="Raleway"/>
              </a:rPr>
              <a:t>Deborah Udoh</a:t>
            </a:r>
            <a:endParaRPr b="1" sz="1500">
              <a:solidFill>
                <a:srgbClr val="020887"/>
              </a:solidFill>
              <a:latin typeface="Raleway"/>
              <a:ea typeface="Raleway"/>
              <a:cs typeface="Raleway"/>
              <a:sym typeface="Raleway"/>
            </a:endParaRPr>
          </a:p>
          <a:p>
            <a:pPr indent="0" lvl="0" marL="0" rtl="0" algn="ctr">
              <a:spcBef>
                <a:spcPts val="0"/>
              </a:spcBef>
              <a:spcAft>
                <a:spcPts val="0"/>
              </a:spcAft>
              <a:buNone/>
            </a:pPr>
            <a:r>
              <a:rPr i="1" lang="en" sz="1300">
                <a:solidFill>
                  <a:srgbClr val="139D3D"/>
                </a:solidFill>
                <a:latin typeface="Raleway"/>
                <a:ea typeface="Raleway"/>
                <a:cs typeface="Raleway"/>
                <a:sym typeface="Raleway"/>
              </a:rPr>
              <a:t>Junior Web Developer</a:t>
            </a:r>
            <a:endParaRPr i="1" sz="1300">
              <a:solidFill>
                <a:srgbClr val="139D3D"/>
              </a:solidFill>
              <a:latin typeface="Raleway"/>
              <a:ea typeface="Raleway"/>
              <a:cs typeface="Raleway"/>
              <a:sym typeface="Raleway"/>
            </a:endParaRPr>
          </a:p>
        </p:txBody>
      </p:sp>
      <p:sp>
        <p:nvSpPr>
          <p:cNvPr id="2585" name="Google Shape;2585;p184"/>
          <p:cNvSpPr txBox="1"/>
          <p:nvPr/>
        </p:nvSpPr>
        <p:spPr>
          <a:xfrm>
            <a:off x="6789216" y="2024587"/>
            <a:ext cx="1662900" cy="615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1500">
                <a:solidFill>
                  <a:srgbClr val="020887"/>
                </a:solidFill>
                <a:latin typeface="Raleway"/>
                <a:ea typeface="Raleway"/>
                <a:cs typeface="Raleway"/>
                <a:sym typeface="Raleway"/>
              </a:rPr>
              <a:t>Bethan Illey</a:t>
            </a:r>
            <a:endParaRPr b="1" sz="1500">
              <a:solidFill>
                <a:srgbClr val="020887"/>
              </a:solidFill>
              <a:latin typeface="Raleway"/>
              <a:ea typeface="Raleway"/>
              <a:cs typeface="Raleway"/>
              <a:sym typeface="Raleway"/>
            </a:endParaRPr>
          </a:p>
          <a:p>
            <a:pPr indent="0" lvl="0" marL="0" rtl="0" algn="ctr">
              <a:spcBef>
                <a:spcPts val="0"/>
              </a:spcBef>
              <a:spcAft>
                <a:spcPts val="0"/>
              </a:spcAft>
              <a:buNone/>
            </a:pPr>
            <a:r>
              <a:rPr i="1" lang="en" sz="1300">
                <a:solidFill>
                  <a:srgbClr val="139D3D"/>
                </a:solidFill>
                <a:latin typeface="Raleway"/>
                <a:ea typeface="Raleway"/>
                <a:cs typeface="Raleway"/>
                <a:sym typeface="Raleway"/>
              </a:rPr>
              <a:t>Finance Manager</a:t>
            </a:r>
            <a:endParaRPr i="1" sz="1300">
              <a:solidFill>
                <a:srgbClr val="139D3D"/>
              </a:solidFill>
              <a:latin typeface="Raleway"/>
              <a:ea typeface="Raleway"/>
              <a:cs typeface="Raleway"/>
              <a:sym typeface="Raleway"/>
            </a:endParaRPr>
          </a:p>
        </p:txBody>
      </p:sp>
      <p:pic>
        <p:nvPicPr>
          <p:cNvPr id="2586" name="Google Shape;2586;p184"/>
          <p:cNvPicPr preferRelativeResize="0"/>
          <p:nvPr/>
        </p:nvPicPr>
        <p:blipFill rotWithShape="1">
          <a:blip r:embed="rId7">
            <a:alphaModFix/>
          </a:blip>
          <a:srcRect b="21970" l="13120" r="13127" t="4277"/>
          <a:stretch/>
        </p:blipFill>
        <p:spPr>
          <a:xfrm>
            <a:off x="397054" y="2791450"/>
            <a:ext cx="1568100" cy="1549200"/>
          </a:xfrm>
          <a:prstGeom prst="ellipse">
            <a:avLst/>
          </a:prstGeom>
          <a:noFill/>
          <a:ln>
            <a:noFill/>
          </a:ln>
        </p:spPr>
      </p:pic>
      <p:pic>
        <p:nvPicPr>
          <p:cNvPr id="2587" name="Google Shape;2587;p184"/>
          <p:cNvPicPr preferRelativeResize="0"/>
          <p:nvPr/>
        </p:nvPicPr>
        <p:blipFill rotWithShape="1">
          <a:blip r:embed="rId8">
            <a:alphaModFix/>
          </a:blip>
          <a:srcRect b="33624" l="10570" r="7996" t="5295"/>
          <a:stretch/>
        </p:blipFill>
        <p:spPr>
          <a:xfrm>
            <a:off x="2673777" y="2791450"/>
            <a:ext cx="1568100" cy="1549200"/>
          </a:xfrm>
          <a:prstGeom prst="ellipse">
            <a:avLst/>
          </a:prstGeom>
          <a:noFill/>
          <a:ln>
            <a:noFill/>
          </a:ln>
        </p:spPr>
      </p:pic>
      <p:sp>
        <p:nvSpPr>
          <p:cNvPr id="2588" name="Google Shape;2588;p184"/>
          <p:cNvSpPr txBox="1"/>
          <p:nvPr/>
        </p:nvSpPr>
        <p:spPr>
          <a:xfrm>
            <a:off x="0" y="4274825"/>
            <a:ext cx="2474100" cy="815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1500">
                <a:solidFill>
                  <a:srgbClr val="020887"/>
                </a:solidFill>
                <a:latin typeface="Raleway"/>
                <a:ea typeface="Raleway"/>
                <a:cs typeface="Raleway"/>
                <a:sym typeface="Raleway"/>
              </a:rPr>
              <a:t>Rowland Mosbergen</a:t>
            </a:r>
            <a:endParaRPr b="1" sz="1500">
              <a:solidFill>
                <a:srgbClr val="020887"/>
              </a:solidFill>
              <a:latin typeface="Raleway"/>
              <a:ea typeface="Raleway"/>
              <a:cs typeface="Raleway"/>
              <a:sym typeface="Raleway"/>
            </a:endParaRPr>
          </a:p>
          <a:p>
            <a:pPr indent="0" lvl="0" marL="0" rtl="0" algn="ctr">
              <a:spcBef>
                <a:spcPts val="0"/>
              </a:spcBef>
              <a:spcAft>
                <a:spcPts val="0"/>
              </a:spcAft>
              <a:buNone/>
            </a:pPr>
            <a:r>
              <a:rPr i="1" lang="en" sz="1300">
                <a:solidFill>
                  <a:srgbClr val="139D3D"/>
                </a:solidFill>
                <a:latin typeface="Raleway"/>
                <a:ea typeface="Raleway"/>
                <a:cs typeface="Raleway"/>
                <a:sym typeface="Raleway"/>
              </a:rPr>
              <a:t>Resident Fellow: Practical Diversity and Inclusion</a:t>
            </a:r>
            <a:endParaRPr i="1" sz="1300">
              <a:solidFill>
                <a:srgbClr val="139D3D"/>
              </a:solidFill>
              <a:latin typeface="Raleway"/>
              <a:ea typeface="Raleway"/>
              <a:cs typeface="Raleway"/>
              <a:sym typeface="Raleway"/>
            </a:endParaRPr>
          </a:p>
        </p:txBody>
      </p:sp>
      <p:sp>
        <p:nvSpPr>
          <p:cNvPr id="2589" name="Google Shape;2589;p184"/>
          <p:cNvSpPr txBox="1"/>
          <p:nvPr/>
        </p:nvSpPr>
        <p:spPr>
          <a:xfrm>
            <a:off x="2403779" y="4293975"/>
            <a:ext cx="2108100" cy="815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1500">
                <a:solidFill>
                  <a:srgbClr val="020887"/>
                </a:solidFill>
                <a:latin typeface="Raleway"/>
                <a:ea typeface="Raleway"/>
                <a:cs typeface="Raleway"/>
                <a:sym typeface="Raleway"/>
              </a:rPr>
              <a:t>Seun Olufemi</a:t>
            </a:r>
            <a:endParaRPr b="1" sz="1500">
              <a:solidFill>
                <a:srgbClr val="020887"/>
              </a:solidFill>
              <a:latin typeface="Raleway"/>
              <a:ea typeface="Raleway"/>
              <a:cs typeface="Raleway"/>
              <a:sym typeface="Raleway"/>
            </a:endParaRPr>
          </a:p>
          <a:p>
            <a:pPr indent="0" lvl="0" marL="0" rtl="0" algn="ctr">
              <a:spcBef>
                <a:spcPts val="0"/>
              </a:spcBef>
              <a:spcAft>
                <a:spcPts val="0"/>
              </a:spcAft>
              <a:buNone/>
            </a:pPr>
            <a:r>
              <a:rPr i="1" lang="en" sz="1300">
                <a:solidFill>
                  <a:srgbClr val="139D3D"/>
                </a:solidFill>
                <a:latin typeface="Raleway"/>
                <a:ea typeface="Raleway"/>
                <a:cs typeface="Raleway"/>
                <a:sym typeface="Raleway"/>
              </a:rPr>
              <a:t>Junior Resident Fellow: OLS-9 DRI-EDIA</a:t>
            </a:r>
            <a:endParaRPr i="1" sz="1300">
              <a:solidFill>
                <a:srgbClr val="139D3D"/>
              </a:solidFill>
              <a:latin typeface="Raleway"/>
              <a:ea typeface="Raleway"/>
              <a:cs typeface="Raleway"/>
              <a:sym typeface="Raleway"/>
            </a:endParaRPr>
          </a:p>
        </p:txBody>
      </p:sp>
      <p:pic>
        <p:nvPicPr>
          <p:cNvPr id="2590" name="Google Shape;2590;p184"/>
          <p:cNvPicPr preferRelativeResize="0"/>
          <p:nvPr/>
        </p:nvPicPr>
        <p:blipFill rotWithShape="1">
          <a:blip r:embed="rId9">
            <a:alphaModFix/>
          </a:blip>
          <a:srcRect b="8047" l="10693" r="11363" t="14946"/>
          <a:stretch/>
        </p:blipFill>
        <p:spPr>
          <a:xfrm>
            <a:off x="4759279" y="2825275"/>
            <a:ext cx="1568100" cy="1549200"/>
          </a:xfrm>
          <a:prstGeom prst="ellipse">
            <a:avLst/>
          </a:prstGeom>
          <a:noFill/>
          <a:ln>
            <a:noFill/>
          </a:ln>
        </p:spPr>
      </p:pic>
      <p:pic>
        <p:nvPicPr>
          <p:cNvPr id="2591" name="Google Shape;2591;p184"/>
          <p:cNvPicPr preferRelativeResize="0"/>
          <p:nvPr/>
        </p:nvPicPr>
        <p:blipFill rotWithShape="1">
          <a:blip r:embed="rId10">
            <a:alphaModFix/>
          </a:blip>
          <a:srcRect b="602" l="0" r="0" t="602"/>
          <a:stretch/>
        </p:blipFill>
        <p:spPr>
          <a:xfrm>
            <a:off x="7036002" y="2825275"/>
            <a:ext cx="1568100" cy="1549200"/>
          </a:xfrm>
          <a:prstGeom prst="ellipse">
            <a:avLst/>
          </a:prstGeom>
          <a:noFill/>
          <a:ln>
            <a:noFill/>
          </a:ln>
        </p:spPr>
      </p:pic>
      <p:sp>
        <p:nvSpPr>
          <p:cNvPr id="2592" name="Google Shape;2592;p184"/>
          <p:cNvSpPr txBox="1"/>
          <p:nvPr/>
        </p:nvSpPr>
        <p:spPr>
          <a:xfrm>
            <a:off x="4362225" y="4308650"/>
            <a:ext cx="2474100" cy="615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1500">
                <a:solidFill>
                  <a:srgbClr val="020887"/>
                </a:solidFill>
                <a:latin typeface="Raleway"/>
                <a:ea typeface="Raleway"/>
                <a:cs typeface="Raleway"/>
                <a:sym typeface="Raleway"/>
              </a:rPr>
              <a:t>Jilaga Nneoma</a:t>
            </a:r>
            <a:endParaRPr b="1" sz="1500">
              <a:solidFill>
                <a:srgbClr val="020887"/>
              </a:solidFill>
              <a:latin typeface="Raleway"/>
              <a:ea typeface="Raleway"/>
              <a:cs typeface="Raleway"/>
              <a:sym typeface="Raleway"/>
            </a:endParaRPr>
          </a:p>
          <a:p>
            <a:pPr indent="0" lvl="0" marL="0" rtl="0" algn="ctr">
              <a:spcBef>
                <a:spcPts val="0"/>
              </a:spcBef>
              <a:spcAft>
                <a:spcPts val="0"/>
              </a:spcAft>
              <a:buNone/>
            </a:pPr>
            <a:r>
              <a:rPr i="1" lang="en" sz="1300">
                <a:solidFill>
                  <a:srgbClr val="139D3D"/>
                </a:solidFill>
                <a:latin typeface="Raleway"/>
                <a:ea typeface="Raleway"/>
                <a:cs typeface="Raleway"/>
                <a:sym typeface="Raleway"/>
              </a:rPr>
              <a:t>Web Designer</a:t>
            </a:r>
            <a:endParaRPr i="1" sz="1300">
              <a:solidFill>
                <a:srgbClr val="139D3D"/>
              </a:solidFill>
              <a:latin typeface="Raleway"/>
              <a:ea typeface="Raleway"/>
              <a:cs typeface="Raleway"/>
              <a:sym typeface="Raleway"/>
            </a:endParaRPr>
          </a:p>
        </p:txBody>
      </p:sp>
      <p:sp>
        <p:nvSpPr>
          <p:cNvPr id="2593" name="Google Shape;2593;p184"/>
          <p:cNvSpPr txBox="1"/>
          <p:nvPr/>
        </p:nvSpPr>
        <p:spPr>
          <a:xfrm>
            <a:off x="6766004" y="4327800"/>
            <a:ext cx="2108100" cy="615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1500">
                <a:solidFill>
                  <a:srgbClr val="020887"/>
                </a:solidFill>
                <a:latin typeface="Raleway"/>
                <a:ea typeface="Raleway"/>
                <a:cs typeface="Raleway"/>
                <a:sym typeface="Raleway"/>
              </a:rPr>
              <a:t>Camille Gonzalez</a:t>
            </a:r>
            <a:endParaRPr b="1" sz="1500">
              <a:solidFill>
                <a:srgbClr val="020887"/>
              </a:solidFill>
              <a:latin typeface="Raleway"/>
              <a:ea typeface="Raleway"/>
              <a:cs typeface="Raleway"/>
              <a:sym typeface="Raleway"/>
            </a:endParaRPr>
          </a:p>
          <a:p>
            <a:pPr indent="0" lvl="0" marL="0" rtl="0" algn="ctr">
              <a:spcBef>
                <a:spcPts val="0"/>
              </a:spcBef>
              <a:spcAft>
                <a:spcPts val="0"/>
              </a:spcAft>
              <a:buNone/>
            </a:pPr>
            <a:r>
              <a:rPr i="1" lang="en" sz="1300">
                <a:solidFill>
                  <a:srgbClr val="139D3D"/>
                </a:solidFill>
                <a:latin typeface="Raleway"/>
                <a:ea typeface="Raleway"/>
                <a:cs typeface="Raleway"/>
                <a:sym typeface="Raleway"/>
              </a:rPr>
              <a:t>Executive Assistant</a:t>
            </a:r>
            <a:endParaRPr i="1" sz="1300">
              <a:solidFill>
                <a:srgbClr val="139D3D"/>
              </a:solidFill>
              <a:latin typeface="Raleway"/>
              <a:ea typeface="Raleway"/>
              <a:cs typeface="Raleway"/>
              <a:sym typeface="Raleway"/>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97" name="Shape 2597"/>
        <p:cNvGrpSpPr/>
        <p:nvPr/>
      </p:nvGrpSpPr>
      <p:grpSpPr>
        <a:xfrm>
          <a:off x="0" y="0"/>
          <a:ext cx="0" cy="0"/>
          <a:chOff x="0" y="0"/>
          <a:chExt cx="0" cy="0"/>
        </a:xfrm>
      </p:grpSpPr>
      <p:pic>
        <p:nvPicPr>
          <p:cNvPr id="2598" name="Google Shape;2598;p185"/>
          <p:cNvPicPr preferRelativeResize="0"/>
          <p:nvPr/>
        </p:nvPicPr>
        <p:blipFill rotWithShape="1">
          <a:blip r:embed="rId3">
            <a:alphaModFix/>
          </a:blip>
          <a:srcRect b="0" l="0" r="50204" t="49954"/>
          <a:stretch/>
        </p:blipFill>
        <p:spPr>
          <a:xfrm>
            <a:off x="494300" y="84725"/>
            <a:ext cx="2700324" cy="1796725"/>
          </a:xfrm>
          <a:prstGeom prst="rect">
            <a:avLst/>
          </a:prstGeom>
          <a:noFill/>
          <a:ln>
            <a:noFill/>
          </a:ln>
        </p:spPr>
      </p:pic>
      <p:pic>
        <p:nvPicPr>
          <p:cNvPr id="2599" name="Google Shape;2599;p185"/>
          <p:cNvPicPr preferRelativeResize="0"/>
          <p:nvPr/>
        </p:nvPicPr>
        <p:blipFill rotWithShape="1">
          <a:blip r:embed="rId3">
            <a:alphaModFix/>
          </a:blip>
          <a:srcRect b="49954" l="0" r="0" t="0"/>
          <a:stretch/>
        </p:blipFill>
        <p:spPr>
          <a:xfrm>
            <a:off x="3194625" y="84725"/>
            <a:ext cx="5422926" cy="1796725"/>
          </a:xfrm>
          <a:prstGeom prst="rect">
            <a:avLst/>
          </a:prstGeom>
          <a:noFill/>
          <a:ln>
            <a:noFill/>
          </a:ln>
        </p:spPr>
      </p:pic>
      <p:pic>
        <p:nvPicPr>
          <p:cNvPr id="2600" name="Google Shape;2600;p185"/>
          <p:cNvPicPr preferRelativeResize="0"/>
          <p:nvPr/>
        </p:nvPicPr>
        <p:blipFill rotWithShape="1">
          <a:blip r:embed="rId3">
            <a:alphaModFix/>
          </a:blip>
          <a:srcRect b="0" l="50204" r="0" t="49954"/>
          <a:stretch/>
        </p:blipFill>
        <p:spPr>
          <a:xfrm>
            <a:off x="494300" y="1881450"/>
            <a:ext cx="2700324" cy="1796725"/>
          </a:xfrm>
          <a:prstGeom prst="rect">
            <a:avLst/>
          </a:prstGeom>
          <a:noFill/>
          <a:ln>
            <a:noFill/>
          </a:ln>
        </p:spPr>
      </p:pic>
      <p:sp>
        <p:nvSpPr>
          <p:cNvPr id="2601" name="Google Shape;2601;p185"/>
          <p:cNvSpPr txBox="1"/>
          <p:nvPr/>
        </p:nvSpPr>
        <p:spPr>
          <a:xfrm>
            <a:off x="456950" y="3624000"/>
            <a:ext cx="2795100" cy="1600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200">
                <a:solidFill>
                  <a:schemeClr val="lt1"/>
                </a:solidFill>
                <a:latin typeface="Ubuntu"/>
                <a:ea typeface="Ubuntu"/>
                <a:cs typeface="Ubuntu"/>
                <a:sym typeface="Ubuntu"/>
              </a:rPr>
              <a:t>Who we are:</a:t>
            </a:r>
            <a:endParaRPr sz="2200">
              <a:solidFill>
                <a:schemeClr val="lt1"/>
              </a:solidFill>
              <a:latin typeface="Ubuntu"/>
              <a:ea typeface="Ubuntu"/>
              <a:cs typeface="Ubuntu"/>
              <a:sym typeface="Ubuntu"/>
            </a:endParaRPr>
          </a:p>
          <a:p>
            <a:pPr indent="0" lvl="0" marL="0" rtl="0" algn="l">
              <a:spcBef>
                <a:spcPts val="0"/>
              </a:spcBef>
              <a:spcAft>
                <a:spcPts val="0"/>
              </a:spcAft>
              <a:buNone/>
            </a:pPr>
            <a:r>
              <a:t/>
            </a:r>
            <a:endParaRPr>
              <a:latin typeface="Raleway"/>
              <a:ea typeface="Raleway"/>
              <a:cs typeface="Raleway"/>
              <a:sym typeface="Raleway"/>
            </a:endParaRPr>
          </a:p>
          <a:p>
            <a:pPr indent="0" lvl="0" marL="0" rtl="0" algn="l">
              <a:spcBef>
                <a:spcPts val="0"/>
              </a:spcBef>
              <a:spcAft>
                <a:spcPts val="0"/>
              </a:spcAft>
              <a:buNone/>
            </a:pPr>
            <a:r>
              <a:rPr lang="en">
                <a:solidFill>
                  <a:schemeClr val="dk1"/>
                </a:solidFill>
                <a:latin typeface="Ubuntu"/>
                <a:ea typeface="Ubuntu"/>
                <a:cs typeface="Ubuntu"/>
                <a:sym typeface="Ubuntu"/>
              </a:rPr>
              <a:t>5</a:t>
            </a:r>
            <a:r>
              <a:rPr lang="en">
                <a:solidFill>
                  <a:schemeClr val="dk1"/>
                </a:solidFill>
                <a:latin typeface="Ubuntu"/>
                <a:ea typeface="Ubuntu"/>
                <a:cs typeface="Ubuntu"/>
                <a:sym typeface="Ubuntu"/>
              </a:rPr>
              <a:t>00+ mentors, mentees, facilitators, and expert speakers</a:t>
            </a:r>
            <a:endParaRPr>
              <a:solidFill>
                <a:schemeClr val="dk1"/>
              </a:solidFill>
              <a:latin typeface="Ubuntu"/>
              <a:ea typeface="Ubuntu"/>
              <a:cs typeface="Ubuntu"/>
              <a:sym typeface="Ubuntu"/>
            </a:endParaRPr>
          </a:p>
          <a:p>
            <a:pPr indent="0" lvl="0" marL="0" rtl="0" algn="l">
              <a:spcBef>
                <a:spcPts val="0"/>
              </a:spcBef>
              <a:spcAft>
                <a:spcPts val="0"/>
              </a:spcAft>
              <a:buNone/>
            </a:pPr>
            <a:r>
              <a:t/>
            </a:r>
            <a:endParaRPr>
              <a:solidFill>
                <a:schemeClr val="dk1"/>
              </a:solidFill>
              <a:latin typeface="Ubuntu"/>
              <a:ea typeface="Ubuntu"/>
              <a:cs typeface="Ubuntu"/>
              <a:sym typeface="Ubuntu"/>
            </a:endParaRPr>
          </a:p>
          <a:p>
            <a:pPr indent="0" lvl="0" marL="0" rtl="0" algn="l">
              <a:spcBef>
                <a:spcPts val="0"/>
              </a:spcBef>
              <a:spcAft>
                <a:spcPts val="0"/>
              </a:spcAft>
              <a:buNone/>
            </a:pPr>
            <a:r>
              <a:rPr lang="en" u="sng">
                <a:solidFill>
                  <a:schemeClr val="lt1"/>
                </a:solidFill>
                <a:latin typeface="Ubuntu"/>
                <a:ea typeface="Ubuntu"/>
                <a:cs typeface="Ubuntu"/>
                <a:sym typeface="Ubuntu"/>
                <a:hlinkClick r:id="rId4">
                  <a:extLst>
                    <a:ext uri="{A12FA001-AC4F-418D-AE19-62706E023703}">
                      <ahyp:hlinkClr val="tx"/>
                    </a:ext>
                  </a:extLst>
                </a:hlinkClick>
              </a:rPr>
              <a:t>Testimonials</a:t>
            </a:r>
            <a:endParaRPr>
              <a:solidFill>
                <a:schemeClr val="lt1"/>
              </a:solidFill>
              <a:latin typeface="Ubuntu"/>
              <a:ea typeface="Ubuntu"/>
              <a:cs typeface="Ubuntu"/>
              <a:sym typeface="Ubuntu"/>
            </a:endParaRPr>
          </a:p>
        </p:txBody>
      </p:sp>
      <p:pic>
        <p:nvPicPr>
          <p:cNvPr id="2602" name="Google Shape;2602;p185"/>
          <p:cNvPicPr preferRelativeResize="0"/>
          <p:nvPr/>
        </p:nvPicPr>
        <p:blipFill>
          <a:blip r:embed="rId5">
            <a:alphaModFix/>
          </a:blip>
          <a:stretch>
            <a:fillRect/>
          </a:stretch>
        </p:blipFill>
        <p:spPr>
          <a:xfrm>
            <a:off x="3338750" y="1999200"/>
            <a:ext cx="4675925" cy="2930374"/>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2607" name="Shape 2607"/>
        <p:cNvGrpSpPr/>
        <p:nvPr/>
      </p:nvGrpSpPr>
      <p:grpSpPr>
        <a:xfrm>
          <a:off x="0" y="0"/>
          <a:ext cx="0" cy="0"/>
          <a:chOff x="0" y="0"/>
          <a:chExt cx="0" cy="0"/>
        </a:xfrm>
      </p:grpSpPr>
      <p:sp>
        <p:nvSpPr>
          <p:cNvPr id="2608" name="Google Shape;2608;p186"/>
          <p:cNvSpPr txBox="1"/>
          <p:nvPr>
            <p:ph idx="1" type="body"/>
          </p:nvPr>
        </p:nvSpPr>
        <p:spPr>
          <a:xfrm>
            <a:off x="220725" y="684275"/>
            <a:ext cx="4940700" cy="3470400"/>
          </a:xfrm>
          <a:prstGeom prst="rect">
            <a:avLst/>
          </a:prstGeom>
          <a:noFill/>
          <a:ln>
            <a:noFill/>
          </a:ln>
        </p:spPr>
        <p:txBody>
          <a:bodyPr anchorCtr="0" anchor="ctr" bIns="45700" lIns="91425" spcFirstLastPara="1" rIns="91425" wrap="square" tIns="45700">
            <a:normAutofit/>
          </a:bodyPr>
          <a:lstStyle/>
          <a:p>
            <a:pPr indent="0" lvl="0" marL="0" rtl="0" algn="l">
              <a:lnSpc>
                <a:spcPct val="130000"/>
              </a:lnSpc>
              <a:spcBef>
                <a:spcPts val="0"/>
              </a:spcBef>
              <a:spcAft>
                <a:spcPts val="0"/>
              </a:spcAft>
              <a:buClr>
                <a:schemeClr val="lt1"/>
              </a:buClr>
              <a:buSzPts val="2800"/>
              <a:buNone/>
            </a:pPr>
            <a:r>
              <a:rPr lang="en" sz="2200">
                <a:solidFill>
                  <a:schemeClr val="dk1"/>
                </a:solidFill>
                <a:latin typeface="Arial"/>
                <a:ea typeface="Arial"/>
                <a:cs typeface="Arial"/>
                <a:sym typeface="Arial"/>
              </a:rPr>
              <a:t>Applying open and reproducible practice require intention, resources, time, support and collaboration, which can be overwhelming.</a:t>
            </a:r>
            <a:endParaRPr sz="2200">
              <a:solidFill>
                <a:schemeClr val="dk1"/>
              </a:solidFill>
              <a:latin typeface="Arial"/>
              <a:ea typeface="Arial"/>
              <a:cs typeface="Arial"/>
              <a:sym typeface="Arial"/>
            </a:endParaRPr>
          </a:p>
          <a:p>
            <a:pPr indent="0" lvl="0" marL="0" rtl="0" algn="l">
              <a:lnSpc>
                <a:spcPct val="130000"/>
              </a:lnSpc>
              <a:spcBef>
                <a:spcPts val="0"/>
              </a:spcBef>
              <a:spcAft>
                <a:spcPts val="0"/>
              </a:spcAft>
              <a:buClr>
                <a:schemeClr val="lt1"/>
              </a:buClr>
              <a:buSzPts val="2800"/>
              <a:buNone/>
            </a:pPr>
            <a:r>
              <a:t/>
            </a:r>
            <a:endParaRPr sz="2000">
              <a:solidFill>
                <a:schemeClr val="dk1"/>
              </a:solidFill>
              <a:latin typeface="Arial"/>
              <a:ea typeface="Arial"/>
              <a:cs typeface="Arial"/>
              <a:sym typeface="Arial"/>
            </a:endParaRPr>
          </a:p>
          <a:p>
            <a:pPr indent="0" lvl="0" marL="0" rtl="0" algn="l">
              <a:lnSpc>
                <a:spcPct val="130000"/>
              </a:lnSpc>
              <a:spcBef>
                <a:spcPts val="0"/>
              </a:spcBef>
              <a:spcAft>
                <a:spcPts val="0"/>
              </a:spcAft>
              <a:buClr>
                <a:schemeClr val="lt1"/>
              </a:buClr>
              <a:buSzPts val="2800"/>
              <a:buNone/>
            </a:pPr>
            <a:r>
              <a:rPr lang="en" sz="2000">
                <a:solidFill>
                  <a:schemeClr val="dk1"/>
                </a:solidFill>
                <a:latin typeface="Arial"/>
                <a:ea typeface="Arial"/>
                <a:cs typeface="Arial"/>
                <a:sym typeface="Arial"/>
              </a:rPr>
              <a:t>We need open communities where we can learn with others.</a:t>
            </a:r>
            <a:endParaRPr sz="2000">
              <a:solidFill>
                <a:schemeClr val="dk1"/>
              </a:solidFill>
              <a:latin typeface="Arial"/>
              <a:ea typeface="Arial"/>
              <a:cs typeface="Arial"/>
              <a:sym typeface="Arial"/>
            </a:endParaRPr>
          </a:p>
        </p:txBody>
      </p:sp>
      <p:sp>
        <p:nvSpPr>
          <p:cNvPr id="2609" name="Google Shape;2609;p186"/>
          <p:cNvSpPr txBox="1"/>
          <p:nvPr>
            <p:ph idx="3" type="body"/>
          </p:nvPr>
        </p:nvSpPr>
        <p:spPr>
          <a:xfrm>
            <a:off x="431800" y="4279697"/>
            <a:ext cx="8712300" cy="863700"/>
          </a:xfrm>
          <a:prstGeom prst="rect">
            <a:avLst/>
          </a:prstGeom>
          <a:noFill/>
          <a:ln>
            <a:noFill/>
          </a:ln>
        </p:spPr>
        <p:txBody>
          <a:bodyPr anchorCtr="0" anchor="b" bIns="72000" lIns="0" spcFirstLastPara="1" rIns="108000" wrap="square" tIns="45700">
            <a:normAutofit/>
          </a:bodyPr>
          <a:lstStyle/>
          <a:p>
            <a:pPr indent="0" lvl="0" marL="0" rtl="0" algn="r">
              <a:lnSpc>
                <a:spcPct val="114000"/>
              </a:lnSpc>
              <a:spcBef>
                <a:spcPts val="0"/>
              </a:spcBef>
              <a:spcAft>
                <a:spcPts val="0"/>
              </a:spcAft>
              <a:buClr>
                <a:schemeClr val="lt1"/>
              </a:buClr>
              <a:buSzPts val="1400"/>
              <a:buNone/>
            </a:pPr>
            <a:r>
              <a:rPr lang="en">
                <a:solidFill>
                  <a:schemeClr val="accent2"/>
                </a:solidFill>
              </a:rPr>
              <a:t>Blog post: https://www.software.ac.uk/blog/2020-12-17-ten-arguments-against-open-science-you-can-win</a:t>
            </a:r>
            <a:endParaRPr>
              <a:solidFill>
                <a:schemeClr val="accent2"/>
              </a:solidFill>
            </a:endParaRPr>
          </a:p>
        </p:txBody>
      </p:sp>
      <p:pic>
        <p:nvPicPr>
          <p:cNvPr descr="https://ndownloader.figshare.com/files/9646846/preview/9646846/preview.jpg" id="2610" name="Google Shape;2610;p186"/>
          <p:cNvPicPr preferRelativeResize="0"/>
          <p:nvPr>
            <p:ph idx="2" type="pic"/>
          </p:nvPr>
        </p:nvPicPr>
        <p:blipFill rotWithShape="1">
          <a:blip r:embed="rId3">
            <a:alphaModFix/>
          </a:blip>
          <a:srcRect b="0" l="5341" r="4883" t="0"/>
          <a:stretch/>
        </p:blipFill>
        <p:spPr>
          <a:xfrm>
            <a:off x="5027625" y="684275"/>
            <a:ext cx="3494400" cy="3470400"/>
          </a:xfrm>
          <a:prstGeom prst="rect">
            <a:avLst/>
          </a:prstGeom>
          <a:noFill/>
          <a:ln>
            <a:noFill/>
          </a:ln>
        </p:spPr>
      </p:pic>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2615" name="Shape 2615"/>
        <p:cNvGrpSpPr/>
        <p:nvPr/>
      </p:nvGrpSpPr>
      <p:grpSpPr>
        <a:xfrm>
          <a:off x="0" y="0"/>
          <a:ext cx="0" cy="0"/>
          <a:chOff x="0" y="0"/>
          <a:chExt cx="0" cy="0"/>
        </a:xfrm>
      </p:grpSpPr>
      <p:sp>
        <p:nvSpPr>
          <p:cNvPr id="2616" name="Google Shape;2616;p187"/>
          <p:cNvSpPr txBox="1"/>
          <p:nvPr>
            <p:ph idx="1" type="body"/>
          </p:nvPr>
        </p:nvSpPr>
        <p:spPr>
          <a:xfrm>
            <a:off x="431799" y="220136"/>
            <a:ext cx="3921000" cy="545100"/>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lt1"/>
              </a:buClr>
              <a:buSzPts val="2400"/>
              <a:buNone/>
            </a:pPr>
            <a:r>
              <a:rPr b="1" i="1" lang="en" sz="2400"/>
              <a:t>The Turing Way</a:t>
            </a:r>
            <a:r>
              <a:rPr b="1" lang="en" sz="2400"/>
              <a:t> </a:t>
            </a:r>
            <a:endParaRPr b="1" sz="2400"/>
          </a:p>
          <a:p>
            <a:pPr indent="0" lvl="0" marL="0" rtl="0" algn="l">
              <a:lnSpc>
                <a:spcPct val="100000"/>
              </a:lnSpc>
              <a:spcBef>
                <a:spcPts val="800"/>
              </a:spcBef>
              <a:spcAft>
                <a:spcPts val="0"/>
              </a:spcAft>
              <a:buClr>
                <a:schemeClr val="lt1"/>
              </a:buClr>
              <a:buSzPts val="2400"/>
              <a:buNone/>
            </a:pPr>
            <a:r>
              <a:t/>
            </a:r>
            <a:endParaRPr b="1" sz="2400"/>
          </a:p>
        </p:txBody>
      </p:sp>
      <p:sp>
        <p:nvSpPr>
          <p:cNvPr id="2617" name="Google Shape;2617;p187"/>
          <p:cNvSpPr txBox="1"/>
          <p:nvPr>
            <p:ph idx="3" type="body"/>
          </p:nvPr>
        </p:nvSpPr>
        <p:spPr>
          <a:xfrm>
            <a:off x="414598" y="931625"/>
            <a:ext cx="7083300" cy="2039700"/>
          </a:xfrm>
          <a:prstGeom prst="rect">
            <a:avLst/>
          </a:prstGeom>
          <a:noFill/>
          <a:ln>
            <a:noFill/>
          </a:ln>
        </p:spPr>
        <p:txBody>
          <a:bodyPr anchorCtr="0" anchor="t" bIns="0" lIns="0" spcFirstLastPara="1" rIns="0" wrap="square" tIns="0">
            <a:noAutofit/>
          </a:bodyPr>
          <a:lstStyle/>
          <a:p>
            <a:pPr indent="0" lvl="0" marL="0" rtl="0" algn="l">
              <a:lnSpc>
                <a:spcPct val="130000"/>
              </a:lnSpc>
              <a:spcBef>
                <a:spcPts val="0"/>
              </a:spcBef>
              <a:spcAft>
                <a:spcPts val="0"/>
              </a:spcAft>
              <a:buClr>
                <a:srgbClr val="90CAC4"/>
              </a:buClr>
              <a:buSzPts val="2800"/>
              <a:buNone/>
            </a:pPr>
            <a:r>
              <a:rPr lang="en" sz="2000">
                <a:solidFill>
                  <a:schemeClr val="dk1"/>
                </a:solidFill>
              </a:rPr>
              <a:t>A community-led handbook to best practices in Data Science.</a:t>
            </a:r>
            <a:endParaRPr sz="2000">
              <a:solidFill>
                <a:schemeClr val="dk1"/>
              </a:solidFill>
            </a:endParaRPr>
          </a:p>
          <a:p>
            <a:pPr indent="0" lvl="0" marL="0" rtl="0" algn="l">
              <a:lnSpc>
                <a:spcPct val="130000"/>
              </a:lnSpc>
              <a:spcBef>
                <a:spcPts val="800"/>
              </a:spcBef>
              <a:spcAft>
                <a:spcPts val="0"/>
              </a:spcAft>
              <a:buClr>
                <a:schemeClr val="lt1"/>
              </a:buClr>
              <a:buSzPts val="2800"/>
              <a:buNone/>
            </a:pPr>
            <a:r>
              <a:rPr i="1" lang="en" sz="2000">
                <a:solidFill>
                  <a:schemeClr val="dk1"/>
                </a:solidFill>
              </a:rPr>
              <a:t>We involve and support a </a:t>
            </a:r>
            <a:r>
              <a:rPr b="1" i="1" lang="en" sz="2000">
                <a:solidFill>
                  <a:schemeClr val="dk1"/>
                </a:solidFill>
              </a:rPr>
              <a:t>diverse community</a:t>
            </a:r>
            <a:r>
              <a:rPr i="1" lang="en" sz="2000">
                <a:solidFill>
                  <a:schemeClr val="dk1"/>
                </a:solidFill>
              </a:rPr>
              <a:t> to make research </a:t>
            </a:r>
            <a:r>
              <a:rPr b="1" i="1" lang="en" sz="2000">
                <a:solidFill>
                  <a:schemeClr val="dk1"/>
                </a:solidFill>
              </a:rPr>
              <a:t>reproducible, ethical, and collaborative </a:t>
            </a:r>
            <a:r>
              <a:rPr i="1" lang="en" sz="2000">
                <a:solidFill>
                  <a:schemeClr val="dk1"/>
                </a:solidFill>
              </a:rPr>
              <a:t>for everyone.</a:t>
            </a:r>
            <a:endParaRPr i="1" sz="2000">
              <a:solidFill>
                <a:schemeClr val="dk1"/>
              </a:solidFill>
            </a:endParaRPr>
          </a:p>
          <a:p>
            <a:pPr indent="0" lvl="0" marL="0" rtl="0" algn="l">
              <a:lnSpc>
                <a:spcPct val="130000"/>
              </a:lnSpc>
              <a:spcBef>
                <a:spcPts val="800"/>
              </a:spcBef>
              <a:spcAft>
                <a:spcPts val="0"/>
              </a:spcAft>
              <a:buClr>
                <a:schemeClr val="lt1"/>
              </a:buClr>
              <a:buSzPts val="2800"/>
              <a:buNone/>
            </a:pPr>
            <a:r>
              <a:t/>
            </a:r>
            <a:endParaRPr sz="1700">
              <a:solidFill>
                <a:schemeClr val="dk1"/>
              </a:solidFill>
            </a:endParaRPr>
          </a:p>
        </p:txBody>
      </p:sp>
      <p:grpSp>
        <p:nvGrpSpPr>
          <p:cNvPr id="2618" name="Google Shape;2618;p187"/>
          <p:cNvGrpSpPr/>
          <p:nvPr/>
        </p:nvGrpSpPr>
        <p:grpSpPr>
          <a:xfrm>
            <a:off x="258000" y="2595424"/>
            <a:ext cx="8694151" cy="2059401"/>
            <a:chOff x="159275" y="2595424"/>
            <a:chExt cx="8694151" cy="2059401"/>
          </a:xfrm>
        </p:grpSpPr>
        <p:sp>
          <p:nvSpPr>
            <p:cNvPr id="2619" name="Google Shape;2619;p187"/>
            <p:cNvSpPr txBox="1"/>
            <p:nvPr/>
          </p:nvSpPr>
          <p:spPr>
            <a:xfrm>
              <a:off x="159275" y="4397250"/>
              <a:ext cx="2052600" cy="24810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545454"/>
                </a:buClr>
                <a:buSzPts val="1600"/>
                <a:buFont typeface="Arial"/>
                <a:buNone/>
              </a:pPr>
              <a:r>
                <a:rPr b="0" i="0" lang="en" sz="1700" u="none" cap="none" strike="noStrike">
                  <a:solidFill>
                    <a:schemeClr val="lt1"/>
                  </a:solidFill>
                  <a:latin typeface="Arial"/>
                  <a:ea typeface="Arial"/>
                  <a:cs typeface="Arial"/>
                  <a:sym typeface="Arial"/>
                </a:rPr>
                <a:t>Book</a:t>
              </a:r>
              <a:endParaRPr b="0" i="0" sz="1700" u="none" cap="none" strike="noStrike">
                <a:solidFill>
                  <a:schemeClr val="lt1"/>
                </a:solidFill>
                <a:latin typeface="Arial"/>
                <a:ea typeface="Arial"/>
                <a:cs typeface="Arial"/>
                <a:sym typeface="Arial"/>
              </a:endParaRPr>
            </a:p>
          </p:txBody>
        </p:sp>
        <p:pic>
          <p:nvPicPr>
            <p:cNvPr id="2620" name="Google Shape;2620;p187"/>
            <p:cNvPicPr preferRelativeResize="0"/>
            <p:nvPr/>
          </p:nvPicPr>
          <p:blipFill rotWithShape="1">
            <a:blip r:embed="rId3">
              <a:alphaModFix/>
            </a:blip>
            <a:srcRect b="0" l="0" r="0" t="0"/>
            <a:stretch/>
          </p:blipFill>
          <p:spPr>
            <a:xfrm>
              <a:off x="159275" y="2595424"/>
              <a:ext cx="2052675" cy="1725626"/>
            </a:xfrm>
            <a:prstGeom prst="rect">
              <a:avLst/>
            </a:prstGeom>
            <a:noFill/>
            <a:ln>
              <a:noFill/>
            </a:ln>
            <a:effectLst>
              <a:outerShdw blurRad="50800" rotWithShape="0" algn="t" dir="5400000" dist="38100">
                <a:srgbClr val="000000">
                  <a:alpha val="40000"/>
                </a:srgbClr>
              </a:outerShdw>
            </a:effectLst>
          </p:spPr>
        </p:pic>
        <p:pic>
          <p:nvPicPr>
            <p:cNvPr id="2621" name="Google Shape;2621;p187"/>
            <p:cNvPicPr preferRelativeResize="0"/>
            <p:nvPr/>
          </p:nvPicPr>
          <p:blipFill rotWithShape="1">
            <a:blip r:embed="rId4">
              <a:alphaModFix/>
            </a:blip>
            <a:srcRect b="27797" l="0" r="0" t="4962"/>
            <a:stretch/>
          </p:blipFill>
          <p:spPr>
            <a:xfrm>
              <a:off x="4535674" y="2602474"/>
              <a:ext cx="2103926" cy="1725624"/>
            </a:xfrm>
            <a:prstGeom prst="rect">
              <a:avLst/>
            </a:prstGeom>
            <a:noFill/>
            <a:ln>
              <a:noFill/>
            </a:ln>
          </p:spPr>
        </p:pic>
        <p:pic>
          <p:nvPicPr>
            <p:cNvPr descr="A close up of a logo&#10;&#10;Description automatically generated" id="2622" name="Google Shape;2622;p187"/>
            <p:cNvPicPr preferRelativeResize="0"/>
            <p:nvPr/>
          </p:nvPicPr>
          <p:blipFill rotWithShape="1">
            <a:blip r:embed="rId5">
              <a:alphaModFix/>
            </a:blip>
            <a:srcRect b="0" l="0" r="0" t="0"/>
            <a:stretch/>
          </p:blipFill>
          <p:spPr>
            <a:xfrm>
              <a:off x="2321849" y="2604675"/>
              <a:ext cx="2103924" cy="1725648"/>
            </a:xfrm>
            <a:prstGeom prst="rect">
              <a:avLst/>
            </a:prstGeom>
            <a:noFill/>
            <a:ln>
              <a:noFill/>
            </a:ln>
            <a:effectLst>
              <a:outerShdw blurRad="50800" rotWithShape="0" algn="t" dir="5400000" dist="38100">
                <a:srgbClr val="000000">
                  <a:alpha val="40000"/>
                </a:srgbClr>
              </a:outerShdw>
            </a:effectLst>
          </p:spPr>
        </p:pic>
        <p:pic>
          <p:nvPicPr>
            <p:cNvPr id="2623" name="Google Shape;2623;p187"/>
            <p:cNvPicPr preferRelativeResize="0"/>
            <p:nvPr/>
          </p:nvPicPr>
          <p:blipFill rotWithShape="1">
            <a:blip r:embed="rId6">
              <a:alphaModFix/>
            </a:blip>
            <a:srcRect b="0" l="12256" r="12915" t="0"/>
            <a:stretch/>
          </p:blipFill>
          <p:spPr>
            <a:xfrm>
              <a:off x="6749500" y="2600038"/>
              <a:ext cx="2103926" cy="1725625"/>
            </a:xfrm>
            <a:prstGeom prst="rect">
              <a:avLst/>
            </a:prstGeom>
            <a:noFill/>
            <a:ln>
              <a:noFill/>
            </a:ln>
          </p:spPr>
        </p:pic>
        <p:sp>
          <p:nvSpPr>
            <p:cNvPr id="2624" name="Google Shape;2624;p187"/>
            <p:cNvSpPr txBox="1"/>
            <p:nvPr/>
          </p:nvSpPr>
          <p:spPr>
            <a:xfrm>
              <a:off x="4561300" y="4404300"/>
              <a:ext cx="2052600" cy="24810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545454"/>
                </a:buClr>
                <a:buSzPts val="1600"/>
                <a:buFont typeface="Arial"/>
                <a:buNone/>
              </a:pPr>
              <a:r>
                <a:rPr b="0" i="0" lang="en" sz="1700" u="none" cap="none" strike="noStrike">
                  <a:solidFill>
                    <a:schemeClr val="lt1"/>
                  </a:solidFill>
                  <a:latin typeface="Arial"/>
                  <a:ea typeface="Arial"/>
                  <a:cs typeface="Arial"/>
                  <a:sym typeface="Arial"/>
                </a:rPr>
                <a:t>Global Collaboration</a:t>
              </a:r>
              <a:endParaRPr b="0" i="0" sz="1700" u="none" cap="none" strike="noStrike">
                <a:solidFill>
                  <a:schemeClr val="lt1"/>
                </a:solidFill>
                <a:latin typeface="Arial"/>
                <a:ea typeface="Arial"/>
                <a:cs typeface="Arial"/>
                <a:sym typeface="Arial"/>
              </a:endParaRPr>
            </a:p>
          </p:txBody>
        </p:sp>
        <p:sp>
          <p:nvSpPr>
            <p:cNvPr id="2625" name="Google Shape;2625;p187"/>
            <p:cNvSpPr txBox="1"/>
            <p:nvPr/>
          </p:nvSpPr>
          <p:spPr>
            <a:xfrm>
              <a:off x="2321850" y="4406525"/>
              <a:ext cx="2052600" cy="24810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545454"/>
                </a:buClr>
                <a:buSzPts val="1600"/>
                <a:buFont typeface="Arial"/>
                <a:buNone/>
              </a:pPr>
              <a:r>
                <a:rPr b="0" i="0" lang="en" sz="1700" u="none" cap="none" strike="noStrike">
                  <a:solidFill>
                    <a:schemeClr val="lt1"/>
                  </a:solidFill>
                  <a:latin typeface="Arial"/>
                  <a:ea typeface="Arial"/>
                  <a:cs typeface="Arial"/>
                  <a:sym typeface="Arial"/>
                </a:rPr>
                <a:t>Community</a:t>
              </a:r>
              <a:endParaRPr b="0" i="0" sz="1700" u="none" cap="none" strike="noStrike">
                <a:solidFill>
                  <a:schemeClr val="lt1"/>
                </a:solidFill>
                <a:latin typeface="Arial"/>
                <a:ea typeface="Arial"/>
                <a:cs typeface="Arial"/>
                <a:sym typeface="Arial"/>
              </a:endParaRPr>
            </a:p>
          </p:txBody>
        </p:sp>
        <p:sp>
          <p:nvSpPr>
            <p:cNvPr id="2626" name="Google Shape;2626;p187"/>
            <p:cNvSpPr txBox="1"/>
            <p:nvPr/>
          </p:nvSpPr>
          <p:spPr>
            <a:xfrm>
              <a:off x="6749500" y="4406725"/>
              <a:ext cx="2052600" cy="24810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545454"/>
                </a:buClr>
                <a:buSzPts val="1600"/>
                <a:buFont typeface="Arial"/>
                <a:buNone/>
              </a:pPr>
              <a:r>
                <a:rPr b="0" i="0" lang="en" sz="1700" u="none" cap="none" strike="noStrike">
                  <a:solidFill>
                    <a:schemeClr val="lt1"/>
                  </a:solidFill>
                  <a:latin typeface="Arial"/>
                  <a:ea typeface="Arial"/>
                  <a:cs typeface="Arial"/>
                  <a:sym typeface="Arial"/>
                </a:rPr>
                <a:t>Culture Change</a:t>
              </a:r>
              <a:endParaRPr b="0" i="0" sz="1700" u="none" cap="none" strike="noStrike">
                <a:solidFill>
                  <a:schemeClr val="lt1"/>
                </a:solidFill>
                <a:latin typeface="Arial"/>
                <a:ea typeface="Arial"/>
                <a:cs typeface="Arial"/>
                <a:sym typeface="Arial"/>
              </a:endParaRPr>
            </a:p>
          </p:txBody>
        </p:sp>
      </p:grpSp>
      <p:sp>
        <p:nvSpPr>
          <p:cNvPr id="2627" name="Google Shape;2627;p187"/>
          <p:cNvSpPr txBox="1"/>
          <p:nvPr>
            <p:ph idx="4" type="body"/>
          </p:nvPr>
        </p:nvSpPr>
        <p:spPr>
          <a:xfrm>
            <a:off x="275" y="4815450"/>
            <a:ext cx="9144000" cy="327900"/>
          </a:xfrm>
          <a:prstGeom prst="rect">
            <a:avLst/>
          </a:prstGeom>
          <a:noFill/>
          <a:ln>
            <a:noFill/>
          </a:ln>
        </p:spPr>
        <p:txBody>
          <a:bodyPr anchorCtr="0" anchor="b" bIns="72000" lIns="0" spcFirstLastPara="1" rIns="108000" wrap="square" tIns="0">
            <a:noAutofit/>
          </a:bodyPr>
          <a:lstStyle/>
          <a:p>
            <a:pPr indent="0" lvl="0" marL="0" rtl="0" algn="r">
              <a:lnSpc>
                <a:spcPct val="114000"/>
              </a:lnSpc>
              <a:spcBef>
                <a:spcPts val="0"/>
              </a:spcBef>
              <a:spcAft>
                <a:spcPts val="0"/>
              </a:spcAft>
              <a:buClr>
                <a:schemeClr val="lt1"/>
              </a:buClr>
              <a:buSzPts val="1200"/>
              <a:buNone/>
            </a:pPr>
            <a:r>
              <a:rPr lang="en" sz="1100">
                <a:solidFill>
                  <a:schemeClr val="accent2"/>
                </a:solidFill>
                <a:highlight>
                  <a:schemeClr val="lt2"/>
                </a:highlight>
                <a:latin typeface="Arial"/>
                <a:ea typeface="Arial"/>
                <a:cs typeface="Arial"/>
                <a:sym typeface="Arial"/>
              </a:rPr>
              <a:t>@malvikasharan @turingway, CC-BY 4.0, </a:t>
            </a:r>
            <a:r>
              <a:rPr lang="en" sz="1100">
                <a:solidFill>
                  <a:schemeClr val="accent2"/>
                </a:solidFill>
                <a:highlight>
                  <a:schemeClr val="lt2"/>
                </a:highlight>
              </a:rPr>
              <a:t>CC-BY  image by </a:t>
            </a:r>
            <a:r>
              <a:rPr i="1" lang="en" sz="1100">
                <a:solidFill>
                  <a:schemeClr val="accent2"/>
                </a:solidFill>
                <a:highlight>
                  <a:schemeClr val="lt2"/>
                </a:highlight>
              </a:rPr>
              <a:t>The Turing Way </a:t>
            </a:r>
            <a:r>
              <a:rPr lang="en" sz="1100">
                <a:solidFill>
                  <a:schemeClr val="accent2"/>
                </a:solidFill>
                <a:highlight>
                  <a:schemeClr val="lt2"/>
                </a:highlight>
              </a:rPr>
              <a:t>and Scriberia, Presentation </a:t>
            </a:r>
            <a:r>
              <a:rPr lang="en" sz="1100">
                <a:solidFill>
                  <a:schemeClr val="accent2"/>
                </a:solidFill>
                <a:highlight>
                  <a:schemeClr val="lt2"/>
                </a:highlight>
                <a:latin typeface="Arial"/>
                <a:ea typeface="Arial"/>
                <a:cs typeface="Arial"/>
                <a:sym typeface="Arial"/>
              </a:rPr>
              <a:t>DOI: </a:t>
            </a:r>
            <a:r>
              <a:rPr lang="en" sz="1100">
                <a:solidFill>
                  <a:schemeClr val="accent2"/>
                </a:solidFill>
              </a:rPr>
              <a:t>10.5281/zenodo.7692516</a:t>
            </a:r>
            <a:endParaRPr sz="1100">
              <a:solidFill>
                <a:schemeClr val="accent2"/>
              </a:solidFill>
              <a:highlight>
                <a:schemeClr val="lt2"/>
              </a:highlight>
            </a:endParaRPr>
          </a:p>
        </p:txBody>
      </p:sp>
      <p:pic>
        <p:nvPicPr>
          <p:cNvPr descr="Logo&#10;&#10;Description automatically generated with medium confidence" id="2628" name="Google Shape;2628;p187"/>
          <p:cNvPicPr preferRelativeResize="0"/>
          <p:nvPr/>
        </p:nvPicPr>
        <p:blipFill rotWithShape="1">
          <a:blip r:embed="rId7">
            <a:alphaModFix/>
          </a:blip>
          <a:srcRect b="0" l="0" r="0" t="0"/>
          <a:stretch/>
        </p:blipFill>
        <p:spPr>
          <a:xfrm>
            <a:off x="7825025" y="90250"/>
            <a:ext cx="1186300" cy="1355800"/>
          </a:xfrm>
          <a:prstGeom prst="rect">
            <a:avLst/>
          </a:prstGeom>
          <a:noFill/>
          <a:ln>
            <a:noFill/>
          </a:ln>
        </p:spPr>
      </p:pic>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2633" name="Shape 2633"/>
        <p:cNvGrpSpPr/>
        <p:nvPr/>
      </p:nvGrpSpPr>
      <p:grpSpPr>
        <a:xfrm>
          <a:off x="0" y="0"/>
          <a:ext cx="0" cy="0"/>
          <a:chOff x="0" y="0"/>
          <a:chExt cx="0" cy="0"/>
        </a:xfrm>
      </p:grpSpPr>
      <p:sp>
        <p:nvSpPr>
          <p:cNvPr id="2634" name="Google Shape;2634;p188"/>
          <p:cNvSpPr/>
          <p:nvPr/>
        </p:nvSpPr>
        <p:spPr>
          <a:xfrm>
            <a:off x="99078" y="243"/>
            <a:ext cx="5991300" cy="4617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400"/>
              <a:buFont typeface="Arial"/>
              <a:buNone/>
            </a:pPr>
            <a:r>
              <a:rPr i="1" lang="en" sz="2400" u="none" cap="none" strike="noStrike">
                <a:solidFill>
                  <a:schemeClr val="lt1"/>
                </a:solidFill>
                <a:latin typeface="Ubuntu"/>
                <a:ea typeface="Ubuntu"/>
                <a:cs typeface="Ubuntu"/>
                <a:sym typeface="Ubuntu"/>
              </a:rPr>
              <a:t>The Turing Way: </a:t>
            </a:r>
            <a:r>
              <a:rPr i="0" lang="en" sz="2400" u="none" cap="none" strike="noStrike">
                <a:solidFill>
                  <a:schemeClr val="lt1"/>
                </a:solidFill>
                <a:latin typeface="Ubuntu"/>
                <a:ea typeface="Ubuntu"/>
                <a:cs typeface="Ubuntu"/>
                <a:sym typeface="Ubuntu"/>
              </a:rPr>
              <a:t>Book on Reproducibility</a:t>
            </a:r>
            <a:endParaRPr i="0" sz="2400" u="none" cap="none" strike="noStrike">
              <a:solidFill>
                <a:schemeClr val="lt1"/>
              </a:solidFill>
              <a:latin typeface="Ubuntu"/>
              <a:ea typeface="Ubuntu"/>
              <a:cs typeface="Ubuntu"/>
              <a:sym typeface="Ubuntu"/>
            </a:endParaRPr>
          </a:p>
        </p:txBody>
      </p:sp>
      <p:grpSp>
        <p:nvGrpSpPr>
          <p:cNvPr id="2635" name="Google Shape;2635;p188"/>
          <p:cNvGrpSpPr/>
          <p:nvPr/>
        </p:nvGrpSpPr>
        <p:grpSpPr>
          <a:xfrm>
            <a:off x="3790553" y="538169"/>
            <a:ext cx="5001978" cy="4194310"/>
            <a:chOff x="3795998" y="695105"/>
            <a:chExt cx="4217164" cy="3938319"/>
          </a:xfrm>
        </p:grpSpPr>
        <p:pic>
          <p:nvPicPr>
            <p:cNvPr id="2636" name="Google Shape;2636;p188"/>
            <p:cNvPicPr preferRelativeResize="0"/>
            <p:nvPr/>
          </p:nvPicPr>
          <p:blipFill rotWithShape="1">
            <a:blip r:embed="rId3">
              <a:alphaModFix/>
            </a:blip>
            <a:srcRect b="0" l="0" r="0" t="0"/>
            <a:stretch/>
          </p:blipFill>
          <p:spPr>
            <a:xfrm>
              <a:off x="3795998" y="695105"/>
              <a:ext cx="4217164" cy="3938319"/>
            </a:xfrm>
            <a:prstGeom prst="rect">
              <a:avLst/>
            </a:prstGeom>
            <a:noFill/>
            <a:ln>
              <a:noFill/>
            </a:ln>
          </p:spPr>
        </p:pic>
        <p:cxnSp>
          <p:nvCxnSpPr>
            <p:cNvPr id="2637" name="Google Shape;2637;p188"/>
            <p:cNvCxnSpPr/>
            <p:nvPr/>
          </p:nvCxnSpPr>
          <p:spPr>
            <a:xfrm>
              <a:off x="4853715" y="910951"/>
              <a:ext cx="1223400" cy="0"/>
            </a:xfrm>
            <a:prstGeom prst="straightConnector1">
              <a:avLst/>
            </a:prstGeom>
            <a:noFill/>
            <a:ln cap="flat" cmpd="sng" w="28575">
              <a:solidFill>
                <a:srgbClr val="04975C"/>
              </a:solidFill>
              <a:prstDash val="solid"/>
              <a:round/>
              <a:headEnd len="sm" w="sm" type="none"/>
              <a:tailEnd len="sm" w="sm" type="none"/>
            </a:ln>
          </p:spPr>
        </p:cxnSp>
        <p:cxnSp>
          <p:nvCxnSpPr>
            <p:cNvPr id="2638" name="Google Shape;2638;p188"/>
            <p:cNvCxnSpPr/>
            <p:nvPr/>
          </p:nvCxnSpPr>
          <p:spPr>
            <a:xfrm>
              <a:off x="4610185" y="1723607"/>
              <a:ext cx="3095400" cy="0"/>
            </a:xfrm>
            <a:prstGeom prst="straightConnector1">
              <a:avLst/>
            </a:prstGeom>
            <a:noFill/>
            <a:ln cap="flat" cmpd="sng" w="28575">
              <a:solidFill>
                <a:srgbClr val="04975C"/>
              </a:solidFill>
              <a:prstDash val="solid"/>
              <a:round/>
              <a:headEnd len="sm" w="sm" type="none"/>
              <a:tailEnd len="sm" w="sm" type="none"/>
            </a:ln>
          </p:spPr>
        </p:cxnSp>
      </p:grpSp>
      <p:pic>
        <p:nvPicPr>
          <p:cNvPr descr="Kirstie's definition of reproducible research." id="2639" name="Google Shape;2639;p188"/>
          <p:cNvPicPr preferRelativeResize="0"/>
          <p:nvPr/>
        </p:nvPicPr>
        <p:blipFill rotWithShape="1">
          <a:blip r:embed="rId4">
            <a:alphaModFix/>
          </a:blip>
          <a:srcRect b="0" l="0" r="0" t="0"/>
          <a:stretch/>
        </p:blipFill>
        <p:spPr>
          <a:xfrm>
            <a:off x="324075" y="1871225"/>
            <a:ext cx="3328550" cy="1711650"/>
          </a:xfrm>
          <a:prstGeom prst="rect">
            <a:avLst/>
          </a:prstGeom>
          <a:noFill/>
          <a:ln>
            <a:noFill/>
          </a:ln>
        </p:spPr>
      </p:pic>
      <p:sp>
        <p:nvSpPr>
          <p:cNvPr id="2640" name="Google Shape;2640;p188"/>
          <p:cNvSpPr txBox="1"/>
          <p:nvPr>
            <p:ph idx="4294967295" type="body"/>
          </p:nvPr>
        </p:nvSpPr>
        <p:spPr>
          <a:xfrm>
            <a:off x="1087475" y="4279700"/>
            <a:ext cx="8056800" cy="863700"/>
          </a:xfrm>
          <a:prstGeom prst="rect">
            <a:avLst/>
          </a:prstGeom>
          <a:noFill/>
          <a:ln>
            <a:noFill/>
          </a:ln>
        </p:spPr>
        <p:txBody>
          <a:bodyPr anchorCtr="0" anchor="b" bIns="72000" lIns="0" spcFirstLastPara="1" rIns="108000" wrap="square" tIns="0">
            <a:noAutofit/>
          </a:bodyPr>
          <a:lstStyle/>
          <a:p>
            <a:pPr indent="0" lvl="0" marL="0" rtl="0" algn="r">
              <a:lnSpc>
                <a:spcPct val="114000"/>
              </a:lnSpc>
              <a:spcBef>
                <a:spcPts val="0"/>
              </a:spcBef>
              <a:spcAft>
                <a:spcPts val="0"/>
              </a:spcAft>
              <a:buClr>
                <a:schemeClr val="lt1"/>
              </a:buClr>
              <a:buSzPts val="1200"/>
              <a:buNone/>
            </a:pPr>
            <a:r>
              <a:rPr lang="en" sz="1100">
                <a:solidFill>
                  <a:schemeClr val="accent2"/>
                </a:solidFill>
                <a:latin typeface="Arial"/>
                <a:ea typeface="Arial"/>
                <a:cs typeface="Arial"/>
                <a:sym typeface="Arial"/>
              </a:rPr>
              <a:t>@malvikasharan @turingway, CC-BY 4.0, </a:t>
            </a:r>
            <a:r>
              <a:rPr lang="en" sz="1100">
                <a:solidFill>
                  <a:schemeClr val="accent2"/>
                </a:solidFill>
              </a:rPr>
              <a:t>CC-BY  image by </a:t>
            </a:r>
            <a:r>
              <a:rPr i="1" lang="en" sz="1100">
                <a:solidFill>
                  <a:schemeClr val="accent2"/>
                </a:solidFill>
              </a:rPr>
              <a:t>The Turing Way </a:t>
            </a:r>
            <a:r>
              <a:rPr lang="en" sz="1100">
                <a:solidFill>
                  <a:schemeClr val="accent2"/>
                </a:solidFill>
              </a:rPr>
              <a:t>and Scriberia, Zenodo: </a:t>
            </a:r>
            <a:r>
              <a:rPr lang="en" sz="1100" u="sng">
                <a:solidFill>
                  <a:schemeClr val="accent2"/>
                </a:solidFill>
                <a:hlinkClick r:id="rId5">
                  <a:extLst>
                    <a:ext uri="{A12FA001-AC4F-418D-AE19-62706E023703}">
                      <ahyp:hlinkClr val="tx"/>
                    </a:ext>
                  </a:extLst>
                </a:hlinkClick>
              </a:rPr>
              <a:t>https://doi.org/10.5281/zenodo.3332807</a:t>
            </a:r>
            <a:r>
              <a:rPr lang="en" sz="1100">
                <a:solidFill>
                  <a:schemeClr val="accent2"/>
                </a:solidFill>
              </a:rPr>
              <a:t>. Presentation </a:t>
            </a:r>
            <a:r>
              <a:rPr lang="en" sz="1100">
                <a:solidFill>
                  <a:schemeClr val="accent2"/>
                </a:solidFill>
                <a:latin typeface="Arial"/>
                <a:ea typeface="Arial"/>
                <a:cs typeface="Arial"/>
                <a:sym typeface="Arial"/>
              </a:rPr>
              <a:t>DOI: </a:t>
            </a:r>
            <a:r>
              <a:rPr lang="en" sz="1100">
                <a:solidFill>
                  <a:schemeClr val="accent2"/>
                </a:solidFill>
              </a:rPr>
              <a:t>10.5281/zenodo.7692516</a:t>
            </a:r>
            <a:endParaRPr sz="1100">
              <a:solidFill>
                <a:schemeClr val="accent2"/>
              </a:solidFill>
            </a:endParaRPr>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2645" name="Shape 2645"/>
        <p:cNvGrpSpPr/>
        <p:nvPr/>
      </p:nvGrpSpPr>
      <p:grpSpPr>
        <a:xfrm>
          <a:off x="0" y="0"/>
          <a:ext cx="0" cy="0"/>
          <a:chOff x="0" y="0"/>
          <a:chExt cx="0" cy="0"/>
        </a:xfrm>
      </p:grpSpPr>
      <p:sp>
        <p:nvSpPr>
          <p:cNvPr id="2646" name="Google Shape;2646;p189"/>
          <p:cNvSpPr txBox="1"/>
          <p:nvPr>
            <p:ph idx="1" type="body"/>
          </p:nvPr>
        </p:nvSpPr>
        <p:spPr>
          <a:xfrm>
            <a:off x="431800" y="196385"/>
            <a:ext cx="8712300" cy="545100"/>
          </a:xfrm>
          <a:prstGeom prst="rect">
            <a:avLst/>
          </a:prstGeom>
          <a:noFill/>
          <a:ln>
            <a:noFill/>
          </a:ln>
        </p:spPr>
        <p:txBody>
          <a:bodyPr anchorCtr="0" anchor="t" bIns="0" lIns="0" spcFirstLastPara="1" rIns="0" wrap="square" tIns="0">
            <a:noAutofit/>
          </a:bodyPr>
          <a:lstStyle/>
          <a:p>
            <a:pPr indent="0" lvl="0" marL="0" rtl="0" algn="l">
              <a:lnSpc>
                <a:spcPct val="126923"/>
              </a:lnSpc>
              <a:spcBef>
                <a:spcPts val="0"/>
              </a:spcBef>
              <a:spcAft>
                <a:spcPts val="0"/>
              </a:spcAft>
              <a:buClr>
                <a:schemeClr val="lt1"/>
              </a:buClr>
              <a:buSzPts val="2600"/>
              <a:buNone/>
            </a:pPr>
            <a:r>
              <a:rPr b="1" lang="en" sz="2600">
                <a:latin typeface="Arial"/>
                <a:ea typeface="Arial"/>
                <a:cs typeface="Arial"/>
                <a:sym typeface="Arial"/>
              </a:rPr>
              <a:t>Guide for Reproducible Research</a:t>
            </a:r>
            <a:endParaRPr/>
          </a:p>
        </p:txBody>
      </p:sp>
      <p:sp>
        <p:nvSpPr>
          <p:cNvPr id="2647" name="Google Shape;2647;p189"/>
          <p:cNvSpPr txBox="1"/>
          <p:nvPr>
            <p:ph idx="4" type="body"/>
          </p:nvPr>
        </p:nvSpPr>
        <p:spPr>
          <a:xfrm>
            <a:off x="-73572" y="4279697"/>
            <a:ext cx="9217500" cy="863700"/>
          </a:xfrm>
          <a:prstGeom prst="rect">
            <a:avLst/>
          </a:prstGeom>
          <a:noFill/>
          <a:ln>
            <a:noFill/>
          </a:ln>
        </p:spPr>
        <p:txBody>
          <a:bodyPr anchorCtr="0" anchor="b" bIns="72000" lIns="0" spcFirstLastPara="1" rIns="108000" wrap="square" tIns="0">
            <a:noAutofit/>
          </a:bodyPr>
          <a:lstStyle/>
          <a:p>
            <a:pPr indent="0" lvl="0" marL="0" rtl="0" algn="r">
              <a:lnSpc>
                <a:spcPct val="114000"/>
              </a:lnSpc>
              <a:spcBef>
                <a:spcPts val="0"/>
              </a:spcBef>
              <a:spcAft>
                <a:spcPts val="0"/>
              </a:spcAft>
              <a:buClr>
                <a:schemeClr val="lt1"/>
              </a:buClr>
              <a:buSzPts val="1200"/>
              <a:buNone/>
            </a:pPr>
            <a:r>
              <a:rPr lang="en" sz="1200">
                <a:solidFill>
                  <a:schemeClr val="accent2"/>
                </a:solidFill>
              </a:rPr>
              <a:t>@malvikasharan @turingway, CC-BY 4.0, Book: </a:t>
            </a:r>
            <a:r>
              <a:rPr lang="en" sz="1200" u="sng">
                <a:solidFill>
                  <a:schemeClr val="accent2"/>
                </a:solidFill>
                <a:hlinkClick r:id="rId3">
                  <a:extLst>
                    <a:ext uri="{A12FA001-AC4F-418D-AE19-62706E023703}">
                      <ahyp:hlinkClr val="tx"/>
                    </a:ext>
                  </a:extLst>
                </a:hlinkClick>
              </a:rPr>
              <a:t>https://the-turing-way.netlify.app/welcome</a:t>
            </a:r>
            <a:r>
              <a:rPr lang="en" sz="1200">
                <a:solidFill>
                  <a:schemeClr val="accent2"/>
                </a:solidFill>
              </a:rPr>
              <a:t>,</a:t>
            </a:r>
            <a:br>
              <a:rPr lang="en" sz="1100">
                <a:solidFill>
                  <a:schemeClr val="accent2"/>
                </a:solidFill>
                <a:highlight>
                  <a:schemeClr val="lt2"/>
                </a:highlight>
              </a:rPr>
            </a:br>
            <a:r>
              <a:rPr lang="en" sz="1100">
                <a:solidFill>
                  <a:schemeClr val="accent2"/>
                </a:solidFill>
                <a:highlight>
                  <a:schemeClr val="lt2"/>
                </a:highlight>
              </a:rPr>
              <a:t> CC-BY  image by </a:t>
            </a:r>
            <a:r>
              <a:rPr i="1" lang="en" sz="1100">
                <a:solidFill>
                  <a:schemeClr val="accent2"/>
                </a:solidFill>
                <a:highlight>
                  <a:schemeClr val="lt2"/>
                </a:highlight>
              </a:rPr>
              <a:t>The Turing Way </a:t>
            </a:r>
            <a:r>
              <a:rPr lang="en" sz="1100">
                <a:solidFill>
                  <a:schemeClr val="accent2"/>
                </a:solidFill>
                <a:highlight>
                  <a:schemeClr val="lt2"/>
                </a:highlight>
              </a:rPr>
              <a:t>and Scriberia, Zenodo: </a:t>
            </a:r>
            <a:r>
              <a:rPr lang="en" sz="1100" u="sng">
                <a:solidFill>
                  <a:schemeClr val="accent2"/>
                </a:solidFill>
                <a:highlight>
                  <a:schemeClr val="lt2"/>
                </a:highlight>
                <a:hlinkClick r:id="rId4">
                  <a:extLst>
                    <a:ext uri="{A12FA001-AC4F-418D-AE19-62706E023703}">
                      <ahyp:hlinkClr val="tx"/>
                    </a:ext>
                  </a:extLst>
                </a:hlinkClick>
              </a:rPr>
              <a:t>https://doi.org/10.5281/zenodo.3332807</a:t>
            </a:r>
            <a:r>
              <a:rPr lang="en" sz="1100">
                <a:solidFill>
                  <a:schemeClr val="accent2"/>
                </a:solidFill>
                <a:highlight>
                  <a:schemeClr val="lt2"/>
                </a:highlight>
              </a:rPr>
              <a:t>. Presentation DOI: </a:t>
            </a:r>
            <a:r>
              <a:rPr lang="en" sz="1100">
                <a:solidFill>
                  <a:schemeClr val="accent2"/>
                </a:solidFill>
              </a:rPr>
              <a:t>10.5281/zenodo.7692516</a:t>
            </a:r>
            <a:endParaRPr sz="1200">
              <a:solidFill>
                <a:schemeClr val="accent2"/>
              </a:solidFill>
            </a:endParaRPr>
          </a:p>
        </p:txBody>
      </p:sp>
      <p:pic>
        <p:nvPicPr>
          <p:cNvPr id="2648" name="Google Shape;2648;p189"/>
          <p:cNvPicPr preferRelativeResize="0"/>
          <p:nvPr/>
        </p:nvPicPr>
        <p:blipFill rotWithShape="1">
          <a:blip r:embed="rId5">
            <a:alphaModFix/>
          </a:blip>
          <a:srcRect b="0" l="0" r="0" t="0"/>
          <a:stretch/>
        </p:blipFill>
        <p:spPr>
          <a:xfrm>
            <a:off x="387929" y="8498"/>
            <a:ext cx="8294493" cy="4595892"/>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53" name="Shape 2153"/>
        <p:cNvGrpSpPr/>
        <p:nvPr/>
      </p:nvGrpSpPr>
      <p:grpSpPr>
        <a:xfrm>
          <a:off x="0" y="0"/>
          <a:ext cx="0" cy="0"/>
          <a:chOff x="0" y="0"/>
          <a:chExt cx="0" cy="0"/>
        </a:xfrm>
      </p:grpSpPr>
      <p:sp>
        <p:nvSpPr>
          <p:cNvPr id="2154" name="Google Shape;2154;p154"/>
          <p:cNvSpPr txBox="1"/>
          <p:nvPr>
            <p:ph type="title"/>
          </p:nvPr>
        </p:nvSpPr>
        <p:spPr>
          <a:xfrm>
            <a:off x="159300" y="106625"/>
            <a:ext cx="1383300" cy="2045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About me</a:t>
            </a:r>
            <a:endParaRPr/>
          </a:p>
        </p:txBody>
      </p:sp>
      <p:sp>
        <p:nvSpPr>
          <p:cNvPr id="2155" name="Google Shape;2155;p154"/>
          <p:cNvSpPr/>
          <p:nvPr/>
        </p:nvSpPr>
        <p:spPr>
          <a:xfrm>
            <a:off x="7062650" y="0"/>
            <a:ext cx="1886100" cy="5123700"/>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Century Gothic"/>
              <a:buNone/>
            </a:pPr>
            <a:r>
              <a:t/>
            </a:r>
            <a:endParaRPr b="0" i="0" sz="1800" u="none" cap="none" strike="noStrike">
              <a:solidFill>
                <a:srgbClr val="FFFFFF"/>
              </a:solidFill>
              <a:latin typeface="Calibri"/>
              <a:ea typeface="Calibri"/>
              <a:cs typeface="Calibri"/>
              <a:sym typeface="Calibri"/>
            </a:endParaRPr>
          </a:p>
        </p:txBody>
      </p:sp>
      <p:pic>
        <p:nvPicPr>
          <p:cNvPr descr="Home" id="2156" name="Google Shape;2156;p154"/>
          <p:cNvPicPr preferRelativeResize="0"/>
          <p:nvPr/>
        </p:nvPicPr>
        <p:blipFill rotWithShape="1">
          <a:blip r:embed="rId3">
            <a:alphaModFix/>
          </a:blip>
          <a:srcRect b="0" l="0" r="0" t="0"/>
          <a:stretch/>
        </p:blipFill>
        <p:spPr>
          <a:xfrm>
            <a:off x="7181969" y="1726822"/>
            <a:ext cx="1647483" cy="425507"/>
          </a:xfrm>
          <a:prstGeom prst="rect">
            <a:avLst/>
          </a:prstGeom>
          <a:noFill/>
          <a:ln>
            <a:noFill/>
          </a:ln>
        </p:spPr>
      </p:pic>
      <p:pic>
        <p:nvPicPr>
          <p:cNvPr id="2157" name="Google Shape;2157;p154"/>
          <p:cNvPicPr preferRelativeResize="0"/>
          <p:nvPr/>
        </p:nvPicPr>
        <p:blipFill rotWithShape="1">
          <a:blip r:embed="rId4">
            <a:alphaModFix/>
          </a:blip>
          <a:srcRect b="0" l="0" r="0" t="0"/>
          <a:stretch/>
        </p:blipFill>
        <p:spPr>
          <a:xfrm>
            <a:off x="7181969" y="2415445"/>
            <a:ext cx="1647483" cy="337179"/>
          </a:xfrm>
          <a:prstGeom prst="rect">
            <a:avLst/>
          </a:prstGeom>
          <a:noFill/>
          <a:ln>
            <a:noFill/>
          </a:ln>
        </p:spPr>
      </p:pic>
      <p:pic>
        <p:nvPicPr>
          <p:cNvPr descr="Open Life Science" id="2158" name="Google Shape;2158;p154"/>
          <p:cNvPicPr preferRelativeResize="0"/>
          <p:nvPr/>
        </p:nvPicPr>
        <p:blipFill rotWithShape="1">
          <a:blip r:embed="rId5">
            <a:alphaModFix/>
          </a:blip>
          <a:srcRect b="0" l="0" r="0" t="0"/>
          <a:stretch/>
        </p:blipFill>
        <p:spPr>
          <a:xfrm>
            <a:off x="7298800" y="827125"/>
            <a:ext cx="1383300" cy="752158"/>
          </a:xfrm>
          <a:prstGeom prst="rect">
            <a:avLst/>
          </a:prstGeom>
          <a:noFill/>
          <a:ln>
            <a:noFill/>
          </a:ln>
        </p:spPr>
      </p:pic>
      <p:pic>
        <p:nvPicPr>
          <p:cNvPr id="2159" name="Google Shape;2159;p154"/>
          <p:cNvPicPr preferRelativeResize="0"/>
          <p:nvPr/>
        </p:nvPicPr>
        <p:blipFill rotWithShape="1">
          <a:blip r:embed="rId6">
            <a:alphaModFix/>
          </a:blip>
          <a:srcRect b="26141" l="26902" r="26897" t="13678"/>
          <a:stretch/>
        </p:blipFill>
        <p:spPr>
          <a:xfrm>
            <a:off x="7181975" y="2940006"/>
            <a:ext cx="866476" cy="872368"/>
          </a:xfrm>
          <a:prstGeom prst="rect">
            <a:avLst/>
          </a:prstGeom>
          <a:noFill/>
          <a:ln>
            <a:noFill/>
          </a:ln>
        </p:spPr>
      </p:pic>
      <p:pic>
        <p:nvPicPr>
          <p:cNvPr id="2160" name="Google Shape;2160;p154"/>
          <p:cNvPicPr preferRelativeResize="0"/>
          <p:nvPr/>
        </p:nvPicPr>
        <p:blipFill>
          <a:blip r:embed="rId7">
            <a:alphaModFix/>
          </a:blip>
          <a:stretch>
            <a:fillRect/>
          </a:stretch>
        </p:blipFill>
        <p:spPr>
          <a:xfrm>
            <a:off x="7259237" y="3931700"/>
            <a:ext cx="1492951" cy="546075"/>
          </a:xfrm>
          <a:prstGeom prst="rect">
            <a:avLst/>
          </a:prstGeom>
          <a:noFill/>
          <a:ln>
            <a:noFill/>
          </a:ln>
        </p:spPr>
      </p:pic>
      <p:pic>
        <p:nvPicPr>
          <p:cNvPr id="2161" name="Google Shape;2161;p154"/>
          <p:cNvPicPr preferRelativeResize="0"/>
          <p:nvPr/>
        </p:nvPicPr>
        <p:blipFill rotWithShape="1">
          <a:blip r:embed="rId8">
            <a:alphaModFix/>
          </a:blip>
          <a:srcRect b="37609" l="0" r="0" t="34010"/>
          <a:stretch/>
        </p:blipFill>
        <p:spPr>
          <a:xfrm>
            <a:off x="7359586" y="4597104"/>
            <a:ext cx="1292250" cy="366746"/>
          </a:xfrm>
          <a:prstGeom prst="rect">
            <a:avLst/>
          </a:prstGeom>
          <a:noFill/>
          <a:ln>
            <a:noFill/>
          </a:ln>
        </p:spPr>
      </p:pic>
      <p:pic>
        <p:nvPicPr>
          <p:cNvPr id="2162" name="Google Shape;2162;p154"/>
          <p:cNvPicPr preferRelativeResize="0"/>
          <p:nvPr/>
        </p:nvPicPr>
        <p:blipFill>
          <a:blip r:embed="rId9">
            <a:alphaModFix/>
          </a:blip>
          <a:stretch>
            <a:fillRect/>
          </a:stretch>
        </p:blipFill>
        <p:spPr>
          <a:xfrm>
            <a:off x="8009225" y="3046609"/>
            <a:ext cx="866473" cy="724740"/>
          </a:xfrm>
          <a:prstGeom prst="rect">
            <a:avLst/>
          </a:prstGeom>
          <a:noFill/>
          <a:ln>
            <a:noFill/>
          </a:ln>
        </p:spPr>
      </p:pic>
      <p:grpSp>
        <p:nvGrpSpPr>
          <p:cNvPr id="2163" name="Google Shape;2163;p154"/>
          <p:cNvGrpSpPr/>
          <p:nvPr/>
        </p:nvGrpSpPr>
        <p:grpSpPr>
          <a:xfrm>
            <a:off x="1814252" y="945950"/>
            <a:ext cx="4929323" cy="1193612"/>
            <a:chOff x="3565080" y="945970"/>
            <a:chExt cx="4929323" cy="1193612"/>
          </a:xfrm>
        </p:grpSpPr>
        <p:grpSp>
          <p:nvGrpSpPr>
            <p:cNvPr id="2164" name="Google Shape;2164;p154"/>
            <p:cNvGrpSpPr/>
            <p:nvPr/>
          </p:nvGrpSpPr>
          <p:grpSpPr>
            <a:xfrm>
              <a:off x="4732925" y="1140987"/>
              <a:ext cx="529800" cy="998596"/>
              <a:chOff x="4318975" y="1083450"/>
              <a:chExt cx="529800" cy="591305"/>
            </a:xfrm>
          </p:grpSpPr>
          <p:sp>
            <p:nvSpPr>
              <p:cNvPr id="2165" name="Google Shape;2165;p154"/>
              <p:cNvSpPr/>
              <p:nvPr/>
            </p:nvSpPr>
            <p:spPr>
              <a:xfrm>
                <a:off x="4517129" y="1083455"/>
                <a:ext cx="133500" cy="591300"/>
              </a:xfrm>
              <a:prstGeom prst="rect">
                <a:avLst/>
              </a:prstGeom>
              <a:solidFill>
                <a:srgbClr val="840D3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2166" name="Google Shape;2166;p154"/>
              <p:cNvCxnSpPr/>
              <p:nvPr/>
            </p:nvCxnSpPr>
            <p:spPr>
              <a:xfrm rot="10800000">
                <a:off x="4318975" y="1083450"/>
                <a:ext cx="529800" cy="0"/>
              </a:xfrm>
              <a:prstGeom prst="straightConnector1">
                <a:avLst/>
              </a:prstGeom>
              <a:noFill/>
              <a:ln cap="flat" cmpd="sng" w="9525">
                <a:solidFill>
                  <a:srgbClr val="840D35"/>
                </a:solidFill>
                <a:prstDash val="solid"/>
                <a:round/>
                <a:headEnd len="sm" w="sm" type="none"/>
                <a:tailEnd len="sm" w="sm" type="none"/>
              </a:ln>
            </p:spPr>
          </p:cxnSp>
        </p:grpSp>
        <p:sp>
          <p:nvSpPr>
            <p:cNvPr id="2167" name="Google Shape;2167;p154"/>
            <p:cNvSpPr txBox="1"/>
            <p:nvPr/>
          </p:nvSpPr>
          <p:spPr>
            <a:xfrm>
              <a:off x="5343504" y="945970"/>
              <a:ext cx="3150900" cy="9483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1100">
                  <a:solidFill>
                    <a:srgbClr val="840D35"/>
                  </a:solidFill>
                  <a:latin typeface="Roboto"/>
                  <a:ea typeface="Roboto"/>
                  <a:cs typeface="Roboto"/>
                  <a:sym typeface="Roboto"/>
                </a:rPr>
                <a:t>Co-Founded Open Life Science</a:t>
              </a:r>
              <a:br>
                <a:rPr b="1" lang="en" sz="1100">
                  <a:solidFill>
                    <a:srgbClr val="840D35"/>
                  </a:solidFill>
                  <a:latin typeface="Roboto"/>
                  <a:ea typeface="Roboto"/>
                  <a:cs typeface="Roboto"/>
                  <a:sym typeface="Roboto"/>
                </a:rPr>
              </a:br>
              <a:r>
                <a:rPr lang="en" sz="1100">
                  <a:solidFill>
                    <a:srgbClr val="840D35"/>
                  </a:solidFill>
                  <a:latin typeface="Roboto"/>
                  <a:ea typeface="Roboto"/>
                  <a:cs typeface="Roboto"/>
                  <a:sym typeface="Roboto"/>
                </a:rPr>
                <a:t>Senior Researcher - The Alan Turing Institute</a:t>
              </a:r>
              <a:br>
                <a:rPr b="1" lang="en" sz="1100">
                  <a:solidFill>
                    <a:srgbClr val="840D35"/>
                  </a:solidFill>
                  <a:latin typeface="Roboto"/>
                  <a:ea typeface="Roboto"/>
                  <a:cs typeface="Roboto"/>
                  <a:sym typeface="Roboto"/>
                </a:rPr>
              </a:br>
              <a:r>
                <a:rPr b="1" lang="en" sz="1100">
                  <a:solidFill>
                    <a:srgbClr val="840D35"/>
                  </a:solidFill>
                  <a:latin typeface="Roboto"/>
                  <a:ea typeface="Roboto"/>
                  <a:cs typeface="Roboto"/>
                  <a:sym typeface="Roboto"/>
                </a:rPr>
                <a:t>Co-lead of The Turing Way </a:t>
              </a:r>
              <a:endParaRPr b="1" sz="1100">
                <a:solidFill>
                  <a:srgbClr val="840D35"/>
                </a:solidFill>
                <a:latin typeface="Roboto"/>
                <a:ea typeface="Roboto"/>
                <a:cs typeface="Roboto"/>
                <a:sym typeface="Roboto"/>
              </a:endParaRPr>
            </a:p>
            <a:p>
              <a:pPr indent="0" lvl="0" marL="0" rtl="0" algn="l">
                <a:lnSpc>
                  <a:spcPct val="115000"/>
                </a:lnSpc>
                <a:spcBef>
                  <a:spcPts val="0"/>
                </a:spcBef>
                <a:spcAft>
                  <a:spcPts val="0"/>
                </a:spcAft>
                <a:buNone/>
              </a:pPr>
              <a:r>
                <a:rPr lang="en" sz="1100">
                  <a:solidFill>
                    <a:srgbClr val="840D35"/>
                  </a:solidFill>
                  <a:latin typeface="Roboto"/>
                  <a:ea typeface="Roboto"/>
                  <a:cs typeface="Roboto"/>
                  <a:sym typeface="Roboto"/>
                </a:rPr>
                <a:t>Lead of Community Management Team</a:t>
              </a:r>
              <a:endParaRPr sz="1100">
                <a:solidFill>
                  <a:srgbClr val="840D35"/>
                </a:solidFill>
                <a:latin typeface="Roboto"/>
                <a:ea typeface="Roboto"/>
                <a:cs typeface="Roboto"/>
                <a:sym typeface="Roboto"/>
              </a:endParaRPr>
            </a:p>
          </p:txBody>
        </p:sp>
        <p:sp>
          <p:nvSpPr>
            <p:cNvPr id="2168" name="Google Shape;2168;p154"/>
            <p:cNvSpPr txBox="1"/>
            <p:nvPr/>
          </p:nvSpPr>
          <p:spPr>
            <a:xfrm>
              <a:off x="3565080" y="973695"/>
              <a:ext cx="1170600" cy="346800"/>
            </a:xfrm>
            <a:prstGeom prst="rect">
              <a:avLst/>
            </a:prstGeom>
            <a:noFill/>
            <a:ln>
              <a:noFill/>
            </a:ln>
          </p:spPr>
          <p:txBody>
            <a:bodyPr anchorCtr="0" anchor="t" bIns="91425" lIns="91425" spcFirstLastPara="1" rIns="91425" wrap="square" tIns="91425">
              <a:noAutofit/>
            </a:bodyPr>
            <a:lstStyle/>
            <a:p>
              <a:pPr indent="0" lvl="0" marL="0" rtl="0" algn="r">
                <a:lnSpc>
                  <a:spcPct val="115000"/>
                </a:lnSpc>
                <a:spcBef>
                  <a:spcPts val="0"/>
                </a:spcBef>
                <a:spcAft>
                  <a:spcPts val="0"/>
                </a:spcAft>
                <a:buNone/>
              </a:pPr>
              <a:r>
                <a:rPr lang="en" sz="1100">
                  <a:solidFill>
                    <a:srgbClr val="840D35"/>
                  </a:solidFill>
                  <a:latin typeface="Roboto"/>
                  <a:ea typeface="Roboto"/>
                  <a:cs typeface="Roboto"/>
                  <a:sym typeface="Roboto"/>
                </a:rPr>
                <a:t>London, UK</a:t>
              </a:r>
              <a:endParaRPr sz="1100">
                <a:solidFill>
                  <a:srgbClr val="840D35"/>
                </a:solidFill>
                <a:latin typeface="Roboto"/>
                <a:ea typeface="Roboto"/>
                <a:cs typeface="Roboto"/>
                <a:sym typeface="Roboto"/>
              </a:endParaRPr>
            </a:p>
          </p:txBody>
        </p:sp>
      </p:grpSp>
      <p:grpSp>
        <p:nvGrpSpPr>
          <p:cNvPr id="2169" name="Google Shape;2169;p154"/>
          <p:cNvGrpSpPr/>
          <p:nvPr/>
        </p:nvGrpSpPr>
        <p:grpSpPr>
          <a:xfrm>
            <a:off x="2226572" y="1946826"/>
            <a:ext cx="4094300" cy="1193487"/>
            <a:chOff x="3977400" y="946003"/>
            <a:chExt cx="4094300" cy="1193487"/>
          </a:xfrm>
        </p:grpSpPr>
        <p:grpSp>
          <p:nvGrpSpPr>
            <p:cNvPr id="2170" name="Google Shape;2170;p154"/>
            <p:cNvGrpSpPr/>
            <p:nvPr/>
          </p:nvGrpSpPr>
          <p:grpSpPr>
            <a:xfrm>
              <a:off x="4732925" y="1140987"/>
              <a:ext cx="529800" cy="998503"/>
              <a:chOff x="4318975" y="1083450"/>
              <a:chExt cx="529800" cy="591250"/>
            </a:xfrm>
          </p:grpSpPr>
          <p:sp>
            <p:nvSpPr>
              <p:cNvPr id="2171" name="Google Shape;2171;p154"/>
              <p:cNvSpPr/>
              <p:nvPr/>
            </p:nvSpPr>
            <p:spPr>
              <a:xfrm>
                <a:off x="4517125" y="1086100"/>
                <a:ext cx="133500" cy="588600"/>
              </a:xfrm>
              <a:prstGeom prst="rect">
                <a:avLst/>
              </a:prstGeom>
              <a:solidFill>
                <a:srgbClr val="840D3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2172" name="Google Shape;2172;p154"/>
              <p:cNvCxnSpPr/>
              <p:nvPr/>
            </p:nvCxnSpPr>
            <p:spPr>
              <a:xfrm rot="10800000">
                <a:off x="4318975" y="1083450"/>
                <a:ext cx="529800" cy="0"/>
              </a:xfrm>
              <a:prstGeom prst="straightConnector1">
                <a:avLst/>
              </a:prstGeom>
              <a:noFill/>
              <a:ln cap="flat" cmpd="sng" w="9525">
                <a:solidFill>
                  <a:srgbClr val="840D35"/>
                </a:solidFill>
                <a:prstDash val="solid"/>
                <a:round/>
                <a:headEnd len="sm" w="sm" type="none"/>
                <a:tailEnd len="sm" w="sm" type="none"/>
              </a:ln>
            </p:spPr>
          </p:cxnSp>
        </p:grpSp>
        <p:sp>
          <p:nvSpPr>
            <p:cNvPr id="2173" name="Google Shape;2173;p154"/>
            <p:cNvSpPr txBox="1"/>
            <p:nvPr/>
          </p:nvSpPr>
          <p:spPr>
            <a:xfrm>
              <a:off x="5343500" y="946003"/>
              <a:ext cx="2728200" cy="2760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1100">
                  <a:solidFill>
                    <a:srgbClr val="840D35"/>
                  </a:solidFill>
                  <a:latin typeface="Roboto"/>
                  <a:ea typeface="Roboto"/>
                  <a:cs typeface="Roboto"/>
                  <a:sym typeface="Roboto"/>
                </a:rPr>
                <a:t>M.Sc, PhD, Community Building</a:t>
              </a:r>
              <a:endParaRPr b="1" sz="1100">
                <a:solidFill>
                  <a:srgbClr val="840D35"/>
                </a:solidFill>
                <a:latin typeface="Roboto"/>
                <a:ea typeface="Roboto"/>
                <a:cs typeface="Roboto"/>
                <a:sym typeface="Roboto"/>
              </a:endParaRPr>
            </a:p>
          </p:txBody>
        </p:sp>
        <p:sp>
          <p:nvSpPr>
            <p:cNvPr id="2174" name="Google Shape;2174;p154"/>
            <p:cNvSpPr txBox="1"/>
            <p:nvPr/>
          </p:nvSpPr>
          <p:spPr>
            <a:xfrm>
              <a:off x="5343500" y="1222248"/>
              <a:ext cx="2728200" cy="4107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1600"/>
                </a:spcAft>
                <a:buNone/>
              </a:pPr>
              <a:r>
                <a:rPr lang="en" sz="900">
                  <a:solidFill>
                    <a:srgbClr val="840D35"/>
                  </a:solidFill>
                  <a:latin typeface="Roboto"/>
                  <a:ea typeface="Roboto"/>
                  <a:cs typeface="Roboto"/>
                  <a:sym typeface="Roboto"/>
                </a:rPr>
                <a:t>Worked in European Molecular Biology Laboratory, connected with Open Science projects</a:t>
              </a:r>
              <a:endParaRPr sz="900">
                <a:solidFill>
                  <a:srgbClr val="840D35"/>
                </a:solidFill>
                <a:latin typeface="Roboto"/>
                <a:ea typeface="Roboto"/>
                <a:cs typeface="Roboto"/>
                <a:sym typeface="Roboto"/>
              </a:endParaRPr>
            </a:p>
          </p:txBody>
        </p:sp>
        <p:sp>
          <p:nvSpPr>
            <p:cNvPr id="2175" name="Google Shape;2175;p154"/>
            <p:cNvSpPr txBox="1"/>
            <p:nvPr/>
          </p:nvSpPr>
          <p:spPr>
            <a:xfrm>
              <a:off x="3977400" y="973693"/>
              <a:ext cx="758400" cy="346800"/>
            </a:xfrm>
            <a:prstGeom prst="rect">
              <a:avLst/>
            </a:prstGeom>
            <a:noFill/>
            <a:ln>
              <a:noFill/>
            </a:ln>
          </p:spPr>
          <p:txBody>
            <a:bodyPr anchorCtr="0" anchor="t" bIns="91425" lIns="91425" spcFirstLastPara="1" rIns="91425" wrap="square" tIns="91425">
              <a:noAutofit/>
            </a:bodyPr>
            <a:lstStyle/>
            <a:p>
              <a:pPr indent="0" lvl="0" marL="0" rtl="0" algn="r">
                <a:lnSpc>
                  <a:spcPct val="115000"/>
                </a:lnSpc>
                <a:spcBef>
                  <a:spcPts val="0"/>
                </a:spcBef>
                <a:spcAft>
                  <a:spcPts val="0"/>
                </a:spcAft>
                <a:buNone/>
              </a:pPr>
              <a:r>
                <a:rPr lang="en" sz="1100">
                  <a:solidFill>
                    <a:srgbClr val="840D35"/>
                  </a:solidFill>
                  <a:latin typeface="Roboto"/>
                  <a:ea typeface="Roboto"/>
                  <a:cs typeface="Roboto"/>
                  <a:sym typeface="Roboto"/>
                </a:rPr>
                <a:t>Germany</a:t>
              </a:r>
              <a:endParaRPr sz="1100">
                <a:solidFill>
                  <a:srgbClr val="840D35"/>
                </a:solidFill>
                <a:latin typeface="Roboto"/>
                <a:ea typeface="Roboto"/>
                <a:cs typeface="Roboto"/>
                <a:sym typeface="Roboto"/>
              </a:endParaRPr>
            </a:p>
          </p:txBody>
        </p:sp>
      </p:grpSp>
      <p:grpSp>
        <p:nvGrpSpPr>
          <p:cNvPr id="2176" name="Google Shape;2176;p154"/>
          <p:cNvGrpSpPr/>
          <p:nvPr/>
        </p:nvGrpSpPr>
        <p:grpSpPr>
          <a:xfrm>
            <a:off x="1963226" y="3946972"/>
            <a:ext cx="4357645" cy="1196520"/>
            <a:chOff x="3714055" y="946003"/>
            <a:chExt cx="4357645" cy="1196520"/>
          </a:xfrm>
        </p:grpSpPr>
        <p:grpSp>
          <p:nvGrpSpPr>
            <p:cNvPr id="2177" name="Google Shape;2177;p154"/>
            <p:cNvGrpSpPr/>
            <p:nvPr/>
          </p:nvGrpSpPr>
          <p:grpSpPr>
            <a:xfrm>
              <a:off x="4732925" y="1142460"/>
              <a:ext cx="529800" cy="1000063"/>
              <a:chOff x="4318975" y="1084322"/>
              <a:chExt cx="529800" cy="592174"/>
            </a:xfrm>
          </p:grpSpPr>
          <p:sp>
            <p:nvSpPr>
              <p:cNvPr id="2178" name="Google Shape;2178;p154"/>
              <p:cNvSpPr/>
              <p:nvPr/>
            </p:nvSpPr>
            <p:spPr>
              <a:xfrm>
                <a:off x="4517129" y="1086096"/>
                <a:ext cx="133500" cy="5904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2179" name="Google Shape;2179;p154"/>
              <p:cNvCxnSpPr/>
              <p:nvPr/>
            </p:nvCxnSpPr>
            <p:spPr>
              <a:xfrm rot="10800000">
                <a:off x="4318975" y="1084322"/>
                <a:ext cx="529800" cy="0"/>
              </a:xfrm>
              <a:prstGeom prst="straightConnector1">
                <a:avLst/>
              </a:prstGeom>
              <a:noFill/>
              <a:ln cap="flat" cmpd="sng" w="9525">
                <a:solidFill>
                  <a:schemeClr val="dk1"/>
                </a:solidFill>
                <a:prstDash val="solid"/>
                <a:round/>
                <a:headEnd len="sm" w="sm" type="none"/>
                <a:tailEnd len="sm" w="sm" type="none"/>
              </a:ln>
            </p:spPr>
          </p:cxnSp>
        </p:grpSp>
        <p:sp>
          <p:nvSpPr>
            <p:cNvPr id="2180" name="Google Shape;2180;p154"/>
            <p:cNvSpPr txBox="1"/>
            <p:nvPr/>
          </p:nvSpPr>
          <p:spPr>
            <a:xfrm>
              <a:off x="5343500" y="946003"/>
              <a:ext cx="2728200" cy="2760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1100">
                  <a:solidFill>
                    <a:schemeClr val="dk1"/>
                  </a:solidFill>
                  <a:latin typeface="Roboto"/>
                  <a:ea typeface="Roboto"/>
                  <a:cs typeface="Roboto"/>
                  <a:sym typeface="Roboto"/>
                </a:rPr>
                <a:t>Hometown</a:t>
              </a:r>
              <a:endParaRPr b="1" sz="1100">
                <a:solidFill>
                  <a:schemeClr val="dk1"/>
                </a:solidFill>
                <a:latin typeface="Roboto"/>
                <a:ea typeface="Roboto"/>
                <a:cs typeface="Roboto"/>
                <a:sym typeface="Roboto"/>
              </a:endParaRPr>
            </a:p>
          </p:txBody>
        </p:sp>
        <p:sp>
          <p:nvSpPr>
            <p:cNvPr id="2181" name="Google Shape;2181;p154"/>
            <p:cNvSpPr txBox="1"/>
            <p:nvPr/>
          </p:nvSpPr>
          <p:spPr>
            <a:xfrm>
              <a:off x="5343500" y="1222248"/>
              <a:ext cx="2728200" cy="4107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1600"/>
                </a:spcAft>
                <a:buNone/>
              </a:pPr>
              <a:r>
                <a:t/>
              </a:r>
              <a:endParaRPr sz="700">
                <a:solidFill>
                  <a:srgbClr val="858585"/>
                </a:solidFill>
                <a:latin typeface="Roboto"/>
                <a:ea typeface="Roboto"/>
                <a:cs typeface="Roboto"/>
                <a:sym typeface="Roboto"/>
              </a:endParaRPr>
            </a:p>
          </p:txBody>
        </p:sp>
        <p:sp>
          <p:nvSpPr>
            <p:cNvPr id="2182" name="Google Shape;2182;p154"/>
            <p:cNvSpPr txBox="1"/>
            <p:nvPr/>
          </p:nvSpPr>
          <p:spPr>
            <a:xfrm>
              <a:off x="3714055" y="973681"/>
              <a:ext cx="1021800" cy="346800"/>
            </a:xfrm>
            <a:prstGeom prst="rect">
              <a:avLst/>
            </a:prstGeom>
            <a:noFill/>
            <a:ln>
              <a:noFill/>
            </a:ln>
          </p:spPr>
          <p:txBody>
            <a:bodyPr anchorCtr="0" anchor="t" bIns="91425" lIns="91425" spcFirstLastPara="1" rIns="91425" wrap="square" tIns="91425">
              <a:noAutofit/>
            </a:bodyPr>
            <a:lstStyle/>
            <a:p>
              <a:pPr indent="0" lvl="0" marL="0" rtl="0" algn="r">
                <a:lnSpc>
                  <a:spcPct val="115000"/>
                </a:lnSpc>
                <a:spcBef>
                  <a:spcPts val="0"/>
                </a:spcBef>
                <a:spcAft>
                  <a:spcPts val="0"/>
                </a:spcAft>
                <a:buNone/>
              </a:pPr>
              <a:r>
                <a:rPr lang="en" sz="1100">
                  <a:solidFill>
                    <a:schemeClr val="dk1"/>
                  </a:solidFill>
                  <a:latin typeface="Roboto"/>
                  <a:ea typeface="Roboto"/>
                  <a:cs typeface="Roboto"/>
                  <a:sym typeface="Roboto"/>
                </a:rPr>
                <a:t>Ranchi, Jharkhand</a:t>
              </a:r>
              <a:endParaRPr sz="1100">
                <a:solidFill>
                  <a:schemeClr val="dk1"/>
                </a:solidFill>
                <a:latin typeface="Roboto"/>
                <a:ea typeface="Roboto"/>
                <a:cs typeface="Roboto"/>
                <a:sym typeface="Roboto"/>
              </a:endParaRPr>
            </a:p>
          </p:txBody>
        </p:sp>
      </p:grpSp>
      <p:grpSp>
        <p:nvGrpSpPr>
          <p:cNvPr id="2183" name="Google Shape;2183;p154"/>
          <p:cNvGrpSpPr/>
          <p:nvPr/>
        </p:nvGrpSpPr>
        <p:grpSpPr>
          <a:xfrm>
            <a:off x="2022426" y="2946180"/>
            <a:ext cx="4298449" cy="1193476"/>
            <a:chOff x="3773254" y="946014"/>
            <a:chExt cx="4298449" cy="1193476"/>
          </a:xfrm>
        </p:grpSpPr>
        <p:grpSp>
          <p:nvGrpSpPr>
            <p:cNvPr id="2184" name="Google Shape;2184;p154"/>
            <p:cNvGrpSpPr/>
            <p:nvPr/>
          </p:nvGrpSpPr>
          <p:grpSpPr>
            <a:xfrm>
              <a:off x="4732925" y="1142460"/>
              <a:ext cx="529800" cy="997030"/>
              <a:chOff x="4318975" y="1084322"/>
              <a:chExt cx="529800" cy="590378"/>
            </a:xfrm>
          </p:grpSpPr>
          <p:sp>
            <p:nvSpPr>
              <p:cNvPr id="2185" name="Google Shape;2185;p154"/>
              <p:cNvSpPr/>
              <p:nvPr/>
            </p:nvSpPr>
            <p:spPr>
              <a:xfrm>
                <a:off x="4517125" y="1086100"/>
                <a:ext cx="133500" cy="5886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2186" name="Google Shape;2186;p154"/>
              <p:cNvCxnSpPr/>
              <p:nvPr/>
            </p:nvCxnSpPr>
            <p:spPr>
              <a:xfrm rot="10800000">
                <a:off x="4318975" y="1084322"/>
                <a:ext cx="529800" cy="0"/>
              </a:xfrm>
              <a:prstGeom prst="straightConnector1">
                <a:avLst/>
              </a:prstGeom>
              <a:noFill/>
              <a:ln cap="flat" cmpd="sng" w="9525">
                <a:solidFill>
                  <a:schemeClr val="dk1"/>
                </a:solidFill>
                <a:prstDash val="solid"/>
                <a:round/>
                <a:headEnd len="sm" w="sm" type="none"/>
                <a:tailEnd len="sm" w="sm" type="none"/>
              </a:ln>
            </p:spPr>
          </p:cxnSp>
        </p:grpSp>
        <p:sp>
          <p:nvSpPr>
            <p:cNvPr id="2187" name="Google Shape;2187;p154"/>
            <p:cNvSpPr txBox="1"/>
            <p:nvPr/>
          </p:nvSpPr>
          <p:spPr>
            <a:xfrm>
              <a:off x="5343504" y="946014"/>
              <a:ext cx="2728200" cy="5460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1100">
                  <a:solidFill>
                    <a:schemeClr val="dk1"/>
                  </a:solidFill>
                  <a:latin typeface="Roboto"/>
                  <a:ea typeface="Roboto"/>
                  <a:cs typeface="Roboto"/>
                  <a:sym typeface="Roboto"/>
                </a:rPr>
                <a:t>Bachelor's degree</a:t>
              </a:r>
              <a:endParaRPr b="1" sz="1100">
                <a:solidFill>
                  <a:schemeClr val="dk1"/>
                </a:solidFill>
                <a:latin typeface="Roboto"/>
                <a:ea typeface="Roboto"/>
                <a:cs typeface="Roboto"/>
                <a:sym typeface="Roboto"/>
              </a:endParaRPr>
            </a:p>
            <a:p>
              <a:pPr indent="0" lvl="0" marL="0" rtl="0" algn="l">
                <a:lnSpc>
                  <a:spcPct val="115000"/>
                </a:lnSpc>
                <a:spcBef>
                  <a:spcPts val="0"/>
                </a:spcBef>
                <a:spcAft>
                  <a:spcPts val="0"/>
                </a:spcAft>
                <a:buNone/>
              </a:pPr>
              <a:r>
                <a:rPr b="1" lang="en" sz="1100">
                  <a:solidFill>
                    <a:schemeClr val="dk1"/>
                  </a:solidFill>
                  <a:latin typeface="Roboto"/>
                  <a:ea typeface="Roboto"/>
                  <a:cs typeface="Roboto"/>
                  <a:sym typeface="Roboto"/>
                </a:rPr>
                <a:t>and worked briefly</a:t>
              </a:r>
              <a:endParaRPr b="1" sz="1100">
                <a:solidFill>
                  <a:schemeClr val="dk1"/>
                </a:solidFill>
                <a:latin typeface="Roboto"/>
                <a:ea typeface="Roboto"/>
                <a:cs typeface="Roboto"/>
                <a:sym typeface="Roboto"/>
              </a:endParaRPr>
            </a:p>
          </p:txBody>
        </p:sp>
        <p:sp>
          <p:nvSpPr>
            <p:cNvPr id="2188" name="Google Shape;2188;p154"/>
            <p:cNvSpPr txBox="1"/>
            <p:nvPr/>
          </p:nvSpPr>
          <p:spPr>
            <a:xfrm>
              <a:off x="5343500" y="1222248"/>
              <a:ext cx="2728200" cy="4107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1600"/>
                </a:spcAft>
                <a:buNone/>
              </a:pPr>
              <a:r>
                <a:t/>
              </a:r>
              <a:endParaRPr sz="700">
                <a:solidFill>
                  <a:srgbClr val="858585"/>
                </a:solidFill>
                <a:latin typeface="Roboto"/>
                <a:ea typeface="Roboto"/>
                <a:cs typeface="Roboto"/>
                <a:sym typeface="Roboto"/>
              </a:endParaRPr>
            </a:p>
          </p:txBody>
        </p:sp>
        <p:sp>
          <p:nvSpPr>
            <p:cNvPr id="2189" name="Google Shape;2189;p154"/>
            <p:cNvSpPr txBox="1"/>
            <p:nvPr/>
          </p:nvSpPr>
          <p:spPr>
            <a:xfrm>
              <a:off x="3773254" y="973684"/>
              <a:ext cx="962700" cy="346800"/>
            </a:xfrm>
            <a:prstGeom prst="rect">
              <a:avLst/>
            </a:prstGeom>
            <a:noFill/>
            <a:ln>
              <a:noFill/>
            </a:ln>
          </p:spPr>
          <p:txBody>
            <a:bodyPr anchorCtr="0" anchor="t" bIns="91425" lIns="91425" spcFirstLastPara="1" rIns="91425" wrap="square" tIns="91425">
              <a:noAutofit/>
            </a:bodyPr>
            <a:lstStyle/>
            <a:p>
              <a:pPr indent="0" lvl="0" marL="0" rtl="0" algn="r">
                <a:lnSpc>
                  <a:spcPct val="115000"/>
                </a:lnSpc>
                <a:spcBef>
                  <a:spcPts val="0"/>
                </a:spcBef>
                <a:spcAft>
                  <a:spcPts val="0"/>
                </a:spcAft>
                <a:buNone/>
              </a:pPr>
              <a:r>
                <a:rPr lang="en" sz="1100">
                  <a:solidFill>
                    <a:schemeClr val="dk1"/>
                  </a:solidFill>
                  <a:latin typeface="Roboto"/>
                  <a:ea typeface="Roboto"/>
                  <a:cs typeface="Roboto"/>
                  <a:sym typeface="Roboto"/>
                </a:rPr>
                <a:t>Bangalore</a:t>
              </a:r>
              <a:endParaRPr sz="1100">
                <a:solidFill>
                  <a:schemeClr val="dk1"/>
                </a:solidFill>
                <a:latin typeface="Roboto"/>
                <a:ea typeface="Roboto"/>
                <a:cs typeface="Roboto"/>
                <a:sym typeface="Roboto"/>
              </a:endParaRPr>
            </a:p>
          </p:txBody>
        </p:sp>
      </p:grpSp>
      <p:pic>
        <p:nvPicPr>
          <p:cNvPr id="2190" name="Google Shape;2190;p154"/>
          <p:cNvPicPr preferRelativeResize="0"/>
          <p:nvPr/>
        </p:nvPicPr>
        <p:blipFill rotWithShape="1">
          <a:blip r:embed="rId10">
            <a:alphaModFix/>
          </a:blip>
          <a:srcRect b="0" l="0" r="0" t="0"/>
          <a:stretch/>
        </p:blipFill>
        <p:spPr>
          <a:xfrm>
            <a:off x="7344700" y="93850"/>
            <a:ext cx="1292250" cy="546081"/>
          </a:xfrm>
          <a:prstGeom prst="rect">
            <a:avLst/>
          </a:prstGeom>
          <a:noFill/>
          <a:ln>
            <a:noFill/>
          </a:ln>
        </p:spPr>
      </p:pic>
      <p:pic>
        <p:nvPicPr>
          <p:cNvPr id="2191" name="Google Shape;2191;p154"/>
          <p:cNvPicPr preferRelativeResize="0"/>
          <p:nvPr/>
        </p:nvPicPr>
        <p:blipFill>
          <a:blip r:embed="rId11">
            <a:alphaModFix/>
          </a:blip>
          <a:stretch>
            <a:fillRect/>
          </a:stretch>
        </p:blipFill>
        <p:spPr>
          <a:xfrm>
            <a:off x="255050" y="1092200"/>
            <a:ext cx="1833975" cy="1601675"/>
          </a:xfrm>
          <a:prstGeom prst="rect">
            <a:avLst/>
          </a:prstGeom>
          <a:noFill/>
          <a:ln>
            <a:noFill/>
          </a:ln>
        </p:spPr>
      </p:pic>
      <p:sp>
        <p:nvSpPr>
          <p:cNvPr id="2192" name="Google Shape;2192;p154"/>
          <p:cNvSpPr txBox="1"/>
          <p:nvPr/>
        </p:nvSpPr>
        <p:spPr>
          <a:xfrm>
            <a:off x="268700" y="2836500"/>
            <a:ext cx="1886100" cy="4002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en">
                <a:solidFill>
                  <a:schemeClr val="lt1"/>
                </a:solidFill>
                <a:latin typeface="Ubuntu"/>
                <a:ea typeface="Ubuntu"/>
                <a:cs typeface="Ubuntu"/>
                <a:sym typeface="Ubuntu"/>
              </a:rPr>
              <a:t>Open Source </a:t>
            </a:r>
            <a:endParaRPr>
              <a:solidFill>
                <a:schemeClr val="lt1"/>
              </a:solidFill>
              <a:latin typeface="Ubuntu"/>
              <a:ea typeface="Ubuntu"/>
              <a:cs typeface="Ubuntu"/>
              <a:sym typeface="Ubuntu"/>
            </a:endParaRPr>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2653" name="Shape 2653"/>
        <p:cNvGrpSpPr/>
        <p:nvPr/>
      </p:nvGrpSpPr>
      <p:grpSpPr>
        <a:xfrm>
          <a:off x="0" y="0"/>
          <a:ext cx="0" cy="0"/>
          <a:chOff x="0" y="0"/>
          <a:chExt cx="0" cy="0"/>
        </a:xfrm>
      </p:grpSpPr>
      <p:sp>
        <p:nvSpPr>
          <p:cNvPr id="2654" name="Google Shape;2654;p190"/>
          <p:cNvSpPr txBox="1"/>
          <p:nvPr/>
        </p:nvSpPr>
        <p:spPr>
          <a:xfrm>
            <a:off x="228600" y="57895"/>
            <a:ext cx="8751000" cy="653100"/>
          </a:xfrm>
          <a:prstGeom prst="rect">
            <a:avLst/>
          </a:prstGeom>
          <a:noFill/>
          <a:ln>
            <a:noFill/>
          </a:ln>
        </p:spPr>
        <p:txBody>
          <a:bodyPr anchorCtr="0" anchor="b" bIns="91425" lIns="91425" spcFirstLastPara="1" rIns="91425" wrap="square" tIns="91425">
            <a:noAutofit/>
          </a:bodyPr>
          <a:lstStyle/>
          <a:p>
            <a:pPr indent="0" lvl="0" marL="0" marR="0" rtl="0" algn="ctr">
              <a:lnSpc>
                <a:spcPct val="85000"/>
              </a:lnSpc>
              <a:spcBef>
                <a:spcPts val="0"/>
              </a:spcBef>
              <a:spcAft>
                <a:spcPts val="0"/>
              </a:spcAft>
              <a:buClr>
                <a:schemeClr val="lt1"/>
              </a:buClr>
              <a:buSzPts val="2800"/>
              <a:buFont typeface="Arial"/>
              <a:buNone/>
            </a:pPr>
            <a:r>
              <a:rPr b="1" i="1" lang="en" sz="2800" u="none" cap="none" strike="noStrike">
                <a:solidFill>
                  <a:schemeClr val="lt1"/>
                </a:solidFill>
                <a:latin typeface="Arial"/>
                <a:ea typeface="Arial"/>
                <a:cs typeface="Arial"/>
                <a:sym typeface="Arial"/>
              </a:rPr>
              <a:t>The Turing Way </a:t>
            </a:r>
            <a:r>
              <a:rPr b="1" i="0" lang="en" sz="2800" u="none" cap="none" strike="noStrike">
                <a:solidFill>
                  <a:schemeClr val="lt1"/>
                </a:solidFill>
                <a:latin typeface="Arial"/>
                <a:ea typeface="Arial"/>
                <a:cs typeface="Arial"/>
                <a:sym typeface="Arial"/>
              </a:rPr>
              <a:t>Guides</a:t>
            </a:r>
            <a:endParaRPr b="0" i="0" sz="1400" u="none" cap="none" strike="noStrike">
              <a:solidFill>
                <a:srgbClr val="000000"/>
              </a:solidFill>
              <a:latin typeface="Arial"/>
              <a:ea typeface="Arial"/>
              <a:cs typeface="Arial"/>
              <a:sym typeface="Arial"/>
            </a:endParaRPr>
          </a:p>
        </p:txBody>
      </p:sp>
      <p:cxnSp>
        <p:nvCxnSpPr>
          <p:cNvPr id="2655" name="Google Shape;2655;p190"/>
          <p:cNvCxnSpPr/>
          <p:nvPr/>
        </p:nvCxnSpPr>
        <p:spPr>
          <a:xfrm rot="10800000">
            <a:off x="431876" y="698469"/>
            <a:ext cx="8280300" cy="0"/>
          </a:xfrm>
          <a:prstGeom prst="straightConnector1">
            <a:avLst/>
          </a:prstGeom>
          <a:noFill/>
          <a:ln cap="flat" cmpd="sng" w="28575">
            <a:solidFill>
              <a:schemeClr val="lt1"/>
            </a:solidFill>
            <a:prstDash val="solid"/>
            <a:round/>
            <a:headEnd len="sm" w="sm" type="none"/>
            <a:tailEnd len="sm" w="sm" type="none"/>
          </a:ln>
        </p:spPr>
      </p:cxnSp>
      <p:pic>
        <p:nvPicPr>
          <p:cNvPr id="2656" name="Google Shape;2656;p190"/>
          <p:cNvPicPr preferRelativeResize="0"/>
          <p:nvPr/>
        </p:nvPicPr>
        <p:blipFill rotWithShape="1">
          <a:blip r:embed="rId3">
            <a:alphaModFix/>
          </a:blip>
          <a:srcRect b="0" l="0" r="0" t="0"/>
          <a:stretch/>
        </p:blipFill>
        <p:spPr>
          <a:xfrm>
            <a:off x="243547" y="259773"/>
            <a:ext cx="8656906" cy="4384964"/>
          </a:xfrm>
          <a:prstGeom prst="rect">
            <a:avLst/>
          </a:prstGeom>
          <a:noFill/>
          <a:ln>
            <a:noFill/>
          </a:ln>
        </p:spPr>
      </p:pic>
      <p:sp>
        <p:nvSpPr>
          <p:cNvPr id="2657" name="Google Shape;2657;p190"/>
          <p:cNvSpPr txBox="1"/>
          <p:nvPr>
            <p:ph idx="4" type="body"/>
          </p:nvPr>
        </p:nvSpPr>
        <p:spPr>
          <a:xfrm>
            <a:off x="-73572" y="4279697"/>
            <a:ext cx="9217500" cy="863700"/>
          </a:xfrm>
          <a:prstGeom prst="rect">
            <a:avLst/>
          </a:prstGeom>
          <a:noFill/>
          <a:ln>
            <a:noFill/>
          </a:ln>
        </p:spPr>
        <p:txBody>
          <a:bodyPr anchorCtr="0" anchor="b" bIns="72000" lIns="0" spcFirstLastPara="1" rIns="108000" wrap="square" tIns="0">
            <a:noAutofit/>
          </a:bodyPr>
          <a:lstStyle/>
          <a:p>
            <a:pPr indent="0" lvl="0" marL="0" rtl="0" algn="r">
              <a:lnSpc>
                <a:spcPct val="114000"/>
              </a:lnSpc>
              <a:spcBef>
                <a:spcPts val="0"/>
              </a:spcBef>
              <a:spcAft>
                <a:spcPts val="0"/>
              </a:spcAft>
              <a:buClr>
                <a:schemeClr val="lt1"/>
              </a:buClr>
              <a:buSzPts val="1200"/>
              <a:buNone/>
            </a:pPr>
            <a:r>
              <a:rPr lang="en" sz="1200">
                <a:solidFill>
                  <a:schemeClr val="accent2"/>
                </a:solidFill>
                <a:latin typeface="Arial"/>
                <a:ea typeface="Arial"/>
                <a:cs typeface="Arial"/>
                <a:sym typeface="Arial"/>
              </a:rPr>
              <a:t>@malvikasharan @turingway, CC-BY 4.0, Book: </a:t>
            </a:r>
            <a:r>
              <a:rPr lang="en" sz="1200" u="sng">
                <a:solidFill>
                  <a:schemeClr val="accent2"/>
                </a:solidFill>
                <a:latin typeface="Arial"/>
                <a:ea typeface="Arial"/>
                <a:cs typeface="Arial"/>
                <a:sym typeface="Arial"/>
                <a:hlinkClick r:id="rId4">
                  <a:extLst>
                    <a:ext uri="{A12FA001-AC4F-418D-AE19-62706E023703}">
                      <ahyp:hlinkClr val="tx"/>
                    </a:ext>
                  </a:extLst>
                </a:hlinkClick>
              </a:rPr>
              <a:t>https://the-turing-way.netlify.app/welcome</a:t>
            </a:r>
            <a:br>
              <a:rPr lang="en" sz="1200">
                <a:solidFill>
                  <a:schemeClr val="accent2"/>
                </a:solidFill>
              </a:rPr>
            </a:br>
            <a:r>
              <a:rPr lang="en" sz="1100">
                <a:solidFill>
                  <a:schemeClr val="accent2"/>
                </a:solidFill>
                <a:highlight>
                  <a:schemeClr val="lt2"/>
                </a:highlight>
              </a:rPr>
              <a:t>CC-BY  image by </a:t>
            </a:r>
            <a:r>
              <a:rPr i="1" lang="en" sz="1100">
                <a:solidFill>
                  <a:schemeClr val="accent2"/>
                </a:solidFill>
                <a:highlight>
                  <a:schemeClr val="lt2"/>
                </a:highlight>
              </a:rPr>
              <a:t>The Turing Way </a:t>
            </a:r>
            <a:r>
              <a:rPr lang="en" sz="1100">
                <a:solidFill>
                  <a:schemeClr val="accent2"/>
                </a:solidFill>
                <a:highlight>
                  <a:schemeClr val="lt2"/>
                </a:highlight>
              </a:rPr>
              <a:t>and Scriberia, Zenodo: </a:t>
            </a:r>
            <a:r>
              <a:rPr lang="en" sz="1100" u="sng">
                <a:solidFill>
                  <a:schemeClr val="accent2"/>
                </a:solidFill>
                <a:highlight>
                  <a:schemeClr val="lt2"/>
                </a:highlight>
                <a:hlinkClick r:id="rId5">
                  <a:extLst>
                    <a:ext uri="{A12FA001-AC4F-418D-AE19-62706E023703}">
                      <ahyp:hlinkClr val="tx"/>
                    </a:ext>
                  </a:extLst>
                </a:hlinkClick>
              </a:rPr>
              <a:t>https://doi.org/10.5281/zenodo.3332807</a:t>
            </a:r>
            <a:r>
              <a:rPr lang="en" sz="1100">
                <a:solidFill>
                  <a:schemeClr val="accent2"/>
                </a:solidFill>
                <a:highlight>
                  <a:schemeClr val="lt2"/>
                </a:highlight>
              </a:rPr>
              <a:t>. Presentation DOI: </a:t>
            </a:r>
            <a:r>
              <a:rPr lang="en" sz="1100">
                <a:solidFill>
                  <a:schemeClr val="accent2"/>
                </a:solidFill>
              </a:rPr>
              <a:t>10.5281/zenodo.7692516</a:t>
            </a:r>
            <a:endParaRPr sz="1200">
              <a:solidFill>
                <a:schemeClr val="accent2"/>
              </a:solidFill>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62" name="Shape 2662"/>
        <p:cNvGrpSpPr/>
        <p:nvPr/>
      </p:nvGrpSpPr>
      <p:grpSpPr>
        <a:xfrm>
          <a:off x="0" y="0"/>
          <a:ext cx="0" cy="0"/>
          <a:chOff x="0" y="0"/>
          <a:chExt cx="0" cy="0"/>
        </a:xfrm>
      </p:grpSpPr>
      <p:sp>
        <p:nvSpPr>
          <p:cNvPr id="2663" name="Google Shape;2663;p191"/>
          <p:cNvSpPr txBox="1"/>
          <p:nvPr/>
        </p:nvSpPr>
        <p:spPr>
          <a:xfrm>
            <a:off x="431800" y="2451101"/>
            <a:ext cx="2299200" cy="554100"/>
          </a:xfrm>
          <a:prstGeom prst="rect">
            <a:avLst/>
          </a:prstGeom>
          <a:noFill/>
          <a:ln>
            <a:noFill/>
          </a:ln>
        </p:spPr>
        <p:txBody>
          <a:bodyPr anchorCtr="0" anchor="t" bIns="45700" lIns="91425" spcFirstLastPara="1" rIns="91425" wrap="square" tIns="45700">
            <a:noAutofit/>
          </a:bodyPr>
          <a:lstStyle/>
          <a:p>
            <a:pPr indent="0" lvl="0" marL="0" marR="0" rtl="0" algn="ctr">
              <a:lnSpc>
                <a:spcPct val="85000"/>
              </a:lnSpc>
              <a:spcBef>
                <a:spcPts val="0"/>
              </a:spcBef>
              <a:spcAft>
                <a:spcPts val="0"/>
              </a:spcAft>
              <a:buClr>
                <a:schemeClr val="lt1"/>
              </a:buClr>
              <a:buSzPts val="1800"/>
              <a:buFont typeface="Arial"/>
              <a:buNone/>
            </a:pPr>
            <a:r>
              <a:rPr b="0" i="1" lang="en" sz="1800">
                <a:solidFill>
                  <a:schemeClr val="lt1"/>
                </a:solidFill>
                <a:latin typeface="Arial"/>
                <a:ea typeface="Arial"/>
                <a:cs typeface="Arial"/>
                <a:sym typeface="Arial"/>
              </a:rPr>
              <a:t>Reproducibility</a:t>
            </a:r>
            <a:endParaRPr b="0" i="1" sz="1800">
              <a:solidFill>
                <a:schemeClr val="lt1"/>
              </a:solidFill>
              <a:latin typeface="Arial"/>
              <a:ea typeface="Arial"/>
              <a:cs typeface="Arial"/>
              <a:sym typeface="Arial"/>
            </a:endParaRPr>
          </a:p>
        </p:txBody>
      </p:sp>
      <p:sp>
        <p:nvSpPr>
          <p:cNvPr id="2664" name="Google Shape;2664;p191"/>
          <p:cNvSpPr txBox="1"/>
          <p:nvPr/>
        </p:nvSpPr>
        <p:spPr>
          <a:xfrm>
            <a:off x="6413062" y="2451102"/>
            <a:ext cx="2299200" cy="3198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rPr b="0" i="1" lang="en" sz="1800">
                <a:solidFill>
                  <a:schemeClr val="lt1"/>
                </a:solidFill>
                <a:latin typeface="Arial"/>
                <a:ea typeface="Arial"/>
                <a:cs typeface="Arial"/>
                <a:sym typeface="Arial"/>
              </a:rPr>
              <a:t>Communication</a:t>
            </a:r>
            <a:endParaRPr b="0" i="1" sz="1800">
              <a:solidFill>
                <a:schemeClr val="lt1"/>
              </a:solidFill>
              <a:latin typeface="Arial"/>
              <a:ea typeface="Arial"/>
              <a:cs typeface="Arial"/>
              <a:sym typeface="Arial"/>
            </a:endParaRPr>
          </a:p>
        </p:txBody>
      </p:sp>
      <p:sp>
        <p:nvSpPr>
          <p:cNvPr id="2665" name="Google Shape;2665;p191"/>
          <p:cNvSpPr txBox="1"/>
          <p:nvPr/>
        </p:nvSpPr>
        <p:spPr>
          <a:xfrm>
            <a:off x="431799" y="4624222"/>
            <a:ext cx="2299200" cy="3198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rPr b="0" i="1" lang="en" sz="1800">
                <a:solidFill>
                  <a:schemeClr val="lt1"/>
                </a:solidFill>
                <a:latin typeface="Arial"/>
                <a:ea typeface="Arial"/>
                <a:cs typeface="Arial"/>
                <a:sym typeface="Arial"/>
              </a:rPr>
              <a:t>Collaboration</a:t>
            </a:r>
            <a:endParaRPr b="0" i="1" sz="1800">
              <a:solidFill>
                <a:schemeClr val="lt1"/>
              </a:solidFill>
              <a:latin typeface="Arial"/>
              <a:ea typeface="Arial"/>
              <a:cs typeface="Arial"/>
              <a:sym typeface="Arial"/>
            </a:endParaRPr>
          </a:p>
        </p:txBody>
      </p:sp>
      <p:sp>
        <p:nvSpPr>
          <p:cNvPr id="2666" name="Google Shape;2666;p191"/>
          <p:cNvSpPr txBox="1"/>
          <p:nvPr/>
        </p:nvSpPr>
        <p:spPr>
          <a:xfrm>
            <a:off x="3422419" y="2390381"/>
            <a:ext cx="2299200" cy="3198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rPr b="0" i="1" lang="en" sz="1800">
                <a:solidFill>
                  <a:schemeClr val="lt1"/>
                </a:solidFill>
                <a:latin typeface="Arial"/>
                <a:ea typeface="Arial"/>
                <a:cs typeface="Arial"/>
                <a:sym typeface="Arial"/>
              </a:rPr>
              <a:t>Project Design</a:t>
            </a:r>
            <a:endParaRPr b="0" i="1" sz="1800">
              <a:solidFill>
                <a:schemeClr val="lt1"/>
              </a:solidFill>
              <a:latin typeface="Arial"/>
              <a:ea typeface="Arial"/>
              <a:cs typeface="Arial"/>
              <a:sym typeface="Arial"/>
            </a:endParaRPr>
          </a:p>
        </p:txBody>
      </p:sp>
      <p:sp>
        <p:nvSpPr>
          <p:cNvPr id="2667" name="Google Shape;2667;p191"/>
          <p:cNvSpPr txBox="1"/>
          <p:nvPr/>
        </p:nvSpPr>
        <p:spPr>
          <a:xfrm>
            <a:off x="3425386" y="4624222"/>
            <a:ext cx="2299200" cy="3198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rPr b="0" i="1" lang="en" sz="1800">
                <a:solidFill>
                  <a:schemeClr val="lt1"/>
                </a:solidFill>
                <a:latin typeface="Arial"/>
                <a:ea typeface="Arial"/>
                <a:cs typeface="Arial"/>
                <a:sym typeface="Arial"/>
              </a:rPr>
              <a:t>Ethical Research</a:t>
            </a:r>
            <a:endParaRPr b="0" i="1" sz="1800">
              <a:solidFill>
                <a:schemeClr val="lt1"/>
              </a:solidFill>
              <a:latin typeface="Arial"/>
              <a:ea typeface="Arial"/>
              <a:cs typeface="Arial"/>
              <a:sym typeface="Arial"/>
            </a:endParaRPr>
          </a:p>
        </p:txBody>
      </p:sp>
      <p:sp>
        <p:nvSpPr>
          <p:cNvPr id="2668" name="Google Shape;2668;p191"/>
          <p:cNvSpPr txBox="1"/>
          <p:nvPr/>
        </p:nvSpPr>
        <p:spPr>
          <a:xfrm>
            <a:off x="6413050" y="4613054"/>
            <a:ext cx="2299200" cy="55410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chemeClr val="lt1"/>
              </a:buClr>
              <a:buSzPts val="1800"/>
              <a:buFont typeface="Arial"/>
              <a:buNone/>
            </a:pPr>
            <a:r>
              <a:rPr b="0" i="1" lang="en" sz="1800">
                <a:solidFill>
                  <a:schemeClr val="lt1"/>
                </a:solidFill>
                <a:latin typeface="Arial"/>
                <a:ea typeface="Arial"/>
                <a:cs typeface="Arial"/>
                <a:sym typeface="Arial"/>
              </a:rPr>
              <a:t>Community Handbook</a:t>
            </a:r>
            <a:endParaRPr b="0" i="1" sz="1800">
              <a:solidFill>
                <a:schemeClr val="lt1"/>
              </a:solidFill>
              <a:latin typeface="Arial"/>
              <a:ea typeface="Arial"/>
              <a:cs typeface="Arial"/>
              <a:sym typeface="Arial"/>
            </a:endParaRPr>
          </a:p>
        </p:txBody>
      </p:sp>
      <p:cxnSp>
        <p:nvCxnSpPr>
          <p:cNvPr id="2669" name="Google Shape;2669;p191"/>
          <p:cNvCxnSpPr/>
          <p:nvPr/>
        </p:nvCxnSpPr>
        <p:spPr>
          <a:xfrm rot="10800000">
            <a:off x="6413000" y="4588329"/>
            <a:ext cx="2299200" cy="0"/>
          </a:xfrm>
          <a:prstGeom prst="straightConnector1">
            <a:avLst/>
          </a:prstGeom>
          <a:noFill/>
          <a:ln cap="flat" cmpd="sng" w="28575">
            <a:solidFill>
              <a:schemeClr val="dk1"/>
            </a:solidFill>
            <a:prstDash val="solid"/>
            <a:round/>
            <a:headEnd len="sm" w="sm" type="none"/>
            <a:tailEnd len="sm" w="sm" type="none"/>
          </a:ln>
        </p:spPr>
      </p:cxnSp>
      <p:sp>
        <p:nvSpPr>
          <p:cNvPr id="2670" name="Google Shape;2670;p191"/>
          <p:cNvSpPr txBox="1"/>
          <p:nvPr/>
        </p:nvSpPr>
        <p:spPr>
          <a:xfrm>
            <a:off x="193539" y="18523"/>
            <a:ext cx="8751000" cy="653100"/>
          </a:xfrm>
          <a:prstGeom prst="rect">
            <a:avLst/>
          </a:prstGeom>
          <a:noFill/>
          <a:ln>
            <a:noFill/>
          </a:ln>
        </p:spPr>
        <p:txBody>
          <a:bodyPr anchorCtr="0" anchor="b" bIns="91425" lIns="91425" spcFirstLastPara="1" rIns="91425" wrap="square" tIns="91425">
            <a:noAutofit/>
          </a:bodyPr>
          <a:lstStyle/>
          <a:p>
            <a:pPr indent="0" lvl="0" marL="0" marR="0" rtl="0" algn="ctr">
              <a:lnSpc>
                <a:spcPct val="85000"/>
              </a:lnSpc>
              <a:spcBef>
                <a:spcPts val="0"/>
              </a:spcBef>
              <a:spcAft>
                <a:spcPts val="0"/>
              </a:spcAft>
              <a:buClr>
                <a:schemeClr val="lt1"/>
              </a:buClr>
              <a:buSzPts val="2400"/>
              <a:buFont typeface="Arial"/>
              <a:buNone/>
            </a:pPr>
            <a:r>
              <a:rPr b="0" i="1" lang="en" sz="2400" u="none" cap="none" strike="noStrike">
                <a:solidFill>
                  <a:schemeClr val="dk1"/>
                </a:solidFill>
                <a:latin typeface="Arial"/>
                <a:ea typeface="Arial"/>
                <a:cs typeface="Arial"/>
                <a:sym typeface="Arial"/>
              </a:rPr>
              <a:t>The Turing Way </a:t>
            </a:r>
            <a:r>
              <a:rPr b="0" i="0" lang="en" sz="2400" u="none" cap="none" strike="noStrike">
                <a:solidFill>
                  <a:schemeClr val="dk1"/>
                </a:solidFill>
                <a:latin typeface="Arial"/>
                <a:ea typeface="Arial"/>
                <a:cs typeface="Arial"/>
                <a:sym typeface="Arial"/>
              </a:rPr>
              <a:t>Guides</a:t>
            </a:r>
            <a:endParaRPr b="0" i="0" sz="2400" u="none" cap="none" strike="noStrike">
              <a:solidFill>
                <a:schemeClr val="dk1"/>
              </a:solidFill>
              <a:latin typeface="Arial"/>
              <a:ea typeface="Arial"/>
              <a:cs typeface="Arial"/>
              <a:sym typeface="Arial"/>
            </a:endParaRPr>
          </a:p>
        </p:txBody>
      </p:sp>
      <p:cxnSp>
        <p:nvCxnSpPr>
          <p:cNvPr id="2671" name="Google Shape;2671;p191"/>
          <p:cNvCxnSpPr/>
          <p:nvPr/>
        </p:nvCxnSpPr>
        <p:spPr>
          <a:xfrm rot="10800000">
            <a:off x="6413000" y="2426387"/>
            <a:ext cx="2299200" cy="0"/>
          </a:xfrm>
          <a:prstGeom prst="straightConnector1">
            <a:avLst/>
          </a:prstGeom>
          <a:noFill/>
          <a:ln cap="flat" cmpd="sng" w="28575">
            <a:solidFill>
              <a:schemeClr val="dk1"/>
            </a:solidFill>
            <a:prstDash val="solid"/>
            <a:round/>
            <a:headEnd len="sm" w="sm" type="none"/>
            <a:tailEnd len="sm" w="sm" type="none"/>
          </a:ln>
        </p:spPr>
      </p:cxnSp>
      <p:cxnSp>
        <p:nvCxnSpPr>
          <p:cNvPr id="2672" name="Google Shape;2672;p191"/>
          <p:cNvCxnSpPr/>
          <p:nvPr/>
        </p:nvCxnSpPr>
        <p:spPr>
          <a:xfrm rot="10800000">
            <a:off x="3422369" y="4588329"/>
            <a:ext cx="2299200" cy="0"/>
          </a:xfrm>
          <a:prstGeom prst="straightConnector1">
            <a:avLst/>
          </a:prstGeom>
          <a:noFill/>
          <a:ln cap="flat" cmpd="sng" w="28575">
            <a:solidFill>
              <a:schemeClr val="dk1"/>
            </a:solidFill>
            <a:prstDash val="solid"/>
            <a:round/>
            <a:headEnd len="sm" w="sm" type="none"/>
            <a:tailEnd len="sm" w="sm" type="none"/>
          </a:ln>
        </p:spPr>
      </p:cxnSp>
      <p:cxnSp>
        <p:nvCxnSpPr>
          <p:cNvPr id="2673" name="Google Shape;2673;p191"/>
          <p:cNvCxnSpPr/>
          <p:nvPr/>
        </p:nvCxnSpPr>
        <p:spPr>
          <a:xfrm rot="10800000">
            <a:off x="3422369" y="2426387"/>
            <a:ext cx="2299200" cy="0"/>
          </a:xfrm>
          <a:prstGeom prst="straightConnector1">
            <a:avLst/>
          </a:prstGeom>
          <a:noFill/>
          <a:ln cap="flat" cmpd="sng" w="28575">
            <a:solidFill>
              <a:schemeClr val="dk1"/>
            </a:solidFill>
            <a:prstDash val="solid"/>
            <a:round/>
            <a:headEnd len="sm" w="sm" type="none"/>
            <a:tailEnd len="sm" w="sm" type="none"/>
          </a:ln>
        </p:spPr>
      </p:cxnSp>
      <p:cxnSp>
        <p:nvCxnSpPr>
          <p:cNvPr id="2674" name="Google Shape;2674;p191"/>
          <p:cNvCxnSpPr/>
          <p:nvPr/>
        </p:nvCxnSpPr>
        <p:spPr>
          <a:xfrm rot="10800000">
            <a:off x="431731" y="4570529"/>
            <a:ext cx="2299200" cy="0"/>
          </a:xfrm>
          <a:prstGeom prst="straightConnector1">
            <a:avLst/>
          </a:prstGeom>
          <a:noFill/>
          <a:ln cap="flat" cmpd="sng" w="28575">
            <a:solidFill>
              <a:schemeClr val="dk1"/>
            </a:solidFill>
            <a:prstDash val="solid"/>
            <a:round/>
            <a:headEnd len="sm" w="sm" type="none"/>
            <a:tailEnd len="sm" w="sm" type="none"/>
          </a:ln>
        </p:spPr>
      </p:cxnSp>
      <p:cxnSp>
        <p:nvCxnSpPr>
          <p:cNvPr id="2675" name="Google Shape;2675;p191"/>
          <p:cNvCxnSpPr/>
          <p:nvPr/>
        </p:nvCxnSpPr>
        <p:spPr>
          <a:xfrm rot="10800000">
            <a:off x="431731" y="2426387"/>
            <a:ext cx="2299200" cy="0"/>
          </a:xfrm>
          <a:prstGeom prst="straightConnector1">
            <a:avLst/>
          </a:prstGeom>
          <a:noFill/>
          <a:ln cap="flat" cmpd="sng" w="28575">
            <a:solidFill>
              <a:schemeClr val="dk1"/>
            </a:solidFill>
            <a:prstDash val="solid"/>
            <a:round/>
            <a:headEnd len="sm" w="sm" type="none"/>
            <a:tailEnd len="sm" w="sm" type="none"/>
          </a:ln>
        </p:spPr>
      </p:cxnSp>
      <p:cxnSp>
        <p:nvCxnSpPr>
          <p:cNvPr id="2676" name="Google Shape;2676;p191"/>
          <p:cNvCxnSpPr/>
          <p:nvPr/>
        </p:nvCxnSpPr>
        <p:spPr>
          <a:xfrm rot="10800000">
            <a:off x="431876" y="698469"/>
            <a:ext cx="8280300" cy="0"/>
          </a:xfrm>
          <a:prstGeom prst="straightConnector1">
            <a:avLst/>
          </a:prstGeom>
          <a:noFill/>
          <a:ln cap="flat" cmpd="sng" w="28575">
            <a:solidFill>
              <a:schemeClr val="lt1"/>
            </a:solidFill>
            <a:prstDash val="solid"/>
            <a:round/>
            <a:headEnd len="sm" w="sm" type="none"/>
            <a:tailEnd len="sm" w="sm" type="none"/>
          </a:ln>
        </p:spPr>
      </p:cxnSp>
      <p:pic>
        <p:nvPicPr>
          <p:cNvPr descr="A group of people collaboratively developing a project plan by writing on a giant canvas with a giant pencil to signify its importance in our work" id="2677" name="Google Shape;2677;p191"/>
          <p:cNvPicPr preferRelativeResize="0"/>
          <p:nvPr/>
        </p:nvPicPr>
        <p:blipFill rotWithShape="1">
          <a:blip r:embed="rId3">
            <a:alphaModFix/>
          </a:blip>
          <a:srcRect b="0" l="-7296" r="-10" t="0"/>
          <a:stretch/>
        </p:blipFill>
        <p:spPr>
          <a:xfrm>
            <a:off x="3422415" y="848023"/>
            <a:ext cx="2299137" cy="1491392"/>
          </a:xfrm>
          <a:prstGeom prst="rect">
            <a:avLst/>
          </a:prstGeom>
          <a:solidFill>
            <a:srgbClr val="FFFFFF"/>
          </a:solidFill>
          <a:ln>
            <a:noFill/>
          </a:ln>
        </p:spPr>
      </p:pic>
      <p:pic>
        <p:nvPicPr>
          <p:cNvPr descr="An illustration of a wooden judge hammer labeled with law is hitting a plank labeled with ethics with a quotation &quot;consider necessary restriction around sharing different types of data" id="2678" name="Google Shape;2678;p191"/>
          <p:cNvPicPr preferRelativeResize="0"/>
          <p:nvPr/>
        </p:nvPicPr>
        <p:blipFill rotWithShape="1">
          <a:blip r:embed="rId4">
            <a:alphaModFix/>
          </a:blip>
          <a:srcRect b="0" l="0" r="0" t="0"/>
          <a:stretch/>
        </p:blipFill>
        <p:spPr>
          <a:xfrm>
            <a:off x="3419470" y="2995204"/>
            <a:ext cx="2299138" cy="1485084"/>
          </a:xfrm>
          <a:prstGeom prst="rect">
            <a:avLst/>
          </a:prstGeom>
          <a:solidFill>
            <a:srgbClr val="FFFFFF"/>
          </a:solidFill>
          <a:ln>
            <a:noFill/>
          </a:ln>
        </p:spPr>
      </p:pic>
      <p:pic>
        <p:nvPicPr>
          <p:cNvPr descr="Diagram&#10;&#10;Description automatically generated" id="2679" name="Google Shape;2679;p191"/>
          <p:cNvPicPr preferRelativeResize="0"/>
          <p:nvPr/>
        </p:nvPicPr>
        <p:blipFill rotWithShape="1">
          <a:blip r:embed="rId5">
            <a:alphaModFix/>
          </a:blip>
          <a:srcRect b="0" l="0" r="0" t="0"/>
          <a:stretch/>
        </p:blipFill>
        <p:spPr>
          <a:xfrm>
            <a:off x="431794" y="861131"/>
            <a:ext cx="2392313" cy="1481927"/>
          </a:xfrm>
          <a:prstGeom prst="rect">
            <a:avLst/>
          </a:prstGeom>
          <a:noFill/>
          <a:ln>
            <a:noFill/>
          </a:ln>
        </p:spPr>
      </p:pic>
      <p:pic>
        <p:nvPicPr>
          <p:cNvPr descr="Diagram&#10;&#10;Description automatically generated" id="2680" name="Google Shape;2680;p191"/>
          <p:cNvPicPr preferRelativeResize="0"/>
          <p:nvPr/>
        </p:nvPicPr>
        <p:blipFill rotWithShape="1">
          <a:blip r:embed="rId6">
            <a:alphaModFix/>
          </a:blip>
          <a:srcRect b="0" l="0" r="0" t="0"/>
          <a:stretch/>
        </p:blipFill>
        <p:spPr>
          <a:xfrm>
            <a:off x="6416495" y="2996923"/>
            <a:ext cx="2382958" cy="1483366"/>
          </a:xfrm>
          <a:prstGeom prst="rect">
            <a:avLst/>
          </a:prstGeom>
          <a:noFill/>
          <a:ln>
            <a:noFill/>
          </a:ln>
        </p:spPr>
      </p:pic>
      <p:pic>
        <p:nvPicPr>
          <p:cNvPr descr="Diagram&#10;&#10;Description automatically generated" id="2681" name="Google Shape;2681;p191"/>
          <p:cNvPicPr preferRelativeResize="0"/>
          <p:nvPr/>
        </p:nvPicPr>
        <p:blipFill rotWithShape="1">
          <a:blip r:embed="rId7">
            <a:alphaModFix/>
          </a:blip>
          <a:srcRect b="0" l="0" r="0" t="0"/>
          <a:stretch/>
        </p:blipFill>
        <p:spPr>
          <a:xfrm>
            <a:off x="6413038" y="855749"/>
            <a:ext cx="2299138" cy="1475939"/>
          </a:xfrm>
          <a:prstGeom prst="rect">
            <a:avLst/>
          </a:prstGeom>
          <a:noFill/>
          <a:ln>
            <a:noFill/>
          </a:ln>
        </p:spPr>
      </p:pic>
      <p:pic>
        <p:nvPicPr>
          <p:cNvPr descr="A picture containing businesscard, vector graphics&#10;&#10;Description automatically generated" id="2682" name="Google Shape;2682;p191"/>
          <p:cNvPicPr preferRelativeResize="0"/>
          <p:nvPr/>
        </p:nvPicPr>
        <p:blipFill rotWithShape="1">
          <a:blip r:embed="rId8">
            <a:alphaModFix/>
          </a:blip>
          <a:srcRect b="0" l="0" r="0" t="0"/>
          <a:stretch/>
        </p:blipFill>
        <p:spPr>
          <a:xfrm>
            <a:off x="431793" y="2992050"/>
            <a:ext cx="2392313" cy="1491392"/>
          </a:xfrm>
          <a:prstGeom prst="rect">
            <a:avLst/>
          </a:prstGeom>
          <a:noFill/>
          <a:ln>
            <a:noFill/>
          </a:ln>
        </p:spPr>
      </p:pic>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87" name="Shape 2687"/>
        <p:cNvGrpSpPr/>
        <p:nvPr/>
      </p:nvGrpSpPr>
      <p:grpSpPr>
        <a:xfrm>
          <a:off x="0" y="0"/>
          <a:ext cx="0" cy="0"/>
          <a:chOff x="0" y="0"/>
          <a:chExt cx="0" cy="0"/>
        </a:xfrm>
      </p:grpSpPr>
      <p:pic>
        <p:nvPicPr>
          <p:cNvPr id="2688" name="Google Shape;2688;p192"/>
          <p:cNvPicPr preferRelativeResize="0"/>
          <p:nvPr/>
        </p:nvPicPr>
        <p:blipFill rotWithShape="1">
          <a:blip r:embed="rId3">
            <a:alphaModFix/>
          </a:blip>
          <a:srcRect b="10903" l="11205" r="0" t="8684"/>
          <a:stretch/>
        </p:blipFill>
        <p:spPr>
          <a:xfrm>
            <a:off x="2108200" y="2958725"/>
            <a:ext cx="1250425" cy="1132325"/>
          </a:xfrm>
          <a:prstGeom prst="rect">
            <a:avLst/>
          </a:prstGeom>
          <a:noFill/>
          <a:ln>
            <a:noFill/>
          </a:ln>
        </p:spPr>
      </p:pic>
      <p:sp>
        <p:nvSpPr>
          <p:cNvPr id="2689" name="Google Shape;2689;p192"/>
          <p:cNvSpPr txBox="1"/>
          <p:nvPr/>
        </p:nvSpPr>
        <p:spPr>
          <a:xfrm>
            <a:off x="93570" y="2191241"/>
            <a:ext cx="1699200" cy="786300"/>
          </a:xfrm>
          <a:prstGeom prst="rect">
            <a:avLst/>
          </a:prstGeom>
          <a:noFill/>
          <a:ln>
            <a:noFill/>
          </a:ln>
        </p:spPr>
        <p:txBody>
          <a:bodyPr anchorCtr="0" anchor="t" bIns="72000" lIns="0" spcFirstLastPara="1" rIns="108000" wrap="square" tIns="0">
            <a:noAutofit/>
          </a:bodyPr>
          <a:lstStyle/>
          <a:p>
            <a:pPr indent="0" lvl="0" marL="0" marR="0" rtl="0" algn="ctr">
              <a:lnSpc>
                <a:spcPct val="114000"/>
              </a:lnSpc>
              <a:spcBef>
                <a:spcPts val="0"/>
              </a:spcBef>
              <a:spcAft>
                <a:spcPts val="0"/>
              </a:spcAft>
              <a:buClr>
                <a:schemeClr val="lt1"/>
              </a:buClr>
              <a:buSzPts val="1200"/>
              <a:buFont typeface="Arial"/>
              <a:buNone/>
            </a:pPr>
            <a:r>
              <a:rPr b="0" lang="en" sz="1200">
                <a:solidFill>
                  <a:schemeClr val="lt1"/>
                </a:solidFill>
                <a:latin typeface="Arial"/>
                <a:ea typeface="Arial"/>
                <a:cs typeface="Arial"/>
                <a:sym typeface="Arial"/>
              </a:rPr>
              <a:t>Director: Tools, Practices &amp; Systems Programme (TPS)</a:t>
            </a:r>
            <a:endParaRPr b="0" sz="1200">
              <a:solidFill>
                <a:schemeClr val="lt1"/>
              </a:solidFill>
              <a:latin typeface="Arial"/>
              <a:ea typeface="Arial"/>
              <a:cs typeface="Arial"/>
              <a:sym typeface="Arial"/>
            </a:endParaRPr>
          </a:p>
        </p:txBody>
      </p:sp>
      <p:pic>
        <p:nvPicPr>
          <p:cNvPr descr="Image result for kirstie whitaker" id="2690" name="Google Shape;2690;p192"/>
          <p:cNvPicPr preferRelativeResize="0"/>
          <p:nvPr/>
        </p:nvPicPr>
        <p:blipFill rotWithShape="1">
          <a:blip r:embed="rId4">
            <a:alphaModFix/>
          </a:blip>
          <a:srcRect b="0" l="0" r="0" t="0"/>
          <a:stretch/>
        </p:blipFill>
        <p:spPr>
          <a:xfrm>
            <a:off x="220549" y="701342"/>
            <a:ext cx="1250438" cy="1385997"/>
          </a:xfrm>
          <a:prstGeom prst="rect">
            <a:avLst/>
          </a:prstGeom>
          <a:noFill/>
          <a:ln>
            <a:noFill/>
          </a:ln>
        </p:spPr>
      </p:pic>
      <p:sp>
        <p:nvSpPr>
          <p:cNvPr id="2691" name="Google Shape;2691;p192"/>
          <p:cNvSpPr/>
          <p:nvPr/>
        </p:nvSpPr>
        <p:spPr>
          <a:xfrm>
            <a:off x="96321" y="1857007"/>
            <a:ext cx="1620900" cy="3387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 sz="1600">
                <a:solidFill>
                  <a:schemeClr val="lt1"/>
                </a:solidFill>
                <a:highlight>
                  <a:schemeClr val="dk2"/>
                </a:highlight>
                <a:latin typeface="Arial"/>
                <a:ea typeface="Arial"/>
                <a:cs typeface="Arial"/>
                <a:sym typeface="Arial"/>
              </a:rPr>
              <a:t>Kirstie Whitaker</a:t>
            </a:r>
            <a:endParaRPr>
              <a:highlight>
                <a:schemeClr val="dk2"/>
              </a:highlight>
            </a:endParaRPr>
          </a:p>
        </p:txBody>
      </p:sp>
      <p:pic>
        <p:nvPicPr>
          <p:cNvPr descr="A picture containing wall, person, indoor, young&#10;&#10;Description automatically generated" id="2692" name="Google Shape;2692;p192"/>
          <p:cNvPicPr preferRelativeResize="0"/>
          <p:nvPr/>
        </p:nvPicPr>
        <p:blipFill rotWithShape="1">
          <a:blip r:embed="rId5">
            <a:alphaModFix/>
          </a:blip>
          <a:srcRect b="0" l="0" r="0" t="0"/>
          <a:stretch/>
        </p:blipFill>
        <p:spPr>
          <a:xfrm>
            <a:off x="2099593" y="701342"/>
            <a:ext cx="1250438" cy="1385744"/>
          </a:xfrm>
          <a:prstGeom prst="rect">
            <a:avLst/>
          </a:prstGeom>
          <a:noFill/>
          <a:ln>
            <a:noFill/>
          </a:ln>
        </p:spPr>
      </p:pic>
      <p:sp>
        <p:nvSpPr>
          <p:cNvPr id="2693" name="Google Shape;2693;p192"/>
          <p:cNvSpPr txBox="1"/>
          <p:nvPr/>
        </p:nvSpPr>
        <p:spPr>
          <a:xfrm>
            <a:off x="1942654" y="2286552"/>
            <a:ext cx="1749600" cy="523200"/>
          </a:xfrm>
          <a:prstGeom prst="rect">
            <a:avLst/>
          </a:prstGeom>
          <a:noFill/>
          <a:ln>
            <a:noFill/>
          </a:ln>
        </p:spPr>
        <p:txBody>
          <a:bodyPr anchorCtr="0" anchor="b" bIns="72000" lIns="0" spcFirstLastPara="1" rIns="108000" wrap="square" tIns="0">
            <a:noAutofit/>
          </a:bodyPr>
          <a:lstStyle/>
          <a:p>
            <a:pPr indent="0" lvl="0" marL="0" marR="0" rtl="0" algn="ctr">
              <a:spcBef>
                <a:spcPts val="0"/>
              </a:spcBef>
              <a:spcAft>
                <a:spcPts val="0"/>
              </a:spcAft>
              <a:buNone/>
            </a:pPr>
            <a:r>
              <a:rPr lang="en" sz="1200">
                <a:solidFill>
                  <a:srgbClr val="FFFFFF"/>
                </a:solidFill>
                <a:latin typeface="Arial"/>
                <a:ea typeface="Arial"/>
                <a:cs typeface="Arial"/>
                <a:sym typeface="Arial"/>
              </a:rPr>
              <a:t>TPS Senior Researcher: Open Research &amp; Community</a:t>
            </a:r>
            <a:endParaRPr/>
          </a:p>
        </p:txBody>
      </p:sp>
      <p:sp>
        <p:nvSpPr>
          <p:cNvPr id="2694" name="Google Shape;2694;p192"/>
          <p:cNvSpPr/>
          <p:nvPr/>
        </p:nvSpPr>
        <p:spPr>
          <a:xfrm>
            <a:off x="1942654" y="1857007"/>
            <a:ext cx="1596900" cy="3387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 sz="1600">
                <a:solidFill>
                  <a:schemeClr val="lt1"/>
                </a:solidFill>
                <a:highlight>
                  <a:schemeClr val="dk2"/>
                </a:highlight>
                <a:latin typeface="Arial"/>
                <a:ea typeface="Arial"/>
                <a:cs typeface="Arial"/>
                <a:sym typeface="Arial"/>
              </a:rPr>
              <a:t>Malvika Sharan</a:t>
            </a:r>
            <a:endParaRPr sz="1200">
              <a:solidFill>
                <a:schemeClr val="dk1"/>
              </a:solidFill>
              <a:highlight>
                <a:schemeClr val="dk2"/>
              </a:highlight>
              <a:latin typeface="Arial"/>
              <a:ea typeface="Arial"/>
              <a:cs typeface="Arial"/>
              <a:sym typeface="Arial"/>
            </a:endParaRPr>
          </a:p>
        </p:txBody>
      </p:sp>
      <p:pic>
        <p:nvPicPr>
          <p:cNvPr descr="Anne Lee Steele | The Alan Turing Institute" id="2695" name="Google Shape;2695;p192"/>
          <p:cNvPicPr preferRelativeResize="0"/>
          <p:nvPr/>
        </p:nvPicPr>
        <p:blipFill rotWithShape="1">
          <a:blip r:embed="rId6">
            <a:alphaModFix/>
          </a:blip>
          <a:srcRect b="0" l="0" r="0" t="0"/>
          <a:stretch/>
        </p:blipFill>
        <p:spPr>
          <a:xfrm>
            <a:off x="291897" y="2958737"/>
            <a:ext cx="1151077" cy="1132309"/>
          </a:xfrm>
          <a:prstGeom prst="rect">
            <a:avLst/>
          </a:prstGeom>
          <a:noFill/>
          <a:ln>
            <a:noFill/>
          </a:ln>
        </p:spPr>
      </p:pic>
      <p:sp>
        <p:nvSpPr>
          <p:cNvPr id="2696" name="Google Shape;2696;p192"/>
          <p:cNvSpPr/>
          <p:nvPr/>
        </p:nvSpPr>
        <p:spPr>
          <a:xfrm>
            <a:off x="59349" y="4091046"/>
            <a:ext cx="1699500" cy="3387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 sz="1600">
                <a:solidFill>
                  <a:schemeClr val="lt1"/>
                </a:solidFill>
                <a:highlight>
                  <a:schemeClr val="dk2"/>
                </a:highlight>
                <a:latin typeface="Arial"/>
                <a:ea typeface="Arial"/>
                <a:cs typeface="Arial"/>
                <a:sym typeface="Arial"/>
              </a:rPr>
              <a:t>Anne Lee Steele</a:t>
            </a:r>
            <a:endParaRPr>
              <a:highlight>
                <a:schemeClr val="dk2"/>
              </a:highlight>
            </a:endParaRPr>
          </a:p>
        </p:txBody>
      </p:sp>
      <p:sp>
        <p:nvSpPr>
          <p:cNvPr id="2697" name="Google Shape;2697;p192"/>
          <p:cNvSpPr txBox="1"/>
          <p:nvPr/>
        </p:nvSpPr>
        <p:spPr>
          <a:xfrm>
            <a:off x="35345" y="4394980"/>
            <a:ext cx="1747500" cy="411300"/>
          </a:xfrm>
          <a:prstGeom prst="rect">
            <a:avLst/>
          </a:prstGeom>
          <a:noFill/>
          <a:ln>
            <a:noFill/>
          </a:ln>
        </p:spPr>
        <p:txBody>
          <a:bodyPr anchorCtr="0" anchor="t" bIns="72000" lIns="0" spcFirstLastPara="1" rIns="108000" wrap="square" tIns="0">
            <a:noAutofit/>
          </a:bodyPr>
          <a:lstStyle/>
          <a:p>
            <a:pPr indent="0" lvl="0" marL="0" marR="0" rtl="0" algn="ctr">
              <a:spcBef>
                <a:spcPts val="0"/>
              </a:spcBef>
              <a:spcAft>
                <a:spcPts val="0"/>
              </a:spcAft>
              <a:buNone/>
            </a:pPr>
            <a:r>
              <a:rPr lang="en" sz="1200">
                <a:solidFill>
                  <a:schemeClr val="lt1"/>
                </a:solidFill>
                <a:latin typeface="Arial"/>
                <a:ea typeface="Arial"/>
                <a:cs typeface="Arial"/>
                <a:sym typeface="Arial"/>
              </a:rPr>
              <a:t>Community Manager,</a:t>
            </a:r>
            <a:br>
              <a:rPr lang="en" sz="1200">
                <a:solidFill>
                  <a:schemeClr val="lt1"/>
                </a:solidFill>
                <a:latin typeface="Arial"/>
                <a:ea typeface="Arial"/>
                <a:cs typeface="Arial"/>
                <a:sym typeface="Arial"/>
              </a:rPr>
            </a:br>
            <a:r>
              <a:rPr lang="en" sz="1200">
                <a:solidFill>
                  <a:schemeClr val="lt1"/>
                </a:solidFill>
                <a:latin typeface="Arial"/>
                <a:ea typeface="Arial"/>
                <a:cs typeface="Arial"/>
                <a:sym typeface="Arial"/>
              </a:rPr>
              <a:t>The Turing Way</a:t>
            </a:r>
            <a:endParaRPr>
              <a:solidFill>
                <a:schemeClr val="lt1"/>
              </a:solidFill>
            </a:endParaRPr>
          </a:p>
        </p:txBody>
      </p:sp>
      <p:pic>
        <p:nvPicPr>
          <p:cNvPr id="2698" name="Google Shape;2698;p192"/>
          <p:cNvPicPr preferRelativeResize="0"/>
          <p:nvPr/>
        </p:nvPicPr>
        <p:blipFill rotWithShape="1">
          <a:blip r:embed="rId7">
            <a:alphaModFix/>
          </a:blip>
          <a:srcRect b="0" l="0" r="0" t="0"/>
          <a:stretch/>
        </p:blipFill>
        <p:spPr>
          <a:xfrm>
            <a:off x="6214636" y="39267"/>
            <a:ext cx="2796723" cy="4847421"/>
          </a:xfrm>
          <a:prstGeom prst="rect">
            <a:avLst/>
          </a:prstGeom>
          <a:noFill/>
          <a:ln>
            <a:noFill/>
          </a:ln>
        </p:spPr>
      </p:pic>
      <p:sp>
        <p:nvSpPr>
          <p:cNvPr id="2699" name="Google Shape;2699;p192"/>
          <p:cNvSpPr txBox="1"/>
          <p:nvPr/>
        </p:nvSpPr>
        <p:spPr>
          <a:xfrm>
            <a:off x="1851063" y="4394978"/>
            <a:ext cx="1747500" cy="218100"/>
          </a:xfrm>
          <a:prstGeom prst="rect">
            <a:avLst/>
          </a:prstGeom>
          <a:noFill/>
          <a:ln>
            <a:noFill/>
          </a:ln>
        </p:spPr>
        <p:txBody>
          <a:bodyPr anchorCtr="0" anchor="t" bIns="72000" lIns="0" spcFirstLastPara="1" rIns="108000" wrap="square" tIns="0">
            <a:noAutofit/>
          </a:bodyPr>
          <a:lstStyle/>
          <a:p>
            <a:pPr indent="0" lvl="0" marL="0" marR="0" rtl="0" algn="ctr">
              <a:spcBef>
                <a:spcPts val="0"/>
              </a:spcBef>
              <a:spcAft>
                <a:spcPts val="0"/>
              </a:spcAft>
              <a:buNone/>
            </a:pPr>
            <a:r>
              <a:rPr lang="en" sz="1200">
                <a:solidFill>
                  <a:schemeClr val="lt1"/>
                </a:solidFill>
              </a:rPr>
              <a:t>TPS Programme Manager</a:t>
            </a:r>
            <a:endParaRPr>
              <a:solidFill>
                <a:schemeClr val="lt1"/>
              </a:solidFill>
            </a:endParaRPr>
          </a:p>
        </p:txBody>
      </p:sp>
      <p:sp>
        <p:nvSpPr>
          <p:cNvPr id="2700" name="Google Shape;2700;p192"/>
          <p:cNvSpPr txBox="1"/>
          <p:nvPr/>
        </p:nvSpPr>
        <p:spPr>
          <a:xfrm>
            <a:off x="3842125" y="1515550"/>
            <a:ext cx="2407800" cy="2637300"/>
          </a:xfrm>
          <a:prstGeom prst="rect">
            <a:avLst/>
          </a:prstGeom>
          <a:noFill/>
          <a:ln>
            <a:noFill/>
          </a:ln>
        </p:spPr>
        <p:txBody>
          <a:bodyPr anchorCtr="0" anchor="t" bIns="91425" lIns="91425" spcFirstLastPara="1" rIns="91425" wrap="square" tIns="91425">
            <a:spAutoFit/>
          </a:bodyPr>
          <a:lstStyle/>
          <a:p>
            <a:pPr indent="0" lvl="0" marL="0" rtl="0" algn="l">
              <a:spcBef>
                <a:spcPts val="1000"/>
              </a:spcBef>
              <a:spcAft>
                <a:spcPts val="0"/>
              </a:spcAft>
              <a:buNone/>
            </a:pPr>
            <a:r>
              <a:rPr lang="en" sz="1800">
                <a:solidFill>
                  <a:schemeClr val="lt1"/>
                </a:solidFill>
              </a:rPr>
              <a:t>5 years</a:t>
            </a:r>
            <a:endParaRPr sz="1800">
              <a:solidFill>
                <a:schemeClr val="lt1"/>
              </a:solidFill>
            </a:endParaRPr>
          </a:p>
          <a:p>
            <a:pPr indent="0" lvl="0" marL="0" rtl="0" algn="l">
              <a:spcBef>
                <a:spcPts val="1000"/>
              </a:spcBef>
              <a:spcAft>
                <a:spcPts val="0"/>
              </a:spcAft>
              <a:buNone/>
            </a:pPr>
            <a:r>
              <a:rPr lang="en" sz="1800">
                <a:solidFill>
                  <a:schemeClr val="dk1"/>
                </a:solidFill>
              </a:rPr>
              <a:t>&gt;350 Chapters</a:t>
            </a:r>
            <a:endParaRPr sz="1800">
              <a:solidFill>
                <a:schemeClr val="dk1"/>
              </a:solidFill>
            </a:endParaRPr>
          </a:p>
          <a:p>
            <a:pPr indent="0" lvl="0" marL="0" rtl="0" algn="l">
              <a:spcBef>
                <a:spcPts val="1000"/>
              </a:spcBef>
              <a:spcAft>
                <a:spcPts val="0"/>
              </a:spcAft>
              <a:buNone/>
            </a:pPr>
            <a:r>
              <a:rPr lang="en" sz="1800">
                <a:solidFill>
                  <a:schemeClr val="dk1"/>
                </a:solidFill>
              </a:rPr>
              <a:t>500+ Contributors</a:t>
            </a:r>
            <a:r>
              <a:rPr lang="en" sz="1800">
                <a:solidFill>
                  <a:srgbClr val="F9C100"/>
                </a:solidFill>
              </a:rPr>
              <a:t> </a:t>
            </a:r>
            <a:endParaRPr sz="1800">
              <a:solidFill>
                <a:srgbClr val="F9C100"/>
              </a:solidFill>
            </a:endParaRPr>
          </a:p>
          <a:p>
            <a:pPr indent="0" lvl="0" marL="0" rtl="0" algn="l">
              <a:spcBef>
                <a:spcPts val="1000"/>
              </a:spcBef>
              <a:spcAft>
                <a:spcPts val="0"/>
              </a:spcAft>
              <a:buNone/>
            </a:pPr>
            <a:r>
              <a:t/>
            </a:r>
            <a:endParaRPr sz="1800">
              <a:solidFill>
                <a:srgbClr val="F9C100"/>
              </a:solidFill>
            </a:endParaRPr>
          </a:p>
          <a:p>
            <a:pPr indent="0" lvl="0" marL="0" rtl="0" algn="l">
              <a:spcBef>
                <a:spcPts val="1000"/>
              </a:spcBef>
              <a:spcAft>
                <a:spcPts val="0"/>
              </a:spcAft>
              <a:buNone/>
            </a:pPr>
            <a:r>
              <a:rPr lang="en" sz="1800">
                <a:solidFill>
                  <a:schemeClr val="dk1"/>
                </a:solidFill>
              </a:rPr>
              <a:t>Numerous training and community resources.</a:t>
            </a:r>
            <a:endParaRPr sz="1800">
              <a:solidFill>
                <a:schemeClr val="dk1"/>
              </a:solidFill>
            </a:endParaRPr>
          </a:p>
        </p:txBody>
      </p:sp>
      <p:sp>
        <p:nvSpPr>
          <p:cNvPr id="2701" name="Google Shape;2701;p192"/>
          <p:cNvSpPr txBox="1"/>
          <p:nvPr>
            <p:ph idx="1" type="body"/>
          </p:nvPr>
        </p:nvSpPr>
        <p:spPr>
          <a:xfrm>
            <a:off x="431801" y="156225"/>
            <a:ext cx="6879000" cy="545100"/>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lt1"/>
              </a:buClr>
              <a:buSzPts val="2400"/>
              <a:buNone/>
            </a:pPr>
            <a:r>
              <a:rPr i="1" lang="en" sz="2400"/>
              <a:t>The Turing Way</a:t>
            </a:r>
            <a:r>
              <a:rPr lang="en" sz="2400"/>
              <a:t>: Guides on Data Science</a:t>
            </a:r>
            <a:endParaRPr sz="2400"/>
          </a:p>
          <a:p>
            <a:pPr indent="0" lvl="0" marL="0" rtl="0" algn="l">
              <a:lnSpc>
                <a:spcPct val="100000"/>
              </a:lnSpc>
              <a:spcBef>
                <a:spcPts val="800"/>
              </a:spcBef>
              <a:spcAft>
                <a:spcPts val="0"/>
              </a:spcAft>
              <a:buClr>
                <a:schemeClr val="lt1"/>
              </a:buClr>
              <a:buSzPts val="2400"/>
              <a:buNone/>
            </a:pPr>
            <a:r>
              <a:t/>
            </a:r>
            <a:endParaRPr sz="2400"/>
          </a:p>
        </p:txBody>
      </p:sp>
      <p:sp>
        <p:nvSpPr>
          <p:cNvPr id="2702" name="Google Shape;2702;p192"/>
          <p:cNvSpPr txBox="1"/>
          <p:nvPr/>
        </p:nvSpPr>
        <p:spPr>
          <a:xfrm>
            <a:off x="0" y="4743353"/>
            <a:ext cx="9144000" cy="400200"/>
          </a:xfrm>
          <a:prstGeom prst="rect">
            <a:avLst/>
          </a:prstGeom>
          <a:noFill/>
          <a:ln>
            <a:noFill/>
          </a:ln>
        </p:spPr>
        <p:txBody>
          <a:bodyPr anchorCtr="0" anchor="b" bIns="72000" lIns="0" spcFirstLastPara="1" rIns="108000" wrap="square" tIns="0">
            <a:normAutofit/>
          </a:bodyPr>
          <a:lstStyle/>
          <a:p>
            <a:pPr indent="0" lvl="0" marL="0" rtl="0" algn="r">
              <a:lnSpc>
                <a:spcPct val="114000"/>
              </a:lnSpc>
              <a:spcBef>
                <a:spcPts val="0"/>
              </a:spcBef>
              <a:spcAft>
                <a:spcPts val="600"/>
              </a:spcAft>
              <a:buClr>
                <a:schemeClr val="lt1"/>
              </a:buClr>
              <a:buSzPts val="1200"/>
              <a:buFont typeface="Arial"/>
              <a:buNone/>
            </a:pPr>
            <a:r>
              <a:rPr lang="en" sz="1100">
                <a:solidFill>
                  <a:schemeClr val="lt1"/>
                </a:solidFill>
              </a:rPr>
              <a:t>@malvikasharan, Zenodo: https://zenodo.org/record/8379470,. CC-BY 4.0 Book: https://the-turing-way.netlify.app</a:t>
            </a:r>
            <a:endParaRPr sz="1100">
              <a:solidFill>
                <a:schemeClr val="lt1"/>
              </a:solidFill>
            </a:endParaRPr>
          </a:p>
        </p:txBody>
      </p:sp>
      <p:sp>
        <p:nvSpPr>
          <p:cNvPr id="2703" name="Google Shape;2703;p192"/>
          <p:cNvSpPr/>
          <p:nvPr/>
        </p:nvSpPr>
        <p:spPr>
          <a:xfrm>
            <a:off x="1950737" y="4091046"/>
            <a:ext cx="1699500" cy="3387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 sz="1600">
                <a:solidFill>
                  <a:schemeClr val="lt1"/>
                </a:solidFill>
                <a:highlight>
                  <a:schemeClr val="dk2"/>
                </a:highlight>
              </a:rPr>
              <a:t>Arielle Bennett</a:t>
            </a:r>
            <a:endParaRPr>
              <a:highlight>
                <a:schemeClr val="dk2"/>
              </a:highlight>
            </a:endParaRPr>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708" name="Shape 2708"/>
        <p:cNvGrpSpPr/>
        <p:nvPr/>
      </p:nvGrpSpPr>
      <p:grpSpPr>
        <a:xfrm>
          <a:off x="0" y="0"/>
          <a:ext cx="0" cy="0"/>
          <a:chOff x="0" y="0"/>
          <a:chExt cx="0" cy="0"/>
        </a:xfrm>
      </p:grpSpPr>
      <p:pic>
        <p:nvPicPr>
          <p:cNvPr id="2709" name="Google Shape;2709;p193"/>
          <p:cNvPicPr preferRelativeResize="0"/>
          <p:nvPr/>
        </p:nvPicPr>
        <p:blipFill>
          <a:blip r:embed="rId3">
            <a:alphaModFix/>
          </a:blip>
          <a:stretch>
            <a:fillRect/>
          </a:stretch>
        </p:blipFill>
        <p:spPr>
          <a:xfrm>
            <a:off x="209720" y="0"/>
            <a:ext cx="1858159" cy="5143498"/>
          </a:xfrm>
          <a:prstGeom prst="rect">
            <a:avLst/>
          </a:prstGeom>
          <a:noFill/>
          <a:ln>
            <a:noFill/>
          </a:ln>
        </p:spPr>
      </p:pic>
      <p:pic>
        <p:nvPicPr>
          <p:cNvPr id="2710" name="Google Shape;2710;p193"/>
          <p:cNvPicPr preferRelativeResize="0"/>
          <p:nvPr/>
        </p:nvPicPr>
        <p:blipFill>
          <a:blip r:embed="rId4">
            <a:alphaModFix/>
          </a:blip>
          <a:stretch>
            <a:fillRect/>
          </a:stretch>
        </p:blipFill>
        <p:spPr>
          <a:xfrm>
            <a:off x="2067871" y="-80550"/>
            <a:ext cx="1679908" cy="5143501"/>
          </a:xfrm>
          <a:prstGeom prst="rect">
            <a:avLst/>
          </a:prstGeom>
          <a:noFill/>
          <a:ln>
            <a:noFill/>
          </a:ln>
        </p:spPr>
      </p:pic>
      <p:pic>
        <p:nvPicPr>
          <p:cNvPr id="2711" name="Google Shape;2711;p193"/>
          <p:cNvPicPr preferRelativeResize="0"/>
          <p:nvPr/>
        </p:nvPicPr>
        <p:blipFill>
          <a:blip r:embed="rId5">
            <a:alphaModFix/>
          </a:blip>
          <a:stretch>
            <a:fillRect/>
          </a:stretch>
        </p:blipFill>
        <p:spPr>
          <a:xfrm>
            <a:off x="3848291" y="-80550"/>
            <a:ext cx="1636568" cy="5143499"/>
          </a:xfrm>
          <a:prstGeom prst="rect">
            <a:avLst/>
          </a:prstGeom>
          <a:noFill/>
          <a:ln>
            <a:noFill/>
          </a:ln>
        </p:spPr>
      </p:pic>
      <p:pic>
        <p:nvPicPr>
          <p:cNvPr id="2712" name="Google Shape;2712;p193"/>
          <p:cNvPicPr preferRelativeResize="0"/>
          <p:nvPr/>
        </p:nvPicPr>
        <p:blipFill>
          <a:blip r:embed="rId6">
            <a:alphaModFix/>
          </a:blip>
          <a:stretch>
            <a:fillRect/>
          </a:stretch>
        </p:blipFill>
        <p:spPr>
          <a:xfrm>
            <a:off x="5585373" y="-80550"/>
            <a:ext cx="1634853" cy="5143498"/>
          </a:xfrm>
          <a:prstGeom prst="rect">
            <a:avLst/>
          </a:prstGeom>
          <a:noFill/>
          <a:ln>
            <a:noFill/>
          </a:ln>
        </p:spPr>
      </p:pic>
      <p:pic>
        <p:nvPicPr>
          <p:cNvPr id="2713" name="Google Shape;2713;p193"/>
          <p:cNvPicPr preferRelativeResize="0"/>
          <p:nvPr/>
        </p:nvPicPr>
        <p:blipFill>
          <a:blip r:embed="rId7">
            <a:alphaModFix/>
          </a:blip>
          <a:stretch>
            <a:fillRect/>
          </a:stretch>
        </p:blipFill>
        <p:spPr>
          <a:xfrm>
            <a:off x="7320760" y="-80550"/>
            <a:ext cx="1646431" cy="5143501"/>
          </a:xfrm>
          <a:prstGeom prst="rect">
            <a:avLst/>
          </a:prstGeom>
          <a:noFill/>
          <a:ln>
            <a:noFill/>
          </a:ln>
        </p:spPr>
      </p:pic>
      <p:sp>
        <p:nvSpPr>
          <p:cNvPr id="2714" name="Google Shape;2714;p193"/>
          <p:cNvSpPr/>
          <p:nvPr/>
        </p:nvSpPr>
        <p:spPr>
          <a:xfrm>
            <a:off x="29775" y="1740819"/>
            <a:ext cx="9131700" cy="601200"/>
          </a:xfrm>
          <a:prstGeom prst="rect">
            <a:avLst/>
          </a:prstGeom>
          <a:solidFill>
            <a:schemeClr val="dk1">
              <a:alpha val="64709"/>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 sz="2800">
                <a:solidFill>
                  <a:schemeClr val="lt1"/>
                </a:solidFill>
                <a:latin typeface="Arial"/>
                <a:ea typeface="Arial"/>
                <a:cs typeface="Arial"/>
                <a:sym typeface="Arial"/>
              </a:rPr>
              <a:t>Thanks to our community of contributors &amp; users!</a:t>
            </a:r>
            <a:endParaRPr b="1" sz="2800">
              <a:solidFill>
                <a:schemeClr val="lt1"/>
              </a:solidFill>
              <a:latin typeface="Arial"/>
              <a:ea typeface="Arial"/>
              <a:cs typeface="Arial"/>
              <a:sym typeface="Arial"/>
            </a:endParaRPr>
          </a:p>
        </p:txBody>
      </p:sp>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2719" name="Shape 2719"/>
        <p:cNvGrpSpPr/>
        <p:nvPr/>
      </p:nvGrpSpPr>
      <p:grpSpPr>
        <a:xfrm>
          <a:off x="0" y="0"/>
          <a:ext cx="0" cy="0"/>
          <a:chOff x="0" y="0"/>
          <a:chExt cx="0" cy="0"/>
        </a:xfrm>
      </p:grpSpPr>
      <p:sp>
        <p:nvSpPr>
          <p:cNvPr id="2720" name="Google Shape;2720;p194"/>
          <p:cNvSpPr txBox="1"/>
          <p:nvPr>
            <p:ph idx="4294967295" type="body"/>
          </p:nvPr>
        </p:nvSpPr>
        <p:spPr>
          <a:xfrm>
            <a:off x="290224" y="451332"/>
            <a:ext cx="3921000" cy="545100"/>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lt1"/>
              </a:buClr>
              <a:buSzPts val="2400"/>
              <a:buNone/>
            </a:pPr>
            <a:r>
              <a:rPr b="1" lang="en" sz="2200">
                <a:solidFill>
                  <a:schemeClr val="lt1"/>
                </a:solidFill>
              </a:rPr>
              <a:t>Working with the community</a:t>
            </a:r>
            <a:endParaRPr b="1" sz="2200">
              <a:solidFill>
                <a:schemeClr val="lt1"/>
              </a:solidFill>
            </a:endParaRPr>
          </a:p>
        </p:txBody>
      </p:sp>
      <p:sp>
        <p:nvSpPr>
          <p:cNvPr id="2721" name="Google Shape;2721;p194"/>
          <p:cNvSpPr txBox="1"/>
          <p:nvPr>
            <p:ph idx="4294967295" type="body"/>
          </p:nvPr>
        </p:nvSpPr>
        <p:spPr>
          <a:xfrm>
            <a:off x="119750" y="1330850"/>
            <a:ext cx="5611200" cy="3055200"/>
          </a:xfrm>
          <a:prstGeom prst="rect">
            <a:avLst/>
          </a:prstGeom>
          <a:noFill/>
          <a:ln>
            <a:noFill/>
          </a:ln>
        </p:spPr>
        <p:txBody>
          <a:bodyPr anchorCtr="0" anchor="t" bIns="0" lIns="0" spcFirstLastPara="1" rIns="0" wrap="square" tIns="0">
            <a:noAutofit/>
          </a:bodyPr>
          <a:lstStyle/>
          <a:p>
            <a:pPr indent="-342900" lvl="0" marL="457200" rtl="0" algn="l">
              <a:lnSpc>
                <a:spcPct val="115000"/>
              </a:lnSpc>
              <a:spcBef>
                <a:spcPts val="0"/>
              </a:spcBef>
              <a:spcAft>
                <a:spcPts val="0"/>
              </a:spcAft>
              <a:buSzPts val="1800"/>
              <a:buChar char="●"/>
            </a:pPr>
            <a:r>
              <a:rPr b="1" lang="en" sz="1800"/>
              <a:t>5</a:t>
            </a:r>
            <a:r>
              <a:rPr b="1" lang="en" sz="1800"/>
              <a:t> years, &gt;350 Chapters</a:t>
            </a:r>
            <a:r>
              <a:rPr lang="en" sz="1800"/>
              <a:t>, community resources</a:t>
            </a:r>
            <a:endParaRPr sz="1800"/>
          </a:p>
          <a:p>
            <a:pPr indent="-342900" lvl="0" marL="457200" rtl="0" algn="l">
              <a:lnSpc>
                <a:spcPct val="115000"/>
              </a:lnSpc>
              <a:spcBef>
                <a:spcPts val="1000"/>
              </a:spcBef>
              <a:spcAft>
                <a:spcPts val="0"/>
              </a:spcAft>
              <a:buSzPts val="1800"/>
              <a:buChar char="●"/>
            </a:pPr>
            <a:r>
              <a:rPr b="1" lang="en" sz="1800"/>
              <a:t>500</a:t>
            </a:r>
            <a:r>
              <a:rPr b="1" lang="en" sz="1800"/>
              <a:t>+ contributors, 5000+ monthly users</a:t>
            </a:r>
            <a:r>
              <a:rPr lang="en" sz="1800"/>
              <a:t> - supported by community-based governance</a:t>
            </a:r>
            <a:endParaRPr sz="1800"/>
          </a:p>
          <a:p>
            <a:pPr indent="-342900" lvl="0" marL="457200" rtl="0" algn="l">
              <a:lnSpc>
                <a:spcPct val="115000"/>
              </a:lnSpc>
              <a:spcBef>
                <a:spcPts val="1000"/>
              </a:spcBef>
              <a:spcAft>
                <a:spcPts val="1000"/>
              </a:spcAft>
              <a:buSzPts val="1800"/>
              <a:buChar char="●"/>
            </a:pPr>
            <a:r>
              <a:rPr b="1" lang="en" sz="1800"/>
              <a:t>Replication/extension </a:t>
            </a:r>
            <a:r>
              <a:rPr lang="en" sz="1800"/>
              <a:t>by 4 Turing &amp; 6+ external projects (e.g. ONS, UCL, Uni Oxford, LIBER: Association of European Research Libraries)</a:t>
            </a:r>
            <a:endParaRPr sz="1800"/>
          </a:p>
        </p:txBody>
      </p:sp>
      <p:sp>
        <p:nvSpPr>
          <p:cNvPr id="2722" name="Google Shape;2722;p194"/>
          <p:cNvSpPr txBox="1"/>
          <p:nvPr/>
        </p:nvSpPr>
        <p:spPr>
          <a:xfrm>
            <a:off x="-141600" y="4794775"/>
            <a:ext cx="9285600" cy="348600"/>
          </a:xfrm>
          <a:prstGeom prst="rect">
            <a:avLst/>
          </a:prstGeom>
          <a:noFill/>
          <a:ln>
            <a:noFill/>
          </a:ln>
        </p:spPr>
        <p:txBody>
          <a:bodyPr anchorCtr="0" anchor="b" bIns="72000" lIns="0" spcFirstLastPara="1" rIns="108000" wrap="square" tIns="0">
            <a:noAutofit/>
          </a:bodyPr>
          <a:lstStyle/>
          <a:p>
            <a:pPr indent="0" lvl="0" marL="0" rtl="0" algn="r">
              <a:lnSpc>
                <a:spcPct val="114000"/>
              </a:lnSpc>
              <a:spcBef>
                <a:spcPts val="0"/>
              </a:spcBef>
              <a:spcAft>
                <a:spcPts val="0"/>
              </a:spcAft>
              <a:buNone/>
            </a:pPr>
            <a:r>
              <a:rPr lang="en" sz="1200">
                <a:solidFill>
                  <a:schemeClr val="accent4"/>
                </a:solidFill>
                <a:latin typeface="Ubuntu"/>
                <a:ea typeface="Ubuntu"/>
                <a:cs typeface="Ubuntu"/>
                <a:sym typeface="Ubuntu"/>
              </a:rPr>
              <a:t>@malvikasharan, https://star-history.t9t.io/#alan-turing-institute/the-turing-way, </a:t>
            </a:r>
            <a:r>
              <a:rPr lang="en" sz="1200">
                <a:solidFill>
                  <a:schemeClr val="accent4"/>
                </a:solidFill>
                <a:highlight>
                  <a:srgbClr val="EEEEEE"/>
                </a:highlight>
                <a:latin typeface="Ubuntu"/>
                <a:ea typeface="Ubuntu"/>
                <a:cs typeface="Ubuntu"/>
                <a:sym typeface="Ubuntu"/>
              </a:rPr>
              <a:t>Presentation DOI: </a:t>
            </a:r>
            <a:r>
              <a:rPr lang="en" sz="1200">
                <a:solidFill>
                  <a:schemeClr val="accent4"/>
                </a:solidFill>
                <a:latin typeface="Ubuntu"/>
                <a:ea typeface="Ubuntu"/>
                <a:cs typeface="Ubuntu"/>
                <a:sym typeface="Ubuntu"/>
              </a:rPr>
              <a:t>10.5281/zenodo.7692516</a:t>
            </a:r>
            <a:endParaRPr sz="1200">
              <a:solidFill>
                <a:schemeClr val="accent4"/>
              </a:solidFill>
              <a:highlight>
                <a:srgbClr val="EEEEEE"/>
              </a:highlight>
              <a:latin typeface="Ubuntu"/>
              <a:ea typeface="Ubuntu"/>
              <a:cs typeface="Ubuntu"/>
              <a:sym typeface="Ubuntu"/>
            </a:endParaRPr>
          </a:p>
        </p:txBody>
      </p:sp>
      <p:pic>
        <p:nvPicPr>
          <p:cNvPr id="2723" name="Google Shape;2723;p194"/>
          <p:cNvPicPr preferRelativeResize="0"/>
          <p:nvPr/>
        </p:nvPicPr>
        <p:blipFill rotWithShape="1">
          <a:blip r:embed="rId3">
            <a:alphaModFix/>
          </a:blip>
          <a:srcRect b="0" l="0" r="0" t="0"/>
          <a:stretch/>
        </p:blipFill>
        <p:spPr>
          <a:xfrm>
            <a:off x="290226" y="3943724"/>
            <a:ext cx="1177026" cy="448675"/>
          </a:xfrm>
          <a:prstGeom prst="rect">
            <a:avLst/>
          </a:prstGeom>
          <a:noFill/>
          <a:ln>
            <a:noFill/>
          </a:ln>
        </p:spPr>
      </p:pic>
      <p:pic>
        <p:nvPicPr>
          <p:cNvPr id="2724" name="Google Shape;2724;p194"/>
          <p:cNvPicPr preferRelativeResize="0"/>
          <p:nvPr/>
        </p:nvPicPr>
        <p:blipFill rotWithShape="1">
          <a:blip r:embed="rId4">
            <a:alphaModFix/>
          </a:blip>
          <a:srcRect b="32867" l="0" r="21899" t="0"/>
          <a:stretch/>
        </p:blipFill>
        <p:spPr>
          <a:xfrm>
            <a:off x="6866650" y="341050"/>
            <a:ext cx="2087973" cy="448675"/>
          </a:xfrm>
          <a:prstGeom prst="rect">
            <a:avLst/>
          </a:prstGeom>
          <a:noFill/>
          <a:ln>
            <a:noFill/>
          </a:ln>
        </p:spPr>
      </p:pic>
      <p:pic>
        <p:nvPicPr>
          <p:cNvPr id="2725" name="Google Shape;2725;p194"/>
          <p:cNvPicPr preferRelativeResize="0"/>
          <p:nvPr/>
        </p:nvPicPr>
        <p:blipFill rotWithShape="1">
          <a:blip r:embed="rId5">
            <a:alphaModFix/>
          </a:blip>
          <a:srcRect b="0" l="23861" r="0" t="23171"/>
          <a:stretch/>
        </p:blipFill>
        <p:spPr>
          <a:xfrm>
            <a:off x="6003408" y="341051"/>
            <a:ext cx="794017" cy="448675"/>
          </a:xfrm>
          <a:prstGeom prst="rect">
            <a:avLst/>
          </a:prstGeom>
          <a:noFill/>
          <a:ln>
            <a:noFill/>
          </a:ln>
        </p:spPr>
      </p:pic>
      <p:grpSp>
        <p:nvGrpSpPr>
          <p:cNvPr id="2726" name="Google Shape;2726;p194"/>
          <p:cNvGrpSpPr/>
          <p:nvPr/>
        </p:nvGrpSpPr>
        <p:grpSpPr>
          <a:xfrm>
            <a:off x="6003393" y="928327"/>
            <a:ext cx="2942818" cy="3902939"/>
            <a:chOff x="6261525" y="891900"/>
            <a:chExt cx="2699833" cy="3800700"/>
          </a:xfrm>
        </p:grpSpPr>
        <p:sp>
          <p:nvSpPr>
            <p:cNvPr id="2727" name="Google Shape;2727;p194"/>
            <p:cNvSpPr/>
            <p:nvPr/>
          </p:nvSpPr>
          <p:spPr>
            <a:xfrm>
              <a:off x="6261525" y="891900"/>
              <a:ext cx="2693100" cy="3800700"/>
            </a:xfrm>
            <a:prstGeom prst="roundRect">
              <a:avLst>
                <a:gd fmla="val 16667" name="adj"/>
              </a:avLst>
            </a:prstGeom>
            <a:solidFill>
              <a:srgbClr val="FFFFFF"/>
            </a:solidFill>
            <a:ln cap="flat" cmpd="sng" w="9525">
              <a:solidFill>
                <a:srgbClr val="595959"/>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Arial"/>
                <a:ea typeface="Arial"/>
                <a:cs typeface="Arial"/>
                <a:sym typeface="Arial"/>
              </a:endParaRPr>
            </a:p>
          </p:txBody>
        </p:sp>
        <p:pic>
          <p:nvPicPr>
            <p:cNvPr id="2728" name="Google Shape;2728;p194"/>
            <p:cNvPicPr preferRelativeResize="0"/>
            <p:nvPr/>
          </p:nvPicPr>
          <p:blipFill rotWithShape="1">
            <a:blip r:embed="rId6">
              <a:alphaModFix/>
            </a:blip>
            <a:srcRect b="25309" l="10756" r="14387" t="10775"/>
            <a:stretch/>
          </p:blipFill>
          <p:spPr>
            <a:xfrm>
              <a:off x="8169192" y="2464077"/>
              <a:ext cx="713852" cy="396121"/>
            </a:xfrm>
            <a:prstGeom prst="rect">
              <a:avLst/>
            </a:prstGeom>
            <a:noFill/>
            <a:ln>
              <a:noFill/>
            </a:ln>
          </p:spPr>
        </p:pic>
        <p:pic>
          <p:nvPicPr>
            <p:cNvPr id="2729" name="Google Shape;2729;p194"/>
            <p:cNvPicPr preferRelativeResize="0"/>
            <p:nvPr/>
          </p:nvPicPr>
          <p:blipFill rotWithShape="1">
            <a:blip r:embed="rId7">
              <a:alphaModFix/>
            </a:blip>
            <a:srcRect b="0" l="0" r="0" t="0"/>
            <a:stretch/>
          </p:blipFill>
          <p:spPr>
            <a:xfrm>
              <a:off x="7684225" y="3702725"/>
              <a:ext cx="520818" cy="520801"/>
            </a:xfrm>
            <a:prstGeom prst="rect">
              <a:avLst/>
            </a:prstGeom>
            <a:noFill/>
            <a:ln>
              <a:noFill/>
            </a:ln>
          </p:spPr>
        </p:pic>
        <p:pic>
          <p:nvPicPr>
            <p:cNvPr descr="Text&#10;&#10;Description automatically generated" id="2730" name="Google Shape;2730;p194"/>
            <p:cNvPicPr preferRelativeResize="0"/>
            <p:nvPr/>
          </p:nvPicPr>
          <p:blipFill rotWithShape="1">
            <a:blip r:embed="rId8">
              <a:alphaModFix/>
            </a:blip>
            <a:srcRect b="0" l="0" r="0" t="0"/>
            <a:stretch/>
          </p:blipFill>
          <p:spPr>
            <a:xfrm>
              <a:off x="8327569" y="3683024"/>
              <a:ext cx="560214" cy="560201"/>
            </a:xfrm>
            <a:prstGeom prst="rect">
              <a:avLst/>
            </a:prstGeom>
            <a:noFill/>
            <a:ln>
              <a:noFill/>
            </a:ln>
          </p:spPr>
        </p:pic>
        <p:pic>
          <p:nvPicPr>
            <p:cNvPr descr="Carpentries Instructor Training workshops running on 16-19 March | Software  Sustainability Institute" id="2731" name="Google Shape;2731;p194"/>
            <p:cNvPicPr preferRelativeResize="0"/>
            <p:nvPr/>
          </p:nvPicPr>
          <p:blipFill rotWithShape="1">
            <a:blip r:embed="rId9">
              <a:alphaModFix/>
            </a:blip>
            <a:srcRect b="0" l="0" r="0" t="0"/>
            <a:stretch/>
          </p:blipFill>
          <p:spPr>
            <a:xfrm>
              <a:off x="7471166" y="1953078"/>
              <a:ext cx="479954" cy="553521"/>
            </a:xfrm>
            <a:prstGeom prst="rect">
              <a:avLst/>
            </a:prstGeom>
            <a:noFill/>
            <a:ln>
              <a:noFill/>
            </a:ln>
          </p:spPr>
        </p:pic>
        <p:pic>
          <p:nvPicPr>
            <p:cNvPr id="2732" name="Google Shape;2732;p194"/>
            <p:cNvPicPr preferRelativeResize="0"/>
            <p:nvPr/>
          </p:nvPicPr>
          <p:blipFill rotWithShape="1">
            <a:blip r:embed="rId10">
              <a:alphaModFix/>
            </a:blip>
            <a:srcRect b="0" l="0" r="0" t="0"/>
            <a:stretch/>
          </p:blipFill>
          <p:spPr>
            <a:xfrm>
              <a:off x="6392725" y="3723149"/>
              <a:ext cx="634950" cy="479946"/>
            </a:xfrm>
            <a:prstGeom prst="rect">
              <a:avLst/>
            </a:prstGeom>
            <a:noFill/>
            <a:ln>
              <a:noFill/>
            </a:ln>
          </p:spPr>
        </p:pic>
        <p:grpSp>
          <p:nvGrpSpPr>
            <p:cNvPr id="2733" name="Google Shape;2733;p194"/>
            <p:cNvGrpSpPr/>
            <p:nvPr/>
          </p:nvGrpSpPr>
          <p:grpSpPr>
            <a:xfrm>
              <a:off x="6409160" y="2901025"/>
              <a:ext cx="1008345" cy="302293"/>
              <a:chOff x="6864835" y="3708704"/>
              <a:chExt cx="1130179" cy="338818"/>
            </a:xfrm>
          </p:grpSpPr>
          <p:pic>
            <p:nvPicPr>
              <p:cNvPr id="2734" name="Google Shape;2734;p194"/>
              <p:cNvPicPr preferRelativeResize="0"/>
              <p:nvPr/>
            </p:nvPicPr>
            <p:blipFill rotWithShape="1">
              <a:blip r:embed="rId11">
                <a:alphaModFix/>
              </a:blip>
              <a:srcRect b="0" l="0" r="0" t="0"/>
              <a:stretch/>
            </p:blipFill>
            <p:spPr>
              <a:xfrm>
                <a:off x="7194895" y="3740224"/>
                <a:ext cx="800119" cy="238890"/>
              </a:xfrm>
              <a:prstGeom prst="rect">
                <a:avLst/>
              </a:prstGeom>
              <a:noFill/>
              <a:ln>
                <a:noFill/>
              </a:ln>
            </p:spPr>
          </p:pic>
          <p:pic>
            <p:nvPicPr>
              <p:cNvPr descr="Open Phytoliths Community" id="2735" name="Google Shape;2735;p194"/>
              <p:cNvPicPr preferRelativeResize="0"/>
              <p:nvPr/>
            </p:nvPicPr>
            <p:blipFill rotWithShape="1">
              <a:blip r:embed="rId12">
                <a:alphaModFix/>
              </a:blip>
              <a:srcRect b="18978" l="19675" r="20376" t="19483"/>
              <a:stretch/>
            </p:blipFill>
            <p:spPr>
              <a:xfrm>
                <a:off x="6864835" y="3708704"/>
                <a:ext cx="330062" cy="338818"/>
              </a:xfrm>
              <a:prstGeom prst="rect">
                <a:avLst/>
              </a:prstGeom>
              <a:noFill/>
              <a:ln>
                <a:noFill/>
              </a:ln>
            </p:spPr>
          </p:pic>
        </p:grpSp>
        <p:pic>
          <p:nvPicPr>
            <p:cNvPr descr="Logo&#10;&#10;Description automatically generated" id="2736" name="Google Shape;2736;p194"/>
            <p:cNvPicPr preferRelativeResize="0"/>
            <p:nvPr/>
          </p:nvPicPr>
          <p:blipFill rotWithShape="1">
            <a:blip r:embed="rId13">
              <a:alphaModFix/>
            </a:blip>
            <a:srcRect b="0" l="0" r="0" t="0"/>
            <a:stretch/>
          </p:blipFill>
          <p:spPr>
            <a:xfrm>
              <a:off x="8352308" y="3073975"/>
              <a:ext cx="609050" cy="609050"/>
            </a:xfrm>
            <a:prstGeom prst="rect">
              <a:avLst/>
            </a:prstGeom>
            <a:noFill/>
            <a:ln>
              <a:noFill/>
            </a:ln>
          </p:spPr>
        </p:pic>
        <p:pic>
          <p:nvPicPr>
            <p:cNvPr id="2737" name="Google Shape;2737;p194"/>
            <p:cNvPicPr preferRelativeResize="0"/>
            <p:nvPr/>
          </p:nvPicPr>
          <p:blipFill rotWithShape="1">
            <a:blip r:embed="rId14">
              <a:alphaModFix/>
            </a:blip>
            <a:srcRect b="0" l="0" r="0" t="0"/>
            <a:stretch/>
          </p:blipFill>
          <p:spPr>
            <a:xfrm>
              <a:off x="7465018" y="2897497"/>
              <a:ext cx="899656" cy="296012"/>
            </a:xfrm>
            <a:prstGeom prst="rect">
              <a:avLst/>
            </a:prstGeom>
            <a:noFill/>
            <a:ln>
              <a:noFill/>
            </a:ln>
          </p:spPr>
        </p:pic>
        <p:grpSp>
          <p:nvGrpSpPr>
            <p:cNvPr id="2738" name="Google Shape;2738;p194"/>
            <p:cNvGrpSpPr/>
            <p:nvPr/>
          </p:nvGrpSpPr>
          <p:grpSpPr>
            <a:xfrm>
              <a:off x="6409168" y="4283977"/>
              <a:ext cx="1520575" cy="292208"/>
              <a:chOff x="6381293" y="4033489"/>
              <a:chExt cx="1520575" cy="292208"/>
            </a:xfrm>
          </p:grpSpPr>
          <p:pic>
            <p:nvPicPr>
              <p:cNvPr id="2739" name="Google Shape;2739;p194"/>
              <p:cNvPicPr preferRelativeResize="0"/>
              <p:nvPr/>
            </p:nvPicPr>
            <p:blipFill>
              <a:blip r:embed="rId15">
                <a:alphaModFix/>
              </a:blip>
              <a:stretch>
                <a:fillRect/>
              </a:stretch>
            </p:blipFill>
            <p:spPr>
              <a:xfrm>
                <a:off x="6644551" y="4056201"/>
                <a:ext cx="1257317" cy="246800"/>
              </a:xfrm>
              <a:prstGeom prst="rect">
                <a:avLst/>
              </a:prstGeom>
              <a:noFill/>
              <a:ln>
                <a:noFill/>
              </a:ln>
            </p:spPr>
          </p:pic>
          <p:pic>
            <p:nvPicPr>
              <p:cNvPr id="2740" name="Google Shape;2740;p194"/>
              <p:cNvPicPr preferRelativeResize="0"/>
              <p:nvPr/>
            </p:nvPicPr>
            <p:blipFill>
              <a:blip r:embed="rId16">
                <a:alphaModFix/>
              </a:blip>
              <a:stretch>
                <a:fillRect/>
              </a:stretch>
            </p:blipFill>
            <p:spPr>
              <a:xfrm>
                <a:off x="6381293" y="4033489"/>
                <a:ext cx="294472" cy="292208"/>
              </a:xfrm>
              <a:prstGeom prst="rect">
                <a:avLst/>
              </a:prstGeom>
              <a:noFill/>
              <a:ln>
                <a:noFill/>
              </a:ln>
            </p:spPr>
          </p:pic>
        </p:grpSp>
        <p:pic>
          <p:nvPicPr>
            <p:cNvPr id="2741" name="Google Shape;2741;p194"/>
            <p:cNvPicPr preferRelativeResize="0"/>
            <p:nvPr/>
          </p:nvPicPr>
          <p:blipFill>
            <a:blip r:embed="rId17">
              <a:alphaModFix/>
            </a:blip>
            <a:stretch>
              <a:fillRect/>
            </a:stretch>
          </p:blipFill>
          <p:spPr>
            <a:xfrm>
              <a:off x="6392717" y="3242656"/>
              <a:ext cx="803770" cy="369300"/>
            </a:xfrm>
            <a:prstGeom prst="rect">
              <a:avLst/>
            </a:prstGeom>
            <a:noFill/>
            <a:ln>
              <a:noFill/>
            </a:ln>
          </p:spPr>
        </p:pic>
        <p:pic>
          <p:nvPicPr>
            <p:cNvPr id="2742" name="Google Shape;2742;p194"/>
            <p:cNvPicPr preferRelativeResize="0"/>
            <p:nvPr/>
          </p:nvPicPr>
          <p:blipFill>
            <a:blip r:embed="rId18">
              <a:alphaModFix/>
            </a:blip>
            <a:stretch>
              <a:fillRect/>
            </a:stretch>
          </p:blipFill>
          <p:spPr>
            <a:xfrm>
              <a:off x="7115975" y="3723150"/>
              <a:ext cx="479950" cy="479950"/>
            </a:xfrm>
            <a:prstGeom prst="rect">
              <a:avLst/>
            </a:prstGeom>
            <a:noFill/>
            <a:ln>
              <a:noFill/>
            </a:ln>
          </p:spPr>
        </p:pic>
        <p:pic>
          <p:nvPicPr>
            <p:cNvPr id="2743" name="Google Shape;2743;p194"/>
            <p:cNvPicPr preferRelativeResize="0"/>
            <p:nvPr/>
          </p:nvPicPr>
          <p:blipFill>
            <a:blip r:embed="rId19">
              <a:alphaModFix/>
            </a:blip>
            <a:stretch>
              <a:fillRect/>
            </a:stretch>
          </p:blipFill>
          <p:spPr>
            <a:xfrm>
              <a:off x="6429467" y="2050284"/>
              <a:ext cx="899656" cy="327362"/>
            </a:xfrm>
            <a:prstGeom prst="rect">
              <a:avLst/>
            </a:prstGeom>
            <a:noFill/>
            <a:ln>
              <a:noFill/>
            </a:ln>
          </p:spPr>
        </p:pic>
        <p:pic>
          <p:nvPicPr>
            <p:cNvPr id="2744" name="Google Shape;2744;p194"/>
            <p:cNvPicPr preferRelativeResize="0"/>
            <p:nvPr/>
          </p:nvPicPr>
          <p:blipFill>
            <a:blip r:embed="rId20">
              <a:alphaModFix/>
            </a:blip>
            <a:stretch>
              <a:fillRect/>
            </a:stretch>
          </p:blipFill>
          <p:spPr>
            <a:xfrm>
              <a:off x="7068160" y="1602081"/>
              <a:ext cx="1079840" cy="296037"/>
            </a:xfrm>
            <a:prstGeom prst="rect">
              <a:avLst/>
            </a:prstGeom>
            <a:noFill/>
            <a:ln>
              <a:noFill/>
            </a:ln>
          </p:spPr>
        </p:pic>
        <p:grpSp>
          <p:nvGrpSpPr>
            <p:cNvPr id="2745" name="Google Shape;2745;p194"/>
            <p:cNvGrpSpPr/>
            <p:nvPr/>
          </p:nvGrpSpPr>
          <p:grpSpPr>
            <a:xfrm>
              <a:off x="8150983" y="1026448"/>
              <a:ext cx="750265" cy="467299"/>
              <a:chOff x="1814950" y="1763628"/>
              <a:chExt cx="2154076" cy="916272"/>
            </a:xfrm>
          </p:grpSpPr>
          <p:pic>
            <p:nvPicPr>
              <p:cNvPr id="2746" name="Google Shape;2746;p194"/>
              <p:cNvPicPr preferRelativeResize="0"/>
              <p:nvPr/>
            </p:nvPicPr>
            <p:blipFill>
              <a:blip r:embed="rId21">
                <a:alphaModFix/>
              </a:blip>
              <a:stretch>
                <a:fillRect/>
              </a:stretch>
            </p:blipFill>
            <p:spPr>
              <a:xfrm>
                <a:off x="1814950" y="2463597"/>
                <a:ext cx="2154076" cy="216303"/>
              </a:xfrm>
              <a:prstGeom prst="rect">
                <a:avLst/>
              </a:prstGeom>
              <a:noFill/>
              <a:ln>
                <a:noFill/>
              </a:ln>
            </p:spPr>
          </p:pic>
          <p:pic>
            <p:nvPicPr>
              <p:cNvPr id="2747" name="Google Shape;2747;p194"/>
              <p:cNvPicPr preferRelativeResize="0"/>
              <p:nvPr/>
            </p:nvPicPr>
            <p:blipFill rotWithShape="1">
              <a:blip r:embed="rId22">
                <a:alphaModFix/>
              </a:blip>
              <a:srcRect b="28405" l="0" r="0" t="27438"/>
              <a:stretch/>
            </p:blipFill>
            <p:spPr>
              <a:xfrm>
                <a:off x="2042100" y="1763628"/>
                <a:ext cx="1539700" cy="679875"/>
              </a:xfrm>
              <a:prstGeom prst="rect">
                <a:avLst/>
              </a:prstGeom>
              <a:noFill/>
              <a:ln>
                <a:noFill/>
              </a:ln>
            </p:spPr>
          </p:pic>
        </p:grpSp>
        <p:grpSp>
          <p:nvGrpSpPr>
            <p:cNvPr id="2748" name="Google Shape;2748;p194"/>
            <p:cNvGrpSpPr/>
            <p:nvPr/>
          </p:nvGrpSpPr>
          <p:grpSpPr>
            <a:xfrm>
              <a:off x="6429477" y="956932"/>
              <a:ext cx="1650265" cy="545090"/>
              <a:chOff x="6554630" y="957000"/>
              <a:chExt cx="1986596" cy="597555"/>
            </a:xfrm>
          </p:grpSpPr>
          <p:pic>
            <p:nvPicPr>
              <p:cNvPr id="2749" name="Google Shape;2749;p194"/>
              <p:cNvPicPr preferRelativeResize="0"/>
              <p:nvPr/>
            </p:nvPicPr>
            <p:blipFill>
              <a:blip r:embed="rId23">
                <a:alphaModFix/>
              </a:blip>
              <a:stretch>
                <a:fillRect/>
              </a:stretch>
            </p:blipFill>
            <p:spPr>
              <a:xfrm>
                <a:off x="7027671" y="1029902"/>
                <a:ext cx="1513554" cy="467300"/>
              </a:xfrm>
              <a:prstGeom prst="rect">
                <a:avLst/>
              </a:prstGeom>
              <a:noFill/>
              <a:ln>
                <a:noFill/>
              </a:ln>
            </p:spPr>
          </p:pic>
          <p:pic>
            <p:nvPicPr>
              <p:cNvPr id="2750" name="Google Shape;2750;p194"/>
              <p:cNvPicPr preferRelativeResize="0"/>
              <p:nvPr/>
            </p:nvPicPr>
            <p:blipFill rotWithShape="1">
              <a:blip r:embed="rId24">
                <a:alphaModFix/>
              </a:blip>
              <a:srcRect b="25911" l="32892" r="30372" t="14917"/>
              <a:stretch/>
            </p:blipFill>
            <p:spPr>
              <a:xfrm>
                <a:off x="6554630" y="957000"/>
                <a:ext cx="479950" cy="597555"/>
              </a:xfrm>
              <a:prstGeom prst="rect">
                <a:avLst/>
              </a:prstGeom>
              <a:noFill/>
              <a:ln>
                <a:noFill/>
              </a:ln>
            </p:spPr>
          </p:pic>
        </p:grpSp>
        <p:pic>
          <p:nvPicPr>
            <p:cNvPr id="2751" name="Google Shape;2751;p194"/>
            <p:cNvPicPr preferRelativeResize="0"/>
            <p:nvPr/>
          </p:nvPicPr>
          <p:blipFill rotWithShape="1">
            <a:blip r:embed="rId25">
              <a:alphaModFix/>
            </a:blip>
            <a:srcRect b="19244" l="0" r="22964" t="19991"/>
            <a:stretch/>
          </p:blipFill>
          <p:spPr>
            <a:xfrm>
              <a:off x="8212403" y="1614315"/>
              <a:ext cx="713852" cy="281527"/>
            </a:xfrm>
            <a:prstGeom prst="rect">
              <a:avLst/>
            </a:prstGeom>
            <a:noFill/>
            <a:ln>
              <a:noFill/>
            </a:ln>
          </p:spPr>
        </p:pic>
        <p:pic>
          <p:nvPicPr>
            <p:cNvPr id="2752" name="Google Shape;2752;p194"/>
            <p:cNvPicPr preferRelativeResize="0"/>
            <p:nvPr/>
          </p:nvPicPr>
          <p:blipFill rotWithShape="1">
            <a:blip r:embed="rId26">
              <a:alphaModFix/>
            </a:blip>
            <a:srcRect b="10" l="13329" r="0" t="0"/>
            <a:stretch/>
          </p:blipFill>
          <p:spPr>
            <a:xfrm>
              <a:off x="8022563" y="2050506"/>
              <a:ext cx="803762" cy="398593"/>
            </a:xfrm>
            <a:prstGeom prst="rect">
              <a:avLst/>
            </a:prstGeom>
            <a:noFill/>
            <a:ln>
              <a:noFill/>
            </a:ln>
          </p:spPr>
        </p:pic>
      </p:grpSp>
      <p:pic>
        <p:nvPicPr>
          <p:cNvPr descr="Free Icon Download | Github Logo" id="2753" name="Google Shape;2753;p194"/>
          <p:cNvPicPr preferRelativeResize="0"/>
          <p:nvPr/>
        </p:nvPicPr>
        <p:blipFill rotWithShape="1">
          <a:blip r:embed="rId27">
            <a:alphaModFix/>
          </a:blip>
          <a:srcRect b="0" l="0" r="0" t="0"/>
          <a:stretch/>
        </p:blipFill>
        <p:spPr>
          <a:xfrm>
            <a:off x="3328643" y="3969284"/>
            <a:ext cx="363968" cy="364307"/>
          </a:xfrm>
          <a:prstGeom prst="rect">
            <a:avLst/>
          </a:prstGeom>
          <a:solidFill>
            <a:srgbClr val="FFFFFF"/>
          </a:solidFill>
          <a:ln>
            <a:noFill/>
          </a:ln>
        </p:spPr>
      </p:pic>
      <p:pic>
        <p:nvPicPr>
          <p:cNvPr descr="TinyLetter Reviews 2021: Details, Pricing, &amp; Features | G2" id="2754" name="Google Shape;2754;p194"/>
          <p:cNvPicPr preferRelativeResize="0"/>
          <p:nvPr/>
        </p:nvPicPr>
        <p:blipFill rotWithShape="1">
          <a:blip r:embed="rId28">
            <a:alphaModFix/>
          </a:blip>
          <a:srcRect b="0" l="32079" r="31160" t="0"/>
          <a:stretch/>
        </p:blipFill>
        <p:spPr>
          <a:xfrm>
            <a:off x="3759366" y="3871671"/>
            <a:ext cx="400536" cy="592782"/>
          </a:xfrm>
          <a:prstGeom prst="rect">
            <a:avLst/>
          </a:prstGeom>
          <a:noFill/>
          <a:ln>
            <a:noFill/>
          </a:ln>
        </p:spPr>
      </p:pic>
      <p:pic>
        <p:nvPicPr>
          <p:cNvPr descr="Twitter icon: blue" id="2755" name="Google Shape;2755;p194"/>
          <p:cNvPicPr preferRelativeResize="0"/>
          <p:nvPr/>
        </p:nvPicPr>
        <p:blipFill rotWithShape="1">
          <a:blip r:embed="rId29">
            <a:alphaModFix/>
          </a:blip>
          <a:srcRect b="0" l="0" r="0" t="0"/>
          <a:stretch/>
        </p:blipFill>
        <p:spPr>
          <a:xfrm>
            <a:off x="4066138" y="3895513"/>
            <a:ext cx="526049" cy="545099"/>
          </a:xfrm>
          <a:prstGeom prst="rect">
            <a:avLst/>
          </a:prstGeom>
          <a:noFill/>
          <a:ln>
            <a:noFill/>
          </a:ln>
        </p:spPr>
      </p:pic>
      <p:pic>
        <p:nvPicPr>
          <p:cNvPr descr="Slack App Integration for RingCentral | RingCentral App Gallery" id="2756" name="Google Shape;2756;p194"/>
          <p:cNvPicPr preferRelativeResize="0"/>
          <p:nvPr/>
        </p:nvPicPr>
        <p:blipFill rotWithShape="1">
          <a:blip r:embed="rId30">
            <a:alphaModFix/>
          </a:blip>
          <a:srcRect b="0" l="0" r="0" t="0"/>
          <a:stretch/>
        </p:blipFill>
        <p:spPr>
          <a:xfrm>
            <a:off x="5012886" y="3943725"/>
            <a:ext cx="433006" cy="448675"/>
          </a:xfrm>
          <a:prstGeom prst="rect">
            <a:avLst/>
          </a:prstGeom>
          <a:noFill/>
          <a:ln>
            <a:noFill/>
          </a:ln>
        </p:spPr>
      </p:pic>
      <p:pic>
        <p:nvPicPr>
          <p:cNvPr id="2757" name="Google Shape;2757;p194"/>
          <p:cNvPicPr preferRelativeResize="0"/>
          <p:nvPr/>
        </p:nvPicPr>
        <p:blipFill>
          <a:blip r:embed="rId31">
            <a:alphaModFix/>
          </a:blip>
          <a:stretch>
            <a:fillRect/>
          </a:stretch>
        </p:blipFill>
        <p:spPr>
          <a:xfrm>
            <a:off x="4583388" y="3971846"/>
            <a:ext cx="392425" cy="392425"/>
          </a:xfrm>
          <a:prstGeom prst="rect">
            <a:avLst/>
          </a:prstGeom>
          <a:noFill/>
          <a:ln>
            <a:noFill/>
          </a:ln>
        </p:spPr>
      </p:pic>
      <p:pic>
        <p:nvPicPr>
          <p:cNvPr id="2758" name="Google Shape;2758;p194"/>
          <p:cNvPicPr preferRelativeResize="0"/>
          <p:nvPr/>
        </p:nvPicPr>
        <p:blipFill>
          <a:blip r:embed="rId32">
            <a:alphaModFix/>
          </a:blip>
          <a:stretch>
            <a:fillRect/>
          </a:stretch>
        </p:blipFill>
        <p:spPr>
          <a:xfrm>
            <a:off x="6220950" y="2567850"/>
            <a:ext cx="794025" cy="310425"/>
          </a:xfrm>
          <a:prstGeom prst="rect">
            <a:avLst/>
          </a:prstGeom>
          <a:noFill/>
          <a:ln>
            <a:noFill/>
          </a:ln>
        </p:spPr>
      </p:pic>
      <p:pic>
        <p:nvPicPr>
          <p:cNvPr id="2759" name="Google Shape;2759;p194"/>
          <p:cNvPicPr preferRelativeResize="0"/>
          <p:nvPr/>
        </p:nvPicPr>
        <p:blipFill>
          <a:blip r:embed="rId33">
            <a:alphaModFix/>
          </a:blip>
          <a:stretch>
            <a:fillRect/>
          </a:stretch>
        </p:blipFill>
        <p:spPr>
          <a:xfrm>
            <a:off x="7147325" y="2663125"/>
            <a:ext cx="872312" cy="240225"/>
          </a:xfrm>
          <a:prstGeom prst="rect">
            <a:avLst/>
          </a:prstGeom>
          <a:noFill/>
          <a:ln>
            <a:noFill/>
          </a:ln>
        </p:spPr>
      </p:pic>
      <p:pic>
        <p:nvPicPr>
          <p:cNvPr id="2760" name="Google Shape;2760;p194"/>
          <p:cNvPicPr preferRelativeResize="0"/>
          <p:nvPr/>
        </p:nvPicPr>
        <p:blipFill rotWithShape="1">
          <a:blip r:embed="rId34">
            <a:alphaModFix/>
          </a:blip>
          <a:srcRect b="37590" l="0" r="0" t="33796"/>
          <a:stretch/>
        </p:blipFill>
        <p:spPr>
          <a:xfrm>
            <a:off x="7180424" y="3356275"/>
            <a:ext cx="1084953" cy="310425"/>
          </a:xfrm>
          <a:prstGeom prst="rect">
            <a:avLst/>
          </a:prstGeom>
          <a:noFill/>
          <a:ln>
            <a:noFill/>
          </a:ln>
        </p:spPr>
      </p:pic>
      <p:pic>
        <p:nvPicPr>
          <p:cNvPr id="2761" name="Google Shape;2761;p194"/>
          <p:cNvPicPr preferRelativeResize="0"/>
          <p:nvPr/>
        </p:nvPicPr>
        <p:blipFill>
          <a:blip r:embed="rId35">
            <a:alphaModFix/>
          </a:blip>
          <a:stretch>
            <a:fillRect/>
          </a:stretch>
        </p:blipFill>
        <p:spPr>
          <a:xfrm>
            <a:off x="6150731" y="1645775"/>
            <a:ext cx="641170" cy="348601"/>
          </a:xfrm>
          <a:prstGeom prst="rect">
            <a:avLst/>
          </a:prstGeom>
          <a:noFill/>
          <a:ln>
            <a:noFill/>
          </a:ln>
        </p:spPr>
      </p:pic>
      <p:pic>
        <p:nvPicPr>
          <p:cNvPr id="2762" name="Google Shape;2762;p194"/>
          <p:cNvPicPr preferRelativeResize="0"/>
          <p:nvPr/>
        </p:nvPicPr>
        <p:blipFill>
          <a:blip r:embed="rId36">
            <a:alphaModFix/>
          </a:blip>
          <a:stretch>
            <a:fillRect/>
          </a:stretch>
        </p:blipFill>
        <p:spPr>
          <a:xfrm>
            <a:off x="8339075" y="2903350"/>
            <a:ext cx="459949" cy="392425"/>
          </a:xfrm>
          <a:prstGeom prst="rect">
            <a:avLst/>
          </a:prstGeom>
          <a:noFill/>
          <a:ln>
            <a:noFill/>
          </a:ln>
        </p:spPr>
      </p:pic>
      <p:pic>
        <p:nvPicPr>
          <p:cNvPr id="2763" name="Google Shape;2763;p194"/>
          <p:cNvPicPr preferRelativeResize="0"/>
          <p:nvPr/>
        </p:nvPicPr>
        <p:blipFill>
          <a:blip r:embed="rId37">
            <a:alphaModFix/>
          </a:blip>
          <a:stretch>
            <a:fillRect/>
          </a:stretch>
        </p:blipFill>
        <p:spPr>
          <a:xfrm>
            <a:off x="7926725" y="4445259"/>
            <a:ext cx="872301" cy="193141"/>
          </a:xfrm>
          <a:prstGeom prst="rect">
            <a:avLst/>
          </a:prstGeom>
          <a:noFill/>
          <a:ln>
            <a:noFill/>
          </a:ln>
        </p:spPr>
      </p:pic>
      <p:pic>
        <p:nvPicPr>
          <p:cNvPr id="2764" name="Google Shape;2764;p194"/>
          <p:cNvPicPr preferRelativeResize="0"/>
          <p:nvPr/>
        </p:nvPicPr>
        <p:blipFill rotWithShape="1">
          <a:blip r:embed="rId38">
            <a:alphaModFix/>
          </a:blip>
          <a:srcRect b="-30" l="0" r="0" t="0"/>
          <a:stretch/>
        </p:blipFill>
        <p:spPr>
          <a:xfrm>
            <a:off x="1467250" y="3943725"/>
            <a:ext cx="1698077" cy="448675"/>
          </a:xfrm>
          <a:prstGeom prst="rect">
            <a:avLst/>
          </a:prstGeom>
          <a:noFill/>
          <a:ln>
            <a:noFill/>
          </a:ln>
        </p:spPr>
      </p:pic>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69" name="Shape 2769"/>
        <p:cNvGrpSpPr/>
        <p:nvPr/>
      </p:nvGrpSpPr>
      <p:grpSpPr>
        <a:xfrm>
          <a:off x="0" y="0"/>
          <a:ext cx="0" cy="0"/>
          <a:chOff x="0" y="0"/>
          <a:chExt cx="0" cy="0"/>
        </a:xfrm>
      </p:grpSpPr>
      <p:sp>
        <p:nvSpPr>
          <p:cNvPr id="2770" name="Google Shape;2770;p195"/>
          <p:cNvSpPr txBox="1"/>
          <p:nvPr/>
        </p:nvSpPr>
        <p:spPr>
          <a:xfrm>
            <a:off x="9006435" y="5138442"/>
            <a:ext cx="0" cy="0"/>
          </a:xfrm>
          <a:prstGeom prst="rect">
            <a:avLst/>
          </a:prstGeom>
          <a:noFill/>
          <a:ln>
            <a:noFill/>
          </a:ln>
          <a:effectLst>
            <a:outerShdw blurRad="50800" rotWithShape="0" algn="tl" dir="2700000" dist="38100">
              <a:srgbClr val="000000">
                <a:alpha val="40000"/>
              </a:srgbClr>
            </a:outerShdw>
          </a:effectLst>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1600"/>
              <a:buFont typeface="Arial"/>
              <a:buNone/>
            </a:pPr>
            <a:r>
              <a:t/>
            </a:r>
            <a:endParaRPr b="0" i="0" sz="1600" u="none" cap="none" strike="noStrike">
              <a:solidFill>
                <a:srgbClr val="000000"/>
              </a:solidFill>
              <a:latin typeface="Arial"/>
              <a:ea typeface="Arial"/>
              <a:cs typeface="Arial"/>
              <a:sym typeface="Arial"/>
            </a:endParaRPr>
          </a:p>
        </p:txBody>
      </p:sp>
      <p:pic>
        <p:nvPicPr>
          <p:cNvPr descr="A close up of a logo&#10;&#10;Description automatically generated" id="2771" name="Google Shape;2771;p195"/>
          <p:cNvPicPr preferRelativeResize="0"/>
          <p:nvPr/>
        </p:nvPicPr>
        <p:blipFill rotWithShape="1">
          <a:blip r:embed="rId3">
            <a:alphaModFix/>
          </a:blip>
          <a:srcRect b="0" l="0" r="0" t="0"/>
          <a:stretch/>
        </p:blipFill>
        <p:spPr>
          <a:xfrm>
            <a:off x="5728900" y="392314"/>
            <a:ext cx="3277419" cy="2136571"/>
          </a:xfrm>
          <a:prstGeom prst="rect">
            <a:avLst/>
          </a:prstGeom>
          <a:noFill/>
          <a:ln>
            <a:noFill/>
          </a:ln>
          <a:effectLst>
            <a:outerShdw blurRad="50800" rotWithShape="0" algn="t" dir="5400000" dist="38100">
              <a:srgbClr val="000000">
                <a:alpha val="40000"/>
              </a:srgbClr>
            </a:outerShdw>
          </a:effectLst>
        </p:spPr>
      </p:pic>
      <p:pic>
        <p:nvPicPr>
          <p:cNvPr id="2772" name="Google Shape;2772;p195"/>
          <p:cNvPicPr preferRelativeResize="0"/>
          <p:nvPr/>
        </p:nvPicPr>
        <p:blipFill rotWithShape="1">
          <a:blip r:embed="rId4">
            <a:alphaModFix/>
          </a:blip>
          <a:srcRect b="0" l="0" r="0" t="0"/>
          <a:stretch/>
        </p:blipFill>
        <p:spPr>
          <a:xfrm>
            <a:off x="470833" y="255684"/>
            <a:ext cx="1487238" cy="1735026"/>
          </a:xfrm>
          <a:prstGeom prst="rect">
            <a:avLst/>
          </a:prstGeom>
          <a:noFill/>
          <a:ln>
            <a:noFill/>
          </a:ln>
        </p:spPr>
      </p:pic>
      <p:pic>
        <p:nvPicPr>
          <p:cNvPr id="2773" name="Google Shape;2773;p195"/>
          <p:cNvPicPr preferRelativeResize="0"/>
          <p:nvPr/>
        </p:nvPicPr>
        <p:blipFill rotWithShape="1">
          <a:blip r:embed="rId5">
            <a:alphaModFix/>
          </a:blip>
          <a:srcRect b="0" l="0" r="0" t="0"/>
          <a:stretch/>
        </p:blipFill>
        <p:spPr>
          <a:xfrm>
            <a:off x="5728900" y="3029145"/>
            <a:ext cx="3277419" cy="2016326"/>
          </a:xfrm>
          <a:prstGeom prst="rect">
            <a:avLst/>
          </a:prstGeom>
          <a:noFill/>
          <a:ln>
            <a:noFill/>
          </a:ln>
          <a:effectLst>
            <a:outerShdw blurRad="50800" rotWithShape="0" algn="t" dir="5400000" dist="38100">
              <a:srgbClr val="000000">
                <a:alpha val="40000"/>
              </a:srgbClr>
            </a:outerShdw>
          </a:effectLst>
        </p:spPr>
      </p:pic>
      <p:pic>
        <p:nvPicPr>
          <p:cNvPr id="2774" name="Google Shape;2774;p195"/>
          <p:cNvPicPr preferRelativeResize="0"/>
          <p:nvPr/>
        </p:nvPicPr>
        <p:blipFill rotWithShape="1">
          <a:blip r:embed="rId6">
            <a:alphaModFix/>
          </a:blip>
          <a:srcRect b="0" l="0" r="0" t="0"/>
          <a:stretch/>
        </p:blipFill>
        <p:spPr>
          <a:xfrm>
            <a:off x="2449756" y="408262"/>
            <a:ext cx="3173698" cy="2120623"/>
          </a:xfrm>
          <a:prstGeom prst="rect">
            <a:avLst/>
          </a:prstGeom>
          <a:noFill/>
          <a:ln>
            <a:noFill/>
          </a:ln>
          <a:effectLst>
            <a:outerShdw blurRad="50800" rotWithShape="0" algn="t" dir="5400000" dist="38100">
              <a:srgbClr val="000000">
                <a:alpha val="40000"/>
              </a:srgbClr>
            </a:outerShdw>
          </a:effectLst>
        </p:spPr>
      </p:pic>
      <p:pic>
        <p:nvPicPr>
          <p:cNvPr id="2775" name="Google Shape;2775;p195"/>
          <p:cNvPicPr preferRelativeResize="0"/>
          <p:nvPr/>
        </p:nvPicPr>
        <p:blipFill rotWithShape="1">
          <a:blip r:embed="rId7">
            <a:alphaModFix/>
          </a:blip>
          <a:srcRect b="0" l="0" r="0" t="0"/>
          <a:stretch/>
        </p:blipFill>
        <p:spPr>
          <a:xfrm>
            <a:off x="2449755" y="3029145"/>
            <a:ext cx="3173698" cy="2016326"/>
          </a:xfrm>
          <a:prstGeom prst="rect">
            <a:avLst/>
          </a:prstGeom>
          <a:noFill/>
          <a:ln>
            <a:noFill/>
          </a:ln>
          <a:effectLst>
            <a:outerShdw blurRad="50800" rotWithShape="0" algn="t" dir="5400000" dist="38100">
              <a:srgbClr val="000000">
                <a:alpha val="40000"/>
              </a:srgbClr>
            </a:outerShdw>
          </a:effectLst>
        </p:spPr>
      </p:pic>
      <p:pic>
        <p:nvPicPr>
          <p:cNvPr descr="Github Logo - Free social media icons" id="2776" name="Google Shape;2776;p195"/>
          <p:cNvPicPr preferRelativeResize="0"/>
          <p:nvPr/>
        </p:nvPicPr>
        <p:blipFill rotWithShape="1">
          <a:blip r:embed="rId8">
            <a:alphaModFix/>
          </a:blip>
          <a:srcRect b="0" l="0" r="0" t="0"/>
          <a:stretch/>
        </p:blipFill>
        <p:spPr>
          <a:xfrm>
            <a:off x="2921327" y="3161732"/>
            <a:ext cx="430924" cy="430924"/>
          </a:xfrm>
          <a:prstGeom prst="rect">
            <a:avLst/>
          </a:prstGeom>
          <a:noFill/>
          <a:ln>
            <a:noFill/>
          </a:ln>
        </p:spPr>
      </p:pic>
      <p:sp>
        <p:nvSpPr>
          <p:cNvPr id="2777" name="Google Shape;2777;p195"/>
          <p:cNvSpPr txBox="1"/>
          <p:nvPr/>
        </p:nvSpPr>
        <p:spPr>
          <a:xfrm>
            <a:off x="2449902" y="108550"/>
            <a:ext cx="3173700" cy="29430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545454"/>
              </a:buClr>
              <a:buSzPts val="1600"/>
              <a:buFont typeface="Arial"/>
              <a:buNone/>
            </a:pPr>
            <a:r>
              <a:rPr lang="en" sz="1800" u="none" cap="none" strike="noStrike">
                <a:solidFill>
                  <a:schemeClr val="lt1"/>
                </a:solidFill>
                <a:latin typeface="Arial"/>
                <a:ea typeface="Arial"/>
                <a:cs typeface="Arial"/>
                <a:sym typeface="Arial"/>
              </a:rPr>
              <a:t>A Book</a:t>
            </a:r>
            <a:endParaRPr sz="1800">
              <a:solidFill>
                <a:schemeClr val="lt1"/>
              </a:solidFill>
              <a:latin typeface="Arial"/>
              <a:ea typeface="Arial"/>
              <a:cs typeface="Arial"/>
              <a:sym typeface="Arial"/>
            </a:endParaRPr>
          </a:p>
        </p:txBody>
      </p:sp>
      <p:sp>
        <p:nvSpPr>
          <p:cNvPr id="2778" name="Google Shape;2778;p195"/>
          <p:cNvSpPr txBox="1"/>
          <p:nvPr/>
        </p:nvSpPr>
        <p:spPr>
          <a:xfrm>
            <a:off x="2449902" y="2734850"/>
            <a:ext cx="3173700" cy="29430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545454"/>
              </a:buClr>
              <a:buSzPts val="1600"/>
              <a:buFont typeface="Arial"/>
              <a:buNone/>
            </a:pPr>
            <a:r>
              <a:rPr lang="en" sz="1800" u="none" cap="none" strike="noStrike">
                <a:solidFill>
                  <a:schemeClr val="lt1"/>
                </a:solidFill>
                <a:latin typeface="Arial"/>
                <a:ea typeface="Arial"/>
                <a:cs typeface="Arial"/>
                <a:sym typeface="Arial"/>
              </a:rPr>
              <a:t>An Open Source Project</a:t>
            </a:r>
            <a:endParaRPr sz="1800">
              <a:solidFill>
                <a:schemeClr val="lt1"/>
              </a:solidFill>
              <a:latin typeface="Arial"/>
              <a:ea typeface="Arial"/>
              <a:cs typeface="Arial"/>
              <a:sym typeface="Arial"/>
            </a:endParaRPr>
          </a:p>
        </p:txBody>
      </p:sp>
      <p:sp>
        <p:nvSpPr>
          <p:cNvPr id="2779" name="Google Shape;2779;p195"/>
          <p:cNvSpPr txBox="1"/>
          <p:nvPr/>
        </p:nvSpPr>
        <p:spPr>
          <a:xfrm>
            <a:off x="5728874" y="108550"/>
            <a:ext cx="3277500" cy="29430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545454"/>
              </a:buClr>
              <a:buSzPts val="1600"/>
              <a:buFont typeface="Arial"/>
              <a:buNone/>
            </a:pPr>
            <a:r>
              <a:rPr lang="en" sz="1800" u="none" cap="none" strike="noStrike">
                <a:solidFill>
                  <a:schemeClr val="lt1"/>
                </a:solidFill>
                <a:latin typeface="Arial"/>
                <a:ea typeface="Arial"/>
                <a:cs typeface="Arial"/>
                <a:sym typeface="Arial"/>
              </a:rPr>
              <a:t>A Community</a:t>
            </a:r>
            <a:endParaRPr sz="1800">
              <a:solidFill>
                <a:schemeClr val="lt1"/>
              </a:solidFill>
              <a:latin typeface="Arial"/>
              <a:ea typeface="Arial"/>
              <a:cs typeface="Arial"/>
              <a:sym typeface="Arial"/>
            </a:endParaRPr>
          </a:p>
        </p:txBody>
      </p:sp>
      <p:sp>
        <p:nvSpPr>
          <p:cNvPr id="2780" name="Google Shape;2780;p195"/>
          <p:cNvSpPr txBox="1"/>
          <p:nvPr/>
        </p:nvSpPr>
        <p:spPr>
          <a:xfrm>
            <a:off x="5729073" y="2697875"/>
            <a:ext cx="3277500" cy="29430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545454"/>
              </a:buClr>
              <a:buSzPts val="1600"/>
              <a:buFont typeface="Arial"/>
              <a:buNone/>
            </a:pPr>
            <a:r>
              <a:rPr lang="en" sz="1800" u="none" cap="none" strike="noStrike">
                <a:solidFill>
                  <a:schemeClr val="lt1"/>
                </a:solidFill>
                <a:latin typeface="Arial"/>
                <a:ea typeface="Arial"/>
                <a:cs typeface="Arial"/>
                <a:sym typeface="Arial"/>
              </a:rPr>
              <a:t>A Culture of Collaboration</a:t>
            </a:r>
            <a:endParaRPr sz="1800">
              <a:solidFill>
                <a:schemeClr val="lt1"/>
              </a:solidFill>
              <a:latin typeface="Arial"/>
              <a:ea typeface="Arial"/>
              <a:cs typeface="Arial"/>
              <a:sym typeface="Arial"/>
            </a:endParaRPr>
          </a:p>
        </p:txBody>
      </p:sp>
      <p:pic>
        <p:nvPicPr>
          <p:cNvPr id="2781" name="Google Shape;2781;p195"/>
          <p:cNvPicPr preferRelativeResize="0"/>
          <p:nvPr/>
        </p:nvPicPr>
        <p:blipFill rotWithShape="1">
          <a:blip r:embed="rId9">
            <a:alphaModFix/>
          </a:blip>
          <a:srcRect b="0" l="0" r="0" t="0"/>
          <a:stretch/>
        </p:blipFill>
        <p:spPr>
          <a:xfrm>
            <a:off x="155814" y="3029149"/>
            <a:ext cx="1177026" cy="448675"/>
          </a:xfrm>
          <a:prstGeom prst="rect">
            <a:avLst/>
          </a:prstGeom>
          <a:noFill/>
          <a:ln>
            <a:noFill/>
          </a:ln>
        </p:spPr>
      </p:pic>
      <p:pic>
        <p:nvPicPr>
          <p:cNvPr descr="Free Icon Download | Github Logo" id="2782" name="Google Shape;2782;p195"/>
          <p:cNvPicPr preferRelativeResize="0"/>
          <p:nvPr/>
        </p:nvPicPr>
        <p:blipFill rotWithShape="1">
          <a:blip r:embed="rId10">
            <a:alphaModFix/>
          </a:blip>
          <a:srcRect b="0" l="0" r="0" t="0"/>
          <a:stretch/>
        </p:blipFill>
        <p:spPr>
          <a:xfrm>
            <a:off x="155818" y="2372971"/>
            <a:ext cx="363968" cy="364307"/>
          </a:xfrm>
          <a:prstGeom prst="rect">
            <a:avLst/>
          </a:prstGeom>
          <a:solidFill>
            <a:srgbClr val="FFFFFF"/>
          </a:solidFill>
          <a:ln>
            <a:noFill/>
          </a:ln>
        </p:spPr>
      </p:pic>
      <p:pic>
        <p:nvPicPr>
          <p:cNvPr descr="TinyLetter Reviews 2021: Details, Pricing, &amp; Features | G2" id="2783" name="Google Shape;2783;p195"/>
          <p:cNvPicPr preferRelativeResize="0"/>
          <p:nvPr/>
        </p:nvPicPr>
        <p:blipFill rotWithShape="1">
          <a:blip r:embed="rId11">
            <a:alphaModFix/>
          </a:blip>
          <a:srcRect b="0" l="32079" r="31160" t="0"/>
          <a:stretch/>
        </p:blipFill>
        <p:spPr>
          <a:xfrm>
            <a:off x="586541" y="2275359"/>
            <a:ext cx="400536" cy="592782"/>
          </a:xfrm>
          <a:prstGeom prst="rect">
            <a:avLst/>
          </a:prstGeom>
          <a:noFill/>
          <a:ln>
            <a:noFill/>
          </a:ln>
        </p:spPr>
      </p:pic>
      <p:pic>
        <p:nvPicPr>
          <p:cNvPr descr="Twitter icon: blue" id="2784" name="Google Shape;2784;p195"/>
          <p:cNvPicPr preferRelativeResize="0"/>
          <p:nvPr/>
        </p:nvPicPr>
        <p:blipFill rotWithShape="1">
          <a:blip r:embed="rId12">
            <a:alphaModFix/>
          </a:blip>
          <a:srcRect b="0" l="0" r="0" t="0"/>
          <a:stretch/>
        </p:blipFill>
        <p:spPr>
          <a:xfrm>
            <a:off x="893313" y="2299200"/>
            <a:ext cx="526049" cy="545099"/>
          </a:xfrm>
          <a:prstGeom prst="rect">
            <a:avLst/>
          </a:prstGeom>
          <a:noFill/>
          <a:ln>
            <a:noFill/>
          </a:ln>
        </p:spPr>
      </p:pic>
      <p:pic>
        <p:nvPicPr>
          <p:cNvPr descr="Slack App Integration for RingCentral | RingCentral App Gallery" id="2785" name="Google Shape;2785;p195"/>
          <p:cNvPicPr preferRelativeResize="0"/>
          <p:nvPr/>
        </p:nvPicPr>
        <p:blipFill rotWithShape="1">
          <a:blip r:embed="rId13">
            <a:alphaModFix/>
          </a:blip>
          <a:srcRect b="0" l="0" r="0" t="0"/>
          <a:stretch/>
        </p:blipFill>
        <p:spPr>
          <a:xfrm>
            <a:off x="1840061" y="2347413"/>
            <a:ext cx="433006" cy="448675"/>
          </a:xfrm>
          <a:prstGeom prst="rect">
            <a:avLst/>
          </a:prstGeom>
          <a:noFill/>
          <a:ln>
            <a:noFill/>
          </a:ln>
        </p:spPr>
      </p:pic>
      <p:pic>
        <p:nvPicPr>
          <p:cNvPr id="2786" name="Google Shape;2786;p195"/>
          <p:cNvPicPr preferRelativeResize="0"/>
          <p:nvPr/>
        </p:nvPicPr>
        <p:blipFill>
          <a:blip r:embed="rId14">
            <a:alphaModFix/>
          </a:blip>
          <a:stretch>
            <a:fillRect/>
          </a:stretch>
        </p:blipFill>
        <p:spPr>
          <a:xfrm>
            <a:off x="1410563" y="2375533"/>
            <a:ext cx="392425" cy="392425"/>
          </a:xfrm>
          <a:prstGeom prst="rect">
            <a:avLst/>
          </a:prstGeom>
          <a:noFill/>
          <a:ln>
            <a:noFill/>
          </a:ln>
        </p:spPr>
      </p:pic>
      <p:pic>
        <p:nvPicPr>
          <p:cNvPr id="2787" name="Google Shape;2787;p195"/>
          <p:cNvPicPr preferRelativeResize="0"/>
          <p:nvPr/>
        </p:nvPicPr>
        <p:blipFill rotWithShape="1">
          <a:blip r:embed="rId15">
            <a:alphaModFix/>
          </a:blip>
          <a:srcRect b="-30" l="0" r="0" t="0"/>
          <a:stretch/>
        </p:blipFill>
        <p:spPr>
          <a:xfrm>
            <a:off x="646213" y="3638825"/>
            <a:ext cx="1698077" cy="448675"/>
          </a:xfrm>
          <a:prstGeom prst="rect">
            <a:avLst/>
          </a:prstGeom>
          <a:noFill/>
          <a:ln>
            <a:noFill/>
          </a:ln>
        </p:spPr>
      </p:pic>
      <p:sp>
        <p:nvSpPr>
          <p:cNvPr id="2788" name="Google Shape;2788;p195"/>
          <p:cNvSpPr txBox="1"/>
          <p:nvPr/>
        </p:nvSpPr>
        <p:spPr>
          <a:xfrm>
            <a:off x="106788" y="4225500"/>
            <a:ext cx="3000000" cy="7836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 sz="1500">
                <a:solidFill>
                  <a:schemeClr val="accent2"/>
                </a:solidFill>
                <a:latin typeface="Ubuntu"/>
                <a:ea typeface="Ubuntu"/>
                <a:cs typeface="Ubuntu"/>
                <a:sym typeface="Ubuntu"/>
              </a:rPr>
              <a:t>Start: </a:t>
            </a:r>
            <a:endParaRPr sz="1500">
              <a:solidFill>
                <a:schemeClr val="accent2"/>
              </a:solidFill>
              <a:latin typeface="Ubuntu"/>
              <a:ea typeface="Ubuntu"/>
              <a:cs typeface="Ubuntu"/>
              <a:sym typeface="Ubuntu"/>
            </a:endParaRPr>
          </a:p>
          <a:p>
            <a:pPr indent="0" lvl="0" marL="0" rtl="0" algn="l">
              <a:lnSpc>
                <a:spcPct val="115000"/>
              </a:lnSpc>
              <a:spcBef>
                <a:spcPts val="800"/>
              </a:spcBef>
              <a:spcAft>
                <a:spcPts val="800"/>
              </a:spcAft>
              <a:buNone/>
            </a:pPr>
            <a:r>
              <a:rPr lang="en" sz="1500" u="sng">
                <a:solidFill>
                  <a:schemeClr val="dk1"/>
                </a:solidFill>
                <a:latin typeface="Ubuntu"/>
                <a:ea typeface="Ubuntu"/>
                <a:cs typeface="Ubuntu"/>
                <a:sym typeface="Ubuntu"/>
                <a:hlinkClick r:id="rId16">
                  <a:extLst>
                    <a:ext uri="{A12FA001-AC4F-418D-AE19-62706E023703}">
                      <ahyp:hlinkClr val="tx"/>
                    </a:ext>
                  </a:extLst>
                </a:hlinkClick>
              </a:rPr>
              <a:t>the-turing-way.start.page</a:t>
            </a:r>
            <a:r>
              <a:rPr lang="en" sz="1500">
                <a:solidFill>
                  <a:srgbClr val="FFC000"/>
                </a:solidFill>
                <a:latin typeface="Ubuntu"/>
                <a:ea typeface="Ubuntu"/>
                <a:cs typeface="Ubuntu"/>
                <a:sym typeface="Ubuntu"/>
              </a:rPr>
              <a:t> </a:t>
            </a:r>
            <a:endParaRPr/>
          </a:p>
        </p:txBody>
      </p:sp>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93" name="Shape 2793"/>
        <p:cNvGrpSpPr/>
        <p:nvPr/>
      </p:nvGrpSpPr>
      <p:grpSpPr>
        <a:xfrm>
          <a:off x="0" y="0"/>
          <a:ext cx="0" cy="0"/>
          <a:chOff x="0" y="0"/>
          <a:chExt cx="0" cy="0"/>
        </a:xfrm>
      </p:grpSpPr>
      <p:sp>
        <p:nvSpPr>
          <p:cNvPr id="2794" name="Google Shape;2794;p196"/>
          <p:cNvSpPr txBox="1"/>
          <p:nvPr/>
        </p:nvSpPr>
        <p:spPr>
          <a:xfrm>
            <a:off x="-141600" y="4259450"/>
            <a:ext cx="9285600" cy="883800"/>
          </a:xfrm>
          <a:prstGeom prst="rect">
            <a:avLst/>
          </a:prstGeom>
          <a:noFill/>
          <a:ln>
            <a:noFill/>
          </a:ln>
        </p:spPr>
        <p:txBody>
          <a:bodyPr anchorCtr="0" anchor="b" bIns="72000" lIns="0" spcFirstLastPara="1" rIns="108000" wrap="square" tIns="0">
            <a:noAutofit/>
          </a:bodyPr>
          <a:lstStyle/>
          <a:p>
            <a:pPr indent="0" lvl="0" marL="0" rtl="0" algn="r">
              <a:lnSpc>
                <a:spcPct val="115000"/>
              </a:lnSpc>
              <a:spcBef>
                <a:spcPts val="0"/>
              </a:spcBef>
              <a:spcAft>
                <a:spcPts val="0"/>
              </a:spcAft>
              <a:buClr>
                <a:schemeClr val="lt1"/>
              </a:buClr>
              <a:buSzPts val="1400"/>
              <a:buFont typeface="Arial"/>
              <a:buNone/>
            </a:pPr>
            <a:r>
              <a:rPr lang="en" sz="1100">
                <a:solidFill>
                  <a:schemeClr val="lt1"/>
                </a:solidFill>
              </a:rPr>
              <a:t>Impact report: https://www.turing.ac.uk/research/impact-stories/changing-culture-data-science, @malvikasharan, Zenodo: https://zenodo.org/record/8379470, CC-BY 4.0 Image by Scriberia for The Turing Way</a:t>
            </a:r>
            <a:endParaRPr sz="1100">
              <a:solidFill>
                <a:schemeClr val="lt1"/>
              </a:solidFill>
            </a:endParaRPr>
          </a:p>
        </p:txBody>
      </p:sp>
      <p:pic>
        <p:nvPicPr>
          <p:cNvPr id="2795" name="Google Shape;2795;p196"/>
          <p:cNvPicPr preferRelativeResize="0"/>
          <p:nvPr/>
        </p:nvPicPr>
        <p:blipFill rotWithShape="1">
          <a:blip r:embed="rId3">
            <a:alphaModFix/>
          </a:blip>
          <a:srcRect b="0" l="0" r="2922" t="0"/>
          <a:stretch/>
        </p:blipFill>
        <p:spPr>
          <a:xfrm>
            <a:off x="5079675" y="1166350"/>
            <a:ext cx="3979827" cy="2765025"/>
          </a:xfrm>
          <a:prstGeom prst="rect">
            <a:avLst/>
          </a:prstGeom>
          <a:noFill/>
          <a:ln>
            <a:noFill/>
          </a:ln>
        </p:spPr>
      </p:pic>
      <p:sp>
        <p:nvSpPr>
          <p:cNvPr id="2796" name="Google Shape;2796;p196"/>
          <p:cNvSpPr txBox="1"/>
          <p:nvPr>
            <p:ph idx="1" type="body"/>
          </p:nvPr>
        </p:nvSpPr>
        <p:spPr>
          <a:xfrm>
            <a:off x="431800" y="450000"/>
            <a:ext cx="8280300" cy="7014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800"/>
              </a:spcAft>
              <a:buClr>
                <a:schemeClr val="hlink"/>
              </a:buClr>
              <a:buSzPts val="1100"/>
              <a:buFont typeface="Arial"/>
              <a:buNone/>
            </a:pPr>
            <a:r>
              <a:rPr lang="en" sz="2800"/>
              <a:t>The project belongs to the community</a:t>
            </a:r>
            <a:endParaRPr sz="2800"/>
          </a:p>
        </p:txBody>
      </p:sp>
      <p:sp>
        <p:nvSpPr>
          <p:cNvPr id="2797" name="Google Shape;2797;p196"/>
          <p:cNvSpPr txBox="1"/>
          <p:nvPr>
            <p:ph idx="2" type="body"/>
          </p:nvPr>
        </p:nvSpPr>
        <p:spPr>
          <a:xfrm>
            <a:off x="431800" y="1447800"/>
            <a:ext cx="4419300" cy="26517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1500"/>
              </a:spcBef>
              <a:spcAft>
                <a:spcPts val="0"/>
              </a:spcAft>
              <a:buNone/>
            </a:pPr>
            <a:r>
              <a:rPr lang="en" sz="1800">
                <a:solidFill>
                  <a:schemeClr val="dk1"/>
                </a:solidFill>
              </a:rPr>
              <a:t>This is not a Turing project - although it has great support from the Institute.</a:t>
            </a:r>
            <a:endParaRPr sz="1800">
              <a:solidFill>
                <a:schemeClr val="dk1"/>
              </a:solidFill>
            </a:endParaRPr>
          </a:p>
          <a:p>
            <a:pPr indent="0" lvl="0" marL="0" rtl="0" algn="l">
              <a:lnSpc>
                <a:spcPct val="115000"/>
              </a:lnSpc>
              <a:spcBef>
                <a:spcPts val="1500"/>
              </a:spcBef>
              <a:spcAft>
                <a:spcPts val="0"/>
              </a:spcAft>
              <a:buNone/>
            </a:pPr>
            <a:r>
              <a:rPr lang="en" sz="1800">
                <a:solidFill>
                  <a:schemeClr val="dk1"/>
                </a:solidFill>
              </a:rPr>
              <a:t>This is always a work in progress - evolving with the needs in the community.</a:t>
            </a:r>
            <a:endParaRPr sz="1800">
              <a:solidFill>
                <a:schemeClr val="dk1"/>
              </a:solidFill>
            </a:endParaRPr>
          </a:p>
          <a:p>
            <a:pPr indent="0" lvl="0" marL="0" rtl="0" algn="l">
              <a:lnSpc>
                <a:spcPct val="115000"/>
              </a:lnSpc>
              <a:spcBef>
                <a:spcPts val="1500"/>
              </a:spcBef>
              <a:spcAft>
                <a:spcPts val="1000"/>
              </a:spcAft>
              <a:buNone/>
            </a:pPr>
            <a:r>
              <a:rPr lang="en" sz="1800">
                <a:solidFill>
                  <a:schemeClr val="dk1"/>
                </a:solidFill>
              </a:rPr>
              <a:t>We are creating community resources together -- </a:t>
            </a:r>
            <a:r>
              <a:rPr lang="en" sz="1800"/>
              <a:t>it’s about the way</a:t>
            </a:r>
            <a:r>
              <a:rPr i="1" lang="en" sz="1800"/>
              <a:t>, the journey,</a:t>
            </a:r>
            <a:r>
              <a:rPr lang="en" sz="1800"/>
              <a:t> </a:t>
            </a:r>
            <a:r>
              <a:rPr i="1" lang="en" sz="1800"/>
              <a:t>not a set of rules.</a:t>
            </a:r>
            <a:endParaRPr i="1" sz="1800"/>
          </a:p>
        </p:txBody>
      </p:sp>
      <p:pic>
        <p:nvPicPr>
          <p:cNvPr id="2798" name="Google Shape;2798;p196"/>
          <p:cNvPicPr preferRelativeResize="0"/>
          <p:nvPr/>
        </p:nvPicPr>
        <p:blipFill rotWithShape="1">
          <a:blip r:embed="rId4">
            <a:alphaModFix/>
          </a:blip>
          <a:srcRect b="0" l="0" r="0" t="0"/>
          <a:stretch/>
        </p:blipFill>
        <p:spPr>
          <a:xfrm>
            <a:off x="5163475" y="1247750"/>
            <a:ext cx="516325" cy="602350"/>
          </a:xfrm>
          <a:prstGeom prst="rect">
            <a:avLst/>
          </a:prstGeom>
          <a:noFill/>
          <a:ln>
            <a:noFill/>
          </a:ln>
        </p:spPr>
      </p:pic>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03" name="Shape 2803"/>
        <p:cNvGrpSpPr/>
        <p:nvPr/>
      </p:nvGrpSpPr>
      <p:grpSpPr>
        <a:xfrm>
          <a:off x="0" y="0"/>
          <a:ext cx="0" cy="0"/>
          <a:chOff x="0" y="0"/>
          <a:chExt cx="0" cy="0"/>
        </a:xfrm>
      </p:grpSpPr>
      <p:sp>
        <p:nvSpPr>
          <p:cNvPr id="2804" name="Google Shape;2804;p197"/>
          <p:cNvSpPr txBox="1"/>
          <p:nvPr/>
        </p:nvSpPr>
        <p:spPr>
          <a:xfrm>
            <a:off x="4791076" y="1920899"/>
            <a:ext cx="3921000" cy="34065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lt1"/>
              </a:buClr>
              <a:buSzPts val="2800"/>
              <a:buFont typeface="Arial"/>
              <a:buNone/>
            </a:pPr>
            <a:r>
              <a:t/>
            </a:r>
            <a:endParaRPr b="0" i="0" sz="2800" u="none" cap="none" strike="noStrike">
              <a:solidFill>
                <a:srgbClr val="FFFFFF"/>
              </a:solidFill>
              <a:latin typeface="Arial"/>
              <a:ea typeface="Arial"/>
              <a:cs typeface="Arial"/>
              <a:sym typeface="Arial"/>
            </a:endParaRPr>
          </a:p>
        </p:txBody>
      </p:sp>
      <p:sp>
        <p:nvSpPr>
          <p:cNvPr id="2805" name="Google Shape;2805;p197"/>
          <p:cNvSpPr txBox="1"/>
          <p:nvPr>
            <p:ph idx="1" type="body"/>
          </p:nvPr>
        </p:nvSpPr>
        <p:spPr>
          <a:xfrm>
            <a:off x="431800" y="450000"/>
            <a:ext cx="8280300" cy="701400"/>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lt1"/>
              </a:buClr>
              <a:buSzPts val="2400"/>
              <a:buNone/>
            </a:pPr>
            <a:r>
              <a:rPr lang="en" sz="2800"/>
              <a:t>Internationalisation and translation work</a:t>
            </a:r>
            <a:endParaRPr sz="2800">
              <a:latin typeface="Arial"/>
              <a:ea typeface="Arial"/>
              <a:cs typeface="Arial"/>
              <a:sym typeface="Arial"/>
            </a:endParaRPr>
          </a:p>
        </p:txBody>
      </p:sp>
      <p:pic>
        <p:nvPicPr>
          <p:cNvPr id="2806" name="Google Shape;2806;p197"/>
          <p:cNvPicPr preferRelativeResize="0"/>
          <p:nvPr/>
        </p:nvPicPr>
        <p:blipFill rotWithShape="1">
          <a:blip r:embed="rId3">
            <a:alphaModFix/>
          </a:blip>
          <a:srcRect b="60466" l="0" r="0" t="1487"/>
          <a:stretch/>
        </p:blipFill>
        <p:spPr>
          <a:xfrm>
            <a:off x="330775" y="1151400"/>
            <a:ext cx="4025325" cy="1178650"/>
          </a:xfrm>
          <a:prstGeom prst="rect">
            <a:avLst/>
          </a:prstGeom>
          <a:noFill/>
          <a:ln>
            <a:noFill/>
          </a:ln>
        </p:spPr>
      </p:pic>
      <p:sp>
        <p:nvSpPr>
          <p:cNvPr id="2807" name="Google Shape;2807;p197"/>
          <p:cNvSpPr txBox="1"/>
          <p:nvPr/>
        </p:nvSpPr>
        <p:spPr>
          <a:xfrm>
            <a:off x="4616625" y="1201036"/>
            <a:ext cx="4269900" cy="751500"/>
          </a:xfrm>
          <a:prstGeom prst="rect">
            <a:avLst/>
          </a:prstGeom>
          <a:noFill/>
          <a:ln>
            <a:noFill/>
          </a:ln>
        </p:spPr>
        <p:txBody>
          <a:bodyPr anchorCtr="0" anchor="b" bIns="72000" lIns="0" spcFirstLastPara="1" rIns="108000" wrap="square" tIns="0">
            <a:noAutofit/>
          </a:bodyPr>
          <a:lstStyle/>
          <a:p>
            <a:pPr indent="0" lvl="0" marL="0" marR="0" rtl="0" algn="l">
              <a:lnSpc>
                <a:spcPct val="114000"/>
              </a:lnSpc>
              <a:spcBef>
                <a:spcPts val="0"/>
              </a:spcBef>
              <a:spcAft>
                <a:spcPts val="0"/>
              </a:spcAft>
              <a:buClr>
                <a:schemeClr val="lt1"/>
              </a:buClr>
              <a:buSzPts val="1400"/>
              <a:buFont typeface="Arial"/>
              <a:buNone/>
            </a:pPr>
            <a:r>
              <a:rPr b="1" lang="en" sz="1600">
                <a:solidFill>
                  <a:schemeClr val="dk1"/>
                </a:solidFill>
                <a:latin typeface="Arial"/>
                <a:ea typeface="Arial"/>
                <a:cs typeface="Arial"/>
                <a:sym typeface="Arial"/>
              </a:rPr>
              <a:t>GitHub:</a:t>
            </a:r>
            <a:r>
              <a:rPr lang="en" sz="1600">
                <a:solidFill>
                  <a:schemeClr val="dk1"/>
                </a:solidFill>
              </a:rPr>
              <a:t> </a:t>
            </a:r>
            <a:r>
              <a:rPr b="0" lang="en" sz="1600">
                <a:solidFill>
                  <a:schemeClr val="dk1"/>
                </a:solidFill>
                <a:latin typeface="Arial"/>
                <a:ea typeface="Arial"/>
                <a:cs typeface="Arial"/>
                <a:sym typeface="Arial"/>
              </a:rPr>
              <a:t>https://github.com/the-turing-way</a:t>
            </a:r>
            <a:endParaRPr b="0" sz="1600">
              <a:solidFill>
                <a:schemeClr val="dk1"/>
              </a:solidFill>
              <a:latin typeface="Arial"/>
              <a:ea typeface="Arial"/>
              <a:cs typeface="Arial"/>
              <a:sym typeface="Arial"/>
            </a:endParaRPr>
          </a:p>
          <a:p>
            <a:pPr indent="0" lvl="0" marL="0" marR="0" rtl="0" algn="l">
              <a:lnSpc>
                <a:spcPct val="114000"/>
              </a:lnSpc>
              <a:spcBef>
                <a:spcPts val="0"/>
              </a:spcBef>
              <a:spcAft>
                <a:spcPts val="0"/>
              </a:spcAft>
              <a:buClr>
                <a:schemeClr val="lt1"/>
              </a:buClr>
              <a:buSzPts val="1400"/>
              <a:buFont typeface="Arial"/>
              <a:buNone/>
            </a:pPr>
            <a:r>
              <a:rPr lang="en" sz="1600">
                <a:solidFill>
                  <a:schemeClr val="dk1"/>
                </a:solidFill>
              </a:rPr>
              <a:t>450+ contributors</a:t>
            </a:r>
            <a:endParaRPr sz="1600">
              <a:solidFill>
                <a:schemeClr val="dk1"/>
              </a:solidFill>
            </a:endParaRPr>
          </a:p>
        </p:txBody>
      </p:sp>
      <p:pic>
        <p:nvPicPr>
          <p:cNvPr id="2808" name="Google Shape;2808;p197"/>
          <p:cNvPicPr preferRelativeResize="0"/>
          <p:nvPr/>
        </p:nvPicPr>
        <p:blipFill rotWithShape="1">
          <a:blip r:embed="rId4">
            <a:alphaModFix/>
          </a:blip>
          <a:srcRect b="0" l="7563" r="9227" t="6672"/>
          <a:stretch/>
        </p:blipFill>
        <p:spPr>
          <a:xfrm>
            <a:off x="4669800" y="2002151"/>
            <a:ext cx="4391525" cy="2730200"/>
          </a:xfrm>
          <a:prstGeom prst="rect">
            <a:avLst/>
          </a:prstGeom>
          <a:noFill/>
          <a:ln>
            <a:noFill/>
          </a:ln>
        </p:spPr>
      </p:pic>
      <p:sp>
        <p:nvSpPr>
          <p:cNvPr id="2809" name="Google Shape;2809;p197"/>
          <p:cNvSpPr txBox="1"/>
          <p:nvPr/>
        </p:nvSpPr>
        <p:spPr>
          <a:xfrm>
            <a:off x="4600675" y="4112525"/>
            <a:ext cx="4989900" cy="751500"/>
          </a:xfrm>
          <a:prstGeom prst="rect">
            <a:avLst/>
          </a:prstGeom>
          <a:noFill/>
          <a:ln>
            <a:noFill/>
          </a:ln>
        </p:spPr>
        <p:txBody>
          <a:bodyPr anchorCtr="0" anchor="b" bIns="72000" lIns="0" spcFirstLastPara="1" rIns="108000" wrap="square" tIns="0">
            <a:noAutofit/>
          </a:bodyPr>
          <a:lstStyle/>
          <a:p>
            <a:pPr indent="0" lvl="0" marL="0" rtl="0" algn="l">
              <a:lnSpc>
                <a:spcPct val="114000"/>
              </a:lnSpc>
              <a:spcBef>
                <a:spcPts val="0"/>
              </a:spcBef>
              <a:spcAft>
                <a:spcPts val="0"/>
              </a:spcAft>
              <a:buNone/>
            </a:pPr>
            <a:r>
              <a:t/>
            </a:r>
            <a:endParaRPr sz="1600">
              <a:solidFill>
                <a:srgbClr val="FFFFFF"/>
              </a:solidFill>
            </a:endParaRPr>
          </a:p>
          <a:p>
            <a:pPr indent="0" lvl="0" marL="0" rtl="0" algn="l">
              <a:lnSpc>
                <a:spcPct val="114000"/>
              </a:lnSpc>
              <a:spcBef>
                <a:spcPts val="0"/>
              </a:spcBef>
              <a:spcAft>
                <a:spcPts val="0"/>
              </a:spcAft>
              <a:buNone/>
            </a:pPr>
            <a:r>
              <a:rPr lang="en" sz="1600">
                <a:solidFill>
                  <a:srgbClr val="FFFFFF"/>
                </a:solidFill>
              </a:rPr>
              <a:t>User map: The Turing Way book visitors -</a:t>
            </a:r>
            <a:endParaRPr sz="1600">
              <a:solidFill>
                <a:srgbClr val="FFFFFF"/>
              </a:solidFill>
            </a:endParaRPr>
          </a:p>
          <a:p>
            <a:pPr indent="0" lvl="0" marL="0" rtl="0" algn="l">
              <a:lnSpc>
                <a:spcPct val="114000"/>
              </a:lnSpc>
              <a:spcBef>
                <a:spcPts val="0"/>
              </a:spcBef>
              <a:spcAft>
                <a:spcPts val="0"/>
              </a:spcAft>
              <a:buNone/>
            </a:pPr>
            <a:r>
              <a:rPr lang="en" sz="1600">
                <a:solidFill>
                  <a:srgbClr val="FFFFFF"/>
                </a:solidFill>
              </a:rPr>
              <a:t>5000+ Monthly visitors</a:t>
            </a:r>
            <a:endParaRPr sz="1600">
              <a:solidFill>
                <a:srgbClr val="FFFFFF"/>
              </a:solidFill>
            </a:endParaRPr>
          </a:p>
        </p:txBody>
      </p:sp>
      <p:pic>
        <p:nvPicPr>
          <p:cNvPr id="2810" name="Google Shape;2810;p197"/>
          <p:cNvPicPr preferRelativeResize="0"/>
          <p:nvPr/>
        </p:nvPicPr>
        <p:blipFill>
          <a:blip r:embed="rId5">
            <a:alphaModFix/>
          </a:blip>
          <a:stretch>
            <a:fillRect/>
          </a:stretch>
        </p:blipFill>
        <p:spPr>
          <a:xfrm>
            <a:off x="431800" y="2237625"/>
            <a:ext cx="4207299" cy="2376851"/>
          </a:xfrm>
          <a:prstGeom prst="rect">
            <a:avLst/>
          </a:prstGeom>
          <a:noFill/>
          <a:ln>
            <a:noFill/>
          </a:ln>
        </p:spPr>
      </p:pic>
      <p:pic>
        <p:nvPicPr>
          <p:cNvPr id="2811" name="Google Shape;2811;p197"/>
          <p:cNvPicPr preferRelativeResize="0"/>
          <p:nvPr/>
        </p:nvPicPr>
        <p:blipFill>
          <a:blip r:embed="rId6">
            <a:alphaModFix/>
          </a:blip>
          <a:stretch>
            <a:fillRect/>
          </a:stretch>
        </p:blipFill>
        <p:spPr>
          <a:xfrm>
            <a:off x="1394600" y="3988525"/>
            <a:ext cx="3206074" cy="1236076"/>
          </a:xfrm>
          <a:prstGeom prst="rect">
            <a:avLst/>
          </a:prstGeom>
          <a:noFill/>
          <a:ln>
            <a:noFill/>
          </a:ln>
        </p:spPr>
      </p:pic>
      <p:pic>
        <p:nvPicPr>
          <p:cNvPr id="2812" name="Google Shape;2812;p197"/>
          <p:cNvPicPr preferRelativeResize="0"/>
          <p:nvPr/>
        </p:nvPicPr>
        <p:blipFill>
          <a:blip r:embed="rId7">
            <a:alphaModFix/>
          </a:blip>
          <a:stretch>
            <a:fillRect/>
          </a:stretch>
        </p:blipFill>
        <p:spPr>
          <a:xfrm>
            <a:off x="1574698" y="2482625"/>
            <a:ext cx="1709592" cy="492600"/>
          </a:xfrm>
          <a:prstGeom prst="rect">
            <a:avLst/>
          </a:prstGeom>
          <a:noFill/>
          <a:ln>
            <a:noFill/>
          </a:ln>
        </p:spPr>
      </p:pic>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817" name="Shape 2817"/>
        <p:cNvGrpSpPr/>
        <p:nvPr/>
      </p:nvGrpSpPr>
      <p:grpSpPr>
        <a:xfrm>
          <a:off x="0" y="0"/>
          <a:ext cx="0" cy="0"/>
          <a:chOff x="0" y="0"/>
          <a:chExt cx="0" cy="0"/>
        </a:xfrm>
      </p:grpSpPr>
      <p:sp>
        <p:nvSpPr>
          <p:cNvPr id="2818" name="Google Shape;2818;p198"/>
          <p:cNvSpPr txBox="1"/>
          <p:nvPr>
            <p:ph idx="1" type="body"/>
          </p:nvPr>
        </p:nvSpPr>
        <p:spPr>
          <a:xfrm>
            <a:off x="431800" y="196385"/>
            <a:ext cx="8712300" cy="545100"/>
          </a:xfrm>
          <a:prstGeom prst="rect">
            <a:avLst/>
          </a:prstGeom>
          <a:noFill/>
          <a:ln>
            <a:noFill/>
          </a:ln>
        </p:spPr>
        <p:txBody>
          <a:bodyPr anchorCtr="0" anchor="t" bIns="0" lIns="0" spcFirstLastPara="1" rIns="0" wrap="square" tIns="0">
            <a:noAutofit/>
          </a:bodyPr>
          <a:lstStyle/>
          <a:p>
            <a:pPr indent="0" lvl="0" marL="0" rtl="0" algn="l">
              <a:lnSpc>
                <a:spcPct val="126923"/>
              </a:lnSpc>
              <a:spcBef>
                <a:spcPts val="0"/>
              </a:spcBef>
              <a:spcAft>
                <a:spcPts val="0"/>
              </a:spcAft>
              <a:buClr>
                <a:schemeClr val="lt1"/>
              </a:buClr>
              <a:buSzPts val="2600"/>
              <a:buNone/>
            </a:pPr>
            <a:r>
              <a:rPr lang="en" sz="2300">
                <a:solidFill>
                  <a:srgbClr val="FC8D05"/>
                </a:solidFill>
                <a:latin typeface="Ubuntu"/>
                <a:ea typeface="Ubuntu"/>
                <a:cs typeface="Ubuntu"/>
                <a:sym typeface="Ubuntu"/>
              </a:rPr>
              <a:t>The Turing Way Community Handbook</a:t>
            </a:r>
            <a:endParaRPr sz="2300">
              <a:solidFill>
                <a:srgbClr val="FC8D05"/>
              </a:solidFill>
              <a:latin typeface="Ubuntu"/>
              <a:ea typeface="Ubuntu"/>
              <a:cs typeface="Ubuntu"/>
              <a:sym typeface="Ubuntu"/>
            </a:endParaRPr>
          </a:p>
        </p:txBody>
      </p:sp>
      <p:sp>
        <p:nvSpPr>
          <p:cNvPr id="2819" name="Google Shape;2819;p198"/>
          <p:cNvSpPr txBox="1"/>
          <p:nvPr>
            <p:ph idx="2" type="body"/>
          </p:nvPr>
        </p:nvSpPr>
        <p:spPr>
          <a:xfrm>
            <a:off x="100" y="4279700"/>
            <a:ext cx="9144000" cy="863700"/>
          </a:xfrm>
          <a:prstGeom prst="rect">
            <a:avLst/>
          </a:prstGeom>
          <a:noFill/>
          <a:ln>
            <a:noFill/>
          </a:ln>
        </p:spPr>
        <p:txBody>
          <a:bodyPr anchorCtr="0" anchor="b" bIns="72000" lIns="0" spcFirstLastPara="1" rIns="108000" wrap="square" tIns="0">
            <a:noAutofit/>
          </a:bodyPr>
          <a:lstStyle/>
          <a:p>
            <a:pPr indent="0" lvl="0" marL="0" rtl="0" algn="r">
              <a:lnSpc>
                <a:spcPct val="114000"/>
              </a:lnSpc>
              <a:spcBef>
                <a:spcPts val="0"/>
              </a:spcBef>
              <a:spcAft>
                <a:spcPts val="0"/>
              </a:spcAft>
              <a:buClr>
                <a:schemeClr val="lt1"/>
              </a:buClr>
              <a:buSzPts val="1100"/>
              <a:buNone/>
            </a:pPr>
            <a:r>
              <a:rPr lang="en" sz="1100">
                <a:solidFill>
                  <a:srgbClr val="90CAC4"/>
                </a:solidFill>
                <a:latin typeface="Ubuntu"/>
                <a:ea typeface="Ubuntu"/>
                <a:cs typeface="Ubuntu"/>
                <a:sym typeface="Ubuntu"/>
              </a:rPr>
              <a:t>Online book: https://the-turing-way.netlify.app/community-handbook, @malvikasharan @turingway</a:t>
            </a:r>
            <a:br>
              <a:rPr lang="en" sz="1100">
                <a:solidFill>
                  <a:srgbClr val="90CAC4"/>
                </a:solidFill>
                <a:latin typeface="Ubuntu"/>
                <a:ea typeface="Ubuntu"/>
                <a:cs typeface="Ubuntu"/>
                <a:sym typeface="Ubuntu"/>
              </a:rPr>
            </a:br>
            <a:r>
              <a:rPr lang="en" sz="1100">
                <a:solidFill>
                  <a:srgbClr val="90CAC4"/>
                </a:solidFill>
                <a:latin typeface="Ubuntu"/>
                <a:ea typeface="Ubuntu"/>
                <a:cs typeface="Ubuntu"/>
                <a:sym typeface="Ubuntu"/>
              </a:rPr>
              <a:t>CC-BY  image by </a:t>
            </a:r>
            <a:r>
              <a:rPr i="1" lang="en" sz="1100">
                <a:solidFill>
                  <a:srgbClr val="90CAC4"/>
                </a:solidFill>
                <a:latin typeface="Ubuntu"/>
                <a:ea typeface="Ubuntu"/>
                <a:cs typeface="Ubuntu"/>
                <a:sym typeface="Ubuntu"/>
              </a:rPr>
              <a:t>The Turing Way </a:t>
            </a:r>
            <a:r>
              <a:rPr lang="en" sz="1100">
                <a:solidFill>
                  <a:srgbClr val="90CAC4"/>
                </a:solidFill>
                <a:latin typeface="Ubuntu"/>
                <a:ea typeface="Ubuntu"/>
                <a:cs typeface="Ubuntu"/>
                <a:sym typeface="Ubuntu"/>
              </a:rPr>
              <a:t>and Scriberia, Zenodo: </a:t>
            </a:r>
            <a:r>
              <a:rPr lang="en" sz="1100" u="sng">
                <a:solidFill>
                  <a:srgbClr val="90CAC4"/>
                </a:solidFill>
                <a:latin typeface="Ubuntu"/>
                <a:ea typeface="Ubuntu"/>
                <a:cs typeface="Ubuntu"/>
                <a:sym typeface="Ubuntu"/>
                <a:hlinkClick r:id="rId3">
                  <a:extLst>
                    <a:ext uri="{A12FA001-AC4F-418D-AE19-62706E023703}">
                      <ahyp:hlinkClr val="tx"/>
                    </a:ext>
                  </a:extLst>
                </a:hlinkClick>
              </a:rPr>
              <a:t>https://doi.org/10.5281/zenodo.3332807</a:t>
            </a:r>
            <a:r>
              <a:rPr lang="en" sz="1100">
                <a:solidFill>
                  <a:srgbClr val="90CAC4"/>
                </a:solidFill>
                <a:latin typeface="Ubuntu"/>
                <a:ea typeface="Ubuntu"/>
                <a:cs typeface="Ubuntu"/>
                <a:sym typeface="Ubuntu"/>
              </a:rPr>
              <a:t>. Presentation DOI: 10.5281/zenodo.7692516</a:t>
            </a:r>
            <a:endParaRPr sz="1100">
              <a:solidFill>
                <a:srgbClr val="90CAC4"/>
              </a:solidFill>
              <a:latin typeface="Ubuntu"/>
              <a:ea typeface="Ubuntu"/>
              <a:cs typeface="Ubuntu"/>
              <a:sym typeface="Ubuntu"/>
            </a:endParaRPr>
          </a:p>
        </p:txBody>
      </p:sp>
      <p:pic>
        <p:nvPicPr>
          <p:cNvPr id="2820" name="Google Shape;2820;p198"/>
          <p:cNvPicPr preferRelativeResize="0"/>
          <p:nvPr/>
        </p:nvPicPr>
        <p:blipFill rotWithShape="1">
          <a:blip r:embed="rId4">
            <a:alphaModFix/>
          </a:blip>
          <a:srcRect b="0" l="0" r="0" t="0"/>
          <a:stretch/>
        </p:blipFill>
        <p:spPr>
          <a:xfrm>
            <a:off x="431799" y="809985"/>
            <a:ext cx="2332421" cy="3984552"/>
          </a:xfrm>
          <a:prstGeom prst="rect">
            <a:avLst/>
          </a:prstGeom>
          <a:noFill/>
          <a:ln>
            <a:noFill/>
          </a:ln>
        </p:spPr>
      </p:pic>
      <p:pic>
        <p:nvPicPr>
          <p:cNvPr id="2821" name="Google Shape;2821;p198"/>
          <p:cNvPicPr preferRelativeResize="0"/>
          <p:nvPr/>
        </p:nvPicPr>
        <p:blipFill rotWithShape="1">
          <a:blip r:embed="rId5">
            <a:alphaModFix/>
          </a:blip>
          <a:srcRect b="0" l="0" r="0" t="0"/>
          <a:stretch/>
        </p:blipFill>
        <p:spPr>
          <a:xfrm>
            <a:off x="2895100" y="682600"/>
            <a:ext cx="5336842" cy="3984550"/>
          </a:xfrm>
          <a:prstGeom prst="rect">
            <a:avLst/>
          </a:prstGeom>
          <a:noFill/>
          <a:ln>
            <a:noFill/>
          </a:ln>
        </p:spPr>
      </p:pic>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25" name="Shape 2825"/>
        <p:cNvGrpSpPr/>
        <p:nvPr/>
      </p:nvGrpSpPr>
      <p:grpSpPr>
        <a:xfrm>
          <a:off x="0" y="0"/>
          <a:ext cx="0" cy="0"/>
          <a:chOff x="0" y="0"/>
          <a:chExt cx="0" cy="0"/>
        </a:xfrm>
      </p:grpSpPr>
      <p:sp>
        <p:nvSpPr>
          <p:cNvPr id="2826" name="Google Shape;2826;p199"/>
          <p:cNvSpPr txBox="1"/>
          <p:nvPr>
            <p:ph type="title"/>
          </p:nvPr>
        </p:nvSpPr>
        <p:spPr>
          <a:xfrm>
            <a:off x="1711525" y="602950"/>
            <a:ext cx="5705100" cy="851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b="0" lang="en" sz="2700">
                <a:solidFill>
                  <a:schemeClr val="dk1"/>
                </a:solidFill>
              </a:rPr>
              <a:t>O</a:t>
            </a:r>
            <a:r>
              <a:rPr b="0" lang="en" sz="2700">
                <a:solidFill>
                  <a:schemeClr val="dk1"/>
                </a:solidFill>
              </a:rPr>
              <a:t>pen Science promotes access and equity in research and education</a:t>
            </a:r>
            <a:endParaRPr b="0" sz="2700">
              <a:solidFill>
                <a:schemeClr val="dk1"/>
              </a:solidFill>
            </a:endParaRPr>
          </a:p>
          <a:p>
            <a:pPr indent="0" lvl="0" marL="0" rtl="0" algn="ctr">
              <a:spcBef>
                <a:spcPts val="0"/>
              </a:spcBef>
              <a:spcAft>
                <a:spcPts val="0"/>
              </a:spcAft>
              <a:buNone/>
            </a:pPr>
            <a:r>
              <a:t/>
            </a:r>
            <a:endParaRPr b="0" sz="800"/>
          </a:p>
        </p:txBody>
      </p:sp>
      <p:pic>
        <p:nvPicPr>
          <p:cNvPr id="2827" name="Google Shape;2827;p199"/>
          <p:cNvPicPr preferRelativeResize="0"/>
          <p:nvPr/>
        </p:nvPicPr>
        <p:blipFill>
          <a:blip r:embed="rId3">
            <a:alphaModFix/>
          </a:blip>
          <a:stretch>
            <a:fillRect/>
          </a:stretch>
        </p:blipFill>
        <p:spPr>
          <a:xfrm>
            <a:off x="3118338" y="4714000"/>
            <a:ext cx="811631" cy="285900"/>
          </a:xfrm>
          <a:prstGeom prst="rect">
            <a:avLst/>
          </a:prstGeom>
          <a:noFill/>
          <a:ln>
            <a:noFill/>
          </a:ln>
        </p:spPr>
      </p:pic>
      <p:sp>
        <p:nvSpPr>
          <p:cNvPr id="2828" name="Google Shape;2828;p199"/>
          <p:cNvSpPr txBox="1"/>
          <p:nvPr/>
        </p:nvSpPr>
        <p:spPr>
          <a:xfrm>
            <a:off x="3986313" y="4637800"/>
            <a:ext cx="2797500" cy="397500"/>
          </a:xfrm>
          <a:prstGeom prst="rect">
            <a:avLst/>
          </a:prstGeom>
          <a:solidFill>
            <a:srgbClr val="FFFFFF">
              <a:alpha val="69270"/>
            </a:srgbClr>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000">
                <a:latin typeface="Raleway"/>
                <a:ea typeface="Raleway"/>
                <a:cs typeface="Raleway"/>
                <a:sym typeface="Raleway"/>
              </a:rPr>
              <a:t>This work is licensed under a</a:t>
            </a:r>
            <a:r>
              <a:rPr lang="en" sz="1000">
                <a:uFill>
                  <a:noFill/>
                </a:uFill>
                <a:latin typeface="Raleway"/>
                <a:ea typeface="Raleway"/>
                <a:cs typeface="Raleway"/>
                <a:sym typeface="Raleway"/>
                <a:hlinkClick r:id="rId4"/>
              </a:rPr>
              <a:t> </a:t>
            </a:r>
            <a:r>
              <a:rPr lang="en" sz="1000" u="sng">
                <a:solidFill>
                  <a:srgbClr val="01AFD1"/>
                </a:solidFill>
                <a:latin typeface="Raleway"/>
                <a:ea typeface="Raleway"/>
                <a:cs typeface="Raleway"/>
                <a:sym typeface="Raleway"/>
                <a:hlinkClick r:id="rId5">
                  <a:extLst>
                    <a:ext uri="{A12FA001-AC4F-418D-AE19-62706E023703}">
                      <ahyp:hlinkClr val="tx"/>
                    </a:ext>
                  </a:extLst>
                </a:hlinkClick>
              </a:rPr>
              <a:t>Creative Commons Attribution 4.0 Generic License</a:t>
            </a:r>
            <a:endParaRPr sz="1300">
              <a:latin typeface="Raleway"/>
              <a:ea typeface="Raleway"/>
              <a:cs typeface="Raleway"/>
              <a:sym typeface="Raleway"/>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96" name="Shape 2196"/>
        <p:cNvGrpSpPr/>
        <p:nvPr/>
      </p:nvGrpSpPr>
      <p:grpSpPr>
        <a:xfrm>
          <a:off x="0" y="0"/>
          <a:ext cx="0" cy="0"/>
          <a:chOff x="0" y="0"/>
          <a:chExt cx="0" cy="0"/>
        </a:xfrm>
      </p:grpSpPr>
      <p:sp>
        <p:nvSpPr>
          <p:cNvPr id="2197" name="Google Shape;2197;p155"/>
          <p:cNvSpPr txBox="1"/>
          <p:nvPr>
            <p:ph type="title"/>
          </p:nvPr>
        </p:nvSpPr>
        <p:spPr>
          <a:xfrm>
            <a:off x="267450" y="515025"/>
            <a:ext cx="4854000" cy="9975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b="0" lang="en" sz="2700"/>
              <a:t>Bioinformatics heavily rely on open source and Open Data</a:t>
            </a:r>
            <a:endParaRPr b="0" sz="2700"/>
          </a:p>
        </p:txBody>
      </p:sp>
      <p:sp>
        <p:nvSpPr>
          <p:cNvPr id="2198" name="Google Shape;2198;p155"/>
          <p:cNvSpPr txBox="1"/>
          <p:nvPr>
            <p:ph idx="1" type="body"/>
          </p:nvPr>
        </p:nvSpPr>
        <p:spPr>
          <a:xfrm>
            <a:off x="387900" y="1532675"/>
            <a:ext cx="7282200" cy="2617800"/>
          </a:xfrm>
          <a:prstGeom prst="rect">
            <a:avLst/>
          </a:prstGeom>
        </p:spPr>
        <p:txBody>
          <a:bodyPr anchorCtr="0" anchor="t" bIns="91425" lIns="91425" spcFirstLastPara="1" rIns="91425" wrap="square" tIns="91425">
            <a:noAutofit/>
          </a:bodyPr>
          <a:lstStyle/>
          <a:p>
            <a:pPr indent="-336550" lvl="0" marL="457200" rtl="0" algn="l">
              <a:lnSpc>
                <a:spcPct val="150000"/>
              </a:lnSpc>
              <a:spcBef>
                <a:spcPts val="1000"/>
              </a:spcBef>
              <a:spcAft>
                <a:spcPts val="0"/>
              </a:spcAft>
              <a:buSzPts val="1700"/>
              <a:buChar char="-"/>
            </a:pPr>
            <a:r>
              <a:rPr lang="en" sz="1700"/>
              <a:t>Sequence alignment tools: BLAST, CLUSTAL, HMMER …</a:t>
            </a:r>
            <a:endParaRPr sz="1700"/>
          </a:p>
          <a:p>
            <a:pPr indent="-336550" lvl="0" marL="457200" rtl="0" algn="l">
              <a:lnSpc>
                <a:spcPct val="150000"/>
              </a:lnSpc>
              <a:spcBef>
                <a:spcPts val="0"/>
              </a:spcBef>
              <a:spcAft>
                <a:spcPts val="0"/>
              </a:spcAft>
              <a:buSzPts val="1700"/>
              <a:buChar char="-"/>
            </a:pPr>
            <a:r>
              <a:rPr lang="en" sz="1700"/>
              <a:t>Database: NCBI, UNIPROT, PDB, Genbank, Ensembl, KEGG …</a:t>
            </a:r>
            <a:endParaRPr sz="1700"/>
          </a:p>
          <a:p>
            <a:pPr indent="-336550" lvl="0" marL="457200" rtl="0" algn="l">
              <a:lnSpc>
                <a:spcPct val="150000"/>
              </a:lnSpc>
              <a:spcBef>
                <a:spcPts val="0"/>
              </a:spcBef>
              <a:spcAft>
                <a:spcPts val="0"/>
              </a:spcAft>
              <a:buSzPts val="1700"/>
              <a:buChar char="-"/>
            </a:pPr>
            <a:r>
              <a:rPr lang="en" sz="1700"/>
              <a:t>Phylogenetic analysis and pattern recognition tools and databases (PHYLIP, MEME,  ProViz)</a:t>
            </a:r>
            <a:endParaRPr sz="1700"/>
          </a:p>
          <a:p>
            <a:pPr indent="-336550" lvl="0" marL="457200" rtl="0" algn="l">
              <a:lnSpc>
                <a:spcPct val="150000"/>
              </a:lnSpc>
              <a:spcBef>
                <a:spcPts val="0"/>
              </a:spcBef>
              <a:spcAft>
                <a:spcPts val="0"/>
              </a:spcAft>
              <a:buSzPts val="1700"/>
              <a:buChar char="-"/>
            </a:pPr>
            <a:r>
              <a:rPr lang="en" sz="1700"/>
              <a:t>Sequence analysis by Python and R, Bioconductor, Biopython</a:t>
            </a:r>
            <a:endParaRPr sz="1700"/>
          </a:p>
          <a:p>
            <a:pPr indent="-336550" lvl="0" marL="457200" rtl="0" algn="l">
              <a:lnSpc>
                <a:spcPct val="150000"/>
              </a:lnSpc>
              <a:spcBef>
                <a:spcPts val="0"/>
              </a:spcBef>
              <a:spcAft>
                <a:spcPts val="0"/>
              </a:spcAft>
              <a:buSzPts val="1700"/>
              <a:buChar char="-"/>
            </a:pPr>
            <a:r>
              <a:rPr lang="en" sz="1700"/>
              <a:t>Omics data analysis tools and reproducible workflow (like Galaxy)</a:t>
            </a:r>
            <a:endParaRPr sz="1700"/>
          </a:p>
        </p:txBody>
      </p:sp>
      <p:sp>
        <p:nvSpPr>
          <p:cNvPr id="2199" name="Google Shape;2199;p155"/>
          <p:cNvSpPr txBox="1"/>
          <p:nvPr/>
        </p:nvSpPr>
        <p:spPr>
          <a:xfrm>
            <a:off x="0" y="4580875"/>
            <a:ext cx="29775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solidFill>
                  <a:schemeClr val="accent2"/>
                </a:solidFill>
              </a:rPr>
              <a:t>Image Copyright: ©SolisImages - stock.adobe.com</a:t>
            </a:r>
            <a:endParaRPr sz="1200">
              <a:solidFill>
                <a:schemeClr val="accent2"/>
              </a:solidFill>
            </a:endParaRPr>
          </a:p>
        </p:txBody>
      </p:sp>
      <p:pic>
        <p:nvPicPr>
          <p:cNvPr id="2200" name="Google Shape;2200;p155"/>
          <p:cNvPicPr preferRelativeResize="0"/>
          <p:nvPr/>
        </p:nvPicPr>
        <p:blipFill>
          <a:blip r:embed="rId3">
            <a:alphaModFix/>
          </a:blip>
          <a:stretch>
            <a:fillRect/>
          </a:stretch>
        </p:blipFill>
        <p:spPr>
          <a:xfrm>
            <a:off x="3118338" y="4714000"/>
            <a:ext cx="811631" cy="285900"/>
          </a:xfrm>
          <a:prstGeom prst="rect">
            <a:avLst/>
          </a:prstGeom>
          <a:noFill/>
          <a:ln>
            <a:noFill/>
          </a:ln>
        </p:spPr>
      </p:pic>
      <p:sp>
        <p:nvSpPr>
          <p:cNvPr id="2201" name="Google Shape;2201;p155"/>
          <p:cNvSpPr txBox="1"/>
          <p:nvPr/>
        </p:nvSpPr>
        <p:spPr>
          <a:xfrm>
            <a:off x="3986313" y="4637800"/>
            <a:ext cx="2797500" cy="397500"/>
          </a:xfrm>
          <a:prstGeom prst="rect">
            <a:avLst/>
          </a:prstGeom>
          <a:solidFill>
            <a:srgbClr val="FFFFFF">
              <a:alpha val="69270"/>
            </a:srgbClr>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000">
                <a:latin typeface="Raleway"/>
                <a:ea typeface="Raleway"/>
                <a:cs typeface="Raleway"/>
                <a:sym typeface="Raleway"/>
              </a:rPr>
              <a:t>This work is licensed under a</a:t>
            </a:r>
            <a:r>
              <a:rPr lang="en" sz="1000">
                <a:uFill>
                  <a:noFill/>
                </a:uFill>
                <a:latin typeface="Raleway"/>
                <a:ea typeface="Raleway"/>
                <a:cs typeface="Raleway"/>
                <a:sym typeface="Raleway"/>
                <a:hlinkClick r:id="rId4"/>
              </a:rPr>
              <a:t> </a:t>
            </a:r>
            <a:r>
              <a:rPr lang="en" sz="1000" u="sng">
                <a:solidFill>
                  <a:srgbClr val="01AFD1"/>
                </a:solidFill>
                <a:latin typeface="Raleway"/>
                <a:ea typeface="Raleway"/>
                <a:cs typeface="Raleway"/>
                <a:sym typeface="Raleway"/>
                <a:hlinkClick r:id="rId5">
                  <a:extLst>
                    <a:ext uri="{A12FA001-AC4F-418D-AE19-62706E023703}">
                      <ahyp:hlinkClr val="tx"/>
                    </a:ext>
                  </a:extLst>
                </a:hlinkClick>
              </a:rPr>
              <a:t>Creative Commons Attribution 4.0 Generic License</a:t>
            </a:r>
            <a:endParaRPr sz="1300">
              <a:latin typeface="Raleway"/>
              <a:ea typeface="Raleway"/>
              <a:cs typeface="Raleway"/>
              <a:sym typeface="Raleway"/>
            </a:endParaRPr>
          </a:p>
        </p:txBody>
      </p:sp>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32" name="Shape 2832"/>
        <p:cNvGrpSpPr/>
        <p:nvPr/>
      </p:nvGrpSpPr>
      <p:grpSpPr>
        <a:xfrm>
          <a:off x="0" y="0"/>
          <a:ext cx="0" cy="0"/>
          <a:chOff x="0" y="0"/>
          <a:chExt cx="0" cy="0"/>
        </a:xfrm>
      </p:grpSpPr>
      <p:sp>
        <p:nvSpPr>
          <p:cNvPr id="2833" name="Google Shape;2833;p200"/>
          <p:cNvSpPr txBox="1"/>
          <p:nvPr/>
        </p:nvSpPr>
        <p:spPr>
          <a:xfrm>
            <a:off x="0" y="4656300"/>
            <a:ext cx="91440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solidFill>
                  <a:schemeClr val="accent2"/>
                </a:solidFill>
                <a:latin typeface="Ubuntu"/>
                <a:ea typeface="Ubuntu"/>
                <a:cs typeface="Ubuntu"/>
                <a:sym typeface="Ubuntu"/>
              </a:rPr>
              <a:t>Image Credit: A collaboration between Center for Story-based Strategy &amp; Interaction Institute for Social Change. With links to</a:t>
            </a:r>
            <a:r>
              <a:rPr lang="en" sz="1200">
                <a:solidFill>
                  <a:schemeClr val="accent2"/>
                </a:solidFill>
                <a:uFill>
                  <a:noFill/>
                </a:uFill>
                <a:latin typeface="Ubuntu"/>
                <a:ea typeface="Ubuntu"/>
                <a:cs typeface="Ubuntu"/>
                <a:sym typeface="Ubuntu"/>
                <a:hlinkClick r:id="rId3">
                  <a:extLst>
                    <a:ext uri="{A12FA001-AC4F-418D-AE19-62706E023703}">
                      <ahyp:hlinkClr val="tx"/>
                    </a:ext>
                  </a:extLst>
                </a:hlinkClick>
              </a:rPr>
              <a:t> </a:t>
            </a:r>
            <a:r>
              <a:rPr lang="en" sz="1200" u="sng">
                <a:solidFill>
                  <a:schemeClr val="accent2"/>
                </a:solidFill>
                <a:latin typeface="Ubuntu"/>
                <a:ea typeface="Ubuntu"/>
                <a:cs typeface="Ubuntu"/>
                <a:sym typeface="Ubuntu"/>
                <a:hlinkClick r:id="rId4">
                  <a:extLst>
                    <a:ext uri="{A12FA001-AC4F-418D-AE19-62706E023703}">
                      <ahyp:hlinkClr val="tx"/>
                    </a:ext>
                  </a:extLst>
                </a:hlinkClick>
              </a:rPr>
              <a:t>https://www.storybasedstrategy.org/the4thbox</a:t>
            </a:r>
            <a:r>
              <a:rPr lang="en" sz="1200">
                <a:solidFill>
                  <a:schemeClr val="accent2"/>
                </a:solidFill>
                <a:latin typeface="Ubuntu"/>
                <a:ea typeface="Ubuntu"/>
                <a:cs typeface="Ubuntu"/>
                <a:sym typeface="Ubuntu"/>
              </a:rPr>
              <a:t> and</a:t>
            </a:r>
            <a:r>
              <a:rPr lang="en" sz="1200">
                <a:solidFill>
                  <a:schemeClr val="accent2"/>
                </a:solidFill>
                <a:uFill>
                  <a:noFill/>
                </a:uFill>
                <a:latin typeface="Ubuntu"/>
                <a:ea typeface="Ubuntu"/>
                <a:cs typeface="Ubuntu"/>
                <a:sym typeface="Ubuntu"/>
                <a:hlinkClick r:id="rId5">
                  <a:extLst>
                    <a:ext uri="{A12FA001-AC4F-418D-AE19-62706E023703}">
                      <ahyp:hlinkClr val="tx"/>
                    </a:ext>
                  </a:extLst>
                </a:hlinkClick>
              </a:rPr>
              <a:t> </a:t>
            </a:r>
            <a:r>
              <a:rPr lang="en" sz="1200" u="sng">
                <a:solidFill>
                  <a:schemeClr val="accent2"/>
                </a:solidFill>
                <a:latin typeface="Ubuntu"/>
                <a:ea typeface="Ubuntu"/>
                <a:cs typeface="Ubuntu"/>
                <a:sym typeface="Ubuntu"/>
                <a:hlinkClick r:id="rId6">
                  <a:extLst>
                    <a:ext uri="{A12FA001-AC4F-418D-AE19-62706E023703}">
                      <ahyp:hlinkClr val="tx"/>
                    </a:ext>
                  </a:extLst>
                </a:hlinkClick>
              </a:rPr>
              <a:t>http://interactioninstitute.org/</a:t>
            </a:r>
            <a:endParaRPr sz="1200">
              <a:solidFill>
                <a:schemeClr val="accent2"/>
              </a:solidFill>
              <a:latin typeface="Ubuntu"/>
              <a:ea typeface="Ubuntu"/>
              <a:cs typeface="Ubuntu"/>
              <a:sym typeface="Ubuntu"/>
            </a:endParaRPr>
          </a:p>
        </p:txBody>
      </p:sp>
      <p:pic>
        <p:nvPicPr>
          <p:cNvPr id="2834" name="Google Shape;2834;p200"/>
          <p:cNvPicPr preferRelativeResize="0"/>
          <p:nvPr/>
        </p:nvPicPr>
        <p:blipFill rotWithShape="1">
          <a:blip r:embed="rId7">
            <a:alphaModFix/>
          </a:blip>
          <a:srcRect b="0" l="0" r="49763" t="0"/>
          <a:stretch/>
        </p:blipFill>
        <p:spPr>
          <a:xfrm>
            <a:off x="573475" y="1820300"/>
            <a:ext cx="4017350" cy="2639025"/>
          </a:xfrm>
          <a:prstGeom prst="rect">
            <a:avLst/>
          </a:prstGeom>
          <a:noFill/>
          <a:ln>
            <a:noFill/>
          </a:ln>
        </p:spPr>
      </p:pic>
      <p:sp>
        <p:nvSpPr>
          <p:cNvPr id="2835" name="Google Shape;2835;p200"/>
          <p:cNvSpPr txBox="1"/>
          <p:nvPr>
            <p:ph type="title"/>
          </p:nvPr>
        </p:nvSpPr>
        <p:spPr>
          <a:xfrm>
            <a:off x="1711525" y="602950"/>
            <a:ext cx="5705100" cy="851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b="0" lang="en" sz="2700">
                <a:solidFill>
                  <a:schemeClr val="dk1"/>
                </a:solidFill>
              </a:rPr>
              <a:t>Open Science promotes access and equity in research and education</a:t>
            </a:r>
            <a:endParaRPr b="0" sz="2700">
              <a:solidFill>
                <a:schemeClr val="dk1"/>
              </a:solidFill>
            </a:endParaRPr>
          </a:p>
          <a:p>
            <a:pPr indent="0" lvl="0" marL="0" rtl="0" algn="ctr">
              <a:spcBef>
                <a:spcPts val="0"/>
              </a:spcBef>
              <a:spcAft>
                <a:spcPts val="0"/>
              </a:spcAft>
              <a:buNone/>
            </a:pPr>
            <a:r>
              <a:t/>
            </a:r>
            <a:endParaRPr b="0" sz="800"/>
          </a:p>
        </p:txBody>
      </p:sp>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39" name="Shape 2839"/>
        <p:cNvGrpSpPr/>
        <p:nvPr/>
      </p:nvGrpSpPr>
      <p:grpSpPr>
        <a:xfrm>
          <a:off x="0" y="0"/>
          <a:ext cx="0" cy="0"/>
          <a:chOff x="0" y="0"/>
          <a:chExt cx="0" cy="0"/>
        </a:xfrm>
      </p:grpSpPr>
      <p:sp>
        <p:nvSpPr>
          <p:cNvPr id="2840" name="Google Shape;2840;p201"/>
          <p:cNvSpPr txBox="1"/>
          <p:nvPr/>
        </p:nvSpPr>
        <p:spPr>
          <a:xfrm>
            <a:off x="0" y="4656300"/>
            <a:ext cx="91440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solidFill>
                  <a:schemeClr val="accent2"/>
                </a:solidFill>
                <a:latin typeface="Ubuntu"/>
                <a:ea typeface="Ubuntu"/>
                <a:cs typeface="Ubuntu"/>
                <a:sym typeface="Ubuntu"/>
              </a:rPr>
              <a:t>Image Credit: A collaboration between Center for Story-based Strategy &amp; Interaction Institute for Social Change. With links to</a:t>
            </a:r>
            <a:r>
              <a:rPr lang="en" sz="1200">
                <a:solidFill>
                  <a:schemeClr val="accent2"/>
                </a:solidFill>
                <a:uFill>
                  <a:noFill/>
                </a:uFill>
                <a:latin typeface="Ubuntu"/>
                <a:ea typeface="Ubuntu"/>
                <a:cs typeface="Ubuntu"/>
                <a:sym typeface="Ubuntu"/>
                <a:hlinkClick r:id="rId3">
                  <a:extLst>
                    <a:ext uri="{A12FA001-AC4F-418D-AE19-62706E023703}">
                      <ahyp:hlinkClr val="tx"/>
                    </a:ext>
                  </a:extLst>
                </a:hlinkClick>
              </a:rPr>
              <a:t> </a:t>
            </a:r>
            <a:r>
              <a:rPr lang="en" sz="1200" u="sng">
                <a:solidFill>
                  <a:schemeClr val="accent2"/>
                </a:solidFill>
                <a:latin typeface="Ubuntu"/>
                <a:ea typeface="Ubuntu"/>
                <a:cs typeface="Ubuntu"/>
                <a:sym typeface="Ubuntu"/>
                <a:hlinkClick r:id="rId4">
                  <a:extLst>
                    <a:ext uri="{A12FA001-AC4F-418D-AE19-62706E023703}">
                      <ahyp:hlinkClr val="tx"/>
                    </a:ext>
                  </a:extLst>
                </a:hlinkClick>
              </a:rPr>
              <a:t>https://www.storybasedstrategy.org/the4thbox</a:t>
            </a:r>
            <a:r>
              <a:rPr lang="en" sz="1200">
                <a:solidFill>
                  <a:schemeClr val="accent2"/>
                </a:solidFill>
                <a:latin typeface="Ubuntu"/>
                <a:ea typeface="Ubuntu"/>
                <a:cs typeface="Ubuntu"/>
                <a:sym typeface="Ubuntu"/>
              </a:rPr>
              <a:t> and</a:t>
            </a:r>
            <a:r>
              <a:rPr lang="en" sz="1200">
                <a:solidFill>
                  <a:schemeClr val="accent2"/>
                </a:solidFill>
                <a:uFill>
                  <a:noFill/>
                </a:uFill>
                <a:latin typeface="Ubuntu"/>
                <a:ea typeface="Ubuntu"/>
                <a:cs typeface="Ubuntu"/>
                <a:sym typeface="Ubuntu"/>
                <a:hlinkClick r:id="rId5">
                  <a:extLst>
                    <a:ext uri="{A12FA001-AC4F-418D-AE19-62706E023703}">
                      <ahyp:hlinkClr val="tx"/>
                    </a:ext>
                  </a:extLst>
                </a:hlinkClick>
              </a:rPr>
              <a:t> </a:t>
            </a:r>
            <a:r>
              <a:rPr lang="en" sz="1200" u="sng">
                <a:solidFill>
                  <a:schemeClr val="accent2"/>
                </a:solidFill>
                <a:latin typeface="Ubuntu"/>
                <a:ea typeface="Ubuntu"/>
                <a:cs typeface="Ubuntu"/>
                <a:sym typeface="Ubuntu"/>
                <a:hlinkClick r:id="rId6">
                  <a:extLst>
                    <a:ext uri="{A12FA001-AC4F-418D-AE19-62706E023703}">
                      <ahyp:hlinkClr val="tx"/>
                    </a:ext>
                  </a:extLst>
                </a:hlinkClick>
              </a:rPr>
              <a:t>http://interactioninstitute.org/</a:t>
            </a:r>
            <a:endParaRPr sz="1200">
              <a:solidFill>
                <a:schemeClr val="accent2"/>
              </a:solidFill>
            </a:endParaRPr>
          </a:p>
        </p:txBody>
      </p:sp>
      <p:pic>
        <p:nvPicPr>
          <p:cNvPr id="2841" name="Google Shape;2841;p201"/>
          <p:cNvPicPr preferRelativeResize="0"/>
          <p:nvPr/>
        </p:nvPicPr>
        <p:blipFill>
          <a:blip r:embed="rId7">
            <a:alphaModFix/>
          </a:blip>
          <a:stretch>
            <a:fillRect/>
          </a:stretch>
        </p:blipFill>
        <p:spPr>
          <a:xfrm>
            <a:off x="573475" y="1820300"/>
            <a:ext cx="7997050" cy="2639025"/>
          </a:xfrm>
          <a:prstGeom prst="rect">
            <a:avLst/>
          </a:prstGeom>
          <a:noFill/>
          <a:ln>
            <a:noFill/>
          </a:ln>
        </p:spPr>
      </p:pic>
      <p:sp>
        <p:nvSpPr>
          <p:cNvPr id="2842" name="Google Shape;2842;p201"/>
          <p:cNvSpPr txBox="1"/>
          <p:nvPr>
            <p:ph type="title"/>
          </p:nvPr>
        </p:nvSpPr>
        <p:spPr>
          <a:xfrm>
            <a:off x="1711525" y="602950"/>
            <a:ext cx="5705100" cy="851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b="0" lang="en" sz="2700">
                <a:solidFill>
                  <a:schemeClr val="dk1"/>
                </a:solidFill>
              </a:rPr>
              <a:t>Open Science promotes access and equity in research and education</a:t>
            </a:r>
            <a:endParaRPr b="0" sz="2700">
              <a:solidFill>
                <a:schemeClr val="dk1"/>
              </a:solidFill>
            </a:endParaRPr>
          </a:p>
          <a:p>
            <a:pPr indent="0" lvl="0" marL="0" rtl="0" algn="ctr">
              <a:spcBef>
                <a:spcPts val="0"/>
              </a:spcBef>
              <a:spcAft>
                <a:spcPts val="0"/>
              </a:spcAft>
              <a:buNone/>
            </a:pPr>
            <a:r>
              <a:t/>
            </a:r>
            <a:endParaRPr b="0" sz="800"/>
          </a:p>
        </p:txBody>
      </p:sp>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46" name="Shape 2846"/>
        <p:cNvGrpSpPr/>
        <p:nvPr/>
      </p:nvGrpSpPr>
      <p:grpSpPr>
        <a:xfrm>
          <a:off x="0" y="0"/>
          <a:ext cx="0" cy="0"/>
          <a:chOff x="0" y="0"/>
          <a:chExt cx="0" cy="0"/>
        </a:xfrm>
      </p:grpSpPr>
      <p:sp>
        <p:nvSpPr>
          <p:cNvPr id="2847" name="Google Shape;2847;p202"/>
          <p:cNvSpPr txBox="1"/>
          <p:nvPr/>
        </p:nvSpPr>
        <p:spPr>
          <a:xfrm>
            <a:off x="0" y="4656300"/>
            <a:ext cx="91440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solidFill>
                  <a:schemeClr val="accent2"/>
                </a:solidFill>
              </a:rPr>
              <a:t>Equity versus Equality (Triple Participation). (2018, September 10). https://ces101fall2018.wordpress.com/2018/09/10/equity-versus-equality-triple-participation</a:t>
            </a:r>
            <a:endParaRPr sz="1200">
              <a:solidFill>
                <a:schemeClr val="accent2"/>
              </a:solidFill>
            </a:endParaRPr>
          </a:p>
        </p:txBody>
      </p:sp>
      <p:pic>
        <p:nvPicPr>
          <p:cNvPr id="2848" name="Google Shape;2848;p202"/>
          <p:cNvPicPr preferRelativeResize="0"/>
          <p:nvPr/>
        </p:nvPicPr>
        <p:blipFill>
          <a:blip r:embed="rId3">
            <a:alphaModFix/>
          </a:blip>
          <a:stretch>
            <a:fillRect/>
          </a:stretch>
        </p:blipFill>
        <p:spPr>
          <a:xfrm>
            <a:off x="573475" y="1820300"/>
            <a:ext cx="7997050" cy="2639025"/>
          </a:xfrm>
          <a:prstGeom prst="rect">
            <a:avLst/>
          </a:prstGeom>
          <a:noFill/>
          <a:ln>
            <a:noFill/>
          </a:ln>
        </p:spPr>
      </p:pic>
      <p:pic>
        <p:nvPicPr>
          <p:cNvPr id="2849" name="Google Shape;2849;p202"/>
          <p:cNvPicPr preferRelativeResize="0"/>
          <p:nvPr/>
        </p:nvPicPr>
        <p:blipFill rotWithShape="1">
          <a:blip r:embed="rId4">
            <a:alphaModFix/>
          </a:blip>
          <a:srcRect b="0" l="7821" r="10619" t="0"/>
          <a:stretch/>
        </p:blipFill>
        <p:spPr>
          <a:xfrm>
            <a:off x="6582675" y="1786063"/>
            <a:ext cx="2059174" cy="2707500"/>
          </a:xfrm>
          <a:prstGeom prst="rect">
            <a:avLst/>
          </a:prstGeom>
          <a:noFill/>
          <a:ln>
            <a:noFill/>
          </a:ln>
        </p:spPr>
      </p:pic>
      <p:sp>
        <p:nvSpPr>
          <p:cNvPr id="2850" name="Google Shape;2850;p202"/>
          <p:cNvSpPr txBox="1"/>
          <p:nvPr>
            <p:ph type="title"/>
          </p:nvPr>
        </p:nvSpPr>
        <p:spPr>
          <a:xfrm>
            <a:off x="1711525" y="602950"/>
            <a:ext cx="5705100" cy="851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b="0" lang="en" sz="2700">
                <a:solidFill>
                  <a:schemeClr val="dk1"/>
                </a:solidFill>
              </a:rPr>
              <a:t>Open Science promotes access and equity in research and education</a:t>
            </a:r>
            <a:endParaRPr b="0" sz="2700">
              <a:solidFill>
                <a:schemeClr val="dk1"/>
              </a:solidFill>
            </a:endParaRPr>
          </a:p>
          <a:p>
            <a:pPr indent="0" lvl="0" marL="0" rtl="0" algn="ctr">
              <a:spcBef>
                <a:spcPts val="0"/>
              </a:spcBef>
              <a:spcAft>
                <a:spcPts val="0"/>
              </a:spcAft>
              <a:buNone/>
            </a:pPr>
            <a:r>
              <a:t/>
            </a:r>
            <a:endParaRPr b="0" sz="800"/>
          </a:p>
        </p:txBody>
      </p:sp>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54" name="Shape 2854"/>
        <p:cNvGrpSpPr/>
        <p:nvPr/>
      </p:nvGrpSpPr>
      <p:grpSpPr>
        <a:xfrm>
          <a:off x="0" y="0"/>
          <a:ext cx="0" cy="0"/>
          <a:chOff x="0" y="0"/>
          <a:chExt cx="0" cy="0"/>
        </a:xfrm>
      </p:grpSpPr>
      <p:pic>
        <p:nvPicPr>
          <p:cNvPr id="2855" name="Google Shape;2855;p203"/>
          <p:cNvPicPr preferRelativeResize="0"/>
          <p:nvPr/>
        </p:nvPicPr>
        <p:blipFill>
          <a:blip r:embed="rId3">
            <a:alphaModFix/>
          </a:blip>
          <a:stretch>
            <a:fillRect/>
          </a:stretch>
        </p:blipFill>
        <p:spPr>
          <a:xfrm>
            <a:off x="36525" y="72175"/>
            <a:ext cx="4792395" cy="4475174"/>
          </a:xfrm>
          <a:prstGeom prst="rect">
            <a:avLst/>
          </a:prstGeom>
          <a:noFill/>
          <a:ln>
            <a:noFill/>
          </a:ln>
        </p:spPr>
      </p:pic>
      <p:sp>
        <p:nvSpPr>
          <p:cNvPr id="2856" name="Google Shape;2856;p203"/>
          <p:cNvSpPr txBox="1"/>
          <p:nvPr/>
        </p:nvSpPr>
        <p:spPr>
          <a:xfrm>
            <a:off x="0" y="4547350"/>
            <a:ext cx="7701900" cy="548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 sz="1100">
                <a:solidFill>
                  <a:schemeClr val="accent2"/>
                </a:solidFill>
              </a:rPr>
              <a:t>-Toward a UNESCO Recommendation on Open Science: Canadian Commission for UNESCO By Ella Chan, Dick Bourgeois-Doyle, Michael Donaldson, and Eleanor Haine-BennettOttawa, Canada, April 2020, 2021</a:t>
            </a:r>
            <a:endParaRPr sz="1100">
              <a:solidFill>
                <a:schemeClr val="accent2"/>
              </a:solidFill>
            </a:endParaRPr>
          </a:p>
        </p:txBody>
      </p:sp>
      <p:sp>
        <p:nvSpPr>
          <p:cNvPr id="2857" name="Google Shape;2857;p203"/>
          <p:cNvSpPr txBox="1"/>
          <p:nvPr/>
        </p:nvSpPr>
        <p:spPr>
          <a:xfrm>
            <a:off x="3784500" y="506950"/>
            <a:ext cx="802200" cy="507900"/>
          </a:xfrm>
          <a:prstGeom prst="rect">
            <a:avLst/>
          </a:prstGeom>
          <a:noFill/>
          <a:ln>
            <a:noFill/>
          </a:ln>
        </p:spPr>
        <p:txBody>
          <a:bodyPr anchorCtr="0" anchor="t" bIns="91425" lIns="91425" spcFirstLastPara="1" rIns="91425" wrap="square" tIns="91425">
            <a:spAutoFit/>
          </a:bodyPr>
          <a:lstStyle/>
          <a:p>
            <a:pPr indent="0" lvl="0" marL="0" rtl="0" algn="l">
              <a:lnSpc>
                <a:spcPct val="100000"/>
              </a:lnSpc>
              <a:spcBef>
                <a:spcPts val="0"/>
              </a:spcBef>
              <a:spcAft>
                <a:spcPts val="0"/>
              </a:spcAft>
              <a:buNone/>
            </a:pPr>
            <a:r>
              <a:rPr b="1" lang="en" sz="700">
                <a:solidFill>
                  <a:srgbClr val="C00000"/>
                </a:solidFill>
              </a:rPr>
              <a:t>Openness of</a:t>
            </a:r>
            <a:endParaRPr b="1" sz="700">
              <a:solidFill>
                <a:srgbClr val="C00000"/>
              </a:solidFill>
            </a:endParaRPr>
          </a:p>
          <a:p>
            <a:pPr indent="0" lvl="0" marL="0" rtl="0" algn="l">
              <a:lnSpc>
                <a:spcPct val="100000"/>
              </a:lnSpc>
              <a:spcBef>
                <a:spcPts val="0"/>
              </a:spcBef>
              <a:spcAft>
                <a:spcPts val="0"/>
              </a:spcAft>
              <a:buNone/>
            </a:pPr>
            <a:r>
              <a:rPr b="1" lang="en" sz="700">
                <a:solidFill>
                  <a:srgbClr val="C00000"/>
                </a:solidFill>
              </a:rPr>
              <a:t>diversity of</a:t>
            </a:r>
            <a:endParaRPr b="1" sz="700">
              <a:solidFill>
                <a:srgbClr val="C00000"/>
              </a:solidFill>
            </a:endParaRPr>
          </a:p>
          <a:p>
            <a:pPr indent="0" lvl="0" marL="0" rtl="0" algn="l">
              <a:lnSpc>
                <a:spcPct val="100000"/>
              </a:lnSpc>
              <a:spcBef>
                <a:spcPts val="0"/>
              </a:spcBef>
              <a:spcAft>
                <a:spcPts val="0"/>
              </a:spcAft>
              <a:buNone/>
            </a:pPr>
            <a:r>
              <a:rPr b="1" lang="en" sz="700">
                <a:solidFill>
                  <a:srgbClr val="C00000"/>
                </a:solidFill>
              </a:rPr>
              <a:t> knowledge</a:t>
            </a:r>
            <a:endParaRPr b="1" sz="700">
              <a:solidFill>
                <a:srgbClr val="C00000"/>
              </a:solidFill>
            </a:endParaRPr>
          </a:p>
        </p:txBody>
      </p:sp>
      <p:sp>
        <p:nvSpPr>
          <p:cNvPr id="2858" name="Google Shape;2858;p203"/>
          <p:cNvSpPr txBox="1"/>
          <p:nvPr>
            <p:ph idx="1" type="subTitle"/>
          </p:nvPr>
        </p:nvSpPr>
        <p:spPr>
          <a:xfrm>
            <a:off x="5100600" y="471625"/>
            <a:ext cx="3457200" cy="42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2300"/>
              <a:t>Equitable </a:t>
            </a:r>
            <a:r>
              <a:rPr lang="en" sz="2300"/>
              <a:t>Open Science</a:t>
            </a:r>
            <a:endParaRPr sz="2300"/>
          </a:p>
        </p:txBody>
      </p:sp>
      <p:sp>
        <p:nvSpPr>
          <p:cNvPr id="2859" name="Google Shape;2859;p203"/>
          <p:cNvSpPr txBox="1"/>
          <p:nvPr>
            <p:ph type="title"/>
          </p:nvPr>
        </p:nvSpPr>
        <p:spPr>
          <a:xfrm>
            <a:off x="5100600" y="1149100"/>
            <a:ext cx="40434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0" lang="en" sz="1500">
                <a:solidFill>
                  <a:schemeClr val="dk1"/>
                </a:solidFill>
              </a:rPr>
              <a:t>Combines many forms of practices to make scientific knowledge ‘open’ (by design).</a:t>
            </a:r>
            <a:endParaRPr sz="1500">
              <a:solidFill>
                <a:schemeClr val="dk1"/>
              </a:solidFill>
            </a:endParaRPr>
          </a:p>
        </p:txBody>
      </p:sp>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63" name="Shape 2863"/>
        <p:cNvGrpSpPr/>
        <p:nvPr/>
      </p:nvGrpSpPr>
      <p:grpSpPr>
        <a:xfrm>
          <a:off x="0" y="0"/>
          <a:ext cx="0" cy="0"/>
          <a:chOff x="0" y="0"/>
          <a:chExt cx="0" cy="0"/>
        </a:xfrm>
      </p:grpSpPr>
      <p:pic>
        <p:nvPicPr>
          <p:cNvPr id="2864" name="Google Shape;2864;p204"/>
          <p:cNvPicPr preferRelativeResize="0"/>
          <p:nvPr/>
        </p:nvPicPr>
        <p:blipFill>
          <a:blip r:embed="rId3">
            <a:alphaModFix/>
          </a:blip>
          <a:stretch>
            <a:fillRect/>
          </a:stretch>
        </p:blipFill>
        <p:spPr>
          <a:xfrm>
            <a:off x="36525" y="72175"/>
            <a:ext cx="4792395" cy="4475174"/>
          </a:xfrm>
          <a:prstGeom prst="rect">
            <a:avLst/>
          </a:prstGeom>
          <a:noFill/>
          <a:ln>
            <a:noFill/>
          </a:ln>
        </p:spPr>
      </p:pic>
      <p:sp>
        <p:nvSpPr>
          <p:cNvPr id="2865" name="Google Shape;2865;p204"/>
          <p:cNvSpPr txBox="1"/>
          <p:nvPr/>
        </p:nvSpPr>
        <p:spPr>
          <a:xfrm>
            <a:off x="0" y="4547350"/>
            <a:ext cx="7701900" cy="548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 sz="1100">
                <a:solidFill>
                  <a:schemeClr val="accent2"/>
                </a:solidFill>
              </a:rPr>
              <a:t>-Toward a UNESCO Recommendation on Open Science: Canadian Commission for UNESCO By Ella Chan, Dick Bourgeois-Doyle, Michael Donaldson, and Eleanor Haine-BennettOttawa, Canada, April 2020, 2021</a:t>
            </a:r>
            <a:endParaRPr sz="1100">
              <a:solidFill>
                <a:schemeClr val="accent2"/>
              </a:solidFill>
            </a:endParaRPr>
          </a:p>
        </p:txBody>
      </p:sp>
      <p:sp>
        <p:nvSpPr>
          <p:cNvPr id="2866" name="Google Shape;2866;p204"/>
          <p:cNvSpPr txBox="1"/>
          <p:nvPr/>
        </p:nvSpPr>
        <p:spPr>
          <a:xfrm>
            <a:off x="3784500" y="506950"/>
            <a:ext cx="802200" cy="507900"/>
          </a:xfrm>
          <a:prstGeom prst="rect">
            <a:avLst/>
          </a:prstGeom>
          <a:noFill/>
          <a:ln>
            <a:noFill/>
          </a:ln>
        </p:spPr>
        <p:txBody>
          <a:bodyPr anchorCtr="0" anchor="t" bIns="91425" lIns="91425" spcFirstLastPara="1" rIns="91425" wrap="square" tIns="91425">
            <a:spAutoFit/>
          </a:bodyPr>
          <a:lstStyle/>
          <a:p>
            <a:pPr indent="0" lvl="0" marL="0" rtl="0" algn="l">
              <a:lnSpc>
                <a:spcPct val="100000"/>
              </a:lnSpc>
              <a:spcBef>
                <a:spcPts val="0"/>
              </a:spcBef>
              <a:spcAft>
                <a:spcPts val="0"/>
              </a:spcAft>
              <a:buNone/>
            </a:pPr>
            <a:r>
              <a:rPr b="1" lang="en" sz="700">
                <a:solidFill>
                  <a:srgbClr val="C00000"/>
                </a:solidFill>
              </a:rPr>
              <a:t>Openness of</a:t>
            </a:r>
            <a:endParaRPr b="1" sz="700">
              <a:solidFill>
                <a:srgbClr val="C00000"/>
              </a:solidFill>
            </a:endParaRPr>
          </a:p>
          <a:p>
            <a:pPr indent="0" lvl="0" marL="0" rtl="0" algn="l">
              <a:lnSpc>
                <a:spcPct val="100000"/>
              </a:lnSpc>
              <a:spcBef>
                <a:spcPts val="0"/>
              </a:spcBef>
              <a:spcAft>
                <a:spcPts val="0"/>
              </a:spcAft>
              <a:buNone/>
            </a:pPr>
            <a:r>
              <a:rPr b="1" lang="en" sz="700">
                <a:solidFill>
                  <a:srgbClr val="C00000"/>
                </a:solidFill>
              </a:rPr>
              <a:t>diversity of</a:t>
            </a:r>
            <a:endParaRPr b="1" sz="700">
              <a:solidFill>
                <a:srgbClr val="C00000"/>
              </a:solidFill>
            </a:endParaRPr>
          </a:p>
          <a:p>
            <a:pPr indent="0" lvl="0" marL="0" rtl="0" algn="l">
              <a:lnSpc>
                <a:spcPct val="100000"/>
              </a:lnSpc>
              <a:spcBef>
                <a:spcPts val="0"/>
              </a:spcBef>
              <a:spcAft>
                <a:spcPts val="0"/>
              </a:spcAft>
              <a:buNone/>
            </a:pPr>
            <a:r>
              <a:rPr b="1" lang="en" sz="700">
                <a:solidFill>
                  <a:srgbClr val="C00000"/>
                </a:solidFill>
              </a:rPr>
              <a:t> knowledge</a:t>
            </a:r>
            <a:endParaRPr b="1" sz="700">
              <a:solidFill>
                <a:srgbClr val="C00000"/>
              </a:solidFill>
            </a:endParaRPr>
          </a:p>
        </p:txBody>
      </p:sp>
      <p:sp>
        <p:nvSpPr>
          <p:cNvPr id="2867" name="Google Shape;2867;p204"/>
          <p:cNvSpPr txBox="1"/>
          <p:nvPr>
            <p:ph type="title"/>
          </p:nvPr>
        </p:nvSpPr>
        <p:spPr>
          <a:xfrm>
            <a:off x="5100600" y="1149100"/>
            <a:ext cx="40434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0" lang="en" sz="1500">
                <a:solidFill>
                  <a:schemeClr val="dk1"/>
                </a:solidFill>
              </a:rPr>
              <a:t>Combines many forms of practices to make scientific knowledge ‘open’ (by design).</a:t>
            </a:r>
            <a:endParaRPr sz="1500">
              <a:solidFill>
                <a:schemeClr val="dk1"/>
              </a:solidFill>
            </a:endParaRPr>
          </a:p>
        </p:txBody>
      </p:sp>
      <p:sp>
        <p:nvSpPr>
          <p:cNvPr id="2868" name="Google Shape;2868;p204"/>
          <p:cNvSpPr txBox="1"/>
          <p:nvPr>
            <p:ph idx="1" type="subTitle"/>
          </p:nvPr>
        </p:nvSpPr>
        <p:spPr>
          <a:xfrm>
            <a:off x="5100600" y="471625"/>
            <a:ext cx="3457200" cy="42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2300"/>
              <a:t>Equitable Open Science</a:t>
            </a:r>
            <a:endParaRPr sz="2500"/>
          </a:p>
        </p:txBody>
      </p:sp>
      <p:sp>
        <p:nvSpPr>
          <p:cNvPr id="2869" name="Google Shape;2869;p204"/>
          <p:cNvSpPr txBox="1"/>
          <p:nvPr>
            <p:ph idx="3" type="subTitle"/>
          </p:nvPr>
        </p:nvSpPr>
        <p:spPr>
          <a:xfrm>
            <a:off x="5100600" y="1976575"/>
            <a:ext cx="3082500" cy="42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Accessible for everyone</a:t>
            </a:r>
            <a:endParaRPr/>
          </a:p>
        </p:txBody>
      </p:sp>
      <p:sp>
        <p:nvSpPr>
          <p:cNvPr id="2870" name="Google Shape;2870;p204"/>
          <p:cNvSpPr txBox="1"/>
          <p:nvPr>
            <p:ph idx="4" type="body"/>
          </p:nvPr>
        </p:nvSpPr>
        <p:spPr>
          <a:xfrm>
            <a:off x="5100600" y="2304400"/>
            <a:ext cx="3724500" cy="721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No price barriers, no technical barriers! </a:t>
            </a:r>
            <a:endParaRPr/>
          </a:p>
        </p:txBody>
      </p:sp>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74" name="Shape 2874"/>
        <p:cNvGrpSpPr/>
        <p:nvPr/>
      </p:nvGrpSpPr>
      <p:grpSpPr>
        <a:xfrm>
          <a:off x="0" y="0"/>
          <a:ext cx="0" cy="0"/>
          <a:chOff x="0" y="0"/>
          <a:chExt cx="0" cy="0"/>
        </a:xfrm>
      </p:grpSpPr>
      <p:pic>
        <p:nvPicPr>
          <p:cNvPr id="2875" name="Google Shape;2875;p205"/>
          <p:cNvPicPr preferRelativeResize="0"/>
          <p:nvPr/>
        </p:nvPicPr>
        <p:blipFill>
          <a:blip r:embed="rId3">
            <a:alphaModFix/>
          </a:blip>
          <a:stretch>
            <a:fillRect/>
          </a:stretch>
        </p:blipFill>
        <p:spPr>
          <a:xfrm>
            <a:off x="36525" y="72175"/>
            <a:ext cx="4792395" cy="4475174"/>
          </a:xfrm>
          <a:prstGeom prst="rect">
            <a:avLst/>
          </a:prstGeom>
          <a:noFill/>
          <a:ln>
            <a:noFill/>
          </a:ln>
        </p:spPr>
      </p:pic>
      <p:sp>
        <p:nvSpPr>
          <p:cNvPr id="2876" name="Google Shape;2876;p205"/>
          <p:cNvSpPr txBox="1"/>
          <p:nvPr/>
        </p:nvSpPr>
        <p:spPr>
          <a:xfrm>
            <a:off x="0" y="4547350"/>
            <a:ext cx="7701900" cy="548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 sz="1100">
                <a:solidFill>
                  <a:schemeClr val="accent2"/>
                </a:solidFill>
              </a:rPr>
              <a:t>-Toward a UNESCO Recommendation on Open Science: Canadian Commission for UNESCO By Ella Chan, Dick Bourgeois-Doyle, Michael Donaldson, and Eleanor Haine-BennettOttawa, Canada, April 2020, 2021</a:t>
            </a:r>
            <a:endParaRPr sz="1100">
              <a:solidFill>
                <a:schemeClr val="accent2"/>
              </a:solidFill>
            </a:endParaRPr>
          </a:p>
        </p:txBody>
      </p:sp>
      <p:sp>
        <p:nvSpPr>
          <p:cNvPr id="2877" name="Google Shape;2877;p205"/>
          <p:cNvSpPr txBox="1"/>
          <p:nvPr/>
        </p:nvSpPr>
        <p:spPr>
          <a:xfrm>
            <a:off x="3784500" y="506950"/>
            <a:ext cx="802200" cy="507900"/>
          </a:xfrm>
          <a:prstGeom prst="rect">
            <a:avLst/>
          </a:prstGeom>
          <a:noFill/>
          <a:ln>
            <a:noFill/>
          </a:ln>
        </p:spPr>
        <p:txBody>
          <a:bodyPr anchorCtr="0" anchor="t" bIns="91425" lIns="91425" spcFirstLastPara="1" rIns="91425" wrap="square" tIns="91425">
            <a:spAutoFit/>
          </a:bodyPr>
          <a:lstStyle/>
          <a:p>
            <a:pPr indent="0" lvl="0" marL="0" rtl="0" algn="l">
              <a:lnSpc>
                <a:spcPct val="100000"/>
              </a:lnSpc>
              <a:spcBef>
                <a:spcPts val="0"/>
              </a:spcBef>
              <a:spcAft>
                <a:spcPts val="0"/>
              </a:spcAft>
              <a:buNone/>
            </a:pPr>
            <a:r>
              <a:rPr b="1" lang="en" sz="700">
                <a:solidFill>
                  <a:srgbClr val="C00000"/>
                </a:solidFill>
              </a:rPr>
              <a:t>Openness of</a:t>
            </a:r>
            <a:endParaRPr b="1" sz="700">
              <a:solidFill>
                <a:srgbClr val="C00000"/>
              </a:solidFill>
            </a:endParaRPr>
          </a:p>
          <a:p>
            <a:pPr indent="0" lvl="0" marL="0" rtl="0" algn="l">
              <a:lnSpc>
                <a:spcPct val="100000"/>
              </a:lnSpc>
              <a:spcBef>
                <a:spcPts val="0"/>
              </a:spcBef>
              <a:spcAft>
                <a:spcPts val="0"/>
              </a:spcAft>
              <a:buNone/>
            </a:pPr>
            <a:r>
              <a:rPr b="1" lang="en" sz="700">
                <a:solidFill>
                  <a:srgbClr val="C00000"/>
                </a:solidFill>
              </a:rPr>
              <a:t>diversity of</a:t>
            </a:r>
            <a:endParaRPr b="1" sz="700">
              <a:solidFill>
                <a:srgbClr val="C00000"/>
              </a:solidFill>
            </a:endParaRPr>
          </a:p>
          <a:p>
            <a:pPr indent="0" lvl="0" marL="0" rtl="0" algn="l">
              <a:lnSpc>
                <a:spcPct val="100000"/>
              </a:lnSpc>
              <a:spcBef>
                <a:spcPts val="0"/>
              </a:spcBef>
              <a:spcAft>
                <a:spcPts val="0"/>
              </a:spcAft>
              <a:buNone/>
            </a:pPr>
            <a:r>
              <a:rPr b="1" lang="en" sz="700">
                <a:solidFill>
                  <a:srgbClr val="C00000"/>
                </a:solidFill>
              </a:rPr>
              <a:t> knowledge</a:t>
            </a:r>
            <a:endParaRPr b="1" sz="700">
              <a:solidFill>
                <a:srgbClr val="C00000"/>
              </a:solidFill>
            </a:endParaRPr>
          </a:p>
        </p:txBody>
      </p:sp>
      <p:sp>
        <p:nvSpPr>
          <p:cNvPr id="2878" name="Google Shape;2878;p205"/>
          <p:cNvSpPr txBox="1"/>
          <p:nvPr>
            <p:ph type="title"/>
          </p:nvPr>
        </p:nvSpPr>
        <p:spPr>
          <a:xfrm>
            <a:off x="5100600" y="1149100"/>
            <a:ext cx="40434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0" lang="en" sz="1500">
                <a:solidFill>
                  <a:schemeClr val="dk1"/>
                </a:solidFill>
              </a:rPr>
              <a:t>Combines many forms of practices to make scientific knowledge ‘open’ (by design).</a:t>
            </a:r>
            <a:endParaRPr sz="1500">
              <a:solidFill>
                <a:schemeClr val="dk1"/>
              </a:solidFill>
            </a:endParaRPr>
          </a:p>
        </p:txBody>
      </p:sp>
      <p:sp>
        <p:nvSpPr>
          <p:cNvPr id="2879" name="Google Shape;2879;p205"/>
          <p:cNvSpPr txBox="1"/>
          <p:nvPr>
            <p:ph idx="1" type="subTitle"/>
          </p:nvPr>
        </p:nvSpPr>
        <p:spPr>
          <a:xfrm>
            <a:off x="5100600" y="471625"/>
            <a:ext cx="3457200" cy="42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2300"/>
              <a:t>Equitable Open Science</a:t>
            </a:r>
            <a:endParaRPr sz="2500"/>
          </a:p>
        </p:txBody>
      </p:sp>
      <p:sp>
        <p:nvSpPr>
          <p:cNvPr id="2880" name="Google Shape;2880;p205"/>
          <p:cNvSpPr txBox="1"/>
          <p:nvPr>
            <p:ph idx="3" type="subTitle"/>
          </p:nvPr>
        </p:nvSpPr>
        <p:spPr>
          <a:xfrm>
            <a:off x="5100600" y="1976575"/>
            <a:ext cx="3082500" cy="42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Accessible for everyone</a:t>
            </a:r>
            <a:endParaRPr/>
          </a:p>
        </p:txBody>
      </p:sp>
      <p:sp>
        <p:nvSpPr>
          <p:cNvPr id="2881" name="Google Shape;2881;p205"/>
          <p:cNvSpPr txBox="1"/>
          <p:nvPr>
            <p:ph idx="4" type="body"/>
          </p:nvPr>
        </p:nvSpPr>
        <p:spPr>
          <a:xfrm>
            <a:off x="5100600" y="2304400"/>
            <a:ext cx="3724500" cy="721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No price barriers, no technical barriers! </a:t>
            </a:r>
            <a:endParaRPr/>
          </a:p>
        </p:txBody>
      </p:sp>
      <p:sp>
        <p:nvSpPr>
          <p:cNvPr id="2882" name="Google Shape;2882;p205"/>
          <p:cNvSpPr txBox="1"/>
          <p:nvPr>
            <p:ph idx="1" type="subTitle"/>
          </p:nvPr>
        </p:nvSpPr>
        <p:spPr>
          <a:xfrm>
            <a:off x="5100600" y="2873200"/>
            <a:ext cx="3457200" cy="42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Inclusive for everyone</a:t>
            </a:r>
            <a:endParaRPr/>
          </a:p>
        </p:txBody>
      </p:sp>
      <p:sp>
        <p:nvSpPr>
          <p:cNvPr id="2883" name="Google Shape;2883;p205"/>
          <p:cNvSpPr txBox="1"/>
          <p:nvPr>
            <p:ph idx="2" type="body"/>
          </p:nvPr>
        </p:nvSpPr>
        <p:spPr>
          <a:xfrm>
            <a:off x="5100600" y="3201025"/>
            <a:ext cx="3724500" cy="721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Enables everyone to participate and benefit from scientific advancements.</a:t>
            </a:r>
            <a:endParaRPr/>
          </a:p>
        </p:txBody>
      </p:sp>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87" name="Shape 2887"/>
        <p:cNvGrpSpPr/>
        <p:nvPr/>
      </p:nvGrpSpPr>
      <p:grpSpPr>
        <a:xfrm>
          <a:off x="0" y="0"/>
          <a:ext cx="0" cy="0"/>
          <a:chOff x="0" y="0"/>
          <a:chExt cx="0" cy="0"/>
        </a:xfrm>
      </p:grpSpPr>
      <p:pic>
        <p:nvPicPr>
          <p:cNvPr id="2888" name="Google Shape;2888;p206"/>
          <p:cNvPicPr preferRelativeResize="0"/>
          <p:nvPr/>
        </p:nvPicPr>
        <p:blipFill rotWithShape="1">
          <a:blip r:embed="rId3">
            <a:alphaModFix amt="74000"/>
          </a:blip>
          <a:srcRect b="35575" l="0" r="0" t="26638"/>
          <a:stretch/>
        </p:blipFill>
        <p:spPr>
          <a:xfrm>
            <a:off x="0" y="-34400"/>
            <a:ext cx="9144001" cy="5177900"/>
          </a:xfrm>
          <a:prstGeom prst="rect">
            <a:avLst/>
          </a:prstGeom>
          <a:noFill/>
          <a:ln>
            <a:noFill/>
          </a:ln>
        </p:spPr>
      </p:pic>
      <p:sp>
        <p:nvSpPr>
          <p:cNvPr id="2889" name="Google Shape;2889;p206"/>
          <p:cNvSpPr txBox="1"/>
          <p:nvPr/>
        </p:nvSpPr>
        <p:spPr>
          <a:xfrm>
            <a:off x="0" y="2571750"/>
            <a:ext cx="5285100" cy="6747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3600">
                <a:solidFill>
                  <a:srgbClr val="FFFFFF"/>
                </a:solidFill>
                <a:highlight>
                  <a:srgbClr val="434343"/>
                </a:highlight>
                <a:latin typeface="Ubuntu"/>
                <a:ea typeface="Ubuntu"/>
                <a:cs typeface="Ubuntu"/>
                <a:sym typeface="Ubuntu"/>
              </a:rPr>
              <a:t>Open by Design</a:t>
            </a:r>
            <a:endParaRPr b="1" sz="3600">
              <a:solidFill>
                <a:srgbClr val="FFFFFF"/>
              </a:solidFill>
              <a:highlight>
                <a:srgbClr val="434343"/>
              </a:highlight>
              <a:latin typeface="Ubuntu"/>
              <a:ea typeface="Ubuntu"/>
              <a:cs typeface="Ubuntu"/>
              <a:sym typeface="Ubuntu"/>
            </a:endParaRPr>
          </a:p>
        </p:txBody>
      </p:sp>
      <p:sp>
        <p:nvSpPr>
          <p:cNvPr id="2890" name="Google Shape;2890;p206"/>
          <p:cNvSpPr txBox="1"/>
          <p:nvPr/>
        </p:nvSpPr>
        <p:spPr>
          <a:xfrm>
            <a:off x="6734250" y="4857000"/>
            <a:ext cx="2419800" cy="286500"/>
          </a:xfrm>
          <a:prstGeom prst="rect">
            <a:avLst/>
          </a:prstGeom>
          <a:noFill/>
          <a:ln>
            <a:noFill/>
          </a:ln>
        </p:spPr>
        <p:txBody>
          <a:bodyPr anchorCtr="0" anchor="t" bIns="91425" lIns="91425" spcFirstLastPara="1" rIns="91425" wrap="square" tIns="91425">
            <a:noAutofit/>
          </a:bodyPr>
          <a:lstStyle/>
          <a:p>
            <a:pPr indent="0" lvl="0" marL="0" rtl="0" algn="r">
              <a:lnSpc>
                <a:spcPct val="135000"/>
              </a:lnSpc>
              <a:spcBef>
                <a:spcPts val="0"/>
              </a:spcBef>
              <a:spcAft>
                <a:spcPts val="0"/>
              </a:spcAft>
              <a:buNone/>
            </a:pPr>
            <a:r>
              <a:rPr lang="en" sz="900">
                <a:latin typeface="Raleway"/>
                <a:ea typeface="Raleway"/>
                <a:cs typeface="Raleway"/>
                <a:sym typeface="Raleway"/>
              </a:rPr>
              <a:t>Image on Unsplash by </a:t>
            </a:r>
            <a:r>
              <a:rPr lang="en" sz="900">
                <a:solidFill>
                  <a:srgbClr val="767676"/>
                </a:solidFill>
                <a:highlight>
                  <a:srgbClr val="FFFFFF"/>
                </a:highlight>
                <a:uFill>
                  <a:noFill/>
                </a:uFill>
                <a:latin typeface="Raleway"/>
                <a:ea typeface="Raleway"/>
                <a:cs typeface="Raleway"/>
                <a:sym typeface="Raleway"/>
                <a:hlinkClick r:id="rId4">
                  <a:extLst>
                    <a:ext uri="{A12FA001-AC4F-418D-AE19-62706E023703}">
                      <ahyp:hlinkClr val="tx"/>
                    </a:ext>
                  </a:extLst>
                </a:hlinkClick>
              </a:rPr>
              <a:t>@ktabori</a:t>
            </a:r>
            <a:endParaRPr sz="900">
              <a:highlight>
                <a:srgbClr val="FFFFFF"/>
              </a:highlight>
              <a:latin typeface="Raleway"/>
              <a:ea typeface="Raleway"/>
              <a:cs typeface="Raleway"/>
              <a:sym typeface="Raleway"/>
            </a:endParaRPr>
          </a:p>
        </p:txBody>
      </p:sp>
      <p:sp>
        <p:nvSpPr>
          <p:cNvPr id="2891" name="Google Shape;2891;p206"/>
          <p:cNvSpPr txBox="1"/>
          <p:nvPr/>
        </p:nvSpPr>
        <p:spPr>
          <a:xfrm>
            <a:off x="-75" y="3298175"/>
            <a:ext cx="9083400" cy="599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3000">
                <a:solidFill>
                  <a:srgbClr val="FFFFFF"/>
                </a:solidFill>
                <a:highlight>
                  <a:srgbClr val="434343"/>
                </a:highlight>
                <a:latin typeface="Ubuntu"/>
                <a:ea typeface="Ubuntu"/>
                <a:cs typeface="Ubuntu"/>
                <a:sym typeface="Ubuntu"/>
              </a:rPr>
              <a:t>Openness should not be a thoughtless default </a:t>
            </a:r>
            <a:endParaRPr sz="3000">
              <a:solidFill>
                <a:srgbClr val="FFFFFF"/>
              </a:solidFill>
              <a:highlight>
                <a:srgbClr val="434343"/>
              </a:highlight>
              <a:latin typeface="Ubuntu"/>
              <a:ea typeface="Ubuntu"/>
              <a:cs typeface="Ubuntu"/>
              <a:sym typeface="Ubuntu"/>
            </a:endParaRPr>
          </a:p>
        </p:txBody>
      </p:sp>
    </p:spTree>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95" name="Shape 2895"/>
        <p:cNvGrpSpPr/>
        <p:nvPr/>
      </p:nvGrpSpPr>
      <p:grpSpPr>
        <a:xfrm>
          <a:off x="0" y="0"/>
          <a:ext cx="0" cy="0"/>
          <a:chOff x="0" y="0"/>
          <a:chExt cx="0" cy="0"/>
        </a:xfrm>
      </p:grpSpPr>
      <p:sp>
        <p:nvSpPr>
          <p:cNvPr id="2896" name="Google Shape;2896;p207"/>
          <p:cNvSpPr/>
          <p:nvPr/>
        </p:nvSpPr>
        <p:spPr>
          <a:xfrm rot="5675174">
            <a:off x="3786241" y="873656"/>
            <a:ext cx="1571424" cy="1714102"/>
          </a:xfrm>
          <a:custGeom>
            <a:rect b="b" l="l" r="r" t="t"/>
            <a:pathLst>
              <a:path extrusionOk="0" h="60892" w="56472">
                <a:moveTo>
                  <a:pt x="28679" y="1"/>
                </a:moveTo>
                <a:cubicBezTo>
                  <a:pt x="25410" y="1"/>
                  <a:pt x="22080" y="520"/>
                  <a:pt x="19012" y="1864"/>
                </a:cubicBezTo>
                <a:cubicBezTo>
                  <a:pt x="17076" y="2603"/>
                  <a:pt x="15175" y="3483"/>
                  <a:pt x="13344" y="4504"/>
                </a:cubicBezTo>
                <a:cubicBezTo>
                  <a:pt x="9788" y="6476"/>
                  <a:pt x="6232" y="8870"/>
                  <a:pt x="4120" y="12567"/>
                </a:cubicBezTo>
                <a:cubicBezTo>
                  <a:pt x="2782" y="14961"/>
                  <a:pt x="2113" y="17707"/>
                  <a:pt x="1620" y="20453"/>
                </a:cubicBezTo>
                <a:cubicBezTo>
                  <a:pt x="1" y="29607"/>
                  <a:pt x="247" y="39676"/>
                  <a:pt x="4824" y="47527"/>
                </a:cubicBezTo>
                <a:cubicBezTo>
                  <a:pt x="8873" y="54568"/>
                  <a:pt x="16055" y="59075"/>
                  <a:pt x="23554" y="60448"/>
                </a:cubicBezTo>
                <a:cubicBezTo>
                  <a:pt x="25194" y="60743"/>
                  <a:pt x="26863" y="60892"/>
                  <a:pt x="28534" y="60892"/>
                </a:cubicBezTo>
                <a:cubicBezTo>
                  <a:pt x="35608" y="60892"/>
                  <a:pt x="42706" y="58233"/>
                  <a:pt x="47776" y="52878"/>
                </a:cubicBezTo>
                <a:cubicBezTo>
                  <a:pt x="51226" y="49252"/>
                  <a:pt x="53620" y="44499"/>
                  <a:pt x="55028" y="39500"/>
                </a:cubicBezTo>
                <a:cubicBezTo>
                  <a:pt x="56120" y="35803"/>
                  <a:pt x="56472" y="31930"/>
                  <a:pt x="56120" y="28128"/>
                </a:cubicBezTo>
                <a:cubicBezTo>
                  <a:pt x="55592" y="23692"/>
                  <a:pt x="53867" y="19502"/>
                  <a:pt x="51895" y="15594"/>
                </a:cubicBezTo>
                <a:cubicBezTo>
                  <a:pt x="48621" y="9187"/>
                  <a:pt x="44044" y="2814"/>
                  <a:pt x="37460" y="1124"/>
                </a:cubicBezTo>
                <a:cubicBezTo>
                  <a:pt x="34766" y="459"/>
                  <a:pt x="31749" y="1"/>
                  <a:pt x="28679"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97" name="Google Shape;2897;p207"/>
          <p:cNvSpPr txBox="1"/>
          <p:nvPr>
            <p:ph type="title"/>
          </p:nvPr>
        </p:nvSpPr>
        <p:spPr>
          <a:xfrm>
            <a:off x="-50" y="2666975"/>
            <a:ext cx="9144000" cy="6222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sz="2300">
                <a:solidFill>
                  <a:schemeClr val="dk1"/>
                </a:solidFill>
              </a:rPr>
              <a:t>Open or Not Open </a:t>
            </a:r>
            <a:endParaRPr sz="2300">
              <a:solidFill>
                <a:schemeClr val="dk1"/>
              </a:solidFill>
            </a:endParaRPr>
          </a:p>
        </p:txBody>
      </p:sp>
      <p:sp>
        <p:nvSpPr>
          <p:cNvPr id="2898" name="Google Shape;2898;p207"/>
          <p:cNvSpPr txBox="1"/>
          <p:nvPr>
            <p:ph idx="2" type="title"/>
          </p:nvPr>
        </p:nvSpPr>
        <p:spPr>
          <a:xfrm>
            <a:off x="3334925" y="1088100"/>
            <a:ext cx="2385000" cy="1289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sz="3700"/>
              <a:t>Game</a:t>
            </a:r>
            <a:endParaRPr sz="3700"/>
          </a:p>
          <a:p>
            <a:pPr indent="0" lvl="0" marL="0" rtl="0" algn="ctr">
              <a:spcBef>
                <a:spcPts val="0"/>
              </a:spcBef>
              <a:spcAft>
                <a:spcPts val="0"/>
              </a:spcAft>
              <a:buNone/>
            </a:pPr>
            <a:r>
              <a:rPr lang="en" sz="3700"/>
              <a:t>time</a:t>
            </a:r>
            <a:endParaRPr sz="3700"/>
          </a:p>
        </p:txBody>
      </p:sp>
      <p:pic>
        <p:nvPicPr>
          <p:cNvPr id="2899" name="Google Shape;2899;p207"/>
          <p:cNvPicPr preferRelativeResize="0"/>
          <p:nvPr/>
        </p:nvPicPr>
        <p:blipFill>
          <a:blip r:embed="rId3">
            <a:alphaModFix/>
          </a:blip>
          <a:stretch>
            <a:fillRect/>
          </a:stretch>
        </p:blipFill>
        <p:spPr>
          <a:xfrm>
            <a:off x="7019025" y="2377500"/>
            <a:ext cx="747537" cy="806825"/>
          </a:xfrm>
          <a:prstGeom prst="rect">
            <a:avLst/>
          </a:prstGeom>
          <a:noFill/>
          <a:ln>
            <a:noFill/>
          </a:ln>
        </p:spPr>
      </p:pic>
      <p:pic>
        <p:nvPicPr>
          <p:cNvPr id="2900" name="Google Shape;2900;p207"/>
          <p:cNvPicPr preferRelativeResize="0"/>
          <p:nvPr/>
        </p:nvPicPr>
        <p:blipFill>
          <a:blip r:embed="rId4">
            <a:alphaModFix/>
          </a:blip>
          <a:stretch>
            <a:fillRect/>
          </a:stretch>
        </p:blipFill>
        <p:spPr>
          <a:xfrm>
            <a:off x="3118338" y="4714000"/>
            <a:ext cx="811631" cy="285900"/>
          </a:xfrm>
          <a:prstGeom prst="rect">
            <a:avLst/>
          </a:prstGeom>
          <a:noFill/>
          <a:ln>
            <a:noFill/>
          </a:ln>
        </p:spPr>
      </p:pic>
      <p:sp>
        <p:nvSpPr>
          <p:cNvPr id="2901" name="Google Shape;2901;p207"/>
          <p:cNvSpPr txBox="1"/>
          <p:nvPr/>
        </p:nvSpPr>
        <p:spPr>
          <a:xfrm>
            <a:off x="3986313" y="4637800"/>
            <a:ext cx="2797500" cy="397500"/>
          </a:xfrm>
          <a:prstGeom prst="rect">
            <a:avLst/>
          </a:prstGeom>
          <a:solidFill>
            <a:srgbClr val="FFFFFF">
              <a:alpha val="69270"/>
            </a:srgbClr>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000">
                <a:latin typeface="Raleway"/>
                <a:ea typeface="Raleway"/>
                <a:cs typeface="Raleway"/>
                <a:sym typeface="Raleway"/>
              </a:rPr>
              <a:t>This work is licensed under a</a:t>
            </a:r>
            <a:r>
              <a:rPr lang="en" sz="1000">
                <a:uFill>
                  <a:noFill/>
                </a:uFill>
                <a:latin typeface="Raleway"/>
                <a:ea typeface="Raleway"/>
                <a:cs typeface="Raleway"/>
                <a:sym typeface="Raleway"/>
                <a:hlinkClick r:id="rId5"/>
              </a:rPr>
              <a:t> </a:t>
            </a:r>
            <a:r>
              <a:rPr lang="en" sz="1000" u="sng">
                <a:solidFill>
                  <a:srgbClr val="01AFD1"/>
                </a:solidFill>
                <a:latin typeface="Raleway"/>
                <a:ea typeface="Raleway"/>
                <a:cs typeface="Raleway"/>
                <a:sym typeface="Raleway"/>
                <a:hlinkClick r:id="rId6">
                  <a:extLst>
                    <a:ext uri="{A12FA001-AC4F-418D-AE19-62706E023703}">
                      <ahyp:hlinkClr val="tx"/>
                    </a:ext>
                  </a:extLst>
                </a:hlinkClick>
              </a:rPr>
              <a:t>Creative Commons Attribution 4.0 Generic License</a:t>
            </a:r>
            <a:endParaRPr sz="1300">
              <a:latin typeface="Raleway"/>
              <a:ea typeface="Raleway"/>
              <a:cs typeface="Raleway"/>
              <a:sym typeface="Raleway"/>
            </a:endParaRPr>
          </a:p>
        </p:txBody>
      </p:sp>
    </p:spTree>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05" name="Shape 2905"/>
        <p:cNvGrpSpPr/>
        <p:nvPr/>
      </p:nvGrpSpPr>
      <p:grpSpPr>
        <a:xfrm>
          <a:off x="0" y="0"/>
          <a:ext cx="0" cy="0"/>
          <a:chOff x="0" y="0"/>
          <a:chExt cx="0" cy="0"/>
        </a:xfrm>
      </p:grpSpPr>
      <p:pic>
        <p:nvPicPr>
          <p:cNvPr id="2906" name="Google Shape;2906;p208"/>
          <p:cNvPicPr preferRelativeResize="0"/>
          <p:nvPr/>
        </p:nvPicPr>
        <p:blipFill rotWithShape="1">
          <a:blip r:embed="rId3">
            <a:alphaModFix/>
          </a:blip>
          <a:srcRect b="51411" l="57729" r="0" t="0"/>
          <a:stretch/>
        </p:blipFill>
        <p:spPr>
          <a:xfrm>
            <a:off x="6400400" y="154125"/>
            <a:ext cx="2122878" cy="1470574"/>
          </a:xfrm>
          <a:prstGeom prst="rect">
            <a:avLst/>
          </a:prstGeom>
          <a:noFill/>
          <a:ln>
            <a:noFill/>
          </a:ln>
        </p:spPr>
      </p:pic>
      <p:sp>
        <p:nvSpPr>
          <p:cNvPr id="2907" name="Google Shape;2907;p208"/>
          <p:cNvSpPr txBox="1"/>
          <p:nvPr/>
        </p:nvSpPr>
        <p:spPr>
          <a:xfrm>
            <a:off x="6729181" y="1214275"/>
            <a:ext cx="1118400" cy="569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000">
                <a:solidFill>
                  <a:srgbClr val="FF9900"/>
                </a:solidFill>
                <a:latin typeface="Pacifico"/>
                <a:ea typeface="Pacifico"/>
                <a:cs typeface="Pacifico"/>
                <a:sym typeface="Pacifico"/>
              </a:rPr>
              <a:t>TARO</a:t>
            </a:r>
            <a:endParaRPr sz="2000">
              <a:solidFill>
                <a:srgbClr val="FF9900"/>
              </a:solidFill>
              <a:latin typeface="Pacifico"/>
              <a:ea typeface="Pacifico"/>
              <a:cs typeface="Pacifico"/>
              <a:sym typeface="Pacifico"/>
            </a:endParaRPr>
          </a:p>
        </p:txBody>
      </p:sp>
      <p:sp>
        <p:nvSpPr>
          <p:cNvPr id="2908" name="Google Shape;2908;p208"/>
          <p:cNvSpPr txBox="1"/>
          <p:nvPr/>
        </p:nvSpPr>
        <p:spPr>
          <a:xfrm>
            <a:off x="953925" y="1704925"/>
            <a:ext cx="7782000" cy="2409000"/>
          </a:xfrm>
          <a:prstGeom prst="rect">
            <a:avLst/>
          </a:prstGeom>
          <a:noFill/>
          <a:ln>
            <a:noFill/>
          </a:ln>
        </p:spPr>
        <p:txBody>
          <a:bodyPr anchorCtr="0" anchor="t" bIns="91425" lIns="91425" spcFirstLastPara="1" rIns="91425" wrap="square" tIns="91425">
            <a:spAutoFit/>
          </a:bodyPr>
          <a:lstStyle/>
          <a:p>
            <a:pPr indent="-336550" lvl="0" marL="457200" rtl="0" algn="l">
              <a:lnSpc>
                <a:spcPct val="150000"/>
              </a:lnSpc>
              <a:spcBef>
                <a:spcPts val="0"/>
              </a:spcBef>
              <a:spcAft>
                <a:spcPts val="0"/>
              </a:spcAft>
              <a:buSzPts val="1700"/>
              <a:buFont typeface="Ubuntu"/>
              <a:buChar char="-"/>
            </a:pPr>
            <a:r>
              <a:rPr lang="en" sz="1700">
                <a:solidFill>
                  <a:schemeClr val="dk1"/>
                </a:solidFill>
                <a:latin typeface="Ubuntu"/>
                <a:ea typeface="Ubuntu"/>
                <a:cs typeface="Ubuntu"/>
                <a:sym typeface="Ubuntu"/>
              </a:rPr>
              <a:t>TARO loves to write </a:t>
            </a:r>
            <a:r>
              <a:rPr lang="en" sz="1700">
                <a:solidFill>
                  <a:schemeClr val="lt1"/>
                </a:solidFill>
                <a:latin typeface="Ubuntu"/>
                <a:ea typeface="Ubuntu"/>
                <a:cs typeface="Ubuntu"/>
                <a:sym typeface="Ubuntu"/>
              </a:rPr>
              <a:t>Python scripts</a:t>
            </a:r>
            <a:endParaRPr sz="1700">
              <a:solidFill>
                <a:schemeClr val="lt1"/>
              </a:solidFill>
              <a:latin typeface="Ubuntu"/>
              <a:ea typeface="Ubuntu"/>
              <a:cs typeface="Ubuntu"/>
              <a:sym typeface="Ubuntu"/>
            </a:endParaRPr>
          </a:p>
          <a:p>
            <a:pPr indent="-336550" lvl="0" marL="457200" rtl="0" algn="l">
              <a:lnSpc>
                <a:spcPct val="150000"/>
              </a:lnSpc>
              <a:spcBef>
                <a:spcPts val="0"/>
              </a:spcBef>
              <a:spcAft>
                <a:spcPts val="0"/>
              </a:spcAft>
              <a:buSzPts val="1700"/>
              <a:buFont typeface="Ubuntu"/>
              <a:buChar char="-"/>
            </a:pPr>
            <a:r>
              <a:rPr lang="en" sz="1700">
                <a:solidFill>
                  <a:schemeClr val="dk1"/>
                </a:solidFill>
                <a:latin typeface="Ubuntu"/>
                <a:ea typeface="Ubuntu"/>
                <a:cs typeface="Ubuntu"/>
                <a:sym typeface="Ubuntu"/>
              </a:rPr>
              <a:t>Joined a research team as a </a:t>
            </a:r>
            <a:r>
              <a:rPr lang="en" sz="1700">
                <a:solidFill>
                  <a:schemeClr val="lt1"/>
                </a:solidFill>
                <a:latin typeface="Ubuntu"/>
                <a:ea typeface="Ubuntu"/>
                <a:cs typeface="Ubuntu"/>
                <a:sym typeface="Ubuntu"/>
              </a:rPr>
              <a:t>Computer Science intern</a:t>
            </a:r>
            <a:endParaRPr sz="1700">
              <a:solidFill>
                <a:schemeClr val="lt1"/>
              </a:solidFill>
              <a:latin typeface="Ubuntu"/>
              <a:ea typeface="Ubuntu"/>
              <a:cs typeface="Ubuntu"/>
              <a:sym typeface="Ubuntu"/>
            </a:endParaRPr>
          </a:p>
          <a:p>
            <a:pPr indent="-336550" lvl="0" marL="457200" rtl="0" algn="l">
              <a:lnSpc>
                <a:spcPct val="150000"/>
              </a:lnSpc>
              <a:spcBef>
                <a:spcPts val="0"/>
              </a:spcBef>
              <a:spcAft>
                <a:spcPts val="0"/>
              </a:spcAft>
              <a:buSzPts val="1700"/>
              <a:buFont typeface="Ubuntu"/>
              <a:buChar char="-"/>
            </a:pPr>
            <a:r>
              <a:rPr lang="en" sz="1700">
                <a:solidFill>
                  <a:schemeClr val="lt1"/>
                </a:solidFill>
                <a:latin typeface="Ubuntu"/>
                <a:ea typeface="Ubuntu"/>
                <a:cs typeface="Ubuntu"/>
                <a:sym typeface="Ubuntu"/>
              </a:rPr>
              <a:t>Helps </a:t>
            </a:r>
            <a:r>
              <a:rPr lang="en" sz="1700">
                <a:solidFill>
                  <a:schemeClr val="dk1"/>
                </a:solidFill>
                <a:latin typeface="Ubuntu"/>
                <a:ea typeface="Ubuntu"/>
                <a:cs typeface="Ubuntu"/>
                <a:sym typeface="Ubuntu"/>
              </a:rPr>
              <a:t>people in their research group with programming questions</a:t>
            </a:r>
            <a:endParaRPr sz="1700">
              <a:solidFill>
                <a:schemeClr val="dk1"/>
              </a:solidFill>
              <a:latin typeface="Ubuntu"/>
              <a:ea typeface="Ubuntu"/>
              <a:cs typeface="Ubuntu"/>
              <a:sym typeface="Ubuntu"/>
            </a:endParaRPr>
          </a:p>
          <a:p>
            <a:pPr indent="-336550" lvl="0" marL="457200" rtl="0" algn="l">
              <a:lnSpc>
                <a:spcPct val="150000"/>
              </a:lnSpc>
              <a:spcBef>
                <a:spcPts val="0"/>
              </a:spcBef>
              <a:spcAft>
                <a:spcPts val="0"/>
              </a:spcAft>
              <a:buSzPts val="1700"/>
              <a:buFont typeface="Ubuntu"/>
              <a:buChar char="-"/>
            </a:pPr>
            <a:r>
              <a:rPr lang="en" sz="1700">
                <a:solidFill>
                  <a:schemeClr val="dk1"/>
                </a:solidFill>
                <a:latin typeface="Ubuntu"/>
                <a:ea typeface="Ubuntu"/>
                <a:cs typeface="Ubuntu"/>
                <a:sym typeface="Ubuntu"/>
              </a:rPr>
              <a:t>Their supervisor suggested them to</a:t>
            </a:r>
            <a:r>
              <a:rPr lang="en" sz="1700">
                <a:latin typeface="Ubuntu"/>
                <a:ea typeface="Ubuntu"/>
                <a:cs typeface="Ubuntu"/>
                <a:sym typeface="Ubuntu"/>
              </a:rPr>
              <a:t> </a:t>
            </a:r>
            <a:r>
              <a:rPr lang="en" sz="1700">
                <a:solidFill>
                  <a:schemeClr val="lt1"/>
                </a:solidFill>
                <a:latin typeface="Ubuntu"/>
                <a:ea typeface="Ubuntu"/>
                <a:cs typeface="Ubuntu"/>
                <a:sym typeface="Ubuntu"/>
              </a:rPr>
              <a:t>share the scripts online</a:t>
            </a:r>
            <a:endParaRPr sz="1700">
              <a:solidFill>
                <a:schemeClr val="lt1"/>
              </a:solidFill>
              <a:latin typeface="Ubuntu"/>
              <a:ea typeface="Ubuntu"/>
              <a:cs typeface="Ubuntu"/>
              <a:sym typeface="Ubuntu"/>
            </a:endParaRPr>
          </a:p>
          <a:p>
            <a:pPr indent="-336550" lvl="0" marL="457200" rtl="0" algn="l">
              <a:lnSpc>
                <a:spcPct val="150000"/>
              </a:lnSpc>
              <a:spcBef>
                <a:spcPts val="0"/>
              </a:spcBef>
              <a:spcAft>
                <a:spcPts val="0"/>
              </a:spcAft>
              <a:buSzPts val="1700"/>
              <a:buFont typeface="Ubuntu"/>
              <a:buChar char="-"/>
            </a:pPr>
            <a:r>
              <a:rPr lang="en" sz="1700">
                <a:solidFill>
                  <a:schemeClr val="dk1"/>
                </a:solidFill>
                <a:latin typeface="Ubuntu"/>
                <a:ea typeface="Ubuntu"/>
                <a:cs typeface="Ubuntu"/>
                <a:sym typeface="Ubuntu"/>
              </a:rPr>
              <a:t>Taro created a</a:t>
            </a:r>
            <a:r>
              <a:rPr lang="en" sz="1700">
                <a:latin typeface="Ubuntu"/>
                <a:ea typeface="Ubuntu"/>
                <a:cs typeface="Ubuntu"/>
                <a:sym typeface="Ubuntu"/>
              </a:rPr>
              <a:t> </a:t>
            </a:r>
            <a:r>
              <a:rPr lang="en" sz="1700">
                <a:solidFill>
                  <a:schemeClr val="lt1"/>
                </a:solidFill>
                <a:latin typeface="Ubuntu"/>
                <a:ea typeface="Ubuntu"/>
                <a:cs typeface="Ubuntu"/>
                <a:sym typeface="Ubuntu"/>
              </a:rPr>
              <a:t>public GitHub repository</a:t>
            </a:r>
            <a:r>
              <a:rPr lang="en" sz="1700">
                <a:latin typeface="Ubuntu"/>
                <a:ea typeface="Ubuntu"/>
                <a:cs typeface="Ubuntu"/>
                <a:sym typeface="Ubuntu"/>
              </a:rPr>
              <a:t> </a:t>
            </a:r>
            <a:r>
              <a:rPr lang="en" sz="1700">
                <a:solidFill>
                  <a:schemeClr val="dk1"/>
                </a:solidFill>
                <a:latin typeface="Ubuntu"/>
                <a:ea typeface="Ubuntu"/>
                <a:cs typeface="Ubuntu"/>
                <a:sym typeface="Ubuntu"/>
              </a:rPr>
              <a:t>and shared the scripts</a:t>
            </a:r>
            <a:endParaRPr sz="1700">
              <a:solidFill>
                <a:schemeClr val="dk1"/>
              </a:solidFill>
              <a:latin typeface="Ubuntu"/>
              <a:ea typeface="Ubuntu"/>
              <a:cs typeface="Ubuntu"/>
              <a:sym typeface="Ubuntu"/>
            </a:endParaRPr>
          </a:p>
          <a:p>
            <a:pPr indent="-336550" lvl="0" marL="457200" rtl="0" algn="l">
              <a:lnSpc>
                <a:spcPct val="150000"/>
              </a:lnSpc>
              <a:spcBef>
                <a:spcPts val="0"/>
              </a:spcBef>
              <a:spcAft>
                <a:spcPts val="0"/>
              </a:spcAft>
              <a:buSzPts val="1700"/>
              <a:buFont typeface="Ubuntu"/>
              <a:buChar char="-"/>
            </a:pPr>
            <a:r>
              <a:rPr lang="en" sz="1700">
                <a:solidFill>
                  <a:schemeClr val="lt1"/>
                </a:solidFill>
                <a:latin typeface="Ubuntu"/>
                <a:ea typeface="Ubuntu"/>
                <a:cs typeface="Ubuntu"/>
                <a:sym typeface="Ubuntu"/>
              </a:rPr>
              <a:t>Sent out an email</a:t>
            </a:r>
            <a:r>
              <a:rPr lang="en" sz="1700">
                <a:solidFill>
                  <a:schemeClr val="dk1"/>
                </a:solidFill>
                <a:latin typeface="Ubuntu"/>
                <a:ea typeface="Ubuntu"/>
                <a:cs typeface="Ubuntu"/>
                <a:sym typeface="Ubuntu"/>
              </a:rPr>
              <a:t> to their team members to use their repository</a:t>
            </a:r>
            <a:endParaRPr sz="1700">
              <a:solidFill>
                <a:schemeClr val="dk1"/>
              </a:solidFill>
              <a:latin typeface="Ubuntu"/>
              <a:ea typeface="Ubuntu"/>
              <a:cs typeface="Ubuntu"/>
              <a:sym typeface="Ubuntu"/>
            </a:endParaRPr>
          </a:p>
        </p:txBody>
      </p:sp>
      <p:pic>
        <p:nvPicPr>
          <p:cNvPr id="2909" name="Google Shape;2909;p208"/>
          <p:cNvPicPr preferRelativeResize="0"/>
          <p:nvPr/>
        </p:nvPicPr>
        <p:blipFill>
          <a:blip r:embed="rId4">
            <a:alphaModFix/>
          </a:blip>
          <a:stretch>
            <a:fillRect/>
          </a:stretch>
        </p:blipFill>
        <p:spPr>
          <a:xfrm>
            <a:off x="3118338" y="4714000"/>
            <a:ext cx="811631" cy="285900"/>
          </a:xfrm>
          <a:prstGeom prst="rect">
            <a:avLst/>
          </a:prstGeom>
          <a:noFill/>
          <a:ln>
            <a:noFill/>
          </a:ln>
        </p:spPr>
      </p:pic>
      <p:sp>
        <p:nvSpPr>
          <p:cNvPr id="2910" name="Google Shape;2910;p208"/>
          <p:cNvSpPr txBox="1"/>
          <p:nvPr/>
        </p:nvSpPr>
        <p:spPr>
          <a:xfrm>
            <a:off x="3986313" y="4637800"/>
            <a:ext cx="2797500" cy="397500"/>
          </a:xfrm>
          <a:prstGeom prst="rect">
            <a:avLst/>
          </a:prstGeom>
          <a:solidFill>
            <a:srgbClr val="FFFFFF">
              <a:alpha val="69270"/>
            </a:srgbClr>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000">
                <a:latin typeface="Raleway"/>
                <a:ea typeface="Raleway"/>
                <a:cs typeface="Raleway"/>
                <a:sym typeface="Raleway"/>
              </a:rPr>
              <a:t>This work is licensed under a</a:t>
            </a:r>
            <a:r>
              <a:rPr lang="en" sz="1000">
                <a:uFill>
                  <a:noFill/>
                </a:uFill>
                <a:latin typeface="Raleway"/>
                <a:ea typeface="Raleway"/>
                <a:cs typeface="Raleway"/>
                <a:sym typeface="Raleway"/>
                <a:hlinkClick r:id="rId5"/>
              </a:rPr>
              <a:t> </a:t>
            </a:r>
            <a:r>
              <a:rPr lang="en" sz="1000" u="sng">
                <a:solidFill>
                  <a:srgbClr val="01AFD1"/>
                </a:solidFill>
                <a:latin typeface="Raleway"/>
                <a:ea typeface="Raleway"/>
                <a:cs typeface="Raleway"/>
                <a:sym typeface="Raleway"/>
                <a:hlinkClick r:id="rId6">
                  <a:extLst>
                    <a:ext uri="{A12FA001-AC4F-418D-AE19-62706E023703}">
                      <ahyp:hlinkClr val="tx"/>
                    </a:ext>
                  </a:extLst>
                </a:hlinkClick>
              </a:rPr>
              <a:t>Creative Commons Attribution 4.0 Generic License</a:t>
            </a:r>
            <a:endParaRPr sz="1300">
              <a:latin typeface="Raleway"/>
              <a:ea typeface="Raleway"/>
              <a:cs typeface="Raleway"/>
              <a:sym typeface="Raleway"/>
            </a:endParaRPr>
          </a:p>
        </p:txBody>
      </p:sp>
    </p:spTree>
  </p:cSld>
  <p:clrMapOvr>
    <a:masterClrMapping/>
  </p:clrMapOvr>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14" name="Shape 2914"/>
        <p:cNvGrpSpPr/>
        <p:nvPr/>
      </p:nvGrpSpPr>
      <p:grpSpPr>
        <a:xfrm>
          <a:off x="0" y="0"/>
          <a:ext cx="0" cy="0"/>
          <a:chOff x="0" y="0"/>
          <a:chExt cx="0" cy="0"/>
        </a:xfrm>
      </p:grpSpPr>
      <p:pic>
        <p:nvPicPr>
          <p:cNvPr id="2915" name="Google Shape;2915;p209"/>
          <p:cNvPicPr preferRelativeResize="0"/>
          <p:nvPr/>
        </p:nvPicPr>
        <p:blipFill rotWithShape="1">
          <a:blip r:embed="rId3">
            <a:alphaModFix/>
          </a:blip>
          <a:srcRect b="51411" l="57729" r="0" t="0"/>
          <a:stretch/>
        </p:blipFill>
        <p:spPr>
          <a:xfrm>
            <a:off x="6400400" y="154125"/>
            <a:ext cx="2122878" cy="1470574"/>
          </a:xfrm>
          <a:prstGeom prst="rect">
            <a:avLst/>
          </a:prstGeom>
          <a:noFill/>
          <a:ln>
            <a:noFill/>
          </a:ln>
        </p:spPr>
      </p:pic>
      <p:sp>
        <p:nvSpPr>
          <p:cNvPr id="2916" name="Google Shape;2916;p209"/>
          <p:cNvSpPr txBox="1"/>
          <p:nvPr/>
        </p:nvSpPr>
        <p:spPr>
          <a:xfrm>
            <a:off x="6729181" y="1214275"/>
            <a:ext cx="1118400" cy="569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000">
                <a:solidFill>
                  <a:srgbClr val="FF9900"/>
                </a:solidFill>
                <a:latin typeface="Pacifico"/>
                <a:ea typeface="Pacifico"/>
                <a:cs typeface="Pacifico"/>
                <a:sym typeface="Pacifico"/>
              </a:rPr>
              <a:t>TARO</a:t>
            </a:r>
            <a:endParaRPr sz="2000">
              <a:solidFill>
                <a:srgbClr val="FF9900"/>
              </a:solidFill>
              <a:latin typeface="Pacifico"/>
              <a:ea typeface="Pacifico"/>
              <a:cs typeface="Pacifico"/>
              <a:sym typeface="Pacifico"/>
            </a:endParaRPr>
          </a:p>
        </p:txBody>
      </p:sp>
      <p:sp>
        <p:nvSpPr>
          <p:cNvPr id="2917" name="Google Shape;2917;p209"/>
          <p:cNvSpPr txBox="1"/>
          <p:nvPr/>
        </p:nvSpPr>
        <p:spPr>
          <a:xfrm>
            <a:off x="953925" y="1704925"/>
            <a:ext cx="7782000" cy="2409000"/>
          </a:xfrm>
          <a:prstGeom prst="rect">
            <a:avLst/>
          </a:prstGeom>
          <a:noFill/>
          <a:ln>
            <a:noFill/>
          </a:ln>
        </p:spPr>
        <p:txBody>
          <a:bodyPr anchorCtr="0" anchor="t" bIns="91425" lIns="91425" spcFirstLastPara="1" rIns="91425" wrap="square" tIns="91425">
            <a:spAutoFit/>
          </a:bodyPr>
          <a:lstStyle/>
          <a:p>
            <a:pPr indent="0" lvl="0" marL="0" rtl="0" algn="l">
              <a:lnSpc>
                <a:spcPct val="150000"/>
              </a:lnSpc>
              <a:spcBef>
                <a:spcPts val="0"/>
              </a:spcBef>
              <a:spcAft>
                <a:spcPts val="0"/>
              </a:spcAft>
              <a:buNone/>
            </a:pPr>
            <a:r>
              <a:rPr lang="en" sz="1700">
                <a:solidFill>
                  <a:schemeClr val="dk1"/>
                </a:solidFill>
                <a:latin typeface="Ubuntu"/>
                <a:ea typeface="Ubuntu"/>
                <a:cs typeface="Ubuntu"/>
                <a:sym typeface="Ubuntu"/>
              </a:rPr>
              <a:t>The repository is public and </a:t>
            </a:r>
            <a:r>
              <a:rPr b="1" lang="en" sz="1700">
                <a:solidFill>
                  <a:schemeClr val="lt1"/>
                </a:solidFill>
                <a:latin typeface="Ubuntu"/>
                <a:ea typeface="Ubuntu"/>
                <a:cs typeface="Ubuntu"/>
                <a:sym typeface="Ubuntu"/>
              </a:rPr>
              <a:t>open but</a:t>
            </a:r>
            <a:r>
              <a:rPr lang="en" sz="1700">
                <a:solidFill>
                  <a:schemeClr val="lt1"/>
                </a:solidFill>
                <a:latin typeface="Ubuntu"/>
                <a:ea typeface="Ubuntu"/>
                <a:cs typeface="Ubuntu"/>
                <a:sym typeface="Ubuntu"/>
              </a:rPr>
              <a:t> </a:t>
            </a:r>
            <a:endParaRPr sz="1700">
              <a:solidFill>
                <a:schemeClr val="lt1"/>
              </a:solidFill>
              <a:latin typeface="Ubuntu"/>
              <a:ea typeface="Ubuntu"/>
              <a:cs typeface="Ubuntu"/>
              <a:sym typeface="Ubuntu"/>
            </a:endParaRPr>
          </a:p>
          <a:p>
            <a:pPr indent="-336550" lvl="0" marL="457200" rtl="0" algn="l">
              <a:lnSpc>
                <a:spcPct val="150000"/>
              </a:lnSpc>
              <a:spcBef>
                <a:spcPts val="0"/>
              </a:spcBef>
              <a:spcAft>
                <a:spcPts val="0"/>
              </a:spcAft>
              <a:buSzPts val="1700"/>
              <a:buFont typeface="Ubuntu"/>
              <a:buChar char="-"/>
            </a:pPr>
            <a:r>
              <a:rPr lang="en" sz="1700">
                <a:solidFill>
                  <a:schemeClr val="dk1"/>
                </a:solidFill>
                <a:latin typeface="Ubuntu"/>
                <a:ea typeface="Ubuntu"/>
                <a:cs typeface="Ubuntu"/>
                <a:sym typeface="Ubuntu"/>
              </a:rPr>
              <a:t>How can their team members</a:t>
            </a:r>
            <a:r>
              <a:rPr lang="en" sz="1700">
                <a:solidFill>
                  <a:schemeClr val="lt1"/>
                </a:solidFill>
                <a:latin typeface="Ubuntu"/>
                <a:ea typeface="Ubuntu"/>
                <a:cs typeface="Ubuntu"/>
                <a:sym typeface="Ubuntu"/>
              </a:rPr>
              <a:t> reuse</a:t>
            </a:r>
            <a:r>
              <a:rPr lang="en" sz="1700">
                <a:latin typeface="Ubuntu"/>
                <a:ea typeface="Ubuntu"/>
                <a:cs typeface="Ubuntu"/>
                <a:sym typeface="Ubuntu"/>
              </a:rPr>
              <a:t> </a:t>
            </a:r>
            <a:r>
              <a:rPr lang="en" sz="1700">
                <a:solidFill>
                  <a:schemeClr val="dk1"/>
                </a:solidFill>
                <a:latin typeface="Ubuntu"/>
                <a:ea typeface="Ubuntu"/>
                <a:cs typeface="Ubuntu"/>
                <a:sym typeface="Ubuntu"/>
              </a:rPr>
              <a:t>their scripts?</a:t>
            </a:r>
            <a:endParaRPr sz="1700">
              <a:solidFill>
                <a:schemeClr val="dk1"/>
              </a:solidFill>
              <a:latin typeface="Ubuntu"/>
              <a:ea typeface="Ubuntu"/>
              <a:cs typeface="Ubuntu"/>
              <a:sym typeface="Ubuntu"/>
            </a:endParaRPr>
          </a:p>
          <a:p>
            <a:pPr indent="-336550" lvl="0" marL="457200" rtl="0" algn="l">
              <a:lnSpc>
                <a:spcPct val="150000"/>
              </a:lnSpc>
              <a:spcBef>
                <a:spcPts val="0"/>
              </a:spcBef>
              <a:spcAft>
                <a:spcPts val="0"/>
              </a:spcAft>
              <a:buSzPts val="1700"/>
              <a:buFont typeface="Ubuntu"/>
              <a:buChar char="-"/>
            </a:pPr>
            <a:r>
              <a:rPr lang="en" sz="1700">
                <a:solidFill>
                  <a:schemeClr val="dk1"/>
                </a:solidFill>
                <a:latin typeface="Ubuntu"/>
                <a:ea typeface="Ubuntu"/>
                <a:cs typeface="Ubuntu"/>
                <a:sym typeface="Ubuntu"/>
              </a:rPr>
              <a:t>Can they</a:t>
            </a:r>
            <a:r>
              <a:rPr lang="en" sz="1700">
                <a:latin typeface="Ubuntu"/>
                <a:ea typeface="Ubuntu"/>
                <a:cs typeface="Ubuntu"/>
                <a:sym typeface="Ubuntu"/>
              </a:rPr>
              <a:t> </a:t>
            </a:r>
            <a:r>
              <a:rPr lang="en" sz="1700">
                <a:solidFill>
                  <a:schemeClr val="lt1"/>
                </a:solidFill>
                <a:latin typeface="Ubuntu"/>
                <a:ea typeface="Ubuntu"/>
                <a:cs typeface="Ubuntu"/>
                <a:sym typeface="Ubuntu"/>
              </a:rPr>
              <a:t>help improve</a:t>
            </a:r>
            <a:r>
              <a:rPr lang="en" sz="1700">
                <a:solidFill>
                  <a:srgbClr val="2EC65C"/>
                </a:solidFill>
                <a:latin typeface="Ubuntu"/>
                <a:ea typeface="Ubuntu"/>
                <a:cs typeface="Ubuntu"/>
                <a:sym typeface="Ubuntu"/>
              </a:rPr>
              <a:t> </a:t>
            </a:r>
            <a:r>
              <a:rPr lang="en" sz="1700">
                <a:solidFill>
                  <a:schemeClr val="dk1"/>
                </a:solidFill>
                <a:latin typeface="Ubuntu"/>
                <a:ea typeface="Ubuntu"/>
                <a:cs typeface="Ubuntu"/>
                <a:sym typeface="Ubuntu"/>
              </a:rPr>
              <a:t>the scripts?</a:t>
            </a:r>
            <a:endParaRPr sz="1700">
              <a:solidFill>
                <a:schemeClr val="dk1"/>
              </a:solidFill>
              <a:latin typeface="Ubuntu"/>
              <a:ea typeface="Ubuntu"/>
              <a:cs typeface="Ubuntu"/>
              <a:sym typeface="Ubuntu"/>
            </a:endParaRPr>
          </a:p>
          <a:p>
            <a:pPr indent="-336550" lvl="0" marL="457200" rtl="0" algn="l">
              <a:lnSpc>
                <a:spcPct val="150000"/>
              </a:lnSpc>
              <a:spcBef>
                <a:spcPts val="0"/>
              </a:spcBef>
              <a:spcAft>
                <a:spcPts val="0"/>
              </a:spcAft>
              <a:buSzPts val="1700"/>
              <a:buFont typeface="Ubuntu"/>
              <a:buChar char="-"/>
            </a:pPr>
            <a:r>
              <a:rPr lang="en" sz="1700">
                <a:solidFill>
                  <a:schemeClr val="dk1"/>
                </a:solidFill>
                <a:latin typeface="Ubuntu"/>
                <a:ea typeface="Ubuntu"/>
                <a:cs typeface="Ubuntu"/>
                <a:sym typeface="Ubuntu"/>
              </a:rPr>
              <a:t>How </a:t>
            </a:r>
            <a:r>
              <a:rPr lang="en" sz="1700">
                <a:solidFill>
                  <a:schemeClr val="lt1"/>
                </a:solidFill>
                <a:latin typeface="Ubuntu"/>
                <a:ea typeface="Ubuntu"/>
                <a:cs typeface="Ubuntu"/>
                <a:sym typeface="Ubuntu"/>
              </a:rPr>
              <a:t>can someone credit </a:t>
            </a:r>
            <a:r>
              <a:rPr lang="en" sz="1700">
                <a:solidFill>
                  <a:schemeClr val="dk1"/>
                </a:solidFill>
                <a:latin typeface="Ubuntu"/>
                <a:ea typeface="Ubuntu"/>
                <a:cs typeface="Ubuntu"/>
                <a:sym typeface="Ubuntu"/>
              </a:rPr>
              <a:t>them if they use their work?</a:t>
            </a:r>
            <a:endParaRPr sz="1700">
              <a:solidFill>
                <a:schemeClr val="dk1"/>
              </a:solidFill>
              <a:latin typeface="Ubuntu"/>
              <a:ea typeface="Ubuntu"/>
              <a:cs typeface="Ubuntu"/>
              <a:sym typeface="Ubuntu"/>
            </a:endParaRPr>
          </a:p>
          <a:p>
            <a:pPr indent="-336550" lvl="0" marL="457200" rtl="0" algn="l">
              <a:lnSpc>
                <a:spcPct val="150000"/>
              </a:lnSpc>
              <a:spcBef>
                <a:spcPts val="0"/>
              </a:spcBef>
              <a:spcAft>
                <a:spcPts val="0"/>
              </a:spcAft>
              <a:buSzPts val="1700"/>
              <a:buFont typeface="Ubuntu"/>
              <a:buChar char="-"/>
            </a:pPr>
            <a:r>
              <a:rPr lang="en" sz="1700">
                <a:solidFill>
                  <a:schemeClr val="dk1"/>
                </a:solidFill>
                <a:latin typeface="Ubuntu"/>
                <a:ea typeface="Ubuntu"/>
                <a:cs typeface="Ubuntu"/>
                <a:sym typeface="Ubuntu"/>
              </a:rPr>
              <a:t>Can they</a:t>
            </a:r>
            <a:r>
              <a:rPr lang="en" sz="1700">
                <a:solidFill>
                  <a:schemeClr val="lt1"/>
                </a:solidFill>
                <a:latin typeface="Ubuntu"/>
                <a:ea typeface="Ubuntu"/>
                <a:cs typeface="Ubuntu"/>
                <a:sym typeface="Ubuntu"/>
              </a:rPr>
              <a:t> share </a:t>
            </a:r>
            <a:r>
              <a:rPr lang="en" sz="1700">
                <a:solidFill>
                  <a:schemeClr val="dk1"/>
                </a:solidFill>
                <a:latin typeface="Ubuntu"/>
                <a:ea typeface="Ubuntu"/>
                <a:cs typeface="Ubuntu"/>
                <a:sym typeface="Ubuntu"/>
              </a:rPr>
              <a:t>them with others outside their lab?</a:t>
            </a:r>
            <a:endParaRPr sz="1700">
              <a:solidFill>
                <a:schemeClr val="dk1"/>
              </a:solidFill>
              <a:latin typeface="Ubuntu"/>
              <a:ea typeface="Ubuntu"/>
              <a:cs typeface="Ubuntu"/>
              <a:sym typeface="Ubuntu"/>
            </a:endParaRPr>
          </a:p>
          <a:p>
            <a:pPr indent="-336550" lvl="0" marL="457200" rtl="0" algn="l">
              <a:lnSpc>
                <a:spcPct val="150000"/>
              </a:lnSpc>
              <a:spcBef>
                <a:spcPts val="0"/>
              </a:spcBef>
              <a:spcAft>
                <a:spcPts val="0"/>
              </a:spcAft>
              <a:buSzPts val="1700"/>
              <a:buFont typeface="Ubuntu"/>
              <a:buChar char="-"/>
            </a:pPr>
            <a:r>
              <a:rPr lang="en" sz="1700">
                <a:solidFill>
                  <a:schemeClr val="dk1"/>
                </a:solidFill>
                <a:latin typeface="Ubuntu"/>
                <a:ea typeface="Ubuntu"/>
                <a:cs typeface="Ubuntu"/>
                <a:sym typeface="Ubuntu"/>
              </a:rPr>
              <a:t>What happens if</a:t>
            </a:r>
            <a:r>
              <a:rPr lang="en" sz="1700">
                <a:solidFill>
                  <a:schemeClr val="lt1"/>
                </a:solidFill>
                <a:latin typeface="Ubuntu"/>
                <a:ea typeface="Ubuntu"/>
                <a:cs typeface="Ubuntu"/>
                <a:sym typeface="Ubuntu"/>
              </a:rPr>
              <a:t> interactions </a:t>
            </a:r>
            <a:r>
              <a:rPr lang="en" sz="1700">
                <a:solidFill>
                  <a:schemeClr val="dk1"/>
                </a:solidFill>
                <a:latin typeface="Ubuntu"/>
                <a:ea typeface="Ubuntu"/>
                <a:cs typeface="Ubuntu"/>
                <a:sym typeface="Ubuntu"/>
              </a:rPr>
              <a:t>in their repository are unpleasant?</a:t>
            </a:r>
            <a:endParaRPr sz="1700">
              <a:solidFill>
                <a:schemeClr val="dk1"/>
              </a:solidFill>
              <a:latin typeface="Ubuntu"/>
              <a:ea typeface="Ubuntu"/>
              <a:cs typeface="Ubuntu"/>
              <a:sym typeface="Ubuntu"/>
            </a:endParaRPr>
          </a:p>
        </p:txBody>
      </p:sp>
      <p:sp>
        <p:nvSpPr>
          <p:cNvPr id="2918" name="Google Shape;2918;p209"/>
          <p:cNvSpPr txBox="1"/>
          <p:nvPr>
            <p:ph type="title"/>
          </p:nvPr>
        </p:nvSpPr>
        <p:spPr>
          <a:xfrm>
            <a:off x="1239075" y="467550"/>
            <a:ext cx="51612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Open by Default</a:t>
            </a:r>
            <a:endParaRPr/>
          </a:p>
        </p:txBody>
      </p:sp>
      <p:pic>
        <p:nvPicPr>
          <p:cNvPr id="2919" name="Google Shape;2919;p209"/>
          <p:cNvPicPr preferRelativeResize="0"/>
          <p:nvPr/>
        </p:nvPicPr>
        <p:blipFill>
          <a:blip r:embed="rId4">
            <a:alphaModFix/>
          </a:blip>
          <a:stretch>
            <a:fillRect/>
          </a:stretch>
        </p:blipFill>
        <p:spPr>
          <a:xfrm>
            <a:off x="3118338" y="4714000"/>
            <a:ext cx="811631" cy="285900"/>
          </a:xfrm>
          <a:prstGeom prst="rect">
            <a:avLst/>
          </a:prstGeom>
          <a:noFill/>
          <a:ln>
            <a:noFill/>
          </a:ln>
        </p:spPr>
      </p:pic>
      <p:sp>
        <p:nvSpPr>
          <p:cNvPr id="2920" name="Google Shape;2920;p209"/>
          <p:cNvSpPr txBox="1"/>
          <p:nvPr/>
        </p:nvSpPr>
        <p:spPr>
          <a:xfrm>
            <a:off x="3986313" y="4637800"/>
            <a:ext cx="2797500" cy="397500"/>
          </a:xfrm>
          <a:prstGeom prst="rect">
            <a:avLst/>
          </a:prstGeom>
          <a:solidFill>
            <a:srgbClr val="FFFFFF">
              <a:alpha val="69270"/>
            </a:srgbClr>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000">
                <a:latin typeface="Raleway"/>
                <a:ea typeface="Raleway"/>
                <a:cs typeface="Raleway"/>
                <a:sym typeface="Raleway"/>
              </a:rPr>
              <a:t>This work is licensed under a</a:t>
            </a:r>
            <a:r>
              <a:rPr lang="en" sz="1000">
                <a:uFill>
                  <a:noFill/>
                </a:uFill>
                <a:latin typeface="Raleway"/>
                <a:ea typeface="Raleway"/>
                <a:cs typeface="Raleway"/>
                <a:sym typeface="Raleway"/>
                <a:hlinkClick r:id="rId5"/>
              </a:rPr>
              <a:t> </a:t>
            </a:r>
            <a:r>
              <a:rPr lang="en" sz="1000" u="sng">
                <a:solidFill>
                  <a:srgbClr val="01AFD1"/>
                </a:solidFill>
                <a:latin typeface="Raleway"/>
                <a:ea typeface="Raleway"/>
                <a:cs typeface="Raleway"/>
                <a:sym typeface="Raleway"/>
                <a:hlinkClick r:id="rId6">
                  <a:extLst>
                    <a:ext uri="{A12FA001-AC4F-418D-AE19-62706E023703}">
                      <ahyp:hlinkClr val="tx"/>
                    </a:ext>
                  </a:extLst>
                </a:hlinkClick>
              </a:rPr>
              <a:t>Creative Commons Attribution 4.0 Generic License</a:t>
            </a:r>
            <a:endParaRPr sz="1300">
              <a:latin typeface="Raleway"/>
              <a:ea typeface="Raleway"/>
              <a:cs typeface="Raleway"/>
              <a:sym typeface="Raleway"/>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05" name="Shape 2205"/>
        <p:cNvGrpSpPr/>
        <p:nvPr/>
      </p:nvGrpSpPr>
      <p:grpSpPr>
        <a:xfrm>
          <a:off x="0" y="0"/>
          <a:ext cx="0" cy="0"/>
          <a:chOff x="0" y="0"/>
          <a:chExt cx="0" cy="0"/>
        </a:xfrm>
      </p:grpSpPr>
      <p:sp>
        <p:nvSpPr>
          <p:cNvPr id="2206" name="Google Shape;2206;p156"/>
          <p:cNvSpPr txBox="1"/>
          <p:nvPr>
            <p:ph type="title"/>
          </p:nvPr>
        </p:nvSpPr>
        <p:spPr>
          <a:xfrm>
            <a:off x="267450" y="515025"/>
            <a:ext cx="4854000" cy="9975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b="0" lang="en"/>
              <a:t>What open Source looked like for me</a:t>
            </a:r>
            <a:endParaRPr b="0"/>
          </a:p>
        </p:txBody>
      </p:sp>
      <p:sp>
        <p:nvSpPr>
          <p:cNvPr id="2207" name="Google Shape;2207;p156"/>
          <p:cNvSpPr txBox="1"/>
          <p:nvPr>
            <p:ph idx="1" type="body"/>
          </p:nvPr>
        </p:nvSpPr>
        <p:spPr>
          <a:xfrm>
            <a:off x="387900" y="1532675"/>
            <a:ext cx="4680300" cy="2617800"/>
          </a:xfrm>
          <a:prstGeom prst="rect">
            <a:avLst/>
          </a:prstGeom>
        </p:spPr>
        <p:txBody>
          <a:bodyPr anchorCtr="0" anchor="t" bIns="91425" lIns="91425" spcFirstLastPara="1" rIns="91425" wrap="square" tIns="91425">
            <a:noAutofit/>
          </a:bodyPr>
          <a:lstStyle/>
          <a:p>
            <a:pPr indent="0" lvl="0" marL="0" rtl="0" algn="l">
              <a:spcBef>
                <a:spcPts val="1000"/>
              </a:spcBef>
              <a:spcAft>
                <a:spcPts val="0"/>
              </a:spcAft>
              <a:buNone/>
            </a:pPr>
            <a:r>
              <a:rPr lang="en" sz="1700"/>
              <a:t>📚 </a:t>
            </a:r>
            <a:r>
              <a:rPr lang="en" sz="1700"/>
              <a:t>Big mystical </a:t>
            </a:r>
            <a:r>
              <a:rPr b="1" lang="en" sz="1700"/>
              <a:t>library books</a:t>
            </a:r>
            <a:endParaRPr b="1" sz="1700"/>
          </a:p>
          <a:p>
            <a:pPr indent="0" lvl="0" marL="0" rtl="0" algn="l">
              <a:spcBef>
                <a:spcPts val="1000"/>
              </a:spcBef>
              <a:spcAft>
                <a:spcPts val="0"/>
              </a:spcAft>
              <a:buNone/>
            </a:pPr>
            <a:r>
              <a:rPr lang="en" sz="1700"/>
              <a:t>🐞 LOTS of </a:t>
            </a:r>
            <a:r>
              <a:rPr b="1" lang="en" sz="1700">
                <a:solidFill>
                  <a:srgbClr val="C00000"/>
                </a:solidFill>
              </a:rPr>
              <a:t>error messages!?</a:t>
            </a:r>
            <a:endParaRPr b="1" sz="1700">
              <a:solidFill>
                <a:srgbClr val="C00000"/>
              </a:solidFill>
            </a:endParaRPr>
          </a:p>
          <a:p>
            <a:pPr indent="0" lvl="0" marL="0" rtl="0" algn="l">
              <a:spcBef>
                <a:spcPts val="1000"/>
              </a:spcBef>
              <a:spcAft>
                <a:spcPts val="0"/>
              </a:spcAft>
              <a:buNone/>
            </a:pPr>
            <a:r>
              <a:rPr lang="en" sz="1700"/>
              <a:t>🤓 Debugging sessions with my colleagues</a:t>
            </a:r>
            <a:endParaRPr sz="1700"/>
          </a:p>
          <a:p>
            <a:pPr indent="0" lvl="0" marL="0" rtl="0" algn="l">
              <a:spcBef>
                <a:spcPts val="1000"/>
              </a:spcBef>
              <a:spcAft>
                <a:spcPts val="0"/>
              </a:spcAft>
              <a:buNone/>
            </a:pPr>
            <a:r>
              <a:rPr lang="en" sz="1700"/>
              <a:t>😩 Late night debugging session by myself </a:t>
            </a:r>
            <a:endParaRPr sz="1700"/>
          </a:p>
          <a:p>
            <a:pPr indent="0" lvl="0" marL="0" rtl="0" algn="l">
              <a:spcBef>
                <a:spcPts val="1000"/>
              </a:spcBef>
              <a:spcAft>
                <a:spcPts val="0"/>
              </a:spcAft>
              <a:buNone/>
            </a:pPr>
            <a:r>
              <a:rPr lang="en" sz="1700"/>
              <a:t>🤩 Finally writing scripts that does the job</a:t>
            </a:r>
            <a:endParaRPr sz="1700"/>
          </a:p>
          <a:p>
            <a:pPr indent="0" lvl="0" marL="0" rtl="0" algn="l">
              <a:spcBef>
                <a:spcPts val="1000"/>
              </a:spcBef>
              <a:spcAft>
                <a:spcPts val="0"/>
              </a:spcAft>
              <a:buNone/>
            </a:pPr>
            <a:r>
              <a:rPr lang="en" sz="1700"/>
              <a:t>🔁 Repeat!</a:t>
            </a:r>
            <a:endParaRPr sz="1700"/>
          </a:p>
        </p:txBody>
      </p:sp>
      <p:pic>
        <p:nvPicPr>
          <p:cNvPr id="2208" name="Google Shape;2208;p156"/>
          <p:cNvPicPr preferRelativeResize="0"/>
          <p:nvPr/>
        </p:nvPicPr>
        <p:blipFill rotWithShape="1">
          <a:blip r:embed="rId3">
            <a:alphaModFix/>
          </a:blip>
          <a:srcRect b="367" l="0" r="0" t="367"/>
          <a:stretch/>
        </p:blipFill>
        <p:spPr>
          <a:xfrm>
            <a:off x="5068125" y="53575"/>
            <a:ext cx="4714500" cy="4679700"/>
          </a:xfrm>
          <a:prstGeom prst="ellipse">
            <a:avLst/>
          </a:prstGeom>
          <a:noFill/>
          <a:ln>
            <a:noFill/>
          </a:ln>
        </p:spPr>
      </p:pic>
      <p:grpSp>
        <p:nvGrpSpPr>
          <p:cNvPr id="2209" name="Google Shape;2209;p156"/>
          <p:cNvGrpSpPr/>
          <p:nvPr/>
        </p:nvGrpSpPr>
        <p:grpSpPr>
          <a:xfrm rot="-5816737">
            <a:off x="6882769" y="2950255"/>
            <a:ext cx="2567074" cy="2205188"/>
            <a:chOff x="-754697" y="1352100"/>
            <a:chExt cx="6171556" cy="3954075"/>
          </a:xfrm>
        </p:grpSpPr>
        <p:sp>
          <p:nvSpPr>
            <p:cNvPr id="2210" name="Google Shape;2210;p156"/>
            <p:cNvSpPr/>
            <p:nvPr/>
          </p:nvSpPr>
          <p:spPr>
            <a:xfrm rot="-5400000">
              <a:off x="58844" y="2158513"/>
              <a:ext cx="2111360" cy="3738443"/>
            </a:xfrm>
            <a:custGeom>
              <a:rect b="b" l="l" r="r" t="t"/>
              <a:pathLst>
                <a:path extrusionOk="0" h="68080" w="38310">
                  <a:moveTo>
                    <a:pt x="314" y="1"/>
                  </a:moveTo>
                  <a:cubicBezTo>
                    <a:pt x="147" y="1"/>
                    <a:pt x="1" y="191"/>
                    <a:pt x="153" y="313"/>
                  </a:cubicBezTo>
                  <a:cubicBezTo>
                    <a:pt x="3661" y="3942"/>
                    <a:pt x="6968" y="7693"/>
                    <a:pt x="10074" y="11645"/>
                  </a:cubicBezTo>
                  <a:cubicBezTo>
                    <a:pt x="13179" y="15597"/>
                    <a:pt x="16083" y="19711"/>
                    <a:pt x="18785" y="23945"/>
                  </a:cubicBezTo>
                  <a:cubicBezTo>
                    <a:pt x="21527" y="28261"/>
                    <a:pt x="24027" y="32737"/>
                    <a:pt x="26326" y="37294"/>
                  </a:cubicBezTo>
                  <a:cubicBezTo>
                    <a:pt x="28625" y="41852"/>
                    <a:pt x="30682" y="46570"/>
                    <a:pt x="32537" y="51369"/>
                  </a:cubicBezTo>
                  <a:cubicBezTo>
                    <a:pt x="34392" y="56168"/>
                    <a:pt x="36005" y="61048"/>
                    <a:pt x="37376" y="66049"/>
                  </a:cubicBezTo>
                  <a:cubicBezTo>
                    <a:pt x="37538" y="66694"/>
                    <a:pt x="37739" y="67299"/>
                    <a:pt x="37901" y="67904"/>
                  </a:cubicBezTo>
                  <a:cubicBezTo>
                    <a:pt x="37918" y="68026"/>
                    <a:pt x="38002" y="68080"/>
                    <a:pt x="38087" y="68080"/>
                  </a:cubicBezTo>
                  <a:cubicBezTo>
                    <a:pt x="38198" y="68080"/>
                    <a:pt x="38309" y="67984"/>
                    <a:pt x="38263" y="67824"/>
                  </a:cubicBezTo>
                  <a:cubicBezTo>
                    <a:pt x="36973" y="62823"/>
                    <a:pt x="35400" y="57903"/>
                    <a:pt x="33626" y="53023"/>
                  </a:cubicBezTo>
                  <a:cubicBezTo>
                    <a:pt x="31811" y="48183"/>
                    <a:pt x="29794" y="43465"/>
                    <a:pt x="27536" y="38827"/>
                  </a:cubicBezTo>
                  <a:cubicBezTo>
                    <a:pt x="25278" y="34229"/>
                    <a:pt x="22858" y="29753"/>
                    <a:pt x="20156" y="25438"/>
                  </a:cubicBezTo>
                  <a:cubicBezTo>
                    <a:pt x="17494" y="21082"/>
                    <a:pt x="14631" y="16888"/>
                    <a:pt x="11525" y="12855"/>
                  </a:cubicBezTo>
                  <a:cubicBezTo>
                    <a:pt x="8460" y="8862"/>
                    <a:pt x="5194" y="5031"/>
                    <a:pt x="1725" y="1361"/>
                  </a:cubicBezTo>
                  <a:cubicBezTo>
                    <a:pt x="1322" y="918"/>
                    <a:pt x="879" y="514"/>
                    <a:pt x="475" y="71"/>
                  </a:cubicBezTo>
                  <a:cubicBezTo>
                    <a:pt x="426" y="21"/>
                    <a:pt x="369" y="1"/>
                    <a:pt x="31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11" name="Google Shape;2211;p156"/>
            <p:cNvSpPr/>
            <p:nvPr/>
          </p:nvSpPr>
          <p:spPr>
            <a:xfrm rot="-5400000">
              <a:off x="-57623" y="2120398"/>
              <a:ext cx="2476039" cy="939443"/>
            </a:xfrm>
            <a:custGeom>
              <a:rect b="b" l="l" r="r" t="t"/>
              <a:pathLst>
                <a:path extrusionOk="0" h="17108" w="44927">
                  <a:moveTo>
                    <a:pt x="8186" y="0"/>
                  </a:moveTo>
                  <a:cubicBezTo>
                    <a:pt x="5062" y="0"/>
                    <a:pt x="1997" y="894"/>
                    <a:pt x="0" y="3391"/>
                  </a:cubicBezTo>
                  <a:lnTo>
                    <a:pt x="202" y="3431"/>
                  </a:lnTo>
                  <a:cubicBezTo>
                    <a:pt x="6735" y="8391"/>
                    <a:pt x="13752" y="12787"/>
                    <a:pt x="21415" y="15207"/>
                  </a:cubicBezTo>
                  <a:cubicBezTo>
                    <a:pt x="25260" y="16421"/>
                    <a:pt x="29289" y="17107"/>
                    <a:pt x="33291" y="17107"/>
                  </a:cubicBezTo>
                  <a:cubicBezTo>
                    <a:pt x="37263" y="17107"/>
                    <a:pt x="41210" y="16431"/>
                    <a:pt x="44927" y="14925"/>
                  </a:cubicBezTo>
                  <a:cubicBezTo>
                    <a:pt x="43193" y="13190"/>
                    <a:pt x="40934" y="12182"/>
                    <a:pt x="38756" y="11214"/>
                  </a:cubicBezTo>
                  <a:lnTo>
                    <a:pt x="23230" y="4439"/>
                  </a:lnTo>
                  <a:cubicBezTo>
                    <a:pt x="19681" y="2907"/>
                    <a:pt x="16132" y="1334"/>
                    <a:pt x="12381" y="487"/>
                  </a:cubicBezTo>
                  <a:cubicBezTo>
                    <a:pt x="11034" y="185"/>
                    <a:pt x="9604" y="0"/>
                    <a:pt x="8186"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12" name="Google Shape;2212;p156"/>
            <p:cNvSpPr/>
            <p:nvPr/>
          </p:nvSpPr>
          <p:spPr>
            <a:xfrm rot="-5400000">
              <a:off x="2604364" y="700076"/>
              <a:ext cx="1778205" cy="3846785"/>
            </a:xfrm>
            <a:custGeom>
              <a:rect b="b" l="l" r="r" t="t"/>
              <a:pathLst>
                <a:path extrusionOk="0" h="70053" w="32265">
                  <a:moveTo>
                    <a:pt x="445" y="1"/>
                  </a:moveTo>
                  <a:lnTo>
                    <a:pt x="445" y="1"/>
                  </a:lnTo>
                  <a:cubicBezTo>
                    <a:pt x="1" y="8228"/>
                    <a:pt x="2300" y="16334"/>
                    <a:pt x="5082" y="24077"/>
                  </a:cubicBezTo>
                  <a:cubicBezTo>
                    <a:pt x="9438" y="36135"/>
                    <a:pt x="15003" y="47710"/>
                    <a:pt x="21738" y="58599"/>
                  </a:cubicBezTo>
                  <a:cubicBezTo>
                    <a:pt x="24440" y="62995"/>
                    <a:pt x="27465" y="67390"/>
                    <a:pt x="31699" y="70052"/>
                  </a:cubicBezTo>
                  <a:cubicBezTo>
                    <a:pt x="32264" y="69649"/>
                    <a:pt x="32264" y="68762"/>
                    <a:pt x="32143" y="68036"/>
                  </a:cubicBezTo>
                  <a:cubicBezTo>
                    <a:pt x="31095" y="59446"/>
                    <a:pt x="30006" y="50815"/>
                    <a:pt x="28917" y="42225"/>
                  </a:cubicBezTo>
                  <a:cubicBezTo>
                    <a:pt x="28554" y="38757"/>
                    <a:pt x="27989" y="35329"/>
                    <a:pt x="27223" y="31901"/>
                  </a:cubicBezTo>
                  <a:cubicBezTo>
                    <a:pt x="24239" y="19399"/>
                    <a:pt x="11212" y="5445"/>
                    <a:pt x="445" y="1"/>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13" name="Google Shape;2213;p156"/>
            <p:cNvSpPr/>
            <p:nvPr/>
          </p:nvSpPr>
          <p:spPr>
            <a:xfrm rot="-5400000">
              <a:off x="1895155" y="2583442"/>
              <a:ext cx="853582" cy="3058352"/>
            </a:xfrm>
            <a:custGeom>
              <a:rect b="b" l="l" r="r" t="t"/>
              <a:pathLst>
                <a:path extrusionOk="0" h="55695" w="15488">
                  <a:moveTo>
                    <a:pt x="11696" y="0"/>
                  </a:moveTo>
                  <a:cubicBezTo>
                    <a:pt x="4800" y="5001"/>
                    <a:pt x="1170" y="14156"/>
                    <a:pt x="566" y="23189"/>
                  </a:cubicBezTo>
                  <a:cubicBezTo>
                    <a:pt x="1" y="32183"/>
                    <a:pt x="2098" y="41136"/>
                    <a:pt x="4518" y="49766"/>
                  </a:cubicBezTo>
                  <a:cubicBezTo>
                    <a:pt x="5163" y="51944"/>
                    <a:pt x="5849" y="54202"/>
                    <a:pt x="7421" y="55695"/>
                  </a:cubicBezTo>
                  <a:cubicBezTo>
                    <a:pt x="8873" y="46741"/>
                    <a:pt x="10769" y="37829"/>
                    <a:pt x="13148" y="29077"/>
                  </a:cubicBezTo>
                  <a:cubicBezTo>
                    <a:pt x="15487" y="20326"/>
                    <a:pt x="14237" y="8711"/>
                    <a:pt x="11696"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14" name="Google Shape;2214;p156"/>
            <p:cNvSpPr/>
            <p:nvPr/>
          </p:nvSpPr>
          <p:spPr>
            <a:xfrm rot="-5400000">
              <a:off x="-967442" y="3510662"/>
              <a:ext cx="1631495" cy="399324"/>
            </a:xfrm>
            <a:custGeom>
              <a:rect b="b" l="l" r="r" t="t"/>
              <a:pathLst>
                <a:path extrusionOk="0" h="7272" w="29603">
                  <a:moveTo>
                    <a:pt x="14143" y="0"/>
                  </a:moveTo>
                  <a:cubicBezTo>
                    <a:pt x="11170" y="0"/>
                    <a:pt x="8191" y="288"/>
                    <a:pt x="5244" y="872"/>
                  </a:cubicBezTo>
                  <a:cubicBezTo>
                    <a:pt x="3187" y="1275"/>
                    <a:pt x="888" y="2001"/>
                    <a:pt x="1" y="4058"/>
                  </a:cubicBezTo>
                  <a:cubicBezTo>
                    <a:pt x="4518" y="6518"/>
                    <a:pt x="10446" y="6962"/>
                    <a:pt x="15487" y="7244"/>
                  </a:cubicBezTo>
                  <a:cubicBezTo>
                    <a:pt x="15858" y="7262"/>
                    <a:pt x="16230" y="7271"/>
                    <a:pt x="16603" y="7271"/>
                  </a:cubicBezTo>
                  <a:cubicBezTo>
                    <a:pt x="21253" y="7271"/>
                    <a:pt x="25981" y="5858"/>
                    <a:pt x="29602" y="2647"/>
                  </a:cubicBezTo>
                  <a:cubicBezTo>
                    <a:pt x="24609" y="896"/>
                    <a:pt x="19386" y="0"/>
                    <a:pt x="14143"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15" name="Google Shape;2215;p156"/>
            <p:cNvSpPr/>
            <p:nvPr/>
          </p:nvSpPr>
          <p:spPr>
            <a:xfrm rot="-5400000">
              <a:off x="140117" y="4026774"/>
              <a:ext cx="844654" cy="1714149"/>
            </a:xfrm>
            <a:custGeom>
              <a:rect b="b" l="l" r="r" t="t"/>
              <a:pathLst>
                <a:path extrusionOk="0" h="31216" w="15326">
                  <a:moveTo>
                    <a:pt x="11696" y="0"/>
                  </a:moveTo>
                  <a:cubicBezTo>
                    <a:pt x="6897" y="2864"/>
                    <a:pt x="3428" y="7986"/>
                    <a:pt x="1735" y="13632"/>
                  </a:cubicBezTo>
                  <a:cubicBezTo>
                    <a:pt x="41" y="19237"/>
                    <a:pt x="0" y="25367"/>
                    <a:pt x="1009" y="31215"/>
                  </a:cubicBezTo>
                  <a:cubicBezTo>
                    <a:pt x="4074" y="26577"/>
                    <a:pt x="7058" y="21859"/>
                    <a:pt x="9921" y="17019"/>
                  </a:cubicBezTo>
                  <a:cubicBezTo>
                    <a:pt x="11131" y="15084"/>
                    <a:pt x="12139" y="13027"/>
                    <a:pt x="12946" y="10889"/>
                  </a:cubicBezTo>
                  <a:cubicBezTo>
                    <a:pt x="13793" y="8187"/>
                    <a:pt x="15325" y="3025"/>
                    <a:pt x="11696"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16" name="Google Shape;2216;p156"/>
            <p:cNvSpPr/>
            <p:nvPr/>
          </p:nvSpPr>
          <p:spPr>
            <a:xfrm rot="-5400000">
              <a:off x="2581706" y="1169765"/>
              <a:ext cx="1405810" cy="3070158"/>
            </a:xfrm>
            <a:custGeom>
              <a:rect b="b" l="l" r="r" t="t"/>
              <a:pathLst>
                <a:path extrusionOk="0" h="55910" w="25508">
                  <a:moveTo>
                    <a:pt x="361" y="0"/>
                  </a:moveTo>
                  <a:cubicBezTo>
                    <a:pt x="179" y="0"/>
                    <a:pt x="1" y="257"/>
                    <a:pt x="156" y="443"/>
                  </a:cubicBezTo>
                  <a:lnTo>
                    <a:pt x="277" y="564"/>
                  </a:lnTo>
                  <a:lnTo>
                    <a:pt x="640" y="1048"/>
                  </a:lnTo>
                  <a:cubicBezTo>
                    <a:pt x="1083" y="1693"/>
                    <a:pt x="1527" y="2298"/>
                    <a:pt x="1970" y="2943"/>
                  </a:cubicBezTo>
                  <a:cubicBezTo>
                    <a:pt x="3584" y="5242"/>
                    <a:pt x="5076" y="7581"/>
                    <a:pt x="6487" y="10001"/>
                  </a:cubicBezTo>
                  <a:cubicBezTo>
                    <a:pt x="8665" y="13590"/>
                    <a:pt x="10722" y="17300"/>
                    <a:pt x="12577" y="21091"/>
                  </a:cubicBezTo>
                  <a:cubicBezTo>
                    <a:pt x="14956" y="25850"/>
                    <a:pt x="17094" y="30770"/>
                    <a:pt x="18989" y="35771"/>
                  </a:cubicBezTo>
                  <a:cubicBezTo>
                    <a:pt x="21167" y="41538"/>
                    <a:pt x="22982" y="47426"/>
                    <a:pt x="24434" y="53395"/>
                  </a:cubicBezTo>
                  <a:cubicBezTo>
                    <a:pt x="24635" y="54161"/>
                    <a:pt x="24797" y="54968"/>
                    <a:pt x="24958" y="55734"/>
                  </a:cubicBezTo>
                  <a:cubicBezTo>
                    <a:pt x="24989" y="55857"/>
                    <a:pt x="25078" y="55910"/>
                    <a:pt x="25175" y="55910"/>
                  </a:cubicBezTo>
                  <a:cubicBezTo>
                    <a:pt x="25332" y="55910"/>
                    <a:pt x="25507" y="55772"/>
                    <a:pt x="25482" y="55573"/>
                  </a:cubicBezTo>
                  <a:cubicBezTo>
                    <a:pt x="24111" y="49483"/>
                    <a:pt x="22337" y="43474"/>
                    <a:pt x="20199" y="37586"/>
                  </a:cubicBezTo>
                  <a:cubicBezTo>
                    <a:pt x="18344" y="32424"/>
                    <a:pt x="16207" y="27383"/>
                    <a:pt x="13827" y="22463"/>
                  </a:cubicBezTo>
                  <a:cubicBezTo>
                    <a:pt x="11932" y="18470"/>
                    <a:pt x="9875" y="14598"/>
                    <a:pt x="7617" y="10807"/>
                  </a:cubicBezTo>
                  <a:cubicBezTo>
                    <a:pt x="6124" y="8226"/>
                    <a:pt x="4471" y="5686"/>
                    <a:pt x="2777" y="3185"/>
                  </a:cubicBezTo>
                  <a:cubicBezTo>
                    <a:pt x="2091" y="2177"/>
                    <a:pt x="1366" y="1088"/>
                    <a:pt x="599" y="161"/>
                  </a:cubicBezTo>
                  <a:lnTo>
                    <a:pt x="519" y="80"/>
                  </a:lnTo>
                  <a:cubicBezTo>
                    <a:pt x="472" y="24"/>
                    <a:pt x="416" y="0"/>
                    <a:pt x="361"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17" name="Google Shape;2217;p156"/>
            <p:cNvSpPr/>
            <p:nvPr/>
          </p:nvSpPr>
          <p:spPr>
            <a:xfrm rot="-5400000">
              <a:off x="173498" y="2212286"/>
              <a:ext cx="2072506" cy="627705"/>
            </a:xfrm>
            <a:custGeom>
              <a:rect b="b" l="l" r="r" t="t"/>
              <a:pathLst>
                <a:path extrusionOk="0" h="11431" w="37605">
                  <a:moveTo>
                    <a:pt x="939" y="1"/>
                  </a:moveTo>
                  <a:cubicBezTo>
                    <a:pt x="740" y="1"/>
                    <a:pt x="540" y="29"/>
                    <a:pt x="340" y="58"/>
                  </a:cubicBezTo>
                  <a:lnTo>
                    <a:pt x="300" y="58"/>
                  </a:lnTo>
                  <a:cubicBezTo>
                    <a:pt x="0" y="95"/>
                    <a:pt x="83" y="550"/>
                    <a:pt x="355" y="550"/>
                  </a:cubicBezTo>
                  <a:cubicBezTo>
                    <a:pt x="376" y="550"/>
                    <a:pt x="398" y="548"/>
                    <a:pt x="421" y="542"/>
                  </a:cubicBezTo>
                  <a:lnTo>
                    <a:pt x="421" y="501"/>
                  </a:lnTo>
                  <a:lnTo>
                    <a:pt x="905" y="501"/>
                  </a:lnTo>
                  <a:cubicBezTo>
                    <a:pt x="1469" y="501"/>
                    <a:pt x="2074" y="542"/>
                    <a:pt x="2639" y="622"/>
                  </a:cubicBezTo>
                  <a:cubicBezTo>
                    <a:pt x="5301" y="985"/>
                    <a:pt x="7922" y="1671"/>
                    <a:pt x="10423" y="2599"/>
                  </a:cubicBezTo>
                  <a:cubicBezTo>
                    <a:pt x="14980" y="4171"/>
                    <a:pt x="19295" y="6309"/>
                    <a:pt x="23771" y="8003"/>
                  </a:cubicBezTo>
                  <a:cubicBezTo>
                    <a:pt x="26917" y="9213"/>
                    <a:pt x="30143" y="10140"/>
                    <a:pt x="33450" y="10866"/>
                  </a:cubicBezTo>
                  <a:cubicBezTo>
                    <a:pt x="34338" y="11068"/>
                    <a:pt x="35225" y="11189"/>
                    <a:pt x="36112" y="11310"/>
                  </a:cubicBezTo>
                  <a:cubicBezTo>
                    <a:pt x="36475" y="11390"/>
                    <a:pt x="36838" y="11431"/>
                    <a:pt x="37241" y="11431"/>
                  </a:cubicBezTo>
                  <a:lnTo>
                    <a:pt x="37282" y="11431"/>
                  </a:lnTo>
                  <a:cubicBezTo>
                    <a:pt x="37604" y="11431"/>
                    <a:pt x="37604" y="10947"/>
                    <a:pt x="37282" y="10947"/>
                  </a:cubicBezTo>
                  <a:cubicBezTo>
                    <a:pt x="36273" y="10866"/>
                    <a:pt x="35265" y="10705"/>
                    <a:pt x="34257" y="10503"/>
                  </a:cubicBezTo>
                  <a:cubicBezTo>
                    <a:pt x="31192" y="9898"/>
                    <a:pt x="28127" y="9051"/>
                    <a:pt x="25183" y="8003"/>
                  </a:cubicBezTo>
                  <a:cubicBezTo>
                    <a:pt x="22884" y="7196"/>
                    <a:pt x="20626" y="6269"/>
                    <a:pt x="18408" y="5301"/>
                  </a:cubicBezTo>
                  <a:cubicBezTo>
                    <a:pt x="16149" y="4333"/>
                    <a:pt x="13971" y="3365"/>
                    <a:pt x="11713" y="2518"/>
                  </a:cubicBezTo>
                  <a:cubicBezTo>
                    <a:pt x="8971" y="1469"/>
                    <a:pt x="6107" y="663"/>
                    <a:pt x="3244" y="179"/>
                  </a:cubicBezTo>
                  <a:cubicBezTo>
                    <a:pt x="2558" y="58"/>
                    <a:pt x="1873" y="18"/>
                    <a:pt x="1187" y="18"/>
                  </a:cubicBezTo>
                  <a:cubicBezTo>
                    <a:pt x="1105" y="6"/>
                    <a:pt x="1022" y="1"/>
                    <a:pt x="939"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18" name="Google Shape;2218;p156"/>
            <p:cNvSpPr/>
            <p:nvPr/>
          </p:nvSpPr>
          <p:spPr>
            <a:xfrm rot="-5400000">
              <a:off x="1927538" y="2923913"/>
              <a:ext cx="349248" cy="2321591"/>
            </a:xfrm>
            <a:custGeom>
              <a:rect b="b" l="l" r="r" t="t"/>
              <a:pathLst>
                <a:path extrusionOk="0" h="42278" w="6337">
                  <a:moveTo>
                    <a:pt x="5975" y="0"/>
                  </a:moveTo>
                  <a:cubicBezTo>
                    <a:pt x="5906" y="0"/>
                    <a:pt x="5843" y="34"/>
                    <a:pt x="5808" y="117"/>
                  </a:cubicBezTo>
                  <a:lnTo>
                    <a:pt x="5808" y="157"/>
                  </a:lnTo>
                  <a:cubicBezTo>
                    <a:pt x="5525" y="803"/>
                    <a:pt x="5243" y="1488"/>
                    <a:pt x="5001" y="2174"/>
                  </a:cubicBezTo>
                  <a:cubicBezTo>
                    <a:pt x="4316" y="3989"/>
                    <a:pt x="3751" y="5884"/>
                    <a:pt x="3227" y="7739"/>
                  </a:cubicBezTo>
                  <a:cubicBezTo>
                    <a:pt x="2420" y="10603"/>
                    <a:pt x="1775" y="13466"/>
                    <a:pt x="1291" y="16410"/>
                  </a:cubicBezTo>
                  <a:cubicBezTo>
                    <a:pt x="686" y="20040"/>
                    <a:pt x="323" y="23750"/>
                    <a:pt x="162" y="27420"/>
                  </a:cubicBezTo>
                  <a:cubicBezTo>
                    <a:pt x="0" y="31775"/>
                    <a:pt x="202" y="36131"/>
                    <a:pt x="726" y="40406"/>
                  </a:cubicBezTo>
                  <a:cubicBezTo>
                    <a:pt x="807" y="40970"/>
                    <a:pt x="847" y="41535"/>
                    <a:pt x="928" y="42100"/>
                  </a:cubicBezTo>
                  <a:cubicBezTo>
                    <a:pt x="959" y="42226"/>
                    <a:pt x="1052" y="42278"/>
                    <a:pt x="1152" y="42278"/>
                  </a:cubicBezTo>
                  <a:cubicBezTo>
                    <a:pt x="1307" y="42278"/>
                    <a:pt x="1477" y="42151"/>
                    <a:pt x="1452" y="41979"/>
                  </a:cubicBezTo>
                  <a:cubicBezTo>
                    <a:pt x="847" y="37623"/>
                    <a:pt x="565" y="33227"/>
                    <a:pt x="646" y="28872"/>
                  </a:cubicBezTo>
                  <a:cubicBezTo>
                    <a:pt x="807" y="22056"/>
                    <a:pt x="1734" y="15321"/>
                    <a:pt x="3469" y="8788"/>
                  </a:cubicBezTo>
                  <a:cubicBezTo>
                    <a:pt x="3993" y="6771"/>
                    <a:pt x="4598" y="4795"/>
                    <a:pt x="5324" y="2819"/>
                  </a:cubicBezTo>
                  <a:cubicBezTo>
                    <a:pt x="5525" y="2255"/>
                    <a:pt x="5727" y="1690"/>
                    <a:pt x="5969" y="1125"/>
                  </a:cubicBezTo>
                  <a:lnTo>
                    <a:pt x="6090" y="843"/>
                  </a:lnTo>
                  <a:cubicBezTo>
                    <a:pt x="6090" y="803"/>
                    <a:pt x="6130" y="762"/>
                    <a:pt x="6130" y="722"/>
                  </a:cubicBezTo>
                  <a:lnTo>
                    <a:pt x="6130" y="682"/>
                  </a:lnTo>
                  <a:cubicBezTo>
                    <a:pt x="6171" y="601"/>
                    <a:pt x="6211" y="520"/>
                    <a:pt x="6251" y="440"/>
                  </a:cubicBezTo>
                  <a:lnTo>
                    <a:pt x="6251" y="399"/>
                  </a:lnTo>
                  <a:cubicBezTo>
                    <a:pt x="6337" y="200"/>
                    <a:pt x="6140" y="0"/>
                    <a:pt x="5975"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19" name="Google Shape;2219;p156"/>
            <p:cNvSpPr/>
            <p:nvPr/>
          </p:nvSpPr>
          <p:spPr>
            <a:xfrm rot="-5400000">
              <a:off x="205460" y="4311468"/>
              <a:ext cx="545448" cy="1188911"/>
            </a:xfrm>
            <a:custGeom>
              <a:rect b="b" l="l" r="r" t="t"/>
              <a:pathLst>
                <a:path extrusionOk="0" h="21651" w="9897">
                  <a:moveTo>
                    <a:pt x="9500" y="0"/>
                  </a:moveTo>
                  <a:cubicBezTo>
                    <a:pt x="9446" y="0"/>
                    <a:pt x="9391" y="18"/>
                    <a:pt x="9341" y="59"/>
                  </a:cubicBezTo>
                  <a:cubicBezTo>
                    <a:pt x="8414" y="906"/>
                    <a:pt x="7607" y="1915"/>
                    <a:pt x="6922" y="3003"/>
                  </a:cubicBezTo>
                  <a:cubicBezTo>
                    <a:pt x="4946" y="5947"/>
                    <a:pt x="3373" y="9133"/>
                    <a:pt x="2284" y="12521"/>
                  </a:cubicBezTo>
                  <a:cubicBezTo>
                    <a:pt x="1316" y="15384"/>
                    <a:pt x="550" y="18329"/>
                    <a:pt x="25" y="21313"/>
                  </a:cubicBezTo>
                  <a:cubicBezTo>
                    <a:pt x="1" y="21512"/>
                    <a:pt x="176" y="21650"/>
                    <a:pt x="333" y="21650"/>
                  </a:cubicBezTo>
                  <a:cubicBezTo>
                    <a:pt x="429" y="21650"/>
                    <a:pt x="519" y="21597"/>
                    <a:pt x="550" y="21474"/>
                  </a:cubicBezTo>
                  <a:cubicBezTo>
                    <a:pt x="1316" y="16675"/>
                    <a:pt x="2768" y="12037"/>
                    <a:pt x="4825" y="7641"/>
                  </a:cubicBezTo>
                  <a:cubicBezTo>
                    <a:pt x="5873" y="5343"/>
                    <a:pt x="7244" y="3205"/>
                    <a:pt x="8898" y="1269"/>
                  </a:cubicBezTo>
                  <a:cubicBezTo>
                    <a:pt x="9140" y="987"/>
                    <a:pt x="9422" y="705"/>
                    <a:pt x="9704" y="422"/>
                  </a:cubicBezTo>
                  <a:cubicBezTo>
                    <a:pt x="9897" y="262"/>
                    <a:pt x="9707" y="0"/>
                    <a:pt x="950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20" name="Google Shape;2220;p156"/>
            <p:cNvSpPr/>
            <p:nvPr/>
          </p:nvSpPr>
          <p:spPr>
            <a:xfrm rot="-5400000">
              <a:off x="-842421" y="3681359"/>
              <a:ext cx="1323361" cy="87750"/>
            </a:xfrm>
            <a:custGeom>
              <a:rect b="b" l="l" r="r" t="t"/>
              <a:pathLst>
                <a:path extrusionOk="0" h="1598" w="24012">
                  <a:moveTo>
                    <a:pt x="13224" y="1"/>
                  </a:moveTo>
                  <a:cubicBezTo>
                    <a:pt x="11591" y="1"/>
                    <a:pt x="9957" y="32"/>
                    <a:pt x="8324" y="97"/>
                  </a:cubicBezTo>
                  <a:cubicBezTo>
                    <a:pt x="5945" y="177"/>
                    <a:pt x="3566" y="419"/>
                    <a:pt x="1267" y="863"/>
                  </a:cubicBezTo>
                  <a:cubicBezTo>
                    <a:pt x="944" y="944"/>
                    <a:pt x="622" y="984"/>
                    <a:pt x="299" y="1105"/>
                  </a:cubicBezTo>
                  <a:cubicBezTo>
                    <a:pt x="1" y="1179"/>
                    <a:pt x="116" y="1598"/>
                    <a:pt x="357" y="1598"/>
                  </a:cubicBezTo>
                  <a:cubicBezTo>
                    <a:pt x="377" y="1598"/>
                    <a:pt x="398" y="1595"/>
                    <a:pt x="420" y="1589"/>
                  </a:cubicBezTo>
                  <a:cubicBezTo>
                    <a:pt x="1428" y="1307"/>
                    <a:pt x="2436" y="1105"/>
                    <a:pt x="3485" y="1024"/>
                  </a:cubicBezTo>
                  <a:cubicBezTo>
                    <a:pt x="6383" y="654"/>
                    <a:pt x="9309" y="480"/>
                    <a:pt x="12240" y="480"/>
                  </a:cubicBezTo>
                  <a:cubicBezTo>
                    <a:pt x="12817" y="480"/>
                    <a:pt x="13394" y="487"/>
                    <a:pt x="13970" y="500"/>
                  </a:cubicBezTo>
                  <a:cubicBezTo>
                    <a:pt x="17197" y="540"/>
                    <a:pt x="20463" y="702"/>
                    <a:pt x="23690" y="944"/>
                  </a:cubicBezTo>
                  <a:cubicBezTo>
                    <a:pt x="23702" y="945"/>
                    <a:pt x="23713" y="946"/>
                    <a:pt x="23724" y="946"/>
                  </a:cubicBezTo>
                  <a:cubicBezTo>
                    <a:pt x="24012" y="946"/>
                    <a:pt x="24000" y="458"/>
                    <a:pt x="23690" y="419"/>
                  </a:cubicBezTo>
                  <a:cubicBezTo>
                    <a:pt x="20201" y="145"/>
                    <a:pt x="16712" y="1"/>
                    <a:pt x="1322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221" name="Google Shape;2221;p156"/>
          <p:cNvSpPr txBox="1"/>
          <p:nvPr/>
        </p:nvSpPr>
        <p:spPr>
          <a:xfrm>
            <a:off x="0" y="4580875"/>
            <a:ext cx="29775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solidFill>
                  <a:schemeClr val="accent2"/>
                </a:solidFill>
              </a:rPr>
              <a:t>Image </a:t>
            </a:r>
            <a:r>
              <a:rPr lang="en" sz="1200">
                <a:solidFill>
                  <a:schemeClr val="accent2"/>
                </a:solidFill>
              </a:rPr>
              <a:t>Copyright: ©SolisImages - stock.adobe.com</a:t>
            </a:r>
            <a:endParaRPr sz="1200">
              <a:solidFill>
                <a:schemeClr val="accent2"/>
              </a:solidFill>
            </a:endParaRPr>
          </a:p>
        </p:txBody>
      </p:sp>
      <p:pic>
        <p:nvPicPr>
          <p:cNvPr id="2222" name="Google Shape;2222;p156"/>
          <p:cNvPicPr preferRelativeResize="0"/>
          <p:nvPr/>
        </p:nvPicPr>
        <p:blipFill>
          <a:blip r:embed="rId4">
            <a:alphaModFix/>
          </a:blip>
          <a:stretch>
            <a:fillRect/>
          </a:stretch>
        </p:blipFill>
        <p:spPr>
          <a:xfrm>
            <a:off x="3118338" y="4714000"/>
            <a:ext cx="811631" cy="285900"/>
          </a:xfrm>
          <a:prstGeom prst="rect">
            <a:avLst/>
          </a:prstGeom>
          <a:noFill/>
          <a:ln>
            <a:noFill/>
          </a:ln>
        </p:spPr>
      </p:pic>
      <p:sp>
        <p:nvSpPr>
          <p:cNvPr id="2223" name="Google Shape;2223;p156"/>
          <p:cNvSpPr txBox="1"/>
          <p:nvPr/>
        </p:nvSpPr>
        <p:spPr>
          <a:xfrm>
            <a:off x="3986313" y="4637800"/>
            <a:ext cx="2797500" cy="397500"/>
          </a:xfrm>
          <a:prstGeom prst="rect">
            <a:avLst/>
          </a:prstGeom>
          <a:solidFill>
            <a:srgbClr val="FFFFFF">
              <a:alpha val="69270"/>
            </a:srgbClr>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000">
                <a:latin typeface="Raleway"/>
                <a:ea typeface="Raleway"/>
                <a:cs typeface="Raleway"/>
                <a:sym typeface="Raleway"/>
              </a:rPr>
              <a:t>This work is licensed under a</a:t>
            </a:r>
            <a:r>
              <a:rPr lang="en" sz="1000">
                <a:uFill>
                  <a:noFill/>
                </a:uFill>
                <a:latin typeface="Raleway"/>
                <a:ea typeface="Raleway"/>
                <a:cs typeface="Raleway"/>
                <a:sym typeface="Raleway"/>
                <a:hlinkClick r:id="rId5"/>
              </a:rPr>
              <a:t> </a:t>
            </a:r>
            <a:r>
              <a:rPr lang="en" sz="1000" u="sng">
                <a:solidFill>
                  <a:srgbClr val="01AFD1"/>
                </a:solidFill>
                <a:latin typeface="Raleway"/>
                <a:ea typeface="Raleway"/>
                <a:cs typeface="Raleway"/>
                <a:sym typeface="Raleway"/>
                <a:hlinkClick r:id="rId6">
                  <a:extLst>
                    <a:ext uri="{A12FA001-AC4F-418D-AE19-62706E023703}">
                      <ahyp:hlinkClr val="tx"/>
                    </a:ext>
                  </a:extLst>
                </a:hlinkClick>
              </a:rPr>
              <a:t>Creative Commons Attribution 4.0 Generic License</a:t>
            </a:r>
            <a:endParaRPr sz="1300">
              <a:latin typeface="Raleway"/>
              <a:ea typeface="Raleway"/>
              <a:cs typeface="Raleway"/>
              <a:sym typeface="Raleway"/>
            </a:endParaRPr>
          </a:p>
        </p:txBody>
      </p:sp>
    </p:spTree>
  </p:cSld>
  <p:clrMapOvr>
    <a:masterClrMapping/>
  </p:clrMapOvr>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24" name="Shape 2924"/>
        <p:cNvGrpSpPr/>
        <p:nvPr/>
      </p:nvGrpSpPr>
      <p:grpSpPr>
        <a:xfrm>
          <a:off x="0" y="0"/>
          <a:ext cx="0" cy="0"/>
          <a:chOff x="0" y="0"/>
          <a:chExt cx="0" cy="0"/>
        </a:xfrm>
      </p:grpSpPr>
      <p:pic>
        <p:nvPicPr>
          <p:cNvPr id="2925" name="Google Shape;2925;p210"/>
          <p:cNvPicPr preferRelativeResize="0"/>
          <p:nvPr/>
        </p:nvPicPr>
        <p:blipFill rotWithShape="1">
          <a:blip r:embed="rId3">
            <a:alphaModFix amt="74000"/>
          </a:blip>
          <a:srcRect b="20325" l="0" r="0" t="0"/>
          <a:stretch/>
        </p:blipFill>
        <p:spPr>
          <a:xfrm>
            <a:off x="0" y="0"/>
            <a:ext cx="9143999" cy="4857002"/>
          </a:xfrm>
          <a:prstGeom prst="rect">
            <a:avLst/>
          </a:prstGeom>
          <a:noFill/>
          <a:ln>
            <a:noFill/>
          </a:ln>
        </p:spPr>
      </p:pic>
      <p:sp>
        <p:nvSpPr>
          <p:cNvPr id="2926" name="Google Shape;2926;p210"/>
          <p:cNvSpPr txBox="1"/>
          <p:nvPr/>
        </p:nvSpPr>
        <p:spPr>
          <a:xfrm>
            <a:off x="245725" y="351675"/>
            <a:ext cx="8812500" cy="19278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0"/>
              </a:spcAft>
              <a:buNone/>
            </a:pPr>
            <a:r>
              <a:rPr b="1" lang="en" sz="3200">
                <a:solidFill>
                  <a:srgbClr val="FFFFFF"/>
                </a:solidFill>
                <a:highlight>
                  <a:srgbClr val="000000"/>
                </a:highlight>
                <a:latin typeface="Ubuntu"/>
                <a:ea typeface="Ubuntu"/>
                <a:cs typeface="Ubuntu"/>
                <a:sym typeface="Ubuntu"/>
              </a:rPr>
              <a:t>The question is not "will we open this?", rather "how will we open this?"</a:t>
            </a:r>
            <a:endParaRPr b="1" sz="3200">
              <a:solidFill>
                <a:srgbClr val="FFFFFF"/>
              </a:solidFill>
              <a:highlight>
                <a:srgbClr val="000000"/>
              </a:highlight>
              <a:latin typeface="Ubuntu"/>
              <a:ea typeface="Ubuntu"/>
              <a:cs typeface="Ubuntu"/>
              <a:sym typeface="Ubuntu"/>
            </a:endParaRPr>
          </a:p>
        </p:txBody>
      </p:sp>
      <p:sp>
        <p:nvSpPr>
          <p:cNvPr id="2927" name="Google Shape;2927;p210"/>
          <p:cNvSpPr txBox="1"/>
          <p:nvPr/>
        </p:nvSpPr>
        <p:spPr>
          <a:xfrm>
            <a:off x="6734250" y="4857000"/>
            <a:ext cx="2419800" cy="286500"/>
          </a:xfrm>
          <a:prstGeom prst="rect">
            <a:avLst/>
          </a:prstGeom>
          <a:noFill/>
          <a:ln>
            <a:noFill/>
          </a:ln>
        </p:spPr>
        <p:txBody>
          <a:bodyPr anchorCtr="0" anchor="t" bIns="91425" lIns="91425" spcFirstLastPara="1" rIns="91425" wrap="square" tIns="91425">
            <a:noAutofit/>
          </a:bodyPr>
          <a:lstStyle/>
          <a:p>
            <a:pPr indent="0" lvl="0" marL="0" rtl="0" algn="r">
              <a:lnSpc>
                <a:spcPct val="135000"/>
              </a:lnSpc>
              <a:spcBef>
                <a:spcPts val="0"/>
              </a:spcBef>
              <a:spcAft>
                <a:spcPts val="0"/>
              </a:spcAft>
              <a:buNone/>
            </a:pPr>
            <a:r>
              <a:rPr lang="en" sz="900">
                <a:latin typeface="Raleway"/>
                <a:ea typeface="Raleway"/>
                <a:cs typeface="Raleway"/>
                <a:sym typeface="Raleway"/>
              </a:rPr>
              <a:t>Image on Unsplash by </a:t>
            </a:r>
            <a:r>
              <a:rPr lang="en" sz="1100" u="sng">
                <a:solidFill>
                  <a:schemeClr val="hlink"/>
                </a:solidFill>
                <a:hlinkClick r:id="rId4"/>
              </a:rPr>
              <a:t>@iankosky</a:t>
            </a:r>
            <a:endParaRPr sz="900">
              <a:highlight>
                <a:srgbClr val="FFFFFF"/>
              </a:highlight>
              <a:latin typeface="Raleway"/>
              <a:ea typeface="Raleway"/>
              <a:cs typeface="Raleway"/>
              <a:sym typeface="Raleway"/>
            </a:endParaRPr>
          </a:p>
        </p:txBody>
      </p:sp>
      <p:sp>
        <p:nvSpPr>
          <p:cNvPr id="2928" name="Google Shape;2928;p210"/>
          <p:cNvSpPr txBox="1"/>
          <p:nvPr/>
        </p:nvSpPr>
        <p:spPr>
          <a:xfrm>
            <a:off x="177950" y="4838100"/>
            <a:ext cx="8966100" cy="305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100">
                <a:solidFill>
                  <a:schemeClr val="accent2"/>
                </a:solidFill>
              </a:rPr>
              <a:t>Quote adapted from: Open by Design post on https://www.data.govt.nz/blog/open-by-design/</a:t>
            </a:r>
            <a:endParaRPr>
              <a:solidFill>
                <a:schemeClr val="accent2"/>
              </a:solidFill>
            </a:endParaRPr>
          </a:p>
        </p:txBody>
      </p:sp>
    </p:spTree>
  </p:cSld>
  <p:clrMapOvr>
    <a:masterClrMapping/>
  </p:clrMapOvr>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32" name="Shape 2932"/>
        <p:cNvGrpSpPr/>
        <p:nvPr/>
      </p:nvGrpSpPr>
      <p:grpSpPr>
        <a:xfrm>
          <a:off x="0" y="0"/>
          <a:ext cx="0" cy="0"/>
          <a:chOff x="0" y="0"/>
          <a:chExt cx="0" cy="0"/>
        </a:xfrm>
      </p:grpSpPr>
      <p:pic>
        <p:nvPicPr>
          <p:cNvPr id="2933" name="Google Shape;2933;p211"/>
          <p:cNvPicPr preferRelativeResize="0"/>
          <p:nvPr/>
        </p:nvPicPr>
        <p:blipFill rotWithShape="1">
          <a:blip r:embed="rId3">
            <a:alphaModFix/>
          </a:blip>
          <a:srcRect b="51411" l="57729" r="0" t="0"/>
          <a:stretch/>
        </p:blipFill>
        <p:spPr>
          <a:xfrm>
            <a:off x="6400400" y="154125"/>
            <a:ext cx="2122878" cy="1470574"/>
          </a:xfrm>
          <a:prstGeom prst="rect">
            <a:avLst/>
          </a:prstGeom>
          <a:noFill/>
          <a:ln>
            <a:noFill/>
          </a:ln>
        </p:spPr>
      </p:pic>
      <p:sp>
        <p:nvSpPr>
          <p:cNvPr id="2934" name="Google Shape;2934;p211"/>
          <p:cNvSpPr txBox="1"/>
          <p:nvPr/>
        </p:nvSpPr>
        <p:spPr>
          <a:xfrm>
            <a:off x="6729181" y="1214275"/>
            <a:ext cx="1118400" cy="569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000">
                <a:solidFill>
                  <a:schemeClr val="lt1"/>
                </a:solidFill>
                <a:latin typeface="Pacifico"/>
                <a:ea typeface="Pacifico"/>
                <a:cs typeface="Pacifico"/>
                <a:sym typeface="Pacifico"/>
              </a:rPr>
              <a:t>TARO</a:t>
            </a:r>
            <a:endParaRPr sz="2000">
              <a:solidFill>
                <a:schemeClr val="lt1"/>
              </a:solidFill>
              <a:latin typeface="Pacifico"/>
              <a:ea typeface="Pacifico"/>
              <a:cs typeface="Pacifico"/>
              <a:sym typeface="Pacifico"/>
            </a:endParaRPr>
          </a:p>
        </p:txBody>
      </p:sp>
      <p:sp>
        <p:nvSpPr>
          <p:cNvPr id="2935" name="Google Shape;2935;p211"/>
          <p:cNvSpPr txBox="1"/>
          <p:nvPr/>
        </p:nvSpPr>
        <p:spPr>
          <a:xfrm>
            <a:off x="953925" y="1704925"/>
            <a:ext cx="7782000" cy="2409000"/>
          </a:xfrm>
          <a:prstGeom prst="rect">
            <a:avLst/>
          </a:prstGeom>
          <a:noFill/>
          <a:ln>
            <a:noFill/>
          </a:ln>
        </p:spPr>
        <p:txBody>
          <a:bodyPr anchorCtr="0" anchor="t" bIns="91425" lIns="91425" spcFirstLastPara="1" rIns="91425" wrap="square" tIns="91425">
            <a:spAutoFit/>
          </a:bodyPr>
          <a:lstStyle/>
          <a:p>
            <a:pPr indent="-336550" lvl="0" marL="457200" rtl="0" algn="l">
              <a:lnSpc>
                <a:spcPct val="150000"/>
              </a:lnSpc>
              <a:spcBef>
                <a:spcPts val="0"/>
              </a:spcBef>
              <a:spcAft>
                <a:spcPts val="0"/>
              </a:spcAft>
              <a:buClr>
                <a:schemeClr val="dk1"/>
              </a:buClr>
              <a:buSzPts val="1700"/>
              <a:buFont typeface="Ubuntu"/>
              <a:buAutoNum type="arabicPeriod"/>
            </a:pPr>
            <a:r>
              <a:rPr lang="en" sz="1700">
                <a:solidFill>
                  <a:schemeClr val="dk1"/>
                </a:solidFill>
                <a:latin typeface="Ubuntu"/>
                <a:ea typeface="Ubuntu"/>
                <a:cs typeface="Ubuntu"/>
                <a:sym typeface="Ubuntu"/>
              </a:rPr>
              <a:t>Adds an </a:t>
            </a:r>
            <a:r>
              <a:rPr lang="en" sz="1700">
                <a:solidFill>
                  <a:schemeClr val="lt1"/>
                </a:solidFill>
                <a:latin typeface="Ubuntu"/>
                <a:ea typeface="Ubuntu"/>
                <a:cs typeface="Ubuntu"/>
                <a:sym typeface="Ubuntu"/>
              </a:rPr>
              <a:t>open source license</a:t>
            </a:r>
            <a:r>
              <a:rPr lang="en" sz="1700">
                <a:solidFill>
                  <a:schemeClr val="dk1"/>
                </a:solidFill>
                <a:latin typeface="Ubuntu"/>
                <a:ea typeface="Ubuntu"/>
                <a:cs typeface="Ubuntu"/>
                <a:sym typeface="Ubuntu"/>
              </a:rPr>
              <a:t> in their repository for reuse</a:t>
            </a:r>
            <a:endParaRPr sz="1700">
              <a:solidFill>
                <a:schemeClr val="dk1"/>
              </a:solidFill>
              <a:latin typeface="Ubuntu"/>
              <a:ea typeface="Ubuntu"/>
              <a:cs typeface="Ubuntu"/>
              <a:sym typeface="Ubuntu"/>
            </a:endParaRPr>
          </a:p>
          <a:p>
            <a:pPr indent="-336550" lvl="0" marL="457200" rtl="0" algn="l">
              <a:lnSpc>
                <a:spcPct val="150000"/>
              </a:lnSpc>
              <a:spcBef>
                <a:spcPts val="0"/>
              </a:spcBef>
              <a:spcAft>
                <a:spcPts val="0"/>
              </a:spcAft>
              <a:buClr>
                <a:schemeClr val="dk1"/>
              </a:buClr>
              <a:buSzPts val="1700"/>
              <a:buFont typeface="Ubuntu"/>
              <a:buAutoNum type="arabicPeriod"/>
            </a:pPr>
            <a:r>
              <a:rPr lang="en" sz="1700">
                <a:solidFill>
                  <a:schemeClr val="dk1"/>
                </a:solidFill>
                <a:latin typeface="Ubuntu"/>
                <a:ea typeface="Ubuntu"/>
                <a:cs typeface="Ubuntu"/>
                <a:sym typeface="Ubuntu"/>
              </a:rPr>
              <a:t>Creates a </a:t>
            </a:r>
            <a:r>
              <a:rPr lang="en" sz="1700">
                <a:solidFill>
                  <a:schemeClr val="lt1"/>
                </a:solidFill>
                <a:latin typeface="Ubuntu"/>
                <a:ea typeface="Ubuntu"/>
                <a:cs typeface="Ubuntu"/>
                <a:sym typeface="Ubuntu"/>
              </a:rPr>
              <a:t>README file </a:t>
            </a:r>
            <a:r>
              <a:rPr lang="en" sz="1700">
                <a:solidFill>
                  <a:schemeClr val="dk1"/>
                </a:solidFill>
                <a:latin typeface="Ubuntu"/>
                <a:ea typeface="Ubuntu"/>
                <a:cs typeface="Ubuntu"/>
                <a:sym typeface="Ubuntu"/>
              </a:rPr>
              <a:t>with information on their scripts</a:t>
            </a:r>
            <a:endParaRPr sz="1700">
              <a:solidFill>
                <a:schemeClr val="dk1"/>
              </a:solidFill>
              <a:latin typeface="Ubuntu"/>
              <a:ea typeface="Ubuntu"/>
              <a:cs typeface="Ubuntu"/>
              <a:sym typeface="Ubuntu"/>
            </a:endParaRPr>
          </a:p>
          <a:p>
            <a:pPr indent="-336550" lvl="0" marL="457200" rtl="0" algn="l">
              <a:lnSpc>
                <a:spcPct val="150000"/>
              </a:lnSpc>
              <a:spcBef>
                <a:spcPts val="0"/>
              </a:spcBef>
              <a:spcAft>
                <a:spcPts val="0"/>
              </a:spcAft>
              <a:buClr>
                <a:schemeClr val="dk1"/>
              </a:buClr>
              <a:buSzPts val="1700"/>
              <a:buFont typeface="Ubuntu"/>
              <a:buAutoNum type="arabicPeriod"/>
            </a:pPr>
            <a:r>
              <a:rPr lang="en" sz="1700">
                <a:solidFill>
                  <a:schemeClr val="dk1"/>
                </a:solidFill>
                <a:latin typeface="Ubuntu"/>
                <a:ea typeface="Ubuntu"/>
                <a:cs typeface="Ubuntu"/>
                <a:sym typeface="Ubuntu"/>
              </a:rPr>
              <a:t>Adds a </a:t>
            </a:r>
            <a:r>
              <a:rPr lang="en" sz="1700">
                <a:solidFill>
                  <a:schemeClr val="lt1"/>
                </a:solidFill>
                <a:latin typeface="Ubuntu"/>
                <a:ea typeface="Ubuntu"/>
                <a:cs typeface="Ubuntu"/>
                <a:sym typeface="Ubuntu"/>
              </a:rPr>
              <a:t>user manual</a:t>
            </a:r>
            <a:r>
              <a:rPr lang="en" sz="1700">
                <a:solidFill>
                  <a:schemeClr val="dk1"/>
                </a:solidFill>
                <a:latin typeface="Ubuntu"/>
                <a:ea typeface="Ubuntu"/>
                <a:cs typeface="Ubuntu"/>
                <a:sym typeface="Ubuntu"/>
              </a:rPr>
              <a:t> and a process for asking for help</a:t>
            </a:r>
            <a:endParaRPr sz="1700">
              <a:solidFill>
                <a:schemeClr val="dk1"/>
              </a:solidFill>
              <a:latin typeface="Ubuntu"/>
              <a:ea typeface="Ubuntu"/>
              <a:cs typeface="Ubuntu"/>
              <a:sym typeface="Ubuntu"/>
            </a:endParaRPr>
          </a:p>
          <a:p>
            <a:pPr indent="-336550" lvl="0" marL="457200" rtl="0" algn="l">
              <a:lnSpc>
                <a:spcPct val="150000"/>
              </a:lnSpc>
              <a:spcBef>
                <a:spcPts val="0"/>
              </a:spcBef>
              <a:spcAft>
                <a:spcPts val="0"/>
              </a:spcAft>
              <a:buClr>
                <a:schemeClr val="dk1"/>
              </a:buClr>
              <a:buSzPts val="1700"/>
              <a:buFont typeface="Ubuntu"/>
              <a:buAutoNum type="arabicPeriod"/>
            </a:pPr>
            <a:r>
              <a:rPr lang="en" sz="1700">
                <a:solidFill>
                  <a:schemeClr val="dk1"/>
                </a:solidFill>
                <a:latin typeface="Ubuntu"/>
                <a:ea typeface="Ubuntu"/>
                <a:cs typeface="Ubuntu"/>
                <a:sym typeface="Ubuntu"/>
              </a:rPr>
              <a:t>Adds a </a:t>
            </a:r>
            <a:r>
              <a:rPr lang="en" sz="1700">
                <a:solidFill>
                  <a:schemeClr val="lt1"/>
                </a:solidFill>
                <a:latin typeface="Ubuntu"/>
                <a:ea typeface="Ubuntu"/>
                <a:cs typeface="Ubuntu"/>
                <a:sym typeface="Ubuntu"/>
              </a:rPr>
              <a:t>contribution guideline </a:t>
            </a:r>
            <a:r>
              <a:rPr lang="en" sz="1700">
                <a:solidFill>
                  <a:schemeClr val="dk1"/>
                </a:solidFill>
                <a:latin typeface="Ubuntu"/>
                <a:ea typeface="Ubuntu"/>
                <a:cs typeface="Ubuntu"/>
                <a:sym typeface="Ubuntu"/>
              </a:rPr>
              <a:t>for others to help improve</a:t>
            </a:r>
            <a:endParaRPr sz="1700">
              <a:solidFill>
                <a:schemeClr val="dk1"/>
              </a:solidFill>
              <a:latin typeface="Ubuntu"/>
              <a:ea typeface="Ubuntu"/>
              <a:cs typeface="Ubuntu"/>
              <a:sym typeface="Ubuntu"/>
            </a:endParaRPr>
          </a:p>
          <a:p>
            <a:pPr indent="-336550" lvl="0" marL="457200" rtl="0" algn="l">
              <a:lnSpc>
                <a:spcPct val="150000"/>
              </a:lnSpc>
              <a:spcBef>
                <a:spcPts val="0"/>
              </a:spcBef>
              <a:spcAft>
                <a:spcPts val="0"/>
              </a:spcAft>
              <a:buClr>
                <a:schemeClr val="dk1"/>
              </a:buClr>
              <a:buSzPts val="1700"/>
              <a:buFont typeface="Ubuntu"/>
              <a:buAutoNum type="arabicPeriod"/>
            </a:pPr>
            <a:r>
              <a:rPr lang="en" sz="1700">
                <a:solidFill>
                  <a:schemeClr val="dk1"/>
                </a:solidFill>
                <a:latin typeface="Ubuntu"/>
                <a:ea typeface="Ubuntu"/>
                <a:cs typeface="Ubuntu"/>
                <a:sym typeface="Ubuntu"/>
              </a:rPr>
              <a:t>Makes it clear </a:t>
            </a:r>
            <a:r>
              <a:rPr lang="en" sz="1700">
                <a:solidFill>
                  <a:schemeClr val="lt1"/>
                </a:solidFill>
                <a:latin typeface="Ubuntu"/>
                <a:ea typeface="Ubuntu"/>
                <a:cs typeface="Ubuntu"/>
                <a:sym typeface="Ubuntu"/>
              </a:rPr>
              <a:t>how to cite/credit</a:t>
            </a:r>
            <a:r>
              <a:rPr lang="en" sz="1700">
                <a:solidFill>
                  <a:schemeClr val="dk1"/>
                </a:solidFill>
                <a:latin typeface="Ubuntu"/>
                <a:ea typeface="Ubuntu"/>
                <a:cs typeface="Ubuntu"/>
                <a:sym typeface="Ubuntu"/>
              </a:rPr>
              <a:t> their work</a:t>
            </a:r>
            <a:endParaRPr sz="1700">
              <a:solidFill>
                <a:schemeClr val="dk1"/>
              </a:solidFill>
              <a:latin typeface="Ubuntu"/>
              <a:ea typeface="Ubuntu"/>
              <a:cs typeface="Ubuntu"/>
              <a:sym typeface="Ubuntu"/>
            </a:endParaRPr>
          </a:p>
          <a:p>
            <a:pPr indent="-336550" lvl="0" marL="457200" rtl="0" algn="l">
              <a:lnSpc>
                <a:spcPct val="150000"/>
              </a:lnSpc>
              <a:spcBef>
                <a:spcPts val="0"/>
              </a:spcBef>
              <a:spcAft>
                <a:spcPts val="0"/>
              </a:spcAft>
              <a:buClr>
                <a:schemeClr val="dk1"/>
              </a:buClr>
              <a:buSzPts val="1700"/>
              <a:buFont typeface="Ubuntu"/>
              <a:buAutoNum type="arabicPeriod"/>
            </a:pPr>
            <a:r>
              <a:rPr lang="en" sz="1700">
                <a:solidFill>
                  <a:schemeClr val="dk1"/>
                </a:solidFill>
                <a:latin typeface="Ubuntu"/>
                <a:ea typeface="Ubuntu"/>
                <a:cs typeface="Ubuntu"/>
                <a:sym typeface="Ubuntu"/>
              </a:rPr>
              <a:t>Selects a </a:t>
            </a:r>
            <a:r>
              <a:rPr lang="en" sz="1700">
                <a:solidFill>
                  <a:schemeClr val="lt1"/>
                </a:solidFill>
                <a:latin typeface="Ubuntu"/>
                <a:ea typeface="Ubuntu"/>
                <a:cs typeface="Ubuntu"/>
                <a:sym typeface="Ubuntu"/>
              </a:rPr>
              <a:t>Code of Conduct</a:t>
            </a:r>
            <a:r>
              <a:rPr lang="en" sz="1700">
                <a:solidFill>
                  <a:schemeClr val="dk1"/>
                </a:solidFill>
                <a:latin typeface="Ubuntu"/>
                <a:ea typeface="Ubuntu"/>
                <a:cs typeface="Ubuntu"/>
                <a:sym typeface="Ubuntu"/>
              </a:rPr>
              <a:t> for their repository</a:t>
            </a:r>
            <a:endParaRPr b="1" sz="2100">
              <a:solidFill>
                <a:schemeClr val="lt1"/>
              </a:solidFill>
              <a:latin typeface="Ubuntu"/>
              <a:ea typeface="Ubuntu"/>
              <a:cs typeface="Ubuntu"/>
              <a:sym typeface="Ubuntu"/>
            </a:endParaRPr>
          </a:p>
        </p:txBody>
      </p:sp>
      <p:sp>
        <p:nvSpPr>
          <p:cNvPr id="2936" name="Google Shape;2936;p211"/>
          <p:cNvSpPr txBox="1"/>
          <p:nvPr>
            <p:ph type="title"/>
          </p:nvPr>
        </p:nvSpPr>
        <p:spPr>
          <a:xfrm>
            <a:off x="1239075" y="467550"/>
            <a:ext cx="51612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Open by DESIGN</a:t>
            </a:r>
            <a:endParaRPr/>
          </a:p>
        </p:txBody>
      </p:sp>
      <p:pic>
        <p:nvPicPr>
          <p:cNvPr id="2937" name="Google Shape;2937;p211"/>
          <p:cNvPicPr preferRelativeResize="0"/>
          <p:nvPr/>
        </p:nvPicPr>
        <p:blipFill>
          <a:blip r:embed="rId4">
            <a:alphaModFix/>
          </a:blip>
          <a:stretch>
            <a:fillRect/>
          </a:stretch>
        </p:blipFill>
        <p:spPr>
          <a:xfrm>
            <a:off x="3118338" y="4714000"/>
            <a:ext cx="811631" cy="285900"/>
          </a:xfrm>
          <a:prstGeom prst="rect">
            <a:avLst/>
          </a:prstGeom>
          <a:noFill/>
          <a:ln>
            <a:noFill/>
          </a:ln>
        </p:spPr>
      </p:pic>
      <p:sp>
        <p:nvSpPr>
          <p:cNvPr id="2938" name="Google Shape;2938;p211"/>
          <p:cNvSpPr txBox="1"/>
          <p:nvPr/>
        </p:nvSpPr>
        <p:spPr>
          <a:xfrm>
            <a:off x="3986313" y="4637800"/>
            <a:ext cx="2797500" cy="397500"/>
          </a:xfrm>
          <a:prstGeom prst="rect">
            <a:avLst/>
          </a:prstGeom>
          <a:solidFill>
            <a:srgbClr val="FFFFFF">
              <a:alpha val="69270"/>
            </a:srgbClr>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000">
                <a:latin typeface="Raleway"/>
                <a:ea typeface="Raleway"/>
                <a:cs typeface="Raleway"/>
                <a:sym typeface="Raleway"/>
              </a:rPr>
              <a:t>This work is licensed under a</a:t>
            </a:r>
            <a:r>
              <a:rPr lang="en" sz="1000">
                <a:uFill>
                  <a:noFill/>
                </a:uFill>
                <a:latin typeface="Raleway"/>
                <a:ea typeface="Raleway"/>
                <a:cs typeface="Raleway"/>
                <a:sym typeface="Raleway"/>
                <a:hlinkClick r:id="rId5"/>
              </a:rPr>
              <a:t> </a:t>
            </a:r>
            <a:r>
              <a:rPr lang="en" sz="1000" u="sng">
                <a:solidFill>
                  <a:srgbClr val="01AFD1"/>
                </a:solidFill>
                <a:latin typeface="Raleway"/>
                <a:ea typeface="Raleway"/>
                <a:cs typeface="Raleway"/>
                <a:sym typeface="Raleway"/>
                <a:hlinkClick r:id="rId6">
                  <a:extLst>
                    <a:ext uri="{A12FA001-AC4F-418D-AE19-62706E023703}">
                      <ahyp:hlinkClr val="tx"/>
                    </a:ext>
                  </a:extLst>
                </a:hlinkClick>
              </a:rPr>
              <a:t>Creative Commons Attribution 4.0 Generic License</a:t>
            </a:r>
            <a:endParaRPr sz="1300">
              <a:latin typeface="Raleway"/>
              <a:ea typeface="Raleway"/>
              <a:cs typeface="Raleway"/>
              <a:sym typeface="Raleway"/>
            </a:endParaRPr>
          </a:p>
        </p:txBody>
      </p:sp>
    </p:spTree>
  </p:cSld>
  <p:clrMapOvr>
    <a:masterClrMapping/>
  </p:clrMapOvr>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42" name="Shape 2942"/>
        <p:cNvGrpSpPr/>
        <p:nvPr/>
      </p:nvGrpSpPr>
      <p:grpSpPr>
        <a:xfrm>
          <a:off x="0" y="0"/>
          <a:ext cx="0" cy="0"/>
          <a:chOff x="0" y="0"/>
          <a:chExt cx="0" cy="0"/>
        </a:xfrm>
      </p:grpSpPr>
      <p:pic>
        <p:nvPicPr>
          <p:cNvPr id="2943" name="Google Shape;2943;p212"/>
          <p:cNvPicPr preferRelativeResize="0"/>
          <p:nvPr/>
        </p:nvPicPr>
        <p:blipFill rotWithShape="1">
          <a:blip r:embed="rId3">
            <a:alphaModFix/>
          </a:blip>
          <a:srcRect b="51411" l="57729" r="0" t="0"/>
          <a:stretch/>
        </p:blipFill>
        <p:spPr>
          <a:xfrm>
            <a:off x="6400400" y="154125"/>
            <a:ext cx="2122878" cy="1470574"/>
          </a:xfrm>
          <a:prstGeom prst="rect">
            <a:avLst/>
          </a:prstGeom>
          <a:noFill/>
          <a:ln>
            <a:noFill/>
          </a:ln>
        </p:spPr>
      </p:pic>
      <p:sp>
        <p:nvSpPr>
          <p:cNvPr id="2944" name="Google Shape;2944;p212"/>
          <p:cNvSpPr txBox="1"/>
          <p:nvPr/>
        </p:nvSpPr>
        <p:spPr>
          <a:xfrm>
            <a:off x="6729181" y="1214275"/>
            <a:ext cx="1118400" cy="569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000">
                <a:solidFill>
                  <a:srgbClr val="FF9900"/>
                </a:solidFill>
                <a:latin typeface="Pacifico"/>
                <a:ea typeface="Pacifico"/>
                <a:cs typeface="Pacifico"/>
                <a:sym typeface="Pacifico"/>
              </a:rPr>
              <a:t>TARO</a:t>
            </a:r>
            <a:endParaRPr sz="2000">
              <a:solidFill>
                <a:srgbClr val="FF9900"/>
              </a:solidFill>
              <a:latin typeface="Pacifico"/>
              <a:ea typeface="Pacifico"/>
              <a:cs typeface="Pacifico"/>
              <a:sym typeface="Pacifico"/>
            </a:endParaRPr>
          </a:p>
        </p:txBody>
      </p:sp>
      <p:sp>
        <p:nvSpPr>
          <p:cNvPr id="2945" name="Google Shape;2945;p212"/>
          <p:cNvSpPr txBox="1"/>
          <p:nvPr/>
        </p:nvSpPr>
        <p:spPr>
          <a:xfrm>
            <a:off x="953925" y="1704925"/>
            <a:ext cx="7782000" cy="2955300"/>
          </a:xfrm>
          <a:prstGeom prst="rect">
            <a:avLst/>
          </a:prstGeom>
          <a:noFill/>
          <a:ln>
            <a:noFill/>
          </a:ln>
        </p:spPr>
        <p:txBody>
          <a:bodyPr anchorCtr="0" anchor="t" bIns="91425" lIns="91425" spcFirstLastPara="1" rIns="91425" wrap="square" tIns="91425">
            <a:spAutoFit/>
          </a:bodyPr>
          <a:lstStyle/>
          <a:p>
            <a:pPr indent="-336550" lvl="0" marL="457200" rtl="0" algn="l">
              <a:lnSpc>
                <a:spcPct val="150000"/>
              </a:lnSpc>
              <a:spcBef>
                <a:spcPts val="0"/>
              </a:spcBef>
              <a:spcAft>
                <a:spcPts val="0"/>
              </a:spcAft>
              <a:buClr>
                <a:schemeClr val="dk1"/>
              </a:buClr>
              <a:buSzPts val="1700"/>
              <a:buFont typeface="Ubuntu"/>
              <a:buAutoNum type="arabicPeriod"/>
            </a:pPr>
            <a:r>
              <a:rPr lang="en" sz="1700">
                <a:solidFill>
                  <a:schemeClr val="dk1"/>
                </a:solidFill>
                <a:latin typeface="Ubuntu"/>
                <a:ea typeface="Ubuntu"/>
                <a:cs typeface="Ubuntu"/>
                <a:sym typeface="Ubuntu"/>
              </a:rPr>
              <a:t>Adds an </a:t>
            </a:r>
            <a:r>
              <a:rPr lang="en" sz="1700">
                <a:solidFill>
                  <a:schemeClr val="lt1"/>
                </a:solidFill>
                <a:latin typeface="Ubuntu"/>
                <a:ea typeface="Ubuntu"/>
                <a:cs typeface="Ubuntu"/>
                <a:sym typeface="Ubuntu"/>
              </a:rPr>
              <a:t>open source license</a:t>
            </a:r>
            <a:r>
              <a:rPr lang="en" sz="1700">
                <a:solidFill>
                  <a:schemeClr val="dk1"/>
                </a:solidFill>
                <a:latin typeface="Ubuntu"/>
                <a:ea typeface="Ubuntu"/>
                <a:cs typeface="Ubuntu"/>
                <a:sym typeface="Ubuntu"/>
              </a:rPr>
              <a:t> in their repository for reuse</a:t>
            </a:r>
            <a:endParaRPr sz="1700">
              <a:solidFill>
                <a:schemeClr val="dk1"/>
              </a:solidFill>
              <a:latin typeface="Ubuntu"/>
              <a:ea typeface="Ubuntu"/>
              <a:cs typeface="Ubuntu"/>
              <a:sym typeface="Ubuntu"/>
            </a:endParaRPr>
          </a:p>
          <a:p>
            <a:pPr indent="-336550" lvl="0" marL="457200" rtl="0" algn="l">
              <a:lnSpc>
                <a:spcPct val="150000"/>
              </a:lnSpc>
              <a:spcBef>
                <a:spcPts val="0"/>
              </a:spcBef>
              <a:spcAft>
                <a:spcPts val="0"/>
              </a:spcAft>
              <a:buClr>
                <a:schemeClr val="dk1"/>
              </a:buClr>
              <a:buSzPts val="1700"/>
              <a:buFont typeface="Ubuntu"/>
              <a:buAutoNum type="arabicPeriod"/>
            </a:pPr>
            <a:r>
              <a:rPr lang="en" sz="1700">
                <a:solidFill>
                  <a:schemeClr val="dk1"/>
                </a:solidFill>
                <a:latin typeface="Ubuntu"/>
                <a:ea typeface="Ubuntu"/>
                <a:cs typeface="Ubuntu"/>
                <a:sym typeface="Ubuntu"/>
              </a:rPr>
              <a:t>Creates a </a:t>
            </a:r>
            <a:r>
              <a:rPr lang="en" sz="1700">
                <a:solidFill>
                  <a:schemeClr val="lt1"/>
                </a:solidFill>
                <a:latin typeface="Ubuntu"/>
                <a:ea typeface="Ubuntu"/>
                <a:cs typeface="Ubuntu"/>
                <a:sym typeface="Ubuntu"/>
              </a:rPr>
              <a:t>README file </a:t>
            </a:r>
            <a:r>
              <a:rPr lang="en" sz="1700">
                <a:solidFill>
                  <a:schemeClr val="dk1"/>
                </a:solidFill>
                <a:latin typeface="Ubuntu"/>
                <a:ea typeface="Ubuntu"/>
                <a:cs typeface="Ubuntu"/>
                <a:sym typeface="Ubuntu"/>
              </a:rPr>
              <a:t>with information on their scripts</a:t>
            </a:r>
            <a:endParaRPr sz="1700">
              <a:solidFill>
                <a:schemeClr val="dk1"/>
              </a:solidFill>
              <a:latin typeface="Ubuntu"/>
              <a:ea typeface="Ubuntu"/>
              <a:cs typeface="Ubuntu"/>
              <a:sym typeface="Ubuntu"/>
            </a:endParaRPr>
          </a:p>
          <a:p>
            <a:pPr indent="-336550" lvl="0" marL="457200" rtl="0" algn="l">
              <a:lnSpc>
                <a:spcPct val="150000"/>
              </a:lnSpc>
              <a:spcBef>
                <a:spcPts val="0"/>
              </a:spcBef>
              <a:spcAft>
                <a:spcPts val="0"/>
              </a:spcAft>
              <a:buClr>
                <a:schemeClr val="dk1"/>
              </a:buClr>
              <a:buSzPts val="1700"/>
              <a:buFont typeface="Ubuntu"/>
              <a:buAutoNum type="arabicPeriod"/>
            </a:pPr>
            <a:r>
              <a:rPr lang="en" sz="1700">
                <a:solidFill>
                  <a:schemeClr val="dk1"/>
                </a:solidFill>
                <a:latin typeface="Ubuntu"/>
                <a:ea typeface="Ubuntu"/>
                <a:cs typeface="Ubuntu"/>
                <a:sym typeface="Ubuntu"/>
              </a:rPr>
              <a:t>Adds a </a:t>
            </a:r>
            <a:r>
              <a:rPr lang="en" sz="1700">
                <a:solidFill>
                  <a:schemeClr val="lt1"/>
                </a:solidFill>
                <a:latin typeface="Ubuntu"/>
                <a:ea typeface="Ubuntu"/>
                <a:cs typeface="Ubuntu"/>
                <a:sym typeface="Ubuntu"/>
              </a:rPr>
              <a:t>user manual</a:t>
            </a:r>
            <a:r>
              <a:rPr lang="en" sz="1700">
                <a:solidFill>
                  <a:schemeClr val="dk1"/>
                </a:solidFill>
                <a:latin typeface="Ubuntu"/>
                <a:ea typeface="Ubuntu"/>
                <a:cs typeface="Ubuntu"/>
                <a:sym typeface="Ubuntu"/>
              </a:rPr>
              <a:t> and a process for asking for help</a:t>
            </a:r>
            <a:endParaRPr sz="1700">
              <a:solidFill>
                <a:schemeClr val="dk1"/>
              </a:solidFill>
              <a:latin typeface="Ubuntu"/>
              <a:ea typeface="Ubuntu"/>
              <a:cs typeface="Ubuntu"/>
              <a:sym typeface="Ubuntu"/>
            </a:endParaRPr>
          </a:p>
          <a:p>
            <a:pPr indent="-336550" lvl="0" marL="457200" rtl="0" algn="l">
              <a:lnSpc>
                <a:spcPct val="150000"/>
              </a:lnSpc>
              <a:spcBef>
                <a:spcPts val="0"/>
              </a:spcBef>
              <a:spcAft>
                <a:spcPts val="0"/>
              </a:spcAft>
              <a:buClr>
                <a:schemeClr val="dk1"/>
              </a:buClr>
              <a:buSzPts val="1700"/>
              <a:buFont typeface="Ubuntu"/>
              <a:buAutoNum type="arabicPeriod"/>
            </a:pPr>
            <a:r>
              <a:rPr lang="en" sz="1700">
                <a:solidFill>
                  <a:schemeClr val="dk1"/>
                </a:solidFill>
                <a:latin typeface="Ubuntu"/>
                <a:ea typeface="Ubuntu"/>
                <a:cs typeface="Ubuntu"/>
                <a:sym typeface="Ubuntu"/>
              </a:rPr>
              <a:t>Adds a </a:t>
            </a:r>
            <a:r>
              <a:rPr lang="en" sz="1700">
                <a:solidFill>
                  <a:schemeClr val="lt1"/>
                </a:solidFill>
                <a:latin typeface="Ubuntu"/>
                <a:ea typeface="Ubuntu"/>
                <a:cs typeface="Ubuntu"/>
                <a:sym typeface="Ubuntu"/>
              </a:rPr>
              <a:t>contribution guideline </a:t>
            </a:r>
            <a:r>
              <a:rPr lang="en" sz="1700">
                <a:solidFill>
                  <a:schemeClr val="dk1"/>
                </a:solidFill>
                <a:latin typeface="Ubuntu"/>
                <a:ea typeface="Ubuntu"/>
                <a:cs typeface="Ubuntu"/>
                <a:sym typeface="Ubuntu"/>
              </a:rPr>
              <a:t>for others to help improve</a:t>
            </a:r>
            <a:endParaRPr sz="1700">
              <a:solidFill>
                <a:schemeClr val="dk1"/>
              </a:solidFill>
              <a:latin typeface="Ubuntu"/>
              <a:ea typeface="Ubuntu"/>
              <a:cs typeface="Ubuntu"/>
              <a:sym typeface="Ubuntu"/>
            </a:endParaRPr>
          </a:p>
          <a:p>
            <a:pPr indent="-336550" lvl="0" marL="457200" rtl="0" algn="l">
              <a:lnSpc>
                <a:spcPct val="150000"/>
              </a:lnSpc>
              <a:spcBef>
                <a:spcPts val="0"/>
              </a:spcBef>
              <a:spcAft>
                <a:spcPts val="0"/>
              </a:spcAft>
              <a:buClr>
                <a:schemeClr val="dk1"/>
              </a:buClr>
              <a:buSzPts val="1700"/>
              <a:buFont typeface="Ubuntu"/>
              <a:buAutoNum type="arabicPeriod"/>
            </a:pPr>
            <a:r>
              <a:rPr lang="en" sz="1700">
                <a:solidFill>
                  <a:schemeClr val="dk1"/>
                </a:solidFill>
                <a:latin typeface="Ubuntu"/>
                <a:ea typeface="Ubuntu"/>
                <a:cs typeface="Ubuntu"/>
                <a:sym typeface="Ubuntu"/>
              </a:rPr>
              <a:t>Makes it clear </a:t>
            </a:r>
            <a:r>
              <a:rPr lang="en" sz="1700">
                <a:solidFill>
                  <a:schemeClr val="lt1"/>
                </a:solidFill>
                <a:latin typeface="Ubuntu"/>
                <a:ea typeface="Ubuntu"/>
                <a:cs typeface="Ubuntu"/>
                <a:sym typeface="Ubuntu"/>
              </a:rPr>
              <a:t>how to cite/credit</a:t>
            </a:r>
            <a:r>
              <a:rPr lang="en" sz="1700">
                <a:solidFill>
                  <a:schemeClr val="dk1"/>
                </a:solidFill>
                <a:latin typeface="Ubuntu"/>
                <a:ea typeface="Ubuntu"/>
                <a:cs typeface="Ubuntu"/>
                <a:sym typeface="Ubuntu"/>
              </a:rPr>
              <a:t> their work</a:t>
            </a:r>
            <a:endParaRPr sz="1700">
              <a:solidFill>
                <a:schemeClr val="dk1"/>
              </a:solidFill>
              <a:latin typeface="Ubuntu"/>
              <a:ea typeface="Ubuntu"/>
              <a:cs typeface="Ubuntu"/>
              <a:sym typeface="Ubuntu"/>
            </a:endParaRPr>
          </a:p>
          <a:p>
            <a:pPr indent="-336550" lvl="0" marL="457200" rtl="0" algn="l">
              <a:lnSpc>
                <a:spcPct val="150000"/>
              </a:lnSpc>
              <a:spcBef>
                <a:spcPts val="0"/>
              </a:spcBef>
              <a:spcAft>
                <a:spcPts val="0"/>
              </a:spcAft>
              <a:buClr>
                <a:schemeClr val="dk1"/>
              </a:buClr>
              <a:buSzPts val="1700"/>
              <a:buFont typeface="Ubuntu"/>
              <a:buAutoNum type="arabicPeriod"/>
            </a:pPr>
            <a:r>
              <a:rPr lang="en" sz="1700">
                <a:solidFill>
                  <a:schemeClr val="dk1"/>
                </a:solidFill>
                <a:latin typeface="Ubuntu"/>
                <a:ea typeface="Ubuntu"/>
                <a:cs typeface="Ubuntu"/>
                <a:sym typeface="Ubuntu"/>
              </a:rPr>
              <a:t>Selects a </a:t>
            </a:r>
            <a:r>
              <a:rPr lang="en" sz="1700">
                <a:solidFill>
                  <a:schemeClr val="lt1"/>
                </a:solidFill>
                <a:latin typeface="Ubuntu"/>
                <a:ea typeface="Ubuntu"/>
                <a:cs typeface="Ubuntu"/>
                <a:sym typeface="Ubuntu"/>
              </a:rPr>
              <a:t>Code of Conduct</a:t>
            </a:r>
            <a:r>
              <a:rPr lang="en" sz="1700">
                <a:solidFill>
                  <a:schemeClr val="dk1"/>
                </a:solidFill>
                <a:latin typeface="Ubuntu"/>
                <a:ea typeface="Ubuntu"/>
                <a:cs typeface="Ubuntu"/>
                <a:sym typeface="Ubuntu"/>
              </a:rPr>
              <a:t> for their repository</a:t>
            </a:r>
            <a:endParaRPr sz="1700">
              <a:solidFill>
                <a:schemeClr val="dk1"/>
              </a:solidFill>
              <a:latin typeface="Ubuntu"/>
              <a:ea typeface="Ubuntu"/>
              <a:cs typeface="Ubuntu"/>
              <a:sym typeface="Ubuntu"/>
            </a:endParaRPr>
          </a:p>
          <a:p>
            <a:pPr indent="0" lvl="0" marL="0" rtl="0" algn="l">
              <a:lnSpc>
                <a:spcPct val="150000"/>
              </a:lnSpc>
              <a:spcBef>
                <a:spcPts val="0"/>
              </a:spcBef>
              <a:spcAft>
                <a:spcPts val="0"/>
              </a:spcAft>
              <a:buNone/>
            </a:pPr>
            <a:r>
              <a:t/>
            </a:r>
            <a:endParaRPr sz="400">
              <a:solidFill>
                <a:schemeClr val="dk1"/>
              </a:solidFill>
              <a:latin typeface="Ubuntu"/>
              <a:ea typeface="Ubuntu"/>
              <a:cs typeface="Ubuntu"/>
              <a:sym typeface="Ubuntu"/>
            </a:endParaRPr>
          </a:p>
          <a:p>
            <a:pPr indent="0" lvl="0" marL="0" rtl="0" algn="l">
              <a:lnSpc>
                <a:spcPct val="150000"/>
              </a:lnSpc>
              <a:spcBef>
                <a:spcPts val="0"/>
              </a:spcBef>
              <a:spcAft>
                <a:spcPts val="0"/>
              </a:spcAft>
              <a:buNone/>
            </a:pPr>
            <a:r>
              <a:rPr b="1" lang="en" sz="2100">
                <a:solidFill>
                  <a:schemeClr val="lt1"/>
                </a:solidFill>
                <a:latin typeface="Ubuntu"/>
                <a:ea typeface="Ubuntu"/>
                <a:cs typeface="Ubuntu"/>
                <a:sym typeface="Ubuntu"/>
              </a:rPr>
              <a:t>Openness is more than just putting it online!</a:t>
            </a:r>
            <a:endParaRPr b="1" sz="2100">
              <a:solidFill>
                <a:schemeClr val="lt1"/>
              </a:solidFill>
              <a:latin typeface="Ubuntu"/>
              <a:ea typeface="Ubuntu"/>
              <a:cs typeface="Ubuntu"/>
              <a:sym typeface="Ubuntu"/>
            </a:endParaRPr>
          </a:p>
        </p:txBody>
      </p:sp>
      <p:sp>
        <p:nvSpPr>
          <p:cNvPr id="2946" name="Google Shape;2946;p212"/>
          <p:cNvSpPr txBox="1"/>
          <p:nvPr>
            <p:ph type="title"/>
          </p:nvPr>
        </p:nvSpPr>
        <p:spPr>
          <a:xfrm>
            <a:off x="1239075" y="467550"/>
            <a:ext cx="51612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Open by DESIGN</a:t>
            </a:r>
            <a:endParaRPr/>
          </a:p>
        </p:txBody>
      </p:sp>
      <p:pic>
        <p:nvPicPr>
          <p:cNvPr id="2947" name="Google Shape;2947;p212"/>
          <p:cNvPicPr preferRelativeResize="0"/>
          <p:nvPr/>
        </p:nvPicPr>
        <p:blipFill>
          <a:blip r:embed="rId4">
            <a:alphaModFix/>
          </a:blip>
          <a:stretch>
            <a:fillRect/>
          </a:stretch>
        </p:blipFill>
        <p:spPr>
          <a:xfrm>
            <a:off x="3118338" y="4714000"/>
            <a:ext cx="811631" cy="285900"/>
          </a:xfrm>
          <a:prstGeom prst="rect">
            <a:avLst/>
          </a:prstGeom>
          <a:noFill/>
          <a:ln>
            <a:noFill/>
          </a:ln>
        </p:spPr>
      </p:pic>
      <p:sp>
        <p:nvSpPr>
          <p:cNvPr id="2948" name="Google Shape;2948;p212"/>
          <p:cNvSpPr txBox="1"/>
          <p:nvPr/>
        </p:nvSpPr>
        <p:spPr>
          <a:xfrm>
            <a:off x="3986313" y="4637800"/>
            <a:ext cx="2797500" cy="397500"/>
          </a:xfrm>
          <a:prstGeom prst="rect">
            <a:avLst/>
          </a:prstGeom>
          <a:solidFill>
            <a:srgbClr val="FFFFFF">
              <a:alpha val="69270"/>
            </a:srgbClr>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000">
                <a:latin typeface="Raleway"/>
                <a:ea typeface="Raleway"/>
                <a:cs typeface="Raleway"/>
                <a:sym typeface="Raleway"/>
              </a:rPr>
              <a:t>This work is licensed under a</a:t>
            </a:r>
            <a:r>
              <a:rPr lang="en" sz="1000">
                <a:uFill>
                  <a:noFill/>
                </a:uFill>
                <a:latin typeface="Raleway"/>
                <a:ea typeface="Raleway"/>
                <a:cs typeface="Raleway"/>
                <a:sym typeface="Raleway"/>
                <a:hlinkClick r:id="rId5"/>
              </a:rPr>
              <a:t> </a:t>
            </a:r>
            <a:r>
              <a:rPr lang="en" sz="1000" u="sng">
                <a:solidFill>
                  <a:srgbClr val="01AFD1"/>
                </a:solidFill>
                <a:latin typeface="Raleway"/>
                <a:ea typeface="Raleway"/>
                <a:cs typeface="Raleway"/>
                <a:sym typeface="Raleway"/>
                <a:hlinkClick r:id="rId6">
                  <a:extLst>
                    <a:ext uri="{A12FA001-AC4F-418D-AE19-62706E023703}">
                      <ahyp:hlinkClr val="tx"/>
                    </a:ext>
                  </a:extLst>
                </a:hlinkClick>
              </a:rPr>
              <a:t>Creative Commons Attribution 4.0 Generic License</a:t>
            </a:r>
            <a:endParaRPr sz="1300">
              <a:latin typeface="Raleway"/>
              <a:ea typeface="Raleway"/>
              <a:cs typeface="Raleway"/>
              <a:sym typeface="Raleway"/>
            </a:endParaRPr>
          </a:p>
        </p:txBody>
      </p:sp>
      <p:pic>
        <p:nvPicPr>
          <p:cNvPr id="2949" name="Google Shape;2949;p212"/>
          <p:cNvPicPr preferRelativeResize="0"/>
          <p:nvPr/>
        </p:nvPicPr>
        <p:blipFill>
          <a:blip r:embed="rId7">
            <a:alphaModFix/>
          </a:blip>
          <a:stretch>
            <a:fillRect/>
          </a:stretch>
        </p:blipFill>
        <p:spPr>
          <a:xfrm>
            <a:off x="7181375" y="3505000"/>
            <a:ext cx="1833975" cy="1601675"/>
          </a:xfrm>
          <a:prstGeom prst="rect">
            <a:avLst/>
          </a:prstGeom>
          <a:noFill/>
          <a:ln>
            <a:noFill/>
          </a:ln>
        </p:spPr>
      </p:pic>
    </p:spTree>
  </p:cSld>
  <p:clrMapOvr>
    <a:masterClrMapping/>
  </p:clrMapOvr>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53" name="Shape 2953"/>
        <p:cNvGrpSpPr/>
        <p:nvPr/>
      </p:nvGrpSpPr>
      <p:grpSpPr>
        <a:xfrm>
          <a:off x="0" y="0"/>
          <a:ext cx="0" cy="0"/>
          <a:chOff x="0" y="0"/>
          <a:chExt cx="0" cy="0"/>
        </a:xfrm>
      </p:grpSpPr>
      <p:sp>
        <p:nvSpPr>
          <p:cNvPr id="2954" name="Google Shape;2954;p213"/>
          <p:cNvSpPr/>
          <p:nvPr/>
        </p:nvSpPr>
        <p:spPr>
          <a:xfrm>
            <a:off x="484375" y="1342975"/>
            <a:ext cx="5923251" cy="2936588"/>
          </a:xfrm>
          <a:custGeom>
            <a:rect b="b" l="l" r="r" t="t"/>
            <a:pathLst>
              <a:path extrusionOk="0" h="136522" w="279234">
                <a:moveTo>
                  <a:pt x="201240" y="4403"/>
                </a:moveTo>
                <a:cubicBezTo>
                  <a:pt x="201248" y="4403"/>
                  <a:pt x="201256" y="4403"/>
                  <a:pt x="201264" y="4403"/>
                </a:cubicBezTo>
                <a:lnTo>
                  <a:pt x="201264" y="4403"/>
                </a:lnTo>
                <a:cubicBezTo>
                  <a:pt x="201267" y="4403"/>
                  <a:pt x="201270" y="4403"/>
                  <a:pt x="201273" y="4403"/>
                </a:cubicBezTo>
                <a:close/>
                <a:moveTo>
                  <a:pt x="200678" y="4403"/>
                </a:moveTo>
                <a:lnTo>
                  <a:pt x="200545" y="4568"/>
                </a:lnTo>
                <a:lnTo>
                  <a:pt x="200545" y="4899"/>
                </a:lnTo>
                <a:cubicBezTo>
                  <a:pt x="200611" y="4899"/>
                  <a:pt x="200678" y="4933"/>
                  <a:pt x="200744" y="4966"/>
                </a:cubicBezTo>
                <a:cubicBezTo>
                  <a:pt x="200810" y="4999"/>
                  <a:pt x="200843" y="5032"/>
                  <a:pt x="200909" y="5065"/>
                </a:cubicBezTo>
                <a:cubicBezTo>
                  <a:pt x="200976" y="5098"/>
                  <a:pt x="201009" y="5197"/>
                  <a:pt x="201075" y="5197"/>
                </a:cubicBezTo>
                <a:lnTo>
                  <a:pt x="201174" y="5197"/>
                </a:lnTo>
                <a:cubicBezTo>
                  <a:pt x="201240" y="5197"/>
                  <a:pt x="201340" y="5164"/>
                  <a:pt x="201406" y="5131"/>
                </a:cubicBezTo>
                <a:cubicBezTo>
                  <a:pt x="201439" y="5098"/>
                  <a:pt x="201571" y="5131"/>
                  <a:pt x="201571" y="5032"/>
                </a:cubicBezTo>
                <a:cubicBezTo>
                  <a:pt x="201571" y="4966"/>
                  <a:pt x="201605" y="4933"/>
                  <a:pt x="201605" y="4866"/>
                </a:cubicBezTo>
                <a:cubicBezTo>
                  <a:pt x="201605" y="4800"/>
                  <a:pt x="201538" y="4767"/>
                  <a:pt x="201538" y="4701"/>
                </a:cubicBezTo>
                <a:cubicBezTo>
                  <a:pt x="201505" y="4635"/>
                  <a:pt x="201571" y="4601"/>
                  <a:pt x="201538" y="4535"/>
                </a:cubicBezTo>
                <a:cubicBezTo>
                  <a:pt x="201476" y="4442"/>
                  <a:pt x="201385" y="4407"/>
                  <a:pt x="201264" y="4403"/>
                </a:cubicBezTo>
                <a:lnTo>
                  <a:pt x="201264" y="4403"/>
                </a:lnTo>
                <a:cubicBezTo>
                  <a:pt x="201172" y="4411"/>
                  <a:pt x="201138" y="4535"/>
                  <a:pt x="201042" y="4535"/>
                </a:cubicBezTo>
                <a:cubicBezTo>
                  <a:pt x="200942" y="4535"/>
                  <a:pt x="200909" y="4469"/>
                  <a:pt x="200843" y="4436"/>
                </a:cubicBezTo>
                <a:lnTo>
                  <a:pt x="200678" y="4403"/>
                </a:lnTo>
                <a:close/>
                <a:moveTo>
                  <a:pt x="180749" y="4643"/>
                </a:moveTo>
                <a:cubicBezTo>
                  <a:pt x="180707" y="4643"/>
                  <a:pt x="180666" y="4651"/>
                  <a:pt x="180616" y="4668"/>
                </a:cubicBezTo>
                <a:cubicBezTo>
                  <a:pt x="180583" y="4668"/>
                  <a:pt x="180517" y="4668"/>
                  <a:pt x="180451" y="4701"/>
                </a:cubicBezTo>
                <a:cubicBezTo>
                  <a:pt x="180418" y="4701"/>
                  <a:pt x="180451" y="4833"/>
                  <a:pt x="180418" y="4866"/>
                </a:cubicBezTo>
                <a:lnTo>
                  <a:pt x="180252" y="4866"/>
                </a:lnTo>
                <a:cubicBezTo>
                  <a:pt x="180217" y="4873"/>
                  <a:pt x="180184" y="4876"/>
                  <a:pt x="180151" y="4876"/>
                </a:cubicBezTo>
                <a:cubicBezTo>
                  <a:pt x="180061" y="4876"/>
                  <a:pt x="179975" y="4857"/>
                  <a:pt x="179874" y="4857"/>
                </a:cubicBezTo>
                <a:cubicBezTo>
                  <a:pt x="179837" y="4857"/>
                  <a:pt x="179798" y="4859"/>
                  <a:pt x="179756" y="4866"/>
                </a:cubicBezTo>
                <a:lnTo>
                  <a:pt x="179623" y="4899"/>
                </a:lnTo>
                <a:cubicBezTo>
                  <a:pt x="179524" y="4899"/>
                  <a:pt x="179524" y="4999"/>
                  <a:pt x="179458" y="5032"/>
                </a:cubicBezTo>
                <a:cubicBezTo>
                  <a:pt x="179358" y="5065"/>
                  <a:pt x="179358" y="5131"/>
                  <a:pt x="179292" y="5131"/>
                </a:cubicBezTo>
                <a:cubicBezTo>
                  <a:pt x="179193" y="5131"/>
                  <a:pt x="179160" y="5098"/>
                  <a:pt x="179061" y="5065"/>
                </a:cubicBezTo>
                <a:lnTo>
                  <a:pt x="179061" y="5065"/>
                </a:lnTo>
                <a:lnTo>
                  <a:pt x="179160" y="5230"/>
                </a:lnTo>
                <a:cubicBezTo>
                  <a:pt x="179259" y="5330"/>
                  <a:pt x="179358" y="5429"/>
                  <a:pt x="179491" y="5495"/>
                </a:cubicBezTo>
                <a:cubicBezTo>
                  <a:pt x="179524" y="5562"/>
                  <a:pt x="179590" y="5595"/>
                  <a:pt x="179656" y="5628"/>
                </a:cubicBezTo>
                <a:cubicBezTo>
                  <a:pt x="179756" y="5727"/>
                  <a:pt x="179921" y="5760"/>
                  <a:pt x="180054" y="5760"/>
                </a:cubicBezTo>
                <a:cubicBezTo>
                  <a:pt x="180153" y="5760"/>
                  <a:pt x="180219" y="5727"/>
                  <a:pt x="180285" y="5727"/>
                </a:cubicBezTo>
                <a:cubicBezTo>
                  <a:pt x="180352" y="5694"/>
                  <a:pt x="180418" y="5661"/>
                  <a:pt x="180451" y="5628"/>
                </a:cubicBezTo>
                <a:cubicBezTo>
                  <a:pt x="180517" y="5595"/>
                  <a:pt x="180583" y="5595"/>
                  <a:pt x="180616" y="5562"/>
                </a:cubicBezTo>
                <a:cubicBezTo>
                  <a:pt x="180683" y="5528"/>
                  <a:pt x="180683" y="5429"/>
                  <a:pt x="180716" y="5396"/>
                </a:cubicBezTo>
                <a:cubicBezTo>
                  <a:pt x="180749" y="5330"/>
                  <a:pt x="180749" y="5264"/>
                  <a:pt x="180815" y="5230"/>
                </a:cubicBezTo>
                <a:cubicBezTo>
                  <a:pt x="180881" y="5197"/>
                  <a:pt x="180947" y="5197"/>
                  <a:pt x="180981" y="5197"/>
                </a:cubicBezTo>
                <a:cubicBezTo>
                  <a:pt x="181047" y="5164"/>
                  <a:pt x="181080" y="5131"/>
                  <a:pt x="181146" y="5098"/>
                </a:cubicBezTo>
                <a:cubicBezTo>
                  <a:pt x="181212" y="5098"/>
                  <a:pt x="181245" y="5032"/>
                  <a:pt x="181312" y="5032"/>
                </a:cubicBezTo>
                <a:cubicBezTo>
                  <a:pt x="181411" y="4999"/>
                  <a:pt x="181543" y="4966"/>
                  <a:pt x="181643" y="4933"/>
                </a:cubicBezTo>
                <a:lnTo>
                  <a:pt x="181610" y="4767"/>
                </a:lnTo>
                <a:cubicBezTo>
                  <a:pt x="181543" y="4767"/>
                  <a:pt x="181510" y="4701"/>
                  <a:pt x="181444" y="4701"/>
                </a:cubicBezTo>
                <a:lnTo>
                  <a:pt x="181279" y="4701"/>
                </a:lnTo>
                <a:cubicBezTo>
                  <a:pt x="181212" y="4701"/>
                  <a:pt x="181179" y="4668"/>
                  <a:pt x="181113" y="4668"/>
                </a:cubicBezTo>
                <a:cubicBezTo>
                  <a:pt x="181080" y="4651"/>
                  <a:pt x="181039" y="4643"/>
                  <a:pt x="180997" y="4643"/>
                </a:cubicBezTo>
                <a:cubicBezTo>
                  <a:pt x="180956" y="4643"/>
                  <a:pt x="180914" y="4651"/>
                  <a:pt x="180881" y="4668"/>
                </a:cubicBezTo>
                <a:cubicBezTo>
                  <a:pt x="180832" y="4651"/>
                  <a:pt x="180790" y="4643"/>
                  <a:pt x="180749" y="4643"/>
                </a:cubicBezTo>
                <a:close/>
                <a:moveTo>
                  <a:pt x="178067" y="4701"/>
                </a:moveTo>
                <a:cubicBezTo>
                  <a:pt x="178034" y="4701"/>
                  <a:pt x="177968" y="4701"/>
                  <a:pt x="177902" y="4734"/>
                </a:cubicBezTo>
                <a:cubicBezTo>
                  <a:pt x="177869" y="4767"/>
                  <a:pt x="177836" y="4866"/>
                  <a:pt x="177803" y="4899"/>
                </a:cubicBezTo>
                <a:cubicBezTo>
                  <a:pt x="177736" y="4933"/>
                  <a:pt x="177703" y="5032"/>
                  <a:pt x="177637" y="5065"/>
                </a:cubicBezTo>
                <a:cubicBezTo>
                  <a:pt x="177538" y="5098"/>
                  <a:pt x="177505" y="5098"/>
                  <a:pt x="177472" y="5098"/>
                </a:cubicBezTo>
                <a:cubicBezTo>
                  <a:pt x="177405" y="5131"/>
                  <a:pt x="177372" y="5164"/>
                  <a:pt x="177306" y="5197"/>
                </a:cubicBezTo>
                <a:lnTo>
                  <a:pt x="177074" y="5065"/>
                </a:lnTo>
                <a:cubicBezTo>
                  <a:pt x="177074" y="5131"/>
                  <a:pt x="177074" y="5164"/>
                  <a:pt x="177074" y="5230"/>
                </a:cubicBezTo>
                <a:cubicBezTo>
                  <a:pt x="177074" y="5264"/>
                  <a:pt x="177107" y="5363"/>
                  <a:pt x="177074" y="5396"/>
                </a:cubicBezTo>
                <a:cubicBezTo>
                  <a:pt x="177058" y="5413"/>
                  <a:pt x="177033" y="5413"/>
                  <a:pt x="177004" y="5413"/>
                </a:cubicBezTo>
                <a:cubicBezTo>
                  <a:pt x="176975" y="5413"/>
                  <a:pt x="176942" y="5413"/>
                  <a:pt x="176909" y="5429"/>
                </a:cubicBezTo>
                <a:cubicBezTo>
                  <a:pt x="176809" y="5495"/>
                  <a:pt x="176677" y="5562"/>
                  <a:pt x="176578" y="5628"/>
                </a:cubicBezTo>
                <a:cubicBezTo>
                  <a:pt x="176545" y="5661"/>
                  <a:pt x="176545" y="5727"/>
                  <a:pt x="176512" y="5793"/>
                </a:cubicBezTo>
                <a:lnTo>
                  <a:pt x="176677" y="5859"/>
                </a:lnTo>
                <a:cubicBezTo>
                  <a:pt x="176743" y="5893"/>
                  <a:pt x="176776" y="5959"/>
                  <a:pt x="176843" y="5992"/>
                </a:cubicBezTo>
                <a:cubicBezTo>
                  <a:pt x="176889" y="6015"/>
                  <a:pt x="176936" y="6039"/>
                  <a:pt x="176995" y="6039"/>
                </a:cubicBezTo>
                <a:cubicBezTo>
                  <a:pt x="177019" y="6039"/>
                  <a:pt x="177045" y="6035"/>
                  <a:pt x="177074" y="6025"/>
                </a:cubicBezTo>
                <a:lnTo>
                  <a:pt x="177174" y="6025"/>
                </a:lnTo>
                <a:cubicBezTo>
                  <a:pt x="177240" y="6025"/>
                  <a:pt x="177240" y="5926"/>
                  <a:pt x="177306" y="5926"/>
                </a:cubicBezTo>
                <a:cubicBezTo>
                  <a:pt x="177356" y="5909"/>
                  <a:pt x="177397" y="5901"/>
                  <a:pt x="177438" y="5901"/>
                </a:cubicBezTo>
                <a:cubicBezTo>
                  <a:pt x="177480" y="5901"/>
                  <a:pt x="177521" y="5909"/>
                  <a:pt x="177571" y="5926"/>
                </a:cubicBezTo>
                <a:lnTo>
                  <a:pt x="177836" y="5926"/>
                </a:lnTo>
                <a:cubicBezTo>
                  <a:pt x="177902" y="5926"/>
                  <a:pt x="177968" y="5959"/>
                  <a:pt x="178034" y="5959"/>
                </a:cubicBezTo>
                <a:lnTo>
                  <a:pt x="178630" y="5959"/>
                </a:lnTo>
                <a:cubicBezTo>
                  <a:pt x="178730" y="5959"/>
                  <a:pt x="178763" y="5893"/>
                  <a:pt x="178796" y="5893"/>
                </a:cubicBezTo>
                <a:cubicBezTo>
                  <a:pt x="178730" y="5826"/>
                  <a:pt x="178696" y="5793"/>
                  <a:pt x="178630" y="5727"/>
                </a:cubicBezTo>
                <a:cubicBezTo>
                  <a:pt x="178630" y="5661"/>
                  <a:pt x="178531" y="5628"/>
                  <a:pt x="178531" y="5562"/>
                </a:cubicBezTo>
                <a:cubicBezTo>
                  <a:pt x="178498" y="5495"/>
                  <a:pt x="178531" y="5429"/>
                  <a:pt x="178531" y="5396"/>
                </a:cubicBezTo>
                <a:cubicBezTo>
                  <a:pt x="178465" y="5264"/>
                  <a:pt x="178365" y="5197"/>
                  <a:pt x="178332" y="5065"/>
                </a:cubicBezTo>
                <a:cubicBezTo>
                  <a:pt x="178299" y="4966"/>
                  <a:pt x="178299" y="4833"/>
                  <a:pt x="178332" y="4734"/>
                </a:cubicBezTo>
                <a:lnTo>
                  <a:pt x="178067" y="4701"/>
                </a:lnTo>
                <a:close/>
                <a:moveTo>
                  <a:pt x="175618" y="4006"/>
                </a:moveTo>
                <a:cubicBezTo>
                  <a:pt x="175518" y="4006"/>
                  <a:pt x="175485" y="4039"/>
                  <a:pt x="175419" y="4039"/>
                </a:cubicBezTo>
                <a:cubicBezTo>
                  <a:pt x="175320" y="4039"/>
                  <a:pt x="175287" y="4072"/>
                  <a:pt x="175254" y="4072"/>
                </a:cubicBezTo>
                <a:lnTo>
                  <a:pt x="175088" y="4072"/>
                </a:lnTo>
                <a:cubicBezTo>
                  <a:pt x="175022" y="4072"/>
                  <a:pt x="174956" y="4138"/>
                  <a:pt x="174923" y="4138"/>
                </a:cubicBezTo>
                <a:cubicBezTo>
                  <a:pt x="174856" y="4138"/>
                  <a:pt x="174790" y="4138"/>
                  <a:pt x="174724" y="4171"/>
                </a:cubicBezTo>
                <a:cubicBezTo>
                  <a:pt x="174658" y="4204"/>
                  <a:pt x="174558" y="4204"/>
                  <a:pt x="174558" y="4304"/>
                </a:cubicBezTo>
                <a:cubicBezTo>
                  <a:pt x="174558" y="4337"/>
                  <a:pt x="174558" y="4403"/>
                  <a:pt x="174558" y="4469"/>
                </a:cubicBezTo>
                <a:cubicBezTo>
                  <a:pt x="174558" y="4502"/>
                  <a:pt x="174591" y="4568"/>
                  <a:pt x="174591" y="4601"/>
                </a:cubicBezTo>
                <a:cubicBezTo>
                  <a:pt x="174591" y="4668"/>
                  <a:pt x="174558" y="4734"/>
                  <a:pt x="174558" y="4833"/>
                </a:cubicBezTo>
                <a:lnTo>
                  <a:pt x="174194" y="4833"/>
                </a:lnTo>
                <a:cubicBezTo>
                  <a:pt x="174128" y="4833"/>
                  <a:pt x="174095" y="4767"/>
                  <a:pt x="174029" y="4767"/>
                </a:cubicBezTo>
                <a:lnTo>
                  <a:pt x="173698" y="4767"/>
                </a:lnTo>
                <a:cubicBezTo>
                  <a:pt x="173654" y="4767"/>
                  <a:pt x="173595" y="4752"/>
                  <a:pt x="173551" y="4752"/>
                </a:cubicBezTo>
                <a:cubicBezTo>
                  <a:pt x="173528" y="4752"/>
                  <a:pt x="173510" y="4756"/>
                  <a:pt x="173499" y="4767"/>
                </a:cubicBezTo>
                <a:cubicBezTo>
                  <a:pt x="173400" y="4800"/>
                  <a:pt x="173367" y="4866"/>
                  <a:pt x="173367" y="4933"/>
                </a:cubicBezTo>
                <a:cubicBezTo>
                  <a:pt x="173367" y="4999"/>
                  <a:pt x="173400" y="5065"/>
                  <a:pt x="173400" y="5098"/>
                </a:cubicBezTo>
                <a:cubicBezTo>
                  <a:pt x="173400" y="5164"/>
                  <a:pt x="173234" y="5098"/>
                  <a:pt x="173234" y="5197"/>
                </a:cubicBezTo>
                <a:cubicBezTo>
                  <a:pt x="173234" y="5264"/>
                  <a:pt x="173334" y="5264"/>
                  <a:pt x="173334" y="5363"/>
                </a:cubicBezTo>
                <a:lnTo>
                  <a:pt x="173334" y="5628"/>
                </a:lnTo>
                <a:cubicBezTo>
                  <a:pt x="173069" y="5661"/>
                  <a:pt x="172903" y="5661"/>
                  <a:pt x="172671" y="5661"/>
                </a:cubicBezTo>
                <a:cubicBezTo>
                  <a:pt x="172605" y="5694"/>
                  <a:pt x="172539" y="5694"/>
                  <a:pt x="172473" y="5727"/>
                </a:cubicBezTo>
                <a:cubicBezTo>
                  <a:pt x="172407" y="5727"/>
                  <a:pt x="172374" y="5727"/>
                  <a:pt x="172307" y="5760"/>
                </a:cubicBezTo>
                <a:cubicBezTo>
                  <a:pt x="172241" y="5760"/>
                  <a:pt x="172208" y="5826"/>
                  <a:pt x="172142" y="5826"/>
                </a:cubicBezTo>
                <a:cubicBezTo>
                  <a:pt x="172120" y="5837"/>
                  <a:pt x="172101" y="5841"/>
                  <a:pt x="172084" y="5841"/>
                </a:cubicBezTo>
                <a:cubicBezTo>
                  <a:pt x="172050" y="5841"/>
                  <a:pt x="172020" y="5826"/>
                  <a:pt x="171976" y="5826"/>
                </a:cubicBezTo>
                <a:cubicBezTo>
                  <a:pt x="171910" y="5859"/>
                  <a:pt x="171877" y="5893"/>
                  <a:pt x="171811" y="5926"/>
                </a:cubicBezTo>
                <a:cubicBezTo>
                  <a:pt x="171745" y="5959"/>
                  <a:pt x="171711" y="6025"/>
                  <a:pt x="171645" y="6091"/>
                </a:cubicBezTo>
                <a:lnTo>
                  <a:pt x="171480" y="6224"/>
                </a:lnTo>
                <a:lnTo>
                  <a:pt x="171612" y="6356"/>
                </a:lnTo>
                <a:cubicBezTo>
                  <a:pt x="171678" y="6323"/>
                  <a:pt x="171778" y="6356"/>
                  <a:pt x="171778" y="6290"/>
                </a:cubicBezTo>
                <a:cubicBezTo>
                  <a:pt x="171811" y="6224"/>
                  <a:pt x="171745" y="6157"/>
                  <a:pt x="171778" y="6124"/>
                </a:cubicBezTo>
                <a:cubicBezTo>
                  <a:pt x="171811" y="6058"/>
                  <a:pt x="171811" y="5992"/>
                  <a:pt x="171877" y="5959"/>
                </a:cubicBezTo>
                <a:cubicBezTo>
                  <a:pt x="171888" y="5948"/>
                  <a:pt x="171914" y="5944"/>
                  <a:pt x="171948" y="5944"/>
                </a:cubicBezTo>
                <a:cubicBezTo>
                  <a:pt x="172017" y="5944"/>
                  <a:pt x="172120" y="5959"/>
                  <a:pt x="172208" y="5959"/>
                </a:cubicBezTo>
                <a:lnTo>
                  <a:pt x="172374" y="5926"/>
                </a:lnTo>
                <a:cubicBezTo>
                  <a:pt x="172440" y="5926"/>
                  <a:pt x="172440" y="5826"/>
                  <a:pt x="172506" y="5793"/>
                </a:cubicBezTo>
                <a:cubicBezTo>
                  <a:pt x="172527" y="5786"/>
                  <a:pt x="172549" y="5784"/>
                  <a:pt x="172573" y="5784"/>
                </a:cubicBezTo>
                <a:cubicBezTo>
                  <a:pt x="172636" y="5784"/>
                  <a:pt x="172706" y="5803"/>
                  <a:pt x="172770" y="5803"/>
                </a:cubicBezTo>
                <a:cubicBezTo>
                  <a:pt x="172794" y="5803"/>
                  <a:pt x="172816" y="5800"/>
                  <a:pt x="172837" y="5793"/>
                </a:cubicBezTo>
                <a:cubicBezTo>
                  <a:pt x="172969" y="5760"/>
                  <a:pt x="172936" y="5694"/>
                  <a:pt x="173002" y="5661"/>
                </a:cubicBezTo>
                <a:lnTo>
                  <a:pt x="173168" y="5661"/>
                </a:lnTo>
                <a:cubicBezTo>
                  <a:pt x="173267" y="5661"/>
                  <a:pt x="173400" y="5661"/>
                  <a:pt x="173499" y="5628"/>
                </a:cubicBezTo>
                <a:cubicBezTo>
                  <a:pt x="173565" y="5628"/>
                  <a:pt x="173598" y="5595"/>
                  <a:pt x="173665" y="5595"/>
                </a:cubicBezTo>
                <a:cubicBezTo>
                  <a:pt x="173731" y="5562"/>
                  <a:pt x="173665" y="5429"/>
                  <a:pt x="173731" y="5429"/>
                </a:cubicBezTo>
                <a:cubicBezTo>
                  <a:pt x="173863" y="5429"/>
                  <a:pt x="173929" y="5528"/>
                  <a:pt x="174062" y="5562"/>
                </a:cubicBezTo>
                <a:lnTo>
                  <a:pt x="174227" y="5595"/>
                </a:lnTo>
                <a:cubicBezTo>
                  <a:pt x="174294" y="5628"/>
                  <a:pt x="174360" y="5628"/>
                  <a:pt x="174426" y="5628"/>
                </a:cubicBezTo>
                <a:lnTo>
                  <a:pt x="174757" y="5628"/>
                </a:lnTo>
                <a:lnTo>
                  <a:pt x="174757" y="5462"/>
                </a:lnTo>
                <a:cubicBezTo>
                  <a:pt x="174724" y="5363"/>
                  <a:pt x="174625" y="5264"/>
                  <a:pt x="174625" y="5131"/>
                </a:cubicBezTo>
                <a:cubicBezTo>
                  <a:pt x="174625" y="4999"/>
                  <a:pt x="174823" y="4933"/>
                  <a:pt x="174956" y="4933"/>
                </a:cubicBezTo>
                <a:cubicBezTo>
                  <a:pt x="175055" y="4933"/>
                  <a:pt x="175121" y="4966"/>
                  <a:pt x="175187" y="5032"/>
                </a:cubicBezTo>
                <a:cubicBezTo>
                  <a:pt x="175254" y="5032"/>
                  <a:pt x="175320" y="5032"/>
                  <a:pt x="175353" y="5065"/>
                </a:cubicBezTo>
                <a:cubicBezTo>
                  <a:pt x="175419" y="5098"/>
                  <a:pt x="175386" y="5164"/>
                  <a:pt x="175452" y="5230"/>
                </a:cubicBezTo>
                <a:cubicBezTo>
                  <a:pt x="175552" y="5330"/>
                  <a:pt x="175717" y="5396"/>
                  <a:pt x="175849" y="5396"/>
                </a:cubicBezTo>
                <a:cubicBezTo>
                  <a:pt x="176048" y="5396"/>
                  <a:pt x="176114" y="5363"/>
                  <a:pt x="176313" y="5363"/>
                </a:cubicBezTo>
                <a:cubicBezTo>
                  <a:pt x="176313" y="5264"/>
                  <a:pt x="176346" y="5230"/>
                  <a:pt x="176346" y="5131"/>
                </a:cubicBezTo>
                <a:cubicBezTo>
                  <a:pt x="176346" y="5065"/>
                  <a:pt x="176313" y="5032"/>
                  <a:pt x="176313" y="4999"/>
                </a:cubicBezTo>
                <a:lnTo>
                  <a:pt x="176313" y="4767"/>
                </a:lnTo>
                <a:lnTo>
                  <a:pt x="175916" y="4767"/>
                </a:lnTo>
                <a:cubicBezTo>
                  <a:pt x="175883" y="4767"/>
                  <a:pt x="175816" y="4800"/>
                  <a:pt x="175783" y="4800"/>
                </a:cubicBezTo>
                <a:cubicBezTo>
                  <a:pt x="175717" y="4817"/>
                  <a:pt x="175659" y="4825"/>
                  <a:pt x="175605" y="4825"/>
                </a:cubicBezTo>
                <a:cubicBezTo>
                  <a:pt x="175552" y="4825"/>
                  <a:pt x="175502" y="4817"/>
                  <a:pt x="175452" y="4800"/>
                </a:cubicBezTo>
                <a:cubicBezTo>
                  <a:pt x="175386" y="4800"/>
                  <a:pt x="175320" y="4800"/>
                  <a:pt x="175287" y="4767"/>
                </a:cubicBezTo>
                <a:cubicBezTo>
                  <a:pt x="175320" y="4701"/>
                  <a:pt x="175386" y="4601"/>
                  <a:pt x="175452" y="4535"/>
                </a:cubicBezTo>
                <a:cubicBezTo>
                  <a:pt x="175518" y="4469"/>
                  <a:pt x="175585" y="4436"/>
                  <a:pt x="175651" y="4370"/>
                </a:cubicBezTo>
                <a:cubicBezTo>
                  <a:pt x="175717" y="4304"/>
                  <a:pt x="175750" y="4237"/>
                  <a:pt x="175816" y="4171"/>
                </a:cubicBezTo>
                <a:lnTo>
                  <a:pt x="175783" y="4006"/>
                </a:lnTo>
                <a:close/>
                <a:moveTo>
                  <a:pt x="204915" y="4535"/>
                </a:moveTo>
                <a:cubicBezTo>
                  <a:pt x="204816" y="4535"/>
                  <a:pt x="204683" y="4568"/>
                  <a:pt x="204584" y="4635"/>
                </a:cubicBezTo>
                <a:cubicBezTo>
                  <a:pt x="204551" y="4668"/>
                  <a:pt x="204485" y="4668"/>
                  <a:pt x="204451" y="4701"/>
                </a:cubicBezTo>
                <a:cubicBezTo>
                  <a:pt x="204385" y="4701"/>
                  <a:pt x="204385" y="4833"/>
                  <a:pt x="204319" y="4833"/>
                </a:cubicBezTo>
                <a:cubicBezTo>
                  <a:pt x="204253" y="4866"/>
                  <a:pt x="204087" y="4833"/>
                  <a:pt x="203955" y="4899"/>
                </a:cubicBezTo>
                <a:cubicBezTo>
                  <a:pt x="203889" y="4899"/>
                  <a:pt x="203856" y="4966"/>
                  <a:pt x="203789" y="4966"/>
                </a:cubicBezTo>
                <a:cubicBezTo>
                  <a:pt x="203690" y="5032"/>
                  <a:pt x="203591" y="5065"/>
                  <a:pt x="203458" y="5098"/>
                </a:cubicBezTo>
                <a:lnTo>
                  <a:pt x="203094" y="5098"/>
                </a:lnTo>
                <a:cubicBezTo>
                  <a:pt x="203028" y="5098"/>
                  <a:pt x="202995" y="5131"/>
                  <a:pt x="202929" y="5131"/>
                </a:cubicBezTo>
                <a:cubicBezTo>
                  <a:pt x="202929" y="5230"/>
                  <a:pt x="202929" y="5363"/>
                  <a:pt x="202929" y="5462"/>
                </a:cubicBezTo>
                <a:cubicBezTo>
                  <a:pt x="202929" y="5528"/>
                  <a:pt x="202896" y="5562"/>
                  <a:pt x="202862" y="5628"/>
                </a:cubicBezTo>
                <a:cubicBezTo>
                  <a:pt x="202829" y="5694"/>
                  <a:pt x="202763" y="5760"/>
                  <a:pt x="202697" y="5793"/>
                </a:cubicBezTo>
                <a:cubicBezTo>
                  <a:pt x="202609" y="5793"/>
                  <a:pt x="202535" y="5779"/>
                  <a:pt x="202466" y="5779"/>
                </a:cubicBezTo>
                <a:cubicBezTo>
                  <a:pt x="202432" y="5779"/>
                  <a:pt x="202399" y="5782"/>
                  <a:pt x="202366" y="5793"/>
                </a:cubicBezTo>
                <a:cubicBezTo>
                  <a:pt x="202267" y="5793"/>
                  <a:pt x="202267" y="5859"/>
                  <a:pt x="202200" y="5859"/>
                </a:cubicBezTo>
                <a:cubicBezTo>
                  <a:pt x="202167" y="5876"/>
                  <a:pt x="202134" y="5876"/>
                  <a:pt x="202101" y="5876"/>
                </a:cubicBezTo>
                <a:cubicBezTo>
                  <a:pt x="202068" y="5876"/>
                  <a:pt x="202035" y="5876"/>
                  <a:pt x="202002" y="5893"/>
                </a:cubicBezTo>
                <a:cubicBezTo>
                  <a:pt x="201936" y="5926"/>
                  <a:pt x="202002" y="6025"/>
                  <a:pt x="201969" y="6058"/>
                </a:cubicBezTo>
                <a:cubicBezTo>
                  <a:pt x="201902" y="6124"/>
                  <a:pt x="202002" y="6190"/>
                  <a:pt x="202035" y="6224"/>
                </a:cubicBezTo>
                <a:cubicBezTo>
                  <a:pt x="202101" y="6290"/>
                  <a:pt x="202200" y="6323"/>
                  <a:pt x="202267" y="6323"/>
                </a:cubicBezTo>
                <a:cubicBezTo>
                  <a:pt x="202399" y="6323"/>
                  <a:pt x="202498" y="6224"/>
                  <a:pt x="202598" y="6224"/>
                </a:cubicBezTo>
                <a:lnTo>
                  <a:pt x="202664" y="6224"/>
                </a:lnTo>
                <a:cubicBezTo>
                  <a:pt x="202763" y="6224"/>
                  <a:pt x="202763" y="6356"/>
                  <a:pt x="202829" y="6389"/>
                </a:cubicBezTo>
                <a:cubicBezTo>
                  <a:pt x="202862" y="6455"/>
                  <a:pt x="202862" y="6522"/>
                  <a:pt x="202929" y="6555"/>
                </a:cubicBezTo>
                <a:cubicBezTo>
                  <a:pt x="202995" y="6588"/>
                  <a:pt x="203061" y="6588"/>
                  <a:pt x="203094" y="6588"/>
                </a:cubicBezTo>
                <a:cubicBezTo>
                  <a:pt x="203160" y="6621"/>
                  <a:pt x="203194" y="6687"/>
                  <a:pt x="203260" y="6687"/>
                </a:cubicBezTo>
                <a:cubicBezTo>
                  <a:pt x="203326" y="6720"/>
                  <a:pt x="203359" y="6753"/>
                  <a:pt x="203425" y="6753"/>
                </a:cubicBezTo>
                <a:cubicBezTo>
                  <a:pt x="203458" y="6770"/>
                  <a:pt x="203500" y="6778"/>
                  <a:pt x="203541" y="6778"/>
                </a:cubicBezTo>
                <a:cubicBezTo>
                  <a:pt x="203582" y="6778"/>
                  <a:pt x="203624" y="6770"/>
                  <a:pt x="203657" y="6753"/>
                </a:cubicBezTo>
                <a:cubicBezTo>
                  <a:pt x="203707" y="6770"/>
                  <a:pt x="203748" y="6778"/>
                  <a:pt x="203789" y="6778"/>
                </a:cubicBezTo>
                <a:cubicBezTo>
                  <a:pt x="203831" y="6778"/>
                  <a:pt x="203872" y="6770"/>
                  <a:pt x="203922" y="6753"/>
                </a:cubicBezTo>
                <a:cubicBezTo>
                  <a:pt x="203988" y="6753"/>
                  <a:pt x="204021" y="6687"/>
                  <a:pt x="204087" y="6654"/>
                </a:cubicBezTo>
                <a:cubicBezTo>
                  <a:pt x="204120" y="6621"/>
                  <a:pt x="204154" y="6488"/>
                  <a:pt x="204253" y="6488"/>
                </a:cubicBezTo>
                <a:lnTo>
                  <a:pt x="204716" y="6488"/>
                </a:lnTo>
                <a:cubicBezTo>
                  <a:pt x="204783" y="6488"/>
                  <a:pt x="204849" y="6455"/>
                  <a:pt x="204882" y="6455"/>
                </a:cubicBezTo>
                <a:cubicBezTo>
                  <a:pt x="204948" y="6422"/>
                  <a:pt x="204948" y="6290"/>
                  <a:pt x="205014" y="6290"/>
                </a:cubicBezTo>
                <a:cubicBezTo>
                  <a:pt x="205036" y="6279"/>
                  <a:pt x="205066" y="6275"/>
                  <a:pt x="205100" y="6275"/>
                </a:cubicBezTo>
                <a:cubicBezTo>
                  <a:pt x="205169" y="6275"/>
                  <a:pt x="205257" y="6290"/>
                  <a:pt x="205345" y="6290"/>
                </a:cubicBezTo>
                <a:cubicBezTo>
                  <a:pt x="205577" y="6290"/>
                  <a:pt x="205743" y="6257"/>
                  <a:pt x="205974" y="6224"/>
                </a:cubicBezTo>
                <a:cubicBezTo>
                  <a:pt x="206007" y="6190"/>
                  <a:pt x="206007" y="6091"/>
                  <a:pt x="206040" y="6025"/>
                </a:cubicBezTo>
                <a:cubicBezTo>
                  <a:pt x="206040" y="5926"/>
                  <a:pt x="206007" y="5826"/>
                  <a:pt x="206074" y="5694"/>
                </a:cubicBezTo>
                <a:cubicBezTo>
                  <a:pt x="206107" y="5661"/>
                  <a:pt x="206140" y="5595"/>
                  <a:pt x="206206" y="5562"/>
                </a:cubicBezTo>
                <a:cubicBezTo>
                  <a:pt x="206217" y="5550"/>
                  <a:pt x="206232" y="5547"/>
                  <a:pt x="206248" y="5547"/>
                </a:cubicBezTo>
                <a:cubicBezTo>
                  <a:pt x="206280" y="5547"/>
                  <a:pt x="206316" y="5562"/>
                  <a:pt x="206338" y="5562"/>
                </a:cubicBezTo>
                <a:cubicBezTo>
                  <a:pt x="206405" y="5528"/>
                  <a:pt x="206405" y="5429"/>
                  <a:pt x="206471" y="5396"/>
                </a:cubicBezTo>
                <a:cubicBezTo>
                  <a:pt x="206537" y="5330"/>
                  <a:pt x="206570" y="5330"/>
                  <a:pt x="206636" y="5297"/>
                </a:cubicBezTo>
                <a:lnTo>
                  <a:pt x="206471" y="5230"/>
                </a:lnTo>
                <a:lnTo>
                  <a:pt x="206471" y="5197"/>
                </a:lnTo>
                <a:lnTo>
                  <a:pt x="205411" y="5197"/>
                </a:lnTo>
                <a:cubicBezTo>
                  <a:pt x="205411" y="5032"/>
                  <a:pt x="205411" y="4899"/>
                  <a:pt x="205345" y="4767"/>
                </a:cubicBezTo>
                <a:cubicBezTo>
                  <a:pt x="205279" y="4701"/>
                  <a:pt x="205312" y="4635"/>
                  <a:pt x="205246" y="4601"/>
                </a:cubicBezTo>
                <a:cubicBezTo>
                  <a:pt x="205235" y="4590"/>
                  <a:pt x="205220" y="4587"/>
                  <a:pt x="205203" y="4587"/>
                </a:cubicBezTo>
                <a:cubicBezTo>
                  <a:pt x="205169" y="4587"/>
                  <a:pt x="205125" y="4601"/>
                  <a:pt x="205080" y="4601"/>
                </a:cubicBezTo>
                <a:cubicBezTo>
                  <a:pt x="205047" y="4601"/>
                  <a:pt x="204981" y="4535"/>
                  <a:pt x="204915" y="4535"/>
                </a:cubicBezTo>
                <a:close/>
                <a:moveTo>
                  <a:pt x="175055" y="5959"/>
                </a:moveTo>
                <a:cubicBezTo>
                  <a:pt x="174923" y="5959"/>
                  <a:pt x="174856" y="6025"/>
                  <a:pt x="174724" y="6091"/>
                </a:cubicBezTo>
                <a:cubicBezTo>
                  <a:pt x="174658" y="6124"/>
                  <a:pt x="174591" y="6124"/>
                  <a:pt x="174525" y="6157"/>
                </a:cubicBezTo>
                <a:cubicBezTo>
                  <a:pt x="174426" y="6190"/>
                  <a:pt x="174426" y="6257"/>
                  <a:pt x="174360" y="6290"/>
                </a:cubicBezTo>
                <a:cubicBezTo>
                  <a:pt x="174227" y="6356"/>
                  <a:pt x="174095" y="6389"/>
                  <a:pt x="173929" y="6422"/>
                </a:cubicBezTo>
                <a:lnTo>
                  <a:pt x="173929" y="6786"/>
                </a:lnTo>
                <a:lnTo>
                  <a:pt x="174691" y="6786"/>
                </a:lnTo>
                <a:cubicBezTo>
                  <a:pt x="174724" y="6720"/>
                  <a:pt x="174790" y="6687"/>
                  <a:pt x="174856" y="6621"/>
                </a:cubicBezTo>
                <a:cubicBezTo>
                  <a:pt x="174889" y="6522"/>
                  <a:pt x="174823" y="6488"/>
                  <a:pt x="174856" y="6455"/>
                </a:cubicBezTo>
                <a:cubicBezTo>
                  <a:pt x="174856" y="6389"/>
                  <a:pt x="174923" y="6389"/>
                  <a:pt x="174956" y="6356"/>
                </a:cubicBezTo>
                <a:lnTo>
                  <a:pt x="174956" y="6356"/>
                </a:lnTo>
                <a:cubicBezTo>
                  <a:pt x="174956" y="6522"/>
                  <a:pt x="174923" y="6687"/>
                  <a:pt x="175055" y="6786"/>
                </a:cubicBezTo>
                <a:cubicBezTo>
                  <a:pt x="175088" y="6819"/>
                  <a:pt x="175154" y="6853"/>
                  <a:pt x="175254" y="6853"/>
                </a:cubicBezTo>
                <a:cubicBezTo>
                  <a:pt x="175320" y="6853"/>
                  <a:pt x="175353" y="6786"/>
                  <a:pt x="175419" y="6786"/>
                </a:cubicBezTo>
                <a:lnTo>
                  <a:pt x="175585" y="6786"/>
                </a:lnTo>
                <a:cubicBezTo>
                  <a:pt x="175618" y="6621"/>
                  <a:pt x="175618" y="6455"/>
                  <a:pt x="175585" y="6290"/>
                </a:cubicBezTo>
                <a:lnTo>
                  <a:pt x="176313" y="6290"/>
                </a:lnTo>
                <a:lnTo>
                  <a:pt x="176313" y="6124"/>
                </a:lnTo>
                <a:cubicBezTo>
                  <a:pt x="176280" y="6058"/>
                  <a:pt x="176280" y="6025"/>
                  <a:pt x="176280" y="5959"/>
                </a:cubicBezTo>
                <a:close/>
                <a:moveTo>
                  <a:pt x="176942" y="6488"/>
                </a:moveTo>
                <a:lnTo>
                  <a:pt x="176809" y="6522"/>
                </a:lnTo>
                <a:cubicBezTo>
                  <a:pt x="176710" y="6555"/>
                  <a:pt x="176644" y="6588"/>
                  <a:pt x="176578" y="6621"/>
                </a:cubicBezTo>
                <a:lnTo>
                  <a:pt x="176412" y="6621"/>
                </a:lnTo>
                <a:cubicBezTo>
                  <a:pt x="176379" y="6621"/>
                  <a:pt x="176346" y="6654"/>
                  <a:pt x="176313" y="6654"/>
                </a:cubicBezTo>
                <a:lnTo>
                  <a:pt x="176147" y="6654"/>
                </a:lnTo>
                <a:cubicBezTo>
                  <a:pt x="176147" y="6720"/>
                  <a:pt x="176114" y="6786"/>
                  <a:pt x="176147" y="6819"/>
                </a:cubicBezTo>
                <a:cubicBezTo>
                  <a:pt x="176147" y="6853"/>
                  <a:pt x="176180" y="6952"/>
                  <a:pt x="176214" y="6985"/>
                </a:cubicBezTo>
                <a:cubicBezTo>
                  <a:pt x="176236" y="6996"/>
                  <a:pt x="176258" y="7000"/>
                  <a:pt x="176280" y="7000"/>
                </a:cubicBezTo>
                <a:cubicBezTo>
                  <a:pt x="176324" y="7000"/>
                  <a:pt x="176368" y="6985"/>
                  <a:pt x="176412" y="6985"/>
                </a:cubicBezTo>
                <a:lnTo>
                  <a:pt x="176578" y="6985"/>
                </a:lnTo>
                <a:cubicBezTo>
                  <a:pt x="176644" y="6985"/>
                  <a:pt x="176677" y="6919"/>
                  <a:pt x="176743" y="6886"/>
                </a:cubicBezTo>
                <a:cubicBezTo>
                  <a:pt x="176843" y="6853"/>
                  <a:pt x="176975" y="6819"/>
                  <a:pt x="177074" y="6819"/>
                </a:cubicBezTo>
                <a:lnTo>
                  <a:pt x="177074" y="6654"/>
                </a:lnTo>
                <a:cubicBezTo>
                  <a:pt x="177074" y="6588"/>
                  <a:pt x="176975" y="6555"/>
                  <a:pt x="176942" y="6488"/>
                </a:cubicBezTo>
                <a:close/>
                <a:moveTo>
                  <a:pt x="169758" y="4767"/>
                </a:moveTo>
                <a:cubicBezTo>
                  <a:pt x="169692" y="4767"/>
                  <a:pt x="169659" y="4800"/>
                  <a:pt x="169593" y="4800"/>
                </a:cubicBezTo>
                <a:cubicBezTo>
                  <a:pt x="169460" y="4800"/>
                  <a:pt x="169361" y="4800"/>
                  <a:pt x="169262" y="4866"/>
                </a:cubicBezTo>
                <a:cubicBezTo>
                  <a:pt x="169162" y="4933"/>
                  <a:pt x="169295" y="4966"/>
                  <a:pt x="169262" y="5032"/>
                </a:cubicBezTo>
                <a:cubicBezTo>
                  <a:pt x="169229" y="5065"/>
                  <a:pt x="169162" y="5065"/>
                  <a:pt x="169096" y="5131"/>
                </a:cubicBezTo>
                <a:cubicBezTo>
                  <a:pt x="169063" y="5197"/>
                  <a:pt x="169030" y="5264"/>
                  <a:pt x="168931" y="5297"/>
                </a:cubicBezTo>
                <a:cubicBezTo>
                  <a:pt x="168889" y="5313"/>
                  <a:pt x="168846" y="5319"/>
                  <a:pt x="168801" y="5319"/>
                </a:cubicBezTo>
                <a:cubicBezTo>
                  <a:pt x="168666" y="5319"/>
                  <a:pt x="168517" y="5264"/>
                  <a:pt x="168368" y="5264"/>
                </a:cubicBezTo>
                <a:lnTo>
                  <a:pt x="168037" y="5264"/>
                </a:lnTo>
                <a:cubicBezTo>
                  <a:pt x="167971" y="5264"/>
                  <a:pt x="167938" y="5330"/>
                  <a:pt x="167871" y="5363"/>
                </a:cubicBezTo>
                <a:cubicBezTo>
                  <a:pt x="167838" y="5363"/>
                  <a:pt x="167772" y="5429"/>
                  <a:pt x="167706" y="5429"/>
                </a:cubicBezTo>
                <a:lnTo>
                  <a:pt x="167640" y="5429"/>
                </a:lnTo>
                <a:cubicBezTo>
                  <a:pt x="167540" y="5429"/>
                  <a:pt x="167474" y="5396"/>
                  <a:pt x="167408" y="5396"/>
                </a:cubicBezTo>
                <a:lnTo>
                  <a:pt x="167242" y="5330"/>
                </a:lnTo>
                <a:cubicBezTo>
                  <a:pt x="167176" y="5330"/>
                  <a:pt x="167110" y="5297"/>
                  <a:pt x="167044" y="5264"/>
                </a:cubicBezTo>
                <a:lnTo>
                  <a:pt x="166911" y="5462"/>
                </a:lnTo>
                <a:cubicBezTo>
                  <a:pt x="166878" y="5528"/>
                  <a:pt x="166911" y="5628"/>
                  <a:pt x="166878" y="5628"/>
                </a:cubicBezTo>
                <a:cubicBezTo>
                  <a:pt x="166812" y="5628"/>
                  <a:pt x="166779" y="5694"/>
                  <a:pt x="166713" y="5694"/>
                </a:cubicBezTo>
                <a:cubicBezTo>
                  <a:pt x="166646" y="5694"/>
                  <a:pt x="166613" y="5595"/>
                  <a:pt x="166547" y="5595"/>
                </a:cubicBezTo>
                <a:lnTo>
                  <a:pt x="166382" y="5562"/>
                </a:lnTo>
                <a:cubicBezTo>
                  <a:pt x="166282" y="5495"/>
                  <a:pt x="166150" y="5495"/>
                  <a:pt x="166051" y="5462"/>
                </a:cubicBezTo>
                <a:lnTo>
                  <a:pt x="165720" y="5462"/>
                </a:lnTo>
                <a:cubicBezTo>
                  <a:pt x="165720" y="5595"/>
                  <a:pt x="165720" y="5727"/>
                  <a:pt x="165786" y="5826"/>
                </a:cubicBezTo>
                <a:cubicBezTo>
                  <a:pt x="165819" y="5992"/>
                  <a:pt x="165984" y="6091"/>
                  <a:pt x="166150" y="6091"/>
                </a:cubicBezTo>
                <a:cubicBezTo>
                  <a:pt x="166282" y="6091"/>
                  <a:pt x="166349" y="5992"/>
                  <a:pt x="166448" y="5959"/>
                </a:cubicBezTo>
                <a:lnTo>
                  <a:pt x="166613" y="5926"/>
                </a:lnTo>
                <a:cubicBezTo>
                  <a:pt x="166680" y="5926"/>
                  <a:pt x="166746" y="5859"/>
                  <a:pt x="166812" y="5826"/>
                </a:cubicBezTo>
                <a:cubicBezTo>
                  <a:pt x="166911" y="5826"/>
                  <a:pt x="166911" y="5760"/>
                  <a:pt x="166978" y="5760"/>
                </a:cubicBezTo>
                <a:cubicBezTo>
                  <a:pt x="167110" y="5727"/>
                  <a:pt x="167209" y="5727"/>
                  <a:pt x="167309" y="5694"/>
                </a:cubicBezTo>
                <a:cubicBezTo>
                  <a:pt x="167441" y="5694"/>
                  <a:pt x="167507" y="5727"/>
                  <a:pt x="167640" y="5760"/>
                </a:cubicBezTo>
                <a:cubicBezTo>
                  <a:pt x="167772" y="5760"/>
                  <a:pt x="167739" y="5793"/>
                  <a:pt x="167805" y="5793"/>
                </a:cubicBezTo>
                <a:cubicBezTo>
                  <a:pt x="167871" y="5793"/>
                  <a:pt x="167904" y="5760"/>
                  <a:pt x="167971" y="5760"/>
                </a:cubicBezTo>
                <a:lnTo>
                  <a:pt x="168004" y="5992"/>
                </a:lnTo>
                <a:cubicBezTo>
                  <a:pt x="167938" y="6058"/>
                  <a:pt x="167938" y="6157"/>
                  <a:pt x="167838" y="6157"/>
                </a:cubicBezTo>
                <a:lnTo>
                  <a:pt x="167474" y="6157"/>
                </a:lnTo>
                <a:lnTo>
                  <a:pt x="167474" y="6488"/>
                </a:lnTo>
                <a:cubicBezTo>
                  <a:pt x="167474" y="6555"/>
                  <a:pt x="167507" y="6588"/>
                  <a:pt x="167540" y="6654"/>
                </a:cubicBezTo>
                <a:cubicBezTo>
                  <a:pt x="167607" y="6720"/>
                  <a:pt x="167673" y="6786"/>
                  <a:pt x="167772" y="6819"/>
                </a:cubicBezTo>
                <a:lnTo>
                  <a:pt x="167938" y="6886"/>
                </a:lnTo>
                <a:cubicBezTo>
                  <a:pt x="168070" y="6985"/>
                  <a:pt x="168235" y="7051"/>
                  <a:pt x="168401" y="7051"/>
                </a:cubicBezTo>
                <a:cubicBezTo>
                  <a:pt x="168500" y="7051"/>
                  <a:pt x="168600" y="7018"/>
                  <a:pt x="168699" y="6985"/>
                </a:cubicBezTo>
                <a:cubicBezTo>
                  <a:pt x="168765" y="6952"/>
                  <a:pt x="168831" y="6919"/>
                  <a:pt x="168864" y="6853"/>
                </a:cubicBezTo>
                <a:cubicBezTo>
                  <a:pt x="168931" y="6786"/>
                  <a:pt x="168964" y="6687"/>
                  <a:pt x="168964" y="6621"/>
                </a:cubicBezTo>
                <a:cubicBezTo>
                  <a:pt x="168964" y="6488"/>
                  <a:pt x="168964" y="6389"/>
                  <a:pt x="168931" y="6290"/>
                </a:cubicBezTo>
                <a:lnTo>
                  <a:pt x="168931" y="6124"/>
                </a:lnTo>
                <a:cubicBezTo>
                  <a:pt x="169129" y="6124"/>
                  <a:pt x="169229" y="6091"/>
                  <a:pt x="169427" y="6091"/>
                </a:cubicBezTo>
                <a:cubicBezTo>
                  <a:pt x="169493" y="6091"/>
                  <a:pt x="169527" y="6124"/>
                  <a:pt x="169593" y="6124"/>
                </a:cubicBezTo>
                <a:lnTo>
                  <a:pt x="169692" y="6124"/>
                </a:lnTo>
                <a:cubicBezTo>
                  <a:pt x="169791" y="6124"/>
                  <a:pt x="169858" y="6124"/>
                  <a:pt x="169957" y="6091"/>
                </a:cubicBezTo>
                <a:cubicBezTo>
                  <a:pt x="170023" y="6058"/>
                  <a:pt x="170056" y="5992"/>
                  <a:pt x="170122" y="5959"/>
                </a:cubicBezTo>
                <a:cubicBezTo>
                  <a:pt x="170189" y="5926"/>
                  <a:pt x="170222" y="5926"/>
                  <a:pt x="170288" y="5859"/>
                </a:cubicBezTo>
                <a:cubicBezTo>
                  <a:pt x="170321" y="5826"/>
                  <a:pt x="170354" y="5760"/>
                  <a:pt x="170354" y="5694"/>
                </a:cubicBezTo>
                <a:lnTo>
                  <a:pt x="170354" y="5396"/>
                </a:lnTo>
                <a:cubicBezTo>
                  <a:pt x="170222" y="5363"/>
                  <a:pt x="170056" y="5330"/>
                  <a:pt x="169924" y="5330"/>
                </a:cubicBezTo>
                <a:lnTo>
                  <a:pt x="169924" y="4866"/>
                </a:lnTo>
                <a:cubicBezTo>
                  <a:pt x="169858" y="4866"/>
                  <a:pt x="169824" y="4767"/>
                  <a:pt x="169758" y="4767"/>
                </a:cubicBezTo>
                <a:close/>
                <a:moveTo>
                  <a:pt x="52470" y="6356"/>
                </a:moveTo>
                <a:lnTo>
                  <a:pt x="52470" y="6853"/>
                </a:lnTo>
                <a:lnTo>
                  <a:pt x="53066" y="6853"/>
                </a:lnTo>
                <a:lnTo>
                  <a:pt x="53232" y="7316"/>
                </a:lnTo>
                <a:lnTo>
                  <a:pt x="53728" y="7084"/>
                </a:lnTo>
                <a:lnTo>
                  <a:pt x="53529" y="6522"/>
                </a:lnTo>
                <a:lnTo>
                  <a:pt x="53000" y="6356"/>
                </a:lnTo>
                <a:close/>
                <a:moveTo>
                  <a:pt x="201869" y="6753"/>
                </a:moveTo>
                <a:cubicBezTo>
                  <a:pt x="201803" y="6753"/>
                  <a:pt x="201803" y="6853"/>
                  <a:pt x="201770" y="6853"/>
                </a:cubicBezTo>
                <a:lnTo>
                  <a:pt x="201406" y="6853"/>
                </a:lnTo>
                <a:cubicBezTo>
                  <a:pt x="201439" y="7018"/>
                  <a:pt x="201439" y="7184"/>
                  <a:pt x="201406" y="7349"/>
                </a:cubicBezTo>
                <a:cubicBezTo>
                  <a:pt x="201538" y="7366"/>
                  <a:pt x="201646" y="7366"/>
                  <a:pt x="201753" y="7366"/>
                </a:cubicBezTo>
                <a:cubicBezTo>
                  <a:pt x="201861" y="7366"/>
                  <a:pt x="201969" y="7366"/>
                  <a:pt x="202101" y="7382"/>
                </a:cubicBezTo>
                <a:lnTo>
                  <a:pt x="202233" y="7382"/>
                </a:lnTo>
                <a:cubicBezTo>
                  <a:pt x="202333" y="7382"/>
                  <a:pt x="202366" y="7448"/>
                  <a:pt x="202399" y="7515"/>
                </a:cubicBezTo>
                <a:cubicBezTo>
                  <a:pt x="202465" y="7548"/>
                  <a:pt x="202399" y="7680"/>
                  <a:pt x="202498" y="7713"/>
                </a:cubicBezTo>
                <a:lnTo>
                  <a:pt x="202829" y="7713"/>
                </a:lnTo>
                <a:cubicBezTo>
                  <a:pt x="202896" y="7680"/>
                  <a:pt x="202929" y="7614"/>
                  <a:pt x="202995" y="7581"/>
                </a:cubicBezTo>
                <a:cubicBezTo>
                  <a:pt x="203028" y="7548"/>
                  <a:pt x="203127" y="7548"/>
                  <a:pt x="203160" y="7515"/>
                </a:cubicBezTo>
                <a:cubicBezTo>
                  <a:pt x="203194" y="7448"/>
                  <a:pt x="203160" y="7382"/>
                  <a:pt x="203160" y="7349"/>
                </a:cubicBezTo>
                <a:lnTo>
                  <a:pt x="203160" y="7184"/>
                </a:lnTo>
                <a:cubicBezTo>
                  <a:pt x="203160" y="7117"/>
                  <a:pt x="203094" y="7084"/>
                  <a:pt x="203061" y="7018"/>
                </a:cubicBezTo>
                <a:cubicBezTo>
                  <a:pt x="203028" y="7018"/>
                  <a:pt x="202962" y="7051"/>
                  <a:pt x="202929" y="7051"/>
                </a:cubicBezTo>
                <a:cubicBezTo>
                  <a:pt x="202862" y="7051"/>
                  <a:pt x="202829" y="7018"/>
                  <a:pt x="202763" y="7018"/>
                </a:cubicBezTo>
                <a:cubicBezTo>
                  <a:pt x="202697" y="7018"/>
                  <a:pt x="202664" y="6952"/>
                  <a:pt x="202598" y="6919"/>
                </a:cubicBezTo>
                <a:cubicBezTo>
                  <a:pt x="202565" y="6919"/>
                  <a:pt x="202465" y="6919"/>
                  <a:pt x="202399" y="6886"/>
                </a:cubicBezTo>
                <a:cubicBezTo>
                  <a:pt x="202333" y="6853"/>
                  <a:pt x="202267" y="6819"/>
                  <a:pt x="202200" y="6819"/>
                </a:cubicBezTo>
                <a:lnTo>
                  <a:pt x="202035" y="6819"/>
                </a:lnTo>
                <a:cubicBezTo>
                  <a:pt x="201969" y="6819"/>
                  <a:pt x="201936" y="6753"/>
                  <a:pt x="201869" y="6753"/>
                </a:cubicBezTo>
                <a:close/>
                <a:moveTo>
                  <a:pt x="145162" y="7813"/>
                </a:moveTo>
                <a:lnTo>
                  <a:pt x="145162" y="7879"/>
                </a:lnTo>
                <a:cubicBezTo>
                  <a:pt x="145195" y="7879"/>
                  <a:pt x="145162" y="7813"/>
                  <a:pt x="145162" y="7813"/>
                </a:cubicBezTo>
                <a:close/>
                <a:moveTo>
                  <a:pt x="148903" y="5826"/>
                </a:moveTo>
                <a:cubicBezTo>
                  <a:pt x="148836" y="5826"/>
                  <a:pt x="148803" y="5826"/>
                  <a:pt x="148737" y="5893"/>
                </a:cubicBezTo>
                <a:cubicBezTo>
                  <a:pt x="148704" y="5926"/>
                  <a:pt x="148671" y="6025"/>
                  <a:pt x="148572" y="6025"/>
                </a:cubicBezTo>
                <a:lnTo>
                  <a:pt x="148505" y="6025"/>
                </a:lnTo>
                <a:cubicBezTo>
                  <a:pt x="148439" y="6025"/>
                  <a:pt x="148406" y="5959"/>
                  <a:pt x="148340" y="5959"/>
                </a:cubicBezTo>
                <a:lnTo>
                  <a:pt x="147843" y="5959"/>
                </a:lnTo>
                <a:cubicBezTo>
                  <a:pt x="147843" y="6124"/>
                  <a:pt x="147810" y="6190"/>
                  <a:pt x="147810" y="6389"/>
                </a:cubicBezTo>
                <a:cubicBezTo>
                  <a:pt x="147810" y="6488"/>
                  <a:pt x="147777" y="6588"/>
                  <a:pt x="147777" y="6687"/>
                </a:cubicBezTo>
                <a:cubicBezTo>
                  <a:pt x="147744" y="6786"/>
                  <a:pt x="147678" y="6786"/>
                  <a:pt x="147645" y="6853"/>
                </a:cubicBezTo>
                <a:lnTo>
                  <a:pt x="147479" y="6819"/>
                </a:lnTo>
                <a:cubicBezTo>
                  <a:pt x="147479" y="6621"/>
                  <a:pt x="147512" y="6488"/>
                  <a:pt x="147413" y="6323"/>
                </a:cubicBezTo>
                <a:cubicBezTo>
                  <a:pt x="147347" y="6290"/>
                  <a:pt x="147281" y="6224"/>
                  <a:pt x="147247" y="6224"/>
                </a:cubicBezTo>
                <a:cubicBezTo>
                  <a:pt x="147181" y="6190"/>
                  <a:pt x="147115" y="6157"/>
                  <a:pt x="147082" y="6124"/>
                </a:cubicBezTo>
                <a:cubicBezTo>
                  <a:pt x="147016" y="6091"/>
                  <a:pt x="146949" y="6091"/>
                  <a:pt x="146883" y="6091"/>
                </a:cubicBezTo>
                <a:cubicBezTo>
                  <a:pt x="146387" y="6091"/>
                  <a:pt x="146089" y="6058"/>
                  <a:pt x="145592" y="6058"/>
                </a:cubicBezTo>
                <a:cubicBezTo>
                  <a:pt x="145526" y="6058"/>
                  <a:pt x="145460" y="6058"/>
                  <a:pt x="145394" y="6091"/>
                </a:cubicBezTo>
                <a:cubicBezTo>
                  <a:pt x="145360" y="6091"/>
                  <a:pt x="145294" y="6124"/>
                  <a:pt x="145228" y="6124"/>
                </a:cubicBezTo>
                <a:cubicBezTo>
                  <a:pt x="145129" y="6190"/>
                  <a:pt x="145029" y="6257"/>
                  <a:pt x="145029" y="6356"/>
                </a:cubicBezTo>
                <a:cubicBezTo>
                  <a:pt x="145029" y="6455"/>
                  <a:pt x="145029" y="6555"/>
                  <a:pt x="145063" y="6654"/>
                </a:cubicBezTo>
                <a:cubicBezTo>
                  <a:pt x="145096" y="6720"/>
                  <a:pt x="145195" y="6720"/>
                  <a:pt x="145261" y="6720"/>
                </a:cubicBezTo>
                <a:cubicBezTo>
                  <a:pt x="145327" y="6753"/>
                  <a:pt x="145360" y="6819"/>
                  <a:pt x="145427" y="6819"/>
                </a:cubicBezTo>
                <a:lnTo>
                  <a:pt x="145592" y="6819"/>
                </a:lnTo>
                <a:cubicBezTo>
                  <a:pt x="145658" y="6819"/>
                  <a:pt x="145692" y="6819"/>
                  <a:pt x="145758" y="6853"/>
                </a:cubicBezTo>
                <a:cubicBezTo>
                  <a:pt x="145857" y="6886"/>
                  <a:pt x="145890" y="6919"/>
                  <a:pt x="145989" y="6919"/>
                </a:cubicBezTo>
                <a:cubicBezTo>
                  <a:pt x="146089" y="6919"/>
                  <a:pt x="146155" y="6919"/>
                  <a:pt x="146221" y="6886"/>
                </a:cubicBezTo>
                <a:cubicBezTo>
                  <a:pt x="146321" y="6886"/>
                  <a:pt x="146387" y="6819"/>
                  <a:pt x="146486" y="6819"/>
                </a:cubicBezTo>
                <a:cubicBezTo>
                  <a:pt x="146552" y="6819"/>
                  <a:pt x="146652" y="6819"/>
                  <a:pt x="146718" y="6853"/>
                </a:cubicBezTo>
                <a:cubicBezTo>
                  <a:pt x="146784" y="6853"/>
                  <a:pt x="146850" y="6886"/>
                  <a:pt x="146883" y="6886"/>
                </a:cubicBezTo>
                <a:cubicBezTo>
                  <a:pt x="146949" y="6919"/>
                  <a:pt x="147016" y="6952"/>
                  <a:pt x="147049" y="7018"/>
                </a:cubicBezTo>
                <a:cubicBezTo>
                  <a:pt x="147082" y="7051"/>
                  <a:pt x="147082" y="7117"/>
                  <a:pt x="147082" y="7184"/>
                </a:cubicBezTo>
                <a:lnTo>
                  <a:pt x="145890" y="7184"/>
                </a:lnTo>
                <a:lnTo>
                  <a:pt x="145890" y="7548"/>
                </a:lnTo>
                <a:lnTo>
                  <a:pt x="146221" y="7680"/>
                </a:lnTo>
                <a:cubicBezTo>
                  <a:pt x="146321" y="7713"/>
                  <a:pt x="146420" y="7846"/>
                  <a:pt x="146552" y="7846"/>
                </a:cubicBezTo>
                <a:lnTo>
                  <a:pt x="147413" y="7846"/>
                </a:lnTo>
                <a:cubicBezTo>
                  <a:pt x="147479" y="7846"/>
                  <a:pt x="147512" y="7780"/>
                  <a:pt x="147578" y="7780"/>
                </a:cubicBezTo>
                <a:cubicBezTo>
                  <a:pt x="147711" y="7780"/>
                  <a:pt x="147810" y="7780"/>
                  <a:pt x="147910" y="7846"/>
                </a:cubicBezTo>
                <a:cubicBezTo>
                  <a:pt x="147976" y="7846"/>
                  <a:pt x="147976" y="7945"/>
                  <a:pt x="148042" y="7978"/>
                </a:cubicBezTo>
                <a:cubicBezTo>
                  <a:pt x="148108" y="8044"/>
                  <a:pt x="148174" y="8044"/>
                  <a:pt x="148241" y="8077"/>
                </a:cubicBezTo>
                <a:cubicBezTo>
                  <a:pt x="148307" y="8077"/>
                  <a:pt x="148340" y="8111"/>
                  <a:pt x="148406" y="8111"/>
                </a:cubicBezTo>
                <a:lnTo>
                  <a:pt x="148638" y="8111"/>
                </a:lnTo>
                <a:cubicBezTo>
                  <a:pt x="148770" y="8111"/>
                  <a:pt x="148936" y="8111"/>
                  <a:pt x="149068" y="8077"/>
                </a:cubicBezTo>
                <a:cubicBezTo>
                  <a:pt x="149101" y="8044"/>
                  <a:pt x="149167" y="8011"/>
                  <a:pt x="149234" y="7978"/>
                </a:cubicBezTo>
                <a:cubicBezTo>
                  <a:pt x="149300" y="7978"/>
                  <a:pt x="149333" y="7912"/>
                  <a:pt x="149399" y="7879"/>
                </a:cubicBezTo>
                <a:cubicBezTo>
                  <a:pt x="149465" y="7846"/>
                  <a:pt x="149499" y="7713"/>
                  <a:pt x="149598" y="7713"/>
                </a:cubicBezTo>
                <a:cubicBezTo>
                  <a:pt x="149796" y="7713"/>
                  <a:pt x="149896" y="7879"/>
                  <a:pt x="150127" y="7879"/>
                </a:cubicBezTo>
                <a:cubicBezTo>
                  <a:pt x="150260" y="7879"/>
                  <a:pt x="150392" y="7846"/>
                  <a:pt x="150525" y="7746"/>
                </a:cubicBezTo>
                <a:cubicBezTo>
                  <a:pt x="150591" y="7713"/>
                  <a:pt x="150657" y="7713"/>
                  <a:pt x="150690" y="7680"/>
                </a:cubicBezTo>
                <a:cubicBezTo>
                  <a:pt x="150723" y="7614"/>
                  <a:pt x="150657" y="7448"/>
                  <a:pt x="150690" y="7349"/>
                </a:cubicBezTo>
                <a:cubicBezTo>
                  <a:pt x="150723" y="7217"/>
                  <a:pt x="150823" y="7117"/>
                  <a:pt x="150922" y="7084"/>
                </a:cubicBezTo>
                <a:lnTo>
                  <a:pt x="151088" y="7084"/>
                </a:lnTo>
                <a:cubicBezTo>
                  <a:pt x="151154" y="7084"/>
                  <a:pt x="151220" y="7084"/>
                  <a:pt x="151319" y="7051"/>
                </a:cubicBezTo>
                <a:cubicBezTo>
                  <a:pt x="151385" y="7051"/>
                  <a:pt x="151419" y="6952"/>
                  <a:pt x="151452" y="6919"/>
                </a:cubicBezTo>
                <a:lnTo>
                  <a:pt x="151617" y="6853"/>
                </a:lnTo>
                <a:cubicBezTo>
                  <a:pt x="151518" y="6753"/>
                  <a:pt x="151485" y="6621"/>
                  <a:pt x="151352" y="6555"/>
                </a:cubicBezTo>
                <a:cubicBezTo>
                  <a:pt x="151220" y="6522"/>
                  <a:pt x="151121" y="6522"/>
                  <a:pt x="150988" y="6522"/>
                </a:cubicBezTo>
                <a:lnTo>
                  <a:pt x="150823" y="6522"/>
                </a:lnTo>
                <a:cubicBezTo>
                  <a:pt x="150690" y="6555"/>
                  <a:pt x="150624" y="6654"/>
                  <a:pt x="150492" y="6654"/>
                </a:cubicBezTo>
                <a:lnTo>
                  <a:pt x="150161" y="6654"/>
                </a:lnTo>
                <a:lnTo>
                  <a:pt x="150161" y="6455"/>
                </a:lnTo>
                <a:cubicBezTo>
                  <a:pt x="150161" y="6356"/>
                  <a:pt x="150127" y="6356"/>
                  <a:pt x="150094" y="6290"/>
                </a:cubicBezTo>
                <a:cubicBezTo>
                  <a:pt x="150061" y="6224"/>
                  <a:pt x="149962" y="6190"/>
                  <a:pt x="149863" y="6124"/>
                </a:cubicBezTo>
                <a:cubicBezTo>
                  <a:pt x="149830" y="6058"/>
                  <a:pt x="149796" y="6025"/>
                  <a:pt x="149763" y="5959"/>
                </a:cubicBezTo>
                <a:cubicBezTo>
                  <a:pt x="149697" y="5959"/>
                  <a:pt x="149631" y="5992"/>
                  <a:pt x="149598" y="5992"/>
                </a:cubicBezTo>
                <a:cubicBezTo>
                  <a:pt x="149532" y="6025"/>
                  <a:pt x="149532" y="6124"/>
                  <a:pt x="149465" y="6157"/>
                </a:cubicBezTo>
                <a:cubicBezTo>
                  <a:pt x="149432" y="6190"/>
                  <a:pt x="149366" y="6290"/>
                  <a:pt x="149300" y="6323"/>
                </a:cubicBezTo>
                <a:cubicBezTo>
                  <a:pt x="149201" y="6422"/>
                  <a:pt x="149101" y="6522"/>
                  <a:pt x="148936" y="6522"/>
                </a:cubicBezTo>
                <a:cubicBezTo>
                  <a:pt x="148870" y="6522"/>
                  <a:pt x="148836" y="6555"/>
                  <a:pt x="148770" y="6555"/>
                </a:cubicBezTo>
                <a:cubicBezTo>
                  <a:pt x="148704" y="6555"/>
                  <a:pt x="148704" y="6455"/>
                  <a:pt x="148605" y="6455"/>
                </a:cubicBezTo>
                <a:lnTo>
                  <a:pt x="148936" y="6091"/>
                </a:lnTo>
                <a:lnTo>
                  <a:pt x="148936" y="5992"/>
                </a:lnTo>
                <a:cubicBezTo>
                  <a:pt x="148936" y="5926"/>
                  <a:pt x="148903" y="5893"/>
                  <a:pt x="148903" y="5826"/>
                </a:cubicBezTo>
                <a:close/>
                <a:moveTo>
                  <a:pt x="205709" y="6522"/>
                </a:moveTo>
                <a:cubicBezTo>
                  <a:pt x="205643" y="6555"/>
                  <a:pt x="205577" y="6588"/>
                  <a:pt x="205544" y="6621"/>
                </a:cubicBezTo>
                <a:cubicBezTo>
                  <a:pt x="205478" y="6621"/>
                  <a:pt x="205411" y="6654"/>
                  <a:pt x="205378" y="6687"/>
                </a:cubicBezTo>
                <a:cubicBezTo>
                  <a:pt x="205312" y="6720"/>
                  <a:pt x="205312" y="6819"/>
                  <a:pt x="205246" y="6853"/>
                </a:cubicBezTo>
                <a:cubicBezTo>
                  <a:pt x="205213" y="6886"/>
                  <a:pt x="205147" y="6886"/>
                  <a:pt x="205080" y="6886"/>
                </a:cubicBezTo>
                <a:cubicBezTo>
                  <a:pt x="204998" y="6902"/>
                  <a:pt x="204915" y="6911"/>
                  <a:pt x="204836" y="6911"/>
                </a:cubicBezTo>
                <a:cubicBezTo>
                  <a:pt x="204758" y="6911"/>
                  <a:pt x="204683" y="6902"/>
                  <a:pt x="204617" y="6886"/>
                </a:cubicBezTo>
                <a:cubicBezTo>
                  <a:pt x="204551" y="6886"/>
                  <a:pt x="204485" y="6919"/>
                  <a:pt x="204451" y="6919"/>
                </a:cubicBezTo>
                <a:lnTo>
                  <a:pt x="204286" y="6919"/>
                </a:lnTo>
                <a:cubicBezTo>
                  <a:pt x="204220" y="6919"/>
                  <a:pt x="204187" y="7018"/>
                  <a:pt x="204120" y="7051"/>
                </a:cubicBezTo>
                <a:cubicBezTo>
                  <a:pt x="204054" y="7084"/>
                  <a:pt x="204054" y="7184"/>
                  <a:pt x="203988" y="7217"/>
                </a:cubicBezTo>
                <a:cubicBezTo>
                  <a:pt x="203966" y="7228"/>
                  <a:pt x="203948" y="7231"/>
                  <a:pt x="203930" y="7231"/>
                </a:cubicBezTo>
                <a:cubicBezTo>
                  <a:pt x="203896" y="7231"/>
                  <a:pt x="203867" y="7217"/>
                  <a:pt x="203822" y="7217"/>
                </a:cubicBezTo>
                <a:cubicBezTo>
                  <a:pt x="203789" y="7250"/>
                  <a:pt x="203723" y="7250"/>
                  <a:pt x="203657" y="7250"/>
                </a:cubicBezTo>
                <a:cubicBezTo>
                  <a:pt x="203591" y="7283"/>
                  <a:pt x="203525" y="7349"/>
                  <a:pt x="203491" y="7415"/>
                </a:cubicBezTo>
                <a:cubicBezTo>
                  <a:pt x="203458" y="7482"/>
                  <a:pt x="203425" y="7515"/>
                  <a:pt x="203392" y="7581"/>
                </a:cubicBezTo>
                <a:lnTo>
                  <a:pt x="203392" y="7713"/>
                </a:lnTo>
                <a:cubicBezTo>
                  <a:pt x="203491" y="7746"/>
                  <a:pt x="203591" y="7780"/>
                  <a:pt x="203723" y="7813"/>
                </a:cubicBezTo>
                <a:cubicBezTo>
                  <a:pt x="203756" y="7846"/>
                  <a:pt x="203856" y="7846"/>
                  <a:pt x="203856" y="7912"/>
                </a:cubicBezTo>
                <a:cubicBezTo>
                  <a:pt x="203889" y="7945"/>
                  <a:pt x="203856" y="8011"/>
                  <a:pt x="203856" y="8077"/>
                </a:cubicBezTo>
                <a:cubicBezTo>
                  <a:pt x="203889" y="8111"/>
                  <a:pt x="203889" y="8177"/>
                  <a:pt x="203856" y="8243"/>
                </a:cubicBezTo>
                <a:cubicBezTo>
                  <a:pt x="203856" y="8309"/>
                  <a:pt x="203889" y="8375"/>
                  <a:pt x="203922" y="8475"/>
                </a:cubicBezTo>
                <a:lnTo>
                  <a:pt x="205378" y="8475"/>
                </a:lnTo>
                <a:cubicBezTo>
                  <a:pt x="205411" y="8475"/>
                  <a:pt x="205478" y="8508"/>
                  <a:pt x="205544" y="8508"/>
                </a:cubicBezTo>
                <a:lnTo>
                  <a:pt x="205709" y="8508"/>
                </a:lnTo>
                <a:cubicBezTo>
                  <a:pt x="205743" y="8508"/>
                  <a:pt x="205776" y="8640"/>
                  <a:pt x="205809" y="8673"/>
                </a:cubicBezTo>
                <a:cubicBezTo>
                  <a:pt x="205875" y="8740"/>
                  <a:pt x="205908" y="8806"/>
                  <a:pt x="205941" y="8872"/>
                </a:cubicBezTo>
                <a:cubicBezTo>
                  <a:pt x="206372" y="8872"/>
                  <a:pt x="206603" y="8839"/>
                  <a:pt x="207000" y="8839"/>
                </a:cubicBezTo>
                <a:cubicBezTo>
                  <a:pt x="207067" y="8839"/>
                  <a:pt x="207100" y="8872"/>
                  <a:pt x="207166" y="8872"/>
                </a:cubicBezTo>
                <a:lnTo>
                  <a:pt x="207431" y="8872"/>
                </a:lnTo>
                <a:cubicBezTo>
                  <a:pt x="207464" y="8888"/>
                  <a:pt x="207505" y="8897"/>
                  <a:pt x="207551" y="8897"/>
                </a:cubicBezTo>
                <a:cubicBezTo>
                  <a:pt x="207596" y="8897"/>
                  <a:pt x="207646" y="8888"/>
                  <a:pt x="207696" y="8872"/>
                </a:cubicBezTo>
                <a:cubicBezTo>
                  <a:pt x="207762" y="8872"/>
                  <a:pt x="207795" y="8872"/>
                  <a:pt x="207861" y="8839"/>
                </a:cubicBezTo>
                <a:cubicBezTo>
                  <a:pt x="207961" y="8839"/>
                  <a:pt x="208093" y="8773"/>
                  <a:pt x="208192" y="8706"/>
                </a:cubicBezTo>
                <a:cubicBezTo>
                  <a:pt x="208225" y="8706"/>
                  <a:pt x="208258" y="8640"/>
                  <a:pt x="208258" y="8574"/>
                </a:cubicBezTo>
                <a:lnTo>
                  <a:pt x="208258" y="8210"/>
                </a:lnTo>
                <a:cubicBezTo>
                  <a:pt x="208225" y="8226"/>
                  <a:pt x="208184" y="8235"/>
                  <a:pt x="208143" y="8235"/>
                </a:cubicBezTo>
                <a:cubicBezTo>
                  <a:pt x="208101" y="8235"/>
                  <a:pt x="208060" y="8226"/>
                  <a:pt x="208027" y="8210"/>
                </a:cubicBezTo>
                <a:cubicBezTo>
                  <a:pt x="207961" y="8210"/>
                  <a:pt x="207927" y="8177"/>
                  <a:pt x="207861" y="8144"/>
                </a:cubicBezTo>
                <a:cubicBezTo>
                  <a:pt x="207861" y="8044"/>
                  <a:pt x="207861" y="7912"/>
                  <a:pt x="207894" y="7813"/>
                </a:cubicBezTo>
                <a:cubicBezTo>
                  <a:pt x="207927" y="7746"/>
                  <a:pt x="207961" y="7713"/>
                  <a:pt x="207994" y="7647"/>
                </a:cubicBezTo>
                <a:cubicBezTo>
                  <a:pt x="208027" y="7581"/>
                  <a:pt x="208060" y="7548"/>
                  <a:pt x="208093" y="7482"/>
                </a:cubicBezTo>
                <a:cubicBezTo>
                  <a:pt x="208159" y="7415"/>
                  <a:pt x="208258" y="7382"/>
                  <a:pt x="208258" y="7283"/>
                </a:cubicBezTo>
                <a:cubicBezTo>
                  <a:pt x="208258" y="7184"/>
                  <a:pt x="208192" y="7117"/>
                  <a:pt x="208159" y="7018"/>
                </a:cubicBezTo>
                <a:cubicBezTo>
                  <a:pt x="208126" y="6952"/>
                  <a:pt x="208093" y="6886"/>
                  <a:pt x="208060" y="6853"/>
                </a:cubicBezTo>
                <a:cubicBezTo>
                  <a:pt x="208027" y="6786"/>
                  <a:pt x="207994" y="6720"/>
                  <a:pt x="207927" y="6687"/>
                </a:cubicBezTo>
                <a:cubicBezTo>
                  <a:pt x="207871" y="6644"/>
                  <a:pt x="207820" y="6632"/>
                  <a:pt x="207768" y="6632"/>
                </a:cubicBezTo>
                <a:cubicBezTo>
                  <a:pt x="207698" y="6632"/>
                  <a:pt x="207625" y="6654"/>
                  <a:pt x="207530" y="6654"/>
                </a:cubicBezTo>
                <a:cubicBezTo>
                  <a:pt x="207464" y="6654"/>
                  <a:pt x="207412" y="6639"/>
                  <a:pt x="207356" y="6639"/>
                </a:cubicBezTo>
                <a:cubicBezTo>
                  <a:pt x="207328" y="6639"/>
                  <a:pt x="207298" y="6643"/>
                  <a:pt x="207265" y="6654"/>
                </a:cubicBezTo>
                <a:cubicBezTo>
                  <a:pt x="207232" y="6654"/>
                  <a:pt x="207166" y="6687"/>
                  <a:pt x="207133" y="6720"/>
                </a:cubicBezTo>
                <a:cubicBezTo>
                  <a:pt x="207067" y="6753"/>
                  <a:pt x="207100" y="6853"/>
                  <a:pt x="207034" y="6886"/>
                </a:cubicBezTo>
                <a:cubicBezTo>
                  <a:pt x="207000" y="6919"/>
                  <a:pt x="206934" y="6985"/>
                  <a:pt x="206868" y="7018"/>
                </a:cubicBezTo>
                <a:lnTo>
                  <a:pt x="206372" y="7018"/>
                </a:lnTo>
                <a:cubicBezTo>
                  <a:pt x="206405" y="6952"/>
                  <a:pt x="206438" y="6886"/>
                  <a:pt x="206471" y="6853"/>
                </a:cubicBezTo>
                <a:cubicBezTo>
                  <a:pt x="206504" y="6786"/>
                  <a:pt x="206570" y="6786"/>
                  <a:pt x="206636" y="6720"/>
                </a:cubicBezTo>
                <a:lnTo>
                  <a:pt x="206603" y="6522"/>
                </a:lnTo>
                <a:close/>
                <a:moveTo>
                  <a:pt x="44525" y="8872"/>
                </a:moveTo>
                <a:lnTo>
                  <a:pt x="43731" y="8938"/>
                </a:lnTo>
                <a:lnTo>
                  <a:pt x="43102" y="9104"/>
                </a:lnTo>
                <a:lnTo>
                  <a:pt x="42506" y="9567"/>
                </a:lnTo>
                <a:lnTo>
                  <a:pt x="45419" y="9567"/>
                </a:lnTo>
                <a:cubicBezTo>
                  <a:pt x="45419" y="9567"/>
                  <a:pt x="45452" y="9170"/>
                  <a:pt x="45253" y="9137"/>
                </a:cubicBezTo>
                <a:cubicBezTo>
                  <a:pt x="44989" y="9071"/>
                  <a:pt x="44757" y="8971"/>
                  <a:pt x="44525" y="8872"/>
                </a:cubicBezTo>
                <a:close/>
                <a:moveTo>
                  <a:pt x="57932" y="4105"/>
                </a:moveTo>
                <a:cubicBezTo>
                  <a:pt x="57932" y="4105"/>
                  <a:pt x="57072" y="4237"/>
                  <a:pt x="57105" y="4469"/>
                </a:cubicBezTo>
                <a:lnTo>
                  <a:pt x="57701" y="4469"/>
                </a:lnTo>
                <a:cubicBezTo>
                  <a:pt x="57965" y="4469"/>
                  <a:pt x="57866" y="4535"/>
                  <a:pt x="57932" y="4767"/>
                </a:cubicBezTo>
                <a:cubicBezTo>
                  <a:pt x="57949" y="4866"/>
                  <a:pt x="57825" y="4891"/>
                  <a:pt x="57696" y="4891"/>
                </a:cubicBezTo>
                <a:cubicBezTo>
                  <a:pt x="57568" y="4891"/>
                  <a:pt x="57436" y="4866"/>
                  <a:pt x="57436" y="4866"/>
                </a:cubicBezTo>
                <a:lnTo>
                  <a:pt x="56707" y="4866"/>
                </a:lnTo>
                <a:lnTo>
                  <a:pt x="56376" y="4999"/>
                </a:lnTo>
                <a:cubicBezTo>
                  <a:pt x="56542" y="5131"/>
                  <a:pt x="56741" y="5230"/>
                  <a:pt x="56906" y="5330"/>
                </a:cubicBezTo>
                <a:cubicBezTo>
                  <a:pt x="57105" y="5396"/>
                  <a:pt x="56939" y="5694"/>
                  <a:pt x="56939" y="5694"/>
                </a:cubicBezTo>
                <a:lnTo>
                  <a:pt x="56310" y="5661"/>
                </a:lnTo>
                <a:lnTo>
                  <a:pt x="55847" y="5727"/>
                </a:lnTo>
                <a:lnTo>
                  <a:pt x="55979" y="6257"/>
                </a:lnTo>
                <a:lnTo>
                  <a:pt x="55549" y="6488"/>
                </a:lnTo>
                <a:lnTo>
                  <a:pt x="55549" y="6985"/>
                </a:lnTo>
                <a:lnTo>
                  <a:pt x="56078" y="7018"/>
                </a:lnTo>
                <a:lnTo>
                  <a:pt x="56078" y="7548"/>
                </a:lnTo>
                <a:lnTo>
                  <a:pt x="56741" y="7879"/>
                </a:lnTo>
                <a:lnTo>
                  <a:pt x="57303" y="7813"/>
                </a:lnTo>
                <a:lnTo>
                  <a:pt x="57899" y="7647"/>
                </a:lnTo>
                <a:lnTo>
                  <a:pt x="58661" y="7614"/>
                </a:lnTo>
                <a:lnTo>
                  <a:pt x="59025" y="8011"/>
                </a:lnTo>
                <a:cubicBezTo>
                  <a:pt x="58793" y="8111"/>
                  <a:pt x="58561" y="8177"/>
                  <a:pt x="58330" y="8210"/>
                </a:cubicBezTo>
                <a:lnTo>
                  <a:pt x="57634" y="8210"/>
                </a:lnTo>
                <a:lnTo>
                  <a:pt x="57138" y="8475"/>
                </a:lnTo>
                <a:lnTo>
                  <a:pt x="57833" y="8839"/>
                </a:lnTo>
                <a:lnTo>
                  <a:pt x="58197" y="9402"/>
                </a:lnTo>
                <a:lnTo>
                  <a:pt x="59389" y="9633"/>
                </a:lnTo>
                <a:lnTo>
                  <a:pt x="60283" y="9534"/>
                </a:lnTo>
                <a:lnTo>
                  <a:pt x="61110" y="9733"/>
                </a:lnTo>
                <a:lnTo>
                  <a:pt x="61375" y="9402"/>
                </a:lnTo>
                <a:lnTo>
                  <a:pt x="61739" y="9402"/>
                </a:lnTo>
                <a:cubicBezTo>
                  <a:pt x="61938" y="9402"/>
                  <a:pt x="61839" y="9004"/>
                  <a:pt x="61839" y="9004"/>
                </a:cubicBezTo>
                <a:lnTo>
                  <a:pt x="61905" y="8541"/>
                </a:lnTo>
                <a:lnTo>
                  <a:pt x="62534" y="8806"/>
                </a:lnTo>
                <a:cubicBezTo>
                  <a:pt x="62534" y="8806"/>
                  <a:pt x="62732" y="8640"/>
                  <a:pt x="62732" y="8475"/>
                </a:cubicBezTo>
                <a:cubicBezTo>
                  <a:pt x="62732" y="8416"/>
                  <a:pt x="62799" y="8395"/>
                  <a:pt x="62894" y="8395"/>
                </a:cubicBezTo>
                <a:cubicBezTo>
                  <a:pt x="63066" y="8395"/>
                  <a:pt x="63333" y="8465"/>
                  <a:pt x="63461" y="8508"/>
                </a:cubicBezTo>
                <a:cubicBezTo>
                  <a:pt x="63480" y="8517"/>
                  <a:pt x="63500" y="8522"/>
                  <a:pt x="63522" y="8522"/>
                </a:cubicBezTo>
                <a:cubicBezTo>
                  <a:pt x="63720" y="8522"/>
                  <a:pt x="63990" y="8144"/>
                  <a:pt x="63990" y="8144"/>
                </a:cubicBezTo>
                <a:lnTo>
                  <a:pt x="63990" y="7548"/>
                </a:lnTo>
                <a:lnTo>
                  <a:pt x="63163" y="7283"/>
                </a:lnTo>
                <a:cubicBezTo>
                  <a:pt x="62964" y="7283"/>
                  <a:pt x="62799" y="7217"/>
                  <a:pt x="62633" y="7117"/>
                </a:cubicBezTo>
                <a:lnTo>
                  <a:pt x="62401" y="6720"/>
                </a:lnTo>
                <a:lnTo>
                  <a:pt x="62401" y="6389"/>
                </a:lnTo>
                <a:lnTo>
                  <a:pt x="61905" y="6124"/>
                </a:lnTo>
                <a:cubicBezTo>
                  <a:pt x="61905" y="6124"/>
                  <a:pt x="61667" y="6392"/>
                  <a:pt x="61501" y="6392"/>
                </a:cubicBezTo>
                <a:cubicBezTo>
                  <a:pt x="61492" y="6392"/>
                  <a:pt x="61483" y="6391"/>
                  <a:pt x="61474" y="6389"/>
                </a:cubicBezTo>
                <a:cubicBezTo>
                  <a:pt x="61309" y="6323"/>
                  <a:pt x="61177" y="6157"/>
                  <a:pt x="61210" y="5992"/>
                </a:cubicBezTo>
                <a:cubicBezTo>
                  <a:pt x="61210" y="5826"/>
                  <a:pt x="60945" y="5694"/>
                  <a:pt x="60779" y="5628"/>
                </a:cubicBezTo>
                <a:cubicBezTo>
                  <a:pt x="60614" y="5528"/>
                  <a:pt x="60283" y="5528"/>
                  <a:pt x="59919" y="5396"/>
                </a:cubicBezTo>
                <a:cubicBezTo>
                  <a:pt x="59720" y="5363"/>
                  <a:pt x="59554" y="5197"/>
                  <a:pt x="59488" y="4999"/>
                </a:cubicBezTo>
                <a:lnTo>
                  <a:pt x="59058" y="4635"/>
                </a:lnTo>
                <a:cubicBezTo>
                  <a:pt x="58859" y="4436"/>
                  <a:pt x="58628" y="4270"/>
                  <a:pt x="58396" y="4138"/>
                </a:cubicBezTo>
                <a:cubicBezTo>
                  <a:pt x="58230" y="4105"/>
                  <a:pt x="58098" y="4105"/>
                  <a:pt x="57932" y="4105"/>
                </a:cubicBezTo>
                <a:close/>
                <a:moveTo>
                  <a:pt x="54390" y="8640"/>
                </a:moveTo>
                <a:lnTo>
                  <a:pt x="54026" y="8938"/>
                </a:lnTo>
                <a:lnTo>
                  <a:pt x="54357" y="9369"/>
                </a:lnTo>
                <a:lnTo>
                  <a:pt x="54589" y="10097"/>
                </a:lnTo>
                <a:lnTo>
                  <a:pt x="55317" y="10229"/>
                </a:lnTo>
                <a:lnTo>
                  <a:pt x="56012" y="10163"/>
                </a:lnTo>
                <a:lnTo>
                  <a:pt x="56674" y="10031"/>
                </a:lnTo>
                <a:lnTo>
                  <a:pt x="56807" y="9700"/>
                </a:lnTo>
                <a:lnTo>
                  <a:pt x="56145" y="9203"/>
                </a:lnTo>
                <a:lnTo>
                  <a:pt x="55152" y="9137"/>
                </a:lnTo>
                <a:lnTo>
                  <a:pt x="54390" y="8640"/>
                </a:lnTo>
                <a:close/>
                <a:moveTo>
                  <a:pt x="212992" y="9666"/>
                </a:moveTo>
                <a:cubicBezTo>
                  <a:pt x="212926" y="9666"/>
                  <a:pt x="212926" y="9766"/>
                  <a:pt x="212827" y="9799"/>
                </a:cubicBezTo>
                <a:lnTo>
                  <a:pt x="212893" y="9931"/>
                </a:lnTo>
                <a:lnTo>
                  <a:pt x="213059" y="9997"/>
                </a:lnTo>
                <a:cubicBezTo>
                  <a:pt x="213081" y="9997"/>
                  <a:pt x="213117" y="9983"/>
                  <a:pt x="213149" y="9983"/>
                </a:cubicBezTo>
                <a:cubicBezTo>
                  <a:pt x="213165" y="9983"/>
                  <a:pt x="213180" y="9986"/>
                  <a:pt x="213191" y="9997"/>
                </a:cubicBezTo>
                <a:cubicBezTo>
                  <a:pt x="213257" y="9997"/>
                  <a:pt x="213323" y="10064"/>
                  <a:pt x="213356" y="10097"/>
                </a:cubicBezTo>
                <a:cubicBezTo>
                  <a:pt x="213423" y="10163"/>
                  <a:pt x="213423" y="10229"/>
                  <a:pt x="213489" y="10262"/>
                </a:cubicBezTo>
                <a:cubicBezTo>
                  <a:pt x="213583" y="10286"/>
                  <a:pt x="213676" y="10309"/>
                  <a:pt x="213758" y="10309"/>
                </a:cubicBezTo>
                <a:cubicBezTo>
                  <a:pt x="213792" y="10309"/>
                  <a:pt x="213824" y="10305"/>
                  <a:pt x="213853" y="10295"/>
                </a:cubicBezTo>
                <a:lnTo>
                  <a:pt x="214052" y="10295"/>
                </a:lnTo>
                <a:cubicBezTo>
                  <a:pt x="214118" y="10295"/>
                  <a:pt x="214151" y="10262"/>
                  <a:pt x="214217" y="10262"/>
                </a:cubicBezTo>
                <a:cubicBezTo>
                  <a:pt x="214217" y="10229"/>
                  <a:pt x="214250" y="10163"/>
                  <a:pt x="214250" y="10097"/>
                </a:cubicBezTo>
                <a:cubicBezTo>
                  <a:pt x="214217" y="10031"/>
                  <a:pt x="214118" y="10031"/>
                  <a:pt x="214085" y="9997"/>
                </a:cubicBezTo>
                <a:cubicBezTo>
                  <a:pt x="214052" y="9931"/>
                  <a:pt x="214118" y="9865"/>
                  <a:pt x="214085" y="9832"/>
                </a:cubicBezTo>
                <a:cubicBezTo>
                  <a:pt x="214019" y="9799"/>
                  <a:pt x="213985" y="9799"/>
                  <a:pt x="213919" y="9799"/>
                </a:cubicBezTo>
                <a:cubicBezTo>
                  <a:pt x="213853" y="9766"/>
                  <a:pt x="213787" y="9733"/>
                  <a:pt x="213721" y="9733"/>
                </a:cubicBezTo>
                <a:lnTo>
                  <a:pt x="213555" y="9733"/>
                </a:lnTo>
                <a:cubicBezTo>
                  <a:pt x="213489" y="9733"/>
                  <a:pt x="213456" y="9666"/>
                  <a:pt x="213390" y="9666"/>
                </a:cubicBezTo>
                <a:close/>
                <a:moveTo>
                  <a:pt x="210079" y="7713"/>
                </a:moveTo>
                <a:cubicBezTo>
                  <a:pt x="209980" y="7713"/>
                  <a:pt x="209980" y="7813"/>
                  <a:pt x="209914" y="7846"/>
                </a:cubicBezTo>
                <a:cubicBezTo>
                  <a:pt x="209847" y="7846"/>
                  <a:pt x="209781" y="7846"/>
                  <a:pt x="209715" y="7879"/>
                </a:cubicBezTo>
                <a:cubicBezTo>
                  <a:pt x="209649" y="7879"/>
                  <a:pt x="209583" y="7879"/>
                  <a:pt x="209550" y="7912"/>
                </a:cubicBezTo>
                <a:cubicBezTo>
                  <a:pt x="209483" y="7945"/>
                  <a:pt x="209483" y="8044"/>
                  <a:pt x="209417" y="8077"/>
                </a:cubicBezTo>
                <a:cubicBezTo>
                  <a:pt x="209351" y="8111"/>
                  <a:pt x="209285" y="8144"/>
                  <a:pt x="209252" y="8210"/>
                </a:cubicBezTo>
                <a:cubicBezTo>
                  <a:pt x="209218" y="8243"/>
                  <a:pt x="209218" y="8309"/>
                  <a:pt x="209185" y="8342"/>
                </a:cubicBezTo>
                <a:cubicBezTo>
                  <a:pt x="209152" y="8408"/>
                  <a:pt x="209185" y="8475"/>
                  <a:pt x="209119" y="8508"/>
                </a:cubicBezTo>
                <a:cubicBezTo>
                  <a:pt x="209086" y="8574"/>
                  <a:pt x="209086" y="8640"/>
                  <a:pt x="209053" y="8673"/>
                </a:cubicBezTo>
                <a:cubicBezTo>
                  <a:pt x="209039" y="8680"/>
                  <a:pt x="209025" y="8683"/>
                  <a:pt x="209011" y="8683"/>
                </a:cubicBezTo>
                <a:cubicBezTo>
                  <a:pt x="208974" y="8683"/>
                  <a:pt x="208939" y="8664"/>
                  <a:pt x="208913" y="8664"/>
                </a:cubicBezTo>
                <a:cubicBezTo>
                  <a:pt x="208903" y="8664"/>
                  <a:pt x="208894" y="8666"/>
                  <a:pt x="208887" y="8673"/>
                </a:cubicBezTo>
                <a:cubicBezTo>
                  <a:pt x="208821" y="8706"/>
                  <a:pt x="208788" y="8740"/>
                  <a:pt x="208722" y="8806"/>
                </a:cubicBezTo>
                <a:cubicBezTo>
                  <a:pt x="208689" y="8839"/>
                  <a:pt x="208722" y="8905"/>
                  <a:pt x="208722" y="8971"/>
                </a:cubicBezTo>
                <a:cubicBezTo>
                  <a:pt x="208722" y="9004"/>
                  <a:pt x="208755" y="9170"/>
                  <a:pt x="208722" y="9302"/>
                </a:cubicBezTo>
                <a:cubicBezTo>
                  <a:pt x="208689" y="9335"/>
                  <a:pt x="208689" y="9402"/>
                  <a:pt x="208656" y="9468"/>
                </a:cubicBezTo>
                <a:cubicBezTo>
                  <a:pt x="208623" y="9501"/>
                  <a:pt x="208523" y="9501"/>
                  <a:pt x="208490" y="9534"/>
                </a:cubicBezTo>
                <a:cubicBezTo>
                  <a:pt x="208424" y="9567"/>
                  <a:pt x="208358" y="9600"/>
                  <a:pt x="208292" y="9600"/>
                </a:cubicBezTo>
                <a:cubicBezTo>
                  <a:pt x="208225" y="9633"/>
                  <a:pt x="208159" y="9633"/>
                  <a:pt x="208126" y="9700"/>
                </a:cubicBezTo>
                <a:cubicBezTo>
                  <a:pt x="208093" y="9733"/>
                  <a:pt x="208027" y="9799"/>
                  <a:pt x="207994" y="9865"/>
                </a:cubicBezTo>
                <a:cubicBezTo>
                  <a:pt x="207961" y="9931"/>
                  <a:pt x="207994" y="9997"/>
                  <a:pt x="207994" y="10064"/>
                </a:cubicBezTo>
                <a:cubicBezTo>
                  <a:pt x="207994" y="10130"/>
                  <a:pt x="207994" y="10196"/>
                  <a:pt x="207994" y="10262"/>
                </a:cubicBezTo>
                <a:cubicBezTo>
                  <a:pt x="208027" y="10295"/>
                  <a:pt x="208192" y="10560"/>
                  <a:pt x="208292" y="10560"/>
                </a:cubicBezTo>
                <a:cubicBezTo>
                  <a:pt x="208490" y="10560"/>
                  <a:pt x="208589" y="10428"/>
                  <a:pt x="208722" y="10295"/>
                </a:cubicBezTo>
                <a:cubicBezTo>
                  <a:pt x="208788" y="10262"/>
                  <a:pt x="208821" y="10196"/>
                  <a:pt x="208887" y="10163"/>
                </a:cubicBezTo>
                <a:cubicBezTo>
                  <a:pt x="208954" y="10097"/>
                  <a:pt x="208954" y="10031"/>
                  <a:pt x="209053" y="9997"/>
                </a:cubicBezTo>
                <a:cubicBezTo>
                  <a:pt x="209086" y="9964"/>
                  <a:pt x="209152" y="9964"/>
                  <a:pt x="209218" y="9931"/>
                </a:cubicBezTo>
                <a:cubicBezTo>
                  <a:pt x="209285" y="9931"/>
                  <a:pt x="209351" y="9898"/>
                  <a:pt x="209417" y="9898"/>
                </a:cubicBezTo>
                <a:cubicBezTo>
                  <a:pt x="209483" y="9898"/>
                  <a:pt x="209516" y="9964"/>
                  <a:pt x="209583" y="9997"/>
                </a:cubicBezTo>
                <a:lnTo>
                  <a:pt x="210443" y="9997"/>
                </a:lnTo>
                <a:cubicBezTo>
                  <a:pt x="210543" y="9997"/>
                  <a:pt x="210543" y="9898"/>
                  <a:pt x="210642" y="9865"/>
                </a:cubicBezTo>
                <a:cubicBezTo>
                  <a:pt x="210708" y="9832"/>
                  <a:pt x="210741" y="9799"/>
                  <a:pt x="210807" y="9766"/>
                </a:cubicBezTo>
                <a:lnTo>
                  <a:pt x="211271" y="9766"/>
                </a:lnTo>
                <a:cubicBezTo>
                  <a:pt x="211304" y="9782"/>
                  <a:pt x="211337" y="9791"/>
                  <a:pt x="211366" y="9791"/>
                </a:cubicBezTo>
                <a:cubicBezTo>
                  <a:pt x="211395" y="9791"/>
                  <a:pt x="211420" y="9782"/>
                  <a:pt x="211436" y="9766"/>
                </a:cubicBezTo>
                <a:cubicBezTo>
                  <a:pt x="211536" y="9766"/>
                  <a:pt x="211569" y="9666"/>
                  <a:pt x="211701" y="9666"/>
                </a:cubicBezTo>
                <a:cubicBezTo>
                  <a:pt x="211834" y="9666"/>
                  <a:pt x="211966" y="9666"/>
                  <a:pt x="212099" y="9700"/>
                </a:cubicBezTo>
                <a:cubicBezTo>
                  <a:pt x="212231" y="9700"/>
                  <a:pt x="212330" y="9666"/>
                  <a:pt x="212430" y="9633"/>
                </a:cubicBezTo>
                <a:cubicBezTo>
                  <a:pt x="212463" y="9567"/>
                  <a:pt x="212496" y="9501"/>
                  <a:pt x="212496" y="9468"/>
                </a:cubicBezTo>
                <a:cubicBezTo>
                  <a:pt x="212529" y="9402"/>
                  <a:pt x="212562" y="9369"/>
                  <a:pt x="212562" y="9302"/>
                </a:cubicBezTo>
                <a:cubicBezTo>
                  <a:pt x="212562" y="9236"/>
                  <a:pt x="212496" y="9203"/>
                  <a:pt x="212496" y="9137"/>
                </a:cubicBezTo>
                <a:lnTo>
                  <a:pt x="212496" y="8938"/>
                </a:lnTo>
                <a:lnTo>
                  <a:pt x="211834" y="8938"/>
                </a:lnTo>
                <a:cubicBezTo>
                  <a:pt x="211834" y="8806"/>
                  <a:pt x="211834" y="8673"/>
                  <a:pt x="211834" y="8574"/>
                </a:cubicBezTo>
                <a:cubicBezTo>
                  <a:pt x="211834" y="8508"/>
                  <a:pt x="211834" y="8442"/>
                  <a:pt x="211834" y="8408"/>
                </a:cubicBezTo>
                <a:cubicBezTo>
                  <a:pt x="211801" y="8342"/>
                  <a:pt x="211701" y="8342"/>
                  <a:pt x="211668" y="8309"/>
                </a:cubicBezTo>
                <a:cubicBezTo>
                  <a:pt x="211602" y="8309"/>
                  <a:pt x="211536" y="8276"/>
                  <a:pt x="211503" y="8276"/>
                </a:cubicBezTo>
                <a:cubicBezTo>
                  <a:pt x="211337" y="8210"/>
                  <a:pt x="211172" y="8210"/>
                  <a:pt x="210973" y="8210"/>
                </a:cubicBezTo>
                <a:cubicBezTo>
                  <a:pt x="210956" y="8193"/>
                  <a:pt x="210932" y="8185"/>
                  <a:pt x="210903" y="8185"/>
                </a:cubicBezTo>
                <a:cubicBezTo>
                  <a:pt x="210874" y="8185"/>
                  <a:pt x="210841" y="8193"/>
                  <a:pt x="210807" y="8210"/>
                </a:cubicBezTo>
                <a:cubicBezTo>
                  <a:pt x="210741" y="8210"/>
                  <a:pt x="210774" y="8309"/>
                  <a:pt x="210708" y="8342"/>
                </a:cubicBezTo>
                <a:cubicBezTo>
                  <a:pt x="210675" y="8408"/>
                  <a:pt x="210642" y="8508"/>
                  <a:pt x="210543" y="8508"/>
                </a:cubicBezTo>
                <a:lnTo>
                  <a:pt x="210476" y="8508"/>
                </a:lnTo>
                <a:cubicBezTo>
                  <a:pt x="210377" y="8508"/>
                  <a:pt x="210377" y="8442"/>
                  <a:pt x="210311" y="8408"/>
                </a:cubicBezTo>
                <a:cubicBezTo>
                  <a:pt x="210377" y="8342"/>
                  <a:pt x="210410" y="8276"/>
                  <a:pt x="210476" y="8243"/>
                </a:cubicBezTo>
                <a:cubicBezTo>
                  <a:pt x="210510" y="8177"/>
                  <a:pt x="210609" y="8177"/>
                  <a:pt x="210642" y="8111"/>
                </a:cubicBezTo>
                <a:cubicBezTo>
                  <a:pt x="210675" y="8044"/>
                  <a:pt x="210642" y="8011"/>
                  <a:pt x="210642" y="7945"/>
                </a:cubicBezTo>
                <a:cubicBezTo>
                  <a:pt x="210576" y="7945"/>
                  <a:pt x="210543" y="7912"/>
                  <a:pt x="210476" y="7912"/>
                </a:cubicBezTo>
                <a:cubicBezTo>
                  <a:pt x="210410" y="7912"/>
                  <a:pt x="210377" y="7912"/>
                  <a:pt x="210311" y="7879"/>
                </a:cubicBezTo>
                <a:cubicBezTo>
                  <a:pt x="210245" y="7846"/>
                  <a:pt x="210245" y="7713"/>
                  <a:pt x="210145" y="7713"/>
                </a:cubicBezTo>
                <a:close/>
                <a:moveTo>
                  <a:pt x="49987" y="7846"/>
                </a:moveTo>
                <a:lnTo>
                  <a:pt x="49491" y="7912"/>
                </a:lnTo>
                <a:lnTo>
                  <a:pt x="48266" y="8144"/>
                </a:lnTo>
                <a:lnTo>
                  <a:pt x="48531" y="8574"/>
                </a:lnTo>
                <a:lnTo>
                  <a:pt x="48994" y="8508"/>
                </a:lnTo>
                <a:lnTo>
                  <a:pt x="49425" y="8740"/>
                </a:lnTo>
                <a:lnTo>
                  <a:pt x="49557" y="9203"/>
                </a:lnTo>
                <a:lnTo>
                  <a:pt x="48862" y="9203"/>
                </a:lnTo>
                <a:lnTo>
                  <a:pt x="49127" y="9666"/>
                </a:lnTo>
                <a:lnTo>
                  <a:pt x="49557" y="9633"/>
                </a:lnTo>
                <a:lnTo>
                  <a:pt x="49888" y="9898"/>
                </a:lnTo>
                <a:lnTo>
                  <a:pt x="50318" y="9700"/>
                </a:lnTo>
                <a:lnTo>
                  <a:pt x="50749" y="9733"/>
                </a:lnTo>
                <a:lnTo>
                  <a:pt x="51709" y="9832"/>
                </a:lnTo>
                <a:lnTo>
                  <a:pt x="52470" y="10428"/>
                </a:lnTo>
                <a:lnTo>
                  <a:pt x="53198" y="10593"/>
                </a:lnTo>
                <a:lnTo>
                  <a:pt x="53397" y="10229"/>
                </a:lnTo>
                <a:lnTo>
                  <a:pt x="53298" y="9733"/>
                </a:lnTo>
                <a:lnTo>
                  <a:pt x="52834" y="9402"/>
                </a:lnTo>
                <a:lnTo>
                  <a:pt x="52636" y="8938"/>
                </a:lnTo>
                <a:lnTo>
                  <a:pt x="52007" y="8673"/>
                </a:lnTo>
                <a:lnTo>
                  <a:pt x="51543" y="8408"/>
                </a:lnTo>
                <a:lnTo>
                  <a:pt x="51047" y="8475"/>
                </a:lnTo>
                <a:lnTo>
                  <a:pt x="50583" y="8144"/>
                </a:lnTo>
                <a:lnTo>
                  <a:pt x="49987" y="7846"/>
                </a:lnTo>
                <a:close/>
                <a:moveTo>
                  <a:pt x="41215" y="9865"/>
                </a:moveTo>
                <a:lnTo>
                  <a:pt x="40817" y="9898"/>
                </a:lnTo>
                <a:lnTo>
                  <a:pt x="40983" y="10329"/>
                </a:lnTo>
                <a:lnTo>
                  <a:pt x="41314" y="10593"/>
                </a:lnTo>
                <a:lnTo>
                  <a:pt x="41910" y="10626"/>
                </a:lnTo>
                <a:lnTo>
                  <a:pt x="41910" y="10626"/>
                </a:lnTo>
                <a:lnTo>
                  <a:pt x="41844" y="10097"/>
                </a:lnTo>
                <a:lnTo>
                  <a:pt x="41215" y="9865"/>
                </a:lnTo>
                <a:close/>
                <a:moveTo>
                  <a:pt x="51113" y="10295"/>
                </a:moveTo>
                <a:lnTo>
                  <a:pt x="50351" y="10362"/>
                </a:lnTo>
                <a:lnTo>
                  <a:pt x="50484" y="10792"/>
                </a:lnTo>
                <a:lnTo>
                  <a:pt x="51113" y="10825"/>
                </a:lnTo>
                <a:lnTo>
                  <a:pt x="51643" y="10693"/>
                </a:lnTo>
                <a:lnTo>
                  <a:pt x="51113" y="10295"/>
                </a:lnTo>
                <a:close/>
                <a:moveTo>
                  <a:pt x="56277" y="10461"/>
                </a:moveTo>
                <a:lnTo>
                  <a:pt x="55847" y="10825"/>
                </a:lnTo>
                <a:lnTo>
                  <a:pt x="55847" y="11156"/>
                </a:lnTo>
                <a:lnTo>
                  <a:pt x="56840" y="11123"/>
                </a:lnTo>
                <a:lnTo>
                  <a:pt x="57336" y="10991"/>
                </a:lnTo>
                <a:lnTo>
                  <a:pt x="57999" y="10891"/>
                </a:lnTo>
                <a:lnTo>
                  <a:pt x="57999" y="10461"/>
                </a:lnTo>
                <a:close/>
                <a:moveTo>
                  <a:pt x="43664" y="10064"/>
                </a:moveTo>
                <a:lnTo>
                  <a:pt x="43069" y="10229"/>
                </a:lnTo>
                <a:lnTo>
                  <a:pt x="42506" y="10560"/>
                </a:lnTo>
                <a:lnTo>
                  <a:pt x="42936" y="11289"/>
                </a:lnTo>
                <a:lnTo>
                  <a:pt x="43333" y="11355"/>
                </a:lnTo>
                <a:lnTo>
                  <a:pt x="43797" y="11189"/>
                </a:lnTo>
                <a:lnTo>
                  <a:pt x="44691" y="11156"/>
                </a:lnTo>
                <a:lnTo>
                  <a:pt x="44889" y="10825"/>
                </a:lnTo>
                <a:lnTo>
                  <a:pt x="44492" y="10461"/>
                </a:lnTo>
                <a:lnTo>
                  <a:pt x="44889" y="10428"/>
                </a:lnTo>
                <a:lnTo>
                  <a:pt x="45187" y="10064"/>
                </a:lnTo>
                <a:close/>
                <a:moveTo>
                  <a:pt x="60217" y="10626"/>
                </a:moveTo>
                <a:lnTo>
                  <a:pt x="59256" y="10792"/>
                </a:lnTo>
                <a:lnTo>
                  <a:pt x="58892" y="11355"/>
                </a:lnTo>
                <a:lnTo>
                  <a:pt x="60084" y="11520"/>
                </a:lnTo>
                <a:lnTo>
                  <a:pt x="60746" y="11255"/>
                </a:lnTo>
                <a:cubicBezTo>
                  <a:pt x="60581" y="11024"/>
                  <a:pt x="60382" y="10825"/>
                  <a:pt x="60217" y="10626"/>
                </a:cubicBezTo>
                <a:close/>
                <a:moveTo>
                  <a:pt x="48034" y="10428"/>
                </a:moveTo>
                <a:cubicBezTo>
                  <a:pt x="48001" y="10593"/>
                  <a:pt x="48001" y="10792"/>
                  <a:pt x="48067" y="10958"/>
                </a:cubicBezTo>
                <a:cubicBezTo>
                  <a:pt x="48266" y="11222"/>
                  <a:pt x="48498" y="11487"/>
                  <a:pt x="48762" y="11686"/>
                </a:cubicBezTo>
                <a:lnTo>
                  <a:pt x="49226" y="11487"/>
                </a:lnTo>
                <a:lnTo>
                  <a:pt x="48696" y="10792"/>
                </a:lnTo>
                <a:lnTo>
                  <a:pt x="48034" y="10428"/>
                </a:lnTo>
                <a:close/>
                <a:moveTo>
                  <a:pt x="41314" y="11884"/>
                </a:moveTo>
                <a:cubicBezTo>
                  <a:pt x="41320" y="11900"/>
                  <a:pt x="41335" y="11913"/>
                  <a:pt x="41355" y="11924"/>
                </a:cubicBezTo>
                <a:lnTo>
                  <a:pt x="41355" y="11924"/>
                </a:lnTo>
                <a:lnTo>
                  <a:pt x="41347" y="11884"/>
                </a:lnTo>
                <a:close/>
                <a:moveTo>
                  <a:pt x="205213" y="11487"/>
                </a:moveTo>
                <a:cubicBezTo>
                  <a:pt x="205147" y="11487"/>
                  <a:pt x="205180" y="11586"/>
                  <a:pt x="205114" y="11653"/>
                </a:cubicBezTo>
                <a:cubicBezTo>
                  <a:pt x="205014" y="11752"/>
                  <a:pt x="204882" y="11785"/>
                  <a:pt x="204749" y="11818"/>
                </a:cubicBezTo>
                <a:lnTo>
                  <a:pt x="204783" y="12017"/>
                </a:lnTo>
                <a:cubicBezTo>
                  <a:pt x="204816" y="12017"/>
                  <a:pt x="204849" y="11951"/>
                  <a:pt x="204915" y="11951"/>
                </a:cubicBezTo>
                <a:cubicBezTo>
                  <a:pt x="205047" y="11951"/>
                  <a:pt x="205147" y="11951"/>
                  <a:pt x="205246" y="11984"/>
                </a:cubicBezTo>
                <a:cubicBezTo>
                  <a:pt x="205312" y="11984"/>
                  <a:pt x="205345" y="12050"/>
                  <a:pt x="205411" y="12050"/>
                </a:cubicBezTo>
                <a:lnTo>
                  <a:pt x="205544" y="12050"/>
                </a:lnTo>
                <a:cubicBezTo>
                  <a:pt x="205577" y="12050"/>
                  <a:pt x="205577" y="12017"/>
                  <a:pt x="205610" y="12017"/>
                </a:cubicBezTo>
                <a:cubicBezTo>
                  <a:pt x="205610" y="11918"/>
                  <a:pt x="205577" y="11818"/>
                  <a:pt x="205544" y="11719"/>
                </a:cubicBezTo>
                <a:cubicBezTo>
                  <a:pt x="205544" y="11686"/>
                  <a:pt x="205610" y="11620"/>
                  <a:pt x="205544" y="11553"/>
                </a:cubicBezTo>
                <a:cubicBezTo>
                  <a:pt x="205478" y="11520"/>
                  <a:pt x="205411" y="11487"/>
                  <a:pt x="205312" y="11487"/>
                </a:cubicBezTo>
                <a:close/>
                <a:moveTo>
                  <a:pt x="42274" y="11884"/>
                </a:moveTo>
                <a:cubicBezTo>
                  <a:pt x="42274" y="11884"/>
                  <a:pt x="41877" y="11958"/>
                  <a:pt x="41592" y="11958"/>
                </a:cubicBezTo>
                <a:cubicBezTo>
                  <a:pt x="41491" y="11958"/>
                  <a:pt x="41405" y="11949"/>
                  <a:pt x="41355" y="11924"/>
                </a:cubicBezTo>
                <a:lnTo>
                  <a:pt x="41355" y="11924"/>
                </a:lnTo>
                <a:lnTo>
                  <a:pt x="41413" y="12215"/>
                </a:lnTo>
                <a:lnTo>
                  <a:pt x="42307" y="12315"/>
                </a:lnTo>
                <a:lnTo>
                  <a:pt x="42274" y="11884"/>
                </a:lnTo>
                <a:close/>
                <a:moveTo>
                  <a:pt x="143250" y="6904"/>
                </a:moveTo>
                <a:cubicBezTo>
                  <a:pt x="143234" y="6904"/>
                  <a:pt x="143220" y="6908"/>
                  <a:pt x="143209" y="6919"/>
                </a:cubicBezTo>
                <a:cubicBezTo>
                  <a:pt x="143109" y="6952"/>
                  <a:pt x="143076" y="7018"/>
                  <a:pt x="143043" y="7084"/>
                </a:cubicBezTo>
                <a:cubicBezTo>
                  <a:pt x="142977" y="7184"/>
                  <a:pt x="142944" y="7283"/>
                  <a:pt x="142944" y="7415"/>
                </a:cubicBezTo>
                <a:lnTo>
                  <a:pt x="142944" y="7581"/>
                </a:lnTo>
                <a:cubicBezTo>
                  <a:pt x="142944" y="7614"/>
                  <a:pt x="142977" y="7680"/>
                  <a:pt x="142977" y="7713"/>
                </a:cubicBezTo>
                <a:cubicBezTo>
                  <a:pt x="143010" y="7846"/>
                  <a:pt x="143109" y="7879"/>
                  <a:pt x="143109" y="7978"/>
                </a:cubicBezTo>
                <a:cubicBezTo>
                  <a:pt x="143109" y="8077"/>
                  <a:pt x="143076" y="8177"/>
                  <a:pt x="142977" y="8243"/>
                </a:cubicBezTo>
                <a:cubicBezTo>
                  <a:pt x="142944" y="8342"/>
                  <a:pt x="142845" y="8375"/>
                  <a:pt x="142745" y="8375"/>
                </a:cubicBezTo>
                <a:cubicBezTo>
                  <a:pt x="142646" y="8375"/>
                  <a:pt x="142580" y="8375"/>
                  <a:pt x="142514" y="8309"/>
                </a:cubicBezTo>
                <a:cubicBezTo>
                  <a:pt x="142414" y="8177"/>
                  <a:pt x="142381" y="8044"/>
                  <a:pt x="142381" y="7945"/>
                </a:cubicBezTo>
                <a:lnTo>
                  <a:pt x="142381" y="7780"/>
                </a:lnTo>
                <a:cubicBezTo>
                  <a:pt x="142381" y="7713"/>
                  <a:pt x="142348" y="7680"/>
                  <a:pt x="142348" y="7614"/>
                </a:cubicBezTo>
                <a:lnTo>
                  <a:pt x="142348" y="7448"/>
                </a:lnTo>
                <a:cubicBezTo>
                  <a:pt x="142348" y="7316"/>
                  <a:pt x="142315" y="7283"/>
                  <a:pt x="142315" y="7151"/>
                </a:cubicBezTo>
                <a:lnTo>
                  <a:pt x="141984" y="7117"/>
                </a:lnTo>
                <a:cubicBezTo>
                  <a:pt x="141851" y="7151"/>
                  <a:pt x="141752" y="7217"/>
                  <a:pt x="141653" y="7283"/>
                </a:cubicBezTo>
                <a:cubicBezTo>
                  <a:pt x="141587" y="7316"/>
                  <a:pt x="141620" y="7382"/>
                  <a:pt x="141554" y="7448"/>
                </a:cubicBezTo>
                <a:cubicBezTo>
                  <a:pt x="141520" y="7482"/>
                  <a:pt x="141454" y="7515"/>
                  <a:pt x="141388" y="7581"/>
                </a:cubicBezTo>
                <a:cubicBezTo>
                  <a:pt x="141355" y="7614"/>
                  <a:pt x="141322" y="7680"/>
                  <a:pt x="141222" y="7680"/>
                </a:cubicBezTo>
                <a:lnTo>
                  <a:pt x="140726" y="7680"/>
                </a:lnTo>
                <a:lnTo>
                  <a:pt x="140726" y="7382"/>
                </a:lnTo>
                <a:cubicBezTo>
                  <a:pt x="140759" y="7349"/>
                  <a:pt x="140726" y="7250"/>
                  <a:pt x="140792" y="7217"/>
                </a:cubicBezTo>
                <a:cubicBezTo>
                  <a:pt x="140806" y="7210"/>
                  <a:pt x="140819" y="7207"/>
                  <a:pt x="140830" y="7207"/>
                </a:cubicBezTo>
                <a:cubicBezTo>
                  <a:pt x="140862" y="7207"/>
                  <a:pt x="140888" y="7226"/>
                  <a:pt x="140919" y="7226"/>
                </a:cubicBezTo>
                <a:cubicBezTo>
                  <a:pt x="140931" y="7226"/>
                  <a:pt x="140944" y="7224"/>
                  <a:pt x="140958" y="7217"/>
                </a:cubicBezTo>
                <a:cubicBezTo>
                  <a:pt x="141024" y="7217"/>
                  <a:pt x="141057" y="7151"/>
                  <a:pt x="141123" y="7117"/>
                </a:cubicBezTo>
                <a:lnTo>
                  <a:pt x="141090" y="6952"/>
                </a:lnTo>
                <a:lnTo>
                  <a:pt x="140925" y="6952"/>
                </a:lnTo>
                <a:cubicBezTo>
                  <a:pt x="140858" y="6952"/>
                  <a:pt x="140825" y="7051"/>
                  <a:pt x="140759" y="7084"/>
                </a:cubicBezTo>
                <a:cubicBezTo>
                  <a:pt x="140693" y="7084"/>
                  <a:pt x="140627" y="7117"/>
                  <a:pt x="140593" y="7151"/>
                </a:cubicBezTo>
                <a:cubicBezTo>
                  <a:pt x="140527" y="7184"/>
                  <a:pt x="140560" y="7250"/>
                  <a:pt x="140527" y="7316"/>
                </a:cubicBezTo>
                <a:lnTo>
                  <a:pt x="139468" y="7316"/>
                </a:lnTo>
                <a:cubicBezTo>
                  <a:pt x="139402" y="7316"/>
                  <a:pt x="139336" y="7349"/>
                  <a:pt x="139302" y="7349"/>
                </a:cubicBezTo>
                <a:cubicBezTo>
                  <a:pt x="139137" y="7382"/>
                  <a:pt x="139071" y="7382"/>
                  <a:pt x="138938" y="7382"/>
                </a:cubicBezTo>
                <a:cubicBezTo>
                  <a:pt x="138872" y="7382"/>
                  <a:pt x="138806" y="7448"/>
                  <a:pt x="138773" y="7482"/>
                </a:cubicBezTo>
                <a:cubicBezTo>
                  <a:pt x="138773" y="7581"/>
                  <a:pt x="138773" y="7680"/>
                  <a:pt x="138806" y="7813"/>
                </a:cubicBezTo>
                <a:cubicBezTo>
                  <a:pt x="138839" y="7879"/>
                  <a:pt x="138905" y="7912"/>
                  <a:pt x="138971" y="7978"/>
                </a:cubicBezTo>
                <a:cubicBezTo>
                  <a:pt x="139038" y="8011"/>
                  <a:pt x="139004" y="8111"/>
                  <a:pt x="139071" y="8144"/>
                </a:cubicBezTo>
                <a:lnTo>
                  <a:pt x="139567" y="8144"/>
                </a:lnTo>
                <a:cubicBezTo>
                  <a:pt x="139633" y="8144"/>
                  <a:pt x="139667" y="8144"/>
                  <a:pt x="139733" y="8177"/>
                </a:cubicBezTo>
                <a:cubicBezTo>
                  <a:pt x="139733" y="8210"/>
                  <a:pt x="139766" y="8276"/>
                  <a:pt x="139733" y="8342"/>
                </a:cubicBezTo>
                <a:cubicBezTo>
                  <a:pt x="139700" y="8375"/>
                  <a:pt x="139733" y="8442"/>
                  <a:pt x="139700" y="8475"/>
                </a:cubicBezTo>
                <a:cubicBezTo>
                  <a:pt x="139667" y="8541"/>
                  <a:pt x="139534" y="8541"/>
                  <a:pt x="139534" y="8607"/>
                </a:cubicBezTo>
                <a:cubicBezTo>
                  <a:pt x="139534" y="8706"/>
                  <a:pt x="139534" y="8773"/>
                  <a:pt x="139567" y="8839"/>
                </a:cubicBezTo>
                <a:cubicBezTo>
                  <a:pt x="139600" y="8938"/>
                  <a:pt x="139700" y="8938"/>
                  <a:pt x="139733" y="8971"/>
                </a:cubicBezTo>
                <a:cubicBezTo>
                  <a:pt x="139766" y="9071"/>
                  <a:pt x="139799" y="9137"/>
                  <a:pt x="139766" y="9236"/>
                </a:cubicBezTo>
                <a:cubicBezTo>
                  <a:pt x="139766" y="9335"/>
                  <a:pt x="139733" y="9435"/>
                  <a:pt x="139700" y="9501"/>
                </a:cubicBezTo>
                <a:cubicBezTo>
                  <a:pt x="139633" y="9501"/>
                  <a:pt x="139600" y="9468"/>
                  <a:pt x="139534" y="9435"/>
                </a:cubicBezTo>
                <a:cubicBezTo>
                  <a:pt x="139468" y="9402"/>
                  <a:pt x="139402" y="9402"/>
                  <a:pt x="139369" y="9335"/>
                </a:cubicBezTo>
                <a:cubicBezTo>
                  <a:pt x="139336" y="9302"/>
                  <a:pt x="139336" y="9236"/>
                  <a:pt x="139336" y="9170"/>
                </a:cubicBezTo>
                <a:cubicBezTo>
                  <a:pt x="139302" y="9137"/>
                  <a:pt x="139302" y="9037"/>
                  <a:pt x="139236" y="8971"/>
                </a:cubicBezTo>
                <a:cubicBezTo>
                  <a:pt x="139203" y="8938"/>
                  <a:pt x="139137" y="8905"/>
                  <a:pt x="139071" y="8839"/>
                </a:cubicBezTo>
                <a:cubicBezTo>
                  <a:pt x="139038" y="8839"/>
                  <a:pt x="138971" y="8806"/>
                  <a:pt x="138938" y="8773"/>
                </a:cubicBezTo>
                <a:cubicBezTo>
                  <a:pt x="138916" y="8762"/>
                  <a:pt x="138894" y="8758"/>
                  <a:pt x="138873" y="8758"/>
                </a:cubicBezTo>
                <a:cubicBezTo>
                  <a:pt x="138832" y="8758"/>
                  <a:pt x="138795" y="8773"/>
                  <a:pt x="138773" y="8773"/>
                </a:cubicBezTo>
                <a:cubicBezTo>
                  <a:pt x="138839" y="8872"/>
                  <a:pt x="138872" y="9004"/>
                  <a:pt x="138938" y="9104"/>
                </a:cubicBezTo>
                <a:lnTo>
                  <a:pt x="138938" y="9269"/>
                </a:lnTo>
                <a:cubicBezTo>
                  <a:pt x="138938" y="9302"/>
                  <a:pt x="138971" y="9369"/>
                  <a:pt x="138971" y="9435"/>
                </a:cubicBezTo>
                <a:cubicBezTo>
                  <a:pt x="138971" y="9468"/>
                  <a:pt x="139071" y="9534"/>
                  <a:pt x="139137" y="9600"/>
                </a:cubicBezTo>
                <a:cubicBezTo>
                  <a:pt x="139203" y="9633"/>
                  <a:pt x="139203" y="9700"/>
                  <a:pt x="139302" y="9766"/>
                </a:cubicBezTo>
                <a:cubicBezTo>
                  <a:pt x="139402" y="9832"/>
                  <a:pt x="139534" y="9865"/>
                  <a:pt x="139667" y="9865"/>
                </a:cubicBezTo>
                <a:cubicBezTo>
                  <a:pt x="139733" y="9865"/>
                  <a:pt x="139766" y="9832"/>
                  <a:pt x="139832" y="9832"/>
                </a:cubicBezTo>
                <a:cubicBezTo>
                  <a:pt x="139832" y="9733"/>
                  <a:pt x="139832" y="9633"/>
                  <a:pt x="139832" y="9501"/>
                </a:cubicBezTo>
                <a:cubicBezTo>
                  <a:pt x="139832" y="9435"/>
                  <a:pt x="139832" y="9402"/>
                  <a:pt x="139832" y="9335"/>
                </a:cubicBezTo>
                <a:cubicBezTo>
                  <a:pt x="139885" y="9335"/>
                  <a:pt x="139938" y="9330"/>
                  <a:pt x="139989" y="9330"/>
                </a:cubicBezTo>
                <a:cubicBezTo>
                  <a:pt x="140065" y="9330"/>
                  <a:pt x="140137" y="9342"/>
                  <a:pt x="140196" y="9402"/>
                </a:cubicBezTo>
                <a:cubicBezTo>
                  <a:pt x="140296" y="9468"/>
                  <a:pt x="140229" y="9600"/>
                  <a:pt x="140296" y="9700"/>
                </a:cubicBezTo>
                <a:cubicBezTo>
                  <a:pt x="140362" y="9766"/>
                  <a:pt x="140395" y="9799"/>
                  <a:pt x="140461" y="9832"/>
                </a:cubicBezTo>
                <a:cubicBezTo>
                  <a:pt x="140527" y="9865"/>
                  <a:pt x="140560" y="9898"/>
                  <a:pt x="140627" y="9931"/>
                </a:cubicBezTo>
                <a:lnTo>
                  <a:pt x="141289" y="9931"/>
                </a:lnTo>
                <a:cubicBezTo>
                  <a:pt x="141322" y="9865"/>
                  <a:pt x="141388" y="9832"/>
                  <a:pt x="141388" y="9766"/>
                </a:cubicBezTo>
                <a:cubicBezTo>
                  <a:pt x="141421" y="9700"/>
                  <a:pt x="141388" y="9633"/>
                  <a:pt x="141388" y="9600"/>
                </a:cubicBezTo>
                <a:cubicBezTo>
                  <a:pt x="141421" y="9534"/>
                  <a:pt x="141454" y="9468"/>
                  <a:pt x="141520" y="9435"/>
                </a:cubicBezTo>
                <a:cubicBezTo>
                  <a:pt x="141531" y="9424"/>
                  <a:pt x="141550" y="9420"/>
                  <a:pt x="141571" y="9420"/>
                </a:cubicBezTo>
                <a:cubicBezTo>
                  <a:pt x="141612" y="9420"/>
                  <a:pt x="141664" y="9435"/>
                  <a:pt x="141686" y="9435"/>
                </a:cubicBezTo>
                <a:cubicBezTo>
                  <a:pt x="141752" y="9402"/>
                  <a:pt x="141785" y="9369"/>
                  <a:pt x="141851" y="9335"/>
                </a:cubicBezTo>
                <a:cubicBezTo>
                  <a:pt x="141818" y="9302"/>
                  <a:pt x="141818" y="9236"/>
                  <a:pt x="141818" y="9170"/>
                </a:cubicBezTo>
                <a:lnTo>
                  <a:pt x="141818" y="8938"/>
                </a:lnTo>
                <a:lnTo>
                  <a:pt x="142149" y="8905"/>
                </a:lnTo>
                <a:cubicBezTo>
                  <a:pt x="142182" y="8971"/>
                  <a:pt x="142282" y="8938"/>
                  <a:pt x="142315" y="9037"/>
                </a:cubicBezTo>
                <a:cubicBezTo>
                  <a:pt x="142315" y="9104"/>
                  <a:pt x="142315" y="9137"/>
                  <a:pt x="142315" y="9170"/>
                </a:cubicBezTo>
                <a:cubicBezTo>
                  <a:pt x="142315" y="9236"/>
                  <a:pt x="142315" y="9402"/>
                  <a:pt x="142348" y="9501"/>
                </a:cubicBezTo>
                <a:lnTo>
                  <a:pt x="142944" y="9501"/>
                </a:lnTo>
                <a:lnTo>
                  <a:pt x="143275" y="9269"/>
                </a:lnTo>
                <a:lnTo>
                  <a:pt x="143440" y="9402"/>
                </a:lnTo>
                <a:cubicBezTo>
                  <a:pt x="143440" y="9501"/>
                  <a:pt x="143440" y="9633"/>
                  <a:pt x="143440" y="9733"/>
                </a:cubicBezTo>
                <a:cubicBezTo>
                  <a:pt x="143440" y="9766"/>
                  <a:pt x="143507" y="9766"/>
                  <a:pt x="143507" y="9799"/>
                </a:cubicBezTo>
                <a:cubicBezTo>
                  <a:pt x="143540" y="9799"/>
                  <a:pt x="143507" y="9931"/>
                  <a:pt x="143440" y="9931"/>
                </a:cubicBezTo>
                <a:cubicBezTo>
                  <a:pt x="143414" y="9938"/>
                  <a:pt x="143389" y="9941"/>
                  <a:pt x="143364" y="9941"/>
                </a:cubicBezTo>
                <a:cubicBezTo>
                  <a:pt x="143267" y="9941"/>
                  <a:pt x="143182" y="9898"/>
                  <a:pt x="143076" y="9898"/>
                </a:cubicBezTo>
                <a:lnTo>
                  <a:pt x="142878" y="9898"/>
                </a:lnTo>
                <a:cubicBezTo>
                  <a:pt x="142811" y="9898"/>
                  <a:pt x="142778" y="9865"/>
                  <a:pt x="142712" y="9865"/>
                </a:cubicBezTo>
                <a:lnTo>
                  <a:pt x="142381" y="9865"/>
                </a:lnTo>
                <a:cubicBezTo>
                  <a:pt x="142315" y="9865"/>
                  <a:pt x="142282" y="9931"/>
                  <a:pt x="142216" y="9931"/>
                </a:cubicBezTo>
                <a:cubicBezTo>
                  <a:pt x="142149" y="9964"/>
                  <a:pt x="142116" y="10031"/>
                  <a:pt x="142050" y="10031"/>
                </a:cubicBezTo>
                <a:lnTo>
                  <a:pt x="141520" y="10031"/>
                </a:lnTo>
                <a:cubicBezTo>
                  <a:pt x="141355" y="10031"/>
                  <a:pt x="141189" y="10097"/>
                  <a:pt x="141024" y="10196"/>
                </a:cubicBezTo>
                <a:cubicBezTo>
                  <a:pt x="140991" y="10229"/>
                  <a:pt x="140991" y="10295"/>
                  <a:pt x="140991" y="10362"/>
                </a:cubicBezTo>
                <a:lnTo>
                  <a:pt x="140991" y="10693"/>
                </a:lnTo>
                <a:cubicBezTo>
                  <a:pt x="141156" y="10660"/>
                  <a:pt x="141322" y="10626"/>
                  <a:pt x="141487" y="10626"/>
                </a:cubicBezTo>
                <a:lnTo>
                  <a:pt x="141653" y="10626"/>
                </a:lnTo>
                <a:cubicBezTo>
                  <a:pt x="141719" y="10626"/>
                  <a:pt x="141752" y="10660"/>
                  <a:pt x="141818" y="10660"/>
                </a:cubicBezTo>
                <a:cubicBezTo>
                  <a:pt x="141885" y="10660"/>
                  <a:pt x="141984" y="10693"/>
                  <a:pt x="142083" y="10693"/>
                </a:cubicBezTo>
                <a:cubicBezTo>
                  <a:pt x="142128" y="10702"/>
                  <a:pt x="142170" y="10706"/>
                  <a:pt x="142210" y="10706"/>
                </a:cubicBezTo>
                <a:cubicBezTo>
                  <a:pt x="142320" y="10706"/>
                  <a:pt x="142417" y="10675"/>
                  <a:pt x="142514" y="10626"/>
                </a:cubicBezTo>
                <a:cubicBezTo>
                  <a:pt x="142613" y="10560"/>
                  <a:pt x="142712" y="10494"/>
                  <a:pt x="142845" y="10428"/>
                </a:cubicBezTo>
                <a:cubicBezTo>
                  <a:pt x="142911" y="10395"/>
                  <a:pt x="142977" y="10295"/>
                  <a:pt x="143076" y="10295"/>
                </a:cubicBezTo>
                <a:lnTo>
                  <a:pt x="143143" y="10295"/>
                </a:lnTo>
                <a:cubicBezTo>
                  <a:pt x="143209" y="10295"/>
                  <a:pt x="143275" y="10329"/>
                  <a:pt x="143308" y="10329"/>
                </a:cubicBezTo>
                <a:cubicBezTo>
                  <a:pt x="143374" y="10362"/>
                  <a:pt x="143374" y="10461"/>
                  <a:pt x="143407" y="10494"/>
                </a:cubicBezTo>
                <a:cubicBezTo>
                  <a:pt x="143341" y="10527"/>
                  <a:pt x="143341" y="10660"/>
                  <a:pt x="143275" y="10660"/>
                </a:cubicBezTo>
                <a:cubicBezTo>
                  <a:pt x="143253" y="10671"/>
                  <a:pt x="143234" y="10674"/>
                  <a:pt x="143217" y="10674"/>
                </a:cubicBezTo>
                <a:cubicBezTo>
                  <a:pt x="143183" y="10674"/>
                  <a:pt x="143154" y="10660"/>
                  <a:pt x="143109" y="10660"/>
                </a:cubicBezTo>
                <a:cubicBezTo>
                  <a:pt x="143076" y="10693"/>
                  <a:pt x="143010" y="10693"/>
                  <a:pt x="142944" y="10693"/>
                </a:cubicBezTo>
                <a:cubicBezTo>
                  <a:pt x="142911" y="10726"/>
                  <a:pt x="142878" y="10825"/>
                  <a:pt x="142845" y="10858"/>
                </a:cubicBezTo>
                <a:cubicBezTo>
                  <a:pt x="142778" y="10924"/>
                  <a:pt x="142679" y="10958"/>
                  <a:pt x="142580" y="10991"/>
                </a:cubicBezTo>
                <a:cubicBezTo>
                  <a:pt x="142514" y="10991"/>
                  <a:pt x="142447" y="10958"/>
                  <a:pt x="142348" y="10958"/>
                </a:cubicBezTo>
                <a:cubicBezTo>
                  <a:pt x="142249" y="10941"/>
                  <a:pt x="142149" y="10933"/>
                  <a:pt x="142054" y="10933"/>
                </a:cubicBezTo>
                <a:cubicBezTo>
                  <a:pt x="141959" y="10933"/>
                  <a:pt x="141868" y="10941"/>
                  <a:pt x="141785" y="10958"/>
                </a:cubicBezTo>
                <a:lnTo>
                  <a:pt x="141620" y="10958"/>
                </a:lnTo>
                <a:cubicBezTo>
                  <a:pt x="141554" y="10958"/>
                  <a:pt x="141520" y="11024"/>
                  <a:pt x="141454" y="11024"/>
                </a:cubicBezTo>
                <a:cubicBezTo>
                  <a:pt x="141421" y="11040"/>
                  <a:pt x="141388" y="11040"/>
                  <a:pt x="141359" y="11040"/>
                </a:cubicBezTo>
                <a:cubicBezTo>
                  <a:pt x="141330" y="11040"/>
                  <a:pt x="141305" y="11040"/>
                  <a:pt x="141289" y="11057"/>
                </a:cubicBezTo>
                <a:cubicBezTo>
                  <a:pt x="141256" y="11123"/>
                  <a:pt x="141256" y="11189"/>
                  <a:pt x="141256" y="11222"/>
                </a:cubicBezTo>
                <a:cubicBezTo>
                  <a:pt x="141256" y="11289"/>
                  <a:pt x="141256" y="11355"/>
                  <a:pt x="141289" y="11388"/>
                </a:cubicBezTo>
                <a:cubicBezTo>
                  <a:pt x="141355" y="11520"/>
                  <a:pt x="141454" y="11620"/>
                  <a:pt x="141587" y="11686"/>
                </a:cubicBezTo>
                <a:lnTo>
                  <a:pt x="142050" y="11686"/>
                </a:lnTo>
                <a:cubicBezTo>
                  <a:pt x="142116" y="11686"/>
                  <a:pt x="142182" y="11686"/>
                  <a:pt x="142216" y="11719"/>
                </a:cubicBezTo>
                <a:cubicBezTo>
                  <a:pt x="142348" y="11752"/>
                  <a:pt x="142447" y="11818"/>
                  <a:pt x="142547" y="11884"/>
                </a:cubicBezTo>
                <a:cubicBezTo>
                  <a:pt x="142613" y="11918"/>
                  <a:pt x="142646" y="11951"/>
                  <a:pt x="142712" y="12017"/>
                </a:cubicBezTo>
                <a:cubicBezTo>
                  <a:pt x="142745" y="12050"/>
                  <a:pt x="142778" y="12116"/>
                  <a:pt x="142778" y="12182"/>
                </a:cubicBezTo>
                <a:cubicBezTo>
                  <a:pt x="142811" y="12215"/>
                  <a:pt x="142878" y="12282"/>
                  <a:pt x="142911" y="12315"/>
                </a:cubicBezTo>
                <a:cubicBezTo>
                  <a:pt x="143010" y="12447"/>
                  <a:pt x="143076" y="12547"/>
                  <a:pt x="143143" y="12646"/>
                </a:cubicBezTo>
                <a:lnTo>
                  <a:pt x="143308" y="12613"/>
                </a:lnTo>
                <a:cubicBezTo>
                  <a:pt x="143308" y="12547"/>
                  <a:pt x="143308" y="12480"/>
                  <a:pt x="143308" y="12447"/>
                </a:cubicBezTo>
                <a:cubicBezTo>
                  <a:pt x="143341" y="12381"/>
                  <a:pt x="143407" y="12348"/>
                  <a:pt x="143440" y="12282"/>
                </a:cubicBezTo>
                <a:cubicBezTo>
                  <a:pt x="143474" y="12249"/>
                  <a:pt x="143540" y="12249"/>
                  <a:pt x="143606" y="12215"/>
                </a:cubicBezTo>
                <a:cubicBezTo>
                  <a:pt x="143639" y="12182"/>
                  <a:pt x="143871" y="12116"/>
                  <a:pt x="143937" y="12017"/>
                </a:cubicBezTo>
                <a:cubicBezTo>
                  <a:pt x="143937" y="11951"/>
                  <a:pt x="143970" y="11884"/>
                  <a:pt x="143970" y="11851"/>
                </a:cubicBezTo>
                <a:cubicBezTo>
                  <a:pt x="143970" y="11719"/>
                  <a:pt x="143970" y="11586"/>
                  <a:pt x="143970" y="11487"/>
                </a:cubicBezTo>
                <a:cubicBezTo>
                  <a:pt x="143970" y="11388"/>
                  <a:pt x="144036" y="11388"/>
                  <a:pt x="144069" y="11322"/>
                </a:cubicBezTo>
                <a:cubicBezTo>
                  <a:pt x="144069" y="11222"/>
                  <a:pt x="144136" y="11189"/>
                  <a:pt x="144202" y="11156"/>
                </a:cubicBezTo>
                <a:cubicBezTo>
                  <a:pt x="144268" y="11123"/>
                  <a:pt x="144301" y="11057"/>
                  <a:pt x="144367" y="11057"/>
                </a:cubicBezTo>
                <a:lnTo>
                  <a:pt x="144698" y="11057"/>
                </a:lnTo>
                <a:lnTo>
                  <a:pt x="144698" y="10229"/>
                </a:lnTo>
                <a:cubicBezTo>
                  <a:pt x="144748" y="10246"/>
                  <a:pt x="144798" y="10254"/>
                  <a:pt x="144847" y="10254"/>
                </a:cubicBezTo>
                <a:cubicBezTo>
                  <a:pt x="144897" y="10254"/>
                  <a:pt x="144947" y="10246"/>
                  <a:pt x="144996" y="10229"/>
                </a:cubicBezTo>
                <a:cubicBezTo>
                  <a:pt x="145096" y="10196"/>
                  <a:pt x="145228" y="10130"/>
                  <a:pt x="145327" y="10031"/>
                </a:cubicBezTo>
                <a:cubicBezTo>
                  <a:pt x="145294" y="9964"/>
                  <a:pt x="145195" y="9964"/>
                  <a:pt x="145195" y="9865"/>
                </a:cubicBezTo>
                <a:cubicBezTo>
                  <a:pt x="145195" y="9799"/>
                  <a:pt x="145228" y="9766"/>
                  <a:pt x="145228" y="9733"/>
                </a:cubicBezTo>
                <a:cubicBezTo>
                  <a:pt x="145228" y="9666"/>
                  <a:pt x="145195" y="9633"/>
                  <a:pt x="145195" y="9534"/>
                </a:cubicBezTo>
                <a:cubicBezTo>
                  <a:pt x="145195" y="9468"/>
                  <a:pt x="145228" y="9435"/>
                  <a:pt x="145228" y="9402"/>
                </a:cubicBezTo>
                <a:cubicBezTo>
                  <a:pt x="145228" y="9335"/>
                  <a:pt x="145228" y="9269"/>
                  <a:pt x="145228" y="9203"/>
                </a:cubicBezTo>
                <a:lnTo>
                  <a:pt x="146387" y="9203"/>
                </a:lnTo>
                <a:lnTo>
                  <a:pt x="146387" y="9435"/>
                </a:lnTo>
                <a:cubicBezTo>
                  <a:pt x="146387" y="9501"/>
                  <a:pt x="146254" y="9633"/>
                  <a:pt x="146254" y="9766"/>
                </a:cubicBezTo>
                <a:cubicBezTo>
                  <a:pt x="146254" y="9832"/>
                  <a:pt x="146287" y="9865"/>
                  <a:pt x="146287" y="9931"/>
                </a:cubicBezTo>
                <a:cubicBezTo>
                  <a:pt x="146354" y="9915"/>
                  <a:pt x="146412" y="9906"/>
                  <a:pt x="146465" y="9906"/>
                </a:cubicBezTo>
                <a:cubicBezTo>
                  <a:pt x="146519" y="9906"/>
                  <a:pt x="146569" y="9915"/>
                  <a:pt x="146618" y="9931"/>
                </a:cubicBezTo>
                <a:cubicBezTo>
                  <a:pt x="146685" y="9931"/>
                  <a:pt x="146784" y="9931"/>
                  <a:pt x="146817" y="9997"/>
                </a:cubicBezTo>
                <a:cubicBezTo>
                  <a:pt x="146883" y="10031"/>
                  <a:pt x="146983" y="10064"/>
                  <a:pt x="146983" y="10130"/>
                </a:cubicBezTo>
                <a:cubicBezTo>
                  <a:pt x="146983" y="10163"/>
                  <a:pt x="146983" y="10229"/>
                  <a:pt x="146983" y="10295"/>
                </a:cubicBezTo>
                <a:cubicBezTo>
                  <a:pt x="146983" y="10395"/>
                  <a:pt x="146983" y="10494"/>
                  <a:pt x="146949" y="10593"/>
                </a:cubicBezTo>
                <a:cubicBezTo>
                  <a:pt x="146916" y="10660"/>
                  <a:pt x="146850" y="10660"/>
                  <a:pt x="146784" y="10693"/>
                </a:cubicBezTo>
                <a:cubicBezTo>
                  <a:pt x="146652" y="10792"/>
                  <a:pt x="146552" y="10891"/>
                  <a:pt x="146552" y="11057"/>
                </a:cubicBezTo>
                <a:cubicBezTo>
                  <a:pt x="146552" y="11123"/>
                  <a:pt x="146585" y="11189"/>
                  <a:pt x="146585" y="11255"/>
                </a:cubicBezTo>
                <a:lnTo>
                  <a:pt x="146949" y="11255"/>
                </a:lnTo>
                <a:cubicBezTo>
                  <a:pt x="147148" y="11255"/>
                  <a:pt x="147247" y="11090"/>
                  <a:pt x="147446" y="10991"/>
                </a:cubicBezTo>
                <a:cubicBezTo>
                  <a:pt x="147545" y="10924"/>
                  <a:pt x="147612" y="10825"/>
                  <a:pt x="147777" y="10825"/>
                </a:cubicBezTo>
                <a:cubicBezTo>
                  <a:pt x="147910" y="10825"/>
                  <a:pt x="147876" y="10858"/>
                  <a:pt x="147943" y="10924"/>
                </a:cubicBezTo>
                <a:cubicBezTo>
                  <a:pt x="147976" y="10991"/>
                  <a:pt x="147943" y="11057"/>
                  <a:pt x="147943" y="11090"/>
                </a:cubicBezTo>
                <a:lnTo>
                  <a:pt x="147943" y="11421"/>
                </a:lnTo>
                <a:lnTo>
                  <a:pt x="148373" y="11421"/>
                </a:lnTo>
                <a:cubicBezTo>
                  <a:pt x="148439" y="11388"/>
                  <a:pt x="148505" y="11388"/>
                  <a:pt x="148538" y="11355"/>
                </a:cubicBezTo>
                <a:cubicBezTo>
                  <a:pt x="148572" y="11289"/>
                  <a:pt x="148572" y="11222"/>
                  <a:pt x="148572" y="11189"/>
                </a:cubicBezTo>
                <a:cubicBezTo>
                  <a:pt x="148605" y="11123"/>
                  <a:pt x="148638" y="11057"/>
                  <a:pt x="148671" y="11024"/>
                </a:cubicBezTo>
                <a:lnTo>
                  <a:pt x="149598" y="11024"/>
                </a:lnTo>
                <a:lnTo>
                  <a:pt x="149929" y="10924"/>
                </a:lnTo>
                <a:lnTo>
                  <a:pt x="149962" y="10759"/>
                </a:lnTo>
                <a:cubicBezTo>
                  <a:pt x="149863" y="10593"/>
                  <a:pt x="149697" y="10461"/>
                  <a:pt x="149499" y="10461"/>
                </a:cubicBezTo>
                <a:cubicBezTo>
                  <a:pt x="149465" y="10461"/>
                  <a:pt x="149399" y="10494"/>
                  <a:pt x="149366" y="10494"/>
                </a:cubicBezTo>
                <a:cubicBezTo>
                  <a:pt x="149201" y="10494"/>
                  <a:pt x="149101" y="10494"/>
                  <a:pt x="148969" y="10461"/>
                </a:cubicBezTo>
                <a:lnTo>
                  <a:pt x="148969" y="10097"/>
                </a:lnTo>
                <a:lnTo>
                  <a:pt x="148969" y="9931"/>
                </a:lnTo>
                <a:lnTo>
                  <a:pt x="147943" y="9931"/>
                </a:lnTo>
                <a:cubicBezTo>
                  <a:pt x="147943" y="9666"/>
                  <a:pt x="147976" y="9468"/>
                  <a:pt x="147810" y="9302"/>
                </a:cubicBezTo>
                <a:cubicBezTo>
                  <a:pt x="147794" y="9286"/>
                  <a:pt x="147761" y="9286"/>
                  <a:pt x="147727" y="9286"/>
                </a:cubicBezTo>
                <a:cubicBezTo>
                  <a:pt x="147694" y="9286"/>
                  <a:pt x="147661" y="9286"/>
                  <a:pt x="147645" y="9269"/>
                </a:cubicBezTo>
                <a:cubicBezTo>
                  <a:pt x="147578" y="9236"/>
                  <a:pt x="147512" y="9236"/>
                  <a:pt x="147479" y="9170"/>
                </a:cubicBezTo>
                <a:cubicBezTo>
                  <a:pt x="147446" y="9137"/>
                  <a:pt x="147413" y="9071"/>
                  <a:pt x="147413" y="9037"/>
                </a:cubicBezTo>
                <a:cubicBezTo>
                  <a:pt x="147380" y="8971"/>
                  <a:pt x="147413" y="8872"/>
                  <a:pt x="147347" y="8872"/>
                </a:cubicBezTo>
                <a:cubicBezTo>
                  <a:pt x="147247" y="8773"/>
                  <a:pt x="147115" y="8806"/>
                  <a:pt x="146983" y="8773"/>
                </a:cubicBezTo>
                <a:lnTo>
                  <a:pt x="146817" y="8773"/>
                </a:lnTo>
                <a:cubicBezTo>
                  <a:pt x="146751" y="8740"/>
                  <a:pt x="146718" y="8706"/>
                  <a:pt x="146652" y="8640"/>
                </a:cubicBezTo>
                <a:cubicBezTo>
                  <a:pt x="146585" y="8574"/>
                  <a:pt x="146618" y="8408"/>
                  <a:pt x="146486" y="8342"/>
                </a:cubicBezTo>
                <a:cubicBezTo>
                  <a:pt x="146453" y="8309"/>
                  <a:pt x="146387" y="8276"/>
                  <a:pt x="146354" y="8276"/>
                </a:cubicBezTo>
                <a:cubicBezTo>
                  <a:pt x="146287" y="8276"/>
                  <a:pt x="146221" y="8243"/>
                  <a:pt x="146188" y="8243"/>
                </a:cubicBezTo>
                <a:cubicBezTo>
                  <a:pt x="146122" y="8243"/>
                  <a:pt x="146056" y="8276"/>
                  <a:pt x="146023" y="8276"/>
                </a:cubicBezTo>
                <a:cubicBezTo>
                  <a:pt x="145890" y="8276"/>
                  <a:pt x="145857" y="8442"/>
                  <a:pt x="145758" y="8442"/>
                </a:cubicBezTo>
                <a:cubicBezTo>
                  <a:pt x="145625" y="8442"/>
                  <a:pt x="145526" y="8408"/>
                  <a:pt x="145460" y="8375"/>
                </a:cubicBezTo>
                <a:lnTo>
                  <a:pt x="145294" y="8375"/>
                </a:lnTo>
                <a:cubicBezTo>
                  <a:pt x="145228" y="8375"/>
                  <a:pt x="145228" y="8276"/>
                  <a:pt x="145162" y="8243"/>
                </a:cubicBezTo>
                <a:lnTo>
                  <a:pt x="145162" y="7879"/>
                </a:lnTo>
                <a:cubicBezTo>
                  <a:pt x="145112" y="7895"/>
                  <a:pt x="145071" y="7904"/>
                  <a:pt x="145029" y="7904"/>
                </a:cubicBezTo>
                <a:cubicBezTo>
                  <a:pt x="144988" y="7904"/>
                  <a:pt x="144947" y="7895"/>
                  <a:pt x="144897" y="7879"/>
                </a:cubicBezTo>
                <a:lnTo>
                  <a:pt x="144665" y="7879"/>
                </a:lnTo>
                <a:cubicBezTo>
                  <a:pt x="144599" y="7879"/>
                  <a:pt x="144533" y="7846"/>
                  <a:pt x="144500" y="7813"/>
                </a:cubicBezTo>
                <a:cubicBezTo>
                  <a:pt x="144533" y="7746"/>
                  <a:pt x="144533" y="7713"/>
                  <a:pt x="144533" y="7647"/>
                </a:cubicBezTo>
                <a:cubicBezTo>
                  <a:pt x="144599" y="7515"/>
                  <a:pt x="144732" y="7482"/>
                  <a:pt x="144798" y="7316"/>
                </a:cubicBezTo>
                <a:lnTo>
                  <a:pt x="144798" y="7151"/>
                </a:lnTo>
                <a:lnTo>
                  <a:pt x="143341" y="6919"/>
                </a:lnTo>
                <a:cubicBezTo>
                  <a:pt x="143319" y="6919"/>
                  <a:pt x="143282" y="6904"/>
                  <a:pt x="143250" y="6904"/>
                </a:cubicBezTo>
                <a:close/>
                <a:moveTo>
                  <a:pt x="56145" y="11653"/>
                </a:moveTo>
                <a:lnTo>
                  <a:pt x="55416" y="11785"/>
                </a:lnTo>
                <a:lnTo>
                  <a:pt x="55317" y="12315"/>
                </a:lnTo>
                <a:lnTo>
                  <a:pt x="56045" y="12712"/>
                </a:lnTo>
                <a:lnTo>
                  <a:pt x="56741" y="13076"/>
                </a:lnTo>
                <a:lnTo>
                  <a:pt x="57502" y="13109"/>
                </a:lnTo>
                <a:lnTo>
                  <a:pt x="57932" y="12679"/>
                </a:lnTo>
                <a:lnTo>
                  <a:pt x="57899" y="12315"/>
                </a:lnTo>
                <a:lnTo>
                  <a:pt x="57336" y="11851"/>
                </a:lnTo>
                <a:lnTo>
                  <a:pt x="56575" y="11851"/>
                </a:lnTo>
                <a:lnTo>
                  <a:pt x="56145" y="11653"/>
                </a:lnTo>
                <a:close/>
                <a:moveTo>
                  <a:pt x="75113" y="861"/>
                </a:moveTo>
                <a:cubicBezTo>
                  <a:pt x="75113" y="861"/>
                  <a:pt x="75176" y="1425"/>
                  <a:pt x="75027" y="1425"/>
                </a:cubicBezTo>
                <a:cubicBezTo>
                  <a:pt x="75023" y="1425"/>
                  <a:pt x="75019" y="1424"/>
                  <a:pt x="75014" y="1423"/>
                </a:cubicBezTo>
                <a:cubicBezTo>
                  <a:pt x="75001" y="1421"/>
                  <a:pt x="74988" y="1420"/>
                  <a:pt x="74975" y="1420"/>
                </a:cubicBezTo>
                <a:cubicBezTo>
                  <a:pt x="74882" y="1420"/>
                  <a:pt x="74799" y="1480"/>
                  <a:pt x="74712" y="1480"/>
                </a:cubicBezTo>
                <a:cubicBezTo>
                  <a:pt x="74660" y="1480"/>
                  <a:pt x="74607" y="1459"/>
                  <a:pt x="74551" y="1390"/>
                </a:cubicBezTo>
                <a:cubicBezTo>
                  <a:pt x="74385" y="1159"/>
                  <a:pt x="74484" y="1059"/>
                  <a:pt x="74186" y="1059"/>
                </a:cubicBezTo>
                <a:cubicBezTo>
                  <a:pt x="73922" y="1059"/>
                  <a:pt x="73822" y="1092"/>
                  <a:pt x="73657" y="1092"/>
                </a:cubicBezTo>
                <a:cubicBezTo>
                  <a:pt x="73491" y="1092"/>
                  <a:pt x="73524" y="1556"/>
                  <a:pt x="73524" y="1556"/>
                </a:cubicBezTo>
                <a:cubicBezTo>
                  <a:pt x="73461" y="1610"/>
                  <a:pt x="73376" y="1630"/>
                  <a:pt x="73285" y="1630"/>
                </a:cubicBezTo>
                <a:cubicBezTo>
                  <a:pt x="73043" y="1630"/>
                  <a:pt x="72763" y="1490"/>
                  <a:pt x="72763" y="1490"/>
                </a:cubicBezTo>
                <a:cubicBezTo>
                  <a:pt x="72333" y="1059"/>
                  <a:pt x="72035" y="1059"/>
                  <a:pt x="72035" y="1059"/>
                </a:cubicBezTo>
                <a:lnTo>
                  <a:pt x="71273" y="1026"/>
                </a:lnTo>
                <a:cubicBezTo>
                  <a:pt x="71273" y="1026"/>
                  <a:pt x="71008" y="938"/>
                  <a:pt x="70812" y="938"/>
                </a:cubicBezTo>
                <a:cubicBezTo>
                  <a:pt x="70714" y="938"/>
                  <a:pt x="70633" y="960"/>
                  <a:pt x="70611" y="1026"/>
                </a:cubicBezTo>
                <a:cubicBezTo>
                  <a:pt x="70545" y="1258"/>
                  <a:pt x="70578" y="1556"/>
                  <a:pt x="70677" y="1788"/>
                </a:cubicBezTo>
                <a:lnTo>
                  <a:pt x="70313" y="1788"/>
                </a:lnTo>
                <a:lnTo>
                  <a:pt x="69850" y="1490"/>
                </a:lnTo>
                <a:cubicBezTo>
                  <a:pt x="69768" y="1408"/>
                  <a:pt x="69664" y="1349"/>
                  <a:pt x="69556" y="1349"/>
                </a:cubicBezTo>
                <a:cubicBezTo>
                  <a:pt x="69533" y="1349"/>
                  <a:pt x="69509" y="1351"/>
                  <a:pt x="69486" y="1357"/>
                </a:cubicBezTo>
                <a:lnTo>
                  <a:pt x="68757" y="1357"/>
                </a:lnTo>
                <a:lnTo>
                  <a:pt x="68724" y="1655"/>
                </a:lnTo>
                <a:lnTo>
                  <a:pt x="68062" y="1655"/>
                </a:lnTo>
                <a:cubicBezTo>
                  <a:pt x="67796" y="1607"/>
                  <a:pt x="67547" y="1576"/>
                  <a:pt x="67290" y="1576"/>
                </a:cubicBezTo>
                <a:cubicBezTo>
                  <a:pt x="67196" y="1576"/>
                  <a:pt x="67100" y="1580"/>
                  <a:pt x="67003" y="1589"/>
                </a:cubicBezTo>
                <a:cubicBezTo>
                  <a:pt x="66771" y="1788"/>
                  <a:pt x="66506" y="1887"/>
                  <a:pt x="66241" y="1920"/>
                </a:cubicBezTo>
                <a:lnTo>
                  <a:pt x="65877" y="2384"/>
                </a:lnTo>
                <a:lnTo>
                  <a:pt x="66804" y="2384"/>
                </a:lnTo>
                <a:cubicBezTo>
                  <a:pt x="67168" y="2615"/>
                  <a:pt x="67566" y="2748"/>
                  <a:pt x="67963" y="2847"/>
                </a:cubicBezTo>
                <a:cubicBezTo>
                  <a:pt x="67963" y="2847"/>
                  <a:pt x="68053" y="2782"/>
                  <a:pt x="68137" y="2782"/>
                </a:cubicBezTo>
                <a:cubicBezTo>
                  <a:pt x="68188" y="2782"/>
                  <a:pt x="68236" y="2806"/>
                  <a:pt x="68261" y="2880"/>
                </a:cubicBezTo>
                <a:cubicBezTo>
                  <a:pt x="68327" y="3046"/>
                  <a:pt x="68426" y="3211"/>
                  <a:pt x="68493" y="3377"/>
                </a:cubicBezTo>
                <a:cubicBezTo>
                  <a:pt x="68493" y="3377"/>
                  <a:pt x="68368" y="3390"/>
                  <a:pt x="68213" y="3390"/>
                </a:cubicBezTo>
                <a:cubicBezTo>
                  <a:pt x="68018" y="3390"/>
                  <a:pt x="67775" y="3369"/>
                  <a:pt x="67665" y="3277"/>
                </a:cubicBezTo>
                <a:cubicBezTo>
                  <a:pt x="67499" y="3112"/>
                  <a:pt x="67301" y="2913"/>
                  <a:pt x="67102" y="2913"/>
                </a:cubicBezTo>
                <a:lnTo>
                  <a:pt x="66208" y="2913"/>
                </a:lnTo>
                <a:cubicBezTo>
                  <a:pt x="66208" y="2913"/>
                  <a:pt x="65712" y="2880"/>
                  <a:pt x="65613" y="2715"/>
                </a:cubicBezTo>
                <a:cubicBezTo>
                  <a:pt x="65487" y="2558"/>
                  <a:pt x="65421" y="2282"/>
                  <a:pt x="65217" y="2282"/>
                </a:cubicBezTo>
                <a:cubicBezTo>
                  <a:pt x="65206" y="2282"/>
                  <a:pt x="65194" y="2282"/>
                  <a:pt x="65182" y="2284"/>
                </a:cubicBezTo>
                <a:cubicBezTo>
                  <a:pt x="64984" y="2317"/>
                  <a:pt x="64553" y="2350"/>
                  <a:pt x="64553" y="2350"/>
                </a:cubicBezTo>
                <a:lnTo>
                  <a:pt x="64057" y="2086"/>
                </a:lnTo>
                <a:cubicBezTo>
                  <a:pt x="63990" y="2069"/>
                  <a:pt x="63924" y="2061"/>
                  <a:pt x="63862" y="2061"/>
                </a:cubicBezTo>
                <a:cubicBezTo>
                  <a:pt x="63800" y="2061"/>
                  <a:pt x="63742" y="2069"/>
                  <a:pt x="63692" y="2086"/>
                </a:cubicBezTo>
                <a:lnTo>
                  <a:pt x="63262" y="2152"/>
                </a:lnTo>
                <a:lnTo>
                  <a:pt x="63196" y="2516"/>
                </a:lnTo>
                <a:cubicBezTo>
                  <a:pt x="63196" y="2516"/>
                  <a:pt x="63361" y="2979"/>
                  <a:pt x="63196" y="2979"/>
                </a:cubicBezTo>
                <a:lnTo>
                  <a:pt x="62633" y="2979"/>
                </a:lnTo>
                <a:lnTo>
                  <a:pt x="61938" y="2781"/>
                </a:lnTo>
                <a:lnTo>
                  <a:pt x="61574" y="2781"/>
                </a:lnTo>
                <a:lnTo>
                  <a:pt x="61210" y="3079"/>
                </a:lnTo>
                <a:cubicBezTo>
                  <a:pt x="61077" y="3178"/>
                  <a:pt x="60978" y="3244"/>
                  <a:pt x="60845" y="3244"/>
                </a:cubicBezTo>
                <a:lnTo>
                  <a:pt x="59985" y="3244"/>
                </a:lnTo>
                <a:lnTo>
                  <a:pt x="59885" y="3575"/>
                </a:lnTo>
                <a:lnTo>
                  <a:pt x="59058" y="3542"/>
                </a:lnTo>
                <a:lnTo>
                  <a:pt x="59025" y="3906"/>
                </a:lnTo>
                <a:lnTo>
                  <a:pt x="59554" y="3973"/>
                </a:lnTo>
                <a:lnTo>
                  <a:pt x="59852" y="4072"/>
                </a:lnTo>
                <a:lnTo>
                  <a:pt x="59819" y="4568"/>
                </a:lnTo>
                <a:lnTo>
                  <a:pt x="60448" y="4668"/>
                </a:lnTo>
                <a:cubicBezTo>
                  <a:pt x="60448" y="4668"/>
                  <a:pt x="60647" y="5131"/>
                  <a:pt x="60812" y="5131"/>
                </a:cubicBezTo>
                <a:cubicBezTo>
                  <a:pt x="60978" y="5131"/>
                  <a:pt x="61508" y="5164"/>
                  <a:pt x="61508" y="5164"/>
                </a:cubicBezTo>
                <a:cubicBezTo>
                  <a:pt x="61508" y="5164"/>
                  <a:pt x="61839" y="5297"/>
                  <a:pt x="62137" y="5363"/>
                </a:cubicBezTo>
                <a:cubicBezTo>
                  <a:pt x="62335" y="5429"/>
                  <a:pt x="62567" y="5462"/>
                  <a:pt x="62799" y="5462"/>
                </a:cubicBezTo>
                <a:lnTo>
                  <a:pt x="63229" y="4966"/>
                </a:lnTo>
                <a:lnTo>
                  <a:pt x="63461" y="4668"/>
                </a:lnTo>
                <a:lnTo>
                  <a:pt x="64288" y="4601"/>
                </a:lnTo>
                <a:lnTo>
                  <a:pt x="63759" y="4966"/>
                </a:lnTo>
                <a:lnTo>
                  <a:pt x="63395" y="5462"/>
                </a:lnTo>
                <a:lnTo>
                  <a:pt x="63494" y="5926"/>
                </a:lnTo>
                <a:lnTo>
                  <a:pt x="64652" y="5893"/>
                </a:lnTo>
                <a:cubicBezTo>
                  <a:pt x="64652" y="5893"/>
                  <a:pt x="65050" y="6010"/>
                  <a:pt x="65344" y="6010"/>
                </a:cubicBezTo>
                <a:cubicBezTo>
                  <a:pt x="65491" y="6010"/>
                  <a:pt x="65613" y="5981"/>
                  <a:pt x="65646" y="5893"/>
                </a:cubicBezTo>
                <a:cubicBezTo>
                  <a:pt x="65712" y="5694"/>
                  <a:pt x="65844" y="5528"/>
                  <a:pt x="66010" y="5396"/>
                </a:cubicBezTo>
                <a:lnTo>
                  <a:pt x="66771" y="5495"/>
                </a:lnTo>
                <a:lnTo>
                  <a:pt x="67797" y="5495"/>
                </a:lnTo>
                <a:lnTo>
                  <a:pt x="68393" y="5065"/>
                </a:lnTo>
                <a:lnTo>
                  <a:pt x="68824" y="4701"/>
                </a:lnTo>
                <a:lnTo>
                  <a:pt x="68890" y="4436"/>
                </a:lnTo>
                <a:lnTo>
                  <a:pt x="69419" y="4436"/>
                </a:lnTo>
                <a:cubicBezTo>
                  <a:pt x="69684" y="4337"/>
                  <a:pt x="69916" y="4270"/>
                  <a:pt x="70181" y="4138"/>
                </a:cubicBezTo>
                <a:lnTo>
                  <a:pt x="70843" y="4237"/>
                </a:lnTo>
                <a:lnTo>
                  <a:pt x="70380" y="4270"/>
                </a:lnTo>
                <a:lnTo>
                  <a:pt x="69751" y="4601"/>
                </a:lnTo>
                <a:cubicBezTo>
                  <a:pt x="69386" y="4833"/>
                  <a:pt x="69055" y="5032"/>
                  <a:pt x="69055" y="5032"/>
                </a:cubicBezTo>
                <a:lnTo>
                  <a:pt x="69949" y="4999"/>
                </a:lnTo>
                <a:lnTo>
                  <a:pt x="70380" y="5065"/>
                </a:lnTo>
                <a:lnTo>
                  <a:pt x="70744" y="5131"/>
                </a:lnTo>
                <a:lnTo>
                  <a:pt x="70479" y="5462"/>
                </a:lnTo>
                <a:lnTo>
                  <a:pt x="69585" y="5462"/>
                </a:lnTo>
                <a:lnTo>
                  <a:pt x="68857" y="5495"/>
                </a:lnTo>
                <a:lnTo>
                  <a:pt x="68426" y="5661"/>
                </a:lnTo>
                <a:lnTo>
                  <a:pt x="67996" y="5694"/>
                </a:lnTo>
                <a:cubicBezTo>
                  <a:pt x="67698" y="5793"/>
                  <a:pt x="67400" y="5893"/>
                  <a:pt x="67069" y="5926"/>
                </a:cubicBezTo>
                <a:lnTo>
                  <a:pt x="66606" y="5926"/>
                </a:lnTo>
                <a:lnTo>
                  <a:pt x="66109" y="6025"/>
                </a:lnTo>
                <a:lnTo>
                  <a:pt x="66109" y="6422"/>
                </a:lnTo>
                <a:lnTo>
                  <a:pt x="66639" y="6522"/>
                </a:lnTo>
                <a:lnTo>
                  <a:pt x="67003" y="6753"/>
                </a:lnTo>
                <a:lnTo>
                  <a:pt x="67202" y="7151"/>
                </a:lnTo>
                <a:lnTo>
                  <a:pt x="68294" y="7316"/>
                </a:lnTo>
                <a:lnTo>
                  <a:pt x="67830" y="7415"/>
                </a:lnTo>
                <a:lnTo>
                  <a:pt x="67168" y="7382"/>
                </a:lnTo>
                <a:cubicBezTo>
                  <a:pt x="66904" y="7184"/>
                  <a:pt x="66672" y="7018"/>
                  <a:pt x="66407" y="6886"/>
                </a:cubicBezTo>
                <a:cubicBezTo>
                  <a:pt x="66043" y="6654"/>
                  <a:pt x="65712" y="6488"/>
                  <a:pt x="65348" y="6323"/>
                </a:cubicBezTo>
                <a:cubicBezTo>
                  <a:pt x="65182" y="6323"/>
                  <a:pt x="64520" y="6257"/>
                  <a:pt x="64520" y="6257"/>
                </a:cubicBezTo>
                <a:lnTo>
                  <a:pt x="63262" y="6157"/>
                </a:lnTo>
                <a:lnTo>
                  <a:pt x="63196" y="6588"/>
                </a:lnTo>
                <a:lnTo>
                  <a:pt x="63626" y="6952"/>
                </a:lnTo>
                <a:lnTo>
                  <a:pt x="64255" y="7448"/>
                </a:lnTo>
                <a:lnTo>
                  <a:pt x="65315" y="8111"/>
                </a:lnTo>
                <a:lnTo>
                  <a:pt x="65977" y="8375"/>
                </a:lnTo>
                <a:lnTo>
                  <a:pt x="67102" y="8475"/>
                </a:lnTo>
                <a:cubicBezTo>
                  <a:pt x="67102" y="8475"/>
                  <a:pt x="66970" y="8740"/>
                  <a:pt x="66804" y="8740"/>
                </a:cubicBezTo>
                <a:cubicBezTo>
                  <a:pt x="66763" y="8740"/>
                  <a:pt x="66717" y="8737"/>
                  <a:pt x="66672" y="8737"/>
                </a:cubicBezTo>
                <a:cubicBezTo>
                  <a:pt x="66537" y="8737"/>
                  <a:pt x="66407" y="8756"/>
                  <a:pt x="66407" y="8905"/>
                </a:cubicBezTo>
                <a:lnTo>
                  <a:pt x="66407" y="9402"/>
                </a:lnTo>
                <a:lnTo>
                  <a:pt x="65381" y="8706"/>
                </a:lnTo>
                <a:lnTo>
                  <a:pt x="64686" y="8574"/>
                </a:lnTo>
                <a:lnTo>
                  <a:pt x="63825" y="8673"/>
                </a:lnTo>
                <a:lnTo>
                  <a:pt x="63229" y="8773"/>
                </a:lnTo>
                <a:lnTo>
                  <a:pt x="62600" y="9071"/>
                </a:lnTo>
                <a:lnTo>
                  <a:pt x="62600" y="9534"/>
                </a:lnTo>
                <a:lnTo>
                  <a:pt x="62633" y="9832"/>
                </a:lnTo>
                <a:lnTo>
                  <a:pt x="63262" y="9964"/>
                </a:lnTo>
                <a:lnTo>
                  <a:pt x="64156" y="9964"/>
                </a:lnTo>
                <a:lnTo>
                  <a:pt x="64884" y="9898"/>
                </a:lnTo>
                <a:lnTo>
                  <a:pt x="64189" y="10262"/>
                </a:lnTo>
                <a:lnTo>
                  <a:pt x="64454" y="10693"/>
                </a:lnTo>
                <a:lnTo>
                  <a:pt x="65050" y="10792"/>
                </a:lnTo>
                <a:cubicBezTo>
                  <a:pt x="65215" y="10759"/>
                  <a:pt x="65348" y="10726"/>
                  <a:pt x="65513" y="10660"/>
                </a:cubicBezTo>
                <a:cubicBezTo>
                  <a:pt x="65811" y="10494"/>
                  <a:pt x="66076" y="10295"/>
                  <a:pt x="66374" y="10097"/>
                </a:cubicBezTo>
                <a:lnTo>
                  <a:pt x="66374" y="10097"/>
                </a:lnTo>
                <a:lnTo>
                  <a:pt x="66109" y="10626"/>
                </a:lnTo>
                <a:lnTo>
                  <a:pt x="65447" y="11057"/>
                </a:lnTo>
                <a:lnTo>
                  <a:pt x="64719" y="11123"/>
                </a:lnTo>
                <a:lnTo>
                  <a:pt x="63593" y="10759"/>
                </a:lnTo>
                <a:cubicBezTo>
                  <a:pt x="63328" y="10527"/>
                  <a:pt x="63063" y="10395"/>
                  <a:pt x="62732" y="10329"/>
                </a:cubicBezTo>
                <a:cubicBezTo>
                  <a:pt x="62401" y="10329"/>
                  <a:pt x="61806" y="10362"/>
                  <a:pt x="61806" y="10362"/>
                </a:cubicBezTo>
                <a:lnTo>
                  <a:pt x="62004" y="10825"/>
                </a:lnTo>
                <a:cubicBezTo>
                  <a:pt x="62004" y="10825"/>
                  <a:pt x="62302" y="11454"/>
                  <a:pt x="62137" y="11454"/>
                </a:cubicBezTo>
                <a:cubicBezTo>
                  <a:pt x="61872" y="11487"/>
                  <a:pt x="61607" y="11553"/>
                  <a:pt x="61342" y="11586"/>
                </a:cubicBezTo>
                <a:lnTo>
                  <a:pt x="61011" y="12050"/>
                </a:lnTo>
                <a:lnTo>
                  <a:pt x="61574" y="12679"/>
                </a:lnTo>
                <a:lnTo>
                  <a:pt x="62335" y="12944"/>
                </a:lnTo>
                <a:lnTo>
                  <a:pt x="63097" y="12712"/>
                </a:lnTo>
                <a:cubicBezTo>
                  <a:pt x="63097" y="12712"/>
                  <a:pt x="63080" y="12628"/>
                  <a:pt x="63191" y="12628"/>
                </a:cubicBezTo>
                <a:cubicBezTo>
                  <a:pt x="63235" y="12628"/>
                  <a:pt x="63300" y="12641"/>
                  <a:pt x="63395" y="12679"/>
                </a:cubicBezTo>
                <a:cubicBezTo>
                  <a:pt x="63626" y="12778"/>
                  <a:pt x="63858" y="12811"/>
                  <a:pt x="64123" y="12844"/>
                </a:cubicBezTo>
                <a:cubicBezTo>
                  <a:pt x="64255" y="12844"/>
                  <a:pt x="64446" y="12918"/>
                  <a:pt x="64569" y="12918"/>
                </a:cubicBezTo>
                <a:cubicBezTo>
                  <a:pt x="64630" y="12918"/>
                  <a:pt x="64675" y="12900"/>
                  <a:pt x="64686" y="12844"/>
                </a:cubicBezTo>
                <a:cubicBezTo>
                  <a:pt x="64719" y="12679"/>
                  <a:pt x="65215" y="12547"/>
                  <a:pt x="65215" y="12547"/>
                </a:cubicBezTo>
                <a:cubicBezTo>
                  <a:pt x="65348" y="12646"/>
                  <a:pt x="65513" y="12745"/>
                  <a:pt x="65679" y="12778"/>
                </a:cubicBezTo>
                <a:cubicBezTo>
                  <a:pt x="65789" y="12778"/>
                  <a:pt x="65958" y="12808"/>
                  <a:pt x="66108" y="12808"/>
                </a:cubicBezTo>
                <a:cubicBezTo>
                  <a:pt x="66183" y="12808"/>
                  <a:pt x="66253" y="12800"/>
                  <a:pt x="66308" y="12778"/>
                </a:cubicBezTo>
                <a:cubicBezTo>
                  <a:pt x="66473" y="12679"/>
                  <a:pt x="66341" y="12646"/>
                  <a:pt x="66573" y="12646"/>
                </a:cubicBezTo>
                <a:lnTo>
                  <a:pt x="67235" y="12646"/>
                </a:lnTo>
                <a:cubicBezTo>
                  <a:pt x="67301" y="12844"/>
                  <a:pt x="67036" y="13109"/>
                  <a:pt x="67202" y="13142"/>
                </a:cubicBezTo>
                <a:cubicBezTo>
                  <a:pt x="67312" y="13184"/>
                  <a:pt x="67429" y="13202"/>
                  <a:pt x="67549" y="13202"/>
                </a:cubicBezTo>
                <a:cubicBezTo>
                  <a:pt x="67716" y="13202"/>
                  <a:pt x="67889" y="13167"/>
                  <a:pt x="68062" y="13109"/>
                </a:cubicBezTo>
                <a:lnTo>
                  <a:pt x="68526" y="13109"/>
                </a:lnTo>
                <a:lnTo>
                  <a:pt x="69188" y="12844"/>
                </a:lnTo>
                <a:cubicBezTo>
                  <a:pt x="69188" y="12844"/>
                  <a:pt x="69221" y="12646"/>
                  <a:pt x="69519" y="12646"/>
                </a:cubicBezTo>
                <a:cubicBezTo>
                  <a:pt x="69784" y="12646"/>
                  <a:pt x="70015" y="12215"/>
                  <a:pt x="70015" y="12215"/>
                </a:cubicBezTo>
                <a:lnTo>
                  <a:pt x="69850" y="11752"/>
                </a:lnTo>
                <a:lnTo>
                  <a:pt x="69188" y="12050"/>
                </a:lnTo>
                <a:lnTo>
                  <a:pt x="68989" y="11421"/>
                </a:lnTo>
                <a:lnTo>
                  <a:pt x="69684" y="11322"/>
                </a:lnTo>
                <a:lnTo>
                  <a:pt x="69883" y="10726"/>
                </a:lnTo>
                <a:lnTo>
                  <a:pt x="69651" y="10229"/>
                </a:lnTo>
                <a:lnTo>
                  <a:pt x="70115" y="10229"/>
                </a:lnTo>
                <a:lnTo>
                  <a:pt x="71008" y="10262"/>
                </a:lnTo>
                <a:cubicBezTo>
                  <a:pt x="71008" y="10262"/>
                  <a:pt x="71061" y="10275"/>
                  <a:pt x="71128" y="10275"/>
                </a:cubicBezTo>
                <a:cubicBezTo>
                  <a:pt x="71211" y="10275"/>
                  <a:pt x="71317" y="10255"/>
                  <a:pt x="71373" y="10163"/>
                </a:cubicBezTo>
                <a:cubicBezTo>
                  <a:pt x="71439" y="9997"/>
                  <a:pt x="71472" y="9832"/>
                  <a:pt x="71439" y="9633"/>
                </a:cubicBezTo>
                <a:cubicBezTo>
                  <a:pt x="71439" y="9633"/>
                  <a:pt x="70644" y="9170"/>
                  <a:pt x="71075" y="9170"/>
                </a:cubicBezTo>
                <a:lnTo>
                  <a:pt x="71737" y="9170"/>
                </a:lnTo>
                <a:cubicBezTo>
                  <a:pt x="71869" y="9170"/>
                  <a:pt x="71985" y="9195"/>
                  <a:pt x="72068" y="9195"/>
                </a:cubicBezTo>
                <a:cubicBezTo>
                  <a:pt x="72151" y="9195"/>
                  <a:pt x="72200" y="9170"/>
                  <a:pt x="72200" y="9071"/>
                </a:cubicBezTo>
                <a:cubicBezTo>
                  <a:pt x="72200" y="8872"/>
                  <a:pt x="71836" y="8541"/>
                  <a:pt x="71836" y="8541"/>
                </a:cubicBezTo>
                <a:cubicBezTo>
                  <a:pt x="71604" y="8541"/>
                  <a:pt x="71373" y="8475"/>
                  <a:pt x="71174" y="8375"/>
                </a:cubicBezTo>
                <a:cubicBezTo>
                  <a:pt x="71025" y="8301"/>
                  <a:pt x="70857" y="8264"/>
                  <a:pt x="70699" y="8264"/>
                </a:cubicBezTo>
                <a:cubicBezTo>
                  <a:pt x="70646" y="8264"/>
                  <a:pt x="70595" y="8268"/>
                  <a:pt x="70545" y="8276"/>
                </a:cubicBezTo>
                <a:lnTo>
                  <a:pt x="70015" y="8541"/>
                </a:lnTo>
                <a:lnTo>
                  <a:pt x="69585" y="8773"/>
                </a:lnTo>
                <a:lnTo>
                  <a:pt x="69419" y="8375"/>
                </a:lnTo>
                <a:lnTo>
                  <a:pt x="70082" y="8210"/>
                </a:lnTo>
                <a:cubicBezTo>
                  <a:pt x="70082" y="8210"/>
                  <a:pt x="69949" y="7978"/>
                  <a:pt x="70115" y="7912"/>
                </a:cubicBezTo>
                <a:cubicBezTo>
                  <a:pt x="70280" y="7846"/>
                  <a:pt x="70446" y="7780"/>
                  <a:pt x="70611" y="7680"/>
                </a:cubicBezTo>
                <a:lnTo>
                  <a:pt x="71207" y="7680"/>
                </a:lnTo>
                <a:lnTo>
                  <a:pt x="71505" y="8011"/>
                </a:lnTo>
                <a:lnTo>
                  <a:pt x="72333" y="8144"/>
                </a:lnTo>
                <a:cubicBezTo>
                  <a:pt x="72498" y="8144"/>
                  <a:pt x="72697" y="8111"/>
                  <a:pt x="72862" y="8011"/>
                </a:cubicBezTo>
                <a:cubicBezTo>
                  <a:pt x="73061" y="7846"/>
                  <a:pt x="73260" y="7713"/>
                  <a:pt x="73458" y="7581"/>
                </a:cubicBezTo>
                <a:lnTo>
                  <a:pt x="72730" y="7084"/>
                </a:lnTo>
                <a:lnTo>
                  <a:pt x="73558" y="7051"/>
                </a:lnTo>
                <a:lnTo>
                  <a:pt x="73889" y="7415"/>
                </a:lnTo>
                <a:lnTo>
                  <a:pt x="74518" y="7382"/>
                </a:lnTo>
                <a:lnTo>
                  <a:pt x="75312" y="7151"/>
                </a:lnTo>
                <a:lnTo>
                  <a:pt x="74981" y="6555"/>
                </a:lnTo>
                <a:lnTo>
                  <a:pt x="74451" y="6356"/>
                </a:lnTo>
                <a:lnTo>
                  <a:pt x="75941" y="6356"/>
                </a:lnTo>
                <a:lnTo>
                  <a:pt x="76272" y="5992"/>
                </a:lnTo>
                <a:lnTo>
                  <a:pt x="76967" y="5793"/>
                </a:lnTo>
                <a:lnTo>
                  <a:pt x="77662" y="5363"/>
                </a:lnTo>
                <a:cubicBezTo>
                  <a:pt x="77662" y="5363"/>
                  <a:pt x="78358" y="5098"/>
                  <a:pt x="78556" y="5065"/>
                </a:cubicBezTo>
                <a:cubicBezTo>
                  <a:pt x="78821" y="4933"/>
                  <a:pt x="79086" y="4734"/>
                  <a:pt x="79285" y="4535"/>
                </a:cubicBezTo>
                <a:lnTo>
                  <a:pt x="80013" y="4502"/>
                </a:lnTo>
                <a:lnTo>
                  <a:pt x="80443" y="4237"/>
                </a:lnTo>
                <a:lnTo>
                  <a:pt x="80112" y="3840"/>
                </a:lnTo>
                <a:cubicBezTo>
                  <a:pt x="79947" y="3939"/>
                  <a:pt x="79781" y="4006"/>
                  <a:pt x="79582" y="4039"/>
                </a:cubicBezTo>
                <a:cubicBezTo>
                  <a:pt x="79445" y="4039"/>
                  <a:pt x="79054" y="4269"/>
                  <a:pt x="78831" y="4269"/>
                </a:cubicBezTo>
                <a:cubicBezTo>
                  <a:pt x="78787" y="4269"/>
                  <a:pt x="78749" y="4259"/>
                  <a:pt x="78722" y="4237"/>
                </a:cubicBezTo>
                <a:cubicBezTo>
                  <a:pt x="78556" y="4138"/>
                  <a:pt x="78689" y="4072"/>
                  <a:pt x="78358" y="4072"/>
                </a:cubicBezTo>
                <a:cubicBezTo>
                  <a:pt x="78027" y="4072"/>
                  <a:pt x="77331" y="4138"/>
                  <a:pt x="77331" y="4138"/>
                </a:cubicBezTo>
                <a:lnTo>
                  <a:pt x="77497" y="3774"/>
                </a:lnTo>
                <a:lnTo>
                  <a:pt x="78291" y="3608"/>
                </a:lnTo>
                <a:lnTo>
                  <a:pt x="80079" y="3608"/>
                </a:lnTo>
                <a:cubicBezTo>
                  <a:pt x="80344" y="3476"/>
                  <a:pt x="80642" y="3410"/>
                  <a:pt x="80907" y="3377"/>
                </a:cubicBezTo>
                <a:cubicBezTo>
                  <a:pt x="81205" y="3344"/>
                  <a:pt x="81503" y="3277"/>
                  <a:pt x="81734" y="3145"/>
                </a:cubicBezTo>
                <a:lnTo>
                  <a:pt x="82628" y="3112"/>
                </a:lnTo>
                <a:cubicBezTo>
                  <a:pt x="82628" y="3112"/>
                  <a:pt x="82794" y="2814"/>
                  <a:pt x="82893" y="2648"/>
                </a:cubicBezTo>
                <a:cubicBezTo>
                  <a:pt x="83058" y="2384"/>
                  <a:pt x="82727" y="2086"/>
                  <a:pt x="82727" y="2086"/>
                </a:cubicBezTo>
                <a:lnTo>
                  <a:pt x="82032" y="2251"/>
                </a:lnTo>
                <a:lnTo>
                  <a:pt x="81436" y="2185"/>
                </a:lnTo>
                <a:lnTo>
                  <a:pt x="81271" y="1755"/>
                </a:lnTo>
                <a:lnTo>
                  <a:pt x="80443" y="1357"/>
                </a:lnTo>
                <a:lnTo>
                  <a:pt x="79814" y="1490"/>
                </a:lnTo>
                <a:lnTo>
                  <a:pt x="78953" y="1490"/>
                </a:lnTo>
                <a:lnTo>
                  <a:pt x="78027" y="1755"/>
                </a:lnTo>
                <a:lnTo>
                  <a:pt x="78060" y="1390"/>
                </a:lnTo>
                <a:lnTo>
                  <a:pt x="77398" y="1357"/>
                </a:lnTo>
                <a:cubicBezTo>
                  <a:pt x="77398" y="1357"/>
                  <a:pt x="77134" y="1456"/>
                  <a:pt x="76943" y="1456"/>
                </a:cubicBezTo>
                <a:cubicBezTo>
                  <a:pt x="76864" y="1456"/>
                  <a:pt x="76798" y="1439"/>
                  <a:pt x="76769" y="1390"/>
                </a:cubicBezTo>
                <a:cubicBezTo>
                  <a:pt x="76736" y="1258"/>
                  <a:pt x="76636" y="1192"/>
                  <a:pt x="76570" y="1092"/>
                </a:cubicBezTo>
                <a:lnTo>
                  <a:pt x="75941" y="1059"/>
                </a:lnTo>
                <a:cubicBezTo>
                  <a:pt x="75709" y="927"/>
                  <a:pt x="75411" y="861"/>
                  <a:pt x="75113" y="861"/>
                </a:cubicBezTo>
                <a:close/>
                <a:moveTo>
                  <a:pt x="39626" y="10891"/>
                </a:moveTo>
                <a:lnTo>
                  <a:pt x="39195" y="11289"/>
                </a:lnTo>
                <a:lnTo>
                  <a:pt x="38235" y="11289"/>
                </a:lnTo>
                <a:lnTo>
                  <a:pt x="37639" y="11255"/>
                </a:lnTo>
                <a:cubicBezTo>
                  <a:pt x="37639" y="11255"/>
                  <a:pt x="37176" y="11951"/>
                  <a:pt x="37077" y="12116"/>
                </a:cubicBezTo>
                <a:cubicBezTo>
                  <a:pt x="36944" y="12282"/>
                  <a:pt x="36448" y="12712"/>
                  <a:pt x="36448" y="12712"/>
                </a:cubicBezTo>
                <a:lnTo>
                  <a:pt x="35719" y="12712"/>
                </a:lnTo>
                <a:lnTo>
                  <a:pt x="35024" y="13010"/>
                </a:lnTo>
                <a:lnTo>
                  <a:pt x="35322" y="13507"/>
                </a:lnTo>
                <a:lnTo>
                  <a:pt x="36150" y="13771"/>
                </a:lnTo>
                <a:lnTo>
                  <a:pt x="36481" y="13374"/>
                </a:lnTo>
                <a:lnTo>
                  <a:pt x="36944" y="13672"/>
                </a:lnTo>
                <a:lnTo>
                  <a:pt x="37408" y="13440"/>
                </a:lnTo>
                <a:lnTo>
                  <a:pt x="37474" y="13109"/>
                </a:lnTo>
                <a:lnTo>
                  <a:pt x="38004" y="13076"/>
                </a:lnTo>
                <a:lnTo>
                  <a:pt x="38169" y="12580"/>
                </a:lnTo>
                <a:lnTo>
                  <a:pt x="38633" y="12249"/>
                </a:lnTo>
                <a:lnTo>
                  <a:pt x="38997" y="12778"/>
                </a:lnTo>
                <a:lnTo>
                  <a:pt x="39394" y="12646"/>
                </a:lnTo>
                <a:lnTo>
                  <a:pt x="40056" y="12381"/>
                </a:lnTo>
                <a:lnTo>
                  <a:pt x="40288" y="11620"/>
                </a:lnTo>
                <a:lnTo>
                  <a:pt x="40520" y="11090"/>
                </a:lnTo>
                <a:lnTo>
                  <a:pt x="39626" y="10891"/>
                </a:lnTo>
                <a:close/>
                <a:moveTo>
                  <a:pt x="38864" y="13440"/>
                </a:moveTo>
                <a:lnTo>
                  <a:pt x="38070" y="13639"/>
                </a:lnTo>
                <a:lnTo>
                  <a:pt x="37673" y="14136"/>
                </a:lnTo>
                <a:lnTo>
                  <a:pt x="38434" y="14268"/>
                </a:lnTo>
                <a:lnTo>
                  <a:pt x="38864" y="13440"/>
                </a:lnTo>
                <a:close/>
                <a:moveTo>
                  <a:pt x="235967" y="13771"/>
                </a:moveTo>
                <a:cubicBezTo>
                  <a:pt x="235900" y="13771"/>
                  <a:pt x="235801" y="13871"/>
                  <a:pt x="235801" y="13937"/>
                </a:cubicBezTo>
                <a:cubicBezTo>
                  <a:pt x="235768" y="14003"/>
                  <a:pt x="235768" y="14069"/>
                  <a:pt x="235801" y="14102"/>
                </a:cubicBezTo>
                <a:cubicBezTo>
                  <a:pt x="235768" y="14169"/>
                  <a:pt x="235768" y="14202"/>
                  <a:pt x="235801" y="14268"/>
                </a:cubicBezTo>
                <a:cubicBezTo>
                  <a:pt x="235801" y="14334"/>
                  <a:pt x="235900" y="14367"/>
                  <a:pt x="235967" y="14400"/>
                </a:cubicBezTo>
                <a:cubicBezTo>
                  <a:pt x="236033" y="14433"/>
                  <a:pt x="236033" y="14500"/>
                  <a:pt x="236132" y="14500"/>
                </a:cubicBezTo>
                <a:cubicBezTo>
                  <a:pt x="236196" y="14500"/>
                  <a:pt x="236229" y="14408"/>
                  <a:pt x="236320" y="14342"/>
                </a:cubicBezTo>
                <a:lnTo>
                  <a:pt x="236320" y="14342"/>
                </a:lnTo>
                <a:cubicBezTo>
                  <a:pt x="236323" y="14350"/>
                  <a:pt x="236327" y="14359"/>
                  <a:pt x="236331" y="14367"/>
                </a:cubicBezTo>
                <a:lnTo>
                  <a:pt x="236331" y="14334"/>
                </a:lnTo>
                <a:cubicBezTo>
                  <a:pt x="236327" y="14337"/>
                  <a:pt x="236323" y="14339"/>
                  <a:pt x="236320" y="14342"/>
                </a:cubicBezTo>
                <a:lnTo>
                  <a:pt x="236320" y="14342"/>
                </a:lnTo>
                <a:cubicBezTo>
                  <a:pt x="236298" y="14285"/>
                  <a:pt x="236298" y="14231"/>
                  <a:pt x="236298" y="14202"/>
                </a:cubicBezTo>
                <a:cubicBezTo>
                  <a:pt x="236298" y="14069"/>
                  <a:pt x="236298" y="13970"/>
                  <a:pt x="236331" y="13871"/>
                </a:cubicBezTo>
                <a:lnTo>
                  <a:pt x="236132" y="13871"/>
                </a:lnTo>
                <a:cubicBezTo>
                  <a:pt x="236033" y="13871"/>
                  <a:pt x="236033" y="13771"/>
                  <a:pt x="235967" y="13771"/>
                </a:cubicBezTo>
                <a:close/>
                <a:moveTo>
                  <a:pt x="49289" y="14310"/>
                </a:moveTo>
                <a:cubicBezTo>
                  <a:pt x="49237" y="14310"/>
                  <a:pt x="49210" y="14326"/>
                  <a:pt x="49226" y="14367"/>
                </a:cubicBezTo>
                <a:cubicBezTo>
                  <a:pt x="49259" y="14533"/>
                  <a:pt x="48928" y="14533"/>
                  <a:pt x="48928" y="14533"/>
                </a:cubicBezTo>
                <a:lnTo>
                  <a:pt x="49094" y="14996"/>
                </a:lnTo>
                <a:lnTo>
                  <a:pt x="49623" y="14963"/>
                </a:lnTo>
                <a:cubicBezTo>
                  <a:pt x="49722" y="14831"/>
                  <a:pt x="49789" y="14731"/>
                  <a:pt x="49822" y="14566"/>
                </a:cubicBezTo>
                <a:cubicBezTo>
                  <a:pt x="49822" y="14466"/>
                  <a:pt x="49446" y="14310"/>
                  <a:pt x="49289" y="14310"/>
                </a:cubicBezTo>
                <a:close/>
                <a:moveTo>
                  <a:pt x="49160" y="12083"/>
                </a:moveTo>
                <a:lnTo>
                  <a:pt x="49127" y="12778"/>
                </a:lnTo>
                <a:lnTo>
                  <a:pt x="49425" y="13175"/>
                </a:lnTo>
                <a:cubicBezTo>
                  <a:pt x="49756" y="13407"/>
                  <a:pt x="50087" y="13639"/>
                  <a:pt x="50385" y="13937"/>
                </a:cubicBezTo>
                <a:lnTo>
                  <a:pt x="51278" y="14202"/>
                </a:lnTo>
                <a:lnTo>
                  <a:pt x="51775" y="14069"/>
                </a:lnTo>
                <a:lnTo>
                  <a:pt x="52205" y="13970"/>
                </a:lnTo>
                <a:lnTo>
                  <a:pt x="52503" y="14334"/>
                </a:lnTo>
                <a:lnTo>
                  <a:pt x="52801" y="15062"/>
                </a:lnTo>
                <a:lnTo>
                  <a:pt x="53232" y="14864"/>
                </a:lnTo>
                <a:lnTo>
                  <a:pt x="53894" y="14831"/>
                </a:lnTo>
                <a:lnTo>
                  <a:pt x="54390" y="14731"/>
                </a:lnTo>
                <a:lnTo>
                  <a:pt x="54423" y="14301"/>
                </a:lnTo>
                <a:lnTo>
                  <a:pt x="54423" y="13639"/>
                </a:lnTo>
                <a:cubicBezTo>
                  <a:pt x="54523" y="13507"/>
                  <a:pt x="54622" y="13407"/>
                  <a:pt x="54721" y="13308"/>
                </a:cubicBezTo>
                <a:cubicBezTo>
                  <a:pt x="54887" y="13209"/>
                  <a:pt x="54556" y="12844"/>
                  <a:pt x="54556" y="12844"/>
                </a:cubicBezTo>
                <a:cubicBezTo>
                  <a:pt x="54357" y="12679"/>
                  <a:pt x="54125" y="12580"/>
                  <a:pt x="53861" y="12513"/>
                </a:cubicBezTo>
                <a:cubicBezTo>
                  <a:pt x="53662" y="12513"/>
                  <a:pt x="53430" y="12778"/>
                  <a:pt x="53430" y="12778"/>
                </a:cubicBezTo>
                <a:lnTo>
                  <a:pt x="52636" y="12315"/>
                </a:lnTo>
                <a:lnTo>
                  <a:pt x="52007" y="12315"/>
                </a:lnTo>
                <a:lnTo>
                  <a:pt x="52470" y="12712"/>
                </a:lnTo>
                <a:cubicBezTo>
                  <a:pt x="52702" y="12944"/>
                  <a:pt x="52867" y="13175"/>
                  <a:pt x="53033" y="13440"/>
                </a:cubicBezTo>
                <a:cubicBezTo>
                  <a:pt x="53082" y="13526"/>
                  <a:pt x="53032" y="13553"/>
                  <a:pt x="52949" y="13553"/>
                </a:cubicBezTo>
                <a:cubicBezTo>
                  <a:pt x="52807" y="13553"/>
                  <a:pt x="52569" y="13473"/>
                  <a:pt x="52569" y="13473"/>
                </a:cubicBezTo>
                <a:lnTo>
                  <a:pt x="51742" y="12712"/>
                </a:lnTo>
                <a:lnTo>
                  <a:pt x="51113" y="12712"/>
                </a:lnTo>
                <a:lnTo>
                  <a:pt x="51179" y="13209"/>
                </a:lnTo>
                <a:lnTo>
                  <a:pt x="51345" y="13738"/>
                </a:lnTo>
                <a:lnTo>
                  <a:pt x="50583" y="13275"/>
                </a:lnTo>
                <a:lnTo>
                  <a:pt x="50219" y="12447"/>
                </a:lnTo>
                <a:lnTo>
                  <a:pt x="49160" y="12083"/>
                </a:lnTo>
                <a:close/>
                <a:moveTo>
                  <a:pt x="244408" y="14036"/>
                </a:moveTo>
                <a:lnTo>
                  <a:pt x="244243" y="14102"/>
                </a:lnTo>
                <a:lnTo>
                  <a:pt x="244243" y="14798"/>
                </a:lnTo>
                <a:cubicBezTo>
                  <a:pt x="244309" y="14831"/>
                  <a:pt x="244210" y="14864"/>
                  <a:pt x="244276" y="14897"/>
                </a:cubicBezTo>
                <a:lnTo>
                  <a:pt x="244276" y="14930"/>
                </a:lnTo>
                <a:cubicBezTo>
                  <a:pt x="244342" y="14930"/>
                  <a:pt x="244408" y="14930"/>
                  <a:pt x="244441" y="14963"/>
                </a:cubicBezTo>
                <a:lnTo>
                  <a:pt x="244607" y="15062"/>
                </a:lnTo>
                <a:cubicBezTo>
                  <a:pt x="244673" y="15062"/>
                  <a:pt x="244640" y="15162"/>
                  <a:pt x="244706" y="15195"/>
                </a:cubicBezTo>
                <a:cubicBezTo>
                  <a:pt x="244772" y="15261"/>
                  <a:pt x="244872" y="15294"/>
                  <a:pt x="244938" y="15294"/>
                </a:cubicBezTo>
                <a:cubicBezTo>
                  <a:pt x="245037" y="15294"/>
                  <a:pt x="245137" y="15261"/>
                  <a:pt x="245203" y="15261"/>
                </a:cubicBezTo>
                <a:cubicBezTo>
                  <a:pt x="245368" y="15228"/>
                  <a:pt x="245434" y="15129"/>
                  <a:pt x="245600" y="15129"/>
                </a:cubicBezTo>
                <a:cubicBezTo>
                  <a:pt x="245732" y="15129"/>
                  <a:pt x="245799" y="15228"/>
                  <a:pt x="245898" y="15294"/>
                </a:cubicBezTo>
                <a:cubicBezTo>
                  <a:pt x="246030" y="15360"/>
                  <a:pt x="245997" y="15393"/>
                  <a:pt x="246063" y="15460"/>
                </a:cubicBezTo>
                <a:cubicBezTo>
                  <a:pt x="246113" y="15476"/>
                  <a:pt x="246146" y="15476"/>
                  <a:pt x="246171" y="15476"/>
                </a:cubicBezTo>
                <a:cubicBezTo>
                  <a:pt x="246196" y="15476"/>
                  <a:pt x="246212" y="15476"/>
                  <a:pt x="246229" y="15493"/>
                </a:cubicBezTo>
                <a:cubicBezTo>
                  <a:pt x="246295" y="15526"/>
                  <a:pt x="246328" y="15559"/>
                  <a:pt x="246394" y="15559"/>
                </a:cubicBezTo>
                <a:cubicBezTo>
                  <a:pt x="246444" y="15576"/>
                  <a:pt x="246502" y="15584"/>
                  <a:pt x="246560" y="15584"/>
                </a:cubicBezTo>
                <a:cubicBezTo>
                  <a:pt x="246618" y="15584"/>
                  <a:pt x="246676" y="15576"/>
                  <a:pt x="246726" y="15559"/>
                </a:cubicBezTo>
                <a:lnTo>
                  <a:pt x="246891" y="15559"/>
                </a:lnTo>
                <a:cubicBezTo>
                  <a:pt x="246908" y="15576"/>
                  <a:pt x="246932" y="15584"/>
                  <a:pt x="246961" y="15584"/>
                </a:cubicBezTo>
                <a:cubicBezTo>
                  <a:pt x="246990" y="15584"/>
                  <a:pt x="247023" y="15576"/>
                  <a:pt x="247057" y="15559"/>
                </a:cubicBezTo>
                <a:cubicBezTo>
                  <a:pt x="247123" y="15559"/>
                  <a:pt x="247156" y="15460"/>
                  <a:pt x="247222" y="15393"/>
                </a:cubicBezTo>
                <a:cubicBezTo>
                  <a:pt x="247255" y="15360"/>
                  <a:pt x="247255" y="15261"/>
                  <a:pt x="247321" y="15261"/>
                </a:cubicBezTo>
                <a:cubicBezTo>
                  <a:pt x="247354" y="15245"/>
                  <a:pt x="247388" y="15236"/>
                  <a:pt x="247417" y="15236"/>
                </a:cubicBezTo>
                <a:cubicBezTo>
                  <a:pt x="247446" y="15236"/>
                  <a:pt x="247470" y="15245"/>
                  <a:pt x="247487" y="15261"/>
                </a:cubicBezTo>
                <a:cubicBezTo>
                  <a:pt x="247537" y="15245"/>
                  <a:pt x="247578" y="15236"/>
                  <a:pt x="247619" y="15236"/>
                </a:cubicBezTo>
                <a:cubicBezTo>
                  <a:pt x="247661" y="15236"/>
                  <a:pt x="247702" y="15245"/>
                  <a:pt x="247752" y="15261"/>
                </a:cubicBezTo>
                <a:lnTo>
                  <a:pt x="247752" y="14930"/>
                </a:lnTo>
                <a:cubicBezTo>
                  <a:pt x="247752" y="14864"/>
                  <a:pt x="247686" y="14831"/>
                  <a:pt x="247686" y="14765"/>
                </a:cubicBezTo>
                <a:cubicBezTo>
                  <a:pt x="247686" y="14748"/>
                  <a:pt x="247688" y="14737"/>
                  <a:pt x="247691" y="14731"/>
                </a:cubicBezTo>
                <a:lnTo>
                  <a:pt x="247691" y="14731"/>
                </a:lnTo>
                <a:cubicBezTo>
                  <a:pt x="247700" y="14731"/>
                  <a:pt x="247709" y="14731"/>
                  <a:pt x="247719" y="14731"/>
                </a:cubicBezTo>
                <a:cubicBezTo>
                  <a:pt x="247719" y="14731"/>
                  <a:pt x="247710" y="14723"/>
                  <a:pt x="247702" y="14723"/>
                </a:cubicBezTo>
                <a:cubicBezTo>
                  <a:pt x="247698" y="14723"/>
                  <a:pt x="247694" y="14725"/>
                  <a:pt x="247691" y="14731"/>
                </a:cubicBezTo>
                <a:lnTo>
                  <a:pt x="247691" y="14731"/>
                </a:lnTo>
                <a:cubicBezTo>
                  <a:pt x="247507" y="14725"/>
                  <a:pt x="247378" y="14665"/>
                  <a:pt x="247189" y="14665"/>
                </a:cubicBezTo>
                <a:cubicBezTo>
                  <a:pt x="247123" y="14698"/>
                  <a:pt x="247057" y="14698"/>
                  <a:pt x="246990" y="14731"/>
                </a:cubicBezTo>
                <a:cubicBezTo>
                  <a:pt x="246891" y="14731"/>
                  <a:pt x="246792" y="14765"/>
                  <a:pt x="246659" y="14765"/>
                </a:cubicBezTo>
                <a:lnTo>
                  <a:pt x="246527" y="14765"/>
                </a:lnTo>
                <a:cubicBezTo>
                  <a:pt x="246461" y="14765"/>
                  <a:pt x="246428" y="14731"/>
                  <a:pt x="246361" y="14731"/>
                </a:cubicBezTo>
                <a:lnTo>
                  <a:pt x="245997" y="14731"/>
                </a:lnTo>
                <a:lnTo>
                  <a:pt x="245997" y="14301"/>
                </a:lnTo>
                <a:cubicBezTo>
                  <a:pt x="245799" y="14301"/>
                  <a:pt x="245666" y="14268"/>
                  <a:pt x="245468" y="14268"/>
                </a:cubicBezTo>
                <a:cubicBezTo>
                  <a:pt x="245401" y="14268"/>
                  <a:pt x="245335" y="14268"/>
                  <a:pt x="245302" y="14301"/>
                </a:cubicBezTo>
                <a:cubicBezTo>
                  <a:pt x="245269" y="14334"/>
                  <a:pt x="245302" y="14467"/>
                  <a:pt x="245269" y="14467"/>
                </a:cubicBezTo>
                <a:cubicBezTo>
                  <a:pt x="245247" y="14478"/>
                  <a:pt x="245221" y="14481"/>
                  <a:pt x="245193" y="14481"/>
                </a:cubicBezTo>
                <a:cubicBezTo>
                  <a:pt x="245137" y="14481"/>
                  <a:pt x="245070" y="14467"/>
                  <a:pt x="245004" y="14467"/>
                </a:cubicBezTo>
                <a:cubicBezTo>
                  <a:pt x="244960" y="14467"/>
                  <a:pt x="244901" y="14481"/>
                  <a:pt x="244847" y="14481"/>
                </a:cubicBezTo>
                <a:cubicBezTo>
                  <a:pt x="244820" y="14481"/>
                  <a:pt x="244794" y="14478"/>
                  <a:pt x="244772" y="14467"/>
                </a:cubicBezTo>
                <a:cubicBezTo>
                  <a:pt x="244574" y="14367"/>
                  <a:pt x="244508" y="14235"/>
                  <a:pt x="244408" y="14036"/>
                </a:cubicBezTo>
                <a:close/>
                <a:moveTo>
                  <a:pt x="57005" y="14036"/>
                </a:moveTo>
                <a:lnTo>
                  <a:pt x="56476" y="14136"/>
                </a:lnTo>
                <a:lnTo>
                  <a:pt x="55648" y="14467"/>
                </a:lnTo>
                <a:lnTo>
                  <a:pt x="55516" y="14864"/>
                </a:lnTo>
                <a:lnTo>
                  <a:pt x="56078" y="15393"/>
                </a:lnTo>
                <a:lnTo>
                  <a:pt x="56674" y="15393"/>
                </a:lnTo>
                <a:lnTo>
                  <a:pt x="57270" y="15625"/>
                </a:lnTo>
                <a:lnTo>
                  <a:pt x="57734" y="15427"/>
                </a:lnTo>
                <a:lnTo>
                  <a:pt x="57899" y="14831"/>
                </a:lnTo>
                <a:lnTo>
                  <a:pt x="57336" y="14500"/>
                </a:lnTo>
                <a:lnTo>
                  <a:pt x="57005" y="14036"/>
                </a:lnTo>
                <a:close/>
                <a:moveTo>
                  <a:pt x="239017" y="13359"/>
                </a:moveTo>
                <a:cubicBezTo>
                  <a:pt x="238961" y="13359"/>
                  <a:pt x="238880" y="13374"/>
                  <a:pt x="238814" y="13374"/>
                </a:cubicBezTo>
                <a:lnTo>
                  <a:pt x="238582" y="13374"/>
                </a:lnTo>
                <a:cubicBezTo>
                  <a:pt x="238516" y="13374"/>
                  <a:pt x="238483" y="13407"/>
                  <a:pt x="238416" y="13407"/>
                </a:cubicBezTo>
                <a:lnTo>
                  <a:pt x="237589" y="13407"/>
                </a:lnTo>
                <a:cubicBezTo>
                  <a:pt x="237589" y="13573"/>
                  <a:pt x="237688" y="13639"/>
                  <a:pt x="237655" y="13771"/>
                </a:cubicBezTo>
                <a:cubicBezTo>
                  <a:pt x="237589" y="13904"/>
                  <a:pt x="237556" y="14003"/>
                  <a:pt x="237489" y="14102"/>
                </a:cubicBezTo>
                <a:cubicBezTo>
                  <a:pt x="237489" y="14169"/>
                  <a:pt x="237489" y="14235"/>
                  <a:pt x="237456" y="14268"/>
                </a:cubicBezTo>
                <a:cubicBezTo>
                  <a:pt x="237390" y="14334"/>
                  <a:pt x="237324" y="14400"/>
                  <a:pt x="237324" y="14467"/>
                </a:cubicBezTo>
                <a:cubicBezTo>
                  <a:pt x="237291" y="14566"/>
                  <a:pt x="237324" y="14599"/>
                  <a:pt x="237324" y="14632"/>
                </a:cubicBezTo>
                <a:cubicBezTo>
                  <a:pt x="237324" y="14698"/>
                  <a:pt x="237291" y="14731"/>
                  <a:pt x="237291" y="14798"/>
                </a:cubicBezTo>
                <a:lnTo>
                  <a:pt x="237192" y="14698"/>
                </a:lnTo>
                <a:lnTo>
                  <a:pt x="237192" y="14698"/>
                </a:lnTo>
                <a:cubicBezTo>
                  <a:pt x="237225" y="14731"/>
                  <a:pt x="237258" y="14798"/>
                  <a:pt x="237291" y="14831"/>
                </a:cubicBezTo>
                <a:cubicBezTo>
                  <a:pt x="237357" y="14897"/>
                  <a:pt x="237324" y="14963"/>
                  <a:pt x="237390" y="14996"/>
                </a:cubicBezTo>
                <a:cubicBezTo>
                  <a:pt x="237423" y="15029"/>
                  <a:pt x="237489" y="14996"/>
                  <a:pt x="237556" y="15062"/>
                </a:cubicBezTo>
                <a:cubicBezTo>
                  <a:pt x="237589" y="15096"/>
                  <a:pt x="237622" y="15129"/>
                  <a:pt x="237688" y="15162"/>
                </a:cubicBezTo>
                <a:cubicBezTo>
                  <a:pt x="237721" y="15178"/>
                  <a:pt x="237754" y="15178"/>
                  <a:pt x="237783" y="15178"/>
                </a:cubicBezTo>
                <a:cubicBezTo>
                  <a:pt x="237812" y="15178"/>
                  <a:pt x="237837" y="15178"/>
                  <a:pt x="237854" y="15195"/>
                </a:cubicBezTo>
                <a:cubicBezTo>
                  <a:pt x="237953" y="15228"/>
                  <a:pt x="238019" y="15294"/>
                  <a:pt x="238085" y="15360"/>
                </a:cubicBezTo>
                <a:cubicBezTo>
                  <a:pt x="238085" y="15427"/>
                  <a:pt x="238118" y="15460"/>
                  <a:pt x="238152" y="15526"/>
                </a:cubicBezTo>
                <a:cubicBezTo>
                  <a:pt x="238185" y="15592"/>
                  <a:pt x="238185" y="15658"/>
                  <a:pt x="238251" y="15691"/>
                </a:cubicBezTo>
                <a:cubicBezTo>
                  <a:pt x="238267" y="15725"/>
                  <a:pt x="238300" y="15733"/>
                  <a:pt x="238346" y="15733"/>
                </a:cubicBezTo>
                <a:cubicBezTo>
                  <a:pt x="238392" y="15733"/>
                  <a:pt x="238449" y="15725"/>
                  <a:pt x="238516" y="15725"/>
                </a:cubicBezTo>
                <a:cubicBezTo>
                  <a:pt x="238615" y="15725"/>
                  <a:pt x="238747" y="15691"/>
                  <a:pt x="238913" y="15691"/>
                </a:cubicBezTo>
                <a:cubicBezTo>
                  <a:pt x="238913" y="15592"/>
                  <a:pt x="238946" y="15526"/>
                  <a:pt x="238979" y="15460"/>
                </a:cubicBezTo>
                <a:cubicBezTo>
                  <a:pt x="238979" y="15360"/>
                  <a:pt x="238979" y="15327"/>
                  <a:pt x="238979" y="15294"/>
                </a:cubicBezTo>
                <a:cubicBezTo>
                  <a:pt x="238979" y="15228"/>
                  <a:pt x="239045" y="15195"/>
                  <a:pt x="239078" y="15129"/>
                </a:cubicBezTo>
                <a:cubicBezTo>
                  <a:pt x="239211" y="15228"/>
                  <a:pt x="239376" y="15327"/>
                  <a:pt x="239575" y="15327"/>
                </a:cubicBezTo>
                <a:cubicBezTo>
                  <a:pt x="239774" y="15327"/>
                  <a:pt x="239873" y="15294"/>
                  <a:pt x="240072" y="15294"/>
                </a:cubicBezTo>
                <a:cubicBezTo>
                  <a:pt x="240171" y="15294"/>
                  <a:pt x="240303" y="15294"/>
                  <a:pt x="240436" y="15261"/>
                </a:cubicBezTo>
                <a:cubicBezTo>
                  <a:pt x="240469" y="15228"/>
                  <a:pt x="240436" y="15096"/>
                  <a:pt x="240469" y="15096"/>
                </a:cubicBezTo>
                <a:cubicBezTo>
                  <a:pt x="240502" y="15079"/>
                  <a:pt x="240527" y="15071"/>
                  <a:pt x="240552" y="15071"/>
                </a:cubicBezTo>
                <a:cubicBezTo>
                  <a:pt x="240576" y="15071"/>
                  <a:pt x="240601" y="15079"/>
                  <a:pt x="240634" y="15096"/>
                </a:cubicBezTo>
                <a:cubicBezTo>
                  <a:pt x="240651" y="15079"/>
                  <a:pt x="240676" y="15071"/>
                  <a:pt x="240705" y="15071"/>
                </a:cubicBezTo>
                <a:cubicBezTo>
                  <a:pt x="240734" y="15071"/>
                  <a:pt x="240767" y="15079"/>
                  <a:pt x="240800" y="15096"/>
                </a:cubicBezTo>
                <a:cubicBezTo>
                  <a:pt x="240866" y="15096"/>
                  <a:pt x="240833" y="15228"/>
                  <a:pt x="240899" y="15261"/>
                </a:cubicBezTo>
                <a:cubicBezTo>
                  <a:pt x="240965" y="15261"/>
                  <a:pt x="241032" y="15294"/>
                  <a:pt x="241065" y="15294"/>
                </a:cubicBezTo>
                <a:cubicBezTo>
                  <a:pt x="241230" y="15294"/>
                  <a:pt x="241296" y="15162"/>
                  <a:pt x="241396" y="15096"/>
                </a:cubicBezTo>
                <a:cubicBezTo>
                  <a:pt x="241528" y="14996"/>
                  <a:pt x="241462" y="14963"/>
                  <a:pt x="241528" y="14930"/>
                </a:cubicBezTo>
                <a:cubicBezTo>
                  <a:pt x="241594" y="14897"/>
                  <a:pt x="241694" y="14864"/>
                  <a:pt x="241760" y="14864"/>
                </a:cubicBezTo>
                <a:lnTo>
                  <a:pt x="241859" y="14864"/>
                </a:lnTo>
                <a:cubicBezTo>
                  <a:pt x="241925" y="14864"/>
                  <a:pt x="241925" y="14996"/>
                  <a:pt x="242025" y="14996"/>
                </a:cubicBezTo>
                <a:cubicBezTo>
                  <a:pt x="242058" y="15029"/>
                  <a:pt x="242124" y="15029"/>
                  <a:pt x="242157" y="15062"/>
                </a:cubicBezTo>
                <a:cubicBezTo>
                  <a:pt x="242223" y="15062"/>
                  <a:pt x="242290" y="15096"/>
                  <a:pt x="242356" y="15096"/>
                </a:cubicBezTo>
                <a:lnTo>
                  <a:pt x="242985" y="15096"/>
                </a:lnTo>
                <a:cubicBezTo>
                  <a:pt x="242985" y="14930"/>
                  <a:pt x="242985" y="14798"/>
                  <a:pt x="242985" y="14632"/>
                </a:cubicBezTo>
                <a:cubicBezTo>
                  <a:pt x="242985" y="14566"/>
                  <a:pt x="243051" y="14533"/>
                  <a:pt x="243084" y="14467"/>
                </a:cubicBezTo>
                <a:cubicBezTo>
                  <a:pt x="243117" y="14400"/>
                  <a:pt x="243183" y="14400"/>
                  <a:pt x="243216" y="14301"/>
                </a:cubicBezTo>
                <a:cubicBezTo>
                  <a:pt x="243283" y="14235"/>
                  <a:pt x="243316" y="14235"/>
                  <a:pt x="243349" y="14169"/>
                </a:cubicBezTo>
                <a:cubicBezTo>
                  <a:pt x="243382" y="14069"/>
                  <a:pt x="243349" y="14036"/>
                  <a:pt x="243349" y="14003"/>
                </a:cubicBezTo>
                <a:cubicBezTo>
                  <a:pt x="243283" y="14003"/>
                  <a:pt x="243250" y="13970"/>
                  <a:pt x="243183" y="13937"/>
                </a:cubicBezTo>
                <a:lnTo>
                  <a:pt x="243018" y="13937"/>
                </a:lnTo>
                <a:cubicBezTo>
                  <a:pt x="242985" y="13937"/>
                  <a:pt x="243018" y="13804"/>
                  <a:pt x="242952" y="13771"/>
                </a:cubicBezTo>
                <a:lnTo>
                  <a:pt x="242290" y="13771"/>
                </a:lnTo>
                <a:cubicBezTo>
                  <a:pt x="242190" y="13771"/>
                  <a:pt x="242157" y="13738"/>
                  <a:pt x="242058" y="13738"/>
                </a:cubicBezTo>
                <a:lnTo>
                  <a:pt x="241959" y="13738"/>
                </a:lnTo>
                <a:cubicBezTo>
                  <a:pt x="241892" y="13771"/>
                  <a:pt x="241859" y="13771"/>
                  <a:pt x="241793" y="13838"/>
                </a:cubicBezTo>
                <a:cubicBezTo>
                  <a:pt x="241760" y="13871"/>
                  <a:pt x="241793" y="13937"/>
                  <a:pt x="241760" y="14003"/>
                </a:cubicBezTo>
                <a:cubicBezTo>
                  <a:pt x="241727" y="14036"/>
                  <a:pt x="241627" y="14069"/>
                  <a:pt x="241594" y="14169"/>
                </a:cubicBezTo>
                <a:cubicBezTo>
                  <a:pt x="241561" y="14235"/>
                  <a:pt x="241561" y="14268"/>
                  <a:pt x="241561" y="14301"/>
                </a:cubicBezTo>
                <a:cubicBezTo>
                  <a:pt x="241561" y="14433"/>
                  <a:pt x="241561" y="14533"/>
                  <a:pt x="241561" y="14665"/>
                </a:cubicBezTo>
                <a:cubicBezTo>
                  <a:pt x="241429" y="14665"/>
                  <a:pt x="241363" y="14632"/>
                  <a:pt x="241230" y="14632"/>
                </a:cubicBezTo>
                <a:cubicBezTo>
                  <a:pt x="241098" y="14632"/>
                  <a:pt x="241131" y="14665"/>
                  <a:pt x="241065" y="14665"/>
                </a:cubicBezTo>
                <a:lnTo>
                  <a:pt x="241065" y="14169"/>
                </a:lnTo>
                <a:cubicBezTo>
                  <a:pt x="241065" y="14102"/>
                  <a:pt x="241164" y="14069"/>
                  <a:pt x="241197" y="14036"/>
                </a:cubicBezTo>
                <a:cubicBezTo>
                  <a:pt x="241230" y="13970"/>
                  <a:pt x="241363" y="13838"/>
                  <a:pt x="241363" y="13705"/>
                </a:cubicBezTo>
                <a:cubicBezTo>
                  <a:pt x="241363" y="13639"/>
                  <a:pt x="241296" y="13606"/>
                  <a:pt x="241263" y="13540"/>
                </a:cubicBezTo>
                <a:lnTo>
                  <a:pt x="240965" y="13540"/>
                </a:lnTo>
                <a:cubicBezTo>
                  <a:pt x="240899" y="13540"/>
                  <a:pt x="240866" y="13507"/>
                  <a:pt x="240800" y="13507"/>
                </a:cubicBezTo>
                <a:lnTo>
                  <a:pt x="240469" y="13507"/>
                </a:lnTo>
                <a:cubicBezTo>
                  <a:pt x="240336" y="13507"/>
                  <a:pt x="240370" y="13540"/>
                  <a:pt x="240303" y="13540"/>
                </a:cubicBezTo>
                <a:lnTo>
                  <a:pt x="240303" y="14003"/>
                </a:lnTo>
                <a:cubicBezTo>
                  <a:pt x="240171" y="14003"/>
                  <a:pt x="240105" y="13937"/>
                  <a:pt x="239972" y="13937"/>
                </a:cubicBezTo>
                <a:lnTo>
                  <a:pt x="239641" y="13937"/>
                </a:lnTo>
                <a:cubicBezTo>
                  <a:pt x="239625" y="13953"/>
                  <a:pt x="239600" y="13962"/>
                  <a:pt x="239571" y="13962"/>
                </a:cubicBezTo>
                <a:cubicBezTo>
                  <a:pt x="239542" y="13962"/>
                  <a:pt x="239509" y="13953"/>
                  <a:pt x="239476" y="13937"/>
                </a:cubicBezTo>
                <a:cubicBezTo>
                  <a:pt x="239409" y="13937"/>
                  <a:pt x="239409" y="13838"/>
                  <a:pt x="239376" y="13771"/>
                </a:cubicBezTo>
                <a:cubicBezTo>
                  <a:pt x="239310" y="13738"/>
                  <a:pt x="239277" y="13672"/>
                  <a:pt x="239244" y="13639"/>
                </a:cubicBezTo>
                <a:cubicBezTo>
                  <a:pt x="239211" y="13573"/>
                  <a:pt x="239145" y="13573"/>
                  <a:pt x="239078" y="13540"/>
                </a:cubicBezTo>
                <a:cubicBezTo>
                  <a:pt x="239045" y="13507"/>
                  <a:pt x="239112" y="13407"/>
                  <a:pt x="239078" y="13374"/>
                </a:cubicBezTo>
                <a:cubicBezTo>
                  <a:pt x="239067" y="13363"/>
                  <a:pt x="239045" y="13359"/>
                  <a:pt x="239017" y="13359"/>
                </a:cubicBezTo>
                <a:close/>
                <a:moveTo>
                  <a:pt x="54589" y="15526"/>
                </a:moveTo>
                <a:lnTo>
                  <a:pt x="54258" y="15890"/>
                </a:lnTo>
                <a:lnTo>
                  <a:pt x="54821" y="15890"/>
                </a:lnTo>
                <a:lnTo>
                  <a:pt x="54589" y="15526"/>
                </a:lnTo>
                <a:close/>
                <a:moveTo>
                  <a:pt x="59025" y="12381"/>
                </a:moveTo>
                <a:lnTo>
                  <a:pt x="58330" y="12447"/>
                </a:lnTo>
                <a:cubicBezTo>
                  <a:pt x="58330" y="12447"/>
                  <a:pt x="58561" y="13142"/>
                  <a:pt x="58628" y="13308"/>
                </a:cubicBezTo>
                <a:cubicBezTo>
                  <a:pt x="58694" y="13473"/>
                  <a:pt x="59058" y="14102"/>
                  <a:pt x="59058" y="14102"/>
                </a:cubicBezTo>
                <a:lnTo>
                  <a:pt x="58694" y="14731"/>
                </a:lnTo>
                <a:lnTo>
                  <a:pt x="59157" y="15228"/>
                </a:lnTo>
                <a:lnTo>
                  <a:pt x="59919" y="15725"/>
                </a:lnTo>
                <a:lnTo>
                  <a:pt x="61011" y="15625"/>
                </a:lnTo>
                <a:lnTo>
                  <a:pt x="61541" y="15327"/>
                </a:lnTo>
                <a:cubicBezTo>
                  <a:pt x="61541" y="15327"/>
                  <a:pt x="62070" y="15691"/>
                  <a:pt x="62269" y="15857"/>
                </a:cubicBezTo>
                <a:cubicBezTo>
                  <a:pt x="62348" y="15910"/>
                  <a:pt x="62555" y="15926"/>
                  <a:pt x="62774" y="15926"/>
                </a:cubicBezTo>
                <a:cubicBezTo>
                  <a:pt x="63103" y="15926"/>
                  <a:pt x="63461" y="15890"/>
                  <a:pt x="63461" y="15890"/>
                </a:cubicBezTo>
                <a:lnTo>
                  <a:pt x="64785" y="15890"/>
                </a:lnTo>
                <a:lnTo>
                  <a:pt x="65414" y="15725"/>
                </a:lnTo>
                <a:lnTo>
                  <a:pt x="65712" y="15427"/>
                </a:lnTo>
                <a:lnTo>
                  <a:pt x="66109" y="15758"/>
                </a:lnTo>
                <a:lnTo>
                  <a:pt x="66804" y="15725"/>
                </a:lnTo>
                <a:cubicBezTo>
                  <a:pt x="66804" y="15725"/>
                  <a:pt x="67764" y="15592"/>
                  <a:pt x="67963" y="15592"/>
                </a:cubicBezTo>
                <a:cubicBezTo>
                  <a:pt x="68195" y="15592"/>
                  <a:pt x="68062" y="15327"/>
                  <a:pt x="68062" y="15162"/>
                </a:cubicBezTo>
                <a:cubicBezTo>
                  <a:pt x="68062" y="14996"/>
                  <a:pt x="68493" y="14864"/>
                  <a:pt x="68493" y="14864"/>
                </a:cubicBezTo>
                <a:lnTo>
                  <a:pt x="68393" y="14202"/>
                </a:lnTo>
                <a:lnTo>
                  <a:pt x="67334" y="13937"/>
                </a:lnTo>
                <a:lnTo>
                  <a:pt x="66208" y="13672"/>
                </a:lnTo>
                <a:lnTo>
                  <a:pt x="65348" y="13970"/>
                </a:lnTo>
                <a:lnTo>
                  <a:pt x="64090" y="14268"/>
                </a:lnTo>
                <a:lnTo>
                  <a:pt x="63262" y="14334"/>
                </a:lnTo>
                <a:lnTo>
                  <a:pt x="62137" y="14136"/>
                </a:lnTo>
                <a:lnTo>
                  <a:pt x="61177" y="14169"/>
                </a:lnTo>
                <a:lnTo>
                  <a:pt x="60415" y="13573"/>
                </a:lnTo>
                <a:lnTo>
                  <a:pt x="60349" y="12944"/>
                </a:lnTo>
                <a:lnTo>
                  <a:pt x="60051" y="12381"/>
                </a:lnTo>
                <a:close/>
                <a:moveTo>
                  <a:pt x="45353" y="12149"/>
                </a:moveTo>
                <a:lnTo>
                  <a:pt x="45088" y="12414"/>
                </a:lnTo>
                <a:lnTo>
                  <a:pt x="44658" y="12547"/>
                </a:lnTo>
                <a:lnTo>
                  <a:pt x="44691" y="12878"/>
                </a:lnTo>
                <a:lnTo>
                  <a:pt x="45154" y="13209"/>
                </a:lnTo>
                <a:cubicBezTo>
                  <a:pt x="45154" y="13407"/>
                  <a:pt x="45121" y="13606"/>
                  <a:pt x="45055" y="13804"/>
                </a:cubicBezTo>
                <a:lnTo>
                  <a:pt x="45651" y="13904"/>
                </a:lnTo>
                <a:cubicBezTo>
                  <a:pt x="45651" y="13904"/>
                  <a:pt x="45816" y="14169"/>
                  <a:pt x="45651" y="14202"/>
                </a:cubicBezTo>
                <a:cubicBezTo>
                  <a:pt x="45485" y="14235"/>
                  <a:pt x="45320" y="14268"/>
                  <a:pt x="45154" y="14268"/>
                </a:cubicBezTo>
                <a:lnTo>
                  <a:pt x="44327" y="14268"/>
                </a:lnTo>
                <a:lnTo>
                  <a:pt x="43797" y="13937"/>
                </a:lnTo>
                <a:lnTo>
                  <a:pt x="43267" y="13275"/>
                </a:lnTo>
                <a:lnTo>
                  <a:pt x="42638" y="13043"/>
                </a:lnTo>
                <a:lnTo>
                  <a:pt x="42075" y="13043"/>
                </a:lnTo>
                <a:lnTo>
                  <a:pt x="41480" y="12745"/>
                </a:lnTo>
                <a:lnTo>
                  <a:pt x="41082" y="12679"/>
                </a:lnTo>
                <a:lnTo>
                  <a:pt x="40321" y="12911"/>
                </a:lnTo>
                <a:lnTo>
                  <a:pt x="39891" y="13473"/>
                </a:lnTo>
                <a:lnTo>
                  <a:pt x="39493" y="13904"/>
                </a:lnTo>
                <a:lnTo>
                  <a:pt x="39030" y="14334"/>
                </a:lnTo>
                <a:lnTo>
                  <a:pt x="39129" y="14831"/>
                </a:lnTo>
                <a:lnTo>
                  <a:pt x="40023" y="14864"/>
                </a:lnTo>
                <a:lnTo>
                  <a:pt x="40784" y="15029"/>
                </a:lnTo>
                <a:lnTo>
                  <a:pt x="41480" y="14963"/>
                </a:lnTo>
                <a:lnTo>
                  <a:pt x="42075" y="14765"/>
                </a:lnTo>
                <a:lnTo>
                  <a:pt x="43135" y="14897"/>
                </a:lnTo>
                <a:lnTo>
                  <a:pt x="43830" y="14897"/>
                </a:lnTo>
                <a:cubicBezTo>
                  <a:pt x="43631" y="15162"/>
                  <a:pt x="43002" y="15162"/>
                  <a:pt x="43002" y="15162"/>
                </a:cubicBezTo>
                <a:lnTo>
                  <a:pt x="42241" y="15162"/>
                </a:lnTo>
                <a:lnTo>
                  <a:pt x="41711" y="15393"/>
                </a:lnTo>
                <a:lnTo>
                  <a:pt x="41777" y="15758"/>
                </a:lnTo>
                <a:lnTo>
                  <a:pt x="42274" y="15956"/>
                </a:lnTo>
                <a:lnTo>
                  <a:pt x="43333" y="15956"/>
                </a:lnTo>
                <a:lnTo>
                  <a:pt x="44360" y="15592"/>
                </a:lnTo>
                <a:lnTo>
                  <a:pt x="45022" y="15129"/>
                </a:lnTo>
                <a:lnTo>
                  <a:pt x="45750" y="15029"/>
                </a:lnTo>
                <a:lnTo>
                  <a:pt x="47703" y="15029"/>
                </a:lnTo>
                <a:lnTo>
                  <a:pt x="48067" y="14599"/>
                </a:lnTo>
                <a:lnTo>
                  <a:pt x="48299" y="13738"/>
                </a:lnTo>
                <a:lnTo>
                  <a:pt x="47968" y="13407"/>
                </a:lnTo>
                <a:lnTo>
                  <a:pt x="47538" y="13407"/>
                </a:lnTo>
                <a:lnTo>
                  <a:pt x="47438" y="13771"/>
                </a:lnTo>
                <a:lnTo>
                  <a:pt x="46876" y="13573"/>
                </a:lnTo>
                <a:lnTo>
                  <a:pt x="46180" y="13043"/>
                </a:lnTo>
                <a:lnTo>
                  <a:pt x="46180" y="12613"/>
                </a:lnTo>
                <a:lnTo>
                  <a:pt x="45949" y="12149"/>
                </a:lnTo>
                <a:close/>
                <a:moveTo>
                  <a:pt x="239443" y="16056"/>
                </a:moveTo>
                <a:cubicBezTo>
                  <a:pt x="239443" y="16155"/>
                  <a:pt x="239409" y="16188"/>
                  <a:pt x="239409" y="16254"/>
                </a:cubicBezTo>
                <a:cubicBezTo>
                  <a:pt x="239409" y="16354"/>
                  <a:pt x="239476" y="16387"/>
                  <a:pt x="239542" y="16420"/>
                </a:cubicBezTo>
                <a:cubicBezTo>
                  <a:pt x="239575" y="16453"/>
                  <a:pt x="239641" y="16453"/>
                  <a:pt x="239707" y="16486"/>
                </a:cubicBezTo>
                <a:cubicBezTo>
                  <a:pt x="239807" y="16519"/>
                  <a:pt x="239906" y="16552"/>
                  <a:pt x="240038" y="16552"/>
                </a:cubicBezTo>
                <a:cubicBezTo>
                  <a:pt x="240105" y="16519"/>
                  <a:pt x="240138" y="16486"/>
                  <a:pt x="240237" y="16486"/>
                </a:cubicBezTo>
                <a:lnTo>
                  <a:pt x="240237" y="16519"/>
                </a:lnTo>
                <a:cubicBezTo>
                  <a:pt x="240303" y="16519"/>
                  <a:pt x="240336" y="16453"/>
                  <a:pt x="240403" y="16420"/>
                </a:cubicBezTo>
                <a:cubicBezTo>
                  <a:pt x="240436" y="16387"/>
                  <a:pt x="240403" y="16320"/>
                  <a:pt x="240436" y="16254"/>
                </a:cubicBezTo>
                <a:cubicBezTo>
                  <a:pt x="240370" y="16254"/>
                  <a:pt x="240336" y="16188"/>
                  <a:pt x="240270" y="16188"/>
                </a:cubicBezTo>
                <a:lnTo>
                  <a:pt x="240105" y="16188"/>
                </a:lnTo>
                <a:cubicBezTo>
                  <a:pt x="239972" y="16155"/>
                  <a:pt x="239906" y="16056"/>
                  <a:pt x="239774" y="16056"/>
                </a:cubicBezTo>
                <a:close/>
                <a:moveTo>
                  <a:pt x="235867" y="16089"/>
                </a:moveTo>
                <a:cubicBezTo>
                  <a:pt x="235867" y="16155"/>
                  <a:pt x="235867" y="16188"/>
                  <a:pt x="235900" y="16254"/>
                </a:cubicBezTo>
                <a:cubicBezTo>
                  <a:pt x="235967" y="16387"/>
                  <a:pt x="236066" y="16453"/>
                  <a:pt x="236132" y="16585"/>
                </a:cubicBezTo>
                <a:cubicBezTo>
                  <a:pt x="236132" y="16618"/>
                  <a:pt x="236198" y="16685"/>
                  <a:pt x="236198" y="16751"/>
                </a:cubicBezTo>
                <a:cubicBezTo>
                  <a:pt x="236198" y="16850"/>
                  <a:pt x="236198" y="16949"/>
                  <a:pt x="236198" y="17049"/>
                </a:cubicBezTo>
                <a:lnTo>
                  <a:pt x="236927" y="17049"/>
                </a:lnTo>
                <a:cubicBezTo>
                  <a:pt x="236894" y="16982"/>
                  <a:pt x="236894" y="16883"/>
                  <a:pt x="236860" y="16850"/>
                </a:cubicBezTo>
                <a:cubicBezTo>
                  <a:pt x="236827" y="16834"/>
                  <a:pt x="236786" y="16834"/>
                  <a:pt x="236745" y="16834"/>
                </a:cubicBezTo>
                <a:cubicBezTo>
                  <a:pt x="236703" y="16834"/>
                  <a:pt x="236662" y="16834"/>
                  <a:pt x="236629" y="16817"/>
                </a:cubicBezTo>
                <a:cubicBezTo>
                  <a:pt x="236596" y="16784"/>
                  <a:pt x="236529" y="16784"/>
                  <a:pt x="236496" y="16751"/>
                </a:cubicBezTo>
                <a:cubicBezTo>
                  <a:pt x="236397" y="16651"/>
                  <a:pt x="236331" y="16519"/>
                  <a:pt x="236265" y="16420"/>
                </a:cubicBezTo>
                <a:lnTo>
                  <a:pt x="236198" y="16254"/>
                </a:lnTo>
                <a:cubicBezTo>
                  <a:pt x="236165" y="16188"/>
                  <a:pt x="236132" y="16122"/>
                  <a:pt x="236066" y="16089"/>
                </a:cubicBezTo>
                <a:close/>
                <a:moveTo>
                  <a:pt x="46942" y="16949"/>
                </a:moveTo>
                <a:lnTo>
                  <a:pt x="46445" y="16982"/>
                </a:lnTo>
                <a:lnTo>
                  <a:pt x="46147" y="17280"/>
                </a:lnTo>
                <a:lnTo>
                  <a:pt x="46743" y="17347"/>
                </a:lnTo>
                <a:lnTo>
                  <a:pt x="46942" y="16949"/>
                </a:lnTo>
                <a:close/>
                <a:moveTo>
                  <a:pt x="240998" y="16784"/>
                </a:moveTo>
                <a:cubicBezTo>
                  <a:pt x="240833" y="16784"/>
                  <a:pt x="240667" y="16784"/>
                  <a:pt x="240502" y="16850"/>
                </a:cubicBezTo>
                <a:cubicBezTo>
                  <a:pt x="240436" y="16883"/>
                  <a:pt x="240370" y="16916"/>
                  <a:pt x="240336" y="16949"/>
                </a:cubicBezTo>
                <a:cubicBezTo>
                  <a:pt x="240270" y="16982"/>
                  <a:pt x="240303" y="17082"/>
                  <a:pt x="240270" y="17115"/>
                </a:cubicBezTo>
                <a:cubicBezTo>
                  <a:pt x="240248" y="17126"/>
                  <a:pt x="240226" y="17130"/>
                  <a:pt x="240203" y="17130"/>
                </a:cubicBezTo>
                <a:cubicBezTo>
                  <a:pt x="240156" y="17130"/>
                  <a:pt x="240105" y="17115"/>
                  <a:pt x="240038" y="17115"/>
                </a:cubicBezTo>
                <a:cubicBezTo>
                  <a:pt x="239840" y="17181"/>
                  <a:pt x="239741" y="17347"/>
                  <a:pt x="239575" y="17479"/>
                </a:cubicBezTo>
                <a:lnTo>
                  <a:pt x="239409" y="17512"/>
                </a:lnTo>
                <a:cubicBezTo>
                  <a:pt x="239509" y="17545"/>
                  <a:pt x="239608" y="17545"/>
                  <a:pt x="239741" y="17578"/>
                </a:cubicBezTo>
                <a:cubicBezTo>
                  <a:pt x="239840" y="17578"/>
                  <a:pt x="239939" y="17611"/>
                  <a:pt x="240038" y="17611"/>
                </a:cubicBezTo>
                <a:lnTo>
                  <a:pt x="240204" y="17611"/>
                </a:lnTo>
                <a:cubicBezTo>
                  <a:pt x="240303" y="17611"/>
                  <a:pt x="240336" y="17578"/>
                  <a:pt x="240403" y="17578"/>
                </a:cubicBezTo>
                <a:lnTo>
                  <a:pt x="240899" y="17578"/>
                </a:lnTo>
                <a:cubicBezTo>
                  <a:pt x="240998" y="17578"/>
                  <a:pt x="241065" y="17512"/>
                  <a:pt x="241164" y="17512"/>
                </a:cubicBezTo>
                <a:lnTo>
                  <a:pt x="241230" y="17512"/>
                </a:lnTo>
                <a:cubicBezTo>
                  <a:pt x="241296" y="17545"/>
                  <a:pt x="241330" y="17611"/>
                  <a:pt x="241396" y="17645"/>
                </a:cubicBezTo>
                <a:cubicBezTo>
                  <a:pt x="241495" y="17711"/>
                  <a:pt x="241594" y="17744"/>
                  <a:pt x="241727" y="17777"/>
                </a:cubicBezTo>
                <a:cubicBezTo>
                  <a:pt x="241793" y="17810"/>
                  <a:pt x="241859" y="17810"/>
                  <a:pt x="241925" y="17810"/>
                </a:cubicBezTo>
                <a:lnTo>
                  <a:pt x="242190" y="17810"/>
                </a:lnTo>
                <a:lnTo>
                  <a:pt x="242256" y="17479"/>
                </a:lnTo>
                <a:cubicBezTo>
                  <a:pt x="242190" y="17446"/>
                  <a:pt x="242223" y="17347"/>
                  <a:pt x="242157" y="17314"/>
                </a:cubicBezTo>
                <a:cubicBezTo>
                  <a:pt x="242124" y="17280"/>
                  <a:pt x="242058" y="17280"/>
                  <a:pt x="241992" y="17247"/>
                </a:cubicBezTo>
                <a:cubicBezTo>
                  <a:pt x="241959" y="17214"/>
                  <a:pt x="241925" y="17148"/>
                  <a:pt x="241826" y="17115"/>
                </a:cubicBezTo>
                <a:lnTo>
                  <a:pt x="241694" y="17115"/>
                </a:lnTo>
                <a:cubicBezTo>
                  <a:pt x="241627" y="17115"/>
                  <a:pt x="241561" y="17082"/>
                  <a:pt x="241528" y="17082"/>
                </a:cubicBezTo>
                <a:cubicBezTo>
                  <a:pt x="241462" y="17049"/>
                  <a:pt x="241396" y="17016"/>
                  <a:pt x="241363" y="16949"/>
                </a:cubicBezTo>
                <a:cubicBezTo>
                  <a:pt x="241330" y="16916"/>
                  <a:pt x="241363" y="16817"/>
                  <a:pt x="241330" y="16784"/>
                </a:cubicBezTo>
                <a:close/>
                <a:moveTo>
                  <a:pt x="185549" y="17214"/>
                </a:moveTo>
                <a:cubicBezTo>
                  <a:pt x="185383" y="17214"/>
                  <a:pt x="185317" y="17314"/>
                  <a:pt x="185218" y="17380"/>
                </a:cubicBezTo>
                <a:cubicBezTo>
                  <a:pt x="185086" y="17446"/>
                  <a:pt x="185119" y="17512"/>
                  <a:pt x="185052" y="17545"/>
                </a:cubicBezTo>
                <a:cubicBezTo>
                  <a:pt x="184920" y="17645"/>
                  <a:pt x="184821" y="17711"/>
                  <a:pt x="184721" y="17843"/>
                </a:cubicBezTo>
                <a:cubicBezTo>
                  <a:pt x="184754" y="17876"/>
                  <a:pt x="184821" y="17943"/>
                  <a:pt x="184887" y="17943"/>
                </a:cubicBezTo>
                <a:lnTo>
                  <a:pt x="184920" y="17943"/>
                </a:lnTo>
                <a:cubicBezTo>
                  <a:pt x="185019" y="17943"/>
                  <a:pt x="185086" y="17943"/>
                  <a:pt x="185185" y="17909"/>
                </a:cubicBezTo>
                <a:lnTo>
                  <a:pt x="185317" y="17909"/>
                </a:lnTo>
                <a:cubicBezTo>
                  <a:pt x="185383" y="17909"/>
                  <a:pt x="185450" y="17843"/>
                  <a:pt x="185483" y="17843"/>
                </a:cubicBezTo>
                <a:cubicBezTo>
                  <a:pt x="185505" y="17832"/>
                  <a:pt x="185538" y="17828"/>
                  <a:pt x="185576" y="17828"/>
                </a:cubicBezTo>
                <a:cubicBezTo>
                  <a:pt x="185652" y="17828"/>
                  <a:pt x="185748" y="17843"/>
                  <a:pt x="185814" y="17843"/>
                </a:cubicBezTo>
                <a:lnTo>
                  <a:pt x="185979" y="17843"/>
                </a:lnTo>
                <a:cubicBezTo>
                  <a:pt x="186046" y="17843"/>
                  <a:pt x="186079" y="17744"/>
                  <a:pt x="186145" y="17711"/>
                </a:cubicBezTo>
                <a:cubicBezTo>
                  <a:pt x="186145" y="17678"/>
                  <a:pt x="186178" y="17578"/>
                  <a:pt x="186145" y="17545"/>
                </a:cubicBezTo>
                <a:cubicBezTo>
                  <a:pt x="186112" y="17479"/>
                  <a:pt x="186079" y="17446"/>
                  <a:pt x="186012" y="17380"/>
                </a:cubicBezTo>
                <a:cubicBezTo>
                  <a:pt x="185979" y="17347"/>
                  <a:pt x="185913" y="17314"/>
                  <a:pt x="185847" y="17314"/>
                </a:cubicBezTo>
                <a:lnTo>
                  <a:pt x="185714" y="17280"/>
                </a:lnTo>
                <a:cubicBezTo>
                  <a:pt x="185648" y="17247"/>
                  <a:pt x="185582" y="17247"/>
                  <a:pt x="185549" y="17214"/>
                </a:cubicBezTo>
                <a:close/>
                <a:moveTo>
                  <a:pt x="47736" y="16817"/>
                </a:moveTo>
                <a:lnTo>
                  <a:pt x="47405" y="17181"/>
                </a:lnTo>
                <a:cubicBezTo>
                  <a:pt x="47604" y="17347"/>
                  <a:pt x="47836" y="17512"/>
                  <a:pt x="48100" y="17645"/>
                </a:cubicBezTo>
                <a:cubicBezTo>
                  <a:pt x="48266" y="17678"/>
                  <a:pt x="48696" y="18240"/>
                  <a:pt x="48696" y="18240"/>
                </a:cubicBezTo>
                <a:lnTo>
                  <a:pt x="49127" y="17909"/>
                </a:lnTo>
                <a:lnTo>
                  <a:pt x="49292" y="17314"/>
                </a:lnTo>
                <a:lnTo>
                  <a:pt x="48961" y="17016"/>
                </a:lnTo>
                <a:lnTo>
                  <a:pt x="47736" y="16817"/>
                </a:lnTo>
                <a:close/>
                <a:moveTo>
                  <a:pt x="67897" y="16982"/>
                </a:moveTo>
                <a:lnTo>
                  <a:pt x="68062" y="17711"/>
                </a:lnTo>
                <a:lnTo>
                  <a:pt x="68294" y="18274"/>
                </a:lnTo>
                <a:lnTo>
                  <a:pt x="69916" y="18373"/>
                </a:lnTo>
                <a:lnTo>
                  <a:pt x="70512" y="17943"/>
                </a:lnTo>
                <a:lnTo>
                  <a:pt x="71472" y="17711"/>
                </a:lnTo>
                <a:lnTo>
                  <a:pt x="70512" y="17049"/>
                </a:lnTo>
                <a:lnTo>
                  <a:pt x="68956" y="16982"/>
                </a:lnTo>
                <a:close/>
                <a:moveTo>
                  <a:pt x="57899" y="16287"/>
                </a:moveTo>
                <a:cubicBezTo>
                  <a:pt x="57899" y="16287"/>
                  <a:pt x="57005" y="16320"/>
                  <a:pt x="56840" y="16320"/>
                </a:cubicBezTo>
                <a:cubicBezTo>
                  <a:pt x="56674" y="16320"/>
                  <a:pt x="56807" y="16618"/>
                  <a:pt x="56807" y="16850"/>
                </a:cubicBezTo>
                <a:cubicBezTo>
                  <a:pt x="56807" y="17115"/>
                  <a:pt x="56277" y="17280"/>
                  <a:pt x="56277" y="17280"/>
                </a:cubicBezTo>
                <a:lnTo>
                  <a:pt x="56277" y="18274"/>
                </a:lnTo>
                <a:cubicBezTo>
                  <a:pt x="56376" y="18638"/>
                  <a:pt x="56443" y="19002"/>
                  <a:pt x="56509" y="19333"/>
                </a:cubicBezTo>
                <a:lnTo>
                  <a:pt x="57270" y="19234"/>
                </a:lnTo>
                <a:lnTo>
                  <a:pt x="57800" y="18869"/>
                </a:lnTo>
                <a:lnTo>
                  <a:pt x="57866" y="18274"/>
                </a:lnTo>
                <a:lnTo>
                  <a:pt x="58694" y="18439"/>
                </a:lnTo>
                <a:lnTo>
                  <a:pt x="59190" y="18075"/>
                </a:lnTo>
                <a:lnTo>
                  <a:pt x="59554" y="17446"/>
                </a:lnTo>
                <a:lnTo>
                  <a:pt x="60084" y="16850"/>
                </a:lnTo>
                <a:cubicBezTo>
                  <a:pt x="59885" y="16718"/>
                  <a:pt x="59621" y="16585"/>
                  <a:pt x="59356" y="16519"/>
                </a:cubicBezTo>
                <a:lnTo>
                  <a:pt x="58628" y="16519"/>
                </a:lnTo>
                <a:lnTo>
                  <a:pt x="57899" y="16287"/>
                </a:lnTo>
                <a:close/>
                <a:moveTo>
                  <a:pt x="53960" y="16420"/>
                </a:moveTo>
                <a:lnTo>
                  <a:pt x="53331" y="16453"/>
                </a:lnTo>
                <a:lnTo>
                  <a:pt x="53265" y="16916"/>
                </a:lnTo>
                <a:lnTo>
                  <a:pt x="53000" y="16916"/>
                </a:lnTo>
                <a:lnTo>
                  <a:pt x="52404" y="16718"/>
                </a:lnTo>
                <a:lnTo>
                  <a:pt x="51808" y="16883"/>
                </a:lnTo>
                <a:lnTo>
                  <a:pt x="51940" y="17314"/>
                </a:lnTo>
                <a:lnTo>
                  <a:pt x="52470" y="17810"/>
                </a:lnTo>
                <a:lnTo>
                  <a:pt x="52238" y="18373"/>
                </a:lnTo>
                <a:cubicBezTo>
                  <a:pt x="52238" y="18373"/>
                  <a:pt x="52061" y="18550"/>
                  <a:pt x="51906" y="18550"/>
                </a:cubicBezTo>
                <a:cubicBezTo>
                  <a:pt x="51884" y="18550"/>
                  <a:pt x="51862" y="18547"/>
                  <a:pt x="51841" y="18538"/>
                </a:cubicBezTo>
                <a:cubicBezTo>
                  <a:pt x="51643" y="18406"/>
                  <a:pt x="51444" y="18240"/>
                  <a:pt x="51278" y="18075"/>
                </a:cubicBezTo>
                <a:lnTo>
                  <a:pt x="50782" y="18141"/>
                </a:lnTo>
                <a:lnTo>
                  <a:pt x="50716" y="18571"/>
                </a:lnTo>
                <a:lnTo>
                  <a:pt x="51311" y="18936"/>
                </a:lnTo>
                <a:lnTo>
                  <a:pt x="51775" y="19234"/>
                </a:lnTo>
                <a:lnTo>
                  <a:pt x="52437" y="19399"/>
                </a:lnTo>
                <a:cubicBezTo>
                  <a:pt x="52603" y="19598"/>
                  <a:pt x="52702" y="19796"/>
                  <a:pt x="52768" y="20028"/>
                </a:cubicBezTo>
                <a:cubicBezTo>
                  <a:pt x="52768" y="20194"/>
                  <a:pt x="53695" y="20492"/>
                  <a:pt x="53695" y="20492"/>
                </a:cubicBezTo>
                <a:cubicBezTo>
                  <a:pt x="53861" y="20492"/>
                  <a:pt x="54258" y="19995"/>
                  <a:pt x="54258" y="19995"/>
                </a:cubicBezTo>
                <a:lnTo>
                  <a:pt x="55185" y="19962"/>
                </a:lnTo>
                <a:lnTo>
                  <a:pt x="55549" y="19300"/>
                </a:lnTo>
                <a:lnTo>
                  <a:pt x="55218" y="18770"/>
                </a:lnTo>
                <a:lnTo>
                  <a:pt x="54688" y="18274"/>
                </a:lnTo>
                <a:lnTo>
                  <a:pt x="54125" y="17943"/>
                </a:lnTo>
                <a:lnTo>
                  <a:pt x="54854" y="17645"/>
                </a:lnTo>
                <a:cubicBezTo>
                  <a:pt x="54953" y="17512"/>
                  <a:pt x="54920" y="17347"/>
                  <a:pt x="54821" y="17280"/>
                </a:cubicBezTo>
                <a:cubicBezTo>
                  <a:pt x="54655" y="17082"/>
                  <a:pt x="54456" y="16883"/>
                  <a:pt x="54258" y="16751"/>
                </a:cubicBezTo>
                <a:lnTo>
                  <a:pt x="53960" y="16420"/>
                </a:lnTo>
                <a:close/>
                <a:moveTo>
                  <a:pt x="35124" y="15758"/>
                </a:moveTo>
                <a:lnTo>
                  <a:pt x="33700" y="15890"/>
                </a:lnTo>
                <a:lnTo>
                  <a:pt x="33700" y="16287"/>
                </a:lnTo>
                <a:lnTo>
                  <a:pt x="33899" y="17016"/>
                </a:lnTo>
                <a:lnTo>
                  <a:pt x="33634" y="18108"/>
                </a:lnTo>
                <a:lnTo>
                  <a:pt x="32508" y="19532"/>
                </a:lnTo>
                <a:lnTo>
                  <a:pt x="33932" y="19962"/>
                </a:lnTo>
                <a:lnTo>
                  <a:pt x="34693" y="21021"/>
                </a:lnTo>
                <a:lnTo>
                  <a:pt x="35388" y="20425"/>
                </a:lnTo>
                <a:lnTo>
                  <a:pt x="36249" y="20425"/>
                </a:lnTo>
                <a:lnTo>
                  <a:pt x="36779" y="20028"/>
                </a:lnTo>
                <a:lnTo>
                  <a:pt x="36977" y="19234"/>
                </a:lnTo>
                <a:cubicBezTo>
                  <a:pt x="36977" y="19234"/>
                  <a:pt x="37706" y="18936"/>
                  <a:pt x="37772" y="18770"/>
                </a:cubicBezTo>
                <a:cubicBezTo>
                  <a:pt x="37805" y="18605"/>
                  <a:pt x="38302" y="18240"/>
                  <a:pt x="38302" y="18240"/>
                </a:cubicBezTo>
                <a:lnTo>
                  <a:pt x="39758" y="17678"/>
                </a:lnTo>
                <a:lnTo>
                  <a:pt x="40652" y="17380"/>
                </a:lnTo>
                <a:lnTo>
                  <a:pt x="40553" y="16850"/>
                </a:lnTo>
                <a:lnTo>
                  <a:pt x="39427" y="16188"/>
                </a:lnTo>
                <a:lnTo>
                  <a:pt x="38765" y="16122"/>
                </a:lnTo>
                <a:lnTo>
                  <a:pt x="38004" y="16453"/>
                </a:lnTo>
                <a:lnTo>
                  <a:pt x="37110" y="16155"/>
                </a:lnTo>
                <a:lnTo>
                  <a:pt x="36216" y="15824"/>
                </a:lnTo>
                <a:lnTo>
                  <a:pt x="35124" y="15758"/>
                </a:lnTo>
                <a:close/>
                <a:moveTo>
                  <a:pt x="270792" y="20061"/>
                </a:moveTo>
                <a:cubicBezTo>
                  <a:pt x="270726" y="20094"/>
                  <a:pt x="270693" y="20160"/>
                  <a:pt x="270627" y="20194"/>
                </a:cubicBezTo>
                <a:cubicBezTo>
                  <a:pt x="270561" y="20227"/>
                  <a:pt x="270627" y="20326"/>
                  <a:pt x="270594" y="20359"/>
                </a:cubicBezTo>
                <a:lnTo>
                  <a:pt x="269898" y="20359"/>
                </a:lnTo>
                <a:cubicBezTo>
                  <a:pt x="269832" y="20359"/>
                  <a:pt x="269799" y="20425"/>
                  <a:pt x="269733" y="20425"/>
                </a:cubicBezTo>
                <a:cubicBezTo>
                  <a:pt x="269567" y="20525"/>
                  <a:pt x="269567" y="20723"/>
                  <a:pt x="269567" y="20922"/>
                </a:cubicBezTo>
                <a:cubicBezTo>
                  <a:pt x="269634" y="20988"/>
                  <a:pt x="269634" y="21121"/>
                  <a:pt x="269700" y="21121"/>
                </a:cubicBezTo>
                <a:lnTo>
                  <a:pt x="269865" y="21121"/>
                </a:lnTo>
                <a:cubicBezTo>
                  <a:pt x="269932" y="21137"/>
                  <a:pt x="269998" y="21145"/>
                  <a:pt x="270068" y="21145"/>
                </a:cubicBezTo>
                <a:cubicBezTo>
                  <a:pt x="270138" y="21145"/>
                  <a:pt x="270213" y="21137"/>
                  <a:pt x="270296" y="21121"/>
                </a:cubicBezTo>
                <a:cubicBezTo>
                  <a:pt x="270395" y="21137"/>
                  <a:pt x="270494" y="21145"/>
                  <a:pt x="270594" y="21145"/>
                </a:cubicBezTo>
                <a:cubicBezTo>
                  <a:pt x="270693" y="21145"/>
                  <a:pt x="270792" y="21137"/>
                  <a:pt x="270892" y="21121"/>
                </a:cubicBezTo>
                <a:cubicBezTo>
                  <a:pt x="270991" y="21087"/>
                  <a:pt x="271090" y="21054"/>
                  <a:pt x="271190" y="21021"/>
                </a:cubicBezTo>
                <a:cubicBezTo>
                  <a:pt x="271256" y="21021"/>
                  <a:pt x="271289" y="20922"/>
                  <a:pt x="271355" y="20922"/>
                </a:cubicBezTo>
                <a:lnTo>
                  <a:pt x="272050" y="20922"/>
                </a:lnTo>
                <a:cubicBezTo>
                  <a:pt x="272116" y="20922"/>
                  <a:pt x="272150" y="20955"/>
                  <a:pt x="272216" y="20955"/>
                </a:cubicBezTo>
                <a:lnTo>
                  <a:pt x="272580" y="20955"/>
                </a:lnTo>
                <a:lnTo>
                  <a:pt x="272580" y="20690"/>
                </a:lnTo>
                <a:cubicBezTo>
                  <a:pt x="272547" y="20624"/>
                  <a:pt x="272547" y="20558"/>
                  <a:pt x="272514" y="20525"/>
                </a:cubicBezTo>
                <a:cubicBezTo>
                  <a:pt x="272447" y="20458"/>
                  <a:pt x="272381" y="20425"/>
                  <a:pt x="272348" y="20392"/>
                </a:cubicBezTo>
                <a:cubicBezTo>
                  <a:pt x="272265" y="20359"/>
                  <a:pt x="272191" y="20351"/>
                  <a:pt x="272112" y="20351"/>
                </a:cubicBezTo>
                <a:cubicBezTo>
                  <a:pt x="272034" y="20351"/>
                  <a:pt x="271951" y="20359"/>
                  <a:pt x="271852" y="20359"/>
                </a:cubicBezTo>
                <a:cubicBezTo>
                  <a:pt x="271785" y="20359"/>
                  <a:pt x="271752" y="20326"/>
                  <a:pt x="271686" y="20326"/>
                </a:cubicBezTo>
                <a:lnTo>
                  <a:pt x="271487" y="20326"/>
                </a:lnTo>
                <a:cubicBezTo>
                  <a:pt x="271388" y="20326"/>
                  <a:pt x="271388" y="20260"/>
                  <a:pt x="271322" y="20227"/>
                </a:cubicBezTo>
                <a:cubicBezTo>
                  <a:pt x="271256" y="20227"/>
                  <a:pt x="271223" y="20094"/>
                  <a:pt x="271156" y="20061"/>
                </a:cubicBezTo>
                <a:close/>
                <a:moveTo>
                  <a:pt x="183132" y="11918"/>
                </a:moveTo>
                <a:cubicBezTo>
                  <a:pt x="183066" y="11918"/>
                  <a:pt x="183033" y="11951"/>
                  <a:pt x="182967" y="11951"/>
                </a:cubicBezTo>
                <a:lnTo>
                  <a:pt x="182636" y="11951"/>
                </a:lnTo>
                <a:cubicBezTo>
                  <a:pt x="182503" y="11951"/>
                  <a:pt x="182404" y="12017"/>
                  <a:pt x="182305" y="12116"/>
                </a:cubicBezTo>
                <a:cubicBezTo>
                  <a:pt x="182272" y="12149"/>
                  <a:pt x="182305" y="12215"/>
                  <a:pt x="182272" y="12282"/>
                </a:cubicBezTo>
                <a:cubicBezTo>
                  <a:pt x="182239" y="12315"/>
                  <a:pt x="182205" y="12381"/>
                  <a:pt x="182172" y="12447"/>
                </a:cubicBezTo>
                <a:cubicBezTo>
                  <a:pt x="182139" y="12480"/>
                  <a:pt x="182073" y="12513"/>
                  <a:pt x="182040" y="12547"/>
                </a:cubicBezTo>
                <a:cubicBezTo>
                  <a:pt x="181996" y="12569"/>
                  <a:pt x="181955" y="12576"/>
                  <a:pt x="181917" y="12576"/>
                </a:cubicBezTo>
                <a:cubicBezTo>
                  <a:pt x="181841" y="12576"/>
                  <a:pt x="181775" y="12547"/>
                  <a:pt x="181709" y="12547"/>
                </a:cubicBezTo>
                <a:lnTo>
                  <a:pt x="181543" y="12547"/>
                </a:lnTo>
                <a:cubicBezTo>
                  <a:pt x="181477" y="12580"/>
                  <a:pt x="181411" y="12613"/>
                  <a:pt x="181378" y="12646"/>
                </a:cubicBezTo>
                <a:cubicBezTo>
                  <a:pt x="181312" y="12679"/>
                  <a:pt x="181279" y="12712"/>
                  <a:pt x="181212" y="12745"/>
                </a:cubicBezTo>
                <a:cubicBezTo>
                  <a:pt x="181146" y="12778"/>
                  <a:pt x="181113" y="12811"/>
                  <a:pt x="181047" y="12844"/>
                </a:cubicBezTo>
                <a:lnTo>
                  <a:pt x="180550" y="12844"/>
                </a:lnTo>
                <a:cubicBezTo>
                  <a:pt x="180484" y="12844"/>
                  <a:pt x="180385" y="12844"/>
                  <a:pt x="180319" y="12878"/>
                </a:cubicBezTo>
                <a:cubicBezTo>
                  <a:pt x="180252" y="12911"/>
                  <a:pt x="180219" y="12944"/>
                  <a:pt x="180153" y="12944"/>
                </a:cubicBezTo>
                <a:cubicBezTo>
                  <a:pt x="180087" y="12977"/>
                  <a:pt x="180054" y="12977"/>
                  <a:pt x="179987" y="13010"/>
                </a:cubicBezTo>
                <a:cubicBezTo>
                  <a:pt x="179921" y="13010"/>
                  <a:pt x="179888" y="13109"/>
                  <a:pt x="179822" y="13109"/>
                </a:cubicBezTo>
                <a:cubicBezTo>
                  <a:pt x="179800" y="13120"/>
                  <a:pt x="179781" y="13124"/>
                  <a:pt x="179764" y="13124"/>
                </a:cubicBezTo>
                <a:cubicBezTo>
                  <a:pt x="179730" y="13124"/>
                  <a:pt x="179701" y="13109"/>
                  <a:pt x="179656" y="13109"/>
                </a:cubicBezTo>
                <a:cubicBezTo>
                  <a:pt x="179574" y="13126"/>
                  <a:pt x="179483" y="13134"/>
                  <a:pt x="179387" y="13134"/>
                </a:cubicBezTo>
                <a:cubicBezTo>
                  <a:pt x="179292" y="13134"/>
                  <a:pt x="179193" y="13126"/>
                  <a:pt x="179094" y="13109"/>
                </a:cubicBezTo>
                <a:cubicBezTo>
                  <a:pt x="178961" y="13109"/>
                  <a:pt x="178895" y="13076"/>
                  <a:pt x="178763" y="13076"/>
                </a:cubicBezTo>
                <a:lnTo>
                  <a:pt x="178564" y="13076"/>
                </a:lnTo>
                <a:cubicBezTo>
                  <a:pt x="178498" y="13076"/>
                  <a:pt x="178465" y="13109"/>
                  <a:pt x="178398" y="13109"/>
                </a:cubicBezTo>
                <a:lnTo>
                  <a:pt x="178034" y="13109"/>
                </a:lnTo>
                <a:cubicBezTo>
                  <a:pt x="177968" y="13109"/>
                  <a:pt x="177935" y="13209"/>
                  <a:pt x="177869" y="13209"/>
                </a:cubicBezTo>
                <a:cubicBezTo>
                  <a:pt x="177769" y="13209"/>
                  <a:pt x="177637" y="13242"/>
                  <a:pt x="177538" y="13341"/>
                </a:cubicBezTo>
                <a:cubicBezTo>
                  <a:pt x="177505" y="13374"/>
                  <a:pt x="177505" y="13440"/>
                  <a:pt x="177472" y="13473"/>
                </a:cubicBezTo>
                <a:cubicBezTo>
                  <a:pt x="177405" y="13606"/>
                  <a:pt x="177339" y="13705"/>
                  <a:pt x="177273" y="13804"/>
                </a:cubicBezTo>
                <a:lnTo>
                  <a:pt x="176114" y="13804"/>
                </a:lnTo>
                <a:cubicBezTo>
                  <a:pt x="176081" y="13838"/>
                  <a:pt x="176015" y="13904"/>
                  <a:pt x="175949" y="13937"/>
                </a:cubicBezTo>
                <a:cubicBezTo>
                  <a:pt x="175916" y="14003"/>
                  <a:pt x="175883" y="14036"/>
                  <a:pt x="175849" y="14102"/>
                </a:cubicBezTo>
                <a:cubicBezTo>
                  <a:pt x="175783" y="14136"/>
                  <a:pt x="175783" y="14235"/>
                  <a:pt x="175717" y="14268"/>
                </a:cubicBezTo>
                <a:cubicBezTo>
                  <a:pt x="175684" y="14284"/>
                  <a:pt x="175659" y="14284"/>
                  <a:pt x="175634" y="14284"/>
                </a:cubicBezTo>
                <a:cubicBezTo>
                  <a:pt x="175609" y="14284"/>
                  <a:pt x="175585" y="14284"/>
                  <a:pt x="175552" y="14301"/>
                </a:cubicBezTo>
                <a:cubicBezTo>
                  <a:pt x="175518" y="14334"/>
                  <a:pt x="175386" y="14334"/>
                  <a:pt x="175320" y="14334"/>
                </a:cubicBezTo>
                <a:cubicBezTo>
                  <a:pt x="175254" y="14334"/>
                  <a:pt x="175187" y="14367"/>
                  <a:pt x="175154" y="14367"/>
                </a:cubicBezTo>
                <a:cubicBezTo>
                  <a:pt x="175088" y="14433"/>
                  <a:pt x="175022" y="14433"/>
                  <a:pt x="174989" y="14500"/>
                </a:cubicBezTo>
                <a:cubicBezTo>
                  <a:pt x="174956" y="14566"/>
                  <a:pt x="174989" y="14632"/>
                  <a:pt x="174989" y="14665"/>
                </a:cubicBezTo>
                <a:cubicBezTo>
                  <a:pt x="174989" y="14798"/>
                  <a:pt x="174989" y="14897"/>
                  <a:pt x="174989" y="15029"/>
                </a:cubicBezTo>
                <a:cubicBezTo>
                  <a:pt x="174889" y="15029"/>
                  <a:pt x="174823" y="14996"/>
                  <a:pt x="174757" y="14996"/>
                </a:cubicBezTo>
                <a:lnTo>
                  <a:pt x="174260" y="14996"/>
                </a:lnTo>
                <a:cubicBezTo>
                  <a:pt x="174194" y="14996"/>
                  <a:pt x="174128" y="15029"/>
                  <a:pt x="174095" y="15029"/>
                </a:cubicBezTo>
                <a:cubicBezTo>
                  <a:pt x="174128" y="15096"/>
                  <a:pt x="174227" y="15162"/>
                  <a:pt x="174227" y="15228"/>
                </a:cubicBezTo>
                <a:cubicBezTo>
                  <a:pt x="174227" y="15327"/>
                  <a:pt x="174095" y="15460"/>
                  <a:pt x="173996" y="15559"/>
                </a:cubicBezTo>
                <a:cubicBezTo>
                  <a:pt x="173929" y="15691"/>
                  <a:pt x="173896" y="15625"/>
                  <a:pt x="173863" y="15691"/>
                </a:cubicBezTo>
                <a:cubicBezTo>
                  <a:pt x="173830" y="15725"/>
                  <a:pt x="173830" y="15791"/>
                  <a:pt x="173863" y="15857"/>
                </a:cubicBezTo>
                <a:lnTo>
                  <a:pt x="173863" y="16320"/>
                </a:lnTo>
                <a:cubicBezTo>
                  <a:pt x="173764" y="16354"/>
                  <a:pt x="173698" y="16354"/>
                  <a:pt x="173598" y="16387"/>
                </a:cubicBezTo>
                <a:cubicBezTo>
                  <a:pt x="173466" y="16387"/>
                  <a:pt x="173378" y="16372"/>
                  <a:pt x="173275" y="16372"/>
                </a:cubicBezTo>
                <a:cubicBezTo>
                  <a:pt x="173223" y="16372"/>
                  <a:pt x="173168" y="16376"/>
                  <a:pt x="173102" y="16387"/>
                </a:cubicBezTo>
                <a:cubicBezTo>
                  <a:pt x="172903" y="16420"/>
                  <a:pt x="172705" y="16486"/>
                  <a:pt x="172539" y="16618"/>
                </a:cubicBezTo>
                <a:cubicBezTo>
                  <a:pt x="172440" y="16685"/>
                  <a:pt x="172340" y="16817"/>
                  <a:pt x="172340" y="16949"/>
                </a:cubicBezTo>
                <a:cubicBezTo>
                  <a:pt x="172340" y="17016"/>
                  <a:pt x="172407" y="17082"/>
                  <a:pt x="172440" y="17148"/>
                </a:cubicBezTo>
                <a:lnTo>
                  <a:pt x="172572" y="17115"/>
                </a:lnTo>
                <a:cubicBezTo>
                  <a:pt x="172705" y="17082"/>
                  <a:pt x="172738" y="16982"/>
                  <a:pt x="172837" y="16982"/>
                </a:cubicBezTo>
                <a:cubicBezTo>
                  <a:pt x="172903" y="16982"/>
                  <a:pt x="173002" y="17016"/>
                  <a:pt x="173069" y="17016"/>
                </a:cubicBezTo>
                <a:cubicBezTo>
                  <a:pt x="173036" y="17115"/>
                  <a:pt x="173002" y="17181"/>
                  <a:pt x="173002" y="17280"/>
                </a:cubicBezTo>
                <a:lnTo>
                  <a:pt x="173002" y="17347"/>
                </a:lnTo>
                <a:cubicBezTo>
                  <a:pt x="173002" y="17446"/>
                  <a:pt x="173102" y="17446"/>
                  <a:pt x="173102" y="17512"/>
                </a:cubicBezTo>
                <a:cubicBezTo>
                  <a:pt x="172988" y="17512"/>
                  <a:pt x="172826" y="17585"/>
                  <a:pt x="172699" y="17585"/>
                </a:cubicBezTo>
                <a:cubicBezTo>
                  <a:pt x="172678" y="17585"/>
                  <a:pt x="172657" y="17583"/>
                  <a:pt x="172638" y="17578"/>
                </a:cubicBezTo>
                <a:lnTo>
                  <a:pt x="172671" y="17578"/>
                </a:lnTo>
                <a:cubicBezTo>
                  <a:pt x="172572" y="17578"/>
                  <a:pt x="172473" y="17545"/>
                  <a:pt x="172340" y="17545"/>
                </a:cubicBezTo>
                <a:cubicBezTo>
                  <a:pt x="172274" y="17545"/>
                  <a:pt x="172208" y="17578"/>
                  <a:pt x="172142" y="17578"/>
                </a:cubicBezTo>
                <a:lnTo>
                  <a:pt x="172142" y="18108"/>
                </a:lnTo>
                <a:lnTo>
                  <a:pt x="171745" y="18108"/>
                </a:lnTo>
                <a:cubicBezTo>
                  <a:pt x="171612" y="18141"/>
                  <a:pt x="171513" y="18174"/>
                  <a:pt x="171413" y="18240"/>
                </a:cubicBezTo>
                <a:cubicBezTo>
                  <a:pt x="171413" y="18307"/>
                  <a:pt x="171413" y="18340"/>
                  <a:pt x="171413" y="18406"/>
                </a:cubicBezTo>
                <a:cubicBezTo>
                  <a:pt x="171413" y="18472"/>
                  <a:pt x="171480" y="18505"/>
                  <a:pt x="171480" y="18571"/>
                </a:cubicBezTo>
                <a:cubicBezTo>
                  <a:pt x="171480" y="18638"/>
                  <a:pt x="171480" y="18671"/>
                  <a:pt x="171447" y="18737"/>
                </a:cubicBezTo>
                <a:cubicBezTo>
                  <a:pt x="171447" y="18803"/>
                  <a:pt x="171314" y="18770"/>
                  <a:pt x="171281" y="18836"/>
                </a:cubicBezTo>
                <a:cubicBezTo>
                  <a:pt x="171248" y="18936"/>
                  <a:pt x="171281" y="18969"/>
                  <a:pt x="171281" y="19002"/>
                </a:cubicBezTo>
                <a:cubicBezTo>
                  <a:pt x="171281" y="19068"/>
                  <a:pt x="171248" y="19101"/>
                  <a:pt x="171248" y="19167"/>
                </a:cubicBezTo>
                <a:lnTo>
                  <a:pt x="170917" y="19167"/>
                </a:lnTo>
                <a:cubicBezTo>
                  <a:pt x="170895" y="19167"/>
                  <a:pt x="170858" y="19153"/>
                  <a:pt x="170816" y="19153"/>
                </a:cubicBezTo>
                <a:cubicBezTo>
                  <a:pt x="170796" y="19153"/>
                  <a:pt x="170773" y="19156"/>
                  <a:pt x="170751" y="19167"/>
                </a:cubicBezTo>
                <a:cubicBezTo>
                  <a:pt x="170718" y="19200"/>
                  <a:pt x="170685" y="19267"/>
                  <a:pt x="170652" y="19333"/>
                </a:cubicBezTo>
                <a:cubicBezTo>
                  <a:pt x="170586" y="19399"/>
                  <a:pt x="170652" y="19465"/>
                  <a:pt x="170652" y="19498"/>
                </a:cubicBezTo>
                <a:cubicBezTo>
                  <a:pt x="170619" y="19565"/>
                  <a:pt x="170487" y="19532"/>
                  <a:pt x="170487" y="19598"/>
                </a:cubicBezTo>
                <a:cubicBezTo>
                  <a:pt x="170453" y="19697"/>
                  <a:pt x="170420" y="19796"/>
                  <a:pt x="170453" y="19929"/>
                </a:cubicBezTo>
                <a:cubicBezTo>
                  <a:pt x="170453" y="19995"/>
                  <a:pt x="170420" y="19995"/>
                  <a:pt x="170420" y="20061"/>
                </a:cubicBezTo>
                <a:cubicBezTo>
                  <a:pt x="170420" y="20127"/>
                  <a:pt x="170487" y="20160"/>
                  <a:pt x="170487" y="20227"/>
                </a:cubicBezTo>
                <a:cubicBezTo>
                  <a:pt x="170487" y="20293"/>
                  <a:pt x="170453" y="20326"/>
                  <a:pt x="170453" y="20392"/>
                </a:cubicBezTo>
                <a:lnTo>
                  <a:pt x="170884" y="20425"/>
                </a:lnTo>
                <a:cubicBezTo>
                  <a:pt x="170917" y="20392"/>
                  <a:pt x="170884" y="20326"/>
                  <a:pt x="170917" y="20260"/>
                </a:cubicBezTo>
                <a:cubicBezTo>
                  <a:pt x="170950" y="20227"/>
                  <a:pt x="171016" y="20227"/>
                  <a:pt x="171082" y="20194"/>
                </a:cubicBezTo>
                <a:cubicBezTo>
                  <a:pt x="171099" y="20210"/>
                  <a:pt x="171132" y="20210"/>
                  <a:pt x="171165" y="20210"/>
                </a:cubicBezTo>
                <a:cubicBezTo>
                  <a:pt x="171198" y="20210"/>
                  <a:pt x="171231" y="20210"/>
                  <a:pt x="171248" y="20227"/>
                </a:cubicBezTo>
                <a:cubicBezTo>
                  <a:pt x="171248" y="20260"/>
                  <a:pt x="171248" y="20359"/>
                  <a:pt x="171281" y="20392"/>
                </a:cubicBezTo>
                <a:cubicBezTo>
                  <a:pt x="171314" y="20458"/>
                  <a:pt x="171347" y="20492"/>
                  <a:pt x="171413" y="20558"/>
                </a:cubicBezTo>
                <a:cubicBezTo>
                  <a:pt x="171447" y="20492"/>
                  <a:pt x="171513" y="20492"/>
                  <a:pt x="171546" y="20392"/>
                </a:cubicBezTo>
                <a:cubicBezTo>
                  <a:pt x="171579" y="20326"/>
                  <a:pt x="171546" y="20293"/>
                  <a:pt x="171546" y="20227"/>
                </a:cubicBezTo>
                <a:lnTo>
                  <a:pt x="171546" y="20227"/>
                </a:lnTo>
                <a:cubicBezTo>
                  <a:pt x="171612" y="20260"/>
                  <a:pt x="171678" y="20293"/>
                  <a:pt x="171711" y="20326"/>
                </a:cubicBezTo>
                <a:cubicBezTo>
                  <a:pt x="171778" y="20359"/>
                  <a:pt x="171811" y="20425"/>
                  <a:pt x="171877" y="20492"/>
                </a:cubicBezTo>
                <a:cubicBezTo>
                  <a:pt x="171943" y="20525"/>
                  <a:pt x="172142" y="20558"/>
                  <a:pt x="172241" y="20690"/>
                </a:cubicBezTo>
                <a:cubicBezTo>
                  <a:pt x="172307" y="20723"/>
                  <a:pt x="172274" y="20789"/>
                  <a:pt x="172340" y="20856"/>
                </a:cubicBezTo>
                <a:lnTo>
                  <a:pt x="172042" y="21220"/>
                </a:lnTo>
                <a:lnTo>
                  <a:pt x="172042" y="21286"/>
                </a:lnTo>
                <a:cubicBezTo>
                  <a:pt x="172076" y="21352"/>
                  <a:pt x="172109" y="21385"/>
                  <a:pt x="172142" y="21452"/>
                </a:cubicBezTo>
                <a:lnTo>
                  <a:pt x="173002" y="21452"/>
                </a:lnTo>
                <a:cubicBezTo>
                  <a:pt x="173234" y="21452"/>
                  <a:pt x="173367" y="21551"/>
                  <a:pt x="173598" y="21584"/>
                </a:cubicBezTo>
                <a:lnTo>
                  <a:pt x="173797" y="21584"/>
                </a:lnTo>
                <a:cubicBezTo>
                  <a:pt x="173929" y="21584"/>
                  <a:pt x="174029" y="21650"/>
                  <a:pt x="174161" y="21650"/>
                </a:cubicBezTo>
                <a:lnTo>
                  <a:pt x="174691" y="21650"/>
                </a:lnTo>
                <a:cubicBezTo>
                  <a:pt x="174757" y="21650"/>
                  <a:pt x="174790" y="21617"/>
                  <a:pt x="174856" y="21617"/>
                </a:cubicBezTo>
                <a:cubicBezTo>
                  <a:pt x="174923" y="21617"/>
                  <a:pt x="174923" y="21650"/>
                  <a:pt x="174989" y="21650"/>
                </a:cubicBezTo>
                <a:lnTo>
                  <a:pt x="174989" y="21286"/>
                </a:lnTo>
                <a:cubicBezTo>
                  <a:pt x="174956" y="21253"/>
                  <a:pt x="174989" y="21154"/>
                  <a:pt x="174923" y="21121"/>
                </a:cubicBezTo>
                <a:cubicBezTo>
                  <a:pt x="174889" y="21087"/>
                  <a:pt x="174790" y="21121"/>
                  <a:pt x="174757" y="21054"/>
                </a:cubicBezTo>
                <a:cubicBezTo>
                  <a:pt x="174757" y="20988"/>
                  <a:pt x="174757" y="20856"/>
                  <a:pt x="174757" y="20723"/>
                </a:cubicBezTo>
                <a:cubicBezTo>
                  <a:pt x="174735" y="20723"/>
                  <a:pt x="174698" y="20738"/>
                  <a:pt x="174666" y="20738"/>
                </a:cubicBezTo>
                <a:cubicBezTo>
                  <a:pt x="174650" y="20738"/>
                  <a:pt x="174636" y="20734"/>
                  <a:pt x="174625" y="20723"/>
                </a:cubicBezTo>
                <a:cubicBezTo>
                  <a:pt x="174558" y="20690"/>
                  <a:pt x="174492" y="20657"/>
                  <a:pt x="174459" y="20591"/>
                </a:cubicBezTo>
                <a:cubicBezTo>
                  <a:pt x="174426" y="20558"/>
                  <a:pt x="174459" y="20492"/>
                  <a:pt x="174459" y="20425"/>
                </a:cubicBezTo>
                <a:cubicBezTo>
                  <a:pt x="174426" y="20392"/>
                  <a:pt x="174327" y="20392"/>
                  <a:pt x="174294" y="20326"/>
                </a:cubicBezTo>
                <a:cubicBezTo>
                  <a:pt x="174227" y="20260"/>
                  <a:pt x="174194" y="20194"/>
                  <a:pt x="174128" y="20160"/>
                </a:cubicBezTo>
                <a:cubicBezTo>
                  <a:pt x="174062" y="20094"/>
                  <a:pt x="173996" y="20028"/>
                  <a:pt x="173929" y="19962"/>
                </a:cubicBezTo>
                <a:cubicBezTo>
                  <a:pt x="173896" y="19896"/>
                  <a:pt x="173929" y="19829"/>
                  <a:pt x="173863" y="19796"/>
                </a:cubicBezTo>
                <a:cubicBezTo>
                  <a:pt x="173847" y="19763"/>
                  <a:pt x="173814" y="19763"/>
                  <a:pt x="173780" y="19763"/>
                </a:cubicBezTo>
                <a:cubicBezTo>
                  <a:pt x="173747" y="19763"/>
                  <a:pt x="173714" y="19763"/>
                  <a:pt x="173698" y="19730"/>
                </a:cubicBezTo>
                <a:cubicBezTo>
                  <a:pt x="173698" y="19697"/>
                  <a:pt x="173698" y="19631"/>
                  <a:pt x="173698" y="19598"/>
                </a:cubicBezTo>
                <a:cubicBezTo>
                  <a:pt x="173698" y="19532"/>
                  <a:pt x="173698" y="19465"/>
                  <a:pt x="173698" y="19432"/>
                </a:cubicBezTo>
                <a:cubicBezTo>
                  <a:pt x="173698" y="19333"/>
                  <a:pt x="173631" y="19267"/>
                  <a:pt x="173631" y="19167"/>
                </a:cubicBezTo>
                <a:lnTo>
                  <a:pt x="173631" y="19101"/>
                </a:lnTo>
                <a:cubicBezTo>
                  <a:pt x="173631" y="19035"/>
                  <a:pt x="173764" y="19035"/>
                  <a:pt x="173797" y="18969"/>
                </a:cubicBezTo>
                <a:cubicBezTo>
                  <a:pt x="173830" y="18936"/>
                  <a:pt x="173830" y="18869"/>
                  <a:pt x="173830" y="18803"/>
                </a:cubicBezTo>
                <a:cubicBezTo>
                  <a:pt x="173896" y="18638"/>
                  <a:pt x="173797" y="18505"/>
                  <a:pt x="173830" y="18307"/>
                </a:cubicBezTo>
                <a:cubicBezTo>
                  <a:pt x="173830" y="18274"/>
                  <a:pt x="173963" y="18307"/>
                  <a:pt x="173996" y="18240"/>
                </a:cubicBezTo>
                <a:cubicBezTo>
                  <a:pt x="174095" y="18141"/>
                  <a:pt x="174194" y="18042"/>
                  <a:pt x="174294" y="17909"/>
                </a:cubicBezTo>
                <a:cubicBezTo>
                  <a:pt x="174294" y="17876"/>
                  <a:pt x="174294" y="17777"/>
                  <a:pt x="174327" y="17744"/>
                </a:cubicBezTo>
                <a:cubicBezTo>
                  <a:pt x="174343" y="17727"/>
                  <a:pt x="174376" y="17727"/>
                  <a:pt x="174409" y="17727"/>
                </a:cubicBezTo>
                <a:cubicBezTo>
                  <a:pt x="174443" y="17727"/>
                  <a:pt x="174476" y="17727"/>
                  <a:pt x="174492" y="17711"/>
                </a:cubicBezTo>
                <a:cubicBezTo>
                  <a:pt x="174525" y="17711"/>
                  <a:pt x="174625" y="17711"/>
                  <a:pt x="174658" y="17678"/>
                </a:cubicBezTo>
                <a:cubicBezTo>
                  <a:pt x="174691" y="17645"/>
                  <a:pt x="174625" y="17545"/>
                  <a:pt x="174658" y="17512"/>
                </a:cubicBezTo>
                <a:cubicBezTo>
                  <a:pt x="174674" y="17496"/>
                  <a:pt x="174699" y="17496"/>
                  <a:pt x="174728" y="17496"/>
                </a:cubicBezTo>
                <a:cubicBezTo>
                  <a:pt x="174757" y="17496"/>
                  <a:pt x="174790" y="17496"/>
                  <a:pt x="174823" y="17479"/>
                </a:cubicBezTo>
                <a:cubicBezTo>
                  <a:pt x="174923" y="17380"/>
                  <a:pt x="175022" y="17280"/>
                  <a:pt x="175088" y="17181"/>
                </a:cubicBezTo>
                <a:cubicBezTo>
                  <a:pt x="175121" y="17115"/>
                  <a:pt x="175055" y="17082"/>
                  <a:pt x="175088" y="17016"/>
                </a:cubicBezTo>
                <a:cubicBezTo>
                  <a:pt x="175121" y="16982"/>
                  <a:pt x="175220" y="16982"/>
                  <a:pt x="175254" y="16949"/>
                </a:cubicBezTo>
                <a:cubicBezTo>
                  <a:pt x="175287" y="16916"/>
                  <a:pt x="175287" y="16817"/>
                  <a:pt x="175353" y="16784"/>
                </a:cubicBezTo>
                <a:cubicBezTo>
                  <a:pt x="175364" y="16773"/>
                  <a:pt x="175379" y="16769"/>
                  <a:pt x="175396" y="16769"/>
                </a:cubicBezTo>
                <a:cubicBezTo>
                  <a:pt x="175430" y="16769"/>
                  <a:pt x="175474" y="16784"/>
                  <a:pt x="175518" y="16784"/>
                </a:cubicBezTo>
                <a:cubicBezTo>
                  <a:pt x="175618" y="16718"/>
                  <a:pt x="175717" y="16618"/>
                  <a:pt x="175750" y="16486"/>
                </a:cubicBezTo>
                <a:cubicBezTo>
                  <a:pt x="175783" y="16453"/>
                  <a:pt x="175783" y="16387"/>
                  <a:pt x="175816" y="16320"/>
                </a:cubicBezTo>
                <a:cubicBezTo>
                  <a:pt x="175816" y="16287"/>
                  <a:pt x="175849" y="16221"/>
                  <a:pt x="175883" y="16188"/>
                </a:cubicBezTo>
                <a:cubicBezTo>
                  <a:pt x="175916" y="16122"/>
                  <a:pt x="176015" y="16122"/>
                  <a:pt x="176048" y="16056"/>
                </a:cubicBezTo>
                <a:cubicBezTo>
                  <a:pt x="176081" y="15989"/>
                  <a:pt x="176114" y="15956"/>
                  <a:pt x="176180" y="15890"/>
                </a:cubicBezTo>
                <a:cubicBezTo>
                  <a:pt x="176214" y="15824"/>
                  <a:pt x="176180" y="15791"/>
                  <a:pt x="176180" y="15725"/>
                </a:cubicBezTo>
                <a:lnTo>
                  <a:pt x="176545" y="15725"/>
                </a:lnTo>
                <a:cubicBezTo>
                  <a:pt x="176633" y="15725"/>
                  <a:pt x="176662" y="15739"/>
                  <a:pt x="176692" y="15739"/>
                </a:cubicBezTo>
                <a:cubicBezTo>
                  <a:pt x="176706" y="15739"/>
                  <a:pt x="176721" y="15736"/>
                  <a:pt x="176743" y="15725"/>
                </a:cubicBezTo>
                <a:cubicBezTo>
                  <a:pt x="176809" y="15691"/>
                  <a:pt x="176776" y="15592"/>
                  <a:pt x="176843" y="15559"/>
                </a:cubicBezTo>
                <a:cubicBezTo>
                  <a:pt x="176865" y="15548"/>
                  <a:pt x="176887" y="15544"/>
                  <a:pt x="176910" y="15544"/>
                </a:cubicBezTo>
                <a:cubicBezTo>
                  <a:pt x="176957" y="15544"/>
                  <a:pt x="177008" y="15559"/>
                  <a:pt x="177074" y="15559"/>
                </a:cubicBezTo>
                <a:cubicBezTo>
                  <a:pt x="177141" y="15559"/>
                  <a:pt x="177207" y="15493"/>
                  <a:pt x="177273" y="15427"/>
                </a:cubicBezTo>
                <a:cubicBezTo>
                  <a:pt x="177306" y="15393"/>
                  <a:pt x="177240" y="15294"/>
                  <a:pt x="177273" y="15294"/>
                </a:cubicBezTo>
                <a:cubicBezTo>
                  <a:pt x="177306" y="15261"/>
                  <a:pt x="177372" y="15228"/>
                  <a:pt x="177438" y="15228"/>
                </a:cubicBezTo>
                <a:lnTo>
                  <a:pt x="177604" y="15228"/>
                </a:lnTo>
                <a:cubicBezTo>
                  <a:pt x="177637" y="15228"/>
                  <a:pt x="177703" y="15228"/>
                  <a:pt x="177769" y="15195"/>
                </a:cubicBezTo>
                <a:cubicBezTo>
                  <a:pt x="177803" y="15162"/>
                  <a:pt x="177869" y="15129"/>
                  <a:pt x="177902" y="15062"/>
                </a:cubicBezTo>
                <a:cubicBezTo>
                  <a:pt x="177968" y="15029"/>
                  <a:pt x="177968" y="14963"/>
                  <a:pt x="178001" y="14897"/>
                </a:cubicBezTo>
                <a:cubicBezTo>
                  <a:pt x="178034" y="14864"/>
                  <a:pt x="178101" y="14864"/>
                  <a:pt x="178167" y="14831"/>
                </a:cubicBezTo>
                <a:cubicBezTo>
                  <a:pt x="178200" y="14798"/>
                  <a:pt x="178332" y="14765"/>
                  <a:pt x="178332" y="14665"/>
                </a:cubicBezTo>
                <a:cubicBezTo>
                  <a:pt x="178332" y="14566"/>
                  <a:pt x="178299" y="14500"/>
                  <a:pt x="178299" y="14367"/>
                </a:cubicBezTo>
                <a:cubicBezTo>
                  <a:pt x="178398" y="14367"/>
                  <a:pt x="178498" y="14334"/>
                  <a:pt x="178597" y="14334"/>
                </a:cubicBezTo>
                <a:cubicBezTo>
                  <a:pt x="178693" y="14348"/>
                  <a:pt x="178783" y="14356"/>
                  <a:pt x="178873" y="14356"/>
                </a:cubicBezTo>
                <a:cubicBezTo>
                  <a:pt x="178999" y="14356"/>
                  <a:pt x="179123" y="14340"/>
                  <a:pt x="179259" y="14301"/>
                </a:cubicBezTo>
                <a:cubicBezTo>
                  <a:pt x="179325" y="14268"/>
                  <a:pt x="179325" y="14202"/>
                  <a:pt x="179392" y="14136"/>
                </a:cubicBezTo>
                <a:cubicBezTo>
                  <a:pt x="179458" y="14102"/>
                  <a:pt x="179491" y="14003"/>
                  <a:pt x="179590" y="13970"/>
                </a:cubicBezTo>
                <a:cubicBezTo>
                  <a:pt x="179623" y="13959"/>
                  <a:pt x="179645" y="13955"/>
                  <a:pt x="179663" y="13955"/>
                </a:cubicBezTo>
                <a:cubicBezTo>
                  <a:pt x="179697" y="13955"/>
                  <a:pt x="179712" y="13970"/>
                  <a:pt x="179756" y="13970"/>
                </a:cubicBezTo>
                <a:cubicBezTo>
                  <a:pt x="179888" y="13937"/>
                  <a:pt x="179921" y="13871"/>
                  <a:pt x="180087" y="13871"/>
                </a:cubicBezTo>
                <a:lnTo>
                  <a:pt x="181047" y="13871"/>
                </a:lnTo>
                <a:cubicBezTo>
                  <a:pt x="181113" y="13871"/>
                  <a:pt x="181146" y="13804"/>
                  <a:pt x="181212" y="13771"/>
                </a:cubicBezTo>
                <a:cubicBezTo>
                  <a:pt x="181245" y="13738"/>
                  <a:pt x="181279" y="13639"/>
                  <a:pt x="181378" y="13606"/>
                </a:cubicBezTo>
                <a:cubicBezTo>
                  <a:pt x="181477" y="13573"/>
                  <a:pt x="181576" y="13573"/>
                  <a:pt x="181709" y="13573"/>
                </a:cubicBezTo>
                <a:lnTo>
                  <a:pt x="182007" y="13573"/>
                </a:lnTo>
                <a:cubicBezTo>
                  <a:pt x="182172" y="13540"/>
                  <a:pt x="182205" y="13341"/>
                  <a:pt x="182371" y="13341"/>
                </a:cubicBezTo>
                <a:lnTo>
                  <a:pt x="183165" y="13341"/>
                </a:lnTo>
                <a:cubicBezTo>
                  <a:pt x="183232" y="13308"/>
                  <a:pt x="183265" y="13275"/>
                  <a:pt x="183331" y="13242"/>
                </a:cubicBezTo>
                <a:cubicBezTo>
                  <a:pt x="183430" y="13142"/>
                  <a:pt x="183530" y="13043"/>
                  <a:pt x="183596" y="12911"/>
                </a:cubicBezTo>
                <a:cubicBezTo>
                  <a:pt x="183662" y="12878"/>
                  <a:pt x="183629" y="12778"/>
                  <a:pt x="183695" y="12745"/>
                </a:cubicBezTo>
                <a:cubicBezTo>
                  <a:pt x="183728" y="12745"/>
                  <a:pt x="183794" y="12712"/>
                  <a:pt x="183861" y="12712"/>
                </a:cubicBezTo>
                <a:lnTo>
                  <a:pt x="184192" y="12712"/>
                </a:lnTo>
                <a:cubicBezTo>
                  <a:pt x="184225" y="12613"/>
                  <a:pt x="184258" y="12580"/>
                  <a:pt x="184258" y="12480"/>
                </a:cubicBezTo>
                <a:cubicBezTo>
                  <a:pt x="184258" y="12381"/>
                  <a:pt x="184159" y="12381"/>
                  <a:pt x="184125" y="12315"/>
                </a:cubicBezTo>
                <a:cubicBezTo>
                  <a:pt x="184125" y="12249"/>
                  <a:pt x="184092" y="12182"/>
                  <a:pt x="184059" y="12149"/>
                </a:cubicBezTo>
                <a:cubicBezTo>
                  <a:pt x="184059" y="12116"/>
                  <a:pt x="184059" y="12017"/>
                  <a:pt x="184026" y="11984"/>
                </a:cubicBezTo>
                <a:cubicBezTo>
                  <a:pt x="183982" y="11962"/>
                  <a:pt x="183942" y="11954"/>
                  <a:pt x="183902" y="11954"/>
                </a:cubicBezTo>
                <a:cubicBezTo>
                  <a:pt x="183824" y="11954"/>
                  <a:pt x="183750" y="11984"/>
                  <a:pt x="183662" y="11984"/>
                </a:cubicBezTo>
                <a:cubicBezTo>
                  <a:pt x="183563" y="11984"/>
                  <a:pt x="183530" y="11918"/>
                  <a:pt x="183430" y="11918"/>
                </a:cubicBezTo>
                <a:close/>
                <a:moveTo>
                  <a:pt x="150624" y="21322"/>
                </a:moveTo>
                <a:lnTo>
                  <a:pt x="150624" y="22047"/>
                </a:lnTo>
                <a:lnTo>
                  <a:pt x="150094" y="22047"/>
                </a:lnTo>
                <a:lnTo>
                  <a:pt x="150094" y="21584"/>
                </a:lnTo>
                <a:cubicBezTo>
                  <a:pt x="150094" y="21518"/>
                  <a:pt x="150127" y="21485"/>
                  <a:pt x="150127" y="21418"/>
                </a:cubicBezTo>
                <a:lnTo>
                  <a:pt x="150127" y="21352"/>
                </a:lnTo>
                <a:lnTo>
                  <a:pt x="150492" y="21352"/>
                </a:lnTo>
                <a:cubicBezTo>
                  <a:pt x="150546" y="21352"/>
                  <a:pt x="150578" y="21330"/>
                  <a:pt x="150624" y="21322"/>
                </a:cubicBezTo>
                <a:close/>
                <a:moveTo>
                  <a:pt x="168136" y="23074"/>
                </a:moveTo>
                <a:cubicBezTo>
                  <a:pt x="168136" y="23173"/>
                  <a:pt x="168070" y="23206"/>
                  <a:pt x="168070" y="23272"/>
                </a:cubicBezTo>
                <a:cubicBezTo>
                  <a:pt x="168070" y="23372"/>
                  <a:pt x="168169" y="23405"/>
                  <a:pt x="168169" y="23438"/>
                </a:cubicBezTo>
                <a:lnTo>
                  <a:pt x="168169" y="24232"/>
                </a:lnTo>
                <a:lnTo>
                  <a:pt x="168633" y="24232"/>
                </a:lnTo>
                <a:cubicBezTo>
                  <a:pt x="168699" y="24232"/>
                  <a:pt x="168765" y="24199"/>
                  <a:pt x="168831" y="24199"/>
                </a:cubicBezTo>
                <a:cubicBezTo>
                  <a:pt x="168898" y="24133"/>
                  <a:pt x="168864" y="23967"/>
                  <a:pt x="168931" y="23934"/>
                </a:cubicBezTo>
                <a:cubicBezTo>
                  <a:pt x="168964" y="23923"/>
                  <a:pt x="168982" y="23920"/>
                  <a:pt x="168993" y="23920"/>
                </a:cubicBezTo>
                <a:cubicBezTo>
                  <a:pt x="169015" y="23920"/>
                  <a:pt x="169008" y="23934"/>
                  <a:pt x="169030" y="23934"/>
                </a:cubicBezTo>
                <a:cubicBezTo>
                  <a:pt x="169030" y="23934"/>
                  <a:pt x="169162" y="23901"/>
                  <a:pt x="169262" y="23868"/>
                </a:cubicBezTo>
                <a:cubicBezTo>
                  <a:pt x="169311" y="23835"/>
                  <a:pt x="169344" y="23835"/>
                  <a:pt x="169369" y="23835"/>
                </a:cubicBezTo>
                <a:cubicBezTo>
                  <a:pt x="169394" y="23835"/>
                  <a:pt x="169411" y="23835"/>
                  <a:pt x="169427" y="23802"/>
                </a:cubicBezTo>
                <a:lnTo>
                  <a:pt x="169560" y="23670"/>
                </a:lnTo>
                <a:cubicBezTo>
                  <a:pt x="169560" y="23603"/>
                  <a:pt x="169527" y="23537"/>
                  <a:pt x="169527" y="23471"/>
                </a:cubicBezTo>
                <a:lnTo>
                  <a:pt x="169560" y="23471"/>
                </a:lnTo>
                <a:cubicBezTo>
                  <a:pt x="169493" y="23471"/>
                  <a:pt x="169427" y="23471"/>
                  <a:pt x="169394" y="23438"/>
                </a:cubicBezTo>
                <a:cubicBezTo>
                  <a:pt x="169328" y="23438"/>
                  <a:pt x="169262" y="23438"/>
                  <a:pt x="169229" y="23405"/>
                </a:cubicBezTo>
                <a:cubicBezTo>
                  <a:pt x="169196" y="23372"/>
                  <a:pt x="169162" y="23305"/>
                  <a:pt x="169129" y="23239"/>
                </a:cubicBezTo>
                <a:cubicBezTo>
                  <a:pt x="169129" y="23206"/>
                  <a:pt x="169129" y="23140"/>
                  <a:pt x="169129" y="23074"/>
                </a:cubicBezTo>
                <a:close/>
                <a:moveTo>
                  <a:pt x="40652" y="17512"/>
                </a:moveTo>
                <a:lnTo>
                  <a:pt x="40155" y="17943"/>
                </a:lnTo>
                <a:lnTo>
                  <a:pt x="39659" y="18141"/>
                </a:lnTo>
                <a:lnTo>
                  <a:pt x="38997" y="18307"/>
                </a:lnTo>
                <a:lnTo>
                  <a:pt x="38434" y="18671"/>
                </a:lnTo>
                <a:lnTo>
                  <a:pt x="38566" y="19234"/>
                </a:lnTo>
                <a:lnTo>
                  <a:pt x="37871" y="19664"/>
                </a:lnTo>
                <a:lnTo>
                  <a:pt x="37904" y="19995"/>
                </a:lnTo>
                <a:lnTo>
                  <a:pt x="38401" y="19995"/>
                </a:lnTo>
                <a:lnTo>
                  <a:pt x="38732" y="20293"/>
                </a:lnTo>
                <a:lnTo>
                  <a:pt x="39328" y="20094"/>
                </a:lnTo>
                <a:lnTo>
                  <a:pt x="40122" y="20028"/>
                </a:lnTo>
                <a:lnTo>
                  <a:pt x="40586" y="20392"/>
                </a:lnTo>
                <a:lnTo>
                  <a:pt x="39824" y="20591"/>
                </a:lnTo>
                <a:lnTo>
                  <a:pt x="39129" y="20756"/>
                </a:lnTo>
                <a:lnTo>
                  <a:pt x="38798" y="21087"/>
                </a:lnTo>
                <a:lnTo>
                  <a:pt x="39692" y="21452"/>
                </a:lnTo>
                <a:lnTo>
                  <a:pt x="40586" y="21452"/>
                </a:lnTo>
                <a:lnTo>
                  <a:pt x="41579" y="21352"/>
                </a:lnTo>
                <a:lnTo>
                  <a:pt x="42440" y="21352"/>
                </a:lnTo>
                <a:cubicBezTo>
                  <a:pt x="42440" y="21352"/>
                  <a:pt x="42969" y="21617"/>
                  <a:pt x="43135" y="21650"/>
                </a:cubicBezTo>
                <a:cubicBezTo>
                  <a:pt x="43267" y="21683"/>
                  <a:pt x="43035" y="22047"/>
                  <a:pt x="43035" y="22047"/>
                </a:cubicBezTo>
                <a:lnTo>
                  <a:pt x="41612" y="22014"/>
                </a:lnTo>
                <a:lnTo>
                  <a:pt x="40321" y="22014"/>
                </a:lnTo>
                <a:lnTo>
                  <a:pt x="39394" y="22445"/>
                </a:lnTo>
                <a:lnTo>
                  <a:pt x="39957" y="23239"/>
                </a:lnTo>
                <a:lnTo>
                  <a:pt x="40983" y="23272"/>
                </a:lnTo>
                <a:lnTo>
                  <a:pt x="41811" y="23272"/>
                </a:lnTo>
                <a:lnTo>
                  <a:pt x="42274" y="24067"/>
                </a:lnTo>
                <a:lnTo>
                  <a:pt x="42837" y="24398"/>
                </a:lnTo>
                <a:lnTo>
                  <a:pt x="43929" y="24398"/>
                </a:lnTo>
                <a:lnTo>
                  <a:pt x="44955" y="24332"/>
                </a:lnTo>
                <a:lnTo>
                  <a:pt x="45651" y="23967"/>
                </a:lnTo>
                <a:lnTo>
                  <a:pt x="46379" y="23769"/>
                </a:lnTo>
                <a:lnTo>
                  <a:pt x="47107" y="23372"/>
                </a:lnTo>
                <a:lnTo>
                  <a:pt x="47538" y="23107"/>
                </a:lnTo>
                <a:lnTo>
                  <a:pt x="47836" y="23405"/>
                </a:lnTo>
                <a:lnTo>
                  <a:pt x="48299" y="23305"/>
                </a:lnTo>
                <a:lnTo>
                  <a:pt x="49425" y="23901"/>
                </a:lnTo>
                <a:lnTo>
                  <a:pt x="50219" y="23934"/>
                </a:lnTo>
                <a:lnTo>
                  <a:pt x="50914" y="23835"/>
                </a:lnTo>
                <a:lnTo>
                  <a:pt x="51179" y="23305"/>
                </a:lnTo>
                <a:lnTo>
                  <a:pt x="50616" y="22875"/>
                </a:lnTo>
                <a:lnTo>
                  <a:pt x="51080" y="22842"/>
                </a:lnTo>
                <a:lnTo>
                  <a:pt x="51742" y="22710"/>
                </a:lnTo>
                <a:lnTo>
                  <a:pt x="51907" y="22345"/>
                </a:lnTo>
                <a:lnTo>
                  <a:pt x="51278" y="21915"/>
                </a:lnTo>
                <a:lnTo>
                  <a:pt x="49921" y="21485"/>
                </a:lnTo>
                <a:lnTo>
                  <a:pt x="49226" y="20789"/>
                </a:lnTo>
                <a:lnTo>
                  <a:pt x="49358" y="20094"/>
                </a:lnTo>
                <a:lnTo>
                  <a:pt x="48729" y="19664"/>
                </a:lnTo>
                <a:lnTo>
                  <a:pt x="48597" y="18737"/>
                </a:lnTo>
                <a:lnTo>
                  <a:pt x="48100" y="18108"/>
                </a:lnTo>
                <a:lnTo>
                  <a:pt x="47240" y="17744"/>
                </a:lnTo>
                <a:lnTo>
                  <a:pt x="46445" y="17744"/>
                </a:lnTo>
                <a:lnTo>
                  <a:pt x="46445" y="18439"/>
                </a:lnTo>
                <a:lnTo>
                  <a:pt x="46611" y="18903"/>
                </a:lnTo>
                <a:lnTo>
                  <a:pt x="46975" y="19565"/>
                </a:lnTo>
                <a:lnTo>
                  <a:pt x="46743" y="19863"/>
                </a:lnTo>
                <a:lnTo>
                  <a:pt x="46412" y="19829"/>
                </a:lnTo>
                <a:lnTo>
                  <a:pt x="46081" y="19532"/>
                </a:lnTo>
                <a:lnTo>
                  <a:pt x="46015" y="19035"/>
                </a:lnTo>
                <a:lnTo>
                  <a:pt x="45816" y="18638"/>
                </a:lnTo>
                <a:lnTo>
                  <a:pt x="45187" y="17976"/>
                </a:lnTo>
                <a:lnTo>
                  <a:pt x="44591" y="17943"/>
                </a:lnTo>
                <a:lnTo>
                  <a:pt x="44591" y="17943"/>
                </a:lnTo>
                <a:lnTo>
                  <a:pt x="44757" y="18373"/>
                </a:lnTo>
                <a:lnTo>
                  <a:pt x="44989" y="18737"/>
                </a:lnTo>
                <a:lnTo>
                  <a:pt x="44293" y="18737"/>
                </a:lnTo>
                <a:lnTo>
                  <a:pt x="44260" y="19068"/>
                </a:lnTo>
                <a:lnTo>
                  <a:pt x="43698" y="19167"/>
                </a:lnTo>
                <a:lnTo>
                  <a:pt x="43830" y="18770"/>
                </a:lnTo>
                <a:lnTo>
                  <a:pt x="43962" y="18340"/>
                </a:lnTo>
                <a:lnTo>
                  <a:pt x="43499" y="18307"/>
                </a:lnTo>
                <a:lnTo>
                  <a:pt x="42870" y="18108"/>
                </a:lnTo>
                <a:lnTo>
                  <a:pt x="42274" y="18141"/>
                </a:lnTo>
                <a:lnTo>
                  <a:pt x="42175" y="18571"/>
                </a:lnTo>
                <a:lnTo>
                  <a:pt x="41711" y="18505"/>
                </a:lnTo>
                <a:lnTo>
                  <a:pt x="41811" y="18207"/>
                </a:lnTo>
                <a:lnTo>
                  <a:pt x="41711" y="17645"/>
                </a:lnTo>
                <a:lnTo>
                  <a:pt x="41380" y="17512"/>
                </a:lnTo>
                <a:close/>
                <a:moveTo>
                  <a:pt x="48100" y="23868"/>
                </a:moveTo>
                <a:lnTo>
                  <a:pt x="46975" y="24133"/>
                </a:lnTo>
                <a:lnTo>
                  <a:pt x="45916" y="24663"/>
                </a:lnTo>
                <a:lnTo>
                  <a:pt x="46743" y="24828"/>
                </a:lnTo>
                <a:lnTo>
                  <a:pt x="47405" y="24497"/>
                </a:lnTo>
                <a:lnTo>
                  <a:pt x="48034" y="24398"/>
                </a:lnTo>
                <a:lnTo>
                  <a:pt x="48100" y="23868"/>
                </a:lnTo>
                <a:close/>
                <a:moveTo>
                  <a:pt x="71869" y="24828"/>
                </a:moveTo>
                <a:cubicBezTo>
                  <a:pt x="71869" y="24828"/>
                  <a:pt x="70843" y="24861"/>
                  <a:pt x="70677" y="24861"/>
                </a:cubicBezTo>
                <a:cubicBezTo>
                  <a:pt x="70512" y="24861"/>
                  <a:pt x="70048" y="25556"/>
                  <a:pt x="70048" y="25556"/>
                </a:cubicBezTo>
                <a:lnTo>
                  <a:pt x="70413" y="26086"/>
                </a:lnTo>
                <a:lnTo>
                  <a:pt x="71108" y="26185"/>
                </a:lnTo>
                <a:lnTo>
                  <a:pt x="71836" y="26020"/>
                </a:lnTo>
                <a:lnTo>
                  <a:pt x="72200" y="25457"/>
                </a:lnTo>
                <a:lnTo>
                  <a:pt x="71869" y="24828"/>
                </a:lnTo>
                <a:close/>
                <a:moveTo>
                  <a:pt x="113680" y="27245"/>
                </a:moveTo>
                <a:lnTo>
                  <a:pt x="113382" y="27344"/>
                </a:lnTo>
                <a:lnTo>
                  <a:pt x="113382" y="27642"/>
                </a:lnTo>
                <a:cubicBezTo>
                  <a:pt x="113183" y="27609"/>
                  <a:pt x="113084" y="27510"/>
                  <a:pt x="112885" y="27510"/>
                </a:cubicBezTo>
                <a:cubicBezTo>
                  <a:pt x="112720" y="27510"/>
                  <a:pt x="112554" y="27543"/>
                  <a:pt x="112389" y="27576"/>
                </a:cubicBezTo>
                <a:lnTo>
                  <a:pt x="112058" y="27576"/>
                </a:lnTo>
                <a:cubicBezTo>
                  <a:pt x="111958" y="27609"/>
                  <a:pt x="111826" y="27675"/>
                  <a:pt x="111760" y="27741"/>
                </a:cubicBezTo>
                <a:cubicBezTo>
                  <a:pt x="111627" y="27841"/>
                  <a:pt x="111495" y="27907"/>
                  <a:pt x="111495" y="28072"/>
                </a:cubicBezTo>
                <a:cubicBezTo>
                  <a:pt x="111495" y="28238"/>
                  <a:pt x="111594" y="28304"/>
                  <a:pt x="111594" y="28470"/>
                </a:cubicBezTo>
                <a:cubicBezTo>
                  <a:pt x="111660" y="28453"/>
                  <a:pt x="111718" y="28453"/>
                  <a:pt x="111772" y="28453"/>
                </a:cubicBezTo>
                <a:cubicBezTo>
                  <a:pt x="111826" y="28453"/>
                  <a:pt x="111876" y="28453"/>
                  <a:pt x="111925" y="28437"/>
                </a:cubicBezTo>
                <a:lnTo>
                  <a:pt x="111925" y="28470"/>
                </a:lnTo>
                <a:cubicBezTo>
                  <a:pt x="112058" y="28437"/>
                  <a:pt x="112124" y="28304"/>
                  <a:pt x="112256" y="28304"/>
                </a:cubicBezTo>
                <a:lnTo>
                  <a:pt x="112587" y="28304"/>
                </a:lnTo>
                <a:cubicBezTo>
                  <a:pt x="112687" y="28304"/>
                  <a:pt x="112753" y="28470"/>
                  <a:pt x="112819" y="28536"/>
                </a:cubicBezTo>
                <a:cubicBezTo>
                  <a:pt x="112918" y="28602"/>
                  <a:pt x="113084" y="28602"/>
                  <a:pt x="113150" y="28701"/>
                </a:cubicBezTo>
                <a:cubicBezTo>
                  <a:pt x="113249" y="28801"/>
                  <a:pt x="113117" y="28966"/>
                  <a:pt x="113150" y="29132"/>
                </a:cubicBezTo>
                <a:cubicBezTo>
                  <a:pt x="113051" y="29099"/>
                  <a:pt x="112951" y="29066"/>
                  <a:pt x="112819" y="29032"/>
                </a:cubicBezTo>
                <a:lnTo>
                  <a:pt x="111859" y="29032"/>
                </a:lnTo>
                <a:cubicBezTo>
                  <a:pt x="111727" y="29066"/>
                  <a:pt x="111627" y="29099"/>
                  <a:pt x="111528" y="29132"/>
                </a:cubicBezTo>
                <a:lnTo>
                  <a:pt x="111594" y="29595"/>
                </a:lnTo>
                <a:cubicBezTo>
                  <a:pt x="111727" y="29562"/>
                  <a:pt x="111826" y="29529"/>
                  <a:pt x="111925" y="29529"/>
                </a:cubicBezTo>
                <a:lnTo>
                  <a:pt x="112587" y="29529"/>
                </a:lnTo>
                <a:cubicBezTo>
                  <a:pt x="112620" y="29529"/>
                  <a:pt x="112654" y="29595"/>
                  <a:pt x="112654" y="29595"/>
                </a:cubicBezTo>
                <a:lnTo>
                  <a:pt x="112654" y="30257"/>
                </a:lnTo>
                <a:lnTo>
                  <a:pt x="112819" y="30588"/>
                </a:lnTo>
                <a:lnTo>
                  <a:pt x="113150" y="30588"/>
                </a:lnTo>
                <a:cubicBezTo>
                  <a:pt x="113283" y="30588"/>
                  <a:pt x="113349" y="30489"/>
                  <a:pt x="113481" y="30489"/>
                </a:cubicBezTo>
                <a:lnTo>
                  <a:pt x="114772" y="30489"/>
                </a:lnTo>
                <a:cubicBezTo>
                  <a:pt x="114905" y="30555"/>
                  <a:pt x="114905" y="30754"/>
                  <a:pt x="115004" y="30820"/>
                </a:cubicBezTo>
                <a:cubicBezTo>
                  <a:pt x="115136" y="30886"/>
                  <a:pt x="115236" y="30952"/>
                  <a:pt x="115335" y="30986"/>
                </a:cubicBezTo>
                <a:cubicBezTo>
                  <a:pt x="115418" y="31002"/>
                  <a:pt x="115501" y="31010"/>
                  <a:pt x="115583" y="31010"/>
                </a:cubicBezTo>
                <a:cubicBezTo>
                  <a:pt x="115666" y="31010"/>
                  <a:pt x="115749" y="31002"/>
                  <a:pt x="115832" y="30986"/>
                </a:cubicBezTo>
                <a:cubicBezTo>
                  <a:pt x="115914" y="31002"/>
                  <a:pt x="115997" y="31010"/>
                  <a:pt x="116080" y="31010"/>
                </a:cubicBezTo>
                <a:cubicBezTo>
                  <a:pt x="116163" y="31010"/>
                  <a:pt x="116245" y="31002"/>
                  <a:pt x="116328" y="30986"/>
                </a:cubicBezTo>
                <a:cubicBezTo>
                  <a:pt x="116461" y="30986"/>
                  <a:pt x="116527" y="30820"/>
                  <a:pt x="116659" y="30754"/>
                </a:cubicBezTo>
                <a:cubicBezTo>
                  <a:pt x="116758" y="30655"/>
                  <a:pt x="116758" y="30456"/>
                  <a:pt x="116891" y="30324"/>
                </a:cubicBezTo>
                <a:cubicBezTo>
                  <a:pt x="116990" y="30224"/>
                  <a:pt x="117090" y="30158"/>
                  <a:pt x="117222" y="30092"/>
                </a:cubicBezTo>
                <a:cubicBezTo>
                  <a:pt x="117243" y="30085"/>
                  <a:pt x="117265" y="30082"/>
                  <a:pt x="117289" y="30082"/>
                </a:cubicBezTo>
                <a:cubicBezTo>
                  <a:pt x="117352" y="30082"/>
                  <a:pt x="117422" y="30101"/>
                  <a:pt x="117486" y="30101"/>
                </a:cubicBezTo>
                <a:cubicBezTo>
                  <a:pt x="117510" y="30101"/>
                  <a:pt x="117532" y="30099"/>
                  <a:pt x="117553" y="30092"/>
                </a:cubicBezTo>
                <a:cubicBezTo>
                  <a:pt x="117652" y="30059"/>
                  <a:pt x="117718" y="29827"/>
                  <a:pt x="117851" y="29761"/>
                </a:cubicBezTo>
                <a:cubicBezTo>
                  <a:pt x="118083" y="29628"/>
                  <a:pt x="118281" y="29562"/>
                  <a:pt x="118513" y="29529"/>
                </a:cubicBezTo>
                <a:cubicBezTo>
                  <a:pt x="118728" y="29512"/>
                  <a:pt x="118935" y="29504"/>
                  <a:pt x="119138" y="29504"/>
                </a:cubicBezTo>
                <a:cubicBezTo>
                  <a:pt x="119341" y="29504"/>
                  <a:pt x="119539" y="29512"/>
                  <a:pt x="119738" y="29529"/>
                </a:cubicBezTo>
                <a:lnTo>
                  <a:pt x="119738" y="28867"/>
                </a:lnTo>
                <a:cubicBezTo>
                  <a:pt x="119672" y="28768"/>
                  <a:pt x="119705" y="28602"/>
                  <a:pt x="119572" y="28536"/>
                </a:cubicBezTo>
                <a:lnTo>
                  <a:pt x="119241" y="28370"/>
                </a:lnTo>
                <a:cubicBezTo>
                  <a:pt x="119220" y="28363"/>
                  <a:pt x="119199" y="28361"/>
                  <a:pt x="119178" y="28361"/>
                </a:cubicBezTo>
                <a:cubicBezTo>
                  <a:pt x="119120" y="28361"/>
                  <a:pt x="119059" y="28380"/>
                  <a:pt x="118990" y="28380"/>
                </a:cubicBezTo>
                <a:cubicBezTo>
                  <a:pt x="118965" y="28380"/>
                  <a:pt x="118938" y="28377"/>
                  <a:pt x="118910" y="28370"/>
                </a:cubicBezTo>
                <a:cubicBezTo>
                  <a:pt x="118943" y="28271"/>
                  <a:pt x="118943" y="28172"/>
                  <a:pt x="118910" y="28072"/>
                </a:cubicBezTo>
                <a:cubicBezTo>
                  <a:pt x="118943" y="27940"/>
                  <a:pt x="119076" y="27907"/>
                  <a:pt x="119076" y="27741"/>
                </a:cubicBezTo>
                <a:cubicBezTo>
                  <a:pt x="119076" y="27609"/>
                  <a:pt x="119010" y="27477"/>
                  <a:pt x="119010" y="27344"/>
                </a:cubicBezTo>
                <a:lnTo>
                  <a:pt x="118215" y="27344"/>
                </a:lnTo>
                <a:cubicBezTo>
                  <a:pt x="118083" y="27344"/>
                  <a:pt x="117950" y="27377"/>
                  <a:pt x="117851" y="27410"/>
                </a:cubicBezTo>
                <a:cubicBezTo>
                  <a:pt x="117718" y="27477"/>
                  <a:pt x="117685" y="27609"/>
                  <a:pt x="117520" y="27675"/>
                </a:cubicBezTo>
                <a:cubicBezTo>
                  <a:pt x="117387" y="27708"/>
                  <a:pt x="117288" y="27841"/>
                  <a:pt x="117123" y="27841"/>
                </a:cubicBezTo>
                <a:cubicBezTo>
                  <a:pt x="117023" y="27841"/>
                  <a:pt x="117023" y="27973"/>
                  <a:pt x="116957" y="27973"/>
                </a:cubicBezTo>
                <a:cubicBezTo>
                  <a:pt x="116858" y="27973"/>
                  <a:pt x="116758" y="27907"/>
                  <a:pt x="116626" y="27907"/>
                </a:cubicBezTo>
                <a:cubicBezTo>
                  <a:pt x="116394" y="27874"/>
                  <a:pt x="116196" y="27841"/>
                  <a:pt x="115964" y="27841"/>
                </a:cubicBezTo>
                <a:cubicBezTo>
                  <a:pt x="115765" y="27841"/>
                  <a:pt x="115534" y="27841"/>
                  <a:pt x="115335" y="27907"/>
                </a:cubicBezTo>
                <a:cubicBezTo>
                  <a:pt x="115004" y="27973"/>
                  <a:pt x="114905" y="28238"/>
                  <a:pt x="114574" y="28238"/>
                </a:cubicBezTo>
                <a:lnTo>
                  <a:pt x="113945" y="28238"/>
                </a:lnTo>
                <a:lnTo>
                  <a:pt x="113945" y="27576"/>
                </a:lnTo>
                <a:cubicBezTo>
                  <a:pt x="113912" y="27443"/>
                  <a:pt x="113746" y="27377"/>
                  <a:pt x="113680" y="27245"/>
                </a:cubicBezTo>
                <a:close/>
                <a:moveTo>
                  <a:pt x="277479" y="30688"/>
                </a:moveTo>
                <a:cubicBezTo>
                  <a:pt x="277281" y="30721"/>
                  <a:pt x="277082" y="30754"/>
                  <a:pt x="276883" y="30820"/>
                </a:cubicBezTo>
                <a:cubicBezTo>
                  <a:pt x="276950" y="30853"/>
                  <a:pt x="276850" y="31085"/>
                  <a:pt x="276917" y="31085"/>
                </a:cubicBezTo>
                <a:cubicBezTo>
                  <a:pt x="276966" y="31101"/>
                  <a:pt x="277016" y="31110"/>
                  <a:pt x="277070" y="31110"/>
                </a:cubicBezTo>
                <a:cubicBezTo>
                  <a:pt x="277123" y="31110"/>
                  <a:pt x="277181" y="31101"/>
                  <a:pt x="277248" y="31085"/>
                </a:cubicBezTo>
                <a:lnTo>
                  <a:pt x="277413" y="31085"/>
                </a:lnTo>
                <a:cubicBezTo>
                  <a:pt x="277479" y="31118"/>
                  <a:pt x="277446" y="31217"/>
                  <a:pt x="277512" y="31250"/>
                </a:cubicBezTo>
                <a:cubicBezTo>
                  <a:pt x="277606" y="31274"/>
                  <a:pt x="277683" y="31297"/>
                  <a:pt x="277767" y="31297"/>
                </a:cubicBezTo>
                <a:cubicBezTo>
                  <a:pt x="277802" y="31297"/>
                  <a:pt x="277838" y="31293"/>
                  <a:pt x="277877" y="31284"/>
                </a:cubicBezTo>
                <a:lnTo>
                  <a:pt x="278075" y="31284"/>
                </a:lnTo>
                <a:cubicBezTo>
                  <a:pt x="278208" y="31284"/>
                  <a:pt x="278241" y="31217"/>
                  <a:pt x="278340" y="31217"/>
                </a:cubicBezTo>
                <a:cubicBezTo>
                  <a:pt x="278472" y="31217"/>
                  <a:pt x="278605" y="31284"/>
                  <a:pt x="278737" y="31350"/>
                </a:cubicBezTo>
                <a:cubicBezTo>
                  <a:pt x="278837" y="31383"/>
                  <a:pt x="278903" y="31449"/>
                  <a:pt x="279002" y="31449"/>
                </a:cubicBezTo>
                <a:cubicBezTo>
                  <a:pt x="279068" y="31449"/>
                  <a:pt x="279168" y="31449"/>
                  <a:pt x="279234" y="31416"/>
                </a:cubicBezTo>
                <a:lnTo>
                  <a:pt x="279234" y="31085"/>
                </a:lnTo>
                <a:cubicBezTo>
                  <a:pt x="279201" y="31085"/>
                  <a:pt x="279135" y="31085"/>
                  <a:pt x="279068" y="31052"/>
                </a:cubicBezTo>
                <a:cubicBezTo>
                  <a:pt x="279035" y="31052"/>
                  <a:pt x="278969" y="30986"/>
                  <a:pt x="278903" y="30986"/>
                </a:cubicBezTo>
                <a:cubicBezTo>
                  <a:pt x="278870" y="30952"/>
                  <a:pt x="278803" y="30952"/>
                  <a:pt x="278737" y="30919"/>
                </a:cubicBezTo>
                <a:cubicBezTo>
                  <a:pt x="278605" y="30919"/>
                  <a:pt x="278506" y="30886"/>
                  <a:pt x="278373" y="30853"/>
                </a:cubicBezTo>
                <a:cubicBezTo>
                  <a:pt x="278241" y="30820"/>
                  <a:pt x="278174" y="30820"/>
                  <a:pt x="278042" y="30820"/>
                </a:cubicBezTo>
                <a:cubicBezTo>
                  <a:pt x="277943" y="30787"/>
                  <a:pt x="277943" y="30754"/>
                  <a:pt x="277910" y="30721"/>
                </a:cubicBezTo>
                <a:lnTo>
                  <a:pt x="277744" y="30721"/>
                </a:lnTo>
                <a:cubicBezTo>
                  <a:pt x="277645" y="30721"/>
                  <a:pt x="277579" y="30688"/>
                  <a:pt x="277479" y="30688"/>
                </a:cubicBezTo>
                <a:close/>
                <a:moveTo>
                  <a:pt x="66672" y="31615"/>
                </a:moveTo>
                <a:cubicBezTo>
                  <a:pt x="66573" y="31681"/>
                  <a:pt x="66506" y="31813"/>
                  <a:pt x="66374" y="31879"/>
                </a:cubicBezTo>
                <a:cubicBezTo>
                  <a:pt x="66208" y="31946"/>
                  <a:pt x="66142" y="31913"/>
                  <a:pt x="66043" y="31946"/>
                </a:cubicBezTo>
                <a:cubicBezTo>
                  <a:pt x="65778" y="32078"/>
                  <a:pt x="65546" y="32210"/>
                  <a:pt x="65315" y="32376"/>
                </a:cubicBezTo>
                <a:cubicBezTo>
                  <a:pt x="65447" y="32442"/>
                  <a:pt x="65513" y="32608"/>
                  <a:pt x="65679" y="32608"/>
                </a:cubicBezTo>
                <a:lnTo>
                  <a:pt x="65712" y="32608"/>
                </a:lnTo>
                <a:cubicBezTo>
                  <a:pt x="66010" y="32608"/>
                  <a:pt x="66308" y="32475"/>
                  <a:pt x="66539" y="32277"/>
                </a:cubicBezTo>
                <a:cubicBezTo>
                  <a:pt x="66639" y="32177"/>
                  <a:pt x="66672" y="32045"/>
                  <a:pt x="66771" y="31946"/>
                </a:cubicBezTo>
                <a:lnTo>
                  <a:pt x="66672" y="31615"/>
                </a:lnTo>
                <a:close/>
                <a:moveTo>
                  <a:pt x="68459" y="32111"/>
                </a:moveTo>
                <a:lnTo>
                  <a:pt x="67830" y="32442"/>
                </a:lnTo>
                <a:lnTo>
                  <a:pt x="68062" y="33270"/>
                </a:lnTo>
                <a:lnTo>
                  <a:pt x="68890" y="33270"/>
                </a:lnTo>
                <a:lnTo>
                  <a:pt x="69188" y="33104"/>
                </a:lnTo>
                <a:lnTo>
                  <a:pt x="69188" y="32773"/>
                </a:lnTo>
                <a:cubicBezTo>
                  <a:pt x="69188" y="32541"/>
                  <a:pt x="69155" y="32409"/>
                  <a:pt x="69122" y="32210"/>
                </a:cubicBezTo>
                <a:lnTo>
                  <a:pt x="68459" y="32111"/>
                </a:lnTo>
                <a:close/>
                <a:moveTo>
                  <a:pt x="103451" y="0"/>
                </a:moveTo>
                <a:cubicBezTo>
                  <a:pt x="103318" y="33"/>
                  <a:pt x="103219" y="33"/>
                  <a:pt x="103120" y="66"/>
                </a:cubicBezTo>
                <a:lnTo>
                  <a:pt x="102954" y="66"/>
                </a:lnTo>
                <a:cubicBezTo>
                  <a:pt x="102888" y="66"/>
                  <a:pt x="102822" y="132"/>
                  <a:pt x="102755" y="199"/>
                </a:cubicBezTo>
                <a:cubicBezTo>
                  <a:pt x="102656" y="232"/>
                  <a:pt x="102656" y="331"/>
                  <a:pt x="102590" y="364"/>
                </a:cubicBezTo>
                <a:lnTo>
                  <a:pt x="102226" y="364"/>
                </a:lnTo>
                <a:cubicBezTo>
                  <a:pt x="102126" y="364"/>
                  <a:pt x="102093" y="331"/>
                  <a:pt x="102027" y="331"/>
                </a:cubicBezTo>
                <a:lnTo>
                  <a:pt x="101795" y="331"/>
                </a:lnTo>
                <a:cubicBezTo>
                  <a:pt x="101762" y="331"/>
                  <a:pt x="101696" y="265"/>
                  <a:pt x="101663" y="265"/>
                </a:cubicBezTo>
                <a:lnTo>
                  <a:pt x="101133" y="265"/>
                </a:lnTo>
                <a:cubicBezTo>
                  <a:pt x="100902" y="298"/>
                  <a:pt x="100736" y="397"/>
                  <a:pt x="100604" y="563"/>
                </a:cubicBezTo>
                <a:cubicBezTo>
                  <a:pt x="100637" y="662"/>
                  <a:pt x="100670" y="761"/>
                  <a:pt x="100703" y="861"/>
                </a:cubicBezTo>
                <a:cubicBezTo>
                  <a:pt x="100769" y="894"/>
                  <a:pt x="100769" y="960"/>
                  <a:pt x="100802" y="1059"/>
                </a:cubicBezTo>
                <a:cubicBezTo>
                  <a:pt x="100802" y="1192"/>
                  <a:pt x="100637" y="1225"/>
                  <a:pt x="100504" y="1258"/>
                </a:cubicBezTo>
                <a:cubicBezTo>
                  <a:pt x="100405" y="1291"/>
                  <a:pt x="100306" y="1291"/>
                  <a:pt x="100173" y="1291"/>
                </a:cubicBezTo>
                <a:cubicBezTo>
                  <a:pt x="100041" y="1291"/>
                  <a:pt x="99942" y="1258"/>
                  <a:pt x="99809" y="1225"/>
                </a:cubicBezTo>
                <a:cubicBezTo>
                  <a:pt x="99743" y="1192"/>
                  <a:pt x="99710" y="1126"/>
                  <a:pt x="99644" y="1126"/>
                </a:cubicBezTo>
                <a:lnTo>
                  <a:pt x="98816" y="1126"/>
                </a:lnTo>
                <a:cubicBezTo>
                  <a:pt x="98584" y="1126"/>
                  <a:pt x="98485" y="927"/>
                  <a:pt x="98286" y="795"/>
                </a:cubicBezTo>
                <a:cubicBezTo>
                  <a:pt x="98220" y="795"/>
                  <a:pt x="98187" y="761"/>
                  <a:pt x="98121" y="761"/>
                </a:cubicBezTo>
                <a:cubicBezTo>
                  <a:pt x="97955" y="728"/>
                  <a:pt x="97823" y="728"/>
                  <a:pt x="97657" y="728"/>
                </a:cubicBezTo>
                <a:lnTo>
                  <a:pt x="97459" y="728"/>
                </a:lnTo>
                <a:cubicBezTo>
                  <a:pt x="97426" y="728"/>
                  <a:pt x="97359" y="761"/>
                  <a:pt x="97293" y="761"/>
                </a:cubicBezTo>
                <a:cubicBezTo>
                  <a:pt x="97260" y="761"/>
                  <a:pt x="97227" y="894"/>
                  <a:pt x="97194" y="927"/>
                </a:cubicBezTo>
                <a:cubicBezTo>
                  <a:pt x="97128" y="960"/>
                  <a:pt x="97061" y="993"/>
                  <a:pt x="96962" y="993"/>
                </a:cubicBezTo>
                <a:lnTo>
                  <a:pt x="96499" y="993"/>
                </a:lnTo>
                <a:cubicBezTo>
                  <a:pt x="96466" y="1010"/>
                  <a:pt x="96432" y="1018"/>
                  <a:pt x="96399" y="1018"/>
                </a:cubicBezTo>
                <a:cubicBezTo>
                  <a:pt x="96366" y="1018"/>
                  <a:pt x="96333" y="1010"/>
                  <a:pt x="96300" y="993"/>
                </a:cubicBezTo>
                <a:cubicBezTo>
                  <a:pt x="96201" y="993"/>
                  <a:pt x="96135" y="894"/>
                  <a:pt x="96035" y="894"/>
                </a:cubicBezTo>
                <a:cubicBezTo>
                  <a:pt x="95870" y="894"/>
                  <a:pt x="95737" y="927"/>
                  <a:pt x="95605" y="993"/>
                </a:cubicBezTo>
                <a:cubicBezTo>
                  <a:pt x="95406" y="993"/>
                  <a:pt x="95175" y="960"/>
                  <a:pt x="94976" y="960"/>
                </a:cubicBezTo>
                <a:lnTo>
                  <a:pt x="94877" y="960"/>
                </a:lnTo>
                <a:cubicBezTo>
                  <a:pt x="94843" y="960"/>
                  <a:pt x="94810" y="993"/>
                  <a:pt x="94777" y="993"/>
                </a:cubicBezTo>
                <a:lnTo>
                  <a:pt x="94645" y="993"/>
                </a:lnTo>
                <a:cubicBezTo>
                  <a:pt x="94612" y="993"/>
                  <a:pt x="94579" y="1026"/>
                  <a:pt x="94546" y="1059"/>
                </a:cubicBezTo>
                <a:lnTo>
                  <a:pt x="94380" y="1092"/>
                </a:lnTo>
                <a:cubicBezTo>
                  <a:pt x="94281" y="1126"/>
                  <a:pt x="94248" y="1159"/>
                  <a:pt x="94148" y="1192"/>
                </a:cubicBezTo>
                <a:cubicBezTo>
                  <a:pt x="94181" y="1258"/>
                  <a:pt x="94215" y="1324"/>
                  <a:pt x="94248" y="1390"/>
                </a:cubicBezTo>
                <a:cubicBezTo>
                  <a:pt x="94281" y="1390"/>
                  <a:pt x="94314" y="1423"/>
                  <a:pt x="94347" y="1457"/>
                </a:cubicBezTo>
                <a:cubicBezTo>
                  <a:pt x="94380" y="1457"/>
                  <a:pt x="94380" y="1490"/>
                  <a:pt x="94446" y="1490"/>
                </a:cubicBezTo>
                <a:lnTo>
                  <a:pt x="94546" y="1490"/>
                </a:lnTo>
                <a:cubicBezTo>
                  <a:pt x="94612" y="1523"/>
                  <a:pt x="94678" y="1556"/>
                  <a:pt x="94744" y="1589"/>
                </a:cubicBezTo>
                <a:cubicBezTo>
                  <a:pt x="94777" y="1622"/>
                  <a:pt x="94810" y="1655"/>
                  <a:pt x="94843" y="1688"/>
                </a:cubicBezTo>
                <a:cubicBezTo>
                  <a:pt x="94877" y="1688"/>
                  <a:pt x="94910" y="1721"/>
                  <a:pt x="94910" y="1755"/>
                </a:cubicBezTo>
                <a:cubicBezTo>
                  <a:pt x="94943" y="1788"/>
                  <a:pt x="94976" y="1821"/>
                  <a:pt x="94976" y="1854"/>
                </a:cubicBezTo>
                <a:cubicBezTo>
                  <a:pt x="95009" y="1887"/>
                  <a:pt x="95009" y="1953"/>
                  <a:pt x="95009" y="2019"/>
                </a:cubicBezTo>
                <a:cubicBezTo>
                  <a:pt x="95009" y="2086"/>
                  <a:pt x="95009" y="2152"/>
                  <a:pt x="95009" y="2218"/>
                </a:cubicBezTo>
                <a:lnTo>
                  <a:pt x="94943" y="2152"/>
                </a:lnTo>
                <a:cubicBezTo>
                  <a:pt x="94910" y="2152"/>
                  <a:pt x="94910" y="2119"/>
                  <a:pt x="94877" y="2086"/>
                </a:cubicBezTo>
                <a:cubicBezTo>
                  <a:pt x="94843" y="2052"/>
                  <a:pt x="94843" y="2019"/>
                  <a:pt x="94810" y="2019"/>
                </a:cubicBezTo>
                <a:lnTo>
                  <a:pt x="94744" y="2019"/>
                </a:lnTo>
                <a:lnTo>
                  <a:pt x="94645" y="1986"/>
                </a:lnTo>
                <a:lnTo>
                  <a:pt x="94546" y="1986"/>
                </a:lnTo>
                <a:cubicBezTo>
                  <a:pt x="94479" y="1986"/>
                  <a:pt x="94479" y="1920"/>
                  <a:pt x="94446" y="1920"/>
                </a:cubicBezTo>
                <a:lnTo>
                  <a:pt x="94347" y="1920"/>
                </a:lnTo>
                <a:cubicBezTo>
                  <a:pt x="94314" y="1920"/>
                  <a:pt x="94314" y="1887"/>
                  <a:pt x="94281" y="1854"/>
                </a:cubicBezTo>
                <a:lnTo>
                  <a:pt x="94181" y="1854"/>
                </a:lnTo>
                <a:cubicBezTo>
                  <a:pt x="94148" y="1854"/>
                  <a:pt x="94115" y="1821"/>
                  <a:pt x="94082" y="1821"/>
                </a:cubicBezTo>
                <a:lnTo>
                  <a:pt x="93619" y="1821"/>
                </a:lnTo>
                <a:cubicBezTo>
                  <a:pt x="93619" y="1821"/>
                  <a:pt x="93552" y="1854"/>
                  <a:pt x="93552" y="1887"/>
                </a:cubicBezTo>
                <a:cubicBezTo>
                  <a:pt x="93552" y="1920"/>
                  <a:pt x="93519" y="1920"/>
                  <a:pt x="93519" y="1953"/>
                </a:cubicBezTo>
                <a:cubicBezTo>
                  <a:pt x="93519" y="1986"/>
                  <a:pt x="93519" y="2019"/>
                  <a:pt x="93519" y="2052"/>
                </a:cubicBezTo>
                <a:cubicBezTo>
                  <a:pt x="93519" y="2119"/>
                  <a:pt x="93552" y="2152"/>
                  <a:pt x="93586" y="2218"/>
                </a:cubicBezTo>
                <a:cubicBezTo>
                  <a:pt x="93619" y="2251"/>
                  <a:pt x="93652" y="2251"/>
                  <a:pt x="93685" y="2284"/>
                </a:cubicBezTo>
                <a:cubicBezTo>
                  <a:pt x="93718" y="2317"/>
                  <a:pt x="93751" y="2350"/>
                  <a:pt x="93784" y="2384"/>
                </a:cubicBezTo>
                <a:cubicBezTo>
                  <a:pt x="93850" y="2417"/>
                  <a:pt x="93917" y="2417"/>
                  <a:pt x="93983" y="2450"/>
                </a:cubicBezTo>
                <a:cubicBezTo>
                  <a:pt x="94082" y="2483"/>
                  <a:pt x="94082" y="2516"/>
                  <a:pt x="94148" y="2549"/>
                </a:cubicBezTo>
                <a:lnTo>
                  <a:pt x="94215" y="2549"/>
                </a:lnTo>
                <a:cubicBezTo>
                  <a:pt x="94248" y="2549"/>
                  <a:pt x="94281" y="2582"/>
                  <a:pt x="94314" y="2582"/>
                </a:cubicBezTo>
                <a:lnTo>
                  <a:pt x="94413" y="2582"/>
                </a:lnTo>
                <a:cubicBezTo>
                  <a:pt x="94446" y="2599"/>
                  <a:pt x="94479" y="2607"/>
                  <a:pt x="94508" y="2607"/>
                </a:cubicBezTo>
                <a:cubicBezTo>
                  <a:pt x="94537" y="2607"/>
                  <a:pt x="94562" y="2599"/>
                  <a:pt x="94579" y="2582"/>
                </a:cubicBezTo>
                <a:lnTo>
                  <a:pt x="94777" y="2582"/>
                </a:lnTo>
                <a:cubicBezTo>
                  <a:pt x="94810" y="2615"/>
                  <a:pt x="94843" y="2615"/>
                  <a:pt x="94877" y="2615"/>
                </a:cubicBezTo>
                <a:cubicBezTo>
                  <a:pt x="94910" y="2615"/>
                  <a:pt x="94943" y="2648"/>
                  <a:pt x="94976" y="2681"/>
                </a:cubicBezTo>
                <a:cubicBezTo>
                  <a:pt x="95009" y="2715"/>
                  <a:pt x="95009" y="2715"/>
                  <a:pt x="95042" y="2748"/>
                </a:cubicBezTo>
                <a:cubicBezTo>
                  <a:pt x="95108" y="2781"/>
                  <a:pt x="95175" y="2814"/>
                  <a:pt x="95208" y="2880"/>
                </a:cubicBezTo>
                <a:cubicBezTo>
                  <a:pt x="95241" y="2880"/>
                  <a:pt x="95274" y="2913"/>
                  <a:pt x="95274" y="2946"/>
                </a:cubicBezTo>
                <a:cubicBezTo>
                  <a:pt x="95340" y="2979"/>
                  <a:pt x="95373" y="3046"/>
                  <a:pt x="95439" y="3112"/>
                </a:cubicBezTo>
                <a:cubicBezTo>
                  <a:pt x="95439" y="3145"/>
                  <a:pt x="95472" y="3178"/>
                  <a:pt x="95472" y="3211"/>
                </a:cubicBezTo>
                <a:cubicBezTo>
                  <a:pt x="95472" y="3244"/>
                  <a:pt x="95539" y="3244"/>
                  <a:pt x="95539" y="3277"/>
                </a:cubicBezTo>
                <a:cubicBezTo>
                  <a:pt x="95539" y="3344"/>
                  <a:pt x="95539" y="3344"/>
                  <a:pt x="95539" y="3377"/>
                </a:cubicBezTo>
                <a:cubicBezTo>
                  <a:pt x="95539" y="3410"/>
                  <a:pt x="95539" y="3443"/>
                  <a:pt x="95539" y="3509"/>
                </a:cubicBezTo>
                <a:cubicBezTo>
                  <a:pt x="95539" y="3542"/>
                  <a:pt x="95539" y="3641"/>
                  <a:pt x="95472" y="3641"/>
                </a:cubicBezTo>
                <a:cubicBezTo>
                  <a:pt x="95439" y="3641"/>
                  <a:pt x="95439" y="3608"/>
                  <a:pt x="95406" y="3608"/>
                </a:cubicBezTo>
                <a:cubicBezTo>
                  <a:pt x="95340" y="3608"/>
                  <a:pt x="95274" y="3608"/>
                  <a:pt x="95208" y="3575"/>
                </a:cubicBezTo>
                <a:cubicBezTo>
                  <a:pt x="95175" y="3575"/>
                  <a:pt x="95175" y="3542"/>
                  <a:pt x="95108" y="3542"/>
                </a:cubicBezTo>
                <a:lnTo>
                  <a:pt x="95075" y="3542"/>
                </a:lnTo>
                <a:cubicBezTo>
                  <a:pt x="95009" y="3542"/>
                  <a:pt x="94976" y="3509"/>
                  <a:pt x="94943" y="3509"/>
                </a:cubicBezTo>
                <a:cubicBezTo>
                  <a:pt x="94877" y="3476"/>
                  <a:pt x="94843" y="3443"/>
                  <a:pt x="94777" y="3410"/>
                </a:cubicBezTo>
                <a:cubicBezTo>
                  <a:pt x="94744" y="3410"/>
                  <a:pt x="94744" y="3377"/>
                  <a:pt x="94711" y="3377"/>
                </a:cubicBezTo>
                <a:lnTo>
                  <a:pt x="94612" y="3377"/>
                </a:lnTo>
                <a:cubicBezTo>
                  <a:pt x="94579" y="3344"/>
                  <a:pt x="94546" y="3344"/>
                  <a:pt x="94512" y="3310"/>
                </a:cubicBezTo>
                <a:cubicBezTo>
                  <a:pt x="94446" y="3310"/>
                  <a:pt x="94413" y="3277"/>
                  <a:pt x="94380" y="3277"/>
                </a:cubicBezTo>
                <a:cubicBezTo>
                  <a:pt x="94347" y="3244"/>
                  <a:pt x="94314" y="3244"/>
                  <a:pt x="94281" y="3244"/>
                </a:cubicBezTo>
                <a:cubicBezTo>
                  <a:pt x="94215" y="3211"/>
                  <a:pt x="94115" y="3178"/>
                  <a:pt x="94016" y="3145"/>
                </a:cubicBezTo>
                <a:lnTo>
                  <a:pt x="93850" y="3145"/>
                </a:lnTo>
                <a:cubicBezTo>
                  <a:pt x="93784" y="3112"/>
                  <a:pt x="93718" y="3079"/>
                  <a:pt x="93652" y="3046"/>
                </a:cubicBezTo>
                <a:cubicBezTo>
                  <a:pt x="93619" y="3012"/>
                  <a:pt x="93586" y="3012"/>
                  <a:pt x="93552" y="3012"/>
                </a:cubicBezTo>
                <a:cubicBezTo>
                  <a:pt x="93519" y="3012"/>
                  <a:pt x="93486" y="2946"/>
                  <a:pt x="93453" y="2946"/>
                </a:cubicBezTo>
                <a:lnTo>
                  <a:pt x="93387" y="2913"/>
                </a:lnTo>
                <a:cubicBezTo>
                  <a:pt x="93321" y="2880"/>
                  <a:pt x="93321" y="2847"/>
                  <a:pt x="93288" y="2814"/>
                </a:cubicBezTo>
                <a:cubicBezTo>
                  <a:pt x="93221" y="2781"/>
                  <a:pt x="93188" y="2781"/>
                  <a:pt x="93155" y="2748"/>
                </a:cubicBezTo>
                <a:cubicBezTo>
                  <a:pt x="93122" y="2715"/>
                  <a:pt x="93089" y="2715"/>
                  <a:pt x="93056" y="2681"/>
                </a:cubicBezTo>
                <a:cubicBezTo>
                  <a:pt x="93023" y="2648"/>
                  <a:pt x="93023" y="2582"/>
                  <a:pt x="92957" y="2582"/>
                </a:cubicBezTo>
                <a:cubicBezTo>
                  <a:pt x="92946" y="2571"/>
                  <a:pt x="92934" y="2567"/>
                  <a:pt x="92923" y="2567"/>
                </a:cubicBezTo>
                <a:cubicBezTo>
                  <a:pt x="92901" y="2567"/>
                  <a:pt x="92879" y="2582"/>
                  <a:pt x="92857" y="2582"/>
                </a:cubicBezTo>
                <a:cubicBezTo>
                  <a:pt x="92824" y="2582"/>
                  <a:pt x="92824" y="2549"/>
                  <a:pt x="92791" y="2516"/>
                </a:cubicBezTo>
                <a:lnTo>
                  <a:pt x="92692" y="2516"/>
                </a:lnTo>
                <a:cubicBezTo>
                  <a:pt x="92659" y="2516"/>
                  <a:pt x="92659" y="2483"/>
                  <a:pt x="92592" y="2483"/>
                </a:cubicBezTo>
                <a:lnTo>
                  <a:pt x="92129" y="2483"/>
                </a:lnTo>
                <a:cubicBezTo>
                  <a:pt x="92063" y="2450"/>
                  <a:pt x="91997" y="2417"/>
                  <a:pt x="91930" y="2417"/>
                </a:cubicBezTo>
                <a:lnTo>
                  <a:pt x="91798" y="2384"/>
                </a:lnTo>
                <a:cubicBezTo>
                  <a:pt x="91699" y="2317"/>
                  <a:pt x="91632" y="2251"/>
                  <a:pt x="91533" y="2251"/>
                </a:cubicBezTo>
                <a:lnTo>
                  <a:pt x="90705" y="2251"/>
                </a:lnTo>
                <a:cubicBezTo>
                  <a:pt x="90705" y="2284"/>
                  <a:pt x="90705" y="2350"/>
                  <a:pt x="90705" y="2384"/>
                </a:cubicBezTo>
                <a:cubicBezTo>
                  <a:pt x="90705" y="2417"/>
                  <a:pt x="90772" y="2417"/>
                  <a:pt x="90772" y="2450"/>
                </a:cubicBezTo>
                <a:cubicBezTo>
                  <a:pt x="90838" y="2516"/>
                  <a:pt x="90871" y="2582"/>
                  <a:pt x="90937" y="2648"/>
                </a:cubicBezTo>
                <a:cubicBezTo>
                  <a:pt x="91003" y="2715"/>
                  <a:pt x="91070" y="2748"/>
                  <a:pt x="91136" y="2781"/>
                </a:cubicBezTo>
                <a:lnTo>
                  <a:pt x="91235" y="2781"/>
                </a:lnTo>
                <a:lnTo>
                  <a:pt x="91301" y="2814"/>
                </a:lnTo>
                <a:cubicBezTo>
                  <a:pt x="91334" y="2814"/>
                  <a:pt x="91334" y="2847"/>
                  <a:pt x="91368" y="2880"/>
                </a:cubicBezTo>
                <a:cubicBezTo>
                  <a:pt x="91434" y="2946"/>
                  <a:pt x="91467" y="2979"/>
                  <a:pt x="91533" y="3046"/>
                </a:cubicBezTo>
                <a:cubicBezTo>
                  <a:pt x="91566" y="3046"/>
                  <a:pt x="91599" y="3079"/>
                  <a:pt x="91599" y="3079"/>
                </a:cubicBezTo>
                <a:cubicBezTo>
                  <a:pt x="91632" y="3112"/>
                  <a:pt x="91632" y="3178"/>
                  <a:pt x="91665" y="3178"/>
                </a:cubicBezTo>
                <a:cubicBezTo>
                  <a:pt x="91699" y="3211"/>
                  <a:pt x="91765" y="3244"/>
                  <a:pt x="91765" y="3277"/>
                </a:cubicBezTo>
                <a:cubicBezTo>
                  <a:pt x="91798" y="3310"/>
                  <a:pt x="91831" y="3377"/>
                  <a:pt x="91864" y="3443"/>
                </a:cubicBezTo>
                <a:cubicBezTo>
                  <a:pt x="91864" y="3476"/>
                  <a:pt x="91864" y="3476"/>
                  <a:pt x="91864" y="3509"/>
                </a:cubicBezTo>
                <a:cubicBezTo>
                  <a:pt x="91864" y="3575"/>
                  <a:pt x="91930" y="3575"/>
                  <a:pt x="91930" y="3608"/>
                </a:cubicBezTo>
                <a:cubicBezTo>
                  <a:pt x="91963" y="3641"/>
                  <a:pt x="91997" y="3708"/>
                  <a:pt x="91997" y="3774"/>
                </a:cubicBezTo>
                <a:lnTo>
                  <a:pt x="91997" y="3906"/>
                </a:lnTo>
                <a:lnTo>
                  <a:pt x="91798" y="3906"/>
                </a:lnTo>
                <a:cubicBezTo>
                  <a:pt x="91765" y="3906"/>
                  <a:pt x="91732" y="3906"/>
                  <a:pt x="91699" y="3873"/>
                </a:cubicBezTo>
                <a:lnTo>
                  <a:pt x="91599" y="3873"/>
                </a:lnTo>
                <a:cubicBezTo>
                  <a:pt x="91566" y="3873"/>
                  <a:pt x="91533" y="3840"/>
                  <a:pt x="91500" y="3807"/>
                </a:cubicBezTo>
                <a:cubicBezTo>
                  <a:pt x="91467" y="3774"/>
                  <a:pt x="91434" y="3774"/>
                  <a:pt x="91401" y="3741"/>
                </a:cubicBezTo>
                <a:cubicBezTo>
                  <a:pt x="91334" y="3708"/>
                  <a:pt x="91401" y="3675"/>
                  <a:pt x="91334" y="3675"/>
                </a:cubicBezTo>
                <a:cubicBezTo>
                  <a:pt x="91301" y="3641"/>
                  <a:pt x="91301" y="3641"/>
                  <a:pt x="91268" y="3608"/>
                </a:cubicBezTo>
                <a:cubicBezTo>
                  <a:pt x="91235" y="3575"/>
                  <a:pt x="91202" y="3575"/>
                  <a:pt x="91136" y="3542"/>
                </a:cubicBezTo>
                <a:cubicBezTo>
                  <a:pt x="91103" y="3509"/>
                  <a:pt x="91070" y="3476"/>
                  <a:pt x="91037" y="3443"/>
                </a:cubicBezTo>
                <a:lnTo>
                  <a:pt x="90904" y="3377"/>
                </a:lnTo>
                <a:cubicBezTo>
                  <a:pt x="90871" y="3310"/>
                  <a:pt x="90805" y="3277"/>
                  <a:pt x="90739" y="3244"/>
                </a:cubicBezTo>
                <a:lnTo>
                  <a:pt x="90639" y="3178"/>
                </a:lnTo>
                <a:cubicBezTo>
                  <a:pt x="90639" y="3178"/>
                  <a:pt x="90606" y="3145"/>
                  <a:pt x="90573" y="3145"/>
                </a:cubicBezTo>
                <a:lnTo>
                  <a:pt x="90507" y="3079"/>
                </a:lnTo>
                <a:cubicBezTo>
                  <a:pt x="90441" y="3012"/>
                  <a:pt x="90408" y="2979"/>
                  <a:pt x="90341" y="2946"/>
                </a:cubicBezTo>
                <a:lnTo>
                  <a:pt x="90242" y="2913"/>
                </a:lnTo>
                <a:lnTo>
                  <a:pt x="90176" y="2913"/>
                </a:lnTo>
                <a:cubicBezTo>
                  <a:pt x="90110" y="2913"/>
                  <a:pt x="90043" y="2913"/>
                  <a:pt x="89977" y="2880"/>
                </a:cubicBezTo>
                <a:cubicBezTo>
                  <a:pt x="89944" y="2847"/>
                  <a:pt x="89911" y="2847"/>
                  <a:pt x="89878" y="2814"/>
                </a:cubicBezTo>
                <a:cubicBezTo>
                  <a:pt x="89878" y="2781"/>
                  <a:pt x="89878" y="2748"/>
                  <a:pt x="89845" y="2715"/>
                </a:cubicBezTo>
                <a:cubicBezTo>
                  <a:pt x="89812" y="2681"/>
                  <a:pt x="89812" y="2648"/>
                  <a:pt x="89745" y="2615"/>
                </a:cubicBezTo>
                <a:lnTo>
                  <a:pt x="89679" y="2615"/>
                </a:lnTo>
                <a:cubicBezTo>
                  <a:pt x="89646" y="2582"/>
                  <a:pt x="89613" y="2582"/>
                  <a:pt x="89547" y="2549"/>
                </a:cubicBezTo>
                <a:lnTo>
                  <a:pt x="89017" y="2549"/>
                </a:lnTo>
                <a:lnTo>
                  <a:pt x="89017" y="2681"/>
                </a:lnTo>
                <a:cubicBezTo>
                  <a:pt x="89017" y="2748"/>
                  <a:pt x="89050" y="2781"/>
                  <a:pt x="89083" y="2847"/>
                </a:cubicBezTo>
                <a:cubicBezTo>
                  <a:pt x="89083" y="2913"/>
                  <a:pt x="89183" y="3012"/>
                  <a:pt x="89216" y="3079"/>
                </a:cubicBezTo>
                <a:cubicBezTo>
                  <a:pt x="89249" y="3112"/>
                  <a:pt x="89249" y="3178"/>
                  <a:pt x="89249" y="3211"/>
                </a:cubicBezTo>
                <a:cubicBezTo>
                  <a:pt x="89249" y="3244"/>
                  <a:pt x="89249" y="3277"/>
                  <a:pt x="89249" y="3344"/>
                </a:cubicBezTo>
                <a:cubicBezTo>
                  <a:pt x="89249" y="3377"/>
                  <a:pt x="89249" y="3410"/>
                  <a:pt x="89249" y="3443"/>
                </a:cubicBezTo>
                <a:lnTo>
                  <a:pt x="89249" y="3509"/>
                </a:lnTo>
                <a:lnTo>
                  <a:pt x="89249" y="3608"/>
                </a:lnTo>
                <a:cubicBezTo>
                  <a:pt x="89249" y="3641"/>
                  <a:pt x="89216" y="3641"/>
                  <a:pt x="89216" y="3675"/>
                </a:cubicBezTo>
                <a:cubicBezTo>
                  <a:pt x="89183" y="3807"/>
                  <a:pt x="89116" y="3906"/>
                  <a:pt x="89083" y="4039"/>
                </a:cubicBezTo>
                <a:cubicBezTo>
                  <a:pt x="89083" y="4072"/>
                  <a:pt x="89083" y="4105"/>
                  <a:pt x="89050" y="4138"/>
                </a:cubicBezTo>
                <a:cubicBezTo>
                  <a:pt x="89017" y="4138"/>
                  <a:pt x="89050" y="4204"/>
                  <a:pt x="89017" y="4204"/>
                </a:cubicBezTo>
                <a:cubicBezTo>
                  <a:pt x="88984" y="4237"/>
                  <a:pt x="88918" y="4237"/>
                  <a:pt x="88885" y="4237"/>
                </a:cubicBezTo>
                <a:cubicBezTo>
                  <a:pt x="88852" y="4237"/>
                  <a:pt x="88785" y="4204"/>
                  <a:pt x="88752" y="4171"/>
                </a:cubicBezTo>
                <a:cubicBezTo>
                  <a:pt x="88686" y="4171"/>
                  <a:pt x="88653" y="4138"/>
                  <a:pt x="88620" y="4138"/>
                </a:cubicBezTo>
                <a:cubicBezTo>
                  <a:pt x="88554" y="4072"/>
                  <a:pt x="88487" y="4039"/>
                  <a:pt x="88487" y="3973"/>
                </a:cubicBezTo>
                <a:cubicBezTo>
                  <a:pt x="88454" y="3906"/>
                  <a:pt x="88487" y="3939"/>
                  <a:pt x="88487" y="3906"/>
                </a:cubicBezTo>
                <a:cubicBezTo>
                  <a:pt x="88454" y="3840"/>
                  <a:pt x="88454" y="3741"/>
                  <a:pt x="88454" y="3675"/>
                </a:cubicBezTo>
                <a:cubicBezTo>
                  <a:pt x="88454" y="3641"/>
                  <a:pt x="88487" y="3608"/>
                  <a:pt x="88521" y="3608"/>
                </a:cubicBezTo>
                <a:cubicBezTo>
                  <a:pt x="88554" y="3542"/>
                  <a:pt x="88587" y="3476"/>
                  <a:pt x="88653" y="3410"/>
                </a:cubicBezTo>
                <a:cubicBezTo>
                  <a:pt x="88686" y="3377"/>
                  <a:pt x="88719" y="3377"/>
                  <a:pt x="88719" y="3310"/>
                </a:cubicBezTo>
                <a:cubicBezTo>
                  <a:pt x="88752" y="3277"/>
                  <a:pt x="88785" y="3277"/>
                  <a:pt x="88785" y="3244"/>
                </a:cubicBezTo>
                <a:cubicBezTo>
                  <a:pt x="88785" y="3211"/>
                  <a:pt x="88785" y="3178"/>
                  <a:pt x="88785" y="3178"/>
                </a:cubicBezTo>
                <a:cubicBezTo>
                  <a:pt x="88785" y="3112"/>
                  <a:pt x="88719" y="3112"/>
                  <a:pt x="88686" y="3079"/>
                </a:cubicBezTo>
                <a:cubicBezTo>
                  <a:pt x="88686" y="3046"/>
                  <a:pt x="88653" y="3012"/>
                  <a:pt x="88620" y="2946"/>
                </a:cubicBezTo>
                <a:cubicBezTo>
                  <a:pt x="88620" y="2913"/>
                  <a:pt x="88554" y="2913"/>
                  <a:pt x="88554" y="2880"/>
                </a:cubicBezTo>
                <a:lnTo>
                  <a:pt x="88554" y="2814"/>
                </a:lnTo>
                <a:cubicBezTo>
                  <a:pt x="88554" y="2781"/>
                  <a:pt x="88554" y="2748"/>
                  <a:pt x="88554" y="2715"/>
                </a:cubicBezTo>
                <a:cubicBezTo>
                  <a:pt x="88554" y="2648"/>
                  <a:pt x="88521" y="2582"/>
                  <a:pt x="88454" y="2549"/>
                </a:cubicBezTo>
                <a:lnTo>
                  <a:pt x="88355" y="2483"/>
                </a:lnTo>
                <a:cubicBezTo>
                  <a:pt x="88322" y="2450"/>
                  <a:pt x="88289" y="2450"/>
                  <a:pt x="88256" y="2417"/>
                </a:cubicBezTo>
                <a:cubicBezTo>
                  <a:pt x="88223" y="2384"/>
                  <a:pt x="88190" y="2384"/>
                  <a:pt x="88156" y="2350"/>
                </a:cubicBezTo>
                <a:cubicBezTo>
                  <a:pt x="88123" y="2317"/>
                  <a:pt x="88123" y="2284"/>
                  <a:pt x="88090" y="2284"/>
                </a:cubicBezTo>
                <a:cubicBezTo>
                  <a:pt x="88079" y="2273"/>
                  <a:pt x="88068" y="2269"/>
                  <a:pt x="88056" y="2269"/>
                </a:cubicBezTo>
                <a:cubicBezTo>
                  <a:pt x="88031" y="2269"/>
                  <a:pt x="88002" y="2284"/>
                  <a:pt x="87958" y="2284"/>
                </a:cubicBezTo>
                <a:cubicBezTo>
                  <a:pt x="87941" y="2268"/>
                  <a:pt x="87916" y="2259"/>
                  <a:pt x="87892" y="2259"/>
                </a:cubicBezTo>
                <a:cubicBezTo>
                  <a:pt x="87867" y="2259"/>
                  <a:pt x="87842" y="2268"/>
                  <a:pt x="87825" y="2284"/>
                </a:cubicBezTo>
                <a:cubicBezTo>
                  <a:pt x="87792" y="2284"/>
                  <a:pt x="87759" y="2317"/>
                  <a:pt x="87726" y="2317"/>
                </a:cubicBezTo>
                <a:lnTo>
                  <a:pt x="87561" y="2350"/>
                </a:lnTo>
                <a:cubicBezTo>
                  <a:pt x="87527" y="2350"/>
                  <a:pt x="87527" y="2384"/>
                  <a:pt x="87494" y="2384"/>
                </a:cubicBezTo>
                <a:cubicBezTo>
                  <a:pt x="87428" y="2417"/>
                  <a:pt x="87362" y="2450"/>
                  <a:pt x="87296" y="2483"/>
                </a:cubicBezTo>
                <a:cubicBezTo>
                  <a:pt x="87263" y="2516"/>
                  <a:pt x="87230" y="2549"/>
                  <a:pt x="87196" y="2582"/>
                </a:cubicBezTo>
                <a:cubicBezTo>
                  <a:pt x="87163" y="2582"/>
                  <a:pt x="87130" y="2615"/>
                  <a:pt x="87097" y="2615"/>
                </a:cubicBezTo>
                <a:cubicBezTo>
                  <a:pt x="87064" y="2615"/>
                  <a:pt x="87064" y="2648"/>
                  <a:pt x="87031" y="2648"/>
                </a:cubicBezTo>
                <a:lnTo>
                  <a:pt x="86932" y="2648"/>
                </a:lnTo>
                <a:cubicBezTo>
                  <a:pt x="86898" y="2648"/>
                  <a:pt x="86865" y="2681"/>
                  <a:pt x="86832" y="2681"/>
                </a:cubicBezTo>
                <a:lnTo>
                  <a:pt x="86733" y="2748"/>
                </a:lnTo>
                <a:cubicBezTo>
                  <a:pt x="86700" y="2748"/>
                  <a:pt x="86667" y="2781"/>
                  <a:pt x="86634" y="2814"/>
                </a:cubicBezTo>
                <a:lnTo>
                  <a:pt x="85773" y="2814"/>
                </a:lnTo>
                <a:cubicBezTo>
                  <a:pt x="85740" y="2814"/>
                  <a:pt x="85707" y="2847"/>
                  <a:pt x="85674" y="2847"/>
                </a:cubicBezTo>
                <a:cubicBezTo>
                  <a:pt x="85641" y="2847"/>
                  <a:pt x="85641" y="2880"/>
                  <a:pt x="85607" y="2913"/>
                </a:cubicBezTo>
                <a:cubicBezTo>
                  <a:pt x="85541" y="2913"/>
                  <a:pt x="85475" y="2946"/>
                  <a:pt x="85442" y="2946"/>
                </a:cubicBezTo>
                <a:lnTo>
                  <a:pt x="84780" y="2946"/>
                </a:lnTo>
                <a:cubicBezTo>
                  <a:pt x="84747" y="2946"/>
                  <a:pt x="84681" y="2946"/>
                  <a:pt x="84647" y="2979"/>
                </a:cubicBezTo>
                <a:lnTo>
                  <a:pt x="84581" y="2979"/>
                </a:lnTo>
                <a:cubicBezTo>
                  <a:pt x="84548" y="3012"/>
                  <a:pt x="84515" y="3012"/>
                  <a:pt x="84515" y="3079"/>
                </a:cubicBezTo>
                <a:lnTo>
                  <a:pt x="84515" y="3145"/>
                </a:lnTo>
                <a:cubicBezTo>
                  <a:pt x="84515" y="3178"/>
                  <a:pt x="84515" y="3211"/>
                  <a:pt x="84548" y="3244"/>
                </a:cubicBezTo>
                <a:lnTo>
                  <a:pt x="84614" y="3244"/>
                </a:lnTo>
                <a:cubicBezTo>
                  <a:pt x="84647" y="3244"/>
                  <a:pt x="84681" y="3277"/>
                  <a:pt x="84714" y="3277"/>
                </a:cubicBezTo>
                <a:lnTo>
                  <a:pt x="84879" y="3277"/>
                </a:lnTo>
                <a:cubicBezTo>
                  <a:pt x="84945" y="3277"/>
                  <a:pt x="84978" y="3277"/>
                  <a:pt x="85012" y="3310"/>
                </a:cubicBezTo>
                <a:cubicBezTo>
                  <a:pt x="85045" y="3310"/>
                  <a:pt x="85078" y="3344"/>
                  <a:pt x="85111" y="3377"/>
                </a:cubicBezTo>
                <a:cubicBezTo>
                  <a:pt x="85144" y="3377"/>
                  <a:pt x="85177" y="3410"/>
                  <a:pt x="85177" y="3443"/>
                </a:cubicBezTo>
                <a:cubicBezTo>
                  <a:pt x="85210" y="3476"/>
                  <a:pt x="85210" y="3509"/>
                  <a:pt x="85243" y="3542"/>
                </a:cubicBezTo>
                <a:cubicBezTo>
                  <a:pt x="85243" y="3575"/>
                  <a:pt x="85276" y="3575"/>
                  <a:pt x="85309" y="3608"/>
                </a:cubicBezTo>
                <a:cubicBezTo>
                  <a:pt x="85309" y="3641"/>
                  <a:pt x="85309" y="3708"/>
                  <a:pt x="85343" y="3708"/>
                </a:cubicBezTo>
                <a:cubicBezTo>
                  <a:pt x="85376" y="3724"/>
                  <a:pt x="85392" y="3724"/>
                  <a:pt x="85405" y="3724"/>
                </a:cubicBezTo>
                <a:cubicBezTo>
                  <a:pt x="85417" y="3724"/>
                  <a:pt x="85425" y="3724"/>
                  <a:pt x="85442" y="3741"/>
                </a:cubicBezTo>
                <a:cubicBezTo>
                  <a:pt x="85508" y="3774"/>
                  <a:pt x="85574" y="3807"/>
                  <a:pt x="85607" y="3807"/>
                </a:cubicBezTo>
                <a:lnTo>
                  <a:pt x="85872" y="3807"/>
                </a:lnTo>
                <a:cubicBezTo>
                  <a:pt x="85938" y="3807"/>
                  <a:pt x="85905" y="3840"/>
                  <a:pt x="85938" y="3873"/>
                </a:cubicBezTo>
                <a:cubicBezTo>
                  <a:pt x="85972" y="3873"/>
                  <a:pt x="86005" y="3906"/>
                  <a:pt x="86038" y="3939"/>
                </a:cubicBezTo>
                <a:lnTo>
                  <a:pt x="86203" y="4039"/>
                </a:lnTo>
                <a:cubicBezTo>
                  <a:pt x="86236" y="4039"/>
                  <a:pt x="86236" y="4039"/>
                  <a:pt x="86270" y="4072"/>
                </a:cubicBezTo>
                <a:lnTo>
                  <a:pt x="86336" y="4072"/>
                </a:lnTo>
                <a:cubicBezTo>
                  <a:pt x="86402" y="4105"/>
                  <a:pt x="86468" y="4171"/>
                  <a:pt x="86501" y="4237"/>
                </a:cubicBezTo>
                <a:lnTo>
                  <a:pt x="86435" y="4304"/>
                </a:lnTo>
                <a:lnTo>
                  <a:pt x="86104" y="4304"/>
                </a:lnTo>
                <a:cubicBezTo>
                  <a:pt x="86071" y="4304"/>
                  <a:pt x="86038" y="4270"/>
                  <a:pt x="86005" y="4270"/>
                </a:cubicBezTo>
                <a:lnTo>
                  <a:pt x="85938" y="4270"/>
                </a:lnTo>
                <a:cubicBezTo>
                  <a:pt x="85905" y="4237"/>
                  <a:pt x="85872" y="4237"/>
                  <a:pt x="85839" y="4237"/>
                </a:cubicBezTo>
                <a:cubicBezTo>
                  <a:pt x="85773" y="4204"/>
                  <a:pt x="85707" y="4204"/>
                  <a:pt x="85641" y="4171"/>
                </a:cubicBezTo>
                <a:cubicBezTo>
                  <a:pt x="85607" y="4138"/>
                  <a:pt x="85574" y="4105"/>
                  <a:pt x="85541" y="4072"/>
                </a:cubicBezTo>
                <a:lnTo>
                  <a:pt x="85442" y="4039"/>
                </a:lnTo>
                <a:lnTo>
                  <a:pt x="85343" y="3973"/>
                </a:lnTo>
                <a:cubicBezTo>
                  <a:pt x="85309" y="3939"/>
                  <a:pt x="85309" y="3873"/>
                  <a:pt x="85276" y="3873"/>
                </a:cubicBezTo>
                <a:lnTo>
                  <a:pt x="84714" y="3873"/>
                </a:lnTo>
                <a:cubicBezTo>
                  <a:pt x="84681" y="3873"/>
                  <a:pt x="84681" y="3774"/>
                  <a:pt x="84614" y="3741"/>
                </a:cubicBezTo>
                <a:cubicBezTo>
                  <a:pt x="84548" y="3741"/>
                  <a:pt x="84515" y="3708"/>
                  <a:pt x="84449" y="3708"/>
                </a:cubicBezTo>
                <a:cubicBezTo>
                  <a:pt x="84416" y="3708"/>
                  <a:pt x="84383" y="3675"/>
                  <a:pt x="84349" y="3675"/>
                </a:cubicBezTo>
                <a:cubicBezTo>
                  <a:pt x="84283" y="3641"/>
                  <a:pt x="84184" y="3608"/>
                  <a:pt x="84118" y="3575"/>
                </a:cubicBezTo>
                <a:cubicBezTo>
                  <a:pt x="84118" y="3542"/>
                  <a:pt x="84085" y="3509"/>
                  <a:pt x="84052" y="3476"/>
                </a:cubicBezTo>
                <a:cubicBezTo>
                  <a:pt x="84018" y="3443"/>
                  <a:pt x="83985" y="3443"/>
                  <a:pt x="83985" y="3410"/>
                </a:cubicBezTo>
                <a:cubicBezTo>
                  <a:pt x="83952" y="3377"/>
                  <a:pt x="83985" y="3344"/>
                  <a:pt x="83919" y="3344"/>
                </a:cubicBezTo>
                <a:cubicBezTo>
                  <a:pt x="83886" y="3310"/>
                  <a:pt x="83886" y="3277"/>
                  <a:pt x="83853" y="3277"/>
                </a:cubicBezTo>
                <a:cubicBezTo>
                  <a:pt x="83836" y="3261"/>
                  <a:pt x="83820" y="3252"/>
                  <a:pt x="83803" y="3252"/>
                </a:cubicBezTo>
                <a:cubicBezTo>
                  <a:pt x="83787" y="3252"/>
                  <a:pt x="83770" y="3261"/>
                  <a:pt x="83754" y="3277"/>
                </a:cubicBezTo>
                <a:cubicBezTo>
                  <a:pt x="83654" y="3277"/>
                  <a:pt x="83522" y="3277"/>
                  <a:pt x="83423" y="3344"/>
                </a:cubicBezTo>
                <a:cubicBezTo>
                  <a:pt x="83389" y="3344"/>
                  <a:pt x="83356" y="3344"/>
                  <a:pt x="83356" y="3377"/>
                </a:cubicBezTo>
                <a:lnTo>
                  <a:pt x="83224" y="3410"/>
                </a:lnTo>
                <a:cubicBezTo>
                  <a:pt x="83191" y="3410"/>
                  <a:pt x="83191" y="3443"/>
                  <a:pt x="83158" y="3476"/>
                </a:cubicBezTo>
                <a:lnTo>
                  <a:pt x="83058" y="3476"/>
                </a:lnTo>
                <a:cubicBezTo>
                  <a:pt x="83025" y="3509"/>
                  <a:pt x="83025" y="3542"/>
                  <a:pt x="82992" y="3542"/>
                </a:cubicBezTo>
                <a:lnTo>
                  <a:pt x="82760" y="3641"/>
                </a:lnTo>
                <a:lnTo>
                  <a:pt x="82694" y="3641"/>
                </a:lnTo>
                <a:cubicBezTo>
                  <a:pt x="82628" y="3641"/>
                  <a:pt x="82628" y="3708"/>
                  <a:pt x="82595" y="3774"/>
                </a:cubicBezTo>
                <a:cubicBezTo>
                  <a:pt x="82628" y="3840"/>
                  <a:pt x="82628" y="3906"/>
                  <a:pt x="82694" y="3973"/>
                </a:cubicBezTo>
                <a:cubicBezTo>
                  <a:pt x="82727" y="4006"/>
                  <a:pt x="82760" y="4006"/>
                  <a:pt x="82760" y="4039"/>
                </a:cubicBezTo>
                <a:cubicBezTo>
                  <a:pt x="82794" y="4072"/>
                  <a:pt x="82794" y="4105"/>
                  <a:pt x="82827" y="4138"/>
                </a:cubicBezTo>
                <a:cubicBezTo>
                  <a:pt x="82827" y="4138"/>
                  <a:pt x="82827" y="4171"/>
                  <a:pt x="82827" y="4204"/>
                </a:cubicBezTo>
                <a:lnTo>
                  <a:pt x="82827" y="4866"/>
                </a:lnTo>
                <a:lnTo>
                  <a:pt x="82330" y="4866"/>
                </a:lnTo>
                <a:cubicBezTo>
                  <a:pt x="82264" y="4866"/>
                  <a:pt x="82198" y="4833"/>
                  <a:pt x="82165" y="4833"/>
                </a:cubicBezTo>
                <a:cubicBezTo>
                  <a:pt x="82131" y="4800"/>
                  <a:pt x="82098" y="4767"/>
                  <a:pt x="82065" y="4767"/>
                </a:cubicBezTo>
                <a:cubicBezTo>
                  <a:pt x="82032" y="4734"/>
                  <a:pt x="81999" y="4701"/>
                  <a:pt x="81966" y="4668"/>
                </a:cubicBezTo>
                <a:cubicBezTo>
                  <a:pt x="81966" y="4668"/>
                  <a:pt x="81951" y="4653"/>
                  <a:pt x="81932" y="4653"/>
                </a:cubicBezTo>
                <a:cubicBezTo>
                  <a:pt x="81922" y="4653"/>
                  <a:pt x="81911" y="4657"/>
                  <a:pt x="81900" y="4668"/>
                </a:cubicBezTo>
                <a:lnTo>
                  <a:pt x="80973" y="4668"/>
                </a:lnTo>
                <a:cubicBezTo>
                  <a:pt x="80973" y="4668"/>
                  <a:pt x="80907" y="4668"/>
                  <a:pt x="80907" y="4701"/>
                </a:cubicBezTo>
                <a:cubicBezTo>
                  <a:pt x="80874" y="4734"/>
                  <a:pt x="80840" y="4833"/>
                  <a:pt x="80807" y="4866"/>
                </a:cubicBezTo>
                <a:cubicBezTo>
                  <a:pt x="80807" y="4899"/>
                  <a:pt x="80774" y="4933"/>
                  <a:pt x="80741" y="4966"/>
                </a:cubicBezTo>
                <a:cubicBezTo>
                  <a:pt x="80675" y="4966"/>
                  <a:pt x="80642" y="4966"/>
                  <a:pt x="80576" y="4999"/>
                </a:cubicBezTo>
                <a:cubicBezTo>
                  <a:pt x="80476" y="5032"/>
                  <a:pt x="80410" y="5065"/>
                  <a:pt x="80344" y="5098"/>
                </a:cubicBezTo>
                <a:cubicBezTo>
                  <a:pt x="80278" y="5098"/>
                  <a:pt x="80211" y="5098"/>
                  <a:pt x="80178" y="5131"/>
                </a:cubicBezTo>
                <a:cubicBezTo>
                  <a:pt x="80112" y="5131"/>
                  <a:pt x="80046" y="5197"/>
                  <a:pt x="80013" y="5264"/>
                </a:cubicBezTo>
                <a:lnTo>
                  <a:pt x="79914" y="5363"/>
                </a:lnTo>
                <a:cubicBezTo>
                  <a:pt x="79880" y="5396"/>
                  <a:pt x="79814" y="5462"/>
                  <a:pt x="79748" y="5495"/>
                </a:cubicBezTo>
                <a:cubicBezTo>
                  <a:pt x="79715" y="5495"/>
                  <a:pt x="79682" y="5562"/>
                  <a:pt x="79649" y="5562"/>
                </a:cubicBezTo>
                <a:lnTo>
                  <a:pt x="79285" y="5562"/>
                </a:lnTo>
                <a:cubicBezTo>
                  <a:pt x="79218" y="5562"/>
                  <a:pt x="79218" y="5595"/>
                  <a:pt x="79185" y="5595"/>
                </a:cubicBezTo>
                <a:lnTo>
                  <a:pt x="79086" y="5595"/>
                </a:lnTo>
                <a:cubicBezTo>
                  <a:pt x="79020" y="5595"/>
                  <a:pt x="78987" y="5628"/>
                  <a:pt x="78953" y="5661"/>
                </a:cubicBezTo>
                <a:lnTo>
                  <a:pt x="78854" y="5727"/>
                </a:lnTo>
                <a:cubicBezTo>
                  <a:pt x="78821" y="5727"/>
                  <a:pt x="78821" y="5760"/>
                  <a:pt x="78788" y="5760"/>
                </a:cubicBezTo>
                <a:lnTo>
                  <a:pt x="78689" y="5760"/>
                </a:lnTo>
                <a:lnTo>
                  <a:pt x="78689" y="5893"/>
                </a:lnTo>
                <a:cubicBezTo>
                  <a:pt x="78689" y="5893"/>
                  <a:pt x="78656" y="5926"/>
                  <a:pt x="78622" y="5926"/>
                </a:cubicBezTo>
                <a:lnTo>
                  <a:pt x="78556" y="5926"/>
                </a:lnTo>
                <a:cubicBezTo>
                  <a:pt x="78523" y="5926"/>
                  <a:pt x="78490" y="5926"/>
                  <a:pt x="78457" y="5959"/>
                </a:cubicBezTo>
                <a:cubicBezTo>
                  <a:pt x="78424" y="5992"/>
                  <a:pt x="78424" y="6025"/>
                  <a:pt x="78424" y="6025"/>
                </a:cubicBezTo>
                <a:cubicBezTo>
                  <a:pt x="78391" y="6058"/>
                  <a:pt x="78325" y="6157"/>
                  <a:pt x="78258" y="6257"/>
                </a:cubicBezTo>
                <a:cubicBezTo>
                  <a:pt x="78192" y="6323"/>
                  <a:pt x="78258" y="6323"/>
                  <a:pt x="78258" y="6323"/>
                </a:cubicBezTo>
                <a:cubicBezTo>
                  <a:pt x="78258" y="6323"/>
                  <a:pt x="78192" y="6323"/>
                  <a:pt x="78192" y="6356"/>
                </a:cubicBezTo>
                <a:cubicBezTo>
                  <a:pt x="78159" y="6356"/>
                  <a:pt x="78093" y="6389"/>
                  <a:pt x="78093" y="6422"/>
                </a:cubicBezTo>
                <a:cubicBezTo>
                  <a:pt x="78093" y="6455"/>
                  <a:pt x="78093" y="6522"/>
                  <a:pt x="78126" y="6588"/>
                </a:cubicBezTo>
                <a:lnTo>
                  <a:pt x="78291" y="6588"/>
                </a:lnTo>
                <a:cubicBezTo>
                  <a:pt x="78358" y="6588"/>
                  <a:pt x="78358" y="6621"/>
                  <a:pt x="78424" y="6621"/>
                </a:cubicBezTo>
                <a:cubicBezTo>
                  <a:pt x="78523" y="6654"/>
                  <a:pt x="78589" y="6621"/>
                  <a:pt x="78656" y="6687"/>
                </a:cubicBezTo>
                <a:lnTo>
                  <a:pt x="78722" y="6720"/>
                </a:lnTo>
                <a:cubicBezTo>
                  <a:pt x="78755" y="6753"/>
                  <a:pt x="78755" y="6786"/>
                  <a:pt x="78788" y="6819"/>
                </a:cubicBezTo>
                <a:lnTo>
                  <a:pt x="79384" y="6819"/>
                </a:lnTo>
                <a:cubicBezTo>
                  <a:pt x="79417" y="6786"/>
                  <a:pt x="79483" y="6786"/>
                  <a:pt x="79549" y="6753"/>
                </a:cubicBezTo>
                <a:cubicBezTo>
                  <a:pt x="79549" y="6753"/>
                  <a:pt x="79582" y="6753"/>
                  <a:pt x="79616" y="6720"/>
                </a:cubicBezTo>
                <a:cubicBezTo>
                  <a:pt x="79649" y="6720"/>
                  <a:pt x="79682" y="6687"/>
                  <a:pt x="79715" y="6654"/>
                </a:cubicBezTo>
                <a:cubicBezTo>
                  <a:pt x="79748" y="6621"/>
                  <a:pt x="79781" y="6588"/>
                  <a:pt x="79814" y="6588"/>
                </a:cubicBezTo>
                <a:cubicBezTo>
                  <a:pt x="79880" y="6588"/>
                  <a:pt x="79914" y="6687"/>
                  <a:pt x="79947" y="6753"/>
                </a:cubicBezTo>
                <a:cubicBezTo>
                  <a:pt x="79947" y="6819"/>
                  <a:pt x="79947" y="6853"/>
                  <a:pt x="79947" y="6919"/>
                </a:cubicBezTo>
                <a:cubicBezTo>
                  <a:pt x="79947" y="6952"/>
                  <a:pt x="79947" y="7018"/>
                  <a:pt x="79947" y="7084"/>
                </a:cubicBezTo>
                <a:cubicBezTo>
                  <a:pt x="79947" y="7117"/>
                  <a:pt x="79980" y="7117"/>
                  <a:pt x="79980" y="7151"/>
                </a:cubicBezTo>
                <a:cubicBezTo>
                  <a:pt x="79980" y="7184"/>
                  <a:pt x="79980" y="7217"/>
                  <a:pt x="80013" y="7250"/>
                </a:cubicBezTo>
                <a:cubicBezTo>
                  <a:pt x="80013" y="7250"/>
                  <a:pt x="80046" y="7283"/>
                  <a:pt x="80046" y="7316"/>
                </a:cubicBezTo>
                <a:lnTo>
                  <a:pt x="80046" y="7713"/>
                </a:lnTo>
                <a:cubicBezTo>
                  <a:pt x="80046" y="7846"/>
                  <a:pt x="79980" y="8011"/>
                  <a:pt x="79847" y="8111"/>
                </a:cubicBezTo>
                <a:cubicBezTo>
                  <a:pt x="79814" y="8111"/>
                  <a:pt x="79781" y="8144"/>
                  <a:pt x="79748" y="8177"/>
                </a:cubicBezTo>
                <a:cubicBezTo>
                  <a:pt x="79715" y="8210"/>
                  <a:pt x="79715" y="8243"/>
                  <a:pt x="79649" y="8243"/>
                </a:cubicBezTo>
                <a:lnTo>
                  <a:pt x="79318" y="8243"/>
                </a:lnTo>
                <a:cubicBezTo>
                  <a:pt x="79285" y="8243"/>
                  <a:pt x="79251" y="8210"/>
                  <a:pt x="79218" y="8210"/>
                </a:cubicBezTo>
                <a:lnTo>
                  <a:pt x="79020" y="8210"/>
                </a:lnTo>
                <a:cubicBezTo>
                  <a:pt x="78987" y="8210"/>
                  <a:pt x="78920" y="8243"/>
                  <a:pt x="78854" y="8243"/>
                </a:cubicBezTo>
                <a:cubicBezTo>
                  <a:pt x="78821" y="8243"/>
                  <a:pt x="78821" y="8309"/>
                  <a:pt x="78755" y="8342"/>
                </a:cubicBezTo>
                <a:lnTo>
                  <a:pt x="78656" y="8342"/>
                </a:lnTo>
                <a:cubicBezTo>
                  <a:pt x="78622" y="8342"/>
                  <a:pt x="78589" y="8408"/>
                  <a:pt x="78523" y="8408"/>
                </a:cubicBezTo>
                <a:lnTo>
                  <a:pt x="78093" y="8408"/>
                </a:lnTo>
                <a:cubicBezTo>
                  <a:pt x="77993" y="8375"/>
                  <a:pt x="77894" y="8375"/>
                  <a:pt x="77828" y="8342"/>
                </a:cubicBezTo>
                <a:lnTo>
                  <a:pt x="77696" y="8342"/>
                </a:lnTo>
                <a:cubicBezTo>
                  <a:pt x="77662" y="8342"/>
                  <a:pt x="77629" y="8309"/>
                  <a:pt x="77596" y="8309"/>
                </a:cubicBezTo>
                <a:lnTo>
                  <a:pt x="77166" y="8309"/>
                </a:lnTo>
                <a:cubicBezTo>
                  <a:pt x="77100" y="8342"/>
                  <a:pt x="77033" y="8375"/>
                  <a:pt x="76967" y="8408"/>
                </a:cubicBezTo>
                <a:cubicBezTo>
                  <a:pt x="76967" y="8442"/>
                  <a:pt x="76934" y="8475"/>
                  <a:pt x="76934" y="8508"/>
                </a:cubicBezTo>
                <a:cubicBezTo>
                  <a:pt x="76934" y="8541"/>
                  <a:pt x="76934" y="8574"/>
                  <a:pt x="76934" y="8607"/>
                </a:cubicBezTo>
                <a:cubicBezTo>
                  <a:pt x="76901" y="8706"/>
                  <a:pt x="76868" y="8740"/>
                  <a:pt x="76802" y="8773"/>
                </a:cubicBezTo>
                <a:cubicBezTo>
                  <a:pt x="76769" y="8806"/>
                  <a:pt x="76736" y="8806"/>
                  <a:pt x="76702" y="8806"/>
                </a:cubicBezTo>
                <a:lnTo>
                  <a:pt x="76239" y="8806"/>
                </a:lnTo>
                <a:cubicBezTo>
                  <a:pt x="76173" y="8806"/>
                  <a:pt x="76107" y="8905"/>
                  <a:pt x="76040" y="8938"/>
                </a:cubicBezTo>
                <a:cubicBezTo>
                  <a:pt x="76007" y="8938"/>
                  <a:pt x="75974" y="8971"/>
                  <a:pt x="75941" y="8971"/>
                </a:cubicBezTo>
                <a:cubicBezTo>
                  <a:pt x="75875" y="9004"/>
                  <a:pt x="75809" y="9004"/>
                  <a:pt x="75742" y="9004"/>
                </a:cubicBezTo>
                <a:lnTo>
                  <a:pt x="75610" y="9004"/>
                </a:lnTo>
                <a:cubicBezTo>
                  <a:pt x="75544" y="9004"/>
                  <a:pt x="75511" y="8971"/>
                  <a:pt x="75444" y="8971"/>
                </a:cubicBezTo>
                <a:lnTo>
                  <a:pt x="75080" y="8971"/>
                </a:lnTo>
                <a:cubicBezTo>
                  <a:pt x="75047" y="8971"/>
                  <a:pt x="74981" y="9004"/>
                  <a:pt x="74948" y="9004"/>
                </a:cubicBezTo>
                <a:cubicBezTo>
                  <a:pt x="74915" y="9004"/>
                  <a:pt x="74882" y="9037"/>
                  <a:pt x="74849" y="9037"/>
                </a:cubicBezTo>
                <a:lnTo>
                  <a:pt x="74749" y="9037"/>
                </a:lnTo>
                <a:cubicBezTo>
                  <a:pt x="74716" y="9037"/>
                  <a:pt x="74683" y="9037"/>
                  <a:pt x="74650" y="9104"/>
                </a:cubicBezTo>
                <a:lnTo>
                  <a:pt x="74617" y="9170"/>
                </a:lnTo>
                <a:lnTo>
                  <a:pt x="74617" y="9269"/>
                </a:lnTo>
                <a:cubicBezTo>
                  <a:pt x="74617" y="9269"/>
                  <a:pt x="74584" y="9302"/>
                  <a:pt x="74584" y="9335"/>
                </a:cubicBezTo>
                <a:cubicBezTo>
                  <a:pt x="74584" y="9369"/>
                  <a:pt x="74551" y="9402"/>
                  <a:pt x="74551" y="9402"/>
                </a:cubicBezTo>
                <a:cubicBezTo>
                  <a:pt x="74518" y="9435"/>
                  <a:pt x="74484" y="9468"/>
                  <a:pt x="74451" y="9468"/>
                </a:cubicBezTo>
                <a:lnTo>
                  <a:pt x="74021" y="9468"/>
                </a:lnTo>
                <a:cubicBezTo>
                  <a:pt x="73988" y="9501"/>
                  <a:pt x="73955" y="9501"/>
                  <a:pt x="73955" y="9534"/>
                </a:cubicBezTo>
                <a:cubicBezTo>
                  <a:pt x="73922" y="9567"/>
                  <a:pt x="73889" y="9633"/>
                  <a:pt x="73889" y="9666"/>
                </a:cubicBezTo>
                <a:cubicBezTo>
                  <a:pt x="73889" y="9733"/>
                  <a:pt x="73855" y="9799"/>
                  <a:pt x="73889" y="9832"/>
                </a:cubicBezTo>
                <a:cubicBezTo>
                  <a:pt x="73922" y="9898"/>
                  <a:pt x="73955" y="9931"/>
                  <a:pt x="73988" y="9997"/>
                </a:cubicBezTo>
                <a:cubicBezTo>
                  <a:pt x="74054" y="10064"/>
                  <a:pt x="74087" y="10097"/>
                  <a:pt x="74153" y="10130"/>
                </a:cubicBezTo>
                <a:cubicBezTo>
                  <a:pt x="74220" y="10163"/>
                  <a:pt x="74186" y="10262"/>
                  <a:pt x="74253" y="10295"/>
                </a:cubicBezTo>
                <a:cubicBezTo>
                  <a:pt x="74275" y="10306"/>
                  <a:pt x="74293" y="10310"/>
                  <a:pt x="74310" y="10310"/>
                </a:cubicBezTo>
                <a:cubicBezTo>
                  <a:pt x="74345" y="10310"/>
                  <a:pt x="74374" y="10295"/>
                  <a:pt x="74418" y="10295"/>
                </a:cubicBezTo>
                <a:lnTo>
                  <a:pt x="74584" y="10295"/>
                </a:lnTo>
                <a:cubicBezTo>
                  <a:pt x="74617" y="10295"/>
                  <a:pt x="74683" y="10329"/>
                  <a:pt x="74749" y="10329"/>
                </a:cubicBezTo>
                <a:cubicBezTo>
                  <a:pt x="74849" y="10362"/>
                  <a:pt x="74948" y="10395"/>
                  <a:pt x="75047" y="10461"/>
                </a:cubicBezTo>
                <a:cubicBezTo>
                  <a:pt x="75113" y="10494"/>
                  <a:pt x="75113" y="10560"/>
                  <a:pt x="75147" y="10626"/>
                </a:cubicBezTo>
                <a:lnTo>
                  <a:pt x="75974" y="10626"/>
                </a:lnTo>
                <a:lnTo>
                  <a:pt x="76305" y="10792"/>
                </a:lnTo>
                <a:lnTo>
                  <a:pt x="76404" y="10792"/>
                </a:lnTo>
                <a:cubicBezTo>
                  <a:pt x="76438" y="10792"/>
                  <a:pt x="76471" y="10825"/>
                  <a:pt x="76504" y="10825"/>
                </a:cubicBezTo>
                <a:cubicBezTo>
                  <a:pt x="76537" y="10858"/>
                  <a:pt x="76603" y="10924"/>
                  <a:pt x="76669" y="10958"/>
                </a:cubicBezTo>
                <a:lnTo>
                  <a:pt x="77331" y="10958"/>
                </a:lnTo>
                <a:cubicBezTo>
                  <a:pt x="77398" y="10924"/>
                  <a:pt x="77464" y="10891"/>
                  <a:pt x="77530" y="10858"/>
                </a:cubicBezTo>
                <a:cubicBezTo>
                  <a:pt x="77563" y="10858"/>
                  <a:pt x="77563" y="10825"/>
                  <a:pt x="77629" y="10825"/>
                </a:cubicBezTo>
                <a:lnTo>
                  <a:pt x="78093" y="10825"/>
                </a:lnTo>
                <a:cubicBezTo>
                  <a:pt x="78159" y="10825"/>
                  <a:pt x="78192" y="10759"/>
                  <a:pt x="78258" y="10759"/>
                </a:cubicBezTo>
                <a:cubicBezTo>
                  <a:pt x="78325" y="10759"/>
                  <a:pt x="78391" y="10726"/>
                  <a:pt x="78457" y="10726"/>
                </a:cubicBezTo>
                <a:lnTo>
                  <a:pt x="78523" y="10726"/>
                </a:lnTo>
                <a:cubicBezTo>
                  <a:pt x="78556" y="10759"/>
                  <a:pt x="78622" y="10759"/>
                  <a:pt x="78689" y="10759"/>
                </a:cubicBezTo>
                <a:lnTo>
                  <a:pt x="78722" y="10759"/>
                </a:lnTo>
                <a:lnTo>
                  <a:pt x="78722" y="11090"/>
                </a:lnTo>
                <a:cubicBezTo>
                  <a:pt x="78722" y="11156"/>
                  <a:pt x="78689" y="11222"/>
                  <a:pt x="78656" y="11255"/>
                </a:cubicBezTo>
                <a:cubicBezTo>
                  <a:pt x="78656" y="11289"/>
                  <a:pt x="78589" y="11289"/>
                  <a:pt x="78589" y="11289"/>
                </a:cubicBezTo>
                <a:lnTo>
                  <a:pt x="78490" y="11322"/>
                </a:lnTo>
                <a:cubicBezTo>
                  <a:pt x="78424" y="11355"/>
                  <a:pt x="78358" y="11388"/>
                  <a:pt x="78325" y="11421"/>
                </a:cubicBezTo>
                <a:cubicBezTo>
                  <a:pt x="78258" y="11454"/>
                  <a:pt x="78291" y="11520"/>
                  <a:pt x="78225" y="11520"/>
                </a:cubicBezTo>
                <a:lnTo>
                  <a:pt x="78060" y="11520"/>
                </a:lnTo>
                <a:cubicBezTo>
                  <a:pt x="78027" y="11520"/>
                  <a:pt x="77993" y="11487"/>
                  <a:pt x="77960" y="11487"/>
                </a:cubicBezTo>
                <a:lnTo>
                  <a:pt x="77861" y="11487"/>
                </a:lnTo>
                <a:cubicBezTo>
                  <a:pt x="77828" y="11487"/>
                  <a:pt x="77828" y="11421"/>
                  <a:pt x="77795" y="11421"/>
                </a:cubicBezTo>
                <a:cubicBezTo>
                  <a:pt x="77762" y="11421"/>
                  <a:pt x="77729" y="11388"/>
                  <a:pt x="77696" y="11388"/>
                </a:cubicBezTo>
                <a:lnTo>
                  <a:pt x="77497" y="11388"/>
                </a:lnTo>
                <a:cubicBezTo>
                  <a:pt x="77431" y="11388"/>
                  <a:pt x="77331" y="11388"/>
                  <a:pt x="77265" y="11421"/>
                </a:cubicBezTo>
                <a:cubicBezTo>
                  <a:pt x="77232" y="11421"/>
                  <a:pt x="77199" y="11454"/>
                  <a:pt x="77166" y="11487"/>
                </a:cubicBezTo>
                <a:cubicBezTo>
                  <a:pt x="77067" y="11520"/>
                  <a:pt x="77000" y="11520"/>
                  <a:pt x="76934" y="11520"/>
                </a:cubicBezTo>
                <a:lnTo>
                  <a:pt x="76802" y="11520"/>
                </a:lnTo>
                <a:cubicBezTo>
                  <a:pt x="76769" y="11520"/>
                  <a:pt x="76736" y="11487"/>
                  <a:pt x="76702" y="11487"/>
                </a:cubicBezTo>
                <a:lnTo>
                  <a:pt x="76570" y="11487"/>
                </a:lnTo>
                <a:cubicBezTo>
                  <a:pt x="76504" y="11487"/>
                  <a:pt x="76471" y="11421"/>
                  <a:pt x="76371" y="11421"/>
                </a:cubicBezTo>
                <a:lnTo>
                  <a:pt x="76107" y="11421"/>
                </a:lnTo>
                <a:cubicBezTo>
                  <a:pt x="76073" y="11421"/>
                  <a:pt x="76073" y="11421"/>
                  <a:pt x="76040" y="11454"/>
                </a:cubicBezTo>
                <a:cubicBezTo>
                  <a:pt x="76040" y="11520"/>
                  <a:pt x="76007" y="11586"/>
                  <a:pt x="76007" y="11653"/>
                </a:cubicBezTo>
                <a:lnTo>
                  <a:pt x="75544" y="11653"/>
                </a:lnTo>
                <a:cubicBezTo>
                  <a:pt x="75511" y="11653"/>
                  <a:pt x="75478" y="11653"/>
                  <a:pt x="75444" y="11686"/>
                </a:cubicBezTo>
                <a:cubicBezTo>
                  <a:pt x="75411" y="11719"/>
                  <a:pt x="75378" y="11752"/>
                  <a:pt x="75378" y="11785"/>
                </a:cubicBezTo>
                <a:cubicBezTo>
                  <a:pt x="75378" y="11918"/>
                  <a:pt x="75478" y="11951"/>
                  <a:pt x="75577" y="12017"/>
                </a:cubicBezTo>
                <a:cubicBezTo>
                  <a:pt x="75676" y="12083"/>
                  <a:pt x="75643" y="12083"/>
                  <a:pt x="75676" y="12116"/>
                </a:cubicBezTo>
                <a:cubicBezTo>
                  <a:pt x="75709" y="12149"/>
                  <a:pt x="75742" y="12149"/>
                  <a:pt x="75775" y="12182"/>
                </a:cubicBezTo>
                <a:lnTo>
                  <a:pt x="76007" y="12182"/>
                </a:lnTo>
                <a:cubicBezTo>
                  <a:pt x="76107" y="12182"/>
                  <a:pt x="76206" y="12215"/>
                  <a:pt x="76272" y="12282"/>
                </a:cubicBezTo>
                <a:cubicBezTo>
                  <a:pt x="76338" y="12315"/>
                  <a:pt x="76404" y="12348"/>
                  <a:pt x="76471" y="12348"/>
                </a:cubicBezTo>
                <a:lnTo>
                  <a:pt x="76669" y="12414"/>
                </a:lnTo>
                <a:cubicBezTo>
                  <a:pt x="76736" y="12447"/>
                  <a:pt x="76835" y="12480"/>
                  <a:pt x="76901" y="12547"/>
                </a:cubicBezTo>
                <a:lnTo>
                  <a:pt x="77000" y="12580"/>
                </a:lnTo>
                <a:cubicBezTo>
                  <a:pt x="76934" y="12580"/>
                  <a:pt x="76883" y="12565"/>
                  <a:pt x="76836" y="12565"/>
                </a:cubicBezTo>
                <a:cubicBezTo>
                  <a:pt x="76813" y="12565"/>
                  <a:pt x="76791" y="12569"/>
                  <a:pt x="76769" y="12580"/>
                </a:cubicBezTo>
                <a:cubicBezTo>
                  <a:pt x="76702" y="12613"/>
                  <a:pt x="76702" y="12613"/>
                  <a:pt x="76702" y="12646"/>
                </a:cubicBezTo>
                <a:cubicBezTo>
                  <a:pt x="76669" y="12679"/>
                  <a:pt x="76669" y="12679"/>
                  <a:pt x="76669" y="12712"/>
                </a:cubicBezTo>
                <a:cubicBezTo>
                  <a:pt x="76702" y="12745"/>
                  <a:pt x="76702" y="12778"/>
                  <a:pt x="76736" y="12811"/>
                </a:cubicBezTo>
                <a:lnTo>
                  <a:pt x="76802" y="12811"/>
                </a:lnTo>
                <a:cubicBezTo>
                  <a:pt x="76868" y="12844"/>
                  <a:pt x="76901" y="12844"/>
                  <a:pt x="76967" y="12878"/>
                </a:cubicBezTo>
                <a:cubicBezTo>
                  <a:pt x="77000" y="12878"/>
                  <a:pt x="77000" y="12944"/>
                  <a:pt x="77033" y="12977"/>
                </a:cubicBezTo>
                <a:cubicBezTo>
                  <a:pt x="77067" y="12977"/>
                  <a:pt x="77100" y="13010"/>
                  <a:pt x="77100" y="13043"/>
                </a:cubicBezTo>
                <a:lnTo>
                  <a:pt x="77100" y="13142"/>
                </a:lnTo>
                <a:cubicBezTo>
                  <a:pt x="77100" y="13142"/>
                  <a:pt x="77166" y="13142"/>
                  <a:pt x="77199" y="13175"/>
                </a:cubicBezTo>
                <a:cubicBezTo>
                  <a:pt x="77216" y="13192"/>
                  <a:pt x="77232" y="13192"/>
                  <a:pt x="77249" y="13192"/>
                </a:cubicBezTo>
                <a:cubicBezTo>
                  <a:pt x="77265" y="13192"/>
                  <a:pt x="77282" y="13192"/>
                  <a:pt x="77298" y="13209"/>
                </a:cubicBezTo>
                <a:lnTo>
                  <a:pt x="77364" y="13242"/>
                </a:lnTo>
                <a:lnTo>
                  <a:pt x="77464" y="13275"/>
                </a:lnTo>
                <a:lnTo>
                  <a:pt x="77662" y="13374"/>
                </a:lnTo>
                <a:lnTo>
                  <a:pt x="77762" y="13407"/>
                </a:lnTo>
                <a:cubicBezTo>
                  <a:pt x="77795" y="13407"/>
                  <a:pt x="77828" y="13473"/>
                  <a:pt x="77861" y="13507"/>
                </a:cubicBezTo>
                <a:cubicBezTo>
                  <a:pt x="77934" y="13555"/>
                  <a:pt x="78024" y="13586"/>
                  <a:pt x="78119" y="13586"/>
                </a:cubicBezTo>
                <a:cubicBezTo>
                  <a:pt x="78154" y="13586"/>
                  <a:pt x="78190" y="13582"/>
                  <a:pt x="78225" y="13573"/>
                </a:cubicBezTo>
                <a:lnTo>
                  <a:pt x="78358" y="13573"/>
                </a:lnTo>
                <a:cubicBezTo>
                  <a:pt x="78424" y="13573"/>
                  <a:pt x="78424" y="13540"/>
                  <a:pt x="78457" y="13507"/>
                </a:cubicBezTo>
                <a:cubicBezTo>
                  <a:pt x="78457" y="13473"/>
                  <a:pt x="78424" y="13473"/>
                  <a:pt x="78424" y="13440"/>
                </a:cubicBezTo>
                <a:cubicBezTo>
                  <a:pt x="78391" y="13407"/>
                  <a:pt x="78358" y="13374"/>
                  <a:pt x="78325" y="13341"/>
                </a:cubicBezTo>
                <a:cubicBezTo>
                  <a:pt x="78325" y="13308"/>
                  <a:pt x="78258" y="13275"/>
                  <a:pt x="78258" y="13242"/>
                </a:cubicBezTo>
                <a:cubicBezTo>
                  <a:pt x="78258" y="13175"/>
                  <a:pt x="78258" y="13142"/>
                  <a:pt x="78291" y="13109"/>
                </a:cubicBezTo>
                <a:cubicBezTo>
                  <a:pt x="78302" y="13098"/>
                  <a:pt x="78313" y="13095"/>
                  <a:pt x="78323" y="13095"/>
                </a:cubicBezTo>
                <a:cubicBezTo>
                  <a:pt x="78343" y="13095"/>
                  <a:pt x="78358" y="13109"/>
                  <a:pt x="78358" y="13109"/>
                </a:cubicBezTo>
                <a:lnTo>
                  <a:pt x="78887" y="13109"/>
                </a:lnTo>
                <a:cubicBezTo>
                  <a:pt x="78953" y="13109"/>
                  <a:pt x="79020" y="13175"/>
                  <a:pt x="79053" y="13175"/>
                </a:cubicBezTo>
                <a:cubicBezTo>
                  <a:pt x="79119" y="13209"/>
                  <a:pt x="79119" y="13209"/>
                  <a:pt x="79152" y="13242"/>
                </a:cubicBezTo>
                <a:lnTo>
                  <a:pt x="79218" y="13242"/>
                </a:lnTo>
                <a:cubicBezTo>
                  <a:pt x="79251" y="13242"/>
                  <a:pt x="79285" y="13275"/>
                  <a:pt x="79318" y="13275"/>
                </a:cubicBezTo>
                <a:cubicBezTo>
                  <a:pt x="79351" y="13275"/>
                  <a:pt x="79351" y="13242"/>
                  <a:pt x="79384" y="13242"/>
                </a:cubicBezTo>
                <a:lnTo>
                  <a:pt x="79384" y="13076"/>
                </a:lnTo>
                <a:lnTo>
                  <a:pt x="79748" y="13076"/>
                </a:lnTo>
                <a:cubicBezTo>
                  <a:pt x="79814" y="13076"/>
                  <a:pt x="79814" y="13142"/>
                  <a:pt x="79847" y="13142"/>
                </a:cubicBezTo>
                <a:cubicBezTo>
                  <a:pt x="79880" y="13175"/>
                  <a:pt x="79914" y="13175"/>
                  <a:pt x="79947" y="13209"/>
                </a:cubicBezTo>
                <a:lnTo>
                  <a:pt x="80145" y="13209"/>
                </a:lnTo>
                <a:cubicBezTo>
                  <a:pt x="80195" y="13225"/>
                  <a:pt x="80236" y="13233"/>
                  <a:pt x="80274" y="13233"/>
                </a:cubicBezTo>
                <a:cubicBezTo>
                  <a:pt x="80311" y="13233"/>
                  <a:pt x="80344" y="13225"/>
                  <a:pt x="80377" y="13209"/>
                </a:cubicBezTo>
                <a:cubicBezTo>
                  <a:pt x="80410" y="13209"/>
                  <a:pt x="80410" y="13142"/>
                  <a:pt x="80443" y="13109"/>
                </a:cubicBezTo>
                <a:lnTo>
                  <a:pt x="80509" y="13076"/>
                </a:lnTo>
                <a:cubicBezTo>
                  <a:pt x="80542" y="13076"/>
                  <a:pt x="80576" y="13043"/>
                  <a:pt x="80609" y="13043"/>
                </a:cubicBezTo>
                <a:lnTo>
                  <a:pt x="80840" y="13043"/>
                </a:lnTo>
                <a:cubicBezTo>
                  <a:pt x="80874" y="13043"/>
                  <a:pt x="80874" y="12977"/>
                  <a:pt x="80907" y="12944"/>
                </a:cubicBezTo>
                <a:lnTo>
                  <a:pt x="80973" y="12911"/>
                </a:lnTo>
                <a:cubicBezTo>
                  <a:pt x="81039" y="12878"/>
                  <a:pt x="81039" y="12844"/>
                  <a:pt x="81105" y="12844"/>
                </a:cubicBezTo>
                <a:cubicBezTo>
                  <a:pt x="81171" y="12844"/>
                  <a:pt x="81238" y="12878"/>
                  <a:pt x="81304" y="12911"/>
                </a:cubicBezTo>
                <a:cubicBezTo>
                  <a:pt x="81370" y="12944"/>
                  <a:pt x="81403" y="12977"/>
                  <a:pt x="81469" y="13010"/>
                </a:cubicBezTo>
                <a:cubicBezTo>
                  <a:pt x="81536" y="13076"/>
                  <a:pt x="81536" y="13076"/>
                  <a:pt x="81569" y="13076"/>
                </a:cubicBezTo>
                <a:lnTo>
                  <a:pt x="82131" y="13076"/>
                </a:lnTo>
                <a:cubicBezTo>
                  <a:pt x="82165" y="13076"/>
                  <a:pt x="82198" y="13109"/>
                  <a:pt x="82231" y="13109"/>
                </a:cubicBezTo>
                <a:cubicBezTo>
                  <a:pt x="82330" y="13142"/>
                  <a:pt x="82429" y="13175"/>
                  <a:pt x="82496" y="13242"/>
                </a:cubicBezTo>
                <a:cubicBezTo>
                  <a:pt x="82529" y="13242"/>
                  <a:pt x="82529" y="13308"/>
                  <a:pt x="82562" y="13308"/>
                </a:cubicBezTo>
                <a:cubicBezTo>
                  <a:pt x="82595" y="13341"/>
                  <a:pt x="82628" y="13341"/>
                  <a:pt x="82661" y="13341"/>
                </a:cubicBezTo>
                <a:lnTo>
                  <a:pt x="83323" y="13341"/>
                </a:lnTo>
                <a:cubicBezTo>
                  <a:pt x="83356" y="13374"/>
                  <a:pt x="83389" y="13374"/>
                  <a:pt x="83389" y="13374"/>
                </a:cubicBezTo>
                <a:lnTo>
                  <a:pt x="83489" y="13407"/>
                </a:lnTo>
                <a:cubicBezTo>
                  <a:pt x="83555" y="13440"/>
                  <a:pt x="83654" y="13473"/>
                  <a:pt x="83720" y="13540"/>
                </a:cubicBezTo>
                <a:cubicBezTo>
                  <a:pt x="83754" y="13540"/>
                  <a:pt x="83787" y="13606"/>
                  <a:pt x="83820" y="13606"/>
                </a:cubicBezTo>
                <a:cubicBezTo>
                  <a:pt x="83853" y="13622"/>
                  <a:pt x="83894" y="13631"/>
                  <a:pt x="83936" y="13631"/>
                </a:cubicBezTo>
                <a:cubicBezTo>
                  <a:pt x="83977" y="13631"/>
                  <a:pt x="84018" y="13622"/>
                  <a:pt x="84052" y="13606"/>
                </a:cubicBezTo>
                <a:lnTo>
                  <a:pt x="84217" y="13606"/>
                </a:lnTo>
                <a:cubicBezTo>
                  <a:pt x="84250" y="13606"/>
                  <a:pt x="84250" y="13672"/>
                  <a:pt x="84283" y="13705"/>
                </a:cubicBezTo>
                <a:cubicBezTo>
                  <a:pt x="84316" y="13771"/>
                  <a:pt x="84383" y="13838"/>
                  <a:pt x="84449" y="13871"/>
                </a:cubicBezTo>
                <a:cubicBezTo>
                  <a:pt x="84482" y="13871"/>
                  <a:pt x="84482" y="13904"/>
                  <a:pt x="84515" y="13937"/>
                </a:cubicBezTo>
                <a:lnTo>
                  <a:pt x="84780" y="13937"/>
                </a:lnTo>
                <a:cubicBezTo>
                  <a:pt x="84813" y="13937"/>
                  <a:pt x="84879" y="13970"/>
                  <a:pt x="84912" y="14003"/>
                </a:cubicBezTo>
                <a:cubicBezTo>
                  <a:pt x="84978" y="14003"/>
                  <a:pt x="84978" y="14036"/>
                  <a:pt x="85012" y="14036"/>
                </a:cubicBezTo>
                <a:cubicBezTo>
                  <a:pt x="85045" y="14069"/>
                  <a:pt x="85144" y="14136"/>
                  <a:pt x="85144" y="14202"/>
                </a:cubicBezTo>
                <a:lnTo>
                  <a:pt x="85144" y="14765"/>
                </a:lnTo>
                <a:cubicBezTo>
                  <a:pt x="85144" y="14831"/>
                  <a:pt x="85177" y="14864"/>
                  <a:pt x="85243" y="14930"/>
                </a:cubicBezTo>
                <a:lnTo>
                  <a:pt x="85309" y="14996"/>
                </a:lnTo>
                <a:cubicBezTo>
                  <a:pt x="85309" y="15029"/>
                  <a:pt x="85343" y="15062"/>
                  <a:pt x="85376" y="15096"/>
                </a:cubicBezTo>
                <a:lnTo>
                  <a:pt x="85574" y="15096"/>
                </a:lnTo>
                <a:cubicBezTo>
                  <a:pt x="85607" y="15096"/>
                  <a:pt x="85641" y="15129"/>
                  <a:pt x="85674" y="15162"/>
                </a:cubicBezTo>
                <a:lnTo>
                  <a:pt x="85773" y="15195"/>
                </a:lnTo>
                <a:cubicBezTo>
                  <a:pt x="85839" y="15195"/>
                  <a:pt x="85872" y="15228"/>
                  <a:pt x="85872" y="15261"/>
                </a:cubicBezTo>
                <a:cubicBezTo>
                  <a:pt x="85905" y="15294"/>
                  <a:pt x="85905" y="15294"/>
                  <a:pt x="85938" y="15327"/>
                </a:cubicBezTo>
                <a:cubicBezTo>
                  <a:pt x="85972" y="15393"/>
                  <a:pt x="85972" y="15427"/>
                  <a:pt x="86005" y="15493"/>
                </a:cubicBezTo>
                <a:cubicBezTo>
                  <a:pt x="86005" y="15526"/>
                  <a:pt x="86005" y="15559"/>
                  <a:pt x="86038" y="15592"/>
                </a:cubicBezTo>
                <a:cubicBezTo>
                  <a:pt x="86038" y="15592"/>
                  <a:pt x="86071" y="15592"/>
                  <a:pt x="86104" y="15625"/>
                </a:cubicBezTo>
                <a:cubicBezTo>
                  <a:pt x="86137" y="15658"/>
                  <a:pt x="86170" y="15758"/>
                  <a:pt x="86236" y="15791"/>
                </a:cubicBezTo>
                <a:cubicBezTo>
                  <a:pt x="86270" y="15857"/>
                  <a:pt x="86303" y="15857"/>
                  <a:pt x="86336" y="15890"/>
                </a:cubicBezTo>
                <a:cubicBezTo>
                  <a:pt x="86369" y="15923"/>
                  <a:pt x="86369" y="15956"/>
                  <a:pt x="86402" y="15989"/>
                </a:cubicBezTo>
                <a:cubicBezTo>
                  <a:pt x="86402" y="16022"/>
                  <a:pt x="86435" y="16056"/>
                  <a:pt x="86468" y="16089"/>
                </a:cubicBezTo>
                <a:cubicBezTo>
                  <a:pt x="86468" y="16122"/>
                  <a:pt x="86501" y="16122"/>
                  <a:pt x="86534" y="16155"/>
                </a:cubicBezTo>
                <a:cubicBezTo>
                  <a:pt x="86567" y="16188"/>
                  <a:pt x="86567" y="16254"/>
                  <a:pt x="86601" y="16320"/>
                </a:cubicBezTo>
                <a:cubicBezTo>
                  <a:pt x="86634" y="16354"/>
                  <a:pt x="86634" y="16420"/>
                  <a:pt x="86667" y="16486"/>
                </a:cubicBezTo>
                <a:cubicBezTo>
                  <a:pt x="86700" y="16486"/>
                  <a:pt x="86700" y="16519"/>
                  <a:pt x="86733" y="16552"/>
                </a:cubicBezTo>
                <a:cubicBezTo>
                  <a:pt x="86766" y="16651"/>
                  <a:pt x="86799" y="16751"/>
                  <a:pt x="86865" y="16817"/>
                </a:cubicBezTo>
                <a:cubicBezTo>
                  <a:pt x="86898" y="16850"/>
                  <a:pt x="86898" y="16850"/>
                  <a:pt x="86932" y="16883"/>
                </a:cubicBezTo>
                <a:lnTo>
                  <a:pt x="87097" y="16982"/>
                </a:lnTo>
                <a:cubicBezTo>
                  <a:pt x="87130" y="17016"/>
                  <a:pt x="87163" y="17049"/>
                  <a:pt x="87163" y="17115"/>
                </a:cubicBezTo>
                <a:lnTo>
                  <a:pt x="87163" y="17148"/>
                </a:lnTo>
                <a:cubicBezTo>
                  <a:pt x="87163" y="17214"/>
                  <a:pt x="87163" y="17247"/>
                  <a:pt x="87130" y="17280"/>
                </a:cubicBezTo>
                <a:cubicBezTo>
                  <a:pt x="87130" y="17347"/>
                  <a:pt x="87097" y="17347"/>
                  <a:pt x="87097" y="17413"/>
                </a:cubicBezTo>
                <a:cubicBezTo>
                  <a:pt x="87097" y="17446"/>
                  <a:pt x="87130" y="17479"/>
                  <a:pt x="87130" y="17545"/>
                </a:cubicBezTo>
                <a:cubicBezTo>
                  <a:pt x="87163" y="17578"/>
                  <a:pt x="87296" y="17678"/>
                  <a:pt x="87296" y="17777"/>
                </a:cubicBezTo>
                <a:lnTo>
                  <a:pt x="87296" y="18207"/>
                </a:lnTo>
                <a:cubicBezTo>
                  <a:pt x="87296" y="18240"/>
                  <a:pt x="87263" y="18274"/>
                  <a:pt x="87230" y="18307"/>
                </a:cubicBezTo>
                <a:cubicBezTo>
                  <a:pt x="87196" y="18340"/>
                  <a:pt x="87130" y="18373"/>
                  <a:pt x="87130" y="18439"/>
                </a:cubicBezTo>
                <a:cubicBezTo>
                  <a:pt x="87130" y="18505"/>
                  <a:pt x="87130" y="18538"/>
                  <a:pt x="87163" y="18605"/>
                </a:cubicBezTo>
                <a:lnTo>
                  <a:pt x="87561" y="18605"/>
                </a:lnTo>
                <a:lnTo>
                  <a:pt x="87561" y="18936"/>
                </a:lnTo>
                <a:cubicBezTo>
                  <a:pt x="87527" y="18919"/>
                  <a:pt x="87494" y="18911"/>
                  <a:pt x="87461" y="18911"/>
                </a:cubicBezTo>
                <a:cubicBezTo>
                  <a:pt x="87428" y="18911"/>
                  <a:pt x="87395" y="18919"/>
                  <a:pt x="87362" y="18936"/>
                </a:cubicBezTo>
                <a:cubicBezTo>
                  <a:pt x="87296" y="18936"/>
                  <a:pt x="87230" y="18969"/>
                  <a:pt x="87196" y="19035"/>
                </a:cubicBezTo>
                <a:cubicBezTo>
                  <a:pt x="87163" y="19035"/>
                  <a:pt x="87196" y="19101"/>
                  <a:pt x="87163" y="19101"/>
                </a:cubicBezTo>
                <a:cubicBezTo>
                  <a:pt x="87196" y="19234"/>
                  <a:pt x="87263" y="19300"/>
                  <a:pt x="87263" y="19432"/>
                </a:cubicBezTo>
                <a:cubicBezTo>
                  <a:pt x="87263" y="19498"/>
                  <a:pt x="87230" y="19565"/>
                  <a:pt x="87196" y="19664"/>
                </a:cubicBezTo>
                <a:lnTo>
                  <a:pt x="86898" y="19664"/>
                </a:lnTo>
                <a:lnTo>
                  <a:pt x="86898" y="19995"/>
                </a:lnTo>
                <a:cubicBezTo>
                  <a:pt x="86932" y="20028"/>
                  <a:pt x="86965" y="20160"/>
                  <a:pt x="87031" y="20194"/>
                </a:cubicBezTo>
                <a:cubicBezTo>
                  <a:pt x="87130" y="20227"/>
                  <a:pt x="87230" y="20260"/>
                  <a:pt x="87362" y="20260"/>
                </a:cubicBezTo>
                <a:lnTo>
                  <a:pt x="87494" y="20260"/>
                </a:lnTo>
                <a:cubicBezTo>
                  <a:pt x="87561" y="20260"/>
                  <a:pt x="87627" y="20293"/>
                  <a:pt x="87660" y="20293"/>
                </a:cubicBezTo>
                <a:cubicBezTo>
                  <a:pt x="87726" y="20326"/>
                  <a:pt x="87792" y="20359"/>
                  <a:pt x="87859" y="20359"/>
                </a:cubicBezTo>
                <a:lnTo>
                  <a:pt x="88686" y="20359"/>
                </a:lnTo>
                <a:lnTo>
                  <a:pt x="88686" y="20160"/>
                </a:lnTo>
                <a:cubicBezTo>
                  <a:pt x="88686" y="20061"/>
                  <a:pt x="88752" y="20061"/>
                  <a:pt x="88752" y="19995"/>
                </a:cubicBezTo>
                <a:lnTo>
                  <a:pt x="89083" y="19995"/>
                </a:lnTo>
                <a:cubicBezTo>
                  <a:pt x="89183" y="19995"/>
                  <a:pt x="89183" y="20028"/>
                  <a:pt x="89249" y="20028"/>
                </a:cubicBezTo>
                <a:cubicBezTo>
                  <a:pt x="89282" y="20028"/>
                  <a:pt x="89348" y="19995"/>
                  <a:pt x="89414" y="19995"/>
                </a:cubicBezTo>
                <a:cubicBezTo>
                  <a:pt x="89414" y="20094"/>
                  <a:pt x="89448" y="20160"/>
                  <a:pt x="89448" y="20227"/>
                </a:cubicBezTo>
                <a:cubicBezTo>
                  <a:pt x="89448" y="20326"/>
                  <a:pt x="89448" y="20359"/>
                  <a:pt x="89448" y="20392"/>
                </a:cubicBezTo>
                <a:cubicBezTo>
                  <a:pt x="89448" y="20458"/>
                  <a:pt x="89547" y="20492"/>
                  <a:pt x="89580" y="20558"/>
                </a:cubicBezTo>
                <a:cubicBezTo>
                  <a:pt x="89613" y="20624"/>
                  <a:pt x="89646" y="20690"/>
                  <a:pt x="89712" y="20723"/>
                </a:cubicBezTo>
                <a:cubicBezTo>
                  <a:pt x="89779" y="20756"/>
                  <a:pt x="89812" y="20823"/>
                  <a:pt x="89878" y="20856"/>
                </a:cubicBezTo>
                <a:cubicBezTo>
                  <a:pt x="89911" y="20839"/>
                  <a:pt x="89944" y="20831"/>
                  <a:pt x="89973" y="20831"/>
                </a:cubicBezTo>
                <a:cubicBezTo>
                  <a:pt x="90002" y="20831"/>
                  <a:pt x="90027" y="20839"/>
                  <a:pt x="90043" y="20856"/>
                </a:cubicBezTo>
                <a:lnTo>
                  <a:pt x="90209" y="20856"/>
                </a:lnTo>
                <a:cubicBezTo>
                  <a:pt x="90275" y="20856"/>
                  <a:pt x="90341" y="20889"/>
                  <a:pt x="90374" y="20922"/>
                </a:cubicBezTo>
                <a:cubicBezTo>
                  <a:pt x="90441" y="20955"/>
                  <a:pt x="90507" y="20988"/>
                  <a:pt x="90540" y="20988"/>
                </a:cubicBezTo>
                <a:cubicBezTo>
                  <a:pt x="90606" y="21021"/>
                  <a:pt x="90639" y="21121"/>
                  <a:pt x="90672" y="21154"/>
                </a:cubicBezTo>
                <a:cubicBezTo>
                  <a:pt x="90705" y="21220"/>
                  <a:pt x="90772" y="21220"/>
                  <a:pt x="90838" y="21286"/>
                </a:cubicBezTo>
                <a:cubicBezTo>
                  <a:pt x="90871" y="21352"/>
                  <a:pt x="90838" y="21385"/>
                  <a:pt x="90871" y="21452"/>
                </a:cubicBezTo>
                <a:lnTo>
                  <a:pt x="90838" y="21617"/>
                </a:lnTo>
                <a:lnTo>
                  <a:pt x="90507" y="21617"/>
                </a:lnTo>
                <a:cubicBezTo>
                  <a:pt x="90441" y="21617"/>
                  <a:pt x="90374" y="21584"/>
                  <a:pt x="90308" y="21584"/>
                </a:cubicBezTo>
                <a:lnTo>
                  <a:pt x="89977" y="21584"/>
                </a:lnTo>
                <a:cubicBezTo>
                  <a:pt x="89812" y="21584"/>
                  <a:pt x="89646" y="21584"/>
                  <a:pt x="89481" y="21518"/>
                </a:cubicBezTo>
                <a:cubicBezTo>
                  <a:pt x="89414" y="21518"/>
                  <a:pt x="89381" y="21485"/>
                  <a:pt x="89315" y="21452"/>
                </a:cubicBezTo>
                <a:cubicBezTo>
                  <a:pt x="89282" y="21418"/>
                  <a:pt x="89315" y="21319"/>
                  <a:pt x="89282" y="21286"/>
                </a:cubicBezTo>
                <a:cubicBezTo>
                  <a:pt x="89271" y="21275"/>
                  <a:pt x="89256" y="21271"/>
                  <a:pt x="89239" y="21271"/>
                </a:cubicBezTo>
                <a:cubicBezTo>
                  <a:pt x="89205" y="21271"/>
                  <a:pt x="89161" y="21286"/>
                  <a:pt x="89116" y="21286"/>
                </a:cubicBezTo>
                <a:cubicBezTo>
                  <a:pt x="89017" y="21253"/>
                  <a:pt x="88918" y="21253"/>
                  <a:pt x="88785" y="21253"/>
                </a:cubicBezTo>
                <a:cubicBezTo>
                  <a:pt x="88653" y="21253"/>
                  <a:pt x="88554" y="21220"/>
                  <a:pt x="88421" y="21220"/>
                </a:cubicBezTo>
                <a:cubicBezTo>
                  <a:pt x="88256" y="21220"/>
                  <a:pt x="88090" y="21253"/>
                  <a:pt x="87925" y="21319"/>
                </a:cubicBezTo>
                <a:cubicBezTo>
                  <a:pt x="87958" y="21452"/>
                  <a:pt x="88024" y="21551"/>
                  <a:pt x="88057" y="21650"/>
                </a:cubicBezTo>
                <a:cubicBezTo>
                  <a:pt x="88090" y="21716"/>
                  <a:pt x="88190" y="21716"/>
                  <a:pt x="88223" y="21783"/>
                </a:cubicBezTo>
                <a:cubicBezTo>
                  <a:pt x="88289" y="21816"/>
                  <a:pt x="88388" y="21849"/>
                  <a:pt x="88388" y="21948"/>
                </a:cubicBezTo>
                <a:cubicBezTo>
                  <a:pt x="88388" y="22014"/>
                  <a:pt x="88289" y="22047"/>
                  <a:pt x="88289" y="22114"/>
                </a:cubicBezTo>
                <a:cubicBezTo>
                  <a:pt x="88190" y="22114"/>
                  <a:pt x="88090" y="22114"/>
                  <a:pt x="87991" y="22147"/>
                </a:cubicBezTo>
                <a:cubicBezTo>
                  <a:pt x="87892" y="22147"/>
                  <a:pt x="87892" y="22213"/>
                  <a:pt x="87825" y="22279"/>
                </a:cubicBezTo>
                <a:cubicBezTo>
                  <a:pt x="87726" y="22312"/>
                  <a:pt x="87660" y="22412"/>
                  <a:pt x="87660" y="22511"/>
                </a:cubicBezTo>
                <a:cubicBezTo>
                  <a:pt x="87660" y="22610"/>
                  <a:pt x="87660" y="22676"/>
                  <a:pt x="87726" y="22743"/>
                </a:cubicBezTo>
                <a:cubicBezTo>
                  <a:pt x="87787" y="22792"/>
                  <a:pt x="87844" y="22804"/>
                  <a:pt x="87901" y="22804"/>
                </a:cubicBezTo>
                <a:cubicBezTo>
                  <a:pt x="87963" y="22804"/>
                  <a:pt x="88027" y="22789"/>
                  <a:pt x="88097" y="22789"/>
                </a:cubicBezTo>
                <a:cubicBezTo>
                  <a:pt x="88136" y="22789"/>
                  <a:pt x="88178" y="22794"/>
                  <a:pt x="88223" y="22809"/>
                </a:cubicBezTo>
                <a:cubicBezTo>
                  <a:pt x="88355" y="22809"/>
                  <a:pt x="88454" y="22875"/>
                  <a:pt x="88554" y="22974"/>
                </a:cubicBezTo>
                <a:cubicBezTo>
                  <a:pt x="88719" y="23074"/>
                  <a:pt x="88785" y="23339"/>
                  <a:pt x="88984" y="23339"/>
                </a:cubicBezTo>
                <a:cubicBezTo>
                  <a:pt x="89083" y="23339"/>
                  <a:pt x="89083" y="23206"/>
                  <a:pt x="89150" y="23173"/>
                </a:cubicBezTo>
                <a:cubicBezTo>
                  <a:pt x="89216" y="23107"/>
                  <a:pt x="89315" y="22941"/>
                  <a:pt x="89481" y="22908"/>
                </a:cubicBezTo>
                <a:lnTo>
                  <a:pt x="89977" y="22908"/>
                </a:lnTo>
                <a:lnTo>
                  <a:pt x="89977" y="22345"/>
                </a:lnTo>
                <a:cubicBezTo>
                  <a:pt x="89938" y="22355"/>
                  <a:pt x="89897" y="22359"/>
                  <a:pt x="89853" y="22359"/>
                </a:cubicBezTo>
                <a:cubicBezTo>
                  <a:pt x="89748" y="22359"/>
                  <a:pt x="89631" y="22336"/>
                  <a:pt x="89514" y="22312"/>
                </a:cubicBezTo>
                <a:lnTo>
                  <a:pt x="89348" y="22312"/>
                </a:lnTo>
                <a:cubicBezTo>
                  <a:pt x="89315" y="22279"/>
                  <a:pt x="89348" y="22180"/>
                  <a:pt x="89282" y="22147"/>
                </a:cubicBezTo>
                <a:cubicBezTo>
                  <a:pt x="89249" y="22136"/>
                  <a:pt x="89227" y="22132"/>
                  <a:pt x="89210" y="22132"/>
                </a:cubicBezTo>
                <a:cubicBezTo>
                  <a:pt x="89175" y="22132"/>
                  <a:pt x="89161" y="22147"/>
                  <a:pt x="89116" y="22147"/>
                </a:cubicBezTo>
                <a:cubicBezTo>
                  <a:pt x="89083" y="22114"/>
                  <a:pt x="89017" y="22114"/>
                  <a:pt x="88951" y="22114"/>
                </a:cubicBezTo>
                <a:lnTo>
                  <a:pt x="89050" y="21948"/>
                </a:lnTo>
                <a:lnTo>
                  <a:pt x="89348" y="21948"/>
                </a:lnTo>
                <a:cubicBezTo>
                  <a:pt x="89414" y="21948"/>
                  <a:pt x="89481" y="21948"/>
                  <a:pt x="89514" y="21981"/>
                </a:cubicBezTo>
                <a:cubicBezTo>
                  <a:pt x="89580" y="22014"/>
                  <a:pt x="89613" y="22081"/>
                  <a:pt x="89679" y="22114"/>
                </a:cubicBezTo>
                <a:cubicBezTo>
                  <a:pt x="89779" y="22147"/>
                  <a:pt x="89779" y="22180"/>
                  <a:pt x="89845" y="22180"/>
                </a:cubicBezTo>
                <a:lnTo>
                  <a:pt x="90010" y="22180"/>
                </a:lnTo>
                <a:cubicBezTo>
                  <a:pt x="90076" y="22213"/>
                  <a:pt x="90143" y="22213"/>
                  <a:pt x="90209" y="22213"/>
                </a:cubicBezTo>
                <a:lnTo>
                  <a:pt x="90507" y="22213"/>
                </a:lnTo>
                <a:cubicBezTo>
                  <a:pt x="90639" y="22213"/>
                  <a:pt x="90739" y="22213"/>
                  <a:pt x="90838" y="22279"/>
                </a:cubicBezTo>
                <a:cubicBezTo>
                  <a:pt x="90937" y="22312"/>
                  <a:pt x="91003" y="22412"/>
                  <a:pt x="91003" y="22511"/>
                </a:cubicBezTo>
                <a:lnTo>
                  <a:pt x="91003" y="22577"/>
                </a:lnTo>
                <a:cubicBezTo>
                  <a:pt x="91003" y="22676"/>
                  <a:pt x="90871" y="22643"/>
                  <a:pt x="90838" y="22710"/>
                </a:cubicBezTo>
                <a:cubicBezTo>
                  <a:pt x="90805" y="22776"/>
                  <a:pt x="90838" y="22809"/>
                  <a:pt x="90838" y="22875"/>
                </a:cubicBezTo>
                <a:cubicBezTo>
                  <a:pt x="90838" y="22941"/>
                  <a:pt x="90672" y="22941"/>
                  <a:pt x="90672" y="23041"/>
                </a:cubicBezTo>
                <a:lnTo>
                  <a:pt x="90672" y="23107"/>
                </a:lnTo>
                <a:cubicBezTo>
                  <a:pt x="90672" y="23206"/>
                  <a:pt x="90772" y="23206"/>
                  <a:pt x="90805" y="23272"/>
                </a:cubicBezTo>
                <a:cubicBezTo>
                  <a:pt x="90838" y="23339"/>
                  <a:pt x="90904" y="23372"/>
                  <a:pt x="90970" y="23438"/>
                </a:cubicBezTo>
                <a:cubicBezTo>
                  <a:pt x="91003" y="23504"/>
                  <a:pt x="91037" y="23537"/>
                  <a:pt x="91037" y="23603"/>
                </a:cubicBezTo>
                <a:lnTo>
                  <a:pt x="91037" y="24100"/>
                </a:lnTo>
                <a:lnTo>
                  <a:pt x="90606" y="24100"/>
                </a:lnTo>
                <a:cubicBezTo>
                  <a:pt x="90553" y="24100"/>
                  <a:pt x="90521" y="24058"/>
                  <a:pt x="90477" y="24058"/>
                </a:cubicBezTo>
                <a:cubicBezTo>
                  <a:pt x="90466" y="24058"/>
                  <a:pt x="90454" y="24060"/>
                  <a:pt x="90441" y="24067"/>
                </a:cubicBezTo>
                <a:cubicBezTo>
                  <a:pt x="90374" y="24100"/>
                  <a:pt x="90341" y="24133"/>
                  <a:pt x="90275" y="24166"/>
                </a:cubicBezTo>
                <a:cubicBezTo>
                  <a:pt x="90209" y="24232"/>
                  <a:pt x="90209" y="24299"/>
                  <a:pt x="90143" y="24332"/>
                </a:cubicBezTo>
                <a:cubicBezTo>
                  <a:pt x="90110" y="24348"/>
                  <a:pt x="90076" y="24356"/>
                  <a:pt x="90048" y="24356"/>
                </a:cubicBezTo>
                <a:cubicBezTo>
                  <a:pt x="90019" y="24356"/>
                  <a:pt x="89994" y="24348"/>
                  <a:pt x="89977" y="24332"/>
                </a:cubicBezTo>
                <a:lnTo>
                  <a:pt x="89779" y="24332"/>
                </a:lnTo>
                <a:cubicBezTo>
                  <a:pt x="89712" y="24332"/>
                  <a:pt x="89679" y="24265"/>
                  <a:pt x="89613" y="24265"/>
                </a:cubicBezTo>
                <a:cubicBezTo>
                  <a:pt x="89604" y="24261"/>
                  <a:pt x="89595" y="24259"/>
                  <a:pt x="89586" y="24259"/>
                </a:cubicBezTo>
                <a:cubicBezTo>
                  <a:pt x="89537" y="24259"/>
                  <a:pt x="89504" y="24332"/>
                  <a:pt x="89448" y="24332"/>
                </a:cubicBezTo>
                <a:lnTo>
                  <a:pt x="89448" y="25192"/>
                </a:lnTo>
                <a:cubicBezTo>
                  <a:pt x="89348" y="25192"/>
                  <a:pt x="89282" y="25159"/>
                  <a:pt x="89216" y="25159"/>
                </a:cubicBezTo>
                <a:cubicBezTo>
                  <a:pt x="89150" y="25126"/>
                  <a:pt x="89083" y="25060"/>
                  <a:pt x="89017" y="25060"/>
                </a:cubicBezTo>
                <a:cubicBezTo>
                  <a:pt x="88918" y="25060"/>
                  <a:pt x="88951" y="25192"/>
                  <a:pt x="88885" y="25225"/>
                </a:cubicBezTo>
                <a:cubicBezTo>
                  <a:pt x="88819" y="25259"/>
                  <a:pt x="88785" y="25292"/>
                  <a:pt x="88719" y="25292"/>
                </a:cubicBezTo>
                <a:cubicBezTo>
                  <a:pt x="88653" y="25325"/>
                  <a:pt x="88620" y="25325"/>
                  <a:pt x="88554" y="25358"/>
                </a:cubicBezTo>
                <a:cubicBezTo>
                  <a:pt x="88521" y="25358"/>
                  <a:pt x="88454" y="25358"/>
                  <a:pt x="88388" y="25391"/>
                </a:cubicBezTo>
                <a:cubicBezTo>
                  <a:pt x="88355" y="25424"/>
                  <a:pt x="88355" y="25556"/>
                  <a:pt x="88355" y="25656"/>
                </a:cubicBezTo>
                <a:lnTo>
                  <a:pt x="88355" y="25755"/>
                </a:lnTo>
                <a:cubicBezTo>
                  <a:pt x="88355" y="25854"/>
                  <a:pt x="88421" y="25888"/>
                  <a:pt x="88454" y="25954"/>
                </a:cubicBezTo>
                <a:cubicBezTo>
                  <a:pt x="88487" y="26020"/>
                  <a:pt x="88487" y="26119"/>
                  <a:pt x="88554" y="26152"/>
                </a:cubicBezTo>
                <a:cubicBezTo>
                  <a:pt x="88587" y="26169"/>
                  <a:pt x="88620" y="26169"/>
                  <a:pt x="88649" y="26169"/>
                </a:cubicBezTo>
                <a:cubicBezTo>
                  <a:pt x="88678" y="26169"/>
                  <a:pt x="88703" y="26169"/>
                  <a:pt x="88719" y="26185"/>
                </a:cubicBezTo>
                <a:cubicBezTo>
                  <a:pt x="88752" y="26219"/>
                  <a:pt x="88785" y="26219"/>
                  <a:pt x="88814" y="26219"/>
                </a:cubicBezTo>
                <a:cubicBezTo>
                  <a:pt x="88843" y="26219"/>
                  <a:pt x="88868" y="26219"/>
                  <a:pt x="88885" y="26252"/>
                </a:cubicBezTo>
                <a:cubicBezTo>
                  <a:pt x="88951" y="26285"/>
                  <a:pt x="88984" y="26318"/>
                  <a:pt x="89050" y="26384"/>
                </a:cubicBezTo>
                <a:cubicBezTo>
                  <a:pt x="89116" y="26417"/>
                  <a:pt x="89183" y="26384"/>
                  <a:pt x="89216" y="26450"/>
                </a:cubicBezTo>
                <a:cubicBezTo>
                  <a:pt x="89282" y="26550"/>
                  <a:pt x="89282" y="26649"/>
                  <a:pt x="89282" y="26781"/>
                </a:cubicBezTo>
                <a:cubicBezTo>
                  <a:pt x="89183" y="26781"/>
                  <a:pt x="89083" y="26814"/>
                  <a:pt x="88951" y="26848"/>
                </a:cubicBezTo>
                <a:cubicBezTo>
                  <a:pt x="88885" y="26914"/>
                  <a:pt x="88852" y="27013"/>
                  <a:pt x="88852" y="27112"/>
                </a:cubicBezTo>
                <a:cubicBezTo>
                  <a:pt x="88852" y="27278"/>
                  <a:pt x="88951" y="27377"/>
                  <a:pt x="89050" y="27510"/>
                </a:cubicBezTo>
                <a:cubicBezTo>
                  <a:pt x="89083" y="27609"/>
                  <a:pt x="89150" y="27741"/>
                  <a:pt x="89216" y="27841"/>
                </a:cubicBezTo>
                <a:cubicBezTo>
                  <a:pt x="89249" y="27874"/>
                  <a:pt x="89249" y="27940"/>
                  <a:pt x="89282" y="28006"/>
                </a:cubicBezTo>
                <a:cubicBezTo>
                  <a:pt x="89315" y="28039"/>
                  <a:pt x="89356" y="28048"/>
                  <a:pt x="89402" y="28048"/>
                </a:cubicBezTo>
                <a:cubicBezTo>
                  <a:pt x="89448" y="28048"/>
                  <a:pt x="89497" y="28039"/>
                  <a:pt x="89547" y="28039"/>
                </a:cubicBezTo>
                <a:cubicBezTo>
                  <a:pt x="89613" y="28039"/>
                  <a:pt x="89712" y="28039"/>
                  <a:pt x="89779" y="28006"/>
                </a:cubicBezTo>
                <a:cubicBezTo>
                  <a:pt x="89845" y="27973"/>
                  <a:pt x="89845" y="27841"/>
                  <a:pt x="89911" y="27841"/>
                </a:cubicBezTo>
                <a:cubicBezTo>
                  <a:pt x="89928" y="27824"/>
                  <a:pt x="89952" y="27816"/>
                  <a:pt x="89981" y="27816"/>
                </a:cubicBezTo>
                <a:cubicBezTo>
                  <a:pt x="90010" y="27816"/>
                  <a:pt x="90043" y="27824"/>
                  <a:pt x="90076" y="27841"/>
                </a:cubicBezTo>
                <a:lnTo>
                  <a:pt x="90242" y="27841"/>
                </a:lnTo>
                <a:cubicBezTo>
                  <a:pt x="90308" y="27841"/>
                  <a:pt x="90341" y="27907"/>
                  <a:pt x="90408" y="27907"/>
                </a:cubicBezTo>
                <a:cubicBezTo>
                  <a:pt x="90408" y="27973"/>
                  <a:pt x="90408" y="28039"/>
                  <a:pt x="90408" y="28072"/>
                </a:cubicBezTo>
                <a:cubicBezTo>
                  <a:pt x="90408" y="28139"/>
                  <a:pt x="90408" y="28205"/>
                  <a:pt x="90341" y="28238"/>
                </a:cubicBezTo>
                <a:cubicBezTo>
                  <a:pt x="90330" y="28249"/>
                  <a:pt x="90316" y="28253"/>
                  <a:pt x="90298" y="28253"/>
                </a:cubicBezTo>
                <a:cubicBezTo>
                  <a:pt x="90264" y="28253"/>
                  <a:pt x="90220" y="28238"/>
                  <a:pt x="90176" y="28238"/>
                </a:cubicBezTo>
                <a:cubicBezTo>
                  <a:pt x="90143" y="28238"/>
                  <a:pt x="90076" y="28271"/>
                  <a:pt x="90010" y="28304"/>
                </a:cubicBezTo>
                <a:cubicBezTo>
                  <a:pt x="89977" y="28370"/>
                  <a:pt x="90043" y="28437"/>
                  <a:pt x="90010" y="28470"/>
                </a:cubicBezTo>
                <a:cubicBezTo>
                  <a:pt x="90010" y="28536"/>
                  <a:pt x="89977" y="28602"/>
                  <a:pt x="89944" y="28635"/>
                </a:cubicBezTo>
                <a:cubicBezTo>
                  <a:pt x="89911" y="28701"/>
                  <a:pt x="89779" y="28735"/>
                  <a:pt x="89779" y="28834"/>
                </a:cubicBezTo>
                <a:cubicBezTo>
                  <a:pt x="89779" y="28933"/>
                  <a:pt x="89812" y="28999"/>
                  <a:pt x="89812" y="29099"/>
                </a:cubicBezTo>
                <a:cubicBezTo>
                  <a:pt x="89845" y="29198"/>
                  <a:pt x="89878" y="29330"/>
                  <a:pt x="89944" y="29430"/>
                </a:cubicBezTo>
                <a:cubicBezTo>
                  <a:pt x="89977" y="29496"/>
                  <a:pt x="90010" y="29562"/>
                  <a:pt x="90076" y="29595"/>
                </a:cubicBezTo>
                <a:lnTo>
                  <a:pt x="90408" y="29595"/>
                </a:lnTo>
                <a:cubicBezTo>
                  <a:pt x="90441" y="29562"/>
                  <a:pt x="90507" y="29496"/>
                  <a:pt x="90540" y="29463"/>
                </a:cubicBezTo>
                <a:cubicBezTo>
                  <a:pt x="90606" y="29397"/>
                  <a:pt x="90639" y="29363"/>
                  <a:pt x="90672" y="29297"/>
                </a:cubicBezTo>
                <a:cubicBezTo>
                  <a:pt x="90705" y="29231"/>
                  <a:pt x="90705" y="29165"/>
                  <a:pt x="90772" y="29132"/>
                </a:cubicBezTo>
                <a:cubicBezTo>
                  <a:pt x="90805" y="29099"/>
                  <a:pt x="90871" y="29099"/>
                  <a:pt x="90904" y="29099"/>
                </a:cubicBezTo>
                <a:cubicBezTo>
                  <a:pt x="91003" y="29099"/>
                  <a:pt x="91070" y="29132"/>
                  <a:pt x="91169" y="29132"/>
                </a:cubicBezTo>
                <a:lnTo>
                  <a:pt x="91169" y="29794"/>
                </a:lnTo>
                <a:cubicBezTo>
                  <a:pt x="91103" y="29827"/>
                  <a:pt x="91103" y="29926"/>
                  <a:pt x="91037" y="29959"/>
                </a:cubicBezTo>
                <a:cubicBezTo>
                  <a:pt x="91003" y="29976"/>
                  <a:pt x="90979" y="29976"/>
                  <a:pt x="90954" y="29976"/>
                </a:cubicBezTo>
                <a:cubicBezTo>
                  <a:pt x="90929" y="29976"/>
                  <a:pt x="90904" y="29976"/>
                  <a:pt x="90871" y="29992"/>
                </a:cubicBezTo>
                <a:cubicBezTo>
                  <a:pt x="90838" y="30026"/>
                  <a:pt x="90772" y="30092"/>
                  <a:pt x="90705" y="30125"/>
                </a:cubicBezTo>
                <a:cubicBezTo>
                  <a:pt x="90639" y="30125"/>
                  <a:pt x="90573" y="30158"/>
                  <a:pt x="90540" y="30224"/>
                </a:cubicBezTo>
                <a:cubicBezTo>
                  <a:pt x="90540" y="30324"/>
                  <a:pt x="90507" y="30390"/>
                  <a:pt x="90507" y="30489"/>
                </a:cubicBezTo>
                <a:cubicBezTo>
                  <a:pt x="90507" y="30555"/>
                  <a:pt x="90540" y="30655"/>
                  <a:pt x="90606" y="30721"/>
                </a:cubicBezTo>
                <a:cubicBezTo>
                  <a:pt x="90639" y="30787"/>
                  <a:pt x="90705" y="30787"/>
                  <a:pt x="90772" y="30853"/>
                </a:cubicBezTo>
                <a:cubicBezTo>
                  <a:pt x="90805" y="30886"/>
                  <a:pt x="90871" y="30952"/>
                  <a:pt x="90904" y="31019"/>
                </a:cubicBezTo>
                <a:cubicBezTo>
                  <a:pt x="91070" y="31184"/>
                  <a:pt x="91136" y="31317"/>
                  <a:pt x="91301" y="31482"/>
                </a:cubicBezTo>
                <a:cubicBezTo>
                  <a:pt x="91334" y="31548"/>
                  <a:pt x="91401" y="31548"/>
                  <a:pt x="91434" y="31615"/>
                </a:cubicBezTo>
                <a:cubicBezTo>
                  <a:pt x="91500" y="31681"/>
                  <a:pt x="91500" y="31714"/>
                  <a:pt x="91533" y="31780"/>
                </a:cubicBezTo>
                <a:cubicBezTo>
                  <a:pt x="91566" y="31813"/>
                  <a:pt x="91533" y="31879"/>
                  <a:pt x="91533" y="31946"/>
                </a:cubicBezTo>
                <a:cubicBezTo>
                  <a:pt x="91566" y="32078"/>
                  <a:pt x="91699" y="32144"/>
                  <a:pt x="91732" y="32277"/>
                </a:cubicBezTo>
                <a:cubicBezTo>
                  <a:pt x="91798" y="32376"/>
                  <a:pt x="91765" y="32475"/>
                  <a:pt x="91831" y="32608"/>
                </a:cubicBezTo>
                <a:cubicBezTo>
                  <a:pt x="91864" y="32707"/>
                  <a:pt x="92030" y="32806"/>
                  <a:pt x="92129" y="32873"/>
                </a:cubicBezTo>
                <a:cubicBezTo>
                  <a:pt x="92195" y="32906"/>
                  <a:pt x="92261" y="32906"/>
                  <a:pt x="92294" y="32972"/>
                </a:cubicBezTo>
                <a:cubicBezTo>
                  <a:pt x="92361" y="33005"/>
                  <a:pt x="92394" y="33071"/>
                  <a:pt x="92427" y="33104"/>
                </a:cubicBezTo>
                <a:cubicBezTo>
                  <a:pt x="92460" y="33237"/>
                  <a:pt x="92361" y="33336"/>
                  <a:pt x="92427" y="33435"/>
                </a:cubicBezTo>
                <a:cubicBezTo>
                  <a:pt x="92460" y="33502"/>
                  <a:pt x="92493" y="33568"/>
                  <a:pt x="92559" y="33601"/>
                </a:cubicBezTo>
                <a:cubicBezTo>
                  <a:pt x="92692" y="33733"/>
                  <a:pt x="92857" y="33700"/>
                  <a:pt x="93023" y="33766"/>
                </a:cubicBezTo>
                <a:cubicBezTo>
                  <a:pt x="93221" y="33833"/>
                  <a:pt x="93254" y="33932"/>
                  <a:pt x="93354" y="34031"/>
                </a:cubicBezTo>
                <a:cubicBezTo>
                  <a:pt x="93486" y="34097"/>
                  <a:pt x="93420" y="34164"/>
                  <a:pt x="93486" y="34164"/>
                </a:cubicBezTo>
                <a:cubicBezTo>
                  <a:pt x="93508" y="34175"/>
                  <a:pt x="93527" y="34178"/>
                  <a:pt x="93544" y="34178"/>
                </a:cubicBezTo>
                <a:cubicBezTo>
                  <a:pt x="93578" y="34178"/>
                  <a:pt x="93608" y="34164"/>
                  <a:pt x="93652" y="34164"/>
                </a:cubicBezTo>
                <a:lnTo>
                  <a:pt x="93817" y="34164"/>
                </a:lnTo>
                <a:cubicBezTo>
                  <a:pt x="93917" y="34164"/>
                  <a:pt x="93917" y="34097"/>
                  <a:pt x="93983" y="34097"/>
                </a:cubicBezTo>
                <a:cubicBezTo>
                  <a:pt x="94082" y="34064"/>
                  <a:pt x="94148" y="34064"/>
                  <a:pt x="94248" y="34064"/>
                </a:cubicBezTo>
                <a:lnTo>
                  <a:pt x="94314" y="34064"/>
                </a:lnTo>
                <a:cubicBezTo>
                  <a:pt x="94380" y="34064"/>
                  <a:pt x="94413" y="34064"/>
                  <a:pt x="94479" y="34097"/>
                </a:cubicBezTo>
                <a:cubicBezTo>
                  <a:pt x="94501" y="34097"/>
                  <a:pt x="94553" y="34083"/>
                  <a:pt x="94595" y="34083"/>
                </a:cubicBezTo>
                <a:cubicBezTo>
                  <a:pt x="94615" y="34083"/>
                  <a:pt x="94634" y="34086"/>
                  <a:pt x="94645" y="34097"/>
                </a:cubicBezTo>
                <a:cubicBezTo>
                  <a:pt x="94678" y="34130"/>
                  <a:pt x="94645" y="34197"/>
                  <a:pt x="94678" y="34263"/>
                </a:cubicBezTo>
                <a:cubicBezTo>
                  <a:pt x="94711" y="34329"/>
                  <a:pt x="94711" y="34362"/>
                  <a:pt x="94711" y="34428"/>
                </a:cubicBezTo>
                <a:cubicBezTo>
                  <a:pt x="94777" y="34495"/>
                  <a:pt x="94843" y="34561"/>
                  <a:pt x="94910" y="34594"/>
                </a:cubicBezTo>
                <a:cubicBezTo>
                  <a:pt x="94976" y="34627"/>
                  <a:pt x="95042" y="34660"/>
                  <a:pt x="95141" y="34660"/>
                </a:cubicBezTo>
                <a:lnTo>
                  <a:pt x="95472" y="34660"/>
                </a:lnTo>
                <a:cubicBezTo>
                  <a:pt x="95572" y="34693"/>
                  <a:pt x="95572" y="34759"/>
                  <a:pt x="95605" y="34826"/>
                </a:cubicBezTo>
                <a:cubicBezTo>
                  <a:pt x="95671" y="34892"/>
                  <a:pt x="95605" y="34925"/>
                  <a:pt x="95671" y="34991"/>
                </a:cubicBezTo>
                <a:cubicBezTo>
                  <a:pt x="95704" y="35057"/>
                  <a:pt x="95737" y="35124"/>
                  <a:pt x="95837" y="35157"/>
                </a:cubicBezTo>
                <a:lnTo>
                  <a:pt x="96466" y="35157"/>
                </a:lnTo>
                <a:cubicBezTo>
                  <a:pt x="96532" y="35124"/>
                  <a:pt x="96565" y="35057"/>
                  <a:pt x="96631" y="35024"/>
                </a:cubicBezTo>
                <a:cubicBezTo>
                  <a:pt x="96697" y="35024"/>
                  <a:pt x="96730" y="34991"/>
                  <a:pt x="96797" y="34958"/>
                </a:cubicBezTo>
                <a:cubicBezTo>
                  <a:pt x="96863" y="34892"/>
                  <a:pt x="96929" y="34892"/>
                  <a:pt x="96962" y="34826"/>
                </a:cubicBezTo>
                <a:cubicBezTo>
                  <a:pt x="96995" y="34759"/>
                  <a:pt x="96962" y="34726"/>
                  <a:pt x="96962" y="34660"/>
                </a:cubicBezTo>
                <a:lnTo>
                  <a:pt x="96962" y="34495"/>
                </a:lnTo>
                <a:cubicBezTo>
                  <a:pt x="96929" y="34296"/>
                  <a:pt x="96962" y="34064"/>
                  <a:pt x="97095" y="33866"/>
                </a:cubicBezTo>
                <a:cubicBezTo>
                  <a:pt x="97161" y="33733"/>
                  <a:pt x="97260" y="33667"/>
                  <a:pt x="97359" y="33568"/>
                </a:cubicBezTo>
                <a:cubicBezTo>
                  <a:pt x="97393" y="33535"/>
                  <a:pt x="97426" y="33468"/>
                  <a:pt x="97459" y="33402"/>
                </a:cubicBezTo>
                <a:cubicBezTo>
                  <a:pt x="97492" y="33336"/>
                  <a:pt x="97525" y="33237"/>
                  <a:pt x="97525" y="33170"/>
                </a:cubicBezTo>
                <a:cubicBezTo>
                  <a:pt x="97525" y="33071"/>
                  <a:pt x="97492" y="33005"/>
                  <a:pt x="97492" y="32906"/>
                </a:cubicBezTo>
                <a:cubicBezTo>
                  <a:pt x="97492" y="32873"/>
                  <a:pt x="97459" y="32806"/>
                  <a:pt x="97459" y="32740"/>
                </a:cubicBezTo>
                <a:cubicBezTo>
                  <a:pt x="97459" y="32707"/>
                  <a:pt x="97492" y="32641"/>
                  <a:pt x="97492" y="32608"/>
                </a:cubicBezTo>
                <a:cubicBezTo>
                  <a:pt x="97492" y="32475"/>
                  <a:pt x="97492" y="32376"/>
                  <a:pt x="97459" y="32277"/>
                </a:cubicBezTo>
                <a:cubicBezTo>
                  <a:pt x="97426" y="32210"/>
                  <a:pt x="97326" y="32210"/>
                  <a:pt x="97293" y="32144"/>
                </a:cubicBezTo>
                <a:cubicBezTo>
                  <a:pt x="97260" y="32078"/>
                  <a:pt x="97227" y="32045"/>
                  <a:pt x="97194" y="31979"/>
                </a:cubicBezTo>
                <a:cubicBezTo>
                  <a:pt x="97194" y="31946"/>
                  <a:pt x="97161" y="31879"/>
                  <a:pt x="97161" y="31813"/>
                </a:cubicBezTo>
                <a:cubicBezTo>
                  <a:pt x="97161" y="31648"/>
                  <a:pt x="97393" y="31615"/>
                  <a:pt x="97558" y="31615"/>
                </a:cubicBezTo>
                <a:lnTo>
                  <a:pt x="97724" y="31615"/>
                </a:lnTo>
                <a:cubicBezTo>
                  <a:pt x="97790" y="31615"/>
                  <a:pt x="97823" y="31581"/>
                  <a:pt x="97889" y="31581"/>
                </a:cubicBezTo>
                <a:lnTo>
                  <a:pt x="98220" y="31581"/>
                </a:lnTo>
                <a:lnTo>
                  <a:pt x="98220" y="31284"/>
                </a:lnTo>
                <a:cubicBezTo>
                  <a:pt x="98220" y="31184"/>
                  <a:pt x="98187" y="31184"/>
                  <a:pt x="98220" y="31118"/>
                </a:cubicBezTo>
                <a:cubicBezTo>
                  <a:pt x="98253" y="31085"/>
                  <a:pt x="98286" y="31019"/>
                  <a:pt x="98353" y="30952"/>
                </a:cubicBezTo>
                <a:cubicBezTo>
                  <a:pt x="98386" y="30919"/>
                  <a:pt x="98452" y="30886"/>
                  <a:pt x="98518" y="30853"/>
                </a:cubicBezTo>
                <a:cubicBezTo>
                  <a:pt x="98529" y="30842"/>
                  <a:pt x="98544" y="30838"/>
                  <a:pt x="98561" y="30838"/>
                </a:cubicBezTo>
                <a:cubicBezTo>
                  <a:pt x="98595" y="30838"/>
                  <a:pt x="98639" y="30853"/>
                  <a:pt x="98684" y="30853"/>
                </a:cubicBezTo>
                <a:cubicBezTo>
                  <a:pt x="98717" y="30853"/>
                  <a:pt x="98750" y="30754"/>
                  <a:pt x="98849" y="30721"/>
                </a:cubicBezTo>
                <a:lnTo>
                  <a:pt x="98849" y="29893"/>
                </a:lnTo>
                <a:cubicBezTo>
                  <a:pt x="98882" y="29794"/>
                  <a:pt x="98982" y="29794"/>
                  <a:pt x="98982" y="29695"/>
                </a:cubicBezTo>
                <a:cubicBezTo>
                  <a:pt x="98982" y="29595"/>
                  <a:pt x="98982" y="29529"/>
                  <a:pt x="98948" y="29430"/>
                </a:cubicBezTo>
                <a:cubicBezTo>
                  <a:pt x="98948" y="29397"/>
                  <a:pt x="98915" y="29330"/>
                  <a:pt x="98882" y="29264"/>
                </a:cubicBezTo>
                <a:cubicBezTo>
                  <a:pt x="98849" y="29231"/>
                  <a:pt x="98882" y="29165"/>
                  <a:pt x="98849" y="29132"/>
                </a:cubicBezTo>
                <a:cubicBezTo>
                  <a:pt x="98783" y="29066"/>
                  <a:pt x="98684" y="29132"/>
                  <a:pt x="98684" y="29032"/>
                </a:cubicBezTo>
                <a:cubicBezTo>
                  <a:pt x="98684" y="28966"/>
                  <a:pt x="98684" y="28834"/>
                  <a:pt x="98750" y="28801"/>
                </a:cubicBezTo>
                <a:cubicBezTo>
                  <a:pt x="98783" y="28779"/>
                  <a:pt x="98805" y="28771"/>
                  <a:pt x="98822" y="28771"/>
                </a:cubicBezTo>
                <a:cubicBezTo>
                  <a:pt x="98856" y="28771"/>
                  <a:pt x="98871" y="28801"/>
                  <a:pt x="98915" y="28801"/>
                </a:cubicBezTo>
                <a:cubicBezTo>
                  <a:pt x="98948" y="28801"/>
                  <a:pt x="99114" y="28801"/>
                  <a:pt x="99246" y="28768"/>
                </a:cubicBezTo>
                <a:cubicBezTo>
                  <a:pt x="99313" y="28735"/>
                  <a:pt x="99346" y="28701"/>
                  <a:pt x="99412" y="28668"/>
                </a:cubicBezTo>
                <a:cubicBezTo>
                  <a:pt x="99478" y="28635"/>
                  <a:pt x="99544" y="28602"/>
                  <a:pt x="99577" y="28536"/>
                </a:cubicBezTo>
                <a:cubicBezTo>
                  <a:pt x="99577" y="28503"/>
                  <a:pt x="99577" y="28437"/>
                  <a:pt x="99577" y="28370"/>
                </a:cubicBezTo>
                <a:cubicBezTo>
                  <a:pt x="99577" y="28337"/>
                  <a:pt x="99577" y="28271"/>
                  <a:pt x="99577" y="28238"/>
                </a:cubicBezTo>
                <a:cubicBezTo>
                  <a:pt x="99577" y="28172"/>
                  <a:pt x="99577" y="28106"/>
                  <a:pt x="99611" y="28072"/>
                </a:cubicBezTo>
                <a:lnTo>
                  <a:pt x="100604" y="28072"/>
                </a:lnTo>
                <a:cubicBezTo>
                  <a:pt x="100604" y="27907"/>
                  <a:pt x="100571" y="27774"/>
                  <a:pt x="100571" y="27609"/>
                </a:cubicBezTo>
                <a:cubicBezTo>
                  <a:pt x="100571" y="27543"/>
                  <a:pt x="100604" y="27510"/>
                  <a:pt x="100604" y="27443"/>
                </a:cubicBezTo>
                <a:lnTo>
                  <a:pt x="101166" y="27443"/>
                </a:lnTo>
                <a:cubicBezTo>
                  <a:pt x="101166" y="27609"/>
                  <a:pt x="101166" y="27774"/>
                  <a:pt x="101166" y="27940"/>
                </a:cubicBezTo>
                <a:lnTo>
                  <a:pt x="101166" y="28139"/>
                </a:lnTo>
                <a:cubicBezTo>
                  <a:pt x="101299" y="28106"/>
                  <a:pt x="101398" y="28106"/>
                  <a:pt x="101531" y="28106"/>
                </a:cubicBezTo>
                <a:cubicBezTo>
                  <a:pt x="101564" y="28106"/>
                  <a:pt x="101597" y="28139"/>
                  <a:pt x="101663" y="28139"/>
                </a:cubicBezTo>
                <a:cubicBezTo>
                  <a:pt x="101895" y="28139"/>
                  <a:pt x="101994" y="27973"/>
                  <a:pt x="102126" y="27808"/>
                </a:cubicBezTo>
                <a:cubicBezTo>
                  <a:pt x="102193" y="27774"/>
                  <a:pt x="102226" y="27708"/>
                  <a:pt x="102292" y="27642"/>
                </a:cubicBezTo>
                <a:cubicBezTo>
                  <a:pt x="102358" y="27609"/>
                  <a:pt x="102358" y="27543"/>
                  <a:pt x="102457" y="27510"/>
                </a:cubicBezTo>
                <a:cubicBezTo>
                  <a:pt x="102524" y="27443"/>
                  <a:pt x="102557" y="27410"/>
                  <a:pt x="102623" y="27410"/>
                </a:cubicBezTo>
                <a:lnTo>
                  <a:pt x="103120" y="27410"/>
                </a:lnTo>
                <a:cubicBezTo>
                  <a:pt x="103153" y="27377"/>
                  <a:pt x="103219" y="27377"/>
                  <a:pt x="103252" y="27344"/>
                </a:cubicBezTo>
                <a:cubicBezTo>
                  <a:pt x="103318" y="27311"/>
                  <a:pt x="103384" y="27344"/>
                  <a:pt x="103417" y="27278"/>
                </a:cubicBezTo>
                <a:cubicBezTo>
                  <a:pt x="103451" y="27245"/>
                  <a:pt x="103384" y="27179"/>
                  <a:pt x="103417" y="27112"/>
                </a:cubicBezTo>
                <a:lnTo>
                  <a:pt x="103517" y="26980"/>
                </a:lnTo>
                <a:cubicBezTo>
                  <a:pt x="103550" y="26881"/>
                  <a:pt x="103616" y="26881"/>
                  <a:pt x="103682" y="26848"/>
                </a:cubicBezTo>
                <a:cubicBezTo>
                  <a:pt x="103715" y="26814"/>
                  <a:pt x="103782" y="26748"/>
                  <a:pt x="103848" y="26715"/>
                </a:cubicBezTo>
                <a:cubicBezTo>
                  <a:pt x="103881" y="26682"/>
                  <a:pt x="103947" y="26682"/>
                  <a:pt x="104013" y="26649"/>
                </a:cubicBezTo>
                <a:cubicBezTo>
                  <a:pt x="104046" y="26583"/>
                  <a:pt x="104046" y="26517"/>
                  <a:pt x="104080" y="26483"/>
                </a:cubicBezTo>
                <a:cubicBezTo>
                  <a:pt x="104113" y="26417"/>
                  <a:pt x="104146" y="26351"/>
                  <a:pt x="104212" y="26318"/>
                </a:cubicBezTo>
                <a:cubicBezTo>
                  <a:pt x="104229" y="26301"/>
                  <a:pt x="104253" y="26301"/>
                  <a:pt x="104282" y="26301"/>
                </a:cubicBezTo>
                <a:cubicBezTo>
                  <a:pt x="104311" y="26301"/>
                  <a:pt x="104344" y="26301"/>
                  <a:pt x="104378" y="26285"/>
                </a:cubicBezTo>
                <a:cubicBezTo>
                  <a:pt x="104444" y="26185"/>
                  <a:pt x="104510" y="26053"/>
                  <a:pt x="104576" y="25954"/>
                </a:cubicBezTo>
                <a:cubicBezTo>
                  <a:pt x="104609" y="25888"/>
                  <a:pt x="104609" y="25821"/>
                  <a:pt x="104642" y="25788"/>
                </a:cubicBezTo>
                <a:cubicBezTo>
                  <a:pt x="104675" y="25772"/>
                  <a:pt x="104709" y="25772"/>
                  <a:pt x="104738" y="25772"/>
                </a:cubicBezTo>
                <a:cubicBezTo>
                  <a:pt x="104766" y="25772"/>
                  <a:pt x="104791" y="25772"/>
                  <a:pt x="104808" y="25755"/>
                </a:cubicBezTo>
                <a:cubicBezTo>
                  <a:pt x="104841" y="25689"/>
                  <a:pt x="104940" y="25722"/>
                  <a:pt x="104973" y="25656"/>
                </a:cubicBezTo>
                <a:cubicBezTo>
                  <a:pt x="105006" y="25623"/>
                  <a:pt x="104973" y="25556"/>
                  <a:pt x="104973" y="25490"/>
                </a:cubicBezTo>
                <a:cubicBezTo>
                  <a:pt x="105006" y="25457"/>
                  <a:pt x="105040" y="25391"/>
                  <a:pt x="105106" y="25325"/>
                </a:cubicBezTo>
                <a:cubicBezTo>
                  <a:pt x="105122" y="25308"/>
                  <a:pt x="105147" y="25308"/>
                  <a:pt x="105176" y="25308"/>
                </a:cubicBezTo>
                <a:cubicBezTo>
                  <a:pt x="105205" y="25308"/>
                  <a:pt x="105238" y="25308"/>
                  <a:pt x="105271" y="25292"/>
                </a:cubicBezTo>
                <a:cubicBezTo>
                  <a:pt x="105304" y="25259"/>
                  <a:pt x="105404" y="25225"/>
                  <a:pt x="105437" y="25126"/>
                </a:cubicBezTo>
                <a:cubicBezTo>
                  <a:pt x="105437" y="24961"/>
                  <a:pt x="105437" y="24795"/>
                  <a:pt x="105437" y="24663"/>
                </a:cubicBezTo>
                <a:cubicBezTo>
                  <a:pt x="105437" y="24663"/>
                  <a:pt x="105404" y="24663"/>
                  <a:pt x="105404" y="24630"/>
                </a:cubicBezTo>
                <a:lnTo>
                  <a:pt x="105470" y="24630"/>
                </a:lnTo>
                <a:cubicBezTo>
                  <a:pt x="105536" y="24630"/>
                  <a:pt x="105569" y="24630"/>
                  <a:pt x="105602" y="24663"/>
                </a:cubicBezTo>
                <a:lnTo>
                  <a:pt x="105669" y="24663"/>
                </a:lnTo>
                <a:lnTo>
                  <a:pt x="105702" y="24696"/>
                </a:lnTo>
                <a:lnTo>
                  <a:pt x="105735" y="24696"/>
                </a:lnTo>
                <a:cubicBezTo>
                  <a:pt x="105768" y="24696"/>
                  <a:pt x="105801" y="24729"/>
                  <a:pt x="105801" y="24729"/>
                </a:cubicBezTo>
                <a:lnTo>
                  <a:pt x="105867" y="24762"/>
                </a:lnTo>
                <a:cubicBezTo>
                  <a:pt x="105900" y="24795"/>
                  <a:pt x="105900" y="24828"/>
                  <a:pt x="105933" y="24861"/>
                </a:cubicBezTo>
                <a:lnTo>
                  <a:pt x="106000" y="24894"/>
                </a:lnTo>
                <a:cubicBezTo>
                  <a:pt x="106066" y="24894"/>
                  <a:pt x="106099" y="24928"/>
                  <a:pt x="106165" y="24928"/>
                </a:cubicBezTo>
                <a:cubicBezTo>
                  <a:pt x="106231" y="24911"/>
                  <a:pt x="106289" y="24903"/>
                  <a:pt x="106343" y="24903"/>
                </a:cubicBezTo>
                <a:cubicBezTo>
                  <a:pt x="106397" y="24903"/>
                  <a:pt x="106447" y="24911"/>
                  <a:pt x="106496" y="24928"/>
                </a:cubicBezTo>
                <a:cubicBezTo>
                  <a:pt x="106629" y="24961"/>
                  <a:pt x="106695" y="25060"/>
                  <a:pt x="106827" y="25126"/>
                </a:cubicBezTo>
                <a:cubicBezTo>
                  <a:pt x="106905" y="25165"/>
                  <a:pt x="106982" y="25181"/>
                  <a:pt x="107060" y="25181"/>
                </a:cubicBezTo>
                <a:cubicBezTo>
                  <a:pt x="107115" y="25181"/>
                  <a:pt x="107170" y="25173"/>
                  <a:pt x="107224" y="25159"/>
                </a:cubicBezTo>
                <a:lnTo>
                  <a:pt x="107489" y="25159"/>
                </a:lnTo>
                <a:cubicBezTo>
                  <a:pt x="107589" y="25159"/>
                  <a:pt x="107589" y="25126"/>
                  <a:pt x="107655" y="25093"/>
                </a:cubicBezTo>
                <a:cubicBezTo>
                  <a:pt x="107787" y="25027"/>
                  <a:pt x="107920" y="24961"/>
                  <a:pt x="108019" y="24894"/>
                </a:cubicBezTo>
                <a:cubicBezTo>
                  <a:pt x="108118" y="24828"/>
                  <a:pt x="108184" y="24795"/>
                  <a:pt x="108218" y="24729"/>
                </a:cubicBezTo>
                <a:cubicBezTo>
                  <a:pt x="108284" y="24663"/>
                  <a:pt x="108284" y="24563"/>
                  <a:pt x="108350" y="24530"/>
                </a:cubicBezTo>
                <a:cubicBezTo>
                  <a:pt x="108449" y="24431"/>
                  <a:pt x="108549" y="24365"/>
                  <a:pt x="108681" y="24365"/>
                </a:cubicBezTo>
                <a:lnTo>
                  <a:pt x="109012" y="24365"/>
                </a:lnTo>
                <a:cubicBezTo>
                  <a:pt x="109078" y="24365"/>
                  <a:pt x="109111" y="24332"/>
                  <a:pt x="109178" y="24332"/>
                </a:cubicBezTo>
                <a:cubicBezTo>
                  <a:pt x="109244" y="24332"/>
                  <a:pt x="109310" y="24232"/>
                  <a:pt x="109376" y="24232"/>
                </a:cubicBezTo>
                <a:lnTo>
                  <a:pt x="109575" y="24232"/>
                </a:lnTo>
                <a:cubicBezTo>
                  <a:pt x="109641" y="24232"/>
                  <a:pt x="109674" y="24166"/>
                  <a:pt x="109740" y="24166"/>
                </a:cubicBezTo>
                <a:cubicBezTo>
                  <a:pt x="109807" y="24133"/>
                  <a:pt x="109840" y="24100"/>
                  <a:pt x="109906" y="24067"/>
                </a:cubicBezTo>
                <a:cubicBezTo>
                  <a:pt x="109950" y="24067"/>
                  <a:pt x="109979" y="24082"/>
                  <a:pt x="110014" y="24082"/>
                </a:cubicBezTo>
                <a:cubicBezTo>
                  <a:pt x="110031" y="24082"/>
                  <a:pt x="110049" y="24078"/>
                  <a:pt x="110071" y="24067"/>
                </a:cubicBezTo>
                <a:cubicBezTo>
                  <a:pt x="110105" y="24067"/>
                  <a:pt x="110171" y="23967"/>
                  <a:pt x="110237" y="23934"/>
                </a:cubicBezTo>
                <a:cubicBezTo>
                  <a:pt x="110303" y="23901"/>
                  <a:pt x="110336" y="23901"/>
                  <a:pt x="110402" y="23868"/>
                </a:cubicBezTo>
                <a:cubicBezTo>
                  <a:pt x="110436" y="23835"/>
                  <a:pt x="110469" y="23769"/>
                  <a:pt x="110502" y="23703"/>
                </a:cubicBezTo>
                <a:cubicBezTo>
                  <a:pt x="110568" y="23636"/>
                  <a:pt x="110634" y="23570"/>
                  <a:pt x="110667" y="23504"/>
                </a:cubicBezTo>
                <a:cubicBezTo>
                  <a:pt x="110734" y="23438"/>
                  <a:pt x="110767" y="23339"/>
                  <a:pt x="110833" y="23272"/>
                </a:cubicBezTo>
                <a:cubicBezTo>
                  <a:pt x="110899" y="23140"/>
                  <a:pt x="111031" y="23074"/>
                  <a:pt x="111164" y="23041"/>
                </a:cubicBezTo>
                <a:lnTo>
                  <a:pt x="111991" y="23041"/>
                </a:lnTo>
                <a:cubicBezTo>
                  <a:pt x="112157" y="23041"/>
                  <a:pt x="112223" y="22974"/>
                  <a:pt x="112323" y="22908"/>
                </a:cubicBezTo>
                <a:cubicBezTo>
                  <a:pt x="112455" y="22809"/>
                  <a:pt x="112455" y="22776"/>
                  <a:pt x="112488" y="22743"/>
                </a:cubicBezTo>
                <a:cubicBezTo>
                  <a:pt x="112554" y="22676"/>
                  <a:pt x="112654" y="22643"/>
                  <a:pt x="112720" y="22577"/>
                </a:cubicBezTo>
                <a:cubicBezTo>
                  <a:pt x="112753" y="22478"/>
                  <a:pt x="112687" y="22445"/>
                  <a:pt x="112720" y="22412"/>
                </a:cubicBezTo>
                <a:lnTo>
                  <a:pt x="112554" y="22312"/>
                </a:lnTo>
                <a:cubicBezTo>
                  <a:pt x="112422" y="22412"/>
                  <a:pt x="112323" y="22478"/>
                  <a:pt x="112223" y="22577"/>
                </a:cubicBezTo>
                <a:cubicBezTo>
                  <a:pt x="112190" y="22610"/>
                  <a:pt x="112223" y="22710"/>
                  <a:pt x="112190" y="22743"/>
                </a:cubicBezTo>
                <a:cubicBezTo>
                  <a:pt x="112124" y="22776"/>
                  <a:pt x="112025" y="22776"/>
                  <a:pt x="111925" y="22776"/>
                </a:cubicBezTo>
                <a:lnTo>
                  <a:pt x="111793" y="22776"/>
                </a:lnTo>
                <a:cubicBezTo>
                  <a:pt x="111694" y="22776"/>
                  <a:pt x="111561" y="22710"/>
                  <a:pt x="111429" y="22643"/>
                </a:cubicBezTo>
                <a:cubicBezTo>
                  <a:pt x="111329" y="22577"/>
                  <a:pt x="111362" y="22378"/>
                  <a:pt x="111230" y="22312"/>
                </a:cubicBezTo>
                <a:cubicBezTo>
                  <a:pt x="111219" y="22301"/>
                  <a:pt x="111204" y="22298"/>
                  <a:pt x="111187" y="22298"/>
                </a:cubicBezTo>
                <a:cubicBezTo>
                  <a:pt x="111153" y="22298"/>
                  <a:pt x="111109" y="22312"/>
                  <a:pt x="111065" y="22312"/>
                </a:cubicBezTo>
                <a:lnTo>
                  <a:pt x="110899" y="22312"/>
                </a:lnTo>
                <a:cubicBezTo>
                  <a:pt x="110837" y="22321"/>
                  <a:pt x="110775" y="22325"/>
                  <a:pt x="110713" y="22325"/>
                </a:cubicBezTo>
                <a:cubicBezTo>
                  <a:pt x="110545" y="22325"/>
                  <a:pt x="110382" y="22295"/>
                  <a:pt x="110237" y="22246"/>
                </a:cubicBezTo>
                <a:cubicBezTo>
                  <a:pt x="110171" y="22246"/>
                  <a:pt x="110105" y="22213"/>
                  <a:pt x="110071" y="22213"/>
                </a:cubicBezTo>
                <a:cubicBezTo>
                  <a:pt x="110005" y="22180"/>
                  <a:pt x="109972" y="22147"/>
                  <a:pt x="109906" y="22081"/>
                </a:cubicBezTo>
                <a:cubicBezTo>
                  <a:pt x="109840" y="22014"/>
                  <a:pt x="109773" y="22014"/>
                  <a:pt x="109740" y="21948"/>
                </a:cubicBezTo>
                <a:cubicBezTo>
                  <a:pt x="109707" y="21882"/>
                  <a:pt x="109707" y="21816"/>
                  <a:pt x="109707" y="21750"/>
                </a:cubicBezTo>
                <a:lnTo>
                  <a:pt x="109707" y="21452"/>
                </a:lnTo>
                <a:cubicBezTo>
                  <a:pt x="109807" y="21452"/>
                  <a:pt x="109873" y="21418"/>
                  <a:pt x="109972" y="21418"/>
                </a:cubicBezTo>
                <a:cubicBezTo>
                  <a:pt x="110105" y="21418"/>
                  <a:pt x="110193" y="21433"/>
                  <a:pt x="110296" y="21433"/>
                </a:cubicBezTo>
                <a:cubicBezTo>
                  <a:pt x="110347" y="21433"/>
                  <a:pt x="110402" y="21429"/>
                  <a:pt x="110469" y="21418"/>
                </a:cubicBezTo>
                <a:cubicBezTo>
                  <a:pt x="110535" y="21418"/>
                  <a:pt x="110568" y="21385"/>
                  <a:pt x="110634" y="21385"/>
                </a:cubicBezTo>
                <a:cubicBezTo>
                  <a:pt x="110767" y="21385"/>
                  <a:pt x="110866" y="21352"/>
                  <a:pt x="110998" y="21286"/>
                </a:cubicBezTo>
                <a:cubicBezTo>
                  <a:pt x="111131" y="21253"/>
                  <a:pt x="111197" y="21087"/>
                  <a:pt x="111296" y="20988"/>
                </a:cubicBezTo>
                <a:cubicBezTo>
                  <a:pt x="111329" y="20988"/>
                  <a:pt x="111396" y="20988"/>
                  <a:pt x="111429" y="21021"/>
                </a:cubicBezTo>
                <a:cubicBezTo>
                  <a:pt x="111495" y="21054"/>
                  <a:pt x="111528" y="21121"/>
                  <a:pt x="111561" y="21187"/>
                </a:cubicBezTo>
                <a:cubicBezTo>
                  <a:pt x="111660" y="21319"/>
                  <a:pt x="111528" y="21418"/>
                  <a:pt x="111561" y="21584"/>
                </a:cubicBezTo>
                <a:cubicBezTo>
                  <a:pt x="111594" y="21650"/>
                  <a:pt x="111627" y="21716"/>
                  <a:pt x="111660" y="21750"/>
                </a:cubicBezTo>
                <a:cubicBezTo>
                  <a:pt x="111694" y="21816"/>
                  <a:pt x="111694" y="21882"/>
                  <a:pt x="111727" y="21915"/>
                </a:cubicBezTo>
                <a:cubicBezTo>
                  <a:pt x="111826" y="22047"/>
                  <a:pt x="111958" y="22081"/>
                  <a:pt x="112091" y="22081"/>
                </a:cubicBezTo>
                <a:cubicBezTo>
                  <a:pt x="112190" y="22081"/>
                  <a:pt x="112256" y="22047"/>
                  <a:pt x="112289" y="21948"/>
                </a:cubicBezTo>
                <a:cubicBezTo>
                  <a:pt x="112323" y="21915"/>
                  <a:pt x="112323" y="21849"/>
                  <a:pt x="112323" y="21783"/>
                </a:cubicBezTo>
                <a:cubicBezTo>
                  <a:pt x="112422" y="21683"/>
                  <a:pt x="112521" y="21617"/>
                  <a:pt x="112654" y="21584"/>
                </a:cubicBezTo>
                <a:lnTo>
                  <a:pt x="113349" y="21584"/>
                </a:lnTo>
                <a:cubicBezTo>
                  <a:pt x="113415" y="21584"/>
                  <a:pt x="113448" y="21518"/>
                  <a:pt x="113514" y="21518"/>
                </a:cubicBezTo>
                <a:cubicBezTo>
                  <a:pt x="113481" y="21385"/>
                  <a:pt x="113481" y="21286"/>
                  <a:pt x="113481" y="21187"/>
                </a:cubicBezTo>
                <a:cubicBezTo>
                  <a:pt x="113448" y="21054"/>
                  <a:pt x="113382" y="20922"/>
                  <a:pt x="113316" y="20823"/>
                </a:cubicBezTo>
                <a:cubicBezTo>
                  <a:pt x="113283" y="20756"/>
                  <a:pt x="113249" y="20690"/>
                  <a:pt x="113183" y="20624"/>
                </a:cubicBezTo>
                <a:cubicBezTo>
                  <a:pt x="113084" y="20525"/>
                  <a:pt x="112985" y="20525"/>
                  <a:pt x="112852" y="20458"/>
                </a:cubicBezTo>
                <a:cubicBezTo>
                  <a:pt x="112753" y="20392"/>
                  <a:pt x="112654" y="20293"/>
                  <a:pt x="112587" y="20160"/>
                </a:cubicBezTo>
                <a:cubicBezTo>
                  <a:pt x="112554" y="20061"/>
                  <a:pt x="112620" y="19962"/>
                  <a:pt x="112587" y="19829"/>
                </a:cubicBezTo>
                <a:cubicBezTo>
                  <a:pt x="112574" y="19791"/>
                  <a:pt x="112552" y="19782"/>
                  <a:pt x="112527" y="19782"/>
                </a:cubicBezTo>
                <a:cubicBezTo>
                  <a:pt x="112506" y="19782"/>
                  <a:pt x="112485" y="19788"/>
                  <a:pt x="112465" y="19788"/>
                </a:cubicBezTo>
                <a:cubicBezTo>
                  <a:pt x="112447" y="19788"/>
                  <a:pt x="112432" y="19783"/>
                  <a:pt x="112422" y="19763"/>
                </a:cubicBezTo>
                <a:cubicBezTo>
                  <a:pt x="112389" y="19697"/>
                  <a:pt x="112389" y="19664"/>
                  <a:pt x="112389" y="19598"/>
                </a:cubicBezTo>
                <a:cubicBezTo>
                  <a:pt x="112356" y="19565"/>
                  <a:pt x="112389" y="19465"/>
                  <a:pt x="112389" y="19432"/>
                </a:cubicBezTo>
                <a:cubicBezTo>
                  <a:pt x="112356" y="19399"/>
                  <a:pt x="112256" y="19399"/>
                  <a:pt x="112223" y="19366"/>
                </a:cubicBezTo>
                <a:cubicBezTo>
                  <a:pt x="112124" y="19300"/>
                  <a:pt x="111991" y="19267"/>
                  <a:pt x="111892" y="19234"/>
                </a:cubicBezTo>
                <a:cubicBezTo>
                  <a:pt x="111826" y="19200"/>
                  <a:pt x="111793" y="19134"/>
                  <a:pt x="111727" y="19101"/>
                </a:cubicBezTo>
                <a:cubicBezTo>
                  <a:pt x="111793" y="19068"/>
                  <a:pt x="111793" y="19002"/>
                  <a:pt x="111859" y="18936"/>
                </a:cubicBezTo>
                <a:cubicBezTo>
                  <a:pt x="111876" y="18919"/>
                  <a:pt x="111900" y="18919"/>
                  <a:pt x="111929" y="18919"/>
                </a:cubicBezTo>
                <a:cubicBezTo>
                  <a:pt x="111958" y="18919"/>
                  <a:pt x="111991" y="18919"/>
                  <a:pt x="112025" y="18903"/>
                </a:cubicBezTo>
                <a:cubicBezTo>
                  <a:pt x="112124" y="18969"/>
                  <a:pt x="112190" y="19101"/>
                  <a:pt x="112289" y="19200"/>
                </a:cubicBezTo>
                <a:cubicBezTo>
                  <a:pt x="112389" y="19267"/>
                  <a:pt x="112323" y="19333"/>
                  <a:pt x="112389" y="19366"/>
                </a:cubicBezTo>
                <a:cubicBezTo>
                  <a:pt x="112411" y="19377"/>
                  <a:pt x="112429" y="19381"/>
                  <a:pt x="112448" y="19381"/>
                </a:cubicBezTo>
                <a:cubicBezTo>
                  <a:pt x="112484" y="19381"/>
                  <a:pt x="112521" y="19366"/>
                  <a:pt x="112587" y="19366"/>
                </a:cubicBezTo>
                <a:lnTo>
                  <a:pt x="112753" y="19366"/>
                </a:lnTo>
                <a:cubicBezTo>
                  <a:pt x="112819" y="19366"/>
                  <a:pt x="112852" y="19300"/>
                  <a:pt x="112918" y="19300"/>
                </a:cubicBezTo>
                <a:cubicBezTo>
                  <a:pt x="112985" y="19300"/>
                  <a:pt x="113018" y="19333"/>
                  <a:pt x="113084" y="19333"/>
                </a:cubicBezTo>
                <a:cubicBezTo>
                  <a:pt x="113084" y="19101"/>
                  <a:pt x="113084" y="18936"/>
                  <a:pt x="113117" y="18704"/>
                </a:cubicBezTo>
                <a:lnTo>
                  <a:pt x="113117" y="18538"/>
                </a:lnTo>
                <a:cubicBezTo>
                  <a:pt x="113117" y="18472"/>
                  <a:pt x="113150" y="18439"/>
                  <a:pt x="113150" y="18373"/>
                </a:cubicBezTo>
                <a:cubicBezTo>
                  <a:pt x="113150" y="18307"/>
                  <a:pt x="113216" y="18274"/>
                  <a:pt x="113216" y="18207"/>
                </a:cubicBezTo>
                <a:cubicBezTo>
                  <a:pt x="113249" y="18174"/>
                  <a:pt x="113216" y="18108"/>
                  <a:pt x="113183" y="18042"/>
                </a:cubicBezTo>
                <a:cubicBezTo>
                  <a:pt x="113150" y="18009"/>
                  <a:pt x="113084" y="18009"/>
                  <a:pt x="113018" y="17976"/>
                </a:cubicBezTo>
                <a:cubicBezTo>
                  <a:pt x="112945" y="17927"/>
                  <a:pt x="112872" y="17896"/>
                  <a:pt x="112787" y="17896"/>
                </a:cubicBezTo>
                <a:cubicBezTo>
                  <a:pt x="112755" y="17896"/>
                  <a:pt x="112722" y="17901"/>
                  <a:pt x="112687" y="17909"/>
                </a:cubicBezTo>
                <a:cubicBezTo>
                  <a:pt x="112648" y="17900"/>
                  <a:pt x="112612" y="17896"/>
                  <a:pt x="112578" y="17896"/>
                </a:cubicBezTo>
                <a:cubicBezTo>
                  <a:pt x="112496" y="17896"/>
                  <a:pt x="112426" y="17919"/>
                  <a:pt x="112356" y="17943"/>
                </a:cubicBezTo>
                <a:cubicBezTo>
                  <a:pt x="112289" y="17976"/>
                  <a:pt x="112323" y="18042"/>
                  <a:pt x="112256" y="18108"/>
                </a:cubicBezTo>
                <a:cubicBezTo>
                  <a:pt x="112223" y="18141"/>
                  <a:pt x="112157" y="18141"/>
                  <a:pt x="112091" y="18141"/>
                </a:cubicBezTo>
                <a:lnTo>
                  <a:pt x="111528" y="18141"/>
                </a:lnTo>
                <a:cubicBezTo>
                  <a:pt x="111594" y="18042"/>
                  <a:pt x="111594" y="17943"/>
                  <a:pt x="111694" y="17909"/>
                </a:cubicBezTo>
                <a:cubicBezTo>
                  <a:pt x="111743" y="17876"/>
                  <a:pt x="111776" y="17876"/>
                  <a:pt x="111801" y="17876"/>
                </a:cubicBezTo>
                <a:cubicBezTo>
                  <a:pt x="111826" y="17876"/>
                  <a:pt x="111842" y="17876"/>
                  <a:pt x="111859" y="17843"/>
                </a:cubicBezTo>
                <a:cubicBezTo>
                  <a:pt x="111892" y="17810"/>
                  <a:pt x="111958" y="17810"/>
                  <a:pt x="112025" y="17777"/>
                </a:cubicBezTo>
                <a:cubicBezTo>
                  <a:pt x="112058" y="17744"/>
                  <a:pt x="111991" y="17645"/>
                  <a:pt x="112025" y="17611"/>
                </a:cubicBezTo>
                <a:cubicBezTo>
                  <a:pt x="111892" y="17545"/>
                  <a:pt x="111793" y="17512"/>
                  <a:pt x="111694" y="17479"/>
                </a:cubicBezTo>
                <a:cubicBezTo>
                  <a:pt x="111561" y="17446"/>
                  <a:pt x="111594" y="17413"/>
                  <a:pt x="111528" y="17413"/>
                </a:cubicBezTo>
                <a:lnTo>
                  <a:pt x="111660" y="17280"/>
                </a:lnTo>
                <a:lnTo>
                  <a:pt x="112323" y="17280"/>
                </a:lnTo>
                <a:lnTo>
                  <a:pt x="112323" y="17744"/>
                </a:lnTo>
                <a:lnTo>
                  <a:pt x="112985" y="17744"/>
                </a:lnTo>
                <a:cubicBezTo>
                  <a:pt x="113051" y="17744"/>
                  <a:pt x="113117" y="17711"/>
                  <a:pt x="113150" y="17678"/>
                </a:cubicBezTo>
                <a:cubicBezTo>
                  <a:pt x="113216" y="17645"/>
                  <a:pt x="113183" y="17545"/>
                  <a:pt x="113249" y="17512"/>
                </a:cubicBezTo>
                <a:cubicBezTo>
                  <a:pt x="113349" y="17479"/>
                  <a:pt x="113448" y="17479"/>
                  <a:pt x="113580" y="17479"/>
                </a:cubicBezTo>
                <a:lnTo>
                  <a:pt x="113779" y="17479"/>
                </a:lnTo>
                <a:cubicBezTo>
                  <a:pt x="113945" y="17479"/>
                  <a:pt x="114011" y="17645"/>
                  <a:pt x="114209" y="17645"/>
                </a:cubicBezTo>
                <a:cubicBezTo>
                  <a:pt x="114309" y="17645"/>
                  <a:pt x="114375" y="17611"/>
                  <a:pt x="114441" y="17578"/>
                </a:cubicBezTo>
                <a:cubicBezTo>
                  <a:pt x="114507" y="17545"/>
                  <a:pt x="114540" y="17446"/>
                  <a:pt x="114574" y="17413"/>
                </a:cubicBezTo>
                <a:cubicBezTo>
                  <a:pt x="114640" y="17347"/>
                  <a:pt x="114739" y="17347"/>
                  <a:pt x="114739" y="17247"/>
                </a:cubicBezTo>
                <a:cubicBezTo>
                  <a:pt x="114739" y="17148"/>
                  <a:pt x="114673" y="17082"/>
                  <a:pt x="114607" y="17016"/>
                </a:cubicBezTo>
                <a:cubicBezTo>
                  <a:pt x="114574" y="16916"/>
                  <a:pt x="114507" y="16850"/>
                  <a:pt x="114441" y="16784"/>
                </a:cubicBezTo>
                <a:cubicBezTo>
                  <a:pt x="114375" y="16718"/>
                  <a:pt x="114309" y="16618"/>
                  <a:pt x="114209" y="16618"/>
                </a:cubicBezTo>
                <a:cubicBezTo>
                  <a:pt x="114143" y="16618"/>
                  <a:pt x="114044" y="16651"/>
                  <a:pt x="113978" y="16685"/>
                </a:cubicBezTo>
                <a:cubicBezTo>
                  <a:pt x="113912" y="16685"/>
                  <a:pt x="113878" y="16751"/>
                  <a:pt x="113812" y="16751"/>
                </a:cubicBezTo>
                <a:cubicBezTo>
                  <a:pt x="113746" y="16784"/>
                  <a:pt x="113713" y="16784"/>
                  <a:pt x="113647" y="16784"/>
                </a:cubicBezTo>
                <a:cubicBezTo>
                  <a:pt x="113580" y="16784"/>
                  <a:pt x="113514" y="16784"/>
                  <a:pt x="113481" y="16751"/>
                </a:cubicBezTo>
                <a:cubicBezTo>
                  <a:pt x="113415" y="16718"/>
                  <a:pt x="113349" y="16685"/>
                  <a:pt x="113316" y="16618"/>
                </a:cubicBezTo>
                <a:cubicBezTo>
                  <a:pt x="113283" y="16585"/>
                  <a:pt x="113249" y="16552"/>
                  <a:pt x="113249" y="16486"/>
                </a:cubicBezTo>
                <a:cubicBezTo>
                  <a:pt x="113249" y="16387"/>
                  <a:pt x="113349" y="16320"/>
                  <a:pt x="113448" y="16320"/>
                </a:cubicBezTo>
                <a:cubicBezTo>
                  <a:pt x="113547" y="16320"/>
                  <a:pt x="113547" y="16354"/>
                  <a:pt x="113614" y="16354"/>
                </a:cubicBezTo>
                <a:cubicBezTo>
                  <a:pt x="113680" y="16354"/>
                  <a:pt x="113713" y="16387"/>
                  <a:pt x="113779" y="16387"/>
                </a:cubicBezTo>
                <a:lnTo>
                  <a:pt x="114441" y="16387"/>
                </a:lnTo>
                <a:cubicBezTo>
                  <a:pt x="114507" y="16354"/>
                  <a:pt x="114574" y="16354"/>
                  <a:pt x="114607" y="16320"/>
                </a:cubicBezTo>
                <a:lnTo>
                  <a:pt x="114772" y="16221"/>
                </a:lnTo>
                <a:cubicBezTo>
                  <a:pt x="114838" y="16188"/>
                  <a:pt x="114805" y="16056"/>
                  <a:pt x="114905" y="16056"/>
                </a:cubicBezTo>
                <a:cubicBezTo>
                  <a:pt x="114971" y="16056"/>
                  <a:pt x="115004" y="16155"/>
                  <a:pt x="115070" y="16155"/>
                </a:cubicBezTo>
                <a:lnTo>
                  <a:pt x="115600" y="16155"/>
                </a:lnTo>
                <a:cubicBezTo>
                  <a:pt x="115666" y="16122"/>
                  <a:pt x="115732" y="16122"/>
                  <a:pt x="115765" y="16089"/>
                </a:cubicBezTo>
                <a:cubicBezTo>
                  <a:pt x="115832" y="16089"/>
                  <a:pt x="115765" y="15989"/>
                  <a:pt x="115798" y="15956"/>
                </a:cubicBezTo>
                <a:cubicBezTo>
                  <a:pt x="115732" y="15824"/>
                  <a:pt x="115600" y="15758"/>
                  <a:pt x="115501" y="15691"/>
                </a:cubicBezTo>
                <a:lnTo>
                  <a:pt x="115335" y="15691"/>
                </a:lnTo>
                <a:cubicBezTo>
                  <a:pt x="115236" y="15658"/>
                  <a:pt x="115169" y="15625"/>
                  <a:pt x="115136" y="15592"/>
                </a:cubicBezTo>
                <a:cubicBezTo>
                  <a:pt x="115037" y="15526"/>
                  <a:pt x="114938" y="15460"/>
                  <a:pt x="114905" y="15360"/>
                </a:cubicBezTo>
                <a:cubicBezTo>
                  <a:pt x="114905" y="15327"/>
                  <a:pt x="114872" y="15261"/>
                  <a:pt x="114872" y="15195"/>
                </a:cubicBezTo>
                <a:cubicBezTo>
                  <a:pt x="114872" y="15129"/>
                  <a:pt x="114905" y="15062"/>
                  <a:pt x="114905" y="14963"/>
                </a:cubicBezTo>
                <a:cubicBezTo>
                  <a:pt x="114905" y="14897"/>
                  <a:pt x="114872" y="14831"/>
                  <a:pt x="114872" y="14731"/>
                </a:cubicBezTo>
                <a:cubicBezTo>
                  <a:pt x="114872" y="14632"/>
                  <a:pt x="114905" y="14632"/>
                  <a:pt x="114905" y="14566"/>
                </a:cubicBezTo>
                <a:lnTo>
                  <a:pt x="114905" y="14467"/>
                </a:lnTo>
                <a:lnTo>
                  <a:pt x="115600" y="14467"/>
                </a:lnTo>
                <a:lnTo>
                  <a:pt x="115600" y="13970"/>
                </a:lnTo>
                <a:cubicBezTo>
                  <a:pt x="115600" y="13771"/>
                  <a:pt x="115335" y="13738"/>
                  <a:pt x="115269" y="13540"/>
                </a:cubicBezTo>
                <a:lnTo>
                  <a:pt x="115269" y="13374"/>
                </a:lnTo>
                <a:cubicBezTo>
                  <a:pt x="115269" y="13341"/>
                  <a:pt x="115236" y="13242"/>
                  <a:pt x="115203" y="13142"/>
                </a:cubicBezTo>
                <a:lnTo>
                  <a:pt x="114739" y="13142"/>
                </a:lnTo>
                <a:cubicBezTo>
                  <a:pt x="114640" y="13142"/>
                  <a:pt x="114607" y="13109"/>
                  <a:pt x="114540" y="13109"/>
                </a:cubicBezTo>
                <a:cubicBezTo>
                  <a:pt x="114441" y="13076"/>
                  <a:pt x="114408" y="13076"/>
                  <a:pt x="114375" y="13043"/>
                </a:cubicBezTo>
                <a:cubicBezTo>
                  <a:pt x="114309" y="13043"/>
                  <a:pt x="114243" y="13010"/>
                  <a:pt x="114209" y="12977"/>
                </a:cubicBezTo>
                <a:lnTo>
                  <a:pt x="114044" y="12878"/>
                </a:lnTo>
                <a:cubicBezTo>
                  <a:pt x="113978" y="12844"/>
                  <a:pt x="113945" y="12778"/>
                  <a:pt x="113912" y="12745"/>
                </a:cubicBezTo>
                <a:cubicBezTo>
                  <a:pt x="113878" y="12646"/>
                  <a:pt x="113878" y="12580"/>
                  <a:pt x="113878" y="12480"/>
                </a:cubicBezTo>
                <a:cubicBezTo>
                  <a:pt x="113878" y="12447"/>
                  <a:pt x="113878" y="12414"/>
                  <a:pt x="113878" y="12414"/>
                </a:cubicBezTo>
                <a:cubicBezTo>
                  <a:pt x="113912" y="12348"/>
                  <a:pt x="113978" y="12348"/>
                  <a:pt x="114044" y="12315"/>
                </a:cubicBezTo>
                <a:cubicBezTo>
                  <a:pt x="114077" y="12282"/>
                  <a:pt x="114077" y="12182"/>
                  <a:pt x="114143" y="12149"/>
                </a:cubicBezTo>
                <a:cubicBezTo>
                  <a:pt x="114176" y="12138"/>
                  <a:pt x="114202" y="12135"/>
                  <a:pt x="114223" y="12135"/>
                </a:cubicBezTo>
                <a:cubicBezTo>
                  <a:pt x="114265" y="12135"/>
                  <a:pt x="114287" y="12149"/>
                  <a:pt x="114309" y="12149"/>
                </a:cubicBezTo>
                <a:cubicBezTo>
                  <a:pt x="114441" y="12116"/>
                  <a:pt x="114574" y="12116"/>
                  <a:pt x="114673" y="12116"/>
                </a:cubicBezTo>
                <a:cubicBezTo>
                  <a:pt x="114739" y="12116"/>
                  <a:pt x="114772" y="12083"/>
                  <a:pt x="114838" y="12083"/>
                </a:cubicBezTo>
                <a:lnTo>
                  <a:pt x="115169" y="12083"/>
                </a:lnTo>
                <a:cubicBezTo>
                  <a:pt x="115219" y="12067"/>
                  <a:pt x="115277" y="12058"/>
                  <a:pt x="115335" y="12058"/>
                </a:cubicBezTo>
                <a:cubicBezTo>
                  <a:pt x="115393" y="12058"/>
                  <a:pt x="115451" y="12067"/>
                  <a:pt x="115501" y="12083"/>
                </a:cubicBezTo>
                <a:cubicBezTo>
                  <a:pt x="115567" y="12083"/>
                  <a:pt x="115600" y="12149"/>
                  <a:pt x="115666" y="12215"/>
                </a:cubicBezTo>
                <a:cubicBezTo>
                  <a:pt x="115732" y="12249"/>
                  <a:pt x="115832" y="12315"/>
                  <a:pt x="115832" y="12414"/>
                </a:cubicBezTo>
                <a:lnTo>
                  <a:pt x="115832" y="12480"/>
                </a:lnTo>
                <a:cubicBezTo>
                  <a:pt x="115832" y="12547"/>
                  <a:pt x="115765" y="12580"/>
                  <a:pt x="115732" y="12646"/>
                </a:cubicBezTo>
                <a:cubicBezTo>
                  <a:pt x="115732" y="12712"/>
                  <a:pt x="115633" y="12778"/>
                  <a:pt x="115633" y="12878"/>
                </a:cubicBezTo>
                <a:cubicBezTo>
                  <a:pt x="115633" y="13109"/>
                  <a:pt x="115699" y="13308"/>
                  <a:pt x="115832" y="13507"/>
                </a:cubicBezTo>
                <a:lnTo>
                  <a:pt x="116030" y="13407"/>
                </a:lnTo>
                <a:lnTo>
                  <a:pt x="116030" y="12116"/>
                </a:lnTo>
                <a:cubicBezTo>
                  <a:pt x="116063" y="12050"/>
                  <a:pt x="116096" y="12017"/>
                  <a:pt x="116163" y="11951"/>
                </a:cubicBezTo>
                <a:cubicBezTo>
                  <a:pt x="116196" y="11884"/>
                  <a:pt x="116328" y="11884"/>
                  <a:pt x="116328" y="11785"/>
                </a:cubicBezTo>
                <a:lnTo>
                  <a:pt x="116328" y="11719"/>
                </a:lnTo>
                <a:cubicBezTo>
                  <a:pt x="116328" y="11620"/>
                  <a:pt x="116229" y="11586"/>
                  <a:pt x="116196" y="11520"/>
                </a:cubicBezTo>
                <a:cubicBezTo>
                  <a:pt x="116129" y="11421"/>
                  <a:pt x="116096" y="11289"/>
                  <a:pt x="115997" y="11289"/>
                </a:cubicBezTo>
                <a:cubicBezTo>
                  <a:pt x="115898" y="11289"/>
                  <a:pt x="115832" y="11322"/>
                  <a:pt x="115732" y="11355"/>
                </a:cubicBezTo>
                <a:cubicBezTo>
                  <a:pt x="115699" y="11355"/>
                  <a:pt x="115633" y="11421"/>
                  <a:pt x="115567" y="11421"/>
                </a:cubicBezTo>
                <a:lnTo>
                  <a:pt x="115037" y="11421"/>
                </a:lnTo>
                <a:cubicBezTo>
                  <a:pt x="114971" y="11421"/>
                  <a:pt x="114938" y="11388"/>
                  <a:pt x="114838" y="11388"/>
                </a:cubicBezTo>
                <a:lnTo>
                  <a:pt x="114739" y="11388"/>
                </a:lnTo>
                <a:lnTo>
                  <a:pt x="114739" y="10891"/>
                </a:lnTo>
                <a:cubicBezTo>
                  <a:pt x="114772" y="10891"/>
                  <a:pt x="114838" y="10825"/>
                  <a:pt x="114905" y="10825"/>
                </a:cubicBezTo>
                <a:cubicBezTo>
                  <a:pt x="114938" y="10825"/>
                  <a:pt x="114971" y="10924"/>
                  <a:pt x="115037" y="10924"/>
                </a:cubicBezTo>
                <a:lnTo>
                  <a:pt x="115203" y="10924"/>
                </a:lnTo>
                <a:cubicBezTo>
                  <a:pt x="115335" y="10924"/>
                  <a:pt x="115434" y="10891"/>
                  <a:pt x="115534" y="10891"/>
                </a:cubicBezTo>
                <a:cubicBezTo>
                  <a:pt x="115600" y="10858"/>
                  <a:pt x="115633" y="10792"/>
                  <a:pt x="115699" y="10759"/>
                </a:cubicBezTo>
                <a:cubicBezTo>
                  <a:pt x="115666" y="10693"/>
                  <a:pt x="115633" y="10626"/>
                  <a:pt x="115567" y="10593"/>
                </a:cubicBezTo>
                <a:cubicBezTo>
                  <a:pt x="115534" y="10527"/>
                  <a:pt x="115501" y="10428"/>
                  <a:pt x="115434" y="10428"/>
                </a:cubicBezTo>
                <a:cubicBezTo>
                  <a:pt x="115355" y="10428"/>
                  <a:pt x="115254" y="10470"/>
                  <a:pt x="115166" y="10470"/>
                </a:cubicBezTo>
                <a:cubicBezTo>
                  <a:pt x="115144" y="10470"/>
                  <a:pt x="115123" y="10468"/>
                  <a:pt x="115103" y="10461"/>
                </a:cubicBezTo>
                <a:cubicBezTo>
                  <a:pt x="114971" y="10461"/>
                  <a:pt x="115004" y="10362"/>
                  <a:pt x="114938" y="10362"/>
                </a:cubicBezTo>
                <a:cubicBezTo>
                  <a:pt x="114838" y="10329"/>
                  <a:pt x="114805" y="10329"/>
                  <a:pt x="114772" y="10295"/>
                </a:cubicBezTo>
                <a:lnTo>
                  <a:pt x="114607" y="10295"/>
                </a:lnTo>
                <a:cubicBezTo>
                  <a:pt x="114507" y="10295"/>
                  <a:pt x="114441" y="10229"/>
                  <a:pt x="114342" y="10229"/>
                </a:cubicBezTo>
                <a:cubicBezTo>
                  <a:pt x="114243" y="10229"/>
                  <a:pt x="114110" y="10262"/>
                  <a:pt x="113945" y="10262"/>
                </a:cubicBezTo>
                <a:cubicBezTo>
                  <a:pt x="113945" y="10362"/>
                  <a:pt x="113945" y="10461"/>
                  <a:pt x="113945" y="10560"/>
                </a:cubicBezTo>
                <a:cubicBezTo>
                  <a:pt x="113945" y="10626"/>
                  <a:pt x="113878" y="10660"/>
                  <a:pt x="113845" y="10726"/>
                </a:cubicBezTo>
                <a:cubicBezTo>
                  <a:pt x="113823" y="10726"/>
                  <a:pt x="113786" y="10740"/>
                  <a:pt x="113745" y="10740"/>
                </a:cubicBezTo>
                <a:cubicBezTo>
                  <a:pt x="113724" y="10740"/>
                  <a:pt x="113702" y="10737"/>
                  <a:pt x="113680" y="10726"/>
                </a:cubicBezTo>
                <a:cubicBezTo>
                  <a:pt x="113647" y="10693"/>
                  <a:pt x="113580" y="10660"/>
                  <a:pt x="113514" y="10593"/>
                </a:cubicBezTo>
                <a:cubicBezTo>
                  <a:pt x="113481" y="10527"/>
                  <a:pt x="113514" y="10494"/>
                  <a:pt x="113514" y="10428"/>
                </a:cubicBezTo>
                <a:cubicBezTo>
                  <a:pt x="113514" y="10329"/>
                  <a:pt x="113547" y="10196"/>
                  <a:pt x="113580" y="10097"/>
                </a:cubicBezTo>
                <a:cubicBezTo>
                  <a:pt x="113580" y="10031"/>
                  <a:pt x="113614" y="9997"/>
                  <a:pt x="113647" y="9931"/>
                </a:cubicBezTo>
                <a:cubicBezTo>
                  <a:pt x="113663" y="9915"/>
                  <a:pt x="113696" y="9915"/>
                  <a:pt x="113729" y="9915"/>
                </a:cubicBezTo>
                <a:cubicBezTo>
                  <a:pt x="113763" y="9915"/>
                  <a:pt x="113796" y="9915"/>
                  <a:pt x="113812" y="9898"/>
                </a:cubicBezTo>
                <a:cubicBezTo>
                  <a:pt x="113878" y="9865"/>
                  <a:pt x="113912" y="9799"/>
                  <a:pt x="113945" y="9733"/>
                </a:cubicBezTo>
                <a:cubicBezTo>
                  <a:pt x="113945" y="9666"/>
                  <a:pt x="113945" y="9633"/>
                  <a:pt x="113945" y="9567"/>
                </a:cubicBezTo>
                <a:lnTo>
                  <a:pt x="113945" y="9236"/>
                </a:lnTo>
                <a:cubicBezTo>
                  <a:pt x="113945" y="9137"/>
                  <a:pt x="114011" y="8971"/>
                  <a:pt x="114011" y="8806"/>
                </a:cubicBezTo>
                <a:lnTo>
                  <a:pt x="114507" y="8806"/>
                </a:lnTo>
                <a:cubicBezTo>
                  <a:pt x="114507" y="8640"/>
                  <a:pt x="114507" y="8508"/>
                  <a:pt x="114607" y="8375"/>
                </a:cubicBezTo>
                <a:cubicBezTo>
                  <a:pt x="114706" y="8276"/>
                  <a:pt x="114673" y="8276"/>
                  <a:pt x="114706" y="8210"/>
                </a:cubicBezTo>
                <a:cubicBezTo>
                  <a:pt x="114739" y="8193"/>
                  <a:pt x="114797" y="8193"/>
                  <a:pt x="114859" y="8193"/>
                </a:cubicBezTo>
                <a:cubicBezTo>
                  <a:pt x="114921" y="8193"/>
                  <a:pt x="114987" y="8193"/>
                  <a:pt x="115037" y="8177"/>
                </a:cubicBezTo>
                <a:lnTo>
                  <a:pt x="115203" y="8177"/>
                </a:lnTo>
                <a:cubicBezTo>
                  <a:pt x="115269" y="8177"/>
                  <a:pt x="115302" y="8077"/>
                  <a:pt x="115368" y="8077"/>
                </a:cubicBezTo>
                <a:cubicBezTo>
                  <a:pt x="115368" y="8011"/>
                  <a:pt x="115335" y="7945"/>
                  <a:pt x="115335" y="7912"/>
                </a:cubicBezTo>
                <a:cubicBezTo>
                  <a:pt x="115302" y="7813"/>
                  <a:pt x="115302" y="7746"/>
                  <a:pt x="115269" y="7647"/>
                </a:cubicBezTo>
                <a:cubicBezTo>
                  <a:pt x="115269" y="7548"/>
                  <a:pt x="115368" y="7482"/>
                  <a:pt x="115401" y="7415"/>
                </a:cubicBezTo>
                <a:cubicBezTo>
                  <a:pt x="115434" y="7349"/>
                  <a:pt x="115501" y="7283"/>
                  <a:pt x="115534" y="7250"/>
                </a:cubicBezTo>
                <a:cubicBezTo>
                  <a:pt x="115567" y="7184"/>
                  <a:pt x="115567" y="7151"/>
                  <a:pt x="115600" y="7084"/>
                </a:cubicBezTo>
                <a:cubicBezTo>
                  <a:pt x="115666" y="7018"/>
                  <a:pt x="115699" y="6985"/>
                  <a:pt x="115765" y="6952"/>
                </a:cubicBezTo>
                <a:cubicBezTo>
                  <a:pt x="115865" y="6886"/>
                  <a:pt x="115964" y="6819"/>
                  <a:pt x="116096" y="6786"/>
                </a:cubicBezTo>
                <a:cubicBezTo>
                  <a:pt x="116267" y="6786"/>
                  <a:pt x="116364" y="6859"/>
                  <a:pt x="116513" y="6859"/>
                </a:cubicBezTo>
                <a:cubicBezTo>
                  <a:pt x="116538" y="6859"/>
                  <a:pt x="116565" y="6857"/>
                  <a:pt x="116593" y="6853"/>
                </a:cubicBezTo>
                <a:cubicBezTo>
                  <a:pt x="116659" y="6819"/>
                  <a:pt x="116692" y="6819"/>
                  <a:pt x="116758" y="6786"/>
                </a:cubicBezTo>
                <a:cubicBezTo>
                  <a:pt x="116792" y="6753"/>
                  <a:pt x="116792" y="6687"/>
                  <a:pt x="116825" y="6654"/>
                </a:cubicBezTo>
                <a:cubicBezTo>
                  <a:pt x="116858" y="6588"/>
                  <a:pt x="116858" y="6522"/>
                  <a:pt x="116858" y="6488"/>
                </a:cubicBezTo>
                <a:cubicBezTo>
                  <a:pt x="116891" y="6422"/>
                  <a:pt x="116924" y="6356"/>
                  <a:pt x="116957" y="6323"/>
                </a:cubicBezTo>
                <a:cubicBezTo>
                  <a:pt x="116990" y="6257"/>
                  <a:pt x="117056" y="6257"/>
                  <a:pt x="117123" y="6224"/>
                </a:cubicBezTo>
                <a:cubicBezTo>
                  <a:pt x="117156" y="6190"/>
                  <a:pt x="117222" y="6157"/>
                  <a:pt x="117288" y="6157"/>
                </a:cubicBezTo>
                <a:lnTo>
                  <a:pt x="117454" y="6157"/>
                </a:lnTo>
                <a:cubicBezTo>
                  <a:pt x="117487" y="6124"/>
                  <a:pt x="117553" y="6124"/>
                  <a:pt x="117586" y="6124"/>
                </a:cubicBezTo>
                <a:lnTo>
                  <a:pt x="117752" y="6124"/>
                </a:lnTo>
                <a:cubicBezTo>
                  <a:pt x="117818" y="6124"/>
                  <a:pt x="117818" y="5992"/>
                  <a:pt x="117884" y="5959"/>
                </a:cubicBezTo>
                <a:lnTo>
                  <a:pt x="117851" y="5760"/>
                </a:lnTo>
                <a:lnTo>
                  <a:pt x="116328" y="5760"/>
                </a:lnTo>
                <a:lnTo>
                  <a:pt x="115931" y="5661"/>
                </a:lnTo>
                <a:cubicBezTo>
                  <a:pt x="116063" y="5628"/>
                  <a:pt x="116163" y="5628"/>
                  <a:pt x="116295" y="5595"/>
                </a:cubicBezTo>
                <a:cubicBezTo>
                  <a:pt x="116494" y="5495"/>
                  <a:pt x="116527" y="5297"/>
                  <a:pt x="116758" y="5297"/>
                </a:cubicBezTo>
                <a:cubicBezTo>
                  <a:pt x="116825" y="5297"/>
                  <a:pt x="116924" y="5330"/>
                  <a:pt x="116990" y="5363"/>
                </a:cubicBezTo>
                <a:cubicBezTo>
                  <a:pt x="117056" y="5396"/>
                  <a:pt x="117090" y="5495"/>
                  <a:pt x="117189" y="5495"/>
                </a:cubicBezTo>
                <a:lnTo>
                  <a:pt x="117553" y="5495"/>
                </a:lnTo>
                <a:cubicBezTo>
                  <a:pt x="117619" y="5495"/>
                  <a:pt x="117652" y="5462"/>
                  <a:pt x="117718" y="5462"/>
                </a:cubicBezTo>
                <a:lnTo>
                  <a:pt x="117884" y="5462"/>
                </a:lnTo>
                <a:cubicBezTo>
                  <a:pt x="117950" y="5462"/>
                  <a:pt x="118016" y="5429"/>
                  <a:pt x="118083" y="5429"/>
                </a:cubicBezTo>
                <a:cubicBezTo>
                  <a:pt x="118149" y="5396"/>
                  <a:pt x="118149" y="5297"/>
                  <a:pt x="118215" y="5264"/>
                </a:cubicBezTo>
                <a:cubicBezTo>
                  <a:pt x="118248" y="5197"/>
                  <a:pt x="118281" y="5164"/>
                  <a:pt x="118347" y="5098"/>
                </a:cubicBezTo>
                <a:cubicBezTo>
                  <a:pt x="118381" y="5032"/>
                  <a:pt x="118447" y="4933"/>
                  <a:pt x="118546" y="4899"/>
                </a:cubicBezTo>
                <a:cubicBezTo>
                  <a:pt x="118579" y="4833"/>
                  <a:pt x="118579" y="4734"/>
                  <a:pt x="118645" y="4734"/>
                </a:cubicBezTo>
                <a:cubicBezTo>
                  <a:pt x="118739" y="4711"/>
                  <a:pt x="118816" y="4687"/>
                  <a:pt x="118888" y="4687"/>
                </a:cubicBezTo>
                <a:cubicBezTo>
                  <a:pt x="118918" y="4687"/>
                  <a:pt x="118947" y="4691"/>
                  <a:pt x="118976" y="4701"/>
                </a:cubicBezTo>
                <a:lnTo>
                  <a:pt x="119142" y="4701"/>
                </a:lnTo>
                <a:cubicBezTo>
                  <a:pt x="119374" y="4701"/>
                  <a:pt x="119572" y="4668"/>
                  <a:pt x="119804" y="4635"/>
                </a:cubicBezTo>
                <a:cubicBezTo>
                  <a:pt x="119837" y="4635"/>
                  <a:pt x="119903" y="4635"/>
                  <a:pt x="119970" y="4601"/>
                </a:cubicBezTo>
                <a:cubicBezTo>
                  <a:pt x="120003" y="4601"/>
                  <a:pt x="120069" y="4568"/>
                  <a:pt x="120135" y="4568"/>
                </a:cubicBezTo>
                <a:cubicBezTo>
                  <a:pt x="120201" y="4535"/>
                  <a:pt x="120268" y="4469"/>
                  <a:pt x="120268" y="4403"/>
                </a:cubicBezTo>
                <a:cubicBezTo>
                  <a:pt x="120334" y="4337"/>
                  <a:pt x="120400" y="4304"/>
                  <a:pt x="120400" y="4237"/>
                </a:cubicBezTo>
                <a:cubicBezTo>
                  <a:pt x="120433" y="4138"/>
                  <a:pt x="120466" y="4006"/>
                  <a:pt x="120433" y="3906"/>
                </a:cubicBezTo>
                <a:cubicBezTo>
                  <a:pt x="120466" y="3807"/>
                  <a:pt x="120433" y="3675"/>
                  <a:pt x="120367" y="3575"/>
                </a:cubicBezTo>
                <a:cubicBezTo>
                  <a:pt x="120334" y="3542"/>
                  <a:pt x="120268" y="3509"/>
                  <a:pt x="120201" y="3509"/>
                </a:cubicBezTo>
                <a:cubicBezTo>
                  <a:pt x="120131" y="3486"/>
                  <a:pt x="120044" y="3462"/>
                  <a:pt x="119953" y="3462"/>
                </a:cubicBezTo>
                <a:cubicBezTo>
                  <a:pt x="119915" y="3462"/>
                  <a:pt x="119876" y="3466"/>
                  <a:pt x="119837" y="3476"/>
                </a:cubicBezTo>
                <a:cubicBezTo>
                  <a:pt x="119705" y="3476"/>
                  <a:pt x="119605" y="3476"/>
                  <a:pt x="119473" y="3509"/>
                </a:cubicBezTo>
                <a:cubicBezTo>
                  <a:pt x="119374" y="3542"/>
                  <a:pt x="119341" y="3608"/>
                  <a:pt x="119274" y="3641"/>
                </a:cubicBezTo>
                <a:cubicBezTo>
                  <a:pt x="119175" y="3641"/>
                  <a:pt x="119043" y="3675"/>
                  <a:pt x="118943" y="3675"/>
                </a:cubicBezTo>
                <a:cubicBezTo>
                  <a:pt x="118811" y="3675"/>
                  <a:pt x="118679" y="3641"/>
                  <a:pt x="118579" y="3575"/>
                </a:cubicBezTo>
                <a:cubicBezTo>
                  <a:pt x="118513" y="3575"/>
                  <a:pt x="118447" y="3542"/>
                  <a:pt x="118381" y="3509"/>
                </a:cubicBezTo>
                <a:lnTo>
                  <a:pt x="118116" y="3410"/>
                </a:lnTo>
                <a:cubicBezTo>
                  <a:pt x="118050" y="3410"/>
                  <a:pt x="118016" y="3344"/>
                  <a:pt x="117917" y="3344"/>
                </a:cubicBezTo>
                <a:cubicBezTo>
                  <a:pt x="117818" y="3377"/>
                  <a:pt x="117685" y="3377"/>
                  <a:pt x="117553" y="3410"/>
                </a:cubicBezTo>
                <a:lnTo>
                  <a:pt x="117354" y="3410"/>
                </a:lnTo>
                <a:cubicBezTo>
                  <a:pt x="117222" y="3443"/>
                  <a:pt x="117123" y="3476"/>
                  <a:pt x="116990" y="3509"/>
                </a:cubicBezTo>
                <a:cubicBezTo>
                  <a:pt x="116924" y="3542"/>
                  <a:pt x="116891" y="3575"/>
                  <a:pt x="116825" y="3641"/>
                </a:cubicBezTo>
                <a:cubicBezTo>
                  <a:pt x="116758" y="3675"/>
                  <a:pt x="116692" y="3675"/>
                  <a:pt x="116659" y="3741"/>
                </a:cubicBezTo>
                <a:cubicBezTo>
                  <a:pt x="116626" y="3807"/>
                  <a:pt x="116593" y="3973"/>
                  <a:pt x="116527" y="4072"/>
                </a:cubicBezTo>
                <a:cubicBezTo>
                  <a:pt x="116494" y="4171"/>
                  <a:pt x="116494" y="4204"/>
                  <a:pt x="116461" y="4237"/>
                </a:cubicBezTo>
                <a:cubicBezTo>
                  <a:pt x="116394" y="4270"/>
                  <a:pt x="116361" y="4270"/>
                  <a:pt x="116295" y="4270"/>
                </a:cubicBezTo>
                <a:cubicBezTo>
                  <a:pt x="116229" y="4287"/>
                  <a:pt x="116171" y="4295"/>
                  <a:pt x="116113" y="4295"/>
                </a:cubicBezTo>
                <a:cubicBezTo>
                  <a:pt x="116055" y="4295"/>
                  <a:pt x="115997" y="4287"/>
                  <a:pt x="115931" y="4270"/>
                </a:cubicBezTo>
                <a:cubicBezTo>
                  <a:pt x="115832" y="4304"/>
                  <a:pt x="115699" y="4304"/>
                  <a:pt x="115600" y="4304"/>
                </a:cubicBezTo>
                <a:cubicBezTo>
                  <a:pt x="115561" y="4313"/>
                  <a:pt x="115522" y="4317"/>
                  <a:pt x="115484" y="4317"/>
                </a:cubicBezTo>
                <a:cubicBezTo>
                  <a:pt x="115393" y="4317"/>
                  <a:pt x="115306" y="4294"/>
                  <a:pt x="115236" y="4270"/>
                </a:cubicBezTo>
                <a:cubicBezTo>
                  <a:pt x="115169" y="4237"/>
                  <a:pt x="115169" y="4171"/>
                  <a:pt x="115103" y="4105"/>
                </a:cubicBezTo>
                <a:cubicBezTo>
                  <a:pt x="115037" y="4072"/>
                  <a:pt x="114971" y="4064"/>
                  <a:pt x="114905" y="4064"/>
                </a:cubicBezTo>
                <a:cubicBezTo>
                  <a:pt x="114838" y="4064"/>
                  <a:pt x="114772" y="4072"/>
                  <a:pt x="114706" y="4072"/>
                </a:cubicBezTo>
                <a:cubicBezTo>
                  <a:pt x="114596" y="4072"/>
                  <a:pt x="114559" y="4057"/>
                  <a:pt x="114517" y="4057"/>
                </a:cubicBezTo>
                <a:cubicBezTo>
                  <a:pt x="114496" y="4057"/>
                  <a:pt x="114474" y="4061"/>
                  <a:pt x="114441" y="4072"/>
                </a:cubicBezTo>
                <a:cubicBezTo>
                  <a:pt x="114309" y="4138"/>
                  <a:pt x="114243" y="4237"/>
                  <a:pt x="114143" y="4370"/>
                </a:cubicBezTo>
                <a:cubicBezTo>
                  <a:pt x="114110" y="4403"/>
                  <a:pt x="114110" y="4469"/>
                  <a:pt x="114077" y="4535"/>
                </a:cubicBezTo>
                <a:cubicBezTo>
                  <a:pt x="114011" y="4568"/>
                  <a:pt x="113978" y="4568"/>
                  <a:pt x="113912" y="4601"/>
                </a:cubicBezTo>
                <a:lnTo>
                  <a:pt x="113382" y="4601"/>
                </a:lnTo>
                <a:cubicBezTo>
                  <a:pt x="113283" y="4601"/>
                  <a:pt x="113150" y="4635"/>
                  <a:pt x="113051" y="4701"/>
                </a:cubicBezTo>
                <a:cubicBezTo>
                  <a:pt x="112985" y="4701"/>
                  <a:pt x="112951" y="4800"/>
                  <a:pt x="112885" y="4800"/>
                </a:cubicBezTo>
                <a:cubicBezTo>
                  <a:pt x="112819" y="4833"/>
                  <a:pt x="112654" y="4833"/>
                  <a:pt x="112521" y="4899"/>
                </a:cubicBezTo>
                <a:cubicBezTo>
                  <a:pt x="112389" y="4933"/>
                  <a:pt x="112422" y="4966"/>
                  <a:pt x="112356" y="4999"/>
                </a:cubicBezTo>
                <a:cubicBezTo>
                  <a:pt x="112289" y="5065"/>
                  <a:pt x="112223" y="5098"/>
                  <a:pt x="112157" y="5164"/>
                </a:cubicBezTo>
                <a:cubicBezTo>
                  <a:pt x="112058" y="5297"/>
                  <a:pt x="112091" y="5495"/>
                  <a:pt x="111925" y="5595"/>
                </a:cubicBezTo>
                <a:cubicBezTo>
                  <a:pt x="111859" y="5628"/>
                  <a:pt x="111826" y="5661"/>
                  <a:pt x="111760" y="5661"/>
                </a:cubicBezTo>
                <a:cubicBezTo>
                  <a:pt x="111694" y="5661"/>
                  <a:pt x="111660" y="5595"/>
                  <a:pt x="111594" y="5595"/>
                </a:cubicBezTo>
                <a:cubicBezTo>
                  <a:pt x="111627" y="5528"/>
                  <a:pt x="111627" y="5462"/>
                  <a:pt x="111660" y="5429"/>
                </a:cubicBezTo>
                <a:cubicBezTo>
                  <a:pt x="111727" y="5363"/>
                  <a:pt x="111793" y="5396"/>
                  <a:pt x="111826" y="5330"/>
                </a:cubicBezTo>
                <a:cubicBezTo>
                  <a:pt x="111859" y="5297"/>
                  <a:pt x="111892" y="5230"/>
                  <a:pt x="111925" y="5197"/>
                </a:cubicBezTo>
                <a:cubicBezTo>
                  <a:pt x="111958" y="5131"/>
                  <a:pt x="112025" y="5065"/>
                  <a:pt x="112058" y="5032"/>
                </a:cubicBezTo>
                <a:cubicBezTo>
                  <a:pt x="112058" y="4966"/>
                  <a:pt x="112124" y="4767"/>
                  <a:pt x="112256" y="4701"/>
                </a:cubicBezTo>
                <a:cubicBezTo>
                  <a:pt x="112267" y="4690"/>
                  <a:pt x="112282" y="4686"/>
                  <a:pt x="112299" y="4686"/>
                </a:cubicBezTo>
                <a:cubicBezTo>
                  <a:pt x="112334" y="4686"/>
                  <a:pt x="112378" y="4701"/>
                  <a:pt x="112422" y="4701"/>
                </a:cubicBezTo>
                <a:cubicBezTo>
                  <a:pt x="112455" y="4701"/>
                  <a:pt x="112554" y="4601"/>
                  <a:pt x="112654" y="4568"/>
                </a:cubicBezTo>
                <a:lnTo>
                  <a:pt x="112654" y="4403"/>
                </a:lnTo>
                <a:lnTo>
                  <a:pt x="112654" y="4039"/>
                </a:lnTo>
                <a:cubicBezTo>
                  <a:pt x="112720" y="4006"/>
                  <a:pt x="112786" y="3906"/>
                  <a:pt x="112885" y="3873"/>
                </a:cubicBezTo>
                <a:cubicBezTo>
                  <a:pt x="112918" y="3857"/>
                  <a:pt x="112943" y="3857"/>
                  <a:pt x="112968" y="3857"/>
                </a:cubicBezTo>
                <a:cubicBezTo>
                  <a:pt x="112993" y="3857"/>
                  <a:pt x="113018" y="3857"/>
                  <a:pt x="113051" y="3840"/>
                </a:cubicBezTo>
                <a:cubicBezTo>
                  <a:pt x="113084" y="3807"/>
                  <a:pt x="113150" y="3774"/>
                  <a:pt x="113183" y="3708"/>
                </a:cubicBezTo>
                <a:cubicBezTo>
                  <a:pt x="113216" y="3641"/>
                  <a:pt x="113183" y="3608"/>
                  <a:pt x="113183" y="3542"/>
                </a:cubicBezTo>
                <a:cubicBezTo>
                  <a:pt x="113216" y="3509"/>
                  <a:pt x="113216" y="3443"/>
                  <a:pt x="113183" y="3377"/>
                </a:cubicBezTo>
                <a:cubicBezTo>
                  <a:pt x="113183" y="3344"/>
                  <a:pt x="113150" y="3277"/>
                  <a:pt x="113117" y="3244"/>
                </a:cubicBezTo>
                <a:cubicBezTo>
                  <a:pt x="113084" y="3178"/>
                  <a:pt x="113051" y="3112"/>
                  <a:pt x="112985" y="3079"/>
                </a:cubicBezTo>
                <a:cubicBezTo>
                  <a:pt x="112974" y="3068"/>
                  <a:pt x="112959" y="3064"/>
                  <a:pt x="112942" y="3064"/>
                </a:cubicBezTo>
                <a:cubicBezTo>
                  <a:pt x="112907" y="3064"/>
                  <a:pt x="112863" y="3079"/>
                  <a:pt x="112819" y="3079"/>
                </a:cubicBezTo>
                <a:lnTo>
                  <a:pt x="112654" y="3079"/>
                </a:lnTo>
                <a:cubicBezTo>
                  <a:pt x="112620" y="3079"/>
                  <a:pt x="112554" y="3112"/>
                  <a:pt x="112521" y="3112"/>
                </a:cubicBezTo>
                <a:lnTo>
                  <a:pt x="112091" y="3112"/>
                </a:lnTo>
                <a:cubicBezTo>
                  <a:pt x="112025" y="3112"/>
                  <a:pt x="111991" y="3145"/>
                  <a:pt x="111925" y="3145"/>
                </a:cubicBezTo>
                <a:lnTo>
                  <a:pt x="111396" y="3145"/>
                </a:lnTo>
                <a:cubicBezTo>
                  <a:pt x="111329" y="3145"/>
                  <a:pt x="111263" y="3079"/>
                  <a:pt x="111197" y="3079"/>
                </a:cubicBezTo>
                <a:lnTo>
                  <a:pt x="111197" y="3608"/>
                </a:lnTo>
                <a:cubicBezTo>
                  <a:pt x="111197" y="3641"/>
                  <a:pt x="111164" y="3708"/>
                  <a:pt x="111164" y="3774"/>
                </a:cubicBezTo>
                <a:cubicBezTo>
                  <a:pt x="111164" y="3807"/>
                  <a:pt x="111197" y="3840"/>
                  <a:pt x="111197" y="3906"/>
                </a:cubicBezTo>
                <a:cubicBezTo>
                  <a:pt x="111131" y="3906"/>
                  <a:pt x="111098" y="3973"/>
                  <a:pt x="110998" y="3973"/>
                </a:cubicBezTo>
                <a:cubicBezTo>
                  <a:pt x="110932" y="3973"/>
                  <a:pt x="110866" y="3906"/>
                  <a:pt x="110800" y="3873"/>
                </a:cubicBezTo>
                <a:lnTo>
                  <a:pt x="110237" y="3873"/>
                </a:lnTo>
                <a:cubicBezTo>
                  <a:pt x="110105" y="3906"/>
                  <a:pt x="110005" y="3973"/>
                  <a:pt x="109906" y="4039"/>
                </a:cubicBezTo>
                <a:cubicBezTo>
                  <a:pt x="109840" y="4072"/>
                  <a:pt x="109773" y="4072"/>
                  <a:pt x="109740" y="4072"/>
                </a:cubicBezTo>
                <a:cubicBezTo>
                  <a:pt x="109674" y="4105"/>
                  <a:pt x="109641" y="4171"/>
                  <a:pt x="109575" y="4204"/>
                </a:cubicBezTo>
                <a:cubicBezTo>
                  <a:pt x="109553" y="4215"/>
                  <a:pt x="109534" y="4219"/>
                  <a:pt x="109517" y="4219"/>
                </a:cubicBezTo>
                <a:cubicBezTo>
                  <a:pt x="109483" y="4219"/>
                  <a:pt x="109453" y="4204"/>
                  <a:pt x="109409" y="4204"/>
                </a:cubicBezTo>
                <a:cubicBezTo>
                  <a:pt x="109409" y="4138"/>
                  <a:pt x="109442" y="4105"/>
                  <a:pt x="109442" y="4039"/>
                </a:cubicBezTo>
                <a:cubicBezTo>
                  <a:pt x="109476" y="3973"/>
                  <a:pt x="109509" y="3939"/>
                  <a:pt x="109542" y="3873"/>
                </a:cubicBezTo>
                <a:cubicBezTo>
                  <a:pt x="109542" y="3807"/>
                  <a:pt x="109542" y="3708"/>
                  <a:pt x="109608" y="3675"/>
                </a:cubicBezTo>
                <a:cubicBezTo>
                  <a:pt x="109707" y="3641"/>
                  <a:pt x="109707" y="3575"/>
                  <a:pt x="109773" y="3542"/>
                </a:cubicBezTo>
                <a:lnTo>
                  <a:pt x="110303" y="3542"/>
                </a:lnTo>
                <a:cubicBezTo>
                  <a:pt x="110402" y="3542"/>
                  <a:pt x="110535" y="3542"/>
                  <a:pt x="110634" y="3509"/>
                </a:cubicBezTo>
                <a:cubicBezTo>
                  <a:pt x="110700" y="3509"/>
                  <a:pt x="110734" y="3410"/>
                  <a:pt x="110800" y="3377"/>
                </a:cubicBezTo>
                <a:lnTo>
                  <a:pt x="110767" y="3244"/>
                </a:lnTo>
                <a:cubicBezTo>
                  <a:pt x="110700" y="3244"/>
                  <a:pt x="110667" y="3145"/>
                  <a:pt x="110601" y="3145"/>
                </a:cubicBezTo>
                <a:lnTo>
                  <a:pt x="110369" y="3145"/>
                </a:lnTo>
                <a:cubicBezTo>
                  <a:pt x="110303" y="3145"/>
                  <a:pt x="110237" y="3112"/>
                  <a:pt x="110138" y="3112"/>
                </a:cubicBezTo>
                <a:cubicBezTo>
                  <a:pt x="109906" y="3145"/>
                  <a:pt x="109707" y="3178"/>
                  <a:pt x="109476" y="3244"/>
                </a:cubicBezTo>
                <a:lnTo>
                  <a:pt x="109178" y="3244"/>
                </a:lnTo>
                <a:cubicBezTo>
                  <a:pt x="109045" y="3244"/>
                  <a:pt x="109078" y="3277"/>
                  <a:pt x="108979" y="3277"/>
                </a:cubicBezTo>
                <a:lnTo>
                  <a:pt x="107853" y="3277"/>
                </a:lnTo>
                <a:cubicBezTo>
                  <a:pt x="107688" y="3277"/>
                  <a:pt x="107589" y="3178"/>
                  <a:pt x="107456" y="3178"/>
                </a:cubicBezTo>
                <a:cubicBezTo>
                  <a:pt x="107291" y="3178"/>
                  <a:pt x="107158" y="3211"/>
                  <a:pt x="107026" y="3277"/>
                </a:cubicBezTo>
                <a:cubicBezTo>
                  <a:pt x="106960" y="3277"/>
                  <a:pt x="106893" y="3277"/>
                  <a:pt x="106827" y="3310"/>
                </a:cubicBezTo>
                <a:cubicBezTo>
                  <a:pt x="106761" y="3310"/>
                  <a:pt x="106728" y="3377"/>
                  <a:pt x="106662" y="3377"/>
                </a:cubicBezTo>
                <a:cubicBezTo>
                  <a:pt x="106595" y="3410"/>
                  <a:pt x="106562" y="3410"/>
                  <a:pt x="106496" y="3443"/>
                </a:cubicBezTo>
                <a:cubicBezTo>
                  <a:pt x="106463" y="3443"/>
                  <a:pt x="106331" y="3542"/>
                  <a:pt x="106264" y="3542"/>
                </a:cubicBezTo>
                <a:cubicBezTo>
                  <a:pt x="106231" y="3553"/>
                  <a:pt x="106206" y="3557"/>
                  <a:pt x="106184" y="3557"/>
                </a:cubicBezTo>
                <a:cubicBezTo>
                  <a:pt x="106139" y="3557"/>
                  <a:pt x="106110" y="3542"/>
                  <a:pt x="106066" y="3542"/>
                </a:cubicBezTo>
                <a:cubicBezTo>
                  <a:pt x="105967" y="3542"/>
                  <a:pt x="105900" y="3608"/>
                  <a:pt x="105801" y="3641"/>
                </a:cubicBezTo>
                <a:lnTo>
                  <a:pt x="105602" y="3641"/>
                </a:lnTo>
                <a:cubicBezTo>
                  <a:pt x="105536" y="3641"/>
                  <a:pt x="105470" y="3675"/>
                  <a:pt x="105404" y="3708"/>
                </a:cubicBezTo>
                <a:cubicBezTo>
                  <a:pt x="105338" y="3708"/>
                  <a:pt x="105304" y="3741"/>
                  <a:pt x="105238" y="3774"/>
                </a:cubicBezTo>
                <a:cubicBezTo>
                  <a:pt x="105172" y="3774"/>
                  <a:pt x="105106" y="3840"/>
                  <a:pt x="105040" y="3840"/>
                </a:cubicBezTo>
                <a:cubicBezTo>
                  <a:pt x="104940" y="3840"/>
                  <a:pt x="104940" y="3774"/>
                  <a:pt x="104874" y="3774"/>
                </a:cubicBezTo>
                <a:cubicBezTo>
                  <a:pt x="104874" y="3708"/>
                  <a:pt x="104907" y="3641"/>
                  <a:pt x="104907" y="3608"/>
                </a:cubicBezTo>
                <a:cubicBezTo>
                  <a:pt x="104973" y="3476"/>
                  <a:pt x="105073" y="3377"/>
                  <a:pt x="105139" y="3277"/>
                </a:cubicBezTo>
                <a:cubicBezTo>
                  <a:pt x="105172" y="3211"/>
                  <a:pt x="105238" y="3145"/>
                  <a:pt x="105271" y="3112"/>
                </a:cubicBezTo>
                <a:cubicBezTo>
                  <a:pt x="105371" y="3012"/>
                  <a:pt x="105503" y="2946"/>
                  <a:pt x="105635" y="2946"/>
                </a:cubicBezTo>
                <a:cubicBezTo>
                  <a:pt x="105702" y="2913"/>
                  <a:pt x="105768" y="2913"/>
                  <a:pt x="105867" y="2913"/>
                </a:cubicBezTo>
                <a:lnTo>
                  <a:pt x="108615" y="2913"/>
                </a:lnTo>
                <a:cubicBezTo>
                  <a:pt x="108648" y="2913"/>
                  <a:pt x="108714" y="2880"/>
                  <a:pt x="108780" y="2847"/>
                </a:cubicBezTo>
                <a:cubicBezTo>
                  <a:pt x="108847" y="2814"/>
                  <a:pt x="108847" y="2748"/>
                  <a:pt x="108913" y="2715"/>
                </a:cubicBezTo>
                <a:cubicBezTo>
                  <a:pt x="108946" y="2681"/>
                  <a:pt x="109012" y="2648"/>
                  <a:pt x="109078" y="2648"/>
                </a:cubicBezTo>
                <a:lnTo>
                  <a:pt x="111362" y="2648"/>
                </a:lnTo>
                <a:cubicBezTo>
                  <a:pt x="111429" y="2648"/>
                  <a:pt x="111462" y="2615"/>
                  <a:pt x="111528" y="2615"/>
                </a:cubicBezTo>
                <a:cubicBezTo>
                  <a:pt x="111594" y="2632"/>
                  <a:pt x="111652" y="2640"/>
                  <a:pt x="111706" y="2640"/>
                </a:cubicBezTo>
                <a:cubicBezTo>
                  <a:pt x="111760" y="2640"/>
                  <a:pt x="111809" y="2632"/>
                  <a:pt x="111859" y="2615"/>
                </a:cubicBezTo>
                <a:cubicBezTo>
                  <a:pt x="111925" y="2582"/>
                  <a:pt x="111958" y="2582"/>
                  <a:pt x="112025" y="2549"/>
                </a:cubicBezTo>
                <a:cubicBezTo>
                  <a:pt x="112091" y="2516"/>
                  <a:pt x="112025" y="2417"/>
                  <a:pt x="112124" y="2384"/>
                </a:cubicBezTo>
                <a:cubicBezTo>
                  <a:pt x="112146" y="2372"/>
                  <a:pt x="112164" y="2369"/>
                  <a:pt x="112182" y="2369"/>
                </a:cubicBezTo>
                <a:cubicBezTo>
                  <a:pt x="112216" y="2369"/>
                  <a:pt x="112245" y="2384"/>
                  <a:pt x="112289" y="2384"/>
                </a:cubicBezTo>
                <a:cubicBezTo>
                  <a:pt x="112323" y="2384"/>
                  <a:pt x="112389" y="2317"/>
                  <a:pt x="112422" y="2284"/>
                </a:cubicBezTo>
                <a:lnTo>
                  <a:pt x="112753" y="2284"/>
                </a:lnTo>
                <a:cubicBezTo>
                  <a:pt x="112819" y="2284"/>
                  <a:pt x="112852" y="2185"/>
                  <a:pt x="112918" y="2185"/>
                </a:cubicBezTo>
                <a:cubicBezTo>
                  <a:pt x="113001" y="2168"/>
                  <a:pt x="113092" y="2160"/>
                  <a:pt x="113183" y="2160"/>
                </a:cubicBezTo>
                <a:cubicBezTo>
                  <a:pt x="113274" y="2160"/>
                  <a:pt x="113365" y="2168"/>
                  <a:pt x="113448" y="2185"/>
                </a:cubicBezTo>
                <a:cubicBezTo>
                  <a:pt x="113514" y="2152"/>
                  <a:pt x="113580" y="2152"/>
                  <a:pt x="113647" y="2119"/>
                </a:cubicBezTo>
                <a:lnTo>
                  <a:pt x="113647" y="1755"/>
                </a:lnTo>
                <a:lnTo>
                  <a:pt x="113150" y="1721"/>
                </a:lnTo>
                <a:cubicBezTo>
                  <a:pt x="113084" y="1755"/>
                  <a:pt x="113018" y="1821"/>
                  <a:pt x="112918" y="1821"/>
                </a:cubicBezTo>
                <a:lnTo>
                  <a:pt x="112852" y="1821"/>
                </a:lnTo>
                <a:cubicBezTo>
                  <a:pt x="112786" y="1821"/>
                  <a:pt x="112753" y="1721"/>
                  <a:pt x="112687" y="1721"/>
                </a:cubicBezTo>
                <a:cubicBezTo>
                  <a:pt x="112521" y="1655"/>
                  <a:pt x="112323" y="1655"/>
                  <a:pt x="112157" y="1655"/>
                </a:cubicBezTo>
                <a:cubicBezTo>
                  <a:pt x="112025" y="1655"/>
                  <a:pt x="111958" y="1688"/>
                  <a:pt x="111826" y="1688"/>
                </a:cubicBezTo>
                <a:cubicBezTo>
                  <a:pt x="111694" y="1688"/>
                  <a:pt x="111528" y="1688"/>
                  <a:pt x="111396" y="1655"/>
                </a:cubicBezTo>
                <a:cubicBezTo>
                  <a:pt x="111362" y="1655"/>
                  <a:pt x="111296" y="1589"/>
                  <a:pt x="111263" y="1556"/>
                </a:cubicBezTo>
                <a:cubicBezTo>
                  <a:pt x="111263" y="1490"/>
                  <a:pt x="111396" y="1523"/>
                  <a:pt x="111396" y="1423"/>
                </a:cubicBezTo>
                <a:cubicBezTo>
                  <a:pt x="111396" y="1357"/>
                  <a:pt x="111329" y="1357"/>
                  <a:pt x="111329" y="1291"/>
                </a:cubicBezTo>
                <a:lnTo>
                  <a:pt x="111164" y="1291"/>
                </a:lnTo>
                <a:cubicBezTo>
                  <a:pt x="111031" y="1258"/>
                  <a:pt x="110998" y="1192"/>
                  <a:pt x="110866" y="1192"/>
                </a:cubicBezTo>
                <a:lnTo>
                  <a:pt x="110767" y="1192"/>
                </a:lnTo>
                <a:cubicBezTo>
                  <a:pt x="110700" y="1225"/>
                  <a:pt x="110667" y="1324"/>
                  <a:pt x="110601" y="1324"/>
                </a:cubicBezTo>
                <a:lnTo>
                  <a:pt x="109807" y="1324"/>
                </a:lnTo>
                <a:cubicBezTo>
                  <a:pt x="109641" y="1324"/>
                  <a:pt x="109575" y="1159"/>
                  <a:pt x="109442" y="1126"/>
                </a:cubicBezTo>
                <a:cubicBezTo>
                  <a:pt x="109409" y="1092"/>
                  <a:pt x="109343" y="1092"/>
                  <a:pt x="109310" y="1059"/>
                </a:cubicBezTo>
                <a:lnTo>
                  <a:pt x="106761" y="1059"/>
                </a:lnTo>
                <a:cubicBezTo>
                  <a:pt x="106662" y="1059"/>
                  <a:pt x="106562" y="1092"/>
                  <a:pt x="106463" y="1126"/>
                </a:cubicBezTo>
                <a:cubicBezTo>
                  <a:pt x="106364" y="1126"/>
                  <a:pt x="106331" y="1225"/>
                  <a:pt x="106298" y="1258"/>
                </a:cubicBezTo>
                <a:lnTo>
                  <a:pt x="104874" y="1258"/>
                </a:lnTo>
                <a:lnTo>
                  <a:pt x="104907" y="1059"/>
                </a:lnTo>
                <a:lnTo>
                  <a:pt x="105205" y="1059"/>
                </a:lnTo>
                <a:cubicBezTo>
                  <a:pt x="105338" y="1059"/>
                  <a:pt x="105437" y="1126"/>
                  <a:pt x="105569" y="1126"/>
                </a:cubicBezTo>
                <a:cubicBezTo>
                  <a:pt x="105669" y="1092"/>
                  <a:pt x="105635" y="993"/>
                  <a:pt x="105669" y="960"/>
                </a:cubicBezTo>
                <a:cubicBezTo>
                  <a:pt x="105702" y="894"/>
                  <a:pt x="105735" y="828"/>
                  <a:pt x="105768" y="761"/>
                </a:cubicBezTo>
                <a:lnTo>
                  <a:pt x="110634" y="761"/>
                </a:lnTo>
                <a:cubicBezTo>
                  <a:pt x="110634" y="695"/>
                  <a:pt x="110667" y="662"/>
                  <a:pt x="110634" y="596"/>
                </a:cubicBezTo>
                <a:cubicBezTo>
                  <a:pt x="110601" y="530"/>
                  <a:pt x="110535" y="463"/>
                  <a:pt x="110469" y="430"/>
                </a:cubicBezTo>
                <a:cubicBezTo>
                  <a:pt x="110436" y="397"/>
                  <a:pt x="110369" y="364"/>
                  <a:pt x="110303" y="331"/>
                </a:cubicBezTo>
                <a:cubicBezTo>
                  <a:pt x="110204" y="298"/>
                  <a:pt x="110071" y="265"/>
                  <a:pt x="109939" y="265"/>
                </a:cubicBezTo>
                <a:lnTo>
                  <a:pt x="109740" y="265"/>
                </a:lnTo>
                <a:cubicBezTo>
                  <a:pt x="109608" y="265"/>
                  <a:pt x="109509" y="232"/>
                  <a:pt x="109376" y="232"/>
                </a:cubicBezTo>
                <a:cubicBezTo>
                  <a:pt x="109277" y="232"/>
                  <a:pt x="109145" y="199"/>
                  <a:pt x="109045" y="166"/>
                </a:cubicBezTo>
                <a:cubicBezTo>
                  <a:pt x="108979" y="166"/>
                  <a:pt x="108946" y="99"/>
                  <a:pt x="108880" y="99"/>
                </a:cubicBezTo>
                <a:cubicBezTo>
                  <a:pt x="108847" y="66"/>
                  <a:pt x="108780" y="66"/>
                  <a:pt x="108714" y="66"/>
                </a:cubicBezTo>
                <a:cubicBezTo>
                  <a:pt x="108664" y="50"/>
                  <a:pt x="108607" y="41"/>
                  <a:pt x="108544" y="41"/>
                </a:cubicBezTo>
                <a:cubicBezTo>
                  <a:pt x="108482" y="41"/>
                  <a:pt x="108416" y="50"/>
                  <a:pt x="108350" y="66"/>
                </a:cubicBezTo>
                <a:lnTo>
                  <a:pt x="107986" y="66"/>
                </a:lnTo>
                <a:cubicBezTo>
                  <a:pt x="107920" y="66"/>
                  <a:pt x="107887" y="99"/>
                  <a:pt x="107820" y="99"/>
                </a:cubicBezTo>
                <a:lnTo>
                  <a:pt x="107258" y="99"/>
                </a:lnTo>
                <a:cubicBezTo>
                  <a:pt x="107125" y="99"/>
                  <a:pt x="107059" y="0"/>
                  <a:pt x="106927" y="0"/>
                </a:cubicBezTo>
                <a:close/>
                <a:moveTo>
                  <a:pt x="662" y="34594"/>
                </a:moveTo>
                <a:lnTo>
                  <a:pt x="364" y="34793"/>
                </a:lnTo>
                <a:lnTo>
                  <a:pt x="497" y="35289"/>
                </a:lnTo>
                <a:lnTo>
                  <a:pt x="1192" y="35322"/>
                </a:lnTo>
                <a:lnTo>
                  <a:pt x="1523" y="35157"/>
                </a:lnTo>
                <a:lnTo>
                  <a:pt x="1258" y="34594"/>
                </a:lnTo>
                <a:close/>
                <a:moveTo>
                  <a:pt x="258411" y="36117"/>
                </a:moveTo>
                <a:cubicBezTo>
                  <a:pt x="258312" y="36117"/>
                  <a:pt x="258246" y="36117"/>
                  <a:pt x="258146" y="36150"/>
                </a:cubicBezTo>
                <a:cubicBezTo>
                  <a:pt x="258117" y="36140"/>
                  <a:pt x="258088" y="36136"/>
                  <a:pt x="258058" y="36136"/>
                </a:cubicBezTo>
                <a:cubicBezTo>
                  <a:pt x="257986" y="36136"/>
                  <a:pt x="257909" y="36160"/>
                  <a:pt x="257815" y="36183"/>
                </a:cubicBezTo>
                <a:cubicBezTo>
                  <a:pt x="257716" y="36249"/>
                  <a:pt x="257584" y="36315"/>
                  <a:pt x="257584" y="36448"/>
                </a:cubicBezTo>
                <a:lnTo>
                  <a:pt x="257584" y="36779"/>
                </a:lnTo>
                <a:cubicBezTo>
                  <a:pt x="257650" y="36779"/>
                  <a:pt x="257683" y="36812"/>
                  <a:pt x="257749" y="36812"/>
                </a:cubicBezTo>
                <a:cubicBezTo>
                  <a:pt x="257915" y="36812"/>
                  <a:pt x="257981" y="36779"/>
                  <a:pt x="258113" y="36779"/>
                </a:cubicBezTo>
                <a:cubicBezTo>
                  <a:pt x="258180" y="36779"/>
                  <a:pt x="258213" y="36680"/>
                  <a:pt x="258279" y="36680"/>
                </a:cubicBezTo>
                <a:cubicBezTo>
                  <a:pt x="258345" y="36646"/>
                  <a:pt x="258378" y="36580"/>
                  <a:pt x="258444" y="36547"/>
                </a:cubicBezTo>
                <a:cubicBezTo>
                  <a:pt x="258461" y="36531"/>
                  <a:pt x="258494" y="36531"/>
                  <a:pt x="258527" y="36531"/>
                </a:cubicBezTo>
                <a:cubicBezTo>
                  <a:pt x="258560" y="36531"/>
                  <a:pt x="258593" y="36531"/>
                  <a:pt x="258610" y="36514"/>
                </a:cubicBezTo>
                <a:cubicBezTo>
                  <a:pt x="258643" y="36448"/>
                  <a:pt x="258643" y="36315"/>
                  <a:pt x="258643" y="36183"/>
                </a:cubicBezTo>
                <a:cubicBezTo>
                  <a:pt x="258577" y="36150"/>
                  <a:pt x="258544" y="36117"/>
                  <a:pt x="258478" y="36117"/>
                </a:cubicBezTo>
                <a:close/>
                <a:moveTo>
                  <a:pt x="125730" y="36746"/>
                </a:moveTo>
                <a:cubicBezTo>
                  <a:pt x="125697" y="36779"/>
                  <a:pt x="125564" y="36812"/>
                  <a:pt x="125498" y="36845"/>
                </a:cubicBezTo>
                <a:cubicBezTo>
                  <a:pt x="125332" y="36878"/>
                  <a:pt x="125299" y="37011"/>
                  <a:pt x="125167" y="37077"/>
                </a:cubicBezTo>
                <a:cubicBezTo>
                  <a:pt x="125150" y="37093"/>
                  <a:pt x="125126" y="37093"/>
                  <a:pt x="125097" y="37093"/>
                </a:cubicBezTo>
                <a:cubicBezTo>
                  <a:pt x="125068" y="37093"/>
                  <a:pt x="125035" y="37093"/>
                  <a:pt x="125001" y="37110"/>
                </a:cubicBezTo>
                <a:cubicBezTo>
                  <a:pt x="124968" y="37176"/>
                  <a:pt x="124968" y="37242"/>
                  <a:pt x="124935" y="37275"/>
                </a:cubicBezTo>
                <a:cubicBezTo>
                  <a:pt x="124836" y="37408"/>
                  <a:pt x="124703" y="37441"/>
                  <a:pt x="124637" y="37606"/>
                </a:cubicBezTo>
                <a:lnTo>
                  <a:pt x="124637" y="37772"/>
                </a:lnTo>
                <a:lnTo>
                  <a:pt x="124803" y="37838"/>
                </a:lnTo>
                <a:cubicBezTo>
                  <a:pt x="124869" y="37838"/>
                  <a:pt x="124902" y="37805"/>
                  <a:pt x="124968" y="37772"/>
                </a:cubicBezTo>
                <a:cubicBezTo>
                  <a:pt x="125035" y="37706"/>
                  <a:pt x="125035" y="37640"/>
                  <a:pt x="125101" y="37606"/>
                </a:cubicBezTo>
                <a:cubicBezTo>
                  <a:pt x="125134" y="37573"/>
                  <a:pt x="125134" y="37474"/>
                  <a:pt x="125200" y="37441"/>
                </a:cubicBezTo>
                <a:cubicBezTo>
                  <a:pt x="125244" y="37441"/>
                  <a:pt x="125288" y="37456"/>
                  <a:pt x="125323" y="37456"/>
                </a:cubicBezTo>
                <a:cubicBezTo>
                  <a:pt x="125340" y="37456"/>
                  <a:pt x="125355" y="37452"/>
                  <a:pt x="125366" y="37441"/>
                </a:cubicBezTo>
                <a:cubicBezTo>
                  <a:pt x="125432" y="37441"/>
                  <a:pt x="125498" y="37441"/>
                  <a:pt x="125531" y="37408"/>
                </a:cubicBezTo>
                <a:cubicBezTo>
                  <a:pt x="125564" y="37375"/>
                  <a:pt x="125498" y="37309"/>
                  <a:pt x="125531" y="37242"/>
                </a:cubicBezTo>
                <a:cubicBezTo>
                  <a:pt x="125564" y="37176"/>
                  <a:pt x="125630" y="37143"/>
                  <a:pt x="125663" y="37077"/>
                </a:cubicBezTo>
                <a:cubicBezTo>
                  <a:pt x="125697" y="36977"/>
                  <a:pt x="125730" y="36845"/>
                  <a:pt x="125730" y="36746"/>
                </a:cubicBezTo>
                <a:close/>
                <a:moveTo>
                  <a:pt x="11851" y="36878"/>
                </a:moveTo>
                <a:lnTo>
                  <a:pt x="11255" y="37275"/>
                </a:lnTo>
                <a:lnTo>
                  <a:pt x="10130" y="37937"/>
                </a:lnTo>
                <a:lnTo>
                  <a:pt x="10494" y="38699"/>
                </a:lnTo>
                <a:lnTo>
                  <a:pt x="11222" y="38302"/>
                </a:lnTo>
                <a:lnTo>
                  <a:pt x="11851" y="37606"/>
                </a:lnTo>
                <a:lnTo>
                  <a:pt x="11851" y="36878"/>
                </a:lnTo>
                <a:close/>
                <a:moveTo>
                  <a:pt x="260937" y="40803"/>
                </a:moveTo>
                <a:cubicBezTo>
                  <a:pt x="260920" y="40803"/>
                  <a:pt x="260905" y="40807"/>
                  <a:pt x="260894" y="40818"/>
                </a:cubicBezTo>
                <a:cubicBezTo>
                  <a:pt x="260861" y="40851"/>
                  <a:pt x="260894" y="40950"/>
                  <a:pt x="260861" y="41049"/>
                </a:cubicBezTo>
                <a:cubicBezTo>
                  <a:pt x="260861" y="41115"/>
                  <a:pt x="260861" y="41215"/>
                  <a:pt x="260861" y="41281"/>
                </a:cubicBezTo>
                <a:lnTo>
                  <a:pt x="261358" y="41281"/>
                </a:lnTo>
                <a:cubicBezTo>
                  <a:pt x="261324" y="41182"/>
                  <a:pt x="261391" y="41149"/>
                  <a:pt x="261324" y="41049"/>
                </a:cubicBezTo>
                <a:lnTo>
                  <a:pt x="261324" y="41049"/>
                </a:lnTo>
                <a:lnTo>
                  <a:pt x="261358" y="41082"/>
                </a:lnTo>
                <a:lnTo>
                  <a:pt x="261258" y="40917"/>
                </a:lnTo>
                <a:cubicBezTo>
                  <a:pt x="261225" y="40851"/>
                  <a:pt x="261126" y="40818"/>
                  <a:pt x="261060" y="40818"/>
                </a:cubicBezTo>
                <a:cubicBezTo>
                  <a:pt x="261015" y="40818"/>
                  <a:pt x="260971" y="40803"/>
                  <a:pt x="260937" y="40803"/>
                </a:cubicBezTo>
                <a:close/>
                <a:moveTo>
                  <a:pt x="123872" y="41340"/>
                </a:moveTo>
                <a:cubicBezTo>
                  <a:pt x="123874" y="41340"/>
                  <a:pt x="123876" y="41342"/>
                  <a:pt x="123876" y="41347"/>
                </a:cubicBezTo>
                <a:lnTo>
                  <a:pt x="123859" y="41347"/>
                </a:lnTo>
                <a:cubicBezTo>
                  <a:pt x="123864" y="41343"/>
                  <a:pt x="123869" y="41340"/>
                  <a:pt x="123872" y="41340"/>
                </a:cubicBezTo>
                <a:close/>
                <a:moveTo>
                  <a:pt x="259735" y="40122"/>
                </a:moveTo>
                <a:cubicBezTo>
                  <a:pt x="259702" y="40288"/>
                  <a:pt x="259702" y="40420"/>
                  <a:pt x="259735" y="40553"/>
                </a:cubicBezTo>
                <a:cubicBezTo>
                  <a:pt x="259735" y="40619"/>
                  <a:pt x="259802" y="40652"/>
                  <a:pt x="259802" y="40718"/>
                </a:cubicBezTo>
                <a:lnTo>
                  <a:pt x="259802" y="41082"/>
                </a:lnTo>
                <a:cubicBezTo>
                  <a:pt x="259802" y="41182"/>
                  <a:pt x="259835" y="41281"/>
                  <a:pt x="259835" y="41380"/>
                </a:cubicBezTo>
                <a:lnTo>
                  <a:pt x="260331" y="41380"/>
                </a:lnTo>
                <a:cubicBezTo>
                  <a:pt x="260298" y="41314"/>
                  <a:pt x="260265" y="41248"/>
                  <a:pt x="260232" y="41182"/>
                </a:cubicBezTo>
                <a:cubicBezTo>
                  <a:pt x="260232" y="41149"/>
                  <a:pt x="260166" y="41082"/>
                  <a:pt x="260166" y="41049"/>
                </a:cubicBezTo>
                <a:cubicBezTo>
                  <a:pt x="260133" y="40917"/>
                  <a:pt x="260166" y="40818"/>
                  <a:pt x="260166" y="40652"/>
                </a:cubicBezTo>
                <a:cubicBezTo>
                  <a:pt x="260166" y="40586"/>
                  <a:pt x="260067" y="40586"/>
                  <a:pt x="260033" y="40520"/>
                </a:cubicBezTo>
                <a:cubicBezTo>
                  <a:pt x="260000" y="40420"/>
                  <a:pt x="259967" y="40354"/>
                  <a:pt x="259934" y="40288"/>
                </a:cubicBezTo>
                <a:cubicBezTo>
                  <a:pt x="259868" y="40222"/>
                  <a:pt x="259802" y="40189"/>
                  <a:pt x="259735" y="40122"/>
                </a:cubicBezTo>
                <a:close/>
                <a:moveTo>
                  <a:pt x="125266" y="40453"/>
                </a:moveTo>
                <a:cubicBezTo>
                  <a:pt x="125200" y="40453"/>
                  <a:pt x="125101" y="40487"/>
                  <a:pt x="125035" y="40520"/>
                </a:cubicBezTo>
                <a:cubicBezTo>
                  <a:pt x="125001" y="40536"/>
                  <a:pt x="124968" y="40536"/>
                  <a:pt x="124939" y="40536"/>
                </a:cubicBezTo>
                <a:cubicBezTo>
                  <a:pt x="124910" y="40536"/>
                  <a:pt x="124886" y="40536"/>
                  <a:pt x="124869" y="40553"/>
                </a:cubicBezTo>
                <a:cubicBezTo>
                  <a:pt x="124836" y="40619"/>
                  <a:pt x="124836" y="40685"/>
                  <a:pt x="124803" y="40718"/>
                </a:cubicBezTo>
                <a:cubicBezTo>
                  <a:pt x="124737" y="40751"/>
                  <a:pt x="124670" y="40751"/>
                  <a:pt x="124637" y="40818"/>
                </a:cubicBezTo>
                <a:cubicBezTo>
                  <a:pt x="124571" y="40751"/>
                  <a:pt x="124505" y="40784"/>
                  <a:pt x="124472" y="40718"/>
                </a:cubicBezTo>
                <a:cubicBezTo>
                  <a:pt x="124406" y="40685"/>
                  <a:pt x="124439" y="40619"/>
                  <a:pt x="124372" y="40553"/>
                </a:cubicBezTo>
                <a:cubicBezTo>
                  <a:pt x="124339" y="40520"/>
                  <a:pt x="124273" y="40520"/>
                  <a:pt x="124207" y="40487"/>
                </a:cubicBezTo>
                <a:lnTo>
                  <a:pt x="123843" y="40520"/>
                </a:lnTo>
                <a:lnTo>
                  <a:pt x="123843" y="40685"/>
                </a:lnTo>
                <a:cubicBezTo>
                  <a:pt x="123843" y="40751"/>
                  <a:pt x="123810" y="40784"/>
                  <a:pt x="123810" y="40851"/>
                </a:cubicBezTo>
                <a:cubicBezTo>
                  <a:pt x="123810" y="40917"/>
                  <a:pt x="123810" y="40983"/>
                  <a:pt x="123810" y="41115"/>
                </a:cubicBezTo>
                <a:cubicBezTo>
                  <a:pt x="123810" y="41215"/>
                  <a:pt x="123777" y="41248"/>
                  <a:pt x="123810" y="41347"/>
                </a:cubicBezTo>
                <a:lnTo>
                  <a:pt x="123710" y="41347"/>
                </a:lnTo>
                <a:cubicBezTo>
                  <a:pt x="123677" y="41347"/>
                  <a:pt x="123611" y="41413"/>
                  <a:pt x="123545" y="41413"/>
                </a:cubicBezTo>
                <a:lnTo>
                  <a:pt x="123379" y="41413"/>
                </a:lnTo>
                <a:cubicBezTo>
                  <a:pt x="123280" y="41447"/>
                  <a:pt x="123181" y="41546"/>
                  <a:pt x="123048" y="41546"/>
                </a:cubicBezTo>
                <a:cubicBezTo>
                  <a:pt x="122916" y="41546"/>
                  <a:pt x="122982" y="41447"/>
                  <a:pt x="122916" y="41413"/>
                </a:cubicBezTo>
                <a:lnTo>
                  <a:pt x="122717" y="41447"/>
                </a:lnTo>
                <a:lnTo>
                  <a:pt x="122717" y="42605"/>
                </a:lnTo>
                <a:cubicBezTo>
                  <a:pt x="122783" y="42605"/>
                  <a:pt x="122817" y="42638"/>
                  <a:pt x="122850" y="42638"/>
                </a:cubicBezTo>
                <a:cubicBezTo>
                  <a:pt x="123015" y="42638"/>
                  <a:pt x="123114" y="42638"/>
                  <a:pt x="123280" y="42605"/>
                </a:cubicBezTo>
                <a:lnTo>
                  <a:pt x="123280" y="43135"/>
                </a:lnTo>
                <a:cubicBezTo>
                  <a:pt x="123181" y="43135"/>
                  <a:pt x="123114" y="43135"/>
                  <a:pt x="123015" y="43168"/>
                </a:cubicBezTo>
                <a:cubicBezTo>
                  <a:pt x="122993" y="43168"/>
                  <a:pt x="122956" y="43153"/>
                  <a:pt x="122924" y="43153"/>
                </a:cubicBezTo>
                <a:cubicBezTo>
                  <a:pt x="122908" y="43153"/>
                  <a:pt x="122894" y="43157"/>
                  <a:pt x="122883" y="43168"/>
                </a:cubicBezTo>
                <a:cubicBezTo>
                  <a:pt x="122817" y="43201"/>
                  <a:pt x="122817" y="43267"/>
                  <a:pt x="122783" y="43333"/>
                </a:cubicBezTo>
                <a:cubicBezTo>
                  <a:pt x="122750" y="43367"/>
                  <a:pt x="122717" y="43433"/>
                  <a:pt x="122717" y="43499"/>
                </a:cubicBezTo>
                <a:cubicBezTo>
                  <a:pt x="122717" y="43598"/>
                  <a:pt x="122750" y="43698"/>
                  <a:pt x="122717" y="43830"/>
                </a:cubicBezTo>
                <a:cubicBezTo>
                  <a:pt x="122692" y="43869"/>
                  <a:pt x="122661" y="43877"/>
                  <a:pt x="122633" y="43877"/>
                </a:cubicBezTo>
                <a:cubicBezTo>
                  <a:pt x="122610" y="43877"/>
                  <a:pt x="122589" y="43872"/>
                  <a:pt x="122575" y="43872"/>
                </a:cubicBezTo>
                <a:cubicBezTo>
                  <a:pt x="122560" y="43872"/>
                  <a:pt x="122552" y="43877"/>
                  <a:pt x="122552" y="43896"/>
                </a:cubicBezTo>
                <a:cubicBezTo>
                  <a:pt x="122519" y="43962"/>
                  <a:pt x="122485" y="43996"/>
                  <a:pt x="122485" y="44062"/>
                </a:cubicBezTo>
                <a:cubicBezTo>
                  <a:pt x="122485" y="44128"/>
                  <a:pt x="122519" y="44161"/>
                  <a:pt x="122552" y="44227"/>
                </a:cubicBezTo>
                <a:cubicBezTo>
                  <a:pt x="122585" y="44294"/>
                  <a:pt x="122651" y="44294"/>
                  <a:pt x="122717" y="44360"/>
                </a:cubicBezTo>
                <a:cubicBezTo>
                  <a:pt x="122783" y="44393"/>
                  <a:pt x="122850" y="44426"/>
                  <a:pt x="122949" y="44426"/>
                </a:cubicBezTo>
                <a:cubicBezTo>
                  <a:pt x="123048" y="44426"/>
                  <a:pt x="123081" y="44327"/>
                  <a:pt x="123181" y="44294"/>
                </a:cubicBezTo>
                <a:lnTo>
                  <a:pt x="123346" y="44294"/>
                </a:lnTo>
                <a:cubicBezTo>
                  <a:pt x="123412" y="44327"/>
                  <a:pt x="123446" y="44327"/>
                  <a:pt x="123512" y="44360"/>
                </a:cubicBezTo>
                <a:cubicBezTo>
                  <a:pt x="123545" y="44360"/>
                  <a:pt x="123545" y="44393"/>
                  <a:pt x="123611" y="44393"/>
                </a:cubicBezTo>
                <a:cubicBezTo>
                  <a:pt x="123710" y="44393"/>
                  <a:pt x="123777" y="44327"/>
                  <a:pt x="123843" y="44260"/>
                </a:cubicBezTo>
                <a:cubicBezTo>
                  <a:pt x="123909" y="44194"/>
                  <a:pt x="123975" y="44227"/>
                  <a:pt x="124008" y="44128"/>
                </a:cubicBezTo>
                <a:cubicBezTo>
                  <a:pt x="124041" y="44062"/>
                  <a:pt x="123975" y="44029"/>
                  <a:pt x="124008" y="43996"/>
                </a:cubicBezTo>
                <a:cubicBezTo>
                  <a:pt x="124041" y="43929"/>
                  <a:pt x="124141" y="43929"/>
                  <a:pt x="124174" y="43863"/>
                </a:cubicBezTo>
                <a:lnTo>
                  <a:pt x="125564" y="43863"/>
                </a:lnTo>
                <a:lnTo>
                  <a:pt x="125564" y="43631"/>
                </a:lnTo>
                <a:cubicBezTo>
                  <a:pt x="125564" y="43466"/>
                  <a:pt x="125432" y="43433"/>
                  <a:pt x="125432" y="43300"/>
                </a:cubicBezTo>
                <a:cubicBezTo>
                  <a:pt x="125432" y="43251"/>
                  <a:pt x="125465" y="43251"/>
                  <a:pt x="125502" y="43251"/>
                </a:cubicBezTo>
                <a:cubicBezTo>
                  <a:pt x="125539" y="43251"/>
                  <a:pt x="125581" y="43251"/>
                  <a:pt x="125597" y="43201"/>
                </a:cubicBezTo>
                <a:cubicBezTo>
                  <a:pt x="125630" y="43168"/>
                  <a:pt x="125663" y="43102"/>
                  <a:pt x="125663" y="43036"/>
                </a:cubicBezTo>
                <a:cubicBezTo>
                  <a:pt x="125663" y="43002"/>
                  <a:pt x="125663" y="42936"/>
                  <a:pt x="125663" y="42870"/>
                </a:cubicBezTo>
                <a:lnTo>
                  <a:pt x="125663" y="42539"/>
                </a:lnTo>
                <a:cubicBezTo>
                  <a:pt x="125663" y="42506"/>
                  <a:pt x="125730" y="42440"/>
                  <a:pt x="125730" y="42407"/>
                </a:cubicBezTo>
                <a:cubicBezTo>
                  <a:pt x="125697" y="42274"/>
                  <a:pt x="125697" y="42175"/>
                  <a:pt x="125663" y="42076"/>
                </a:cubicBezTo>
                <a:lnTo>
                  <a:pt x="125663" y="41744"/>
                </a:lnTo>
                <a:lnTo>
                  <a:pt x="125829" y="41744"/>
                </a:lnTo>
                <a:cubicBezTo>
                  <a:pt x="125961" y="41678"/>
                  <a:pt x="126127" y="41579"/>
                  <a:pt x="126127" y="41413"/>
                </a:cubicBezTo>
                <a:cubicBezTo>
                  <a:pt x="126094" y="41314"/>
                  <a:pt x="126094" y="41248"/>
                  <a:pt x="126028" y="41182"/>
                </a:cubicBezTo>
                <a:cubicBezTo>
                  <a:pt x="125995" y="41115"/>
                  <a:pt x="125895" y="41082"/>
                  <a:pt x="125862" y="41016"/>
                </a:cubicBezTo>
                <a:cubicBezTo>
                  <a:pt x="125862" y="40950"/>
                  <a:pt x="125829" y="40884"/>
                  <a:pt x="125829" y="40851"/>
                </a:cubicBezTo>
                <a:cubicBezTo>
                  <a:pt x="125796" y="40784"/>
                  <a:pt x="125862" y="40718"/>
                  <a:pt x="125829" y="40685"/>
                </a:cubicBezTo>
                <a:cubicBezTo>
                  <a:pt x="125796" y="40619"/>
                  <a:pt x="125730" y="40586"/>
                  <a:pt x="125663" y="40553"/>
                </a:cubicBezTo>
                <a:cubicBezTo>
                  <a:pt x="125657" y="40546"/>
                  <a:pt x="125648" y="40543"/>
                  <a:pt x="125638" y="40543"/>
                </a:cubicBezTo>
                <a:cubicBezTo>
                  <a:pt x="125612" y="40543"/>
                  <a:pt x="125577" y="40562"/>
                  <a:pt x="125540" y="40562"/>
                </a:cubicBezTo>
                <a:cubicBezTo>
                  <a:pt x="125526" y="40562"/>
                  <a:pt x="125512" y="40560"/>
                  <a:pt x="125498" y="40553"/>
                </a:cubicBezTo>
                <a:cubicBezTo>
                  <a:pt x="125465" y="40553"/>
                  <a:pt x="125399" y="40453"/>
                  <a:pt x="125332" y="40453"/>
                </a:cubicBezTo>
                <a:close/>
                <a:moveTo>
                  <a:pt x="127385" y="36713"/>
                </a:moveTo>
                <a:cubicBezTo>
                  <a:pt x="127319" y="36713"/>
                  <a:pt x="127286" y="36779"/>
                  <a:pt x="127219" y="36779"/>
                </a:cubicBezTo>
                <a:cubicBezTo>
                  <a:pt x="127021" y="36779"/>
                  <a:pt x="126789" y="36779"/>
                  <a:pt x="126557" y="36746"/>
                </a:cubicBezTo>
                <a:lnTo>
                  <a:pt x="126557" y="36746"/>
                </a:lnTo>
                <a:cubicBezTo>
                  <a:pt x="126590" y="36845"/>
                  <a:pt x="126590" y="36944"/>
                  <a:pt x="126557" y="37044"/>
                </a:cubicBezTo>
                <a:cubicBezTo>
                  <a:pt x="126557" y="37110"/>
                  <a:pt x="126557" y="37176"/>
                  <a:pt x="126524" y="37209"/>
                </a:cubicBezTo>
                <a:cubicBezTo>
                  <a:pt x="126491" y="37309"/>
                  <a:pt x="126392" y="37342"/>
                  <a:pt x="126392" y="37408"/>
                </a:cubicBezTo>
                <a:cubicBezTo>
                  <a:pt x="126392" y="37507"/>
                  <a:pt x="126359" y="37474"/>
                  <a:pt x="126359" y="37507"/>
                </a:cubicBezTo>
                <a:cubicBezTo>
                  <a:pt x="126359" y="37606"/>
                  <a:pt x="126425" y="37706"/>
                  <a:pt x="126425" y="37838"/>
                </a:cubicBezTo>
                <a:lnTo>
                  <a:pt x="126425" y="37971"/>
                </a:lnTo>
                <a:cubicBezTo>
                  <a:pt x="126292" y="38004"/>
                  <a:pt x="126160" y="38004"/>
                  <a:pt x="126028" y="38037"/>
                </a:cubicBezTo>
                <a:cubicBezTo>
                  <a:pt x="125961" y="38037"/>
                  <a:pt x="125895" y="38004"/>
                  <a:pt x="125862" y="37971"/>
                </a:cubicBezTo>
                <a:cubicBezTo>
                  <a:pt x="125763" y="37937"/>
                  <a:pt x="125763" y="37838"/>
                  <a:pt x="125663" y="37838"/>
                </a:cubicBezTo>
                <a:cubicBezTo>
                  <a:pt x="125645" y="37832"/>
                  <a:pt x="125627" y="37829"/>
                  <a:pt x="125609" y="37829"/>
                </a:cubicBezTo>
                <a:cubicBezTo>
                  <a:pt x="125529" y="37829"/>
                  <a:pt x="125453" y="37883"/>
                  <a:pt x="125399" y="37937"/>
                </a:cubicBezTo>
                <a:cubicBezTo>
                  <a:pt x="125399" y="38004"/>
                  <a:pt x="125399" y="38037"/>
                  <a:pt x="125399" y="38103"/>
                </a:cubicBezTo>
                <a:cubicBezTo>
                  <a:pt x="125399" y="38169"/>
                  <a:pt x="125399" y="38335"/>
                  <a:pt x="125465" y="38434"/>
                </a:cubicBezTo>
                <a:cubicBezTo>
                  <a:pt x="125498" y="38484"/>
                  <a:pt x="125523" y="38492"/>
                  <a:pt x="125548" y="38492"/>
                </a:cubicBezTo>
                <a:cubicBezTo>
                  <a:pt x="125560" y="38492"/>
                  <a:pt x="125572" y="38490"/>
                  <a:pt x="125586" y="38490"/>
                </a:cubicBezTo>
                <a:cubicBezTo>
                  <a:pt x="125599" y="38490"/>
                  <a:pt x="125614" y="38492"/>
                  <a:pt x="125630" y="38500"/>
                </a:cubicBezTo>
                <a:cubicBezTo>
                  <a:pt x="125730" y="38566"/>
                  <a:pt x="125829" y="38600"/>
                  <a:pt x="125928" y="38600"/>
                </a:cubicBezTo>
                <a:cubicBezTo>
                  <a:pt x="125928" y="38666"/>
                  <a:pt x="125862" y="38699"/>
                  <a:pt x="125862" y="38765"/>
                </a:cubicBezTo>
                <a:lnTo>
                  <a:pt x="125862" y="38931"/>
                </a:lnTo>
                <a:cubicBezTo>
                  <a:pt x="125862" y="38997"/>
                  <a:pt x="125829" y="39030"/>
                  <a:pt x="125829" y="39096"/>
                </a:cubicBezTo>
                <a:cubicBezTo>
                  <a:pt x="125829" y="39162"/>
                  <a:pt x="125895" y="39162"/>
                  <a:pt x="125895" y="39262"/>
                </a:cubicBezTo>
                <a:cubicBezTo>
                  <a:pt x="125895" y="39295"/>
                  <a:pt x="125862" y="39361"/>
                  <a:pt x="125829" y="39427"/>
                </a:cubicBezTo>
                <a:cubicBezTo>
                  <a:pt x="125812" y="39444"/>
                  <a:pt x="125779" y="39444"/>
                  <a:pt x="125746" y="39444"/>
                </a:cubicBezTo>
                <a:cubicBezTo>
                  <a:pt x="125713" y="39444"/>
                  <a:pt x="125680" y="39444"/>
                  <a:pt x="125663" y="39460"/>
                </a:cubicBezTo>
                <a:cubicBezTo>
                  <a:pt x="125630" y="39477"/>
                  <a:pt x="125597" y="39477"/>
                  <a:pt x="125568" y="39477"/>
                </a:cubicBezTo>
                <a:cubicBezTo>
                  <a:pt x="125539" y="39477"/>
                  <a:pt x="125515" y="39477"/>
                  <a:pt x="125498" y="39493"/>
                </a:cubicBezTo>
                <a:cubicBezTo>
                  <a:pt x="125432" y="39526"/>
                  <a:pt x="125332" y="39560"/>
                  <a:pt x="125332" y="39659"/>
                </a:cubicBezTo>
                <a:cubicBezTo>
                  <a:pt x="125332" y="39758"/>
                  <a:pt x="125366" y="39791"/>
                  <a:pt x="125366" y="39891"/>
                </a:cubicBezTo>
                <a:lnTo>
                  <a:pt x="125697" y="39891"/>
                </a:lnTo>
                <a:cubicBezTo>
                  <a:pt x="125763" y="39891"/>
                  <a:pt x="125796" y="39824"/>
                  <a:pt x="125862" y="39824"/>
                </a:cubicBezTo>
                <a:cubicBezTo>
                  <a:pt x="125928" y="39824"/>
                  <a:pt x="125961" y="39824"/>
                  <a:pt x="126028" y="39858"/>
                </a:cubicBezTo>
                <a:cubicBezTo>
                  <a:pt x="126061" y="39858"/>
                  <a:pt x="125995" y="39957"/>
                  <a:pt x="126028" y="40023"/>
                </a:cubicBezTo>
                <a:cubicBezTo>
                  <a:pt x="126061" y="40056"/>
                  <a:pt x="126160" y="40089"/>
                  <a:pt x="126193" y="40155"/>
                </a:cubicBezTo>
                <a:lnTo>
                  <a:pt x="126524" y="40155"/>
                </a:lnTo>
                <a:lnTo>
                  <a:pt x="126524" y="39990"/>
                </a:lnTo>
                <a:cubicBezTo>
                  <a:pt x="126524" y="39924"/>
                  <a:pt x="126590" y="39891"/>
                  <a:pt x="126590" y="39824"/>
                </a:cubicBezTo>
                <a:lnTo>
                  <a:pt x="126756" y="39924"/>
                </a:lnTo>
                <a:cubicBezTo>
                  <a:pt x="126756" y="39990"/>
                  <a:pt x="126723" y="40056"/>
                  <a:pt x="126723" y="40089"/>
                </a:cubicBezTo>
                <a:cubicBezTo>
                  <a:pt x="126723" y="40255"/>
                  <a:pt x="126888" y="40321"/>
                  <a:pt x="126888" y="40453"/>
                </a:cubicBezTo>
                <a:cubicBezTo>
                  <a:pt x="126888" y="40520"/>
                  <a:pt x="126855" y="40586"/>
                  <a:pt x="126855" y="40619"/>
                </a:cubicBezTo>
                <a:cubicBezTo>
                  <a:pt x="126839" y="40652"/>
                  <a:pt x="126806" y="40652"/>
                  <a:pt x="126772" y="40652"/>
                </a:cubicBezTo>
                <a:cubicBezTo>
                  <a:pt x="126739" y="40652"/>
                  <a:pt x="126706" y="40652"/>
                  <a:pt x="126690" y="40685"/>
                </a:cubicBezTo>
                <a:cubicBezTo>
                  <a:pt x="126624" y="40718"/>
                  <a:pt x="126557" y="40718"/>
                  <a:pt x="126524" y="40751"/>
                </a:cubicBezTo>
                <a:lnTo>
                  <a:pt x="126524" y="40917"/>
                </a:lnTo>
                <a:cubicBezTo>
                  <a:pt x="126524" y="40950"/>
                  <a:pt x="126590" y="41016"/>
                  <a:pt x="126624" y="41082"/>
                </a:cubicBezTo>
                <a:lnTo>
                  <a:pt x="127451" y="41082"/>
                </a:lnTo>
                <a:lnTo>
                  <a:pt x="127550" y="40917"/>
                </a:lnTo>
                <a:cubicBezTo>
                  <a:pt x="127584" y="40950"/>
                  <a:pt x="127683" y="40950"/>
                  <a:pt x="127716" y="40983"/>
                </a:cubicBezTo>
                <a:cubicBezTo>
                  <a:pt x="127749" y="41049"/>
                  <a:pt x="127749" y="41082"/>
                  <a:pt x="127782" y="41149"/>
                </a:cubicBezTo>
                <a:cubicBezTo>
                  <a:pt x="127815" y="41215"/>
                  <a:pt x="127915" y="41248"/>
                  <a:pt x="127915" y="41314"/>
                </a:cubicBezTo>
                <a:cubicBezTo>
                  <a:pt x="127915" y="41413"/>
                  <a:pt x="127815" y="41480"/>
                  <a:pt x="127815" y="41579"/>
                </a:cubicBezTo>
                <a:cubicBezTo>
                  <a:pt x="127815" y="41645"/>
                  <a:pt x="127848" y="41744"/>
                  <a:pt x="127915" y="41811"/>
                </a:cubicBezTo>
                <a:cubicBezTo>
                  <a:pt x="128014" y="41910"/>
                  <a:pt x="128113" y="41910"/>
                  <a:pt x="128246" y="41976"/>
                </a:cubicBezTo>
                <a:lnTo>
                  <a:pt x="128146" y="42307"/>
                </a:lnTo>
                <a:cubicBezTo>
                  <a:pt x="128213" y="42407"/>
                  <a:pt x="128279" y="42506"/>
                  <a:pt x="128279" y="42638"/>
                </a:cubicBezTo>
                <a:cubicBezTo>
                  <a:pt x="128279" y="42771"/>
                  <a:pt x="128179" y="42738"/>
                  <a:pt x="128146" y="42804"/>
                </a:cubicBezTo>
                <a:cubicBezTo>
                  <a:pt x="128135" y="42815"/>
                  <a:pt x="128117" y="42819"/>
                  <a:pt x="128094" y="42819"/>
                </a:cubicBezTo>
                <a:cubicBezTo>
                  <a:pt x="128047" y="42819"/>
                  <a:pt x="127981" y="42804"/>
                  <a:pt x="127915" y="42804"/>
                </a:cubicBezTo>
                <a:lnTo>
                  <a:pt x="127650" y="42804"/>
                </a:lnTo>
                <a:cubicBezTo>
                  <a:pt x="127584" y="42804"/>
                  <a:pt x="127584" y="42671"/>
                  <a:pt x="127484" y="42671"/>
                </a:cubicBezTo>
                <a:cubicBezTo>
                  <a:pt x="127451" y="42655"/>
                  <a:pt x="127418" y="42647"/>
                  <a:pt x="127381" y="42647"/>
                </a:cubicBezTo>
                <a:cubicBezTo>
                  <a:pt x="127344" y="42647"/>
                  <a:pt x="127302" y="42655"/>
                  <a:pt x="127253" y="42671"/>
                </a:cubicBezTo>
                <a:lnTo>
                  <a:pt x="127186" y="42671"/>
                </a:lnTo>
                <a:cubicBezTo>
                  <a:pt x="127142" y="42671"/>
                  <a:pt x="127098" y="42657"/>
                  <a:pt x="127064" y="42657"/>
                </a:cubicBezTo>
                <a:cubicBezTo>
                  <a:pt x="127047" y="42657"/>
                  <a:pt x="127032" y="42660"/>
                  <a:pt x="127021" y="42671"/>
                </a:cubicBezTo>
                <a:cubicBezTo>
                  <a:pt x="126988" y="42671"/>
                  <a:pt x="126955" y="42771"/>
                  <a:pt x="126888" y="42837"/>
                </a:cubicBezTo>
                <a:cubicBezTo>
                  <a:pt x="126855" y="42870"/>
                  <a:pt x="126888" y="42969"/>
                  <a:pt x="126855" y="43002"/>
                </a:cubicBezTo>
                <a:lnTo>
                  <a:pt x="126524" y="43002"/>
                </a:lnTo>
                <a:lnTo>
                  <a:pt x="126491" y="43168"/>
                </a:lnTo>
                <a:cubicBezTo>
                  <a:pt x="126557" y="43168"/>
                  <a:pt x="126557" y="43267"/>
                  <a:pt x="126657" y="43267"/>
                </a:cubicBezTo>
                <a:cubicBezTo>
                  <a:pt x="126822" y="43267"/>
                  <a:pt x="126888" y="43201"/>
                  <a:pt x="127054" y="43201"/>
                </a:cubicBezTo>
                <a:cubicBezTo>
                  <a:pt x="127153" y="43201"/>
                  <a:pt x="127219" y="43201"/>
                  <a:pt x="127286" y="43234"/>
                </a:cubicBezTo>
                <a:cubicBezTo>
                  <a:pt x="127319" y="43300"/>
                  <a:pt x="127319" y="43333"/>
                  <a:pt x="127286" y="43400"/>
                </a:cubicBezTo>
                <a:cubicBezTo>
                  <a:pt x="127286" y="43433"/>
                  <a:pt x="127286" y="43532"/>
                  <a:pt x="127253" y="43565"/>
                </a:cubicBezTo>
                <a:cubicBezTo>
                  <a:pt x="127246" y="43572"/>
                  <a:pt x="127236" y="43575"/>
                  <a:pt x="127224" y="43575"/>
                </a:cubicBezTo>
                <a:cubicBezTo>
                  <a:pt x="127192" y="43575"/>
                  <a:pt x="127147" y="43556"/>
                  <a:pt x="127116" y="43556"/>
                </a:cubicBezTo>
                <a:cubicBezTo>
                  <a:pt x="127104" y="43556"/>
                  <a:pt x="127094" y="43558"/>
                  <a:pt x="127087" y="43565"/>
                </a:cubicBezTo>
                <a:cubicBezTo>
                  <a:pt x="127054" y="43565"/>
                  <a:pt x="126988" y="43631"/>
                  <a:pt x="126921" y="43698"/>
                </a:cubicBezTo>
                <a:cubicBezTo>
                  <a:pt x="126855" y="43731"/>
                  <a:pt x="126888" y="43830"/>
                  <a:pt x="126855" y="43830"/>
                </a:cubicBezTo>
                <a:cubicBezTo>
                  <a:pt x="126789" y="43863"/>
                  <a:pt x="126657" y="43863"/>
                  <a:pt x="126524" y="43896"/>
                </a:cubicBezTo>
                <a:lnTo>
                  <a:pt x="126491" y="44062"/>
                </a:lnTo>
                <a:cubicBezTo>
                  <a:pt x="126491" y="44095"/>
                  <a:pt x="126524" y="44161"/>
                  <a:pt x="126524" y="44194"/>
                </a:cubicBezTo>
                <a:cubicBezTo>
                  <a:pt x="126524" y="44260"/>
                  <a:pt x="126590" y="44327"/>
                  <a:pt x="126590" y="44360"/>
                </a:cubicBezTo>
                <a:lnTo>
                  <a:pt x="126756" y="44360"/>
                </a:lnTo>
                <a:cubicBezTo>
                  <a:pt x="126822" y="44360"/>
                  <a:pt x="126855" y="44327"/>
                  <a:pt x="126921" y="44294"/>
                </a:cubicBezTo>
                <a:cubicBezTo>
                  <a:pt x="126988" y="44260"/>
                  <a:pt x="127054" y="44194"/>
                  <a:pt x="127186" y="44194"/>
                </a:cubicBezTo>
                <a:cubicBezTo>
                  <a:pt x="127352" y="44194"/>
                  <a:pt x="127418" y="44327"/>
                  <a:pt x="127584" y="44360"/>
                </a:cubicBezTo>
                <a:cubicBezTo>
                  <a:pt x="127617" y="44376"/>
                  <a:pt x="127641" y="44385"/>
                  <a:pt x="127666" y="44385"/>
                </a:cubicBezTo>
                <a:cubicBezTo>
                  <a:pt x="127691" y="44385"/>
                  <a:pt x="127716" y="44376"/>
                  <a:pt x="127749" y="44360"/>
                </a:cubicBezTo>
                <a:lnTo>
                  <a:pt x="128246" y="44360"/>
                </a:lnTo>
                <a:cubicBezTo>
                  <a:pt x="128312" y="44360"/>
                  <a:pt x="128279" y="44492"/>
                  <a:pt x="128312" y="44525"/>
                </a:cubicBezTo>
                <a:cubicBezTo>
                  <a:pt x="128246" y="44591"/>
                  <a:pt x="128279" y="44658"/>
                  <a:pt x="128213" y="44691"/>
                </a:cubicBezTo>
                <a:cubicBezTo>
                  <a:pt x="128146" y="44724"/>
                  <a:pt x="128080" y="44724"/>
                  <a:pt x="128047" y="44724"/>
                </a:cubicBezTo>
                <a:cubicBezTo>
                  <a:pt x="127915" y="44757"/>
                  <a:pt x="127782" y="44790"/>
                  <a:pt x="127683" y="44790"/>
                </a:cubicBezTo>
                <a:cubicBezTo>
                  <a:pt x="127650" y="44774"/>
                  <a:pt x="127617" y="44765"/>
                  <a:pt x="127588" y="44765"/>
                </a:cubicBezTo>
                <a:cubicBezTo>
                  <a:pt x="127559" y="44765"/>
                  <a:pt x="127534" y="44774"/>
                  <a:pt x="127517" y="44790"/>
                </a:cubicBezTo>
                <a:cubicBezTo>
                  <a:pt x="127451" y="44790"/>
                  <a:pt x="127385" y="44823"/>
                  <a:pt x="127352" y="44856"/>
                </a:cubicBezTo>
                <a:cubicBezTo>
                  <a:pt x="127286" y="44889"/>
                  <a:pt x="127319" y="44989"/>
                  <a:pt x="127253" y="45022"/>
                </a:cubicBezTo>
                <a:cubicBezTo>
                  <a:pt x="127241" y="45033"/>
                  <a:pt x="127227" y="45037"/>
                  <a:pt x="127210" y="45037"/>
                </a:cubicBezTo>
                <a:cubicBezTo>
                  <a:pt x="127175" y="45037"/>
                  <a:pt x="127131" y="45022"/>
                  <a:pt x="127087" y="45022"/>
                </a:cubicBezTo>
                <a:cubicBezTo>
                  <a:pt x="127054" y="45022"/>
                  <a:pt x="126888" y="45088"/>
                  <a:pt x="126789" y="45088"/>
                </a:cubicBezTo>
                <a:cubicBezTo>
                  <a:pt x="126789" y="45220"/>
                  <a:pt x="126789" y="45320"/>
                  <a:pt x="126789" y="45419"/>
                </a:cubicBezTo>
                <a:cubicBezTo>
                  <a:pt x="126756" y="45485"/>
                  <a:pt x="126756" y="45551"/>
                  <a:pt x="126723" y="45585"/>
                </a:cubicBezTo>
                <a:cubicBezTo>
                  <a:pt x="126690" y="45651"/>
                  <a:pt x="126624" y="45651"/>
                  <a:pt x="126557" y="45684"/>
                </a:cubicBezTo>
                <a:cubicBezTo>
                  <a:pt x="126524" y="45717"/>
                  <a:pt x="126458" y="45750"/>
                  <a:pt x="126392" y="45783"/>
                </a:cubicBezTo>
                <a:cubicBezTo>
                  <a:pt x="126359" y="45816"/>
                  <a:pt x="126292" y="45816"/>
                  <a:pt x="126259" y="45849"/>
                </a:cubicBezTo>
                <a:cubicBezTo>
                  <a:pt x="126259" y="45849"/>
                  <a:pt x="126259" y="45949"/>
                  <a:pt x="126359" y="45949"/>
                </a:cubicBezTo>
                <a:cubicBezTo>
                  <a:pt x="126425" y="45949"/>
                  <a:pt x="126458" y="45883"/>
                  <a:pt x="126524" y="45883"/>
                </a:cubicBezTo>
                <a:cubicBezTo>
                  <a:pt x="126557" y="45883"/>
                  <a:pt x="126624" y="45883"/>
                  <a:pt x="126690" y="45849"/>
                </a:cubicBezTo>
                <a:cubicBezTo>
                  <a:pt x="126723" y="45849"/>
                  <a:pt x="126789" y="45849"/>
                  <a:pt x="126822" y="45816"/>
                </a:cubicBezTo>
                <a:lnTo>
                  <a:pt x="126988" y="45750"/>
                </a:lnTo>
                <a:cubicBezTo>
                  <a:pt x="127054" y="45717"/>
                  <a:pt x="126988" y="45585"/>
                  <a:pt x="127087" y="45585"/>
                </a:cubicBezTo>
                <a:cubicBezTo>
                  <a:pt x="127153" y="45585"/>
                  <a:pt x="127186" y="45618"/>
                  <a:pt x="127253" y="45618"/>
                </a:cubicBezTo>
                <a:cubicBezTo>
                  <a:pt x="127319" y="45618"/>
                  <a:pt x="127352" y="45684"/>
                  <a:pt x="127418" y="45684"/>
                </a:cubicBezTo>
                <a:lnTo>
                  <a:pt x="127881" y="45684"/>
                </a:lnTo>
                <a:cubicBezTo>
                  <a:pt x="127881" y="45551"/>
                  <a:pt x="127915" y="45386"/>
                  <a:pt x="127948" y="45254"/>
                </a:cubicBezTo>
                <a:cubicBezTo>
                  <a:pt x="128047" y="45287"/>
                  <a:pt x="128146" y="45287"/>
                  <a:pt x="128246" y="45287"/>
                </a:cubicBezTo>
                <a:cubicBezTo>
                  <a:pt x="128312" y="45287"/>
                  <a:pt x="128345" y="45254"/>
                  <a:pt x="128411" y="45254"/>
                </a:cubicBezTo>
                <a:cubicBezTo>
                  <a:pt x="128477" y="45254"/>
                  <a:pt x="128510" y="45287"/>
                  <a:pt x="128577" y="45287"/>
                </a:cubicBezTo>
                <a:lnTo>
                  <a:pt x="129073" y="45287"/>
                </a:lnTo>
                <a:cubicBezTo>
                  <a:pt x="129139" y="45254"/>
                  <a:pt x="129173" y="45220"/>
                  <a:pt x="129239" y="45154"/>
                </a:cubicBezTo>
                <a:cubicBezTo>
                  <a:pt x="129305" y="45121"/>
                  <a:pt x="129272" y="44989"/>
                  <a:pt x="129371" y="44989"/>
                </a:cubicBezTo>
                <a:cubicBezTo>
                  <a:pt x="129437" y="44989"/>
                  <a:pt x="129537" y="45022"/>
                  <a:pt x="129603" y="45055"/>
                </a:cubicBezTo>
                <a:cubicBezTo>
                  <a:pt x="129768" y="45121"/>
                  <a:pt x="129835" y="45287"/>
                  <a:pt x="130033" y="45287"/>
                </a:cubicBezTo>
                <a:lnTo>
                  <a:pt x="130099" y="45287"/>
                </a:lnTo>
                <a:cubicBezTo>
                  <a:pt x="130166" y="45287"/>
                  <a:pt x="130199" y="45254"/>
                  <a:pt x="130265" y="45254"/>
                </a:cubicBezTo>
                <a:lnTo>
                  <a:pt x="130762" y="45254"/>
                </a:lnTo>
                <a:cubicBezTo>
                  <a:pt x="130795" y="45220"/>
                  <a:pt x="130861" y="45154"/>
                  <a:pt x="130894" y="45121"/>
                </a:cubicBezTo>
                <a:cubicBezTo>
                  <a:pt x="130960" y="45088"/>
                  <a:pt x="130927" y="44989"/>
                  <a:pt x="130993" y="44956"/>
                </a:cubicBezTo>
                <a:cubicBezTo>
                  <a:pt x="131015" y="44945"/>
                  <a:pt x="131034" y="44941"/>
                  <a:pt x="131051" y="44941"/>
                </a:cubicBezTo>
                <a:cubicBezTo>
                  <a:pt x="131085" y="44941"/>
                  <a:pt x="131115" y="44956"/>
                  <a:pt x="131159" y="44956"/>
                </a:cubicBezTo>
                <a:lnTo>
                  <a:pt x="131324" y="44956"/>
                </a:lnTo>
                <a:cubicBezTo>
                  <a:pt x="131391" y="44956"/>
                  <a:pt x="131424" y="44889"/>
                  <a:pt x="131490" y="44889"/>
                </a:cubicBezTo>
                <a:lnTo>
                  <a:pt x="131523" y="44724"/>
                </a:lnTo>
                <a:cubicBezTo>
                  <a:pt x="131490" y="44658"/>
                  <a:pt x="131424" y="44625"/>
                  <a:pt x="131391" y="44558"/>
                </a:cubicBezTo>
                <a:cubicBezTo>
                  <a:pt x="131357" y="44459"/>
                  <a:pt x="131291" y="44426"/>
                  <a:pt x="131291" y="44327"/>
                </a:cubicBezTo>
                <a:lnTo>
                  <a:pt x="131291" y="44227"/>
                </a:lnTo>
                <a:cubicBezTo>
                  <a:pt x="131291" y="44161"/>
                  <a:pt x="131291" y="44095"/>
                  <a:pt x="131324" y="44062"/>
                </a:cubicBezTo>
                <a:cubicBezTo>
                  <a:pt x="131357" y="44029"/>
                  <a:pt x="131424" y="44029"/>
                  <a:pt x="131490" y="44029"/>
                </a:cubicBezTo>
                <a:cubicBezTo>
                  <a:pt x="131497" y="44022"/>
                  <a:pt x="131505" y="44019"/>
                  <a:pt x="131515" y="44019"/>
                </a:cubicBezTo>
                <a:cubicBezTo>
                  <a:pt x="131541" y="44019"/>
                  <a:pt x="131576" y="44038"/>
                  <a:pt x="131614" y="44038"/>
                </a:cubicBezTo>
                <a:cubicBezTo>
                  <a:pt x="131627" y="44038"/>
                  <a:pt x="131641" y="44036"/>
                  <a:pt x="131655" y="44029"/>
                </a:cubicBezTo>
                <a:cubicBezTo>
                  <a:pt x="131688" y="43996"/>
                  <a:pt x="131655" y="43896"/>
                  <a:pt x="131688" y="43863"/>
                </a:cubicBezTo>
                <a:cubicBezTo>
                  <a:pt x="131688" y="43797"/>
                  <a:pt x="131722" y="43764"/>
                  <a:pt x="131722" y="43698"/>
                </a:cubicBezTo>
                <a:lnTo>
                  <a:pt x="132053" y="43698"/>
                </a:lnTo>
                <a:lnTo>
                  <a:pt x="132053" y="43400"/>
                </a:lnTo>
                <a:cubicBezTo>
                  <a:pt x="131920" y="43333"/>
                  <a:pt x="131821" y="43201"/>
                  <a:pt x="131755" y="43069"/>
                </a:cubicBezTo>
                <a:cubicBezTo>
                  <a:pt x="131755" y="43002"/>
                  <a:pt x="131788" y="42936"/>
                  <a:pt x="131755" y="42903"/>
                </a:cubicBezTo>
                <a:cubicBezTo>
                  <a:pt x="131722" y="42870"/>
                  <a:pt x="131655" y="42870"/>
                  <a:pt x="131589" y="42837"/>
                </a:cubicBezTo>
                <a:cubicBezTo>
                  <a:pt x="131556" y="42771"/>
                  <a:pt x="131490" y="42738"/>
                  <a:pt x="131424" y="42705"/>
                </a:cubicBezTo>
                <a:lnTo>
                  <a:pt x="131291" y="42738"/>
                </a:lnTo>
                <a:cubicBezTo>
                  <a:pt x="131291" y="42804"/>
                  <a:pt x="131324" y="42870"/>
                  <a:pt x="131324" y="42903"/>
                </a:cubicBezTo>
                <a:cubicBezTo>
                  <a:pt x="131291" y="42936"/>
                  <a:pt x="131192" y="42969"/>
                  <a:pt x="131159" y="43036"/>
                </a:cubicBezTo>
                <a:cubicBezTo>
                  <a:pt x="131126" y="43102"/>
                  <a:pt x="131059" y="43135"/>
                  <a:pt x="131026" y="43201"/>
                </a:cubicBezTo>
                <a:cubicBezTo>
                  <a:pt x="130993" y="43168"/>
                  <a:pt x="130894" y="43201"/>
                  <a:pt x="130861" y="43135"/>
                </a:cubicBezTo>
                <a:cubicBezTo>
                  <a:pt x="130828" y="43102"/>
                  <a:pt x="130762" y="43069"/>
                  <a:pt x="130762" y="43002"/>
                </a:cubicBezTo>
                <a:cubicBezTo>
                  <a:pt x="130728" y="42936"/>
                  <a:pt x="130728" y="42870"/>
                  <a:pt x="130762" y="42837"/>
                </a:cubicBezTo>
                <a:lnTo>
                  <a:pt x="130762" y="42506"/>
                </a:lnTo>
                <a:cubicBezTo>
                  <a:pt x="130728" y="42407"/>
                  <a:pt x="130728" y="42340"/>
                  <a:pt x="130695" y="42274"/>
                </a:cubicBezTo>
                <a:lnTo>
                  <a:pt x="130232" y="42274"/>
                </a:lnTo>
                <a:cubicBezTo>
                  <a:pt x="130265" y="42109"/>
                  <a:pt x="130298" y="41976"/>
                  <a:pt x="130298" y="41811"/>
                </a:cubicBezTo>
                <a:cubicBezTo>
                  <a:pt x="130298" y="41744"/>
                  <a:pt x="130298" y="41711"/>
                  <a:pt x="130298" y="41645"/>
                </a:cubicBezTo>
                <a:cubicBezTo>
                  <a:pt x="130232" y="41513"/>
                  <a:pt x="130133" y="41413"/>
                  <a:pt x="130000" y="41347"/>
                </a:cubicBezTo>
                <a:cubicBezTo>
                  <a:pt x="129956" y="41347"/>
                  <a:pt x="129927" y="41362"/>
                  <a:pt x="129892" y="41362"/>
                </a:cubicBezTo>
                <a:cubicBezTo>
                  <a:pt x="129875" y="41362"/>
                  <a:pt x="129857" y="41358"/>
                  <a:pt x="129835" y="41347"/>
                </a:cubicBezTo>
                <a:cubicBezTo>
                  <a:pt x="129802" y="41314"/>
                  <a:pt x="129802" y="41248"/>
                  <a:pt x="129768" y="41215"/>
                </a:cubicBezTo>
                <a:cubicBezTo>
                  <a:pt x="129735" y="41182"/>
                  <a:pt x="129694" y="41182"/>
                  <a:pt x="129661" y="41182"/>
                </a:cubicBezTo>
                <a:cubicBezTo>
                  <a:pt x="129628" y="41182"/>
                  <a:pt x="129603" y="41182"/>
                  <a:pt x="129603" y="41149"/>
                </a:cubicBezTo>
                <a:cubicBezTo>
                  <a:pt x="129570" y="41115"/>
                  <a:pt x="129603" y="41049"/>
                  <a:pt x="129603" y="40983"/>
                </a:cubicBezTo>
                <a:cubicBezTo>
                  <a:pt x="129570" y="40950"/>
                  <a:pt x="129504" y="40884"/>
                  <a:pt x="129470" y="40818"/>
                </a:cubicBezTo>
                <a:cubicBezTo>
                  <a:pt x="129437" y="40784"/>
                  <a:pt x="129305" y="40784"/>
                  <a:pt x="129272" y="40718"/>
                </a:cubicBezTo>
                <a:cubicBezTo>
                  <a:pt x="129239" y="40652"/>
                  <a:pt x="129272" y="40586"/>
                  <a:pt x="129272" y="40553"/>
                </a:cubicBezTo>
                <a:cubicBezTo>
                  <a:pt x="129239" y="40487"/>
                  <a:pt x="129173" y="40453"/>
                  <a:pt x="129139" y="40387"/>
                </a:cubicBezTo>
                <a:cubicBezTo>
                  <a:pt x="129106" y="40321"/>
                  <a:pt x="129106" y="40288"/>
                  <a:pt x="129073" y="40222"/>
                </a:cubicBezTo>
                <a:cubicBezTo>
                  <a:pt x="129040" y="40155"/>
                  <a:pt x="128974" y="40089"/>
                  <a:pt x="128908" y="40056"/>
                </a:cubicBezTo>
                <a:cubicBezTo>
                  <a:pt x="128842" y="40023"/>
                  <a:pt x="128808" y="39990"/>
                  <a:pt x="128742" y="39990"/>
                </a:cubicBezTo>
                <a:lnTo>
                  <a:pt x="128411" y="39990"/>
                </a:lnTo>
                <a:cubicBezTo>
                  <a:pt x="128312" y="39957"/>
                  <a:pt x="128179" y="39957"/>
                  <a:pt x="128080" y="39891"/>
                </a:cubicBezTo>
                <a:cubicBezTo>
                  <a:pt x="128014" y="39858"/>
                  <a:pt x="128014" y="39791"/>
                  <a:pt x="127981" y="39725"/>
                </a:cubicBezTo>
                <a:cubicBezTo>
                  <a:pt x="127981" y="39692"/>
                  <a:pt x="128014" y="39626"/>
                  <a:pt x="128047" y="39560"/>
                </a:cubicBezTo>
                <a:cubicBezTo>
                  <a:pt x="128080" y="39526"/>
                  <a:pt x="128146" y="39526"/>
                  <a:pt x="128213" y="39460"/>
                </a:cubicBezTo>
                <a:cubicBezTo>
                  <a:pt x="128279" y="39394"/>
                  <a:pt x="128213" y="39328"/>
                  <a:pt x="128246" y="39295"/>
                </a:cubicBezTo>
                <a:cubicBezTo>
                  <a:pt x="128257" y="39284"/>
                  <a:pt x="128275" y="39280"/>
                  <a:pt x="128296" y="39280"/>
                </a:cubicBezTo>
                <a:cubicBezTo>
                  <a:pt x="128338" y="39280"/>
                  <a:pt x="128389" y="39295"/>
                  <a:pt x="128411" y="39295"/>
                </a:cubicBezTo>
                <a:cubicBezTo>
                  <a:pt x="128477" y="39295"/>
                  <a:pt x="128510" y="39262"/>
                  <a:pt x="128577" y="39262"/>
                </a:cubicBezTo>
                <a:lnTo>
                  <a:pt x="128577" y="39096"/>
                </a:lnTo>
                <a:cubicBezTo>
                  <a:pt x="128577" y="39030"/>
                  <a:pt x="128577" y="38964"/>
                  <a:pt x="128577" y="38931"/>
                </a:cubicBezTo>
                <a:cubicBezTo>
                  <a:pt x="128610" y="38864"/>
                  <a:pt x="128643" y="38831"/>
                  <a:pt x="128709" y="38765"/>
                </a:cubicBezTo>
                <a:cubicBezTo>
                  <a:pt x="128742" y="38699"/>
                  <a:pt x="128808" y="38732"/>
                  <a:pt x="128842" y="38666"/>
                </a:cubicBezTo>
                <a:cubicBezTo>
                  <a:pt x="128908" y="38633"/>
                  <a:pt x="128941" y="38600"/>
                  <a:pt x="128941" y="38533"/>
                </a:cubicBezTo>
                <a:lnTo>
                  <a:pt x="128941" y="37871"/>
                </a:lnTo>
                <a:lnTo>
                  <a:pt x="127352" y="37871"/>
                </a:lnTo>
                <a:cubicBezTo>
                  <a:pt x="127385" y="37805"/>
                  <a:pt x="127385" y="37739"/>
                  <a:pt x="127418" y="37706"/>
                </a:cubicBezTo>
                <a:cubicBezTo>
                  <a:pt x="127451" y="37640"/>
                  <a:pt x="127550" y="37640"/>
                  <a:pt x="127584" y="37573"/>
                </a:cubicBezTo>
                <a:cubicBezTo>
                  <a:pt x="127617" y="37507"/>
                  <a:pt x="127584" y="37474"/>
                  <a:pt x="127584" y="37408"/>
                </a:cubicBezTo>
                <a:cubicBezTo>
                  <a:pt x="127584" y="37375"/>
                  <a:pt x="127550" y="37309"/>
                  <a:pt x="127584" y="37242"/>
                </a:cubicBezTo>
                <a:cubicBezTo>
                  <a:pt x="127617" y="37209"/>
                  <a:pt x="127716" y="37176"/>
                  <a:pt x="127749" y="37143"/>
                </a:cubicBezTo>
                <a:cubicBezTo>
                  <a:pt x="127782" y="37077"/>
                  <a:pt x="127815" y="37011"/>
                  <a:pt x="127881" y="36977"/>
                </a:cubicBezTo>
                <a:cubicBezTo>
                  <a:pt x="127915" y="36944"/>
                  <a:pt x="127981" y="36911"/>
                  <a:pt x="128047" y="36878"/>
                </a:cubicBezTo>
                <a:cubicBezTo>
                  <a:pt x="127981" y="36812"/>
                  <a:pt x="127948" y="36746"/>
                  <a:pt x="127881" y="36713"/>
                </a:cubicBezTo>
                <a:close/>
                <a:moveTo>
                  <a:pt x="251658" y="45287"/>
                </a:moveTo>
                <a:lnTo>
                  <a:pt x="251625" y="45353"/>
                </a:lnTo>
                <a:cubicBezTo>
                  <a:pt x="251592" y="45419"/>
                  <a:pt x="251559" y="45485"/>
                  <a:pt x="251526" y="45551"/>
                </a:cubicBezTo>
                <a:cubicBezTo>
                  <a:pt x="251526" y="45618"/>
                  <a:pt x="251426" y="45651"/>
                  <a:pt x="251426" y="45717"/>
                </a:cubicBezTo>
                <a:cubicBezTo>
                  <a:pt x="251393" y="45783"/>
                  <a:pt x="251426" y="45816"/>
                  <a:pt x="251426" y="45883"/>
                </a:cubicBezTo>
                <a:cubicBezTo>
                  <a:pt x="251426" y="45916"/>
                  <a:pt x="251294" y="46015"/>
                  <a:pt x="251228" y="46114"/>
                </a:cubicBezTo>
                <a:lnTo>
                  <a:pt x="251128" y="46280"/>
                </a:lnTo>
                <a:cubicBezTo>
                  <a:pt x="251142" y="46273"/>
                  <a:pt x="251156" y="46270"/>
                  <a:pt x="251170" y="46270"/>
                </a:cubicBezTo>
                <a:cubicBezTo>
                  <a:pt x="251207" y="46270"/>
                  <a:pt x="251242" y="46289"/>
                  <a:pt x="251269" y="46289"/>
                </a:cubicBezTo>
                <a:cubicBezTo>
                  <a:pt x="251278" y="46289"/>
                  <a:pt x="251287" y="46287"/>
                  <a:pt x="251294" y="46280"/>
                </a:cubicBezTo>
                <a:cubicBezTo>
                  <a:pt x="251327" y="46247"/>
                  <a:pt x="251360" y="46147"/>
                  <a:pt x="251426" y="46081"/>
                </a:cubicBezTo>
                <a:cubicBezTo>
                  <a:pt x="251459" y="46015"/>
                  <a:pt x="251493" y="45949"/>
                  <a:pt x="251526" y="45916"/>
                </a:cubicBezTo>
                <a:cubicBezTo>
                  <a:pt x="251592" y="45849"/>
                  <a:pt x="251658" y="45883"/>
                  <a:pt x="251691" y="45816"/>
                </a:cubicBezTo>
                <a:cubicBezTo>
                  <a:pt x="251724" y="45783"/>
                  <a:pt x="251691" y="45717"/>
                  <a:pt x="251757" y="45651"/>
                </a:cubicBezTo>
                <a:cubicBezTo>
                  <a:pt x="251790" y="45618"/>
                  <a:pt x="251824" y="45551"/>
                  <a:pt x="251824" y="45518"/>
                </a:cubicBezTo>
                <a:cubicBezTo>
                  <a:pt x="251824" y="45452"/>
                  <a:pt x="251824" y="45386"/>
                  <a:pt x="251824" y="45353"/>
                </a:cubicBezTo>
                <a:lnTo>
                  <a:pt x="251658" y="45287"/>
                </a:lnTo>
                <a:close/>
                <a:moveTo>
                  <a:pt x="81034" y="45838"/>
                </a:moveTo>
                <a:cubicBezTo>
                  <a:pt x="80958" y="45838"/>
                  <a:pt x="80907" y="45883"/>
                  <a:pt x="80840" y="45883"/>
                </a:cubicBezTo>
                <a:lnTo>
                  <a:pt x="80509" y="46048"/>
                </a:lnTo>
                <a:cubicBezTo>
                  <a:pt x="80642" y="46081"/>
                  <a:pt x="80741" y="46147"/>
                  <a:pt x="80840" y="46180"/>
                </a:cubicBezTo>
                <a:cubicBezTo>
                  <a:pt x="80940" y="46280"/>
                  <a:pt x="81006" y="46445"/>
                  <a:pt x="81105" y="46511"/>
                </a:cubicBezTo>
                <a:cubicBezTo>
                  <a:pt x="81205" y="46611"/>
                  <a:pt x="81304" y="46677"/>
                  <a:pt x="81403" y="46776"/>
                </a:cubicBezTo>
                <a:cubicBezTo>
                  <a:pt x="81503" y="46843"/>
                  <a:pt x="81668" y="47107"/>
                  <a:pt x="81900" y="47107"/>
                </a:cubicBezTo>
                <a:cubicBezTo>
                  <a:pt x="82131" y="47107"/>
                  <a:pt x="82165" y="46909"/>
                  <a:pt x="82330" y="46776"/>
                </a:cubicBezTo>
                <a:cubicBezTo>
                  <a:pt x="82363" y="46677"/>
                  <a:pt x="82429" y="46611"/>
                  <a:pt x="82463" y="46511"/>
                </a:cubicBezTo>
                <a:lnTo>
                  <a:pt x="82496" y="46511"/>
                </a:lnTo>
                <a:cubicBezTo>
                  <a:pt x="82363" y="46478"/>
                  <a:pt x="82264" y="46379"/>
                  <a:pt x="82165" y="46346"/>
                </a:cubicBezTo>
                <a:lnTo>
                  <a:pt x="81834" y="46346"/>
                </a:lnTo>
                <a:cubicBezTo>
                  <a:pt x="81701" y="46313"/>
                  <a:pt x="81602" y="46280"/>
                  <a:pt x="81503" y="46180"/>
                </a:cubicBezTo>
                <a:cubicBezTo>
                  <a:pt x="81337" y="46114"/>
                  <a:pt x="81337" y="45949"/>
                  <a:pt x="81171" y="45883"/>
                </a:cubicBezTo>
                <a:cubicBezTo>
                  <a:pt x="81116" y="45849"/>
                  <a:pt x="81072" y="45838"/>
                  <a:pt x="81034" y="45838"/>
                </a:cubicBezTo>
                <a:close/>
                <a:moveTo>
                  <a:pt x="86944" y="44701"/>
                </a:moveTo>
                <a:cubicBezTo>
                  <a:pt x="86917" y="44701"/>
                  <a:pt x="86891" y="44707"/>
                  <a:pt x="86865" y="44724"/>
                </a:cubicBezTo>
                <a:cubicBezTo>
                  <a:pt x="86766" y="44790"/>
                  <a:pt x="86601" y="44790"/>
                  <a:pt x="86534" y="44889"/>
                </a:cubicBezTo>
                <a:cubicBezTo>
                  <a:pt x="86501" y="44989"/>
                  <a:pt x="86534" y="45121"/>
                  <a:pt x="86534" y="45220"/>
                </a:cubicBezTo>
                <a:cubicBezTo>
                  <a:pt x="86501" y="45353"/>
                  <a:pt x="86468" y="45485"/>
                  <a:pt x="86468" y="45651"/>
                </a:cubicBezTo>
                <a:cubicBezTo>
                  <a:pt x="86435" y="45783"/>
                  <a:pt x="86303" y="45849"/>
                  <a:pt x="86236" y="45949"/>
                </a:cubicBezTo>
                <a:cubicBezTo>
                  <a:pt x="86137" y="46081"/>
                  <a:pt x="86071" y="46180"/>
                  <a:pt x="85972" y="46280"/>
                </a:cubicBezTo>
                <a:cubicBezTo>
                  <a:pt x="85806" y="46511"/>
                  <a:pt x="85607" y="46743"/>
                  <a:pt x="85409" y="46942"/>
                </a:cubicBezTo>
                <a:cubicBezTo>
                  <a:pt x="85078" y="47273"/>
                  <a:pt x="84747" y="47538"/>
                  <a:pt x="84747" y="48034"/>
                </a:cubicBezTo>
                <a:cubicBezTo>
                  <a:pt x="84747" y="48167"/>
                  <a:pt x="84846" y="48266"/>
                  <a:pt x="84846" y="48398"/>
                </a:cubicBezTo>
                <a:lnTo>
                  <a:pt x="87163" y="48398"/>
                </a:lnTo>
                <a:cubicBezTo>
                  <a:pt x="87494" y="48398"/>
                  <a:pt x="87627" y="48663"/>
                  <a:pt x="87859" y="48895"/>
                </a:cubicBezTo>
                <a:cubicBezTo>
                  <a:pt x="88024" y="49094"/>
                  <a:pt x="88256" y="49259"/>
                  <a:pt x="88487" y="49392"/>
                </a:cubicBezTo>
                <a:cubicBezTo>
                  <a:pt x="88587" y="49259"/>
                  <a:pt x="88819" y="49292"/>
                  <a:pt x="88819" y="49127"/>
                </a:cubicBezTo>
                <a:cubicBezTo>
                  <a:pt x="88852" y="48928"/>
                  <a:pt x="88852" y="48696"/>
                  <a:pt x="88819" y="48498"/>
                </a:cubicBezTo>
                <a:cubicBezTo>
                  <a:pt x="88819" y="48365"/>
                  <a:pt x="88752" y="48299"/>
                  <a:pt x="88752" y="48167"/>
                </a:cubicBezTo>
                <a:cubicBezTo>
                  <a:pt x="88752" y="47869"/>
                  <a:pt x="88918" y="47736"/>
                  <a:pt x="89083" y="47505"/>
                </a:cubicBezTo>
                <a:lnTo>
                  <a:pt x="88984" y="47174"/>
                </a:lnTo>
                <a:cubicBezTo>
                  <a:pt x="88896" y="47174"/>
                  <a:pt x="88822" y="47203"/>
                  <a:pt x="88754" y="47203"/>
                </a:cubicBezTo>
                <a:cubicBezTo>
                  <a:pt x="88719" y="47203"/>
                  <a:pt x="88686" y="47196"/>
                  <a:pt x="88653" y="47174"/>
                </a:cubicBezTo>
                <a:cubicBezTo>
                  <a:pt x="88421" y="47074"/>
                  <a:pt x="88223" y="46942"/>
                  <a:pt x="88024" y="46776"/>
                </a:cubicBezTo>
                <a:cubicBezTo>
                  <a:pt x="87859" y="46677"/>
                  <a:pt x="87859" y="46511"/>
                  <a:pt x="87693" y="46445"/>
                </a:cubicBezTo>
                <a:cubicBezTo>
                  <a:pt x="87527" y="46379"/>
                  <a:pt x="87461" y="46379"/>
                  <a:pt x="87362" y="46379"/>
                </a:cubicBezTo>
                <a:cubicBezTo>
                  <a:pt x="87312" y="46363"/>
                  <a:pt x="87254" y="46354"/>
                  <a:pt x="87196" y="46354"/>
                </a:cubicBezTo>
                <a:cubicBezTo>
                  <a:pt x="87138" y="46354"/>
                  <a:pt x="87081" y="46363"/>
                  <a:pt x="87031" y="46379"/>
                </a:cubicBezTo>
                <a:cubicBezTo>
                  <a:pt x="86898" y="46346"/>
                  <a:pt x="86832" y="46247"/>
                  <a:pt x="86700" y="46214"/>
                </a:cubicBezTo>
                <a:cubicBezTo>
                  <a:pt x="86766" y="45982"/>
                  <a:pt x="86832" y="45750"/>
                  <a:pt x="86965" y="45551"/>
                </a:cubicBezTo>
                <a:cubicBezTo>
                  <a:pt x="86998" y="45452"/>
                  <a:pt x="87230" y="45518"/>
                  <a:pt x="87296" y="45386"/>
                </a:cubicBezTo>
                <a:cubicBezTo>
                  <a:pt x="87329" y="45287"/>
                  <a:pt x="87362" y="45187"/>
                  <a:pt x="87362" y="45055"/>
                </a:cubicBezTo>
                <a:cubicBezTo>
                  <a:pt x="87362" y="44922"/>
                  <a:pt x="87230" y="44856"/>
                  <a:pt x="87196" y="44724"/>
                </a:cubicBezTo>
                <a:cubicBezTo>
                  <a:pt x="87177" y="44729"/>
                  <a:pt x="87157" y="44731"/>
                  <a:pt x="87139" y="44731"/>
                </a:cubicBezTo>
                <a:cubicBezTo>
                  <a:pt x="87066" y="44731"/>
                  <a:pt x="87004" y="44701"/>
                  <a:pt x="86944" y="44701"/>
                </a:cubicBezTo>
                <a:close/>
                <a:moveTo>
                  <a:pt x="247487" y="49690"/>
                </a:moveTo>
                <a:cubicBezTo>
                  <a:pt x="247421" y="49690"/>
                  <a:pt x="247388" y="49789"/>
                  <a:pt x="247321" y="49822"/>
                </a:cubicBezTo>
                <a:lnTo>
                  <a:pt x="247156" y="49888"/>
                </a:lnTo>
                <a:cubicBezTo>
                  <a:pt x="247090" y="49954"/>
                  <a:pt x="247057" y="50021"/>
                  <a:pt x="246990" y="50054"/>
                </a:cubicBezTo>
                <a:lnTo>
                  <a:pt x="246825" y="50153"/>
                </a:lnTo>
                <a:cubicBezTo>
                  <a:pt x="246924" y="50219"/>
                  <a:pt x="247023" y="50252"/>
                  <a:pt x="247123" y="50252"/>
                </a:cubicBezTo>
                <a:cubicBezTo>
                  <a:pt x="247172" y="50252"/>
                  <a:pt x="247222" y="50261"/>
                  <a:pt x="247268" y="50261"/>
                </a:cubicBezTo>
                <a:cubicBezTo>
                  <a:pt x="247313" y="50261"/>
                  <a:pt x="247354" y="50252"/>
                  <a:pt x="247388" y="50219"/>
                </a:cubicBezTo>
                <a:cubicBezTo>
                  <a:pt x="247454" y="50153"/>
                  <a:pt x="247388" y="50087"/>
                  <a:pt x="247421" y="50054"/>
                </a:cubicBezTo>
                <a:cubicBezTo>
                  <a:pt x="247520" y="49954"/>
                  <a:pt x="247586" y="49822"/>
                  <a:pt x="247619" y="49690"/>
                </a:cubicBezTo>
                <a:close/>
                <a:moveTo>
                  <a:pt x="245964" y="50451"/>
                </a:moveTo>
                <a:cubicBezTo>
                  <a:pt x="245832" y="50517"/>
                  <a:pt x="245732" y="50583"/>
                  <a:pt x="245633" y="50683"/>
                </a:cubicBezTo>
                <a:cubicBezTo>
                  <a:pt x="245600" y="50716"/>
                  <a:pt x="245633" y="50782"/>
                  <a:pt x="245600" y="50848"/>
                </a:cubicBezTo>
                <a:cubicBezTo>
                  <a:pt x="245567" y="50881"/>
                  <a:pt x="245567" y="50947"/>
                  <a:pt x="245534" y="50981"/>
                </a:cubicBezTo>
                <a:cubicBezTo>
                  <a:pt x="245468" y="51047"/>
                  <a:pt x="245401" y="51047"/>
                  <a:pt x="245368" y="51080"/>
                </a:cubicBezTo>
                <a:cubicBezTo>
                  <a:pt x="245269" y="51179"/>
                  <a:pt x="245170" y="51245"/>
                  <a:pt x="245037" y="51279"/>
                </a:cubicBezTo>
                <a:lnTo>
                  <a:pt x="244375" y="51279"/>
                </a:lnTo>
                <a:cubicBezTo>
                  <a:pt x="244309" y="51279"/>
                  <a:pt x="244276" y="51345"/>
                  <a:pt x="244210" y="51378"/>
                </a:cubicBezTo>
                <a:lnTo>
                  <a:pt x="244044" y="51378"/>
                </a:lnTo>
                <a:cubicBezTo>
                  <a:pt x="243956" y="51378"/>
                  <a:pt x="243882" y="51348"/>
                  <a:pt x="243814" y="51348"/>
                </a:cubicBezTo>
                <a:cubicBezTo>
                  <a:pt x="243779" y="51348"/>
                  <a:pt x="243746" y="51356"/>
                  <a:pt x="243713" y="51378"/>
                </a:cubicBezTo>
                <a:cubicBezTo>
                  <a:pt x="243614" y="51411"/>
                  <a:pt x="243647" y="51510"/>
                  <a:pt x="243581" y="51510"/>
                </a:cubicBezTo>
                <a:lnTo>
                  <a:pt x="243415" y="51610"/>
                </a:lnTo>
                <a:cubicBezTo>
                  <a:pt x="243382" y="51643"/>
                  <a:pt x="243316" y="51676"/>
                  <a:pt x="243283" y="51676"/>
                </a:cubicBezTo>
                <a:cubicBezTo>
                  <a:pt x="243183" y="51742"/>
                  <a:pt x="243117" y="51775"/>
                  <a:pt x="243018" y="51775"/>
                </a:cubicBezTo>
                <a:cubicBezTo>
                  <a:pt x="242952" y="51775"/>
                  <a:pt x="242852" y="51742"/>
                  <a:pt x="242786" y="51676"/>
                </a:cubicBezTo>
                <a:cubicBezTo>
                  <a:pt x="242587" y="51643"/>
                  <a:pt x="242422" y="51543"/>
                  <a:pt x="242290" y="51444"/>
                </a:cubicBezTo>
                <a:cubicBezTo>
                  <a:pt x="242223" y="51411"/>
                  <a:pt x="242157" y="51378"/>
                  <a:pt x="242091" y="51312"/>
                </a:cubicBezTo>
                <a:cubicBezTo>
                  <a:pt x="241959" y="51212"/>
                  <a:pt x="241959" y="51113"/>
                  <a:pt x="241859" y="50981"/>
                </a:cubicBezTo>
                <a:cubicBezTo>
                  <a:pt x="241793" y="50947"/>
                  <a:pt x="241727" y="50914"/>
                  <a:pt x="241694" y="50881"/>
                </a:cubicBezTo>
                <a:cubicBezTo>
                  <a:pt x="241627" y="50848"/>
                  <a:pt x="241594" y="50782"/>
                  <a:pt x="241528" y="50749"/>
                </a:cubicBezTo>
                <a:cubicBezTo>
                  <a:pt x="241330" y="50716"/>
                  <a:pt x="241197" y="50716"/>
                  <a:pt x="240998" y="50683"/>
                </a:cubicBezTo>
                <a:cubicBezTo>
                  <a:pt x="240899" y="50650"/>
                  <a:pt x="240833" y="50616"/>
                  <a:pt x="240800" y="50550"/>
                </a:cubicBezTo>
                <a:cubicBezTo>
                  <a:pt x="240800" y="50616"/>
                  <a:pt x="240701" y="50650"/>
                  <a:pt x="240701" y="50716"/>
                </a:cubicBezTo>
                <a:cubicBezTo>
                  <a:pt x="240701" y="50848"/>
                  <a:pt x="240701" y="50947"/>
                  <a:pt x="240701" y="51080"/>
                </a:cubicBezTo>
                <a:cubicBezTo>
                  <a:pt x="240701" y="51146"/>
                  <a:pt x="240734" y="51179"/>
                  <a:pt x="240734" y="51245"/>
                </a:cubicBezTo>
                <a:cubicBezTo>
                  <a:pt x="240734" y="51378"/>
                  <a:pt x="240800" y="51444"/>
                  <a:pt x="240800" y="51576"/>
                </a:cubicBezTo>
                <a:cubicBezTo>
                  <a:pt x="240767" y="51610"/>
                  <a:pt x="240767" y="51676"/>
                  <a:pt x="240734" y="51742"/>
                </a:cubicBezTo>
                <a:cubicBezTo>
                  <a:pt x="240734" y="51775"/>
                  <a:pt x="240767" y="51841"/>
                  <a:pt x="240734" y="51874"/>
                </a:cubicBezTo>
                <a:cubicBezTo>
                  <a:pt x="240734" y="51941"/>
                  <a:pt x="240634" y="51941"/>
                  <a:pt x="240568" y="52007"/>
                </a:cubicBezTo>
                <a:cubicBezTo>
                  <a:pt x="240535" y="52073"/>
                  <a:pt x="240535" y="52139"/>
                  <a:pt x="240502" y="52172"/>
                </a:cubicBezTo>
                <a:cubicBezTo>
                  <a:pt x="240469" y="52205"/>
                  <a:pt x="240370" y="52205"/>
                  <a:pt x="240336" y="52272"/>
                </a:cubicBezTo>
                <a:cubicBezTo>
                  <a:pt x="240270" y="52305"/>
                  <a:pt x="240237" y="52371"/>
                  <a:pt x="240204" y="52437"/>
                </a:cubicBezTo>
                <a:cubicBezTo>
                  <a:pt x="240171" y="52570"/>
                  <a:pt x="240138" y="52735"/>
                  <a:pt x="240171" y="52901"/>
                </a:cubicBezTo>
                <a:cubicBezTo>
                  <a:pt x="240105" y="52901"/>
                  <a:pt x="240072" y="53000"/>
                  <a:pt x="240005" y="53000"/>
                </a:cubicBezTo>
                <a:cubicBezTo>
                  <a:pt x="239939" y="53000"/>
                  <a:pt x="239906" y="52901"/>
                  <a:pt x="239840" y="52834"/>
                </a:cubicBezTo>
                <a:cubicBezTo>
                  <a:pt x="239807" y="52768"/>
                  <a:pt x="239774" y="52735"/>
                  <a:pt x="239774" y="52669"/>
                </a:cubicBezTo>
                <a:cubicBezTo>
                  <a:pt x="239741" y="52735"/>
                  <a:pt x="239674" y="52801"/>
                  <a:pt x="239641" y="52868"/>
                </a:cubicBezTo>
                <a:cubicBezTo>
                  <a:pt x="239608" y="52934"/>
                  <a:pt x="239641" y="53000"/>
                  <a:pt x="239608" y="53033"/>
                </a:cubicBezTo>
                <a:cubicBezTo>
                  <a:pt x="239601" y="53040"/>
                  <a:pt x="239593" y="53043"/>
                  <a:pt x="239583" y="53043"/>
                </a:cubicBezTo>
                <a:cubicBezTo>
                  <a:pt x="239557" y="53043"/>
                  <a:pt x="239522" y="53023"/>
                  <a:pt x="239484" y="53023"/>
                </a:cubicBezTo>
                <a:cubicBezTo>
                  <a:pt x="239471" y="53023"/>
                  <a:pt x="239457" y="53026"/>
                  <a:pt x="239443" y="53033"/>
                </a:cubicBezTo>
                <a:cubicBezTo>
                  <a:pt x="239376" y="53066"/>
                  <a:pt x="239343" y="53132"/>
                  <a:pt x="239310" y="53199"/>
                </a:cubicBezTo>
                <a:cubicBezTo>
                  <a:pt x="239211" y="53298"/>
                  <a:pt x="239112" y="53463"/>
                  <a:pt x="239112" y="53596"/>
                </a:cubicBezTo>
                <a:cubicBezTo>
                  <a:pt x="239112" y="53695"/>
                  <a:pt x="239145" y="53794"/>
                  <a:pt x="239211" y="53861"/>
                </a:cubicBezTo>
                <a:cubicBezTo>
                  <a:pt x="239244" y="53894"/>
                  <a:pt x="239310" y="53894"/>
                  <a:pt x="239343" y="53927"/>
                </a:cubicBezTo>
                <a:cubicBezTo>
                  <a:pt x="239409" y="53960"/>
                  <a:pt x="239509" y="54026"/>
                  <a:pt x="239509" y="54092"/>
                </a:cubicBezTo>
                <a:cubicBezTo>
                  <a:pt x="239542" y="54159"/>
                  <a:pt x="239509" y="54225"/>
                  <a:pt x="239509" y="54258"/>
                </a:cubicBezTo>
                <a:cubicBezTo>
                  <a:pt x="239542" y="54324"/>
                  <a:pt x="239608" y="54357"/>
                  <a:pt x="239674" y="54390"/>
                </a:cubicBezTo>
                <a:lnTo>
                  <a:pt x="239774" y="54390"/>
                </a:lnTo>
                <a:cubicBezTo>
                  <a:pt x="239873" y="54390"/>
                  <a:pt x="239906" y="54291"/>
                  <a:pt x="240005" y="54258"/>
                </a:cubicBezTo>
                <a:lnTo>
                  <a:pt x="240005" y="54688"/>
                </a:lnTo>
                <a:lnTo>
                  <a:pt x="239409" y="54688"/>
                </a:lnTo>
                <a:cubicBezTo>
                  <a:pt x="239376" y="54788"/>
                  <a:pt x="239376" y="54887"/>
                  <a:pt x="239343" y="54986"/>
                </a:cubicBezTo>
                <a:lnTo>
                  <a:pt x="239343" y="55218"/>
                </a:lnTo>
                <a:cubicBezTo>
                  <a:pt x="239343" y="55284"/>
                  <a:pt x="239409" y="55350"/>
                  <a:pt x="239409" y="55417"/>
                </a:cubicBezTo>
                <a:cubicBezTo>
                  <a:pt x="239409" y="55483"/>
                  <a:pt x="239277" y="55483"/>
                  <a:pt x="239277" y="55582"/>
                </a:cubicBezTo>
                <a:cubicBezTo>
                  <a:pt x="239277" y="55615"/>
                  <a:pt x="239277" y="55681"/>
                  <a:pt x="239277" y="55714"/>
                </a:cubicBezTo>
                <a:lnTo>
                  <a:pt x="239277" y="55880"/>
                </a:lnTo>
                <a:lnTo>
                  <a:pt x="239277" y="56410"/>
                </a:lnTo>
                <a:cubicBezTo>
                  <a:pt x="239277" y="56542"/>
                  <a:pt x="239277" y="56675"/>
                  <a:pt x="239277" y="56774"/>
                </a:cubicBezTo>
                <a:cubicBezTo>
                  <a:pt x="239277" y="56840"/>
                  <a:pt x="239277" y="56906"/>
                  <a:pt x="239244" y="56939"/>
                </a:cubicBezTo>
                <a:cubicBezTo>
                  <a:pt x="239211" y="57006"/>
                  <a:pt x="239145" y="57006"/>
                  <a:pt x="239078" y="57039"/>
                </a:cubicBezTo>
                <a:cubicBezTo>
                  <a:pt x="239056" y="57050"/>
                  <a:pt x="239038" y="57053"/>
                  <a:pt x="239021" y="57053"/>
                </a:cubicBezTo>
                <a:cubicBezTo>
                  <a:pt x="238986" y="57053"/>
                  <a:pt x="238957" y="57039"/>
                  <a:pt x="238913" y="57039"/>
                </a:cubicBezTo>
                <a:cubicBezTo>
                  <a:pt x="238847" y="57072"/>
                  <a:pt x="238781" y="57138"/>
                  <a:pt x="238747" y="57204"/>
                </a:cubicBezTo>
                <a:cubicBezTo>
                  <a:pt x="238681" y="57303"/>
                  <a:pt x="238648" y="57403"/>
                  <a:pt x="238582" y="57535"/>
                </a:cubicBezTo>
                <a:cubicBezTo>
                  <a:pt x="238516" y="57635"/>
                  <a:pt x="238449" y="57635"/>
                  <a:pt x="238383" y="57734"/>
                </a:cubicBezTo>
                <a:cubicBezTo>
                  <a:pt x="238317" y="57800"/>
                  <a:pt x="238218" y="57899"/>
                  <a:pt x="238152" y="57999"/>
                </a:cubicBezTo>
                <a:cubicBezTo>
                  <a:pt x="238152" y="57932"/>
                  <a:pt x="238085" y="57899"/>
                  <a:pt x="238085" y="57833"/>
                </a:cubicBezTo>
                <a:cubicBezTo>
                  <a:pt x="238085" y="57800"/>
                  <a:pt x="238185" y="57767"/>
                  <a:pt x="238185" y="57701"/>
                </a:cubicBezTo>
                <a:cubicBezTo>
                  <a:pt x="238185" y="57568"/>
                  <a:pt x="238152" y="57469"/>
                  <a:pt x="238152" y="57370"/>
                </a:cubicBezTo>
                <a:cubicBezTo>
                  <a:pt x="238135" y="57386"/>
                  <a:pt x="238102" y="57386"/>
                  <a:pt x="238073" y="57386"/>
                </a:cubicBezTo>
                <a:cubicBezTo>
                  <a:pt x="238044" y="57386"/>
                  <a:pt x="238019" y="57386"/>
                  <a:pt x="238019" y="57403"/>
                </a:cubicBezTo>
                <a:cubicBezTo>
                  <a:pt x="238019" y="57436"/>
                  <a:pt x="237986" y="57535"/>
                  <a:pt x="237986" y="57601"/>
                </a:cubicBezTo>
                <a:cubicBezTo>
                  <a:pt x="237953" y="57701"/>
                  <a:pt x="237953" y="57833"/>
                  <a:pt x="237953" y="57932"/>
                </a:cubicBezTo>
                <a:lnTo>
                  <a:pt x="237324" y="57932"/>
                </a:lnTo>
                <a:lnTo>
                  <a:pt x="237324" y="58595"/>
                </a:lnTo>
                <a:lnTo>
                  <a:pt x="237158" y="58628"/>
                </a:lnTo>
                <a:cubicBezTo>
                  <a:pt x="237125" y="58595"/>
                  <a:pt x="237026" y="58595"/>
                  <a:pt x="237026" y="58528"/>
                </a:cubicBezTo>
                <a:cubicBezTo>
                  <a:pt x="236993" y="58462"/>
                  <a:pt x="236927" y="58429"/>
                  <a:pt x="236927" y="58363"/>
                </a:cubicBezTo>
                <a:cubicBezTo>
                  <a:pt x="236927" y="58330"/>
                  <a:pt x="236927" y="58164"/>
                  <a:pt x="236960" y="58065"/>
                </a:cubicBezTo>
                <a:lnTo>
                  <a:pt x="236794" y="57999"/>
                </a:lnTo>
                <a:cubicBezTo>
                  <a:pt x="236761" y="58065"/>
                  <a:pt x="236695" y="58098"/>
                  <a:pt x="236695" y="58164"/>
                </a:cubicBezTo>
                <a:cubicBezTo>
                  <a:pt x="236662" y="58264"/>
                  <a:pt x="236695" y="58297"/>
                  <a:pt x="236695" y="58363"/>
                </a:cubicBezTo>
                <a:cubicBezTo>
                  <a:pt x="236695" y="58462"/>
                  <a:pt x="236662" y="58595"/>
                  <a:pt x="236629" y="58694"/>
                </a:cubicBezTo>
                <a:cubicBezTo>
                  <a:pt x="236596" y="58727"/>
                  <a:pt x="236529" y="58727"/>
                  <a:pt x="236496" y="58727"/>
                </a:cubicBezTo>
                <a:cubicBezTo>
                  <a:pt x="236430" y="58744"/>
                  <a:pt x="236372" y="58752"/>
                  <a:pt x="236318" y="58752"/>
                </a:cubicBezTo>
                <a:cubicBezTo>
                  <a:pt x="236265" y="58752"/>
                  <a:pt x="236215" y="58744"/>
                  <a:pt x="236165" y="58727"/>
                </a:cubicBezTo>
                <a:lnTo>
                  <a:pt x="236165" y="59720"/>
                </a:lnTo>
                <a:lnTo>
                  <a:pt x="235834" y="59720"/>
                </a:lnTo>
                <a:cubicBezTo>
                  <a:pt x="235768" y="59687"/>
                  <a:pt x="235702" y="59687"/>
                  <a:pt x="235669" y="59654"/>
                </a:cubicBezTo>
                <a:cubicBezTo>
                  <a:pt x="235636" y="59588"/>
                  <a:pt x="235669" y="59488"/>
                  <a:pt x="235636" y="59488"/>
                </a:cubicBezTo>
                <a:cubicBezTo>
                  <a:pt x="235569" y="59455"/>
                  <a:pt x="235536" y="59389"/>
                  <a:pt x="235470" y="59356"/>
                </a:cubicBezTo>
                <a:cubicBezTo>
                  <a:pt x="235437" y="59323"/>
                  <a:pt x="235404" y="59315"/>
                  <a:pt x="235375" y="59315"/>
                </a:cubicBezTo>
                <a:cubicBezTo>
                  <a:pt x="235346" y="59315"/>
                  <a:pt x="235321" y="59323"/>
                  <a:pt x="235305" y="59323"/>
                </a:cubicBezTo>
                <a:cubicBezTo>
                  <a:pt x="235238" y="59422"/>
                  <a:pt x="235205" y="59555"/>
                  <a:pt x="235106" y="59654"/>
                </a:cubicBezTo>
                <a:cubicBezTo>
                  <a:pt x="235040" y="59654"/>
                  <a:pt x="234974" y="59687"/>
                  <a:pt x="234940" y="59687"/>
                </a:cubicBezTo>
                <a:cubicBezTo>
                  <a:pt x="234808" y="59687"/>
                  <a:pt x="234709" y="59654"/>
                  <a:pt x="234609" y="59654"/>
                </a:cubicBezTo>
                <a:cubicBezTo>
                  <a:pt x="234527" y="59637"/>
                  <a:pt x="234436" y="59629"/>
                  <a:pt x="234345" y="59629"/>
                </a:cubicBezTo>
                <a:cubicBezTo>
                  <a:pt x="234254" y="59629"/>
                  <a:pt x="234162" y="59637"/>
                  <a:pt x="234080" y="59654"/>
                </a:cubicBezTo>
                <a:cubicBezTo>
                  <a:pt x="234047" y="59637"/>
                  <a:pt x="234022" y="59629"/>
                  <a:pt x="233997" y="59629"/>
                </a:cubicBezTo>
                <a:cubicBezTo>
                  <a:pt x="233972" y="59629"/>
                  <a:pt x="233947" y="59637"/>
                  <a:pt x="233914" y="59654"/>
                </a:cubicBezTo>
                <a:cubicBezTo>
                  <a:pt x="233848" y="59654"/>
                  <a:pt x="233815" y="59720"/>
                  <a:pt x="233749" y="59720"/>
                </a:cubicBezTo>
                <a:cubicBezTo>
                  <a:pt x="233716" y="59753"/>
                  <a:pt x="233649" y="59753"/>
                  <a:pt x="233583" y="59753"/>
                </a:cubicBezTo>
                <a:cubicBezTo>
                  <a:pt x="233517" y="59753"/>
                  <a:pt x="233451" y="59738"/>
                  <a:pt x="233375" y="59738"/>
                </a:cubicBezTo>
                <a:cubicBezTo>
                  <a:pt x="233337" y="59738"/>
                  <a:pt x="233296" y="59742"/>
                  <a:pt x="233252" y="59753"/>
                </a:cubicBezTo>
                <a:cubicBezTo>
                  <a:pt x="233153" y="59819"/>
                  <a:pt x="233053" y="59919"/>
                  <a:pt x="232987" y="60051"/>
                </a:cubicBezTo>
                <a:cubicBezTo>
                  <a:pt x="232954" y="60117"/>
                  <a:pt x="232921" y="60150"/>
                  <a:pt x="232888" y="60217"/>
                </a:cubicBezTo>
                <a:cubicBezTo>
                  <a:pt x="232888" y="60250"/>
                  <a:pt x="232888" y="60316"/>
                  <a:pt x="232888" y="60382"/>
                </a:cubicBezTo>
                <a:cubicBezTo>
                  <a:pt x="232888" y="60481"/>
                  <a:pt x="232888" y="60614"/>
                  <a:pt x="232888" y="60713"/>
                </a:cubicBezTo>
                <a:lnTo>
                  <a:pt x="232160" y="60713"/>
                </a:lnTo>
                <a:cubicBezTo>
                  <a:pt x="232127" y="60779"/>
                  <a:pt x="232127" y="60846"/>
                  <a:pt x="232127" y="60912"/>
                </a:cubicBezTo>
                <a:cubicBezTo>
                  <a:pt x="232127" y="61011"/>
                  <a:pt x="232160" y="61110"/>
                  <a:pt x="232160" y="61210"/>
                </a:cubicBezTo>
                <a:cubicBezTo>
                  <a:pt x="232027" y="61210"/>
                  <a:pt x="231928" y="61243"/>
                  <a:pt x="231796" y="61276"/>
                </a:cubicBezTo>
                <a:cubicBezTo>
                  <a:pt x="231729" y="61276"/>
                  <a:pt x="231696" y="61276"/>
                  <a:pt x="231630" y="61309"/>
                </a:cubicBezTo>
                <a:cubicBezTo>
                  <a:pt x="231564" y="61342"/>
                  <a:pt x="231564" y="61408"/>
                  <a:pt x="231531" y="61475"/>
                </a:cubicBezTo>
                <a:cubicBezTo>
                  <a:pt x="231498" y="61541"/>
                  <a:pt x="231431" y="61574"/>
                  <a:pt x="231398" y="61640"/>
                </a:cubicBezTo>
                <a:cubicBezTo>
                  <a:pt x="231365" y="61706"/>
                  <a:pt x="231365" y="61739"/>
                  <a:pt x="231365" y="61806"/>
                </a:cubicBezTo>
                <a:cubicBezTo>
                  <a:pt x="231332" y="61839"/>
                  <a:pt x="231299" y="61905"/>
                  <a:pt x="231266" y="61971"/>
                </a:cubicBezTo>
                <a:cubicBezTo>
                  <a:pt x="231266" y="62004"/>
                  <a:pt x="231233" y="62071"/>
                  <a:pt x="231233" y="62137"/>
                </a:cubicBezTo>
                <a:cubicBezTo>
                  <a:pt x="231299" y="62137"/>
                  <a:pt x="231365" y="62203"/>
                  <a:pt x="231431" y="62203"/>
                </a:cubicBezTo>
                <a:lnTo>
                  <a:pt x="232160" y="62203"/>
                </a:lnTo>
                <a:cubicBezTo>
                  <a:pt x="232160" y="62247"/>
                  <a:pt x="232160" y="62291"/>
                  <a:pt x="232160" y="62335"/>
                </a:cubicBezTo>
                <a:cubicBezTo>
                  <a:pt x="232160" y="62368"/>
                  <a:pt x="232160" y="62435"/>
                  <a:pt x="232127" y="62501"/>
                </a:cubicBezTo>
                <a:cubicBezTo>
                  <a:pt x="232093" y="62567"/>
                  <a:pt x="232027" y="62600"/>
                  <a:pt x="231994" y="62633"/>
                </a:cubicBezTo>
                <a:lnTo>
                  <a:pt x="231928" y="62799"/>
                </a:lnTo>
                <a:cubicBezTo>
                  <a:pt x="231895" y="62865"/>
                  <a:pt x="231829" y="62898"/>
                  <a:pt x="231796" y="62964"/>
                </a:cubicBezTo>
                <a:cubicBezTo>
                  <a:pt x="231762" y="63064"/>
                  <a:pt x="231762" y="63130"/>
                  <a:pt x="231762" y="63229"/>
                </a:cubicBezTo>
                <a:cubicBezTo>
                  <a:pt x="231762" y="63461"/>
                  <a:pt x="231961" y="63626"/>
                  <a:pt x="232193" y="63626"/>
                </a:cubicBezTo>
                <a:lnTo>
                  <a:pt x="232491" y="63626"/>
                </a:lnTo>
                <a:lnTo>
                  <a:pt x="232491" y="63130"/>
                </a:lnTo>
                <a:cubicBezTo>
                  <a:pt x="232491" y="63031"/>
                  <a:pt x="232524" y="62931"/>
                  <a:pt x="232590" y="62832"/>
                </a:cubicBezTo>
                <a:cubicBezTo>
                  <a:pt x="232656" y="62733"/>
                  <a:pt x="232789" y="62733"/>
                  <a:pt x="232888" y="62699"/>
                </a:cubicBezTo>
                <a:cubicBezTo>
                  <a:pt x="233020" y="62666"/>
                  <a:pt x="233219" y="62567"/>
                  <a:pt x="233219" y="62368"/>
                </a:cubicBezTo>
                <a:cubicBezTo>
                  <a:pt x="233219" y="62203"/>
                  <a:pt x="233053" y="62137"/>
                  <a:pt x="233020" y="61971"/>
                </a:cubicBezTo>
                <a:cubicBezTo>
                  <a:pt x="233020" y="61905"/>
                  <a:pt x="233020" y="61839"/>
                  <a:pt x="233020" y="61806"/>
                </a:cubicBezTo>
                <a:lnTo>
                  <a:pt x="233020" y="61475"/>
                </a:lnTo>
                <a:lnTo>
                  <a:pt x="232491" y="61475"/>
                </a:lnTo>
                <a:cubicBezTo>
                  <a:pt x="232491" y="61442"/>
                  <a:pt x="232458" y="61342"/>
                  <a:pt x="232491" y="61309"/>
                </a:cubicBezTo>
                <a:cubicBezTo>
                  <a:pt x="232557" y="61276"/>
                  <a:pt x="232590" y="61243"/>
                  <a:pt x="232656" y="61210"/>
                </a:cubicBezTo>
                <a:cubicBezTo>
                  <a:pt x="232689" y="61177"/>
                  <a:pt x="232756" y="61177"/>
                  <a:pt x="232822" y="61144"/>
                </a:cubicBezTo>
                <a:lnTo>
                  <a:pt x="233186" y="61144"/>
                </a:lnTo>
                <a:cubicBezTo>
                  <a:pt x="233318" y="61144"/>
                  <a:pt x="233451" y="61077"/>
                  <a:pt x="233550" y="60978"/>
                </a:cubicBezTo>
                <a:cubicBezTo>
                  <a:pt x="233682" y="60846"/>
                  <a:pt x="233848" y="60746"/>
                  <a:pt x="234047" y="60647"/>
                </a:cubicBezTo>
                <a:lnTo>
                  <a:pt x="234212" y="60647"/>
                </a:lnTo>
                <a:cubicBezTo>
                  <a:pt x="234245" y="60647"/>
                  <a:pt x="234311" y="60614"/>
                  <a:pt x="234378" y="60614"/>
                </a:cubicBezTo>
                <a:lnTo>
                  <a:pt x="234676" y="60614"/>
                </a:lnTo>
                <a:cubicBezTo>
                  <a:pt x="234808" y="60614"/>
                  <a:pt x="234808" y="60581"/>
                  <a:pt x="234841" y="60581"/>
                </a:cubicBezTo>
                <a:cubicBezTo>
                  <a:pt x="234907" y="60581"/>
                  <a:pt x="234940" y="60548"/>
                  <a:pt x="235007" y="60548"/>
                </a:cubicBezTo>
                <a:cubicBezTo>
                  <a:pt x="235073" y="60537"/>
                  <a:pt x="235128" y="60533"/>
                  <a:pt x="235180" y="60533"/>
                </a:cubicBezTo>
                <a:cubicBezTo>
                  <a:pt x="235282" y="60533"/>
                  <a:pt x="235371" y="60548"/>
                  <a:pt x="235503" y="60548"/>
                </a:cubicBezTo>
                <a:cubicBezTo>
                  <a:pt x="235569" y="60515"/>
                  <a:pt x="235603" y="60515"/>
                  <a:pt x="235669" y="60481"/>
                </a:cubicBezTo>
                <a:lnTo>
                  <a:pt x="235669" y="60481"/>
                </a:lnTo>
                <a:cubicBezTo>
                  <a:pt x="235603" y="60548"/>
                  <a:pt x="235603" y="60647"/>
                  <a:pt x="235536" y="60647"/>
                </a:cubicBezTo>
                <a:lnTo>
                  <a:pt x="235073" y="60647"/>
                </a:lnTo>
                <a:cubicBezTo>
                  <a:pt x="234775" y="60713"/>
                  <a:pt x="234676" y="60978"/>
                  <a:pt x="234378" y="60978"/>
                </a:cubicBezTo>
                <a:lnTo>
                  <a:pt x="233583" y="60978"/>
                </a:lnTo>
                <a:lnTo>
                  <a:pt x="233583" y="62071"/>
                </a:lnTo>
                <a:lnTo>
                  <a:pt x="233914" y="62071"/>
                </a:lnTo>
                <a:cubicBezTo>
                  <a:pt x="233980" y="62071"/>
                  <a:pt x="234047" y="62037"/>
                  <a:pt x="234113" y="62004"/>
                </a:cubicBezTo>
                <a:cubicBezTo>
                  <a:pt x="234245" y="61971"/>
                  <a:pt x="234345" y="61905"/>
                  <a:pt x="234444" y="61839"/>
                </a:cubicBezTo>
                <a:cubicBezTo>
                  <a:pt x="234510" y="61806"/>
                  <a:pt x="234477" y="61706"/>
                  <a:pt x="234510" y="61673"/>
                </a:cubicBezTo>
                <a:cubicBezTo>
                  <a:pt x="234576" y="61607"/>
                  <a:pt x="234609" y="61541"/>
                  <a:pt x="234676" y="61508"/>
                </a:cubicBezTo>
                <a:cubicBezTo>
                  <a:pt x="234742" y="61475"/>
                  <a:pt x="234775" y="61408"/>
                  <a:pt x="234841" y="61375"/>
                </a:cubicBezTo>
                <a:cubicBezTo>
                  <a:pt x="234907" y="61375"/>
                  <a:pt x="234974" y="61342"/>
                  <a:pt x="235007" y="61342"/>
                </a:cubicBezTo>
                <a:cubicBezTo>
                  <a:pt x="235051" y="61342"/>
                  <a:pt x="235139" y="61372"/>
                  <a:pt x="235222" y="61372"/>
                </a:cubicBezTo>
                <a:cubicBezTo>
                  <a:pt x="235264" y="61372"/>
                  <a:pt x="235305" y="61364"/>
                  <a:pt x="235338" y="61342"/>
                </a:cubicBezTo>
                <a:cubicBezTo>
                  <a:pt x="235437" y="61276"/>
                  <a:pt x="235404" y="61243"/>
                  <a:pt x="235404" y="61177"/>
                </a:cubicBezTo>
                <a:cubicBezTo>
                  <a:pt x="235437" y="61144"/>
                  <a:pt x="235404" y="61077"/>
                  <a:pt x="235404" y="61011"/>
                </a:cubicBezTo>
                <a:cubicBezTo>
                  <a:pt x="235404" y="60978"/>
                  <a:pt x="235536" y="60978"/>
                  <a:pt x="235569" y="60945"/>
                </a:cubicBezTo>
                <a:cubicBezTo>
                  <a:pt x="235603" y="61011"/>
                  <a:pt x="235669" y="61044"/>
                  <a:pt x="235702" y="61110"/>
                </a:cubicBezTo>
                <a:cubicBezTo>
                  <a:pt x="235735" y="61177"/>
                  <a:pt x="235669" y="61210"/>
                  <a:pt x="235702" y="61276"/>
                </a:cubicBezTo>
                <a:cubicBezTo>
                  <a:pt x="235735" y="61309"/>
                  <a:pt x="235801" y="61375"/>
                  <a:pt x="235867" y="61375"/>
                </a:cubicBezTo>
                <a:cubicBezTo>
                  <a:pt x="235934" y="61442"/>
                  <a:pt x="236033" y="61442"/>
                  <a:pt x="236132" y="61442"/>
                </a:cubicBezTo>
                <a:cubicBezTo>
                  <a:pt x="236231" y="61442"/>
                  <a:pt x="236298" y="61342"/>
                  <a:pt x="236364" y="61276"/>
                </a:cubicBezTo>
                <a:cubicBezTo>
                  <a:pt x="236430" y="61177"/>
                  <a:pt x="236397" y="61144"/>
                  <a:pt x="236430" y="61110"/>
                </a:cubicBezTo>
                <a:cubicBezTo>
                  <a:pt x="236518" y="61022"/>
                  <a:pt x="236607" y="61007"/>
                  <a:pt x="236715" y="61007"/>
                </a:cubicBezTo>
                <a:cubicBezTo>
                  <a:pt x="236769" y="61007"/>
                  <a:pt x="236827" y="61011"/>
                  <a:pt x="236894" y="61011"/>
                </a:cubicBezTo>
                <a:cubicBezTo>
                  <a:pt x="236894" y="60978"/>
                  <a:pt x="236894" y="60912"/>
                  <a:pt x="236894" y="60846"/>
                </a:cubicBezTo>
                <a:cubicBezTo>
                  <a:pt x="236894" y="60779"/>
                  <a:pt x="236960" y="60779"/>
                  <a:pt x="236960" y="60680"/>
                </a:cubicBezTo>
                <a:cubicBezTo>
                  <a:pt x="236960" y="60614"/>
                  <a:pt x="236894" y="60581"/>
                  <a:pt x="236894" y="60548"/>
                </a:cubicBezTo>
                <a:cubicBezTo>
                  <a:pt x="236894" y="60481"/>
                  <a:pt x="236860" y="60415"/>
                  <a:pt x="236827" y="60382"/>
                </a:cubicBezTo>
                <a:lnTo>
                  <a:pt x="236993" y="60316"/>
                </a:lnTo>
                <a:lnTo>
                  <a:pt x="238847" y="60316"/>
                </a:lnTo>
                <a:cubicBezTo>
                  <a:pt x="238946" y="60217"/>
                  <a:pt x="238979" y="60117"/>
                  <a:pt x="239112" y="60084"/>
                </a:cubicBezTo>
                <a:cubicBezTo>
                  <a:pt x="239131" y="60079"/>
                  <a:pt x="239150" y="60077"/>
                  <a:pt x="239168" y="60077"/>
                </a:cubicBezTo>
                <a:cubicBezTo>
                  <a:pt x="239256" y="60077"/>
                  <a:pt x="239332" y="60124"/>
                  <a:pt x="239419" y="60124"/>
                </a:cubicBezTo>
                <a:cubicBezTo>
                  <a:pt x="239438" y="60124"/>
                  <a:pt x="239456" y="60122"/>
                  <a:pt x="239476" y="60117"/>
                </a:cubicBezTo>
                <a:cubicBezTo>
                  <a:pt x="239608" y="60117"/>
                  <a:pt x="239707" y="60051"/>
                  <a:pt x="239774" y="59952"/>
                </a:cubicBezTo>
                <a:cubicBezTo>
                  <a:pt x="239873" y="59886"/>
                  <a:pt x="239906" y="59753"/>
                  <a:pt x="239939" y="59621"/>
                </a:cubicBezTo>
                <a:lnTo>
                  <a:pt x="239939" y="58826"/>
                </a:lnTo>
                <a:cubicBezTo>
                  <a:pt x="239939" y="58793"/>
                  <a:pt x="239939" y="58727"/>
                  <a:pt x="239972" y="58661"/>
                </a:cubicBezTo>
                <a:cubicBezTo>
                  <a:pt x="239972" y="58595"/>
                  <a:pt x="240005" y="58561"/>
                  <a:pt x="240005" y="58495"/>
                </a:cubicBezTo>
                <a:cubicBezTo>
                  <a:pt x="240072" y="58330"/>
                  <a:pt x="240237" y="58330"/>
                  <a:pt x="240270" y="58164"/>
                </a:cubicBezTo>
                <a:lnTo>
                  <a:pt x="240270" y="57999"/>
                </a:lnTo>
                <a:cubicBezTo>
                  <a:pt x="240270" y="57899"/>
                  <a:pt x="240237" y="57800"/>
                  <a:pt x="240237" y="57701"/>
                </a:cubicBezTo>
                <a:lnTo>
                  <a:pt x="240237" y="57436"/>
                </a:lnTo>
                <a:cubicBezTo>
                  <a:pt x="240237" y="57303"/>
                  <a:pt x="240171" y="57237"/>
                  <a:pt x="240237" y="57171"/>
                </a:cubicBezTo>
                <a:cubicBezTo>
                  <a:pt x="240270" y="57072"/>
                  <a:pt x="240336" y="57072"/>
                  <a:pt x="240436" y="57039"/>
                </a:cubicBezTo>
                <a:cubicBezTo>
                  <a:pt x="240502" y="56972"/>
                  <a:pt x="240568" y="57039"/>
                  <a:pt x="240601" y="56939"/>
                </a:cubicBezTo>
                <a:cubicBezTo>
                  <a:pt x="240634" y="56807"/>
                  <a:pt x="240634" y="56641"/>
                  <a:pt x="240634" y="56476"/>
                </a:cubicBezTo>
                <a:cubicBezTo>
                  <a:pt x="240634" y="56410"/>
                  <a:pt x="240634" y="56343"/>
                  <a:pt x="240667" y="56310"/>
                </a:cubicBezTo>
                <a:cubicBezTo>
                  <a:pt x="240701" y="56178"/>
                  <a:pt x="240734" y="56079"/>
                  <a:pt x="240800" y="55979"/>
                </a:cubicBezTo>
                <a:cubicBezTo>
                  <a:pt x="240833" y="55913"/>
                  <a:pt x="240899" y="55880"/>
                  <a:pt x="240899" y="55814"/>
                </a:cubicBezTo>
                <a:cubicBezTo>
                  <a:pt x="240965" y="55681"/>
                  <a:pt x="240965" y="55582"/>
                  <a:pt x="240965" y="55450"/>
                </a:cubicBezTo>
                <a:cubicBezTo>
                  <a:pt x="240965" y="55350"/>
                  <a:pt x="240965" y="55218"/>
                  <a:pt x="240899" y="55119"/>
                </a:cubicBezTo>
                <a:cubicBezTo>
                  <a:pt x="240866" y="55052"/>
                  <a:pt x="240800" y="55052"/>
                  <a:pt x="240734" y="54986"/>
                </a:cubicBezTo>
                <a:cubicBezTo>
                  <a:pt x="240701" y="54953"/>
                  <a:pt x="240701" y="54887"/>
                  <a:pt x="240667" y="54821"/>
                </a:cubicBezTo>
                <a:cubicBezTo>
                  <a:pt x="240601" y="54754"/>
                  <a:pt x="240502" y="54622"/>
                  <a:pt x="240469" y="54523"/>
                </a:cubicBezTo>
                <a:lnTo>
                  <a:pt x="240469" y="54357"/>
                </a:lnTo>
                <a:cubicBezTo>
                  <a:pt x="240436" y="54225"/>
                  <a:pt x="240336" y="54159"/>
                  <a:pt x="240303" y="54026"/>
                </a:cubicBezTo>
                <a:lnTo>
                  <a:pt x="240303" y="53861"/>
                </a:lnTo>
                <a:cubicBezTo>
                  <a:pt x="240303" y="53794"/>
                  <a:pt x="240270" y="53761"/>
                  <a:pt x="240237" y="53695"/>
                </a:cubicBezTo>
                <a:cubicBezTo>
                  <a:pt x="240204" y="53679"/>
                  <a:pt x="240171" y="53679"/>
                  <a:pt x="240142" y="53679"/>
                </a:cubicBezTo>
                <a:cubicBezTo>
                  <a:pt x="240113" y="53679"/>
                  <a:pt x="240088" y="53679"/>
                  <a:pt x="240072" y="53662"/>
                </a:cubicBezTo>
                <a:cubicBezTo>
                  <a:pt x="239939" y="53629"/>
                  <a:pt x="239840" y="53596"/>
                  <a:pt x="239741" y="53563"/>
                </a:cubicBezTo>
                <a:lnTo>
                  <a:pt x="239741" y="53331"/>
                </a:lnTo>
                <a:lnTo>
                  <a:pt x="240535" y="53331"/>
                </a:lnTo>
                <a:cubicBezTo>
                  <a:pt x="240634" y="53331"/>
                  <a:pt x="240667" y="53199"/>
                  <a:pt x="240734" y="53199"/>
                </a:cubicBezTo>
                <a:lnTo>
                  <a:pt x="240833" y="53199"/>
                </a:lnTo>
                <a:cubicBezTo>
                  <a:pt x="240932" y="53199"/>
                  <a:pt x="240998" y="53298"/>
                  <a:pt x="241065" y="53331"/>
                </a:cubicBezTo>
                <a:cubicBezTo>
                  <a:pt x="241164" y="53364"/>
                  <a:pt x="241164" y="53397"/>
                  <a:pt x="241230" y="53397"/>
                </a:cubicBezTo>
                <a:cubicBezTo>
                  <a:pt x="241252" y="53408"/>
                  <a:pt x="241274" y="53412"/>
                  <a:pt x="241295" y="53412"/>
                </a:cubicBezTo>
                <a:cubicBezTo>
                  <a:pt x="241337" y="53412"/>
                  <a:pt x="241374" y="53397"/>
                  <a:pt x="241396" y="53397"/>
                </a:cubicBezTo>
                <a:cubicBezTo>
                  <a:pt x="241462" y="53397"/>
                  <a:pt x="241396" y="53563"/>
                  <a:pt x="241495" y="53563"/>
                </a:cubicBezTo>
                <a:cubicBezTo>
                  <a:pt x="241565" y="53586"/>
                  <a:pt x="241652" y="53610"/>
                  <a:pt x="241744" y="53610"/>
                </a:cubicBezTo>
                <a:cubicBezTo>
                  <a:pt x="241782" y="53610"/>
                  <a:pt x="241820" y="53606"/>
                  <a:pt x="241859" y="53596"/>
                </a:cubicBezTo>
                <a:cubicBezTo>
                  <a:pt x="241992" y="53596"/>
                  <a:pt x="242058" y="53629"/>
                  <a:pt x="242223" y="53662"/>
                </a:cubicBezTo>
                <a:cubicBezTo>
                  <a:pt x="242223" y="53596"/>
                  <a:pt x="242256" y="53563"/>
                  <a:pt x="242256" y="53496"/>
                </a:cubicBezTo>
                <a:cubicBezTo>
                  <a:pt x="242256" y="53331"/>
                  <a:pt x="242256" y="53165"/>
                  <a:pt x="242223" y="53000"/>
                </a:cubicBezTo>
                <a:lnTo>
                  <a:pt x="243084" y="53000"/>
                </a:lnTo>
                <a:cubicBezTo>
                  <a:pt x="243183" y="53000"/>
                  <a:pt x="243183" y="52901"/>
                  <a:pt x="243283" y="52868"/>
                </a:cubicBezTo>
                <a:cubicBezTo>
                  <a:pt x="243316" y="52868"/>
                  <a:pt x="243382" y="52868"/>
                  <a:pt x="243448" y="52834"/>
                </a:cubicBezTo>
                <a:cubicBezTo>
                  <a:pt x="243481" y="52834"/>
                  <a:pt x="243581" y="52834"/>
                  <a:pt x="243581" y="52801"/>
                </a:cubicBezTo>
                <a:cubicBezTo>
                  <a:pt x="243614" y="52735"/>
                  <a:pt x="243647" y="52702"/>
                  <a:pt x="243647" y="52636"/>
                </a:cubicBezTo>
                <a:cubicBezTo>
                  <a:pt x="243647" y="52536"/>
                  <a:pt x="243647" y="52404"/>
                  <a:pt x="243647" y="52305"/>
                </a:cubicBezTo>
                <a:cubicBezTo>
                  <a:pt x="243647" y="52239"/>
                  <a:pt x="243647" y="52205"/>
                  <a:pt x="243680" y="52139"/>
                </a:cubicBezTo>
                <a:cubicBezTo>
                  <a:pt x="243680" y="52073"/>
                  <a:pt x="243713" y="52040"/>
                  <a:pt x="243746" y="51974"/>
                </a:cubicBezTo>
                <a:cubicBezTo>
                  <a:pt x="243779" y="51957"/>
                  <a:pt x="243812" y="51957"/>
                  <a:pt x="243841" y="51957"/>
                </a:cubicBezTo>
                <a:cubicBezTo>
                  <a:pt x="243870" y="51957"/>
                  <a:pt x="243895" y="51957"/>
                  <a:pt x="243912" y="51941"/>
                </a:cubicBezTo>
                <a:cubicBezTo>
                  <a:pt x="243978" y="51907"/>
                  <a:pt x="244011" y="51874"/>
                  <a:pt x="244077" y="51874"/>
                </a:cubicBezTo>
                <a:cubicBezTo>
                  <a:pt x="244091" y="51867"/>
                  <a:pt x="244110" y="51865"/>
                  <a:pt x="244131" y="51865"/>
                </a:cubicBezTo>
                <a:cubicBezTo>
                  <a:pt x="244189" y="51865"/>
                  <a:pt x="244269" y="51884"/>
                  <a:pt x="244338" y="51884"/>
                </a:cubicBezTo>
                <a:cubicBezTo>
                  <a:pt x="244363" y="51884"/>
                  <a:pt x="244387" y="51881"/>
                  <a:pt x="244408" y="51874"/>
                </a:cubicBezTo>
                <a:cubicBezTo>
                  <a:pt x="244508" y="51841"/>
                  <a:pt x="244508" y="51775"/>
                  <a:pt x="244574" y="51742"/>
                </a:cubicBezTo>
                <a:cubicBezTo>
                  <a:pt x="244739" y="51676"/>
                  <a:pt x="244905" y="51643"/>
                  <a:pt x="245070" y="51610"/>
                </a:cubicBezTo>
                <a:lnTo>
                  <a:pt x="245236" y="51610"/>
                </a:lnTo>
                <a:cubicBezTo>
                  <a:pt x="245269" y="51610"/>
                  <a:pt x="245335" y="51610"/>
                  <a:pt x="245401" y="51576"/>
                </a:cubicBezTo>
                <a:cubicBezTo>
                  <a:pt x="245434" y="51576"/>
                  <a:pt x="245501" y="51576"/>
                  <a:pt x="245534" y="51543"/>
                </a:cubicBezTo>
                <a:cubicBezTo>
                  <a:pt x="245600" y="51510"/>
                  <a:pt x="245534" y="51411"/>
                  <a:pt x="245600" y="51378"/>
                </a:cubicBezTo>
                <a:cubicBezTo>
                  <a:pt x="245633" y="51312"/>
                  <a:pt x="245600" y="51245"/>
                  <a:pt x="245633" y="51212"/>
                </a:cubicBezTo>
                <a:cubicBezTo>
                  <a:pt x="245666" y="51179"/>
                  <a:pt x="245765" y="51179"/>
                  <a:pt x="245799" y="51146"/>
                </a:cubicBezTo>
                <a:cubicBezTo>
                  <a:pt x="245832" y="51080"/>
                  <a:pt x="245865" y="51014"/>
                  <a:pt x="245931" y="50981"/>
                </a:cubicBezTo>
                <a:cubicBezTo>
                  <a:pt x="245964" y="50914"/>
                  <a:pt x="246063" y="50914"/>
                  <a:pt x="246063" y="50848"/>
                </a:cubicBezTo>
                <a:cubicBezTo>
                  <a:pt x="246097" y="50782"/>
                  <a:pt x="246063" y="50749"/>
                  <a:pt x="246130" y="50683"/>
                </a:cubicBezTo>
                <a:cubicBezTo>
                  <a:pt x="246130" y="50616"/>
                  <a:pt x="246130" y="50517"/>
                  <a:pt x="246097" y="50451"/>
                </a:cubicBezTo>
                <a:close/>
                <a:moveTo>
                  <a:pt x="224943" y="68427"/>
                </a:moveTo>
                <a:cubicBezTo>
                  <a:pt x="224877" y="68460"/>
                  <a:pt x="224877" y="68559"/>
                  <a:pt x="224811" y="68592"/>
                </a:cubicBezTo>
                <a:lnTo>
                  <a:pt x="224645" y="68724"/>
                </a:lnTo>
                <a:cubicBezTo>
                  <a:pt x="224612" y="68758"/>
                  <a:pt x="224546" y="68791"/>
                  <a:pt x="224479" y="68857"/>
                </a:cubicBezTo>
                <a:cubicBezTo>
                  <a:pt x="224446" y="68923"/>
                  <a:pt x="224413" y="68956"/>
                  <a:pt x="224380" y="69022"/>
                </a:cubicBezTo>
                <a:cubicBezTo>
                  <a:pt x="224314" y="69056"/>
                  <a:pt x="224314" y="69122"/>
                  <a:pt x="224281" y="69188"/>
                </a:cubicBezTo>
                <a:cubicBezTo>
                  <a:pt x="224264" y="69204"/>
                  <a:pt x="224231" y="69204"/>
                  <a:pt x="224198" y="69204"/>
                </a:cubicBezTo>
                <a:cubicBezTo>
                  <a:pt x="224165" y="69204"/>
                  <a:pt x="224132" y="69204"/>
                  <a:pt x="224115" y="69221"/>
                </a:cubicBezTo>
                <a:cubicBezTo>
                  <a:pt x="224115" y="69254"/>
                  <a:pt x="224115" y="69320"/>
                  <a:pt x="224082" y="69387"/>
                </a:cubicBezTo>
                <a:cubicBezTo>
                  <a:pt x="224049" y="69486"/>
                  <a:pt x="224016" y="69585"/>
                  <a:pt x="224016" y="69684"/>
                </a:cubicBezTo>
                <a:lnTo>
                  <a:pt x="224016" y="71075"/>
                </a:lnTo>
                <a:lnTo>
                  <a:pt x="224479" y="71075"/>
                </a:lnTo>
                <a:cubicBezTo>
                  <a:pt x="224479" y="70976"/>
                  <a:pt x="224479" y="70843"/>
                  <a:pt x="224479" y="70711"/>
                </a:cubicBezTo>
                <a:cubicBezTo>
                  <a:pt x="224513" y="70678"/>
                  <a:pt x="224513" y="70611"/>
                  <a:pt x="224546" y="70545"/>
                </a:cubicBezTo>
                <a:cubicBezTo>
                  <a:pt x="224546" y="70512"/>
                  <a:pt x="224546" y="70446"/>
                  <a:pt x="224579" y="70380"/>
                </a:cubicBezTo>
                <a:cubicBezTo>
                  <a:pt x="224612" y="70347"/>
                  <a:pt x="224711" y="70347"/>
                  <a:pt x="224744" y="70280"/>
                </a:cubicBezTo>
                <a:lnTo>
                  <a:pt x="224811" y="70115"/>
                </a:lnTo>
                <a:cubicBezTo>
                  <a:pt x="224844" y="70049"/>
                  <a:pt x="224811" y="69982"/>
                  <a:pt x="224811" y="69949"/>
                </a:cubicBezTo>
                <a:cubicBezTo>
                  <a:pt x="224811" y="69883"/>
                  <a:pt x="224943" y="69850"/>
                  <a:pt x="224976" y="69784"/>
                </a:cubicBezTo>
                <a:cubicBezTo>
                  <a:pt x="225009" y="69718"/>
                  <a:pt x="225042" y="69684"/>
                  <a:pt x="225075" y="69618"/>
                </a:cubicBezTo>
                <a:cubicBezTo>
                  <a:pt x="225142" y="69486"/>
                  <a:pt x="225274" y="69420"/>
                  <a:pt x="225340" y="69287"/>
                </a:cubicBezTo>
                <a:cubicBezTo>
                  <a:pt x="225373" y="69221"/>
                  <a:pt x="225473" y="69188"/>
                  <a:pt x="225473" y="69122"/>
                </a:cubicBezTo>
                <a:lnTo>
                  <a:pt x="225473" y="68791"/>
                </a:lnTo>
                <a:cubicBezTo>
                  <a:pt x="225440" y="68758"/>
                  <a:pt x="225373" y="68724"/>
                  <a:pt x="225373" y="68658"/>
                </a:cubicBezTo>
                <a:cubicBezTo>
                  <a:pt x="225406" y="68592"/>
                  <a:pt x="225406" y="68526"/>
                  <a:pt x="225440" y="68427"/>
                </a:cubicBezTo>
                <a:close/>
                <a:moveTo>
                  <a:pt x="67664" y="70085"/>
                </a:moveTo>
                <a:cubicBezTo>
                  <a:pt x="67551" y="70085"/>
                  <a:pt x="67433" y="70115"/>
                  <a:pt x="67301" y="70115"/>
                </a:cubicBezTo>
                <a:lnTo>
                  <a:pt x="66771" y="70115"/>
                </a:lnTo>
                <a:cubicBezTo>
                  <a:pt x="66606" y="70148"/>
                  <a:pt x="66573" y="70280"/>
                  <a:pt x="66440" y="70280"/>
                </a:cubicBezTo>
                <a:cubicBezTo>
                  <a:pt x="66275" y="70280"/>
                  <a:pt x="66241" y="70181"/>
                  <a:pt x="66109" y="70181"/>
                </a:cubicBezTo>
                <a:lnTo>
                  <a:pt x="64719" y="70181"/>
                </a:lnTo>
                <a:cubicBezTo>
                  <a:pt x="64553" y="70313"/>
                  <a:pt x="64454" y="70479"/>
                  <a:pt x="64487" y="70678"/>
                </a:cubicBezTo>
                <a:cubicBezTo>
                  <a:pt x="64487" y="70909"/>
                  <a:pt x="64652" y="71042"/>
                  <a:pt x="64818" y="71174"/>
                </a:cubicBezTo>
                <a:cubicBezTo>
                  <a:pt x="64983" y="71284"/>
                  <a:pt x="65193" y="71348"/>
                  <a:pt x="65410" y="71348"/>
                </a:cubicBezTo>
                <a:cubicBezTo>
                  <a:pt x="65455" y="71348"/>
                  <a:pt x="65501" y="71345"/>
                  <a:pt x="65546" y="71340"/>
                </a:cubicBezTo>
                <a:lnTo>
                  <a:pt x="65877" y="71340"/>
                </a:lnTo>
                <a:cubicBezTo>
                  <a:pt x="66142" y="71240"/>
                  <a:pt x="66241" y="70976"/>
                  <a:pt x="66506" y="70909"/>
                </a:cubicBezTo>
                <a:lnTo>
                  <a:pt x="66837" y="70909"/>
                </a:lnTo>
                <a:cubicBezTo>
                  <a:pt x="67202" y="70942"/>
                  <a:pt x="67566" y="71075"/>
                  <a:pt x="67830" y="71340"/>
                </a:cubicBezTo>
                <a:cubicBezTo>
                  <a:pt x="67930" y="71406"/>
                  <a:pt x="67864" y="71605"/>
                  <a:pt x="67996" y="71671"/>
                </a:cubicBezTo>
                <a:cubicBezTo>
                  <a:pt x="68095" y="71704"/>
                  <a:pt x="68195" y="71704"/>
                  <a:pt x="68294" y="71737"/>
                </a:cubicBezTo>
                <a:cubicBezTo>
                  <a:pt x="68393" y="71770"/>
                  <a:pt x="68493" y="71869"/>
                  <a:pt x="68625" y="71902"/>
                </a:cubicBezTo>
                <a:cubicBezTo>
                  <a:pt x="68653" y="71909"/>
                  <a:pt x="68681" y="71912"/>
                  <a:pt x="68709" y="71912"/>
                </a:cubicBezTo>
                <a:cubicBezTo>
                  <a:pt x="68787" y="71912"/>
                  <a:pt x="68866" y="71893"/>
                  <a:pt x="68955" y="71893"/>
                </a:cubicBezTo>
                <a:cubicBezTo>
                  <a:pt x="68987" y="71893"/>
                  <a:pt x="69020" y="71895"/>
                  <a:pt x="69055" y="71902"/>
                </a:cubicBezTo>
                <a:cubicBezTo>
                  <a:pt x="69188" y="71936"/>
                  <a:pt x="69254" y="72134"/>
                  <a:pt x="69386" y="72234"/>
                </a:cubicBezTo>
                <a:cubicBezTo>
                  <a:pt x="69552" y="72432"/>
                  <a:pt x="69850" y="72565"/>
                  <a:pt x="70115" y="72598"/>
                </a:cubicBezTo>
                <a:lnTo>
                  <a:pt x="72631" y="72598"/>
                </a:lnTo>
                <a:cubicBezTo>
                  <a:pt x="72465" y="72366"/>
                  <a:pt x="72266" y="72167"/>
                  <a:pt x="72035" y="72002"/>
                </a:cubicBezTo>
                <a:cubicBezTo>
                  <a:pt x="71803" y="71803"/>
                  <a:pt x="71637" y="71605"/>
                  <a:pt x="71306" y="71571"/>
                </a:cubicBezTo>
                <a:lnTo>
                  <a:pt x="70975" y="71571"/>
                </a:lnTo>
                <a:cubicBezTo>
                  <a:pt x="70887" y="71560"/>
                  <a:pt x="70810" y="71557"/>
                  <a:pt x="70735" y="71557"/>
                </a:cubicBezTo>
                <a:cubicBezTo>
                  <a:pt x="70585" y="71557"/>
                  <a:pt x="70446" y="71571"/>
                  <a:pt x="70247" y="71571"/>
                </a:cubicBezTo>
                <a:lnTo>
                  <a:pt x="69949" y="71571"/>
                </a:lnTo>
                <a:cubicBezTo>
                  <a:pt x="69817" y="71538"/>
                  <a:pt x="69717" y="71472"/>
                  <a:pt x="69618" y="71406"/>
                </a:cubicBezTo>
                <a:cubicBezTo>
                  <a:pt x="69486" y="71340"/>
                  <a:pt x="69486" y="71174"/>
                  <a:pt x="69353" y="71075"/>
                </a:cubicBezTo>
                <a:cubicBezTo>
                  <a:pt x="69254" y="71009"/>
                  <a:pt x="69155" y="70976"/>
                  <a:pt x="69022" y="70909"/>
                </a:cubicBezTo>
                <a:cubicBezTo>
                  <a:pt x="68791" y="70777"/>
                  <a:pt x="68625" y="70744"/>
                  <a:pt x="68393" y="70611"/>
                </a:cubicBezTo>
                <a:lnTo>
                  <a:pt x="68062" y="70446"/>
                </a:lnTo>
                <a:cubicBezTo>
                  <a:pt x="67930" y="70380"/>
                  <a:pt x="67963" y="70181"/>
                  <a:pt x="67830" y="70115"/>
                </a:cubicBezTo>
                <a:cubicBezTo>
                  <a:pt x="67775" y="70093"/>
                  <a:pt x="67720" y="70085"/>
                  <a:pt x="67664" y="70085"/>
                </a:cubicBezTo>
                <a:close/>
                <a:moveTo>
                  <a:pt x="203227" y="73823"/>
                </a:moveTo>
                <a:cubicBezTo>
                  <a:pt x="203194" y="73823"/>
                  <a:pt x="203227" y="73856"/>
                  <a:pt x="203227" y="73856"/>
                </a:cubicBezTo>
                <a:cubicBezTo>
                  <a:pt x="203227" y="73845"/>
                  <a:pt x="203227" y="73834"/>
                  <a:pt x="203227" y="73823"/>
                </a:cubicBezTo>
                <a:close/>
                <a:moveTo>
                  <a:pt x="74286" y="73061"/>
                </a:moveTo>
                <a:cubicBezTo>
                  <a:pt x="74087" y="73061"/>
                  <a:pt x="73855" y="73094"/>
                  <a:pt x="73657" y="73127"/>
                </a:cubicBezTo>
                <a:lnTo>
                  <a:pt x="73657" y="74120"/>
                </a:lnTo>
                <a:cubicBezTo>
                  <a:pt x="73789" y="74220"/>
                  <a:pt x="73855" y="74352"/>
                  <a:pt x="73988" y="74418"/>
                </a:cubicBezTo>
                <a:cubicBezTo>
                  <a:pt x="74120" y="74518"/>
                  <a:pt x="74153" y="74650"/>
                  <a:pt x="74319" y="74683"/>
                </a:cubicBezTo>
                <a:lnTo>
                  <a:pt x="74948" y="74683"/>
                </a:lnTo>
                <a:cubicBezTo>
                  <a:pt x="75113" y="74650"/>
                  <a:pt x="75113" y="74418"/>
                  <a:pt x="75279" y="74352"/>
                </a:cubicBezTo>
                <a:cubicBezTo>
                  <a:pt x="75444" y="74286"/>
                  <a:pt x="75511" y="74286"/>
                  <a:pt x="75610" y="74286"/>
                </a:cubicBezTo>
                <a:cubicBezTo>
                  <a:pt x="75660" y="74269"/>
                  <a:pt x="75718" y="74261"/>
                  <a:pt x="75775" y="74261"/>
                </a:cubicBezTo>
                <a:cubicBezTo>
                  <a:pt x="75833" y="74261"/>
                  <a:pt x="75891" y="74269"/>
                  <a:pt x="75941" y="74286"/>
                </a:cubicBezTo>
                <a:cubicBezTo>
                  <a:pt x="76073" y="74286"/>
                  <a:pt x="76140" y="74352"/>
                  <a:pt x="76272" y="74352"/>
                </a:cubicBezTo>
                <a:cubicBezTo>
                  <a:pt x="76371" y="74352"/>
                  <a:pt x="76471" y="74286"/>
                  <a:pt x="76603" y="74286"/>
                </a:cubicBezTo>
                <a:lnTo>
                  <a:pt x="77232" y="74286"/>
                </a:lnTo>
                <a:cubicBezTo>
                  <a:pt x="77464" y="74253"/>
                  <a:pt x="77662" y="74220"/>
                  <a:pt x="77894" y="74187"/>
                </a:cubicBezTo>
                <a:cubicBezTo>
                  <a:pt x="78027" y="74187"/>
                  <a:pt x="78093" y="74120"/>
                  <a:pt x="78225" y="74120"/>
                </a:cubicBezTo>
                <a:cubicBezTo>
                  <a:pt x="78325" y="74120"/>
                  <a:pt x="78424" y="74187"/>
                  <a:pt x="78523" y="74187"/>
                </a:cubicBezTo>
                <a:cubicBezTo>
                  <a:pt x="78788" y="74220"/>
                  <a:pt x="78953" y="74286"/>
                  <a:pt x="79185" y="74286"/>
                </a:cubicBezTo>
                <a:lnTo>
                  <a:pt x="79516" y="74286"/>
                </a:lnTo>
                <a:cubicBezTo>
                  <a:pt x="79649" y="74286"/>
                  <a:pt x="79715" y="74154"/>
                  <a:pt x="79847" y="74120"/>
                </a:cubicBezTo>
                <a:cubicBezTo>
                  <a:pt x="79748" y="74021"/>
                  <a:pt x="79582" y="74054"/>
                  <a:pt x="79516" y="73955"/>
                </a:cubicBezTo>
                <a:cubicBezTo>
                  <a:pt x="79450" y="73823"/>
                  <a:pt x="79549" y="73624"/>
                  <a:pt x="79516" y="73491"/>
                </a:cubicBezTo>
                <a:lnTo>
                  <a:pt x="79516" y="73491"/>
                </a:lnTo>
                <a:cubicBezTo>
                  <a:pt x="79185" y="73558"/>
                  <a:pt x="78854" y="73591"/>
                  <a:pt x="78523" y="73624"/>
                </a:cubicBezTo>
                <a:lnTo>
                  <a:pt x="78225" y="73624"/>
                </a:lnTo>
                <a:cubicBezTo>
                  <a:pt x="77993" y="73591"/>
                  <a:pt x="77927" y="73458"/>
                  <a:pt x="77729" y="73458"/>
                </a:cubicBezTo>
                <a:lnTo>
                  <a:pt x="77563" y="73458"/>
                </a:lnTo>
                <a:cubicBezTo>
                  <a:pt x="77431" y="73491"/>
                  <a:pt x="77364" y="73690"/>
                  <a:pt x="77232" y="73690"/>
                </a:cubicBezTo>
                <a:cubicBezTo>
                  <a:pt x="77182" y="73707"/>
                  <a:pt x="77133" y="73715"/>
                  <a:pt x="77079" y="73715"/>
                </a:cubicBezTo>
                <a:cubicBezTo>
                  <a:pt x="77025" y="73715"/>
                  <a:pt x="76967" y="73707"/>
                  <a:pt x="76901" y="73690"/>
                </a:cubicBezTo>
                <a:cubicBezTo>
                  <a:pt x="76851" y="73707"/>
                  <a:pt x="76802" y="73715"/>
                  <a:pt x="76752" y="73715"/>
                </a:cubicBezTo>
                <a:cubicBezTo>
                  <a:pt x="76702" y="73715"/>
                  <a:pt x="76653" y="73707"/>
                  <a:pt x="76603" y="73690"/>
                </a:cubicBezTo>
                <a:cubicBezTo>
                  <a:pt x="76438" y="73657"/>
                  <a:pt x="76404" y="73525"/>
                  <a:pt x="76272" y="73458"/>
                </a:cubicBezTo>
                <a:cubicBezTo>
                  <a:pt x="76107" y="73392"/>
                  <a:pt x="76040" y="73425"/>
                  <a:pt x="75941" y="73359"/>
                </a:cubicBezTo>
                <a:cubicBezTo>
                  <a:pt x="75842" y="73326"/>
                  <a:pt x="75742" y="73160"/>
                  <a:pt x="75610" y="73127"/>
                </a:cubicBezTo>
                <a:cubicBezTo>
                  <a:pt x="75494" y="73111"/>
                  <a:pt x="75387" y="73102"/>
                  <a:pt x="75279" y="73102"/>
                </a:cubicBezTo>
                <a:cubicBezTo>
                  <a:pt x="75171" y="73102"/>
                  <a:pt x="75064" y="73111"/>
                  <a:pt x="74948" y="73127"/>
                </a:cubicBezTo>
                <a:cubicBezTo>
                  <a:pt x="74683" y="73094"/>
                  <a:pt x="74551" y="73061"/>
                  <a:pt x="74286" y="73061"/>
                </a:cubicBezTo>
                <a:close/>
                <a:moveTo>
                  <a:pt x="69453" y="73856"/>
                </a:moveTo>
                <a:cubicBezTo>
                  <a:pt x="69552" y="74021"/>
                  <a:pt x="69585" y="74220"/>
                  <a:pt x="69751" y="74286"/>
                </a:cubicBezTo>
                <a:cubicBezTo>
                  <a:pt x="69770" y="74291"/>
                  <a:pt x="69790" y="74293"/>
                  <a:pt x="69808" y="74293"/>
                </a:cubicBezTo>
                <a:cubicBezTo>
                  <a:pt x="69881" y="74293"/>
                  <a:pt x="69943" y="74263"/>
                  <a:pt x="70003" y="74263"/>
                </a:cubicBezTo>
                <a:cubicBezTo>
                  <a:pt x="70030" y="74263"/>
                  <a:pt x="70056" y="74269"/>
                  <a:pt x="70082" y="74286"/>
                </a:cubicBezTo>
                <a:cubicBezTo>
                  <a:pt x="70214" y="74352"/>
                  <a:pt x="70313" y="74385"/>
                  <a:pt x="70413" y="74451"/>
                </a:cubicBezTo>
                <a:cubicBezTo>
                  <a:pt x="70512" y="74485"/>
                  <a:pt x="70413" y="74650"/>
                  <a:pt x="70512" y="74749"/>
                </a:cubicBezTo>
                <a:cubicBezTo>
                  <a:pt x="70578" y="74749"/>
                  <a:pt x="70644" y="74779"/>
                  <a:pt x="70711" y="74779"/>
                </a:cubicBezTo>
                <a:cubicBezTo>
                  <a:pt x="70744" y="74779"/>
                  <a:pt x="70777" y="74772"/>
                  <a:pt x="70810" y="74749"/>
                </a:cubicBezTo>
                <a:cubicBezTo>
                  <a:pt x="70942" y="74716"/>
                  <a:pt x="71042" y="74551"/>
                  <a:pt x="71141" y="74418"/>
                </a:cubicBezTo>
                <a:cubicBezTo>
                  <a:pt x="71108" y="74319"/>
                  <a:pt x="71174" y="74154"/>
                  <a:pt x="71075" y="74120"/>
                </a:cubicBezTo>
                <a:cubicBezTo>
                  <a:pt x="70975" y="74054"/>
                  <a:pt x="70843" y="74087"/>
                  <a:pt x="70744" y="74021"/>
                </a:cubicBezTo>
                <a:cubicBezTo>
                  <a:pt x="70644" y="73955"/>
                  <a:pt x="70545" y="73856"/>
                  <a:pt x="70413" y="73856"/>
                </a:cubicBezTo>
                <a:close/>
                <a:moveTo>
                  <a:pt x="224182" y="73823"/>
                </a:moveTo>
                <a:lnTo>
                  <a:pt x="224182" y="73889"/>
                </a:lnTo>
                <a:lnTo>
                  <a:pt x="224182" y="73988"/>
                </a:lnTo>
                <a:lnTo>
                  <a:pt x="224182" y="74054"/>
                </a:lnTo>
                <a:lnTo>
                  <a:pt x="224182" y="74120"/>
                </a:lnTo>
                <a:cubicBezTo>
                  <a:pt x="224182" y="74154"/>
                  <a:pt x="224182" y="74220"/>
                  <a:pt x="224182" y="74220"/>
                </a:cubicBezTo>
                <a:cubicBezTo>
                  <a:pt x="224182" y="74253"/>
                  <a:pt x="224182" y="74286"/>
                  <a:pt x="224182" y="74319"/>
                </a:cubicBezTo>
                <a:cubicBezTo>
                  <a:pt x="224182" y="74352"/>
                  <a:pt x="224215" y="74385"/>
                  <a:pt x="224215" y="74385"/>
                </a:cubicBezTo>
                <a:cubicBezTo>
                  <a:pt x="224215" y="74451"/>
                  <a:pt x="224248" y="74518"/>
                  <a:pt x="224248" y="74551"/>
                </a:cubicBezTo>
                <a:cubicBezTo>
                  <a:pt x="224248" y="74584"/>
                  <a:pt x="224248" y="74617"/>
                  <a:pt x="224248" y="74650"/>
                </a:cubicBezTo>
                <a:cubicBezTo>
                  <a:pt x="224248" y="74683"/>
                  <a:pt x="224182" y="74716"/>
                  <a:pt x="224148" y="74749"/>
                </a:cubicBezTo>
                <a:cubicBezTo>
                  <a:pt x="224148" y="74783"/>
                  <a:pt x="224115" y="74816"/>
                  <a:pt x="224115" y="74816"/>
                </a:cubicBezTo>
                <a:cubicBezTo>
                  <a:pt x="224115" y="74882"/>
                  <a:pt x="224115" y="74948"/>
                  <a:pt x="224115" y="75014"/>
                </a:cubicBezTo>
                <a:cubicBezTo>
                  <a:pt x="224115" y="75147"/>
                  <a:pt x="224182" y="75213"/>
                  <a:pt x="224182" y="75378"/>
                </a:cubicBezTo>
                <a:cubicBezTo>
                  <a:pt x="224182" y="75412"/>
                  <a:pt x="224115" y="75445"/>
                  <a:pt x="224082" y="75445"/>
                </a:cubicBezTo>
                <a:cubicBezTo>
                  <a:pt x="224082" y="75478"/>
                  <a:pt x="224049" y="75511"/>
                  <a:pt x="224016" y="75511"/>
                </a:cubicBezTo>
                <a:cubicBezTo>
                  <a:pt x="223950" y="75544"/>
                  <a:pt x="223884" y="75577"/>
                  <a:pt x="223817" y="75610"/>
                </a:cubicBezTo>
                <a:cubicBezTo>
                  <a:pt x="223784" y="75643"/>
                  <a:pt x="223718" y="75676"/>
                  <a:pt x="223652" y="75709"/>
                </a:cubicBezTo>
                <a:cubicBezTo>
                  <a:pt x="223619" y="75743"/>
                  <a:pt x="223619" y="75776"/>
                  <a:pt x="223586" y="75809"/>
                </a:cubicBezTo>
                <a:cubicBezTo>
                  <a:pt x="223586" y="75842"/>
                  <a:pt x="223586" y="75875"/>
                  <a:pt x="223586" y="75908"/>
                </a:cubicBezTo>
                <a:cubicBezTo>
                  <a:pt x="223586" y="75941"/>
                  <a:pt x="223586" y="75974"/>
                  <a:pt x="223586" y="76007"/>
                </a:cubicBezTo>
                <a:cubicBezTo>
                  <a:pt x="223586" y="76074"/>
                  <a:pt x="223652" y="76074"/>
                  <a:pt x="223685" y="76140"/>
                </a:cubicBezTo>
                <a:cubicBezTo>
                  <a:pt x="223718" y="76173"/>
                  <a:pt x="223751" y="76239"/>
                  <a:pt x="223784" y="76272"/>
                </a:cubicBezTo>
                <a:cubicBezTo>
                  <a:pt x="223817" y="76305"/>
                  <a:pt x="223884" y="76338"/>
                  <a:pt x="223917" y="76372"/>
                </a:cubicBezTo>
                <a:cubicBezTo>
                  <a:pt x="223983" y="76405"/>
                  <a:pt x="223983" y="76438"/>
                  <a:pt x="224016" y="76471"/>
                </a:cubicBezTo>
                <a:cubicBezTo>
                  <a:pt x="224082" y="76471"/>
                  <a:pt x="224148" y="76537"/>
                  <a:pt x="224248" y="76603"/>
                </a:cubicBezTo>
                <a:cubicBezTo>
                  <a:pt x="224314" y="76636"/>
                  <a:pt x="224281" y="76636"/>
                  <a:pt x="224314" y="76669"/>
                </a:cubicBezTo>
                <a:lnTo>
                  <a:pt x="224413" y="76669"/>
                </a:lnTo>
                <a:cubicBezTo>
                  <a:pt x="224347" y="76769"/>
                  <a:pt x="224314" y="76868"/>
                  <a:pt x="224281" y="76967"/>
                </a:cubicBezTo>
                <a:cubicBezTo>
                  <a:pt x="224314" y="77034"/>
                  <a:pt x="224314" y="77067"/>
                  <a:pt x="224347" y="77133"/>
                </a:cubicBezTo>
                <a:cubicBezTo>
                  <a:pt x="224347" y="77199"/>
                  <a:pt x="224380" y="77265"/>
                  <a:pt x="224446" y="77298"/>
                </a:cubicBezTo>
                <a:lnTo>
                  <a:pt x="224546" y="77298"/>
                </a:lnTo>
                <a:cubicBezTo>
                  <a:pt x="224579" y="77298"/>
                  <a:pt x="224645" y="77332"/>
                  <a:pt x="224678" y="77332"/>
                </a:cubicBezTo>
                <a:lnTo>
                  <a:pt x="225042" y="77332"/>
                </a:lnTo>
                <a:lnTo>
                  <a:pt x="225042" y="77067"/>
                </a:lnTo>
                <a:cubicBezTo>
                  <a:pt x="225042" y="77001"/>
                  <a:pt x="225009" y="76967"/>
                  <a:pt x="225009" y="76868"/>
                </a:cubicBezTo>
                <a:lnTo>
                  <a:pt x="225009" y="76504"/>
                </a:lnTo>
                <a:cubicBezTo>
                  <a:pt x="225009" y="76405"/>
                  <a:pt x="225075" y="76372"/>
                  <a:pt x="225142" y="76305"/>
                </a:cubicBezTo>
                <a:cubicBezTo>
                  <a:pt x="225175" y="76239"/>
                  <a:pt x="225241" y="76206"/>
                  <a:pt x="225274" y="76140"/>
                </a:cubicBezTo>
                <a:lnTo>
                  <a:pt x="225373" y="76107"/>
                </a:lnTo>
                <a:cubicBezTo>
                  <a:pt x="225406" y="76107"/>
                  <a:pt x="225373" y="76041"/>
                  <a:pt x="225406" y="76041"/>
                </a:cubicBezTo>
                <a:cubicBezTo>
                  <a:pt x="225440" y="76007"/>
                  <a:pt x="225473" y="75974"/>
                  <a:pt x="225506" y="75941"/>
                </a:cubicBezTo>
                <a:cubicBezTo>
                  <a:pt x="225506" y="75875"/>
                  <a:pt x="225539" y="75875"/>
                  <a:pt x="225572" y="75809"/>
                </a:cubicBezTo>
                <a:cubicBezTo>
                  <a:pt x="225605" y="75776"/>
                  <a:pt x="225605" y="75743"/>
                  <a:pt x="225605" y="75709"/>
                </a:cubicBezTo>
                <a:cubicBezTo>
                  <a:pt x="225638" y="75643"/>
                  <a:pt x="225671" y="75577"/>
                  <a:pt x="225704" y="75511"/>
                </a:cubicBezTo>
                <a:cubicBezTo>
                  <a:pt x="225704" y="75445"/>
                  <a:pt x="225737" y="75412"/>
                  <a:pt x="225737" y="75345"/>
                </a:cubicBezTo>
                <a:lnTo>
                  <a:pt x="225737" y="75246"/>
                </a:lnTo>
                <a:cubicBezTo>
                  <a:pt x="225737" y="75213"/>
                  <a:pt x="225771" y="75180"/>
                  <a:pt x="225771" y="75147"/>
                </a:cubicBezTo>
                <a:lnTo>
                  <a:pt x="225771" y="75080"/>
                </a:lnTo>
                <a:cubicBezTo>
                  <a:pt x="225771" y="75014"/>
                  <a:pt x="225771" y="74948"/>
                  <a:pt x="225737" y="74882"/>
                </a:cubicBezTo>
                <a:cubicBezTo>
                  <a:pt x="225737" y="74849"/>
                  <a:pt x="225704" y="74849"/>
                  <a:pt x="225704" y="74816"/>
                </a:cubicBezTo>
                <a:cubicBezTo>
                  <a:pt x="225671" y="74783"/>
                  <a:pt x="225671" y="74749"/>
                  <a:pt x="225671" y="74716"/>
                </a:cubicBezTo>
                <a:cubicBezTo>
                  <a:pt x="225638" y="74716"/>
                  <a:pt x="225638" y="74683"/>
                  <a:pt x="225638" y="74650"/>
                </a:cubicBezTo>
                <a:cubicBezTo>
                  <a:pt x="225638" y="74617"/>
                  <a:pt x="225605" y="74584"/>
                  <a:pt x="225605" y="74551"/>
                </a:cubicBezTo>
                <a:cubicBezTo>
                  <a:pt x="225605" y="74518"/>
                  <a:pt x="225572" y="74485"/>
                  <a:pt x="225572" y="74451"/>
                </a:cubicBezTo>
                <a:cubicBezTo>
                  <a:pt x="225539" y="74418"/>
                  <a:pt x="225539" y="74385"/>
                  <a:pt x="225539" y="74352"/>
                </a:cubicBezTo>
                <a:cubicBezTo>
                  <a:pt x="225539" y="74319"/>
                  <a:pt x="225506" y="74319"/>
                  <a:pt x="225473" y="74286"/>
                </a:cubicBezTo>
                <a:cubicBezTo>
                  <a:pt x="225440" y="74253"/>
                  <a:pt x="225440" y="74220"/>
                  <a:pt x="225406" y="74187"/>
                </a:cubicBezTo>
                <a:cubicBezTo>
                  <a:pt x="225373" y="74154"/>
                  <a:pt x="225340" y="74154"/>
                  <a:pt x="225307" y="74120"/>
                </a:cubicBezTo>
                <a:cubicBezTo>
                  <a:pt x="225274" y="74087"/>
                  <a:pt x="225241" y="74087"/>
                  <a:pt x="225175" y="74087"/>
                </a:cubicBezTo>
                <a:lnTo>
                  <a:pt x="225108" y="74087"/>
                </a:lnTo>
                <a:cubicBezTo>
                  <a:pt x="225042" y="74087"/>
                  <a:pt x="225009" y="74087"/>
                  <a:pt x="224943" y="74054"/>
                </a:cubicBezTo>
                <a:lnTo>
                  <a:pt x="224877" y="74021"/>
                </a:lnTo>
                <a:cubicBezTo>
                  <a:pt x="224844" y="73988"/>
                  <a:pt x="224877" y="73922"/>
                  <a:pt x="224811" y="73922"/>
                </a:cubicBezTo>
                <a:lnTo>
                  <a:pt x="224744" y="73889"/>
                </a:lnTo>
                <a:cubicBezTo>
                  <a:pt x="224711" y="73823"/>
                  <a:pt x="224645" y="73823"/>
                  <a:pt x="224579" y="73823"/>
                </a:cubicBezTo>
                <a:close/>
                <a:moveTo>
                  <a:pt x="226556" y="77483"/>
                </a:moveTo>
                <a:cubicBezTo>
                  <a:pt x="226474" y="77483"/>
                  <a:pt x="226404" y="77507"/>
                  <a:pt x="226333" y="77530"/>
                </a:cubicBezTo>
                <a:cubicBezTo>
                  <a:pt x="226267" y="77563"/>
                  <a:pt x="226300" y="77663"/>
                  <a:pt x="226234" y="77696"/>
                </a:cubicBezTo>
                <a:cubicBezTo>
                  <a:pt x="226201" y="77729"/>
                  <a:pt x="226135" y="77762"/>
                  <a:pt x="226068" y="77762"/>
                </a:cubicBezTo>
                <a:cubicBezTo>
                  <a:pt x="226052" y="77778"/>
                  <a:pt x="226027" y="77787"/>
                  <a:pt x="225998" y="77787"/>
                </a:cubicBezTo>
                <a:cubicBezTo>
                  <a:pt x="225969" y="77787"/>
                  <a:pt x="225936" y="77778"/>
                  <a:pt x="225903" y="77762"/>
                </a:cubicBezTo>
                <a:cubicBezTo>
                  <a:pt x="225771" y="77762"/>
                  <a:pt x="225605" y="77828"/>
                  <a:pt x="225506" y="77828"/>
                </a:cubicBezTo>
                <a:lnTo>
                  <a:pt x="225506" y="77861"/>
                </a:lnTo>
                <a:cubicBezTo>
                  <a:pt x="225638" y="77961"/>
                  <a:pt x="225737" y="78027"/>
                  <a:pt x="225870" y="78093"/>
                </a:cubicBezTo>
                <a:cubicBezTo>
                  <a:pt x="225936" y="78126"/>
                  <a:pt x="225969" y="78192"/>
                  <a:pt x="226035" y="78225"/>
                </a:cubicBezTo>
                <a:cubicBezTo>
                  <a:pt x="226068" y="78258"/>
                  <a:pt x="226135" y="78292"/>
                  <a:pt x="226201" y="78292"/>
                </a:cubicBezTo>
                <a:cubicBezTo>
                  <a:pt x="226223" y="78292"/>
                  <a:pt x="226260" y="78277"/>
                  <a:pt x="226301" y="78277"/>
                </a:cubicBezTo>
                <a:cubicBezTo>
                  <a:pt x="226322" y="78277"/>
                  <a:pt x="226344" y="78281"/>
                  <a:pt x="226366" y="78292"/>
                </a:cubicBezTo>
                <a:cubicBezTo>
                  <a:pt x="226400" y="78325"/>
                  <a:pt x="226333" y="78424"/>
                  <a:pt x="226366" y="78457"/>
                </a:cubicBezTo>
                <a:cubicBezTo>
                  <a:pt x="226400" y="78523"/>
                  <a:pt x="226466" y="78490"/>
                  <a:pt x="226499" y="78556"/>
                </a:cubicBezTo>
                <a:cubicBezTo>
                  <a:pt x="226565" y="78590"/>
                  <a:pt x="226631" y="78623"/>
                  <a:pt x="226664" y="78722"/>
                </a:cubicBezTo>
                <a:cubicBezTo>
                  <a:pt x="226697" y="78788"/>
                  <a:pt x="226697" y="78821"/>
                  <a:pt x="226731" y="78887"/>
                </a:cubicBezTo>
                <a:cubicBezTo>
                  <a:pt x="226731" y="78921"/>
                  <a:pt x="226731" y="78987"/>
                  <a:pt x="226731" y="79053"/>
                </a:cubicBezTo>
                <a:cubicBezTo>
                  <a:pt x="226731" y="79086"/>
                  <a:pt x="226764" y="79152"/>
                  <a:pt x="226797" y="79185"/>
                </a:cubicBezTo>
                <a:cubicBezTo>
                  <a:pt x="226830" y="79252"/>
                  <a:pt x="226896" y="79252"/>
                  <a:pt x="226962" y="79285"/>
                </a:cubicBezTo>
                <a:cubicBezTo>
                  <a:pt x="227095" y="79384"/>
                  <a:pt x="227161" y="79483"/>
                  <a:pt x="227293" y="79583"/>
                </a:cubicBezTo>
                <a:cubicBezTo>
                  <a:pt x="227326" y="79616"/>
                  <a:pt x="227426" y="79583"/>
                  <a:pt x="227459" y="79649"/>
                </a:cubicBezTo>
                <a:cubicBezTo>
                  <a:pt x="227492" y="79682"/>
                  <a:pt x="227558" y="79748"/>
                  <a:pt x="227558" y="79814"/>
                </a:cubicBezTo>
                <a:cubicBezTo>
                  <a:pt x="227591" y="79914"/>
                  <a:pt x="227624" y="80046"/>
                  <a:pt x="227624" y="80145"/>
                </a:cubicBezTo>
                <a:lnTo>
                  <a:pt x="228286" y="80145"/>
                </a:lnTo>
                <a:lnTo>
                  <a:pt x="228286" y="79980"/>
                </a:lnTo>
                <a:cubicBezTo>
                  <a:pt x="228286" y="79914"/>
                  <a:pt x="228320" y="79781"/>
                  <a:pt x="228320" y="79649"/>
                </a:cubicBezTo>
                <a:cubicBezTo>
                  <a:pt x="228320" y="79616"/>
                  <a:pt x="228320" y="79616"/>
                  <a:pt x="228320" y="79583"/>
                </a:cubicBezTo>
                <a:cubicBezTo>
                  <a:pt x="228286" y="79384"/>
                  <a:pt x="228187" y="79185"/>
                  <a:pt x="228055" y="79086"/>
                </a:cubicBezTo>
                <a:cubicBezTo>
                  <a:pt x="227989" y="79053"/>
                  <a:pt x="227922" y="79053"/>
                  <a:pt x="227889" y="78987"/>
                </a:cubicBezTo>
                <a:cubicBezTo>
                  <a:pt x="227856" y="78954"/>
                  <a:pt x="227889" y="78887"/>
                  <a:pt x="227823" y="78821"/>
                </a:cubicBezTo>
                <a:cubicBezTo>
                  <a:pt x="227790" y="78755"/>
                  <a:pt x="227757" y="78689"/>
                  <a:pt x="227724" y="78623"/>
                </a:cubicBezTo>
                <a:cubicBezTo>
                  <a:pt x="227657" y="78556"/>
                  <a:pt x="227624" y="78523"/>
                  <a:pt x="227558" y="78457"/>
                </a:cubicBezTo>
                <a:cubicBezTo>
                  <a:pt x="227492" y="78424"/>
                  <a:pt x="227426" y="78391"/>
                  <a:pt x="227360" y="78358"/>
                </a:cubicBezTo>
                <a:cubicBezTo>
                  <a:pt x="227293" y="78325"/>
                  <a:pt x="227194" y="78358"/>
                  <a:pt x="227194" y="78292"/>
                </a:cubicBezTo>
                <a:lnTo>
                  <a:pt x="227095" y="78126"/>
                </a:lnTo>
                <a:cubicBezTo>
                  <a:pt x="227062" y="78093"/>
                  <a:pt x="227161" y="78027"/>
                  <a:pt x="227161" y="77961"/>
                </a:cubicBezTo>
                <a:lnTo>
                  <a:pt x="227161" y="77497"/>
                </a:lnTo>
                <a:cubicBezTo>
                  <a:pt x="227095" y="77497"/>
                  <a:pt x="227029" y="77530"/>
                  <a:pt x="226995" y="77530"/>
                </a:cubicBezTo>
                <a:cubicBezTo>
                  <a:pt x="226929" y="77530"/>
                  <a:pt x="226896" y="77497"/>
                  <a:pt x="226830" y="77497"/>
                </a:cubicBezTo>
                <a:lnTo>
                  <a:pt x="226664" y="77497"/>
                </a:lnTo>
                <a:cubicBezTo>
                  <a:pt x="226626" y="77487"/>
                  <a:pt x="226590" y="77483"/>
                  <a:pt x="226556" y="77483"/>
                </a:cubicBezTo>
                <a:close/>
                <a:moveTo>
                  <a:pt x="224314" y="77961"/>
                </a:moveTo>
                <a:lnTo>
                  <a:pt x="224314" y="77994"/>
                </a:lnTo>
                <a:cubicBezTo>
                  <a:pt x="224314" y="78093"/>
                  <a:pt x="224281" y="78126"/>
                  <a:pt x="224281" y="78225"/>
                </a:cubicBezTo>
                <a:cubicBezTo>
                  <a:pt x="224281" y="78358"/>
                  <a:pt x="224314" y="78457"/>
                  <a:pt x="224413" y="78523"/>
                </a:cubicBezTo>
                <a:cubicBezTo>
                  <a:pt x="224446" y="78556"/>
                  <a:pt x="224479" y="78623"/>
                  <a:pt x="224546" y="78623"/>
                </a:cubicBezTo>
                <a:lnTo>
                  <a:pt x="225009" y="78623"/>
                </a:lnTo>
                <a:cubicBezTo>
                  <a:pt x="224976" y="78788"/>
                  <a:pt x="224976" y="78954"/>
                  <a:pt x="225009" y="79119"/>
                </a:cubicBezTo>
                <a:cubicBezTo>
                  <a:pt x="225009" y="79185"/>
                  <a:pt x="225075" y="79219"/>
                  <a:pt x="225075" y="79285"/>
                </a:cubicBezTo>
                <a:cubicBezTo>
                  <a:pt x="225142" y="79417"/>
                  <a:pt x="225175" y="79550"/>
                  <a:pt x="225175" y="79715"/>
                </a:cubicBezTo>
                <a:cubicBezTo>
                  <a:pt x="225175" y="79814"/>
                  <a:pt x="225142" y="79847"/>
                  <a:pt x="225142" y="79947"/>
                </a:cubicBezTo>
                <a:cubicBezTo>
                  <a:pt x="225108" y="80046"/>
                  <a:pt x="225075" y="80079"/>
                  <a:pt x="225075" y="80112"/>
                </a:cubicBezTo>
                <a:cubicBezTo>
                  <a:pt x="225108" y="80179"/>
                  <a:pt x="225142" y="80179"/>
                  <a:pt x="225142" y="80212"/>
                </a:cubicBezTo>
                <a:cubicBezTo>
                  <a:pt x="225142" y="80212"/>
                  <a:pt x="225208" y="80278"/>
                  <a:pt x="225241" y="80311"/>
                </a:cubicBezTo>
                <a:cubicBezTo>
                  <a:pt x="225307" y="80377"/>
                  <a:pt x="225340" y="80410"/>
                  <a:pt x="225406" y="80443"/>
                </a:cubicBezTo>
                <a:cubicBezTo>
                  <a:pt x="225473" y="80476"/>
                  <a:pt x="225506" y="80510"/>
                  <a:pt x="225572" y="80510"/>
                </a:cubicBezTo>
                <a:cubicBezTo>
                  <a:pt x="225671" y="80510"/>
                  <a:pt x="225804" y="80510"/>
                  <a:pt x="225903" y="80476"/>
                </a:cubicBezTo>
                <a:lnTo>
                  <a:pt x="225903" y="80476"/>
                </a:lnTo>
                <a:cubicBezTo>
                  <a:pt x="225870" y="80543"/>
                  <a:pt x="225804" y="80576"/>
                  <a:pt x="225771" y="80642"/>
                </a:cubicBezTo>
                <a:cubicBezTo>
                  <a:pt x="225771" y="80708"/>
                  <a:pt x="225771" y="80741"/>
                  <a:pt x="225771" y="80808"/>
                </a:cubicBezTo>
                <a:cubicBezTo>
                  <a:pt x="225771" y="80874"/>
                  <a:pt x="225704" y="80907"/>
                  <a:pt x="225704" y="80973"/>
                </a:cubicBezTo>
                <a:cubicBezTo>
                  <a:pt x="225704" y="81039"/>
                  <a:pt x="225704" y="81072"/>
                  <a:pt x="225737" y="81139"/>
                </a:cubicBezTo>
                <a:cubicBezTo>
                  <a:pt x="225771" y="81172"/>
                  <a:pt x="225837" y="81172"/>
                  <a:pt x="225903" y="81205"/>
                </a:cubicBezTo>
                <a:cubicBezTo>
                  <a:pt x="225969" y="81238"/>
                  <a:pt x="226002" y="81271"/>
                  <a:pt x="226068" y="81304"/>
                </a:cubicBezTo>
                <a:lnTo>
                  <a:pt x="226400" y="81304"/>
                </a:lnTo>
                <a:cubicBezTo>
                  <a:pt x="226433" y="81271"/>
                  <a:pt x="226366" y="81172"/>
                  <a:pt x="226400" y="81139"/>
                </a:cubicBezTo>
                <a:cubicBezTo>
                  <a:pt x="226433" y="81072"/>
                  <a:pt x="226499" y="81105"/>
                  <a:pt x="226565" y="81072"/>
                </a:cubicBezTo>
                <a:lnTo>
                  <a:pt x="226830" y="81072"/>
                </a:lnTo>
                <a:lnTo>
                  <a:pt x="226830" y="80609"/>
                </a:lnTo>
                <a:cubicBezTo>
                  <a:pt x="226830" y="80476"/>
                  <a:pt x="226764" y="80377"/>
                  <a:pt x="226631" y="80311"/>
                </a:cubicBezTo>
                <a:cubicBezTo>
                  <a:pt x="226598" y="80311"/>
                  <a:pt x="226499" y="80311"/>
                  <a:pt x="226466" y="80278"/>
                </a:cubicBezTo>
                <a:cubicBezTo>
                  <a:pt x="226400" y="80245"/>
                  <a:pt x="226366" y="80212"/>
                  <a:pt x="226300" y="80145"/>
                </a:cubicBezTo>
                <a:cubicBezTo>
                  <a:pt x="226300" y="80112"/>
                  <a:pt x="226300" y="80046"/>
                  <a:pt x="226267" y="79980"/>
                </a:cubicBezTo>
                <a:cubicBezTo>
                  <a:pt x="226234" y="79947"/>
                  <a:pt x="226300" y="79881"/>
                  <a:pt x="226267" y="79814"/>
                </a:cubicBezTo>
                <a:cubicBezTo>
                  <a:pt x="226234" y="79781"/>
                  <a:pt x="226168" y="79748"/>
                  <a:pt x="226102" y="79715"/>
                </a:cubicBezTo>
                <a:cubicBezTo>
                  <a:pt x="226035" y="79649"/>
                  <a:pt x="226002" y="79649"/>
                  <a:pt x="225936" y="79616"/>
                </a:cubicBezTo>
                <a:cubicBezTo>
                  <a:pt x="225920" y="79599"/>
                  <a:pt x="225895" y="79599"/>
                  <a:pt x="225866" y="79599"/>
                </a:cubicBezTo>
                <a:cubicBezTo>
                  <a:pt x="225837" y="79599"/>
                  <a:pt x="225804" y="79599"/>
                  <a:pt x="225771" y="79583"/>
                </a:cubicBezTo>
                <a:cubicBezTo>
                  <a:pt x="225737" y="79550"/>
                  <a:pt x="225737" y="79483"/>
                  <a:pt x="225704" y="79417"/>
                </a:cubicBezTo>
                <a:cubicBezTo>
                  <a:pt x="225671" y="79351"/>
                  <a:pt x="225638" y="79318"/>
                  <a:pt x="225605" y="79252"/>
                </a:cubicBezTo>
                <a:cubicBezTo>
                  <a:pt x="225605" y="79185"/>
                  <a:pt x="225605" y="79053"/>
                  <a:pt x="225605" y="78921"/>
                </a:cubicBezTo>
                <a:cubicBezTo>
                  <a:pt x="225605" y="78821"/>
                  <a:pt x="225539" y="78821"/>
                  <a:pt x="225506" y="78788"/>
                </a:cubicBezTo>
                <a:cubicBezTo>
                  <a:pt x="225406" y="78656"/>
                  <a:pt x="225340" y="78556"/>
                  <a:pt x="225208" y="78490"/>
                </a:cubicBezTo>
                <a:cubicBezTo>
                  <a:pt x="225108" y="78424"/>
                  <a:pt x="225009" y="78424"/>
                  <a:pt x="224877" y="78325"/>
                </a:cubicBezTo>
                <a:cubicBezTo>
                  <a:pt x="224777" y="78258"/>
                  <a:pt x="224811" y="78192"/>
                  <a:pt x="224777" y="78159"/>
                </a:cubicBezTo>
                <a:cubicBezTo>
                  <a:pt x="224711" y="78126"/>
                  <a:pt x="224645" y="78093"/>
                  <a:pt x="224612" y="78027"/>
                </a:cubicBezTo>
                <a:cubicBezTo>
                  <a:pt x="224513" y="77994"/>
                  <a:pt x="224413" y="77961"/>
                  <a:pt x="224314" y="77961"/>
                </a:cubicBezTo>
                <a:close/>
                <a:moveTo>
                  <a:pt x="223950" y="78556"/>
                </a:moveTo>
                <a:lnTo>
                  <a:pt x="223950" y="78556"/>
                </a:lnTo>
                <a:cubicBezTo>
                  <a:pt x="223917" y="78623"/>
                  <a:pt x="223884" y="78689"/>
                  <a:pt x="223884" y="78722"/>
                </a:cubicBezTo>
                <a:cubicBezTo>
                  <a:pt x="223784" y="78887"/>
                  <a:pt x="223652" y="78954"/>
                  <a:pt x="223586" y="79086"/>
                </a:cubicBezTo>
                <a:lnTo>
                  <a:pt x="223586" y="79252"/>
                </a:lnTo>
                <a:cubicBezTo>
                  <a:pt x="223586" y="79318"/>
                  <a:pt x="223486" y="79351"/>
                  <a:pt x="223453" y="79417"/>
                </a:cubicBezTo>
                <a:cubicBezTo>
                  <a:pt x="223420" y="79483"/>
                  <a:pt x="223420" y="79550"/>
                  <a:pt x="223387" y="79583"/>
                </a:cubicBezTo>
                <a:cubicBezTo>
                  <a:pt x="223354" y="79649"/>
                  <a:pt x="223255" y="79649"/>
                  <a:pt x="223222" y="79715"/>
                </a:cubicBezTo>
                <a:cubicBezTo>
                  <a:pt x="223188" y="79781"/>
                  <a:pt x="223155" y="79814"/>
                  <a:pt x="223122" y="79881"/>
                </a:cubicBezTo>
                <a:cubicBezTo>
                  <a:pt x="223089" y="79914"/>
                  <a:pt x="223089" y="79980"/>
                  <a:pt x="223056" y="80046"/>
                </a:cubicBezTo>
                <a:cubicBezTo>
                  <a:pt x="223023" y="80079"/>
                  <a:pt x="222924" y="80079"/>
                  <a:pt x="222890" y="80145"/>
                </a:cubicBezTo>
                <a:cubicBezTo>
                  <a:pt x="222857" y="80212"/>
                  <a:pt x="222890" y="80278"/>
                  <a:pt x="222890" y="80311"/>
                </a:cubicBezTo>
                <a:cubicBezTo>
                  <a:pt x="222890" y="80377"/>
                  <a:pt x="222890" y="80443"/>
                  <a:pt x="222890" y="80476"/>
                </a:cubicBezTo>
                <a:cubicBezTo>
                  <a:pt x="222890" y="80543"/>
                  <a:pt x="222791" y="80576"/>
                  <a:pt x="222758" y="80642"/>
                </a:cubicBezTo>
                <a:cubicBezTo>
                  <a:pt x="222725" y="80708"/>
                  <a:pt x="222692" y="80774"/>
                  <a:pt x="222659" y="80808"/>
                </a:cubicBezTo>
                <a:cubicBezTo>
                  <a:pt x="222593" y="80874"/>
                  <a:pt x="222626" y="80940"/>
                  <a:pt x="222559" y="80973"/>
                </a:cubicBezTo>
                <a:cubicBezTo>
                  <a:pt x="222526" y="81006"/>
                  <a:pt x="222328" y="80973"/>
                  <a:pt x="222228" y="81039"/>
                </a:cubicBezTo>
                <a:cubicBezTo>
                  <a:pt x="222162" y="81139"/>
                  <a:pt x="222228" y="81172"/>
                  <a:pt x="222195" y="81205"/>
                </a:cubicBezTo>
                <a:cubicBezTo>
                  <a:pt x="222162" y="81271"/>
                  <a:pt x="222096" y="81304"/>
                  <a:pt x="222030" y="81337"/>
                </a:cubicBezTo>
                <a:cubicBezTo>
                  <a:pt x="221997" y="81370"/>
                  <a:pt x="221930" y="81370"/>
                  <a:pt x="221864" y="81370"/>
                </a:cubicBezTo>
                <a:cubicBezTo>
                  <a:pt x="221842" y="81370"/>
                  <a:pt x="221805" y="81356"/>
                  <a:pt x="221764" y="81356"/>
                </a:cubicBezTo>
                <a:cubicBezTo>
                  <a:pt x="221743" y="81356"/>
                  <a:pt x="221721" y="81359"/>
                  <a:pt x="221699" y="81370"/>
                </a:cubicBezTo>
                <a:cubicBezTo>
                  <a:pt x="221666" y="81403"/>
                  <a:pt x="221633" y="81470"/>
                  <a:pt x="221599" y="81536"/>
                </a:cubicBezTo>
                <a:cubicBezTo>
                  <a:pt x="221533" y="81635"/>
                  <a:pt x="221500" y="81768"/>
                  <a:pt x="221467" y="81867"/>
                </a:cubicBezTo>
                <a:cubicBezTo>
                  <a:pt x="221533" y="81867"/>
                  <a:pt x="221566" y="81900"/>
                  <a:pt x="221633" y="81900"/>
                </a:cubicBezTo>
                <a:cubicBezTo>
                  <a:pt x="221699" y="81900"/>
                  <a:pt x="221732" y="81867"/>
                  <a:pt x="221798" y="81867"/>
                </a:cubicBezTo>
                <a:lnTo>
                  <a:pt x="221964" y="81867"/>
                </a:lnTo>
                <a:cubicBezTo>
                  <a:pt x="222030" y="81834"/>
                  <a:pt x="222063" y="81801"/>
                  <a:pt x="222129" y="81734"/>
                </a:cubicBezTo>
                <a:cubicBezTo>
                  <a:pt x="222162" y="81701"/>
                  <a:pt x="222195" y="81635"/>
                  <a:pt x="222228" y="81569"/>
                </a:cubicBezTo>
                <a:cubicBezTo>
                  <a:pt x="222228" y="81536"/>
                  <a:pt x="222228" y="81470"/>
                  <a:pt x="222228" y="81403"/>
                </a:cubicBezTo>
                <a:cubicBezTo>
                  <a:pt x="222295" y="81304"/>
                  <a:pt x="222361" y="81205"/>
                  <a:pt x="222493" y="81139"/>
                </a:cubicBezTo>
                <a:cubicBezTo>
                  <a:pt x="222526" y="81105"/>
                  <a:pt x="222593" y="81105"/>
                  <a:pt x="222659" y="81105"/>
                </a:cubicBezTo>
                <a:cubicBezTo>
                  <a:pt x="222692" y="81072"/>
                  <a:pt x="222758" y="81006"/>
                  <a:pt x="222824" y="81006"/>
                </a:cubicBezTo>
                <a:lnTo>
                  <a:pt x="223188" y="81006"/>
                </a:lnTo>
                <a:lnTo>
                  <a:pt x="223188" y="80675"/>
                </a:lnTo>
                <a:cubicBezTo>
                  <a:pt x="223188" y="80576"/>
                  <a:pt x="223255" y="80476"/>
                  <a:pt x="223288" y="80344"/>
                </a:cubicBezTo>
                <a:cubicBezTo>
                  <a:pt x="223354" y="80245"/>
                  <a:pt x="223420" y="80145"/>
                  <a:pt x="223486" y="80046"/>
                </a:cubicBezTo>
                <a:cubicBezTo>
                  <a:pt x="223553" y="79980"/>
                  <a:pt x="223619" y="79980"/>
                  <a:pt x="223652" y="79947"/>
                </a:cubicBezTo>
                <a:cubicBezTo>
                  <a:pt x="223718" y="79914"/>
                  <a:pt x="223784" y="79914"/>
                  <a:pt x="223817" y="79881"/>
                </a:cubicBezTo>
                <a:cubicBezTo>
                  <a:pt x="223851" y="79814"/>
                  <a:pt x="223884" y="79748"/>
                  <a:pt x="223851" y="79682"/>
                </a:cubicBezTo>
                <a:cubicBezTo>
                  <a:pt x="223884" y="79550"/>
                  <a:pt x="223884" y="79417"/>
                  <a:pt x="223851" y="79285"/>
                </a:cubicBezTo>
                <a:cubicBezTo>
                  <a:pt x="223851" y="79252"/>
                  <a:pt x="223917" y="79185"/>
                  <a:pt x="223917" y="79152"/>
                </a:cubicBezTo>
                <a:cubicBezTo>
                  <a:pt x="223917" y="78987"/>
                  <a:pt x="223950" y="78722"/>
                  <a:pt x="223950" y="78556"/>
                </a:cubicBezTo>
                <a:close/>
                <a:moveTo>
                  <a:pt x="63428" y="16850"/>
                </a:moveTo>
                <a:lnTo>
                  <a:pt x="62302" y="16982"/>
                </a:lnTo>
                <a:lnTo>
                  <a:pt x="61276" y="17810"/>
                </a:lnTo>
                <a:lnTo>
                  <a:pt x="60680" y="18936"/>
                </a:lnTo>
                <a:lnTo>
                  <a:pt x="60614" y="20392"/>
                </a:lnTo>
                <a:lnTo>
                  <a:pt x="61574" y="20525"/>
                </a:lnTo>
                <a:lnTo>
                  <a:pt x="62236" y="20591"/>
                </a:lnTo>
                <a:lnTo>
                  <a:pt x="62501" y="21121"/>
                </a:lnTo>
                <a:lnTo>
                  <a:pt x="62501" y="21121"/>
                </a:lnTo>
                <a:lnTo>
                  <a:pt x="61772" y="20988"/>
                </a:lnTo>
                <a:lnTo>
                  <a:pt x="61011" y="21187"/>
                </a:lnTo>
                <a:lnTo>
                  <a:pt x="61640" y="21849"/>
                </a:lnTo>
                <a:lnTo>
                  <a:pt x="62534" y="21849"/>
                </a:lnTo>
                <a:lnTo>
                  <a:pt x="62997" y="21683"/>
                </a:lnTo>
                <a:lnTo>
                  <a:pt x="63593" y="22081"/>
                </a:lnTo>
                <a:lnTo>
                  <a:pt x="64752" y="22445"/>
                </a:lnTo>
                <a:lnTo>
                  <a:pt x="64057" y="22643"/>
                </a:lnTo>
                <a:lnTo>
                  <a:pt x="64024" y="23239"/>
                </a:lnTo>
                <a:lnTo>
                  <a:pt x="64487" y="23636"/>
                </a:lnTo>
                <a:lnTo>
                  <a:pt x="63726" y="24729"/>
                </a:lnTo>
                <a:lnTo>
                  <a:pt x="63361" y="25523"/>
                </a:lnTo>
                <a:lnTo>
                  <a:pt x="62799" y="26086"/>
                </a:lnTo>
                <a:lnTo>
                  <a:pt x="62269" y="25854"/>
                </a:lnTo>
                <a:lnTo>
                  <a:pt x="61839" y="24928"/>
                </a:lnTo>
                <a:lnTo>
                  <a:pt x="62269" y="24332"/>
                </a:lnTo>
                <a:lnTo>
                  <a:pt x="61243" y="23438"/>
                </a:lnTo>
                <a:lnTo>
                  <a:pt x="60415" y="24133"/>
                </a:lnTo>
                <a:lnTo>
                  <a:pt x="59290" y="22875"/>
                </a:lnTo>
                <a:lnTo>
                  <a:pt x="58859" y="22710"/>
                </a:lnTo>
                <a:lnTo>
                  <a:pt x="58959" y="22081"/>
                </a:lnTo>
                <a:lnTo>
                  <a:pt x="58793" y="21319"/>
                </a:lnTo>
                <a:lnTo>
                  <a:pt x="58263" y="21253"/>
                </a:lnTo>
                <a:lnTo>
                  <a:pt x="58230" y="20657"/>
                </a:lnTo>
                <a:lnTo>
                  <a:pt x="57370" y="19962"/>
                </a:lnTo>
                <a:lnTo>
                  <a:pt x="56343" y="19896"/>
                </a:lnTo>
                <a:lnTo>
                  <a:pt x="56178" y="20326"/>
                </a:lnTo>
                <a:lnTo>
                  <a:pt x="55747" y="20359"/>
                </a:lnTo>
                <a:lnTo>
                  <a:pt x="55284" y="21021"/>
                </a:lnTo>
                <a:lnTo>
                  <a:pt x="55516" y="21551"/>
                </a:lnTo>
                <a:lnTo>
                  <a:pt x="55416" y="21948"/>
                </a:lnTo>
                <a:lnTo>
                  <a:pt x="56244" y="22643"/>
                </a:lnTo>
                <a:lnTo>
                  <a:pt x="57005" y="23107"/>
                </a:lnTo>
                <a:lnTo>
                  <a:pt x="56774" y="23703"/>
                </a:lnTo>
                <a:lnTo>
                  <a:pt x="55913" y="23537"/>
                </a:lnTo>
                <a:lnTo>
                  <a:pt x="56145" y="24232"/>
                </a:lnTo>
                <a:lnTo>
                  <a:pt x="56873" y="24199"/>
                </a:lnTo>
                <a:lnTo>
                  <a:pt x="57701" y="23703"/>
                </a:lnTo>
                <a:lnTo>
                  <a:pt x="57701" y="24431"/>
                </a:lnTo>
                <a:lnTo>
                  <a:pt x="56277" y="25159"/>
                </a:lnTo>
                <a:lnTo>
                  <a:pt x="56410" y="26219"/>
                </a:lnTo>
                <a:lnTo>
                  <a:pt x="55516" y="25656"/>
                </a:lnTo>
                <a:lnTo>
                  <a:pt x="55747" y="24928"/>
                </a:lnTo>
                <a:lnTo>
                  <a:pt x="55185" y="24928"/>
                </a:lnTo>
                <a:lnTo>
                  <a:pt x="55152" y="24232"/>
                </a:lnTo>
                <a:lnTo>
                  <a:pt x="55681" y="24232"/>
                </a:lnTo>
                <a:lnTo>
                  <a:pt x="55516" y="23206"/>
                </a:lnTo>
                <a:lnTo>
                  <a:pt x="54225" y="22610"/>
                </a:lnTo>
                <a:lnTo>
                  <a:pt x="53927" y="23339"/>
                </a:lnTo>
                <a:lnTo>
                  <a:pt x="53232" y="23670"/>
                </a:lnTo>
                <a:lnTo>
                  <a:pt x="54423" y="24431"/>
                </a:lnTo>
                <a:lnTo>
                  <a:pt x="53861" y="24894"/>
                </a:lnTo>
                <a:lnTo>
                  <a:pt x="53662" y="25457"/>
                </a:lnTo>
                <a:lnTo>
                  <a:pt x="51444" y="25523"/>
                </a:lnTo>
                <a:lnTo>
                  <a:pt x="50351" y="25093"/>
                </a:lnTo>
                <a:lnTo>
                  <a:pt x="49524" y="24961"/>
                </a:lnTo>
                <a:lnTo>
                  <a:pt x="48465" y="24365"/>
                </a:lnTo>
                <a:lnTo>
                  <a:pt x="47736" y="24762"/>
                </a:lnTo>
                <a:lnTo>
                  <a:pt x="46578" y="25259"/>
                </a:lnTo>
                <a:lnTo>
                  <a:pt x="46876" y="25954"/>
                </a:lnTo>
                <a:lnTo>
                  <a:pt x="46710" y="27013"/>
                </a:lnTo>
                <a:lnTo>
                  <a:pt x="46015" y="25755"/>
                </a:lnTo>
                <a:lnTo>
                  <a:pt x="44922" y="25259"/>
                </a:lnTo>
                <a:lnTo>
                  <a:pt x="43664" y="25490"/>
                </a:lnTo>
                <a:lnTo>
                  <a:pt x="40983" y="25259"/>
                </a:lnTo>
                <a:lnTo>
                  <a:pt x="40950" y="24894"/>
                </a:lnTo>
                <a:lnTo>
                  <a:pt x="41877" y="24563"/>
                </a:lnTo>
                <a:lnTo>
                  <a:pt x="40553" y="23868"/>
                </a:lnTo>
                <a:lnTo>
                  <a:pt x="39692" y="23934"/>
                </a:lnTo>
                <a:lnTo>
                  <a:pt x="37275" y="23239"/>
                </a:lnTo>
                <a:lnTo>
                  <a:pt x="36713" y="22710"/>
                </a:lnTo>
                <a:lnTo>
                  <a:pt x="35587" y="22577"/>
                </a:lnTo>
                <a:lnTo>
                  <a:pt x="34958" y="22610"/>
                </a:lnTo>
                <a:lnTo>
                  <a:pt x="34660" y="23074"/>
                </a:lnTo>
                <a:lnTo>
                  <a:pt x="34064" y="23206"/>
                </a:lnTo>
                <a:lnTo>
                  <a:pt x="33435" y="22180"/>
                </a:lnTo>
                <a:lnTo>
                  <a:pt x="33038" y="23074"/>
                </a:lnTo>
                <a:lnTo>
                  <a:pt x="32310" y="22941"/>
                </a:lnTo>
                <a:lnTo>
                  <a:pt x="31614" y="21783"/>
                </a:lnTo>
                <a:lnTo>
                  <a:pt x="30787" y="21551"/>
                </a:lnTo>
                <a:lnTo>
                  <a:pt x="30522" y="22345"/>
                </a:lnTo>
                <a:lnTo>
                  <a:pt x="29992" y="22809"/>
                </a:lnTo>
                <a:lnTo>
                  <a:pt x="29165" y="22941"/>
                </a:lnTo>
                <a:lnTo>
                  <a:pt x="28105" y="23305"/>
                </a:lnTo>
                <a:lnTo>
                  <a:pt x="27046" y="23835"/>
                </a:lnTo>
                <a:lnTo>
                  <a:pt x="27907" y="23007"/>
                </a:lnTo>
                <a:lnTo>
                  <a:pt x="28801" y="22776"/>
                </a:lnTo>
                <a:lnTo>
                  <a:pt x="29463" y="22544"/>
                </a:lnTo>
                <a:lnTo>
                  <a:pt x="29728" y="22114"/>
                </a:lnTo>
                <a:lnTo>
                  <a:pt x="29363" y="22047"/>
                </a:lnTo>
                <a:lnTo>
                  <a:pt x="28271" y="22412"/>
                </a:lnTo>
                <a:lnTo>
                  <a:pt x="27046" y="22941"/>
                </a:lnTo>
                <a:lnTo>
                  <a:pt x="26351" y="22974"/>
                </a:lnTo>
                <a:lnTo>
                  <a:pt x="25722" y="22974"/>
                </a:lnTo>
                <a:lnTo>
                  <a:pt x="24365" y="23703"/>
                </a:lnTo>
                <a:lnTo>
                  <a:pt x="23140" y="23570"/>
                </a:lnTo>
                <a:lnTo>
                  <a:pt x="22114" y="22809"/>
                </a:lnTo>
                <a:lnTo>
                  <a:pt x="20293" y="22710"/>
                </a:lnTo>
                <a:lnTo>
                  <a:pt x="19631" y="22312"/>
                </a:lnTo>
                <a:lnTo>
                  <a:pt x="18704" y="22147"/>
                </a:lnTo>
                <a:lnTo>
                  <a:pt x="17545" y="22378"/>
                </a:lnTo>
                <a:lnTo>
                  <a:pt x="16817" y="21981"/>
                </a:lnTo>
                <a:lnTo>
                  <a:pt x="15658" y="21981"/>
                </a:lnTo>
                <a:lnTo>
                  <a:pt x="14400" y="21650"/>
                </a:lnTo>
                <a:lnTo>
                  <a:pt x="12348" y="21650"/>
                </a:lnTo>
                <a:lnTo>
                  <a:pt x="12116" y="21087"/>
                </a:lnTo>
                <a:lnTo>
                  <a:pt x="10329" y="21054"/>
                </a:lnTo>
                <a:lnTo>
                  <a:pt x="9600" y="21121"/>
                </a:lnTo>
                <a:lnTo>
                  <a:pt x="9600" y="21121"/>
                </a:lnTo>
                <a:lnTo>
                  <a:pt x="9799" y="20690"/>
                </a:lnTo>
                <a:lnTo>
                  <a:pt x="8740" y="20657"/>
                </a:lnTo>
                <a:lnTo>
                  <a:pt x="7813" y="21154"/>
                </a:lnTo>
                <a:lnTo>
                  <a:pt x="6356" y="21154"/>
                </a:lnTo>
                <a:lnTo>
                  <a:pt x="5230" y="21981"/>
                </a:lnTo>
                <a:lnTo>
                  <a:pt x="4403" y="21981"/>
                </a:lnTo>
                <a:lnTo>
                  <a:pt x="3675" y="22577"/>
                </a:lnTo>
                <a:lnTo>
                  <a:pt x="3575" y="23305"/>
                </a:lnTo>
                <a:lnTo>
                  <a:pt x="2681" y="23901"/>
                </a:lnTo>
                <a:lnTo>
                  <a:pt x="1225" y="23967"/>
                </a:lnTo>
                <a:lnTo>
                  <a:pt x="927" y="24795"/>
                </a:lnTo>
                <a:lnTo>
                  <a:pt x="2582" y="25523"/>
                </a:lnTo>
                <a:lnTo>
                  <a:pt x="3145" y="26285"/>
                </a:lnTo>
                <a:lnTo>
                  <a:pt x="4105" y="26649"/>
                </a:lnTo>
                <a:lnTo>
                  <a:pt x="4701" y="27576"/>
                </a:lnTo>
                <a:lnTo>
                  <a:pt x="3807" y="27675"/>
                </a:lnTo>
                <a:lnTo>
                  <a:pt x="2979" y="27510"/>
                </a:lnTo>
                <a:lnTo>
                  <a:pt x="2880" y="26814"/>
                </a:lnTo>
                <a:lnTo>
                  <a:pt x="1854" y="27344"/>
                </a:lnTo>
                <a:lnTo>
                  <a:pt x="1026" y="27410"/>
                </a:lnTo>
                <a:lnTo>
                  <a:pt x="0" y="28238"/>
                </a:lnTo>
                <a:lnTo>
                  <a:pt x="497" y="28536"/>
                </a:lnTo>
                <a:lnTo>
                  <a:pt x="1026" y="28966"/>
                </a:lnTo>
                <a:lnTo>
                  <a:pt x="1357" y="29860"/>
                </a:lnTo>
                <a:lnTo>
                  <a:pt x="3973" y="29562"/>
                </a:lnTo>
                <a:lnTo>
                  <a:pt x="4635" y="29165"/>
                </a:lnTo>
                <a:lnTo>
                  <a:pt x="5330" y="29231"/>
                </a:lnTo>
                <a:lnTo>
                  <a:pt x="5164" y="29992"/>
                </a:lnTo>
                <a:lnTo>
                  <a:pt x="5164" y="30886"/>
                </a:lnTo>
                <a:lnTo>
                  <a:pt x="4237" y="30952"/>
                </a:lnTo>
                <a:lnTo>
                  <a:pt x="3277" y="31250"/>
                </a:lnTo>
                <a:lnTo>
                  <a:pt x="2450" y="31184"/>
                </a:lnTo>
                <a:lnTo>
                  <a:pt x="2218" y="32078"/>
                </a:lnTo>
                <a:lnTo>
                  <a:pt x="1258" y="32972"/>
                </a:lnTo>
                <a:lnTo>
                  <a:pt x="1457" y="33601"/>
                </a:lnTo>
                <a:lnTo>
                  <a:pt x="1887" y="33667"/>
                </a:lnTo>
                <a:lnTo>
                  <a:pt x="2052" y="34164"/>
                </a:lnTo>
                <a:lnTo>
                  <a:pt x="2417" y="34925"/>
                </a:lnTo>
                <a:lnTo>
                  <a:pt x="3509" y="35289"/>
                </a:lnTo>
                <a:lnTo>
                  <a:pt x="4039" y="34693"/>
                </a:lnTo>
                <a:lnTo>
                  <a:pt x="4668" y="35521"/>
                </a:lnTo>
                <a:lnTo>
                  <a:pt x="4535" y="36646"/>
                </a:lnTo>
                <a:lnTo>
                  <a:pt x="5098" y="36646"/>
                </a:lnTo>
                <a:lnTo>
                  <a:pt x="5462" y="36448"/>
                </a:lnTo>
                <a:lnTo>
                  <a:pt x="6323" y="36415"/>
                </a:lnTo>
                <a:lnTo>
                  <a:pt x="6886" y="36746"/>
                </a:lnTo>
                <a:lnTo>
                  <a:pt x="7217" y="36150"/>
                </a:lnTo>
                <a:lnTo>
                  <a:pt x="7746" y="36580"/>
                </a:lnTo>
                <a:lnTo>
                  <a:pt x="8408" y="36216"/>
                </a:lnTo>
                <a:lnTo>
                  <a:pt x="8408" y="36216"/>
                </a:lnTo>
                <a:cubicBezTo>
                  <a:pt x="8210" y="36547"/>
                  <a:pt x="8077" y="36878"/>
                  <a:pt x="7978" y="37242"/>
                </a:cubicBezTo>
                <a:cubicBezTo>
                  <a:pt x="7978" y="37474"/>
                  <a:pt x="7548" y="37838"/>
                  <a:pt x="7283" y="37971"/>
                </a:cubicBezTo>
                <a:cubicBezTo>
                  <a:pt x="7051" y="38103"/>
                  <a:pt x="6058" y="38964"/>
                  <a:pt x="6058" y="38964"/>
                </a:cubicBezTo>
                <a:lnTo>
                  <a:pt x="5595" y="39526"/>
                </a:lnTo>
                <a:lnTo>
                  <a:pt x="4767" y="39560"/>
                </a:lnTo>
                <a:lnTo>
                  <a:pt x="3939" y="40122"/>
                </a:lnTo>
                <a:lnTo>
                  <a:pt x="2847" y="40387"/>
                </a:lnTo>
                <a:lnTo>
                  <a:pt x="1953" y="41149"/>
                </a:lnTo>
                <a:lnTo>
                  <a:pt x="2483" y="41380"/>
                </a:lnTo>
                <a:lnTo>
                  <a:pt x="3443" y="40685"/>
                </a:lnTo>
                <a:lnTo>
                  <a:pt x="4039" y="40652"/>
                </a:lnTo>
                <a:lnTo>
                  <a:pt x="5065" y="40122"/>
                </a:lnTo>
                <a:lnTo>
                  <a:pt x="6190" y="39626"/>
                </a:lnTo>
                <a:lnTo>
                  <a:pt x="8508" y="38533"/>
                </a:lnTo>
                <a:lnTo>
                  <a:pt x="8839" y="37838"/>
                </a:lnTo>
                <a:lnTo>
                  <a:pt x="11222" y="36514"/>
                </a:lnTo>
                <a:lnTo>
                  <a:pt x="10626" y="35620"/>
                </a:lnTo>
                <a:lnTo>
                  <a:pt x="11851" y="34925"/>
                </a:lnTo>
                <a:lnTo>
                  <a:pt x="12513" y="33833"/>
                </a:lnTo>
                <a:lnTo>
                  <a:pt x="13573" y="33568"/>
                </a:lnTo>
                <a:lnTo>
                  <a:pt x="14135" y="33899"/>
                </a:lnTo>
                <a:lnTo>
                  <a:pt x="12878" y="34395"/>
                </a:lnTo>
                <a:lnTo>
                  <a:pt x="12546" y="35057"/>
                </a:lnTo>
                <a:lnTo>
                  <a:pt x="12712" y="35786"/>
                </a:lnTo>
                <a:lnTo>
                  <a:pt x="14301" y="34991"/>
                </a:lnTo>
                <a:lnTo>
                  <a:pt x="15460" y="34793"/>
                </a:lnTo>
                <a:lnTo>
                  <a:pt x="15162" y="34263"/>
                </a:lnTo>
                <a:cubicBezTo>
                  <a:pt x="15062" y="34197"/>
                  <a:pt x="15029" y="34064"/>
                  <a:pt x="14996" y="33932"/>
                </a:cubicBezTo>
                <a:cubicBezTo>
                  <a:pt x="14996" y="33840"/>
                  <a:pt x="15109" y="33819"/>
                  <a:pt x="15208" y="33819"/>
                </a:cubicBezTo>
                <a:cubicBezTo>
                  <a:pt x="15288" y="33819"/>
                  <a:pt x="15360" y="33833"/>
                  <a:pt x="15360" y="33833"/>
                </a:cubicBezTo>
                <a:lnTo>
                  <a:pt x="16387" y="33866"/>
                </a:lnTo>
                <a:lnTo>
                  <a:pt x="17280" y="34462"/>
                </a:lnTo>
                <a:lnTo>
                  <a:pt x="18207" y="34958"/>
                </a:lnTo>
                <a:lnTo>
                  <a:pt x="19200" y="35190"/>
                </a:lnTo>
                <a:lnTo>
                  <a:pt x="20028" y="34991"/>
                </a:lnTo>
                <a:lnTo>
                  <a:pt x="20690" y="35289"/>
                </a:lnTo>
                <a:lnTo>
                  <a:pt x="21352" y="35289"/>
                </a:lnTo>
                <a:lnTo>
                  <a:pt x="22014" y="35819"/>
                </a:lnTo>
                <a:lnTo>
                  <a:pt x="23007" y="36315"/>
                </a:lnTo>
                <a:lnTo>
                  <a:pt x="23537" y="36878"/>
                </a:lnTo>
                <a:cubicBezTo>
                  <a:pt x="23802" y="36977"/>
                  <a:pt x="24067" y="37044"/>
                  <a:pt x="24332" y="37077"/>
                </a:cubicBezTo>
                <a:cubicBezTo>
                  <a:pt x="24464" y="37044"/>
                  <a:pt x="24630" y="37011"/>
                  <a:pt x="24729" y="36911"/>
                </a:cubicBezTo>
                <a:lnTo>
                  <a:pt x="25358" y="37275"/>
                </a:lnTo>
                <a:lnTo>
                  <a:pt x="25755" y="37838"/>
                </a:lnTo>
                <a:lnTo>
                  <a:pt x="26715" y="38103"/>
                </a:lnTo>
                <a:lnTo>
                  <a:pt x="26550" y="38633"/>
                </a:lnTo>
                <a:lnTo>
                  <a:pt x="27443" y="38997"/>
                </a:lnTo>
                <a:lnTo>
                  <a:pt x="27278" y="39460"/>
                </a:lnTo>
                <a:lnTo>
                  <a:pt x="27841" y="39692"/>
                </a:lnTo>
                <a:lnTo>
                  <a:pt x="28403" y="39758"/>
                </a:lnTo>
                <a:lnTo>
                  <a:pt x="28470" y="40321"/>
                </a:lnTo>
                <a:lnTo>
                  <a:pt x="28900" y="40950"/>
                </a:lnTo>
                <a:lnTo>
                  <a:pt x="29032" y="41645"/>
                </a:lnTo>
                <a:lnTo>
                  <a:pt x="29264" y="42274"/>
                </a:lnTo>
                <a:lnTo>
                  <a:pt x="29992" y="42373"/>
                </a:lnTo>
                <a:lnTo>
                  <a:pt x="30191" y="43135"/>
                </a:lnTo>
                <a:lnTo>
                  <a:pt x="30986" y="43863"/>
                </a:lnTo>
                <a:lnTo>
                  <a:pt x="31184" y="44393"/>
                </a:lnTo>
                <a:lnTo>
                  <a:pt x="31946" y="44823"/>
                </a:lnTo>
                <a:lnTo>
                  <a:pt x="32740" y="45088"/>
                </a:lnTo>
                <a:lnTo>
                  <a:pt x="33369" y="45287"/>
                </a:lnTo>
                <a:lnTo>
                  <a:pt x="33501" y="45717"/>
                </a:lnTo>
                <a:lnTo>
                  <a:pt x="34329" y="46247"/>
                </a:lnTo>
                <a:lnTo>
                  <a:pt x="34925" y="46677"/>
                </a:lnTo>
                <a:lnTo>
                  <a:pt x="35256" y="47670"/>
                </a:lnTo>
                <a:lnTo>
                  <a:pt x="35256" y="48432"/>
                </a:lnTo>
                <a:lnTo>
                  <a:pt x="34793" y="47935"/>
                </a:lnTo>
                <a:lnTo>
                  <a:pt x="34230" y="47306"/>
                </a:lnTo>
                <a:lnTo>
                  <a:pt x="34097" y="46876"/>
                </a:lnTo>
                <a:lnTo>
                  <a:pt x="33468" y="46478"/>
                </a:lnTo>
                <a:lnTo>
                  <a:pt x="33005" y="46313"/>
                </a:lnTo>
                <a:lnTo>
                  <a:pt x="32939" y="45651"/>
                </a:lnTo>
                <a:lnTo>
                  <a:pt x="32409" y="45651"/>
                </a:lnTo>
                <a:lnTo>
                  <a:pt x="31946" y="45320"/>
                </a:lnTo>
                <a:lnTo>
                  <a:pt x="31548" y="45154"/>
                </a:lnTo>
                <a:lnTo>
                  <a:pt x="31118" y="45055"/>
                </a:lnTo>
                <a:lnTo>
                  <a:pt x="30654" y="45121"/>
                </a:lnTo>
                <a:lnTo>
                  <a:pt x="31052" y="45651"/>
                </a:lnTo>
                <a:lnTo>
                  <a:pt x="31581" y="45982"/>
                </a:lnTo>
                <a:lnTo>
                  <a:pt x="32111" y="46412"/>
                </a:lnTo>
                <a:lnTo>
                  <a:pt x="33204" y="47140"/>
                </a:lnTo>
                <a:lnTo>
                  <a:pt x="33568" y="47935"/>
                </a:lnTo>
                <a:lnTo>
                  <a:pt x="33998" y="48895"/>
                </a:lnTo>
                <a:lnTo>
                  <a:pt x="33965" y="49690"/>
                </a:lnTo>
                <a:lnTo>
                  <a:pt x="33866" y="50749"/>
                </a:lnTo>
                <a:lnTo>
                  <a:pt x="33866" y="51907"/>
                </a:lnTo>
                <a:lnTo>
                  <a:pt x="33501" y="52205"/>
                </a:lnTo>
                <a:lnTo>
                  <a:pt x="33501" y="52967"/>
                </a:lnTo>
                <a:lnTo>
                  <a:pt x="33965" y="53794"/>
                </a:lnTo>
                <a:lnTo>
                  <a:pt x="33832" y="54556"/>
                </a:lnTo>
                <a:lnTo>
                  <a:pt x="33932" y="55185"/>
                </a:lnTo>
                <a:lnTo>
                  <a:pt x="34263" y="55714"/>
                </a:lnTo>
                <a:lnTo>
                  <a:pt x="34230" y="56476"/>
                </a:lnTo>
                <a:lnTo>
                  <a:pt x="34660" y="57138"/>
                </a:lnTo>
                <a:lnTo>
                  <a:pt x="35256" y="57668"/>
                </a:lnTo>
                <a:lnTo>
                  <a:pt x="35620" y="58760"/>
                </a:lnTo>
                <a:lnTo>
                  <a:pt x="36150" y="59190"/>
                </a:lnTo>
                <a:lnTo>
                  <a:pt x="36282" y="59786"/>
                </a:lnTo>
                <a:lnTo>
                  <a:pt x="36779" y="60415"/>
                </a:lnTo>
                <a:lnTo>
                  <a:pt x="37507" y="60415"/>
                </a:lnTo>
                <a:lnTo>
                  <a:pt x="38037" y="60879"/>
                </a:lnTo>
                <a:lnTo>
                  <a:pt x="38864" y="61243"/>
                </a:lnTo>
                <a:lnTo>
                  <a:pt x="39427" y="61806"/>
                </a:lnTo>
                <a:lnTo>
                  <a:pt x="39593" y="62501"/>
                </a:lnTo>
                <a:lnTo>
                  <a:pt x="39857" y="63196"/>
                </a:lnTo>
                <a:lnTo>
                  <a:pt x="40222" y="64322"/>
                </a:lnTo>
                <a:lnTo>
                  <a:pt x="40718" y="64818"/>
                </a:lnTo>
                <a:lnTo>
                  <a:pt x="41347" y="65381"/>
                </a:lnTo>
                <a:lnTo>
                  <a:pt x="41513" y="65811"/>
                </a:lnTo>
                <a:lnTo>
                  <a:pt x="41016" y="66175"/>
                </a:lnTo>
                <a:lnTo>
                  <a:pt x="41347" y="66606"/>
                </a:lnTo>
                <a:lnTo>
                  <a:pt x="41943" y="67069"/>
                </a:lnTo>
                <a:lnTo>
                  <a:pt x="42704" y="67533"/>
                </a:lnTo>
                <a:lnTo>
                  <a:pt x="43168" y="68062"/>
                </a:lnTo>
                <a:lnTo>
                  <a:pt x="43069" y="68526"/>
                </a:lnTo>
                <a:lnTo>
                  <a:pt x="43234" y="68890"/>
                </a:lnTo>
                <a:lnTo>
                  <a:pt x="43863" y="69122"/>
                </a:lnTo>
                <a:lnTo>
                  <a:pt x="44426" y="69618"/>
                </a:lnTo>
                <a:lnTo>
                  <a:pt x="44823" y="70049"/>
                </a:lnTo>
                <a:lnTo>
                  <a:pt x="44889" y="70512"/>
                </a:lnTo>
                <a:lnTo>
                  <a:pt x="45187" y="70380"/>
                </a:lnTo>
                <a:lnTo>
                  <a:pt x="45287" y="69850"/>
                </a:lnTo>
                <a:lnTo>
                  <a:pt x="45055" y="69221"/>
                </a:lnTo>
                <a:lnTo>
                  <a:pt x="44525" y="68989"/>
                </a:lnTo>
                <a:lnTo>
                  <a:pt x="44426" y="68460"/>
                </a:lnTo>
                <a:lnTo>
                  <a:pt x="43830" y="67996"/>
                </a:lnTo>
                <a:lnTo>
                  <a:pt x="43565" y="67301"/>
                </a:lnTo>
                <a:lnTo>
                  <a:pt x="43333" y="66639"/>
                </a:lnTo>
                <a:lnTo>
                  <a:pt x="42804" y="66142"/>
                </a:lnTo>
                <a:lnTo>
                  <a:pt x="42638" y="65513"/>
                </a:lnTo>
                <a:lnTo>
                  <a:pt x="42109" y="65315"/>
                </a:lnTo>
                <a:lnTo>
                  <a:pt x="41777" y="64487"/>
                </a:lnTo>
                <a:lnTo>
                  <a:pt x="41182" y="63792"/>
                </a:lnTo>
                <a:lnTo>
                  <a:pt x="41082" y="62898"/>
                </a:lnTo>
                <a:lnTo>
                  <a:pt x="41579" y="62865"/>
                </a:lnTo>
                <a:lnTo>
                  <a:pt x="42274" y="63163"/>
                </a:lnTo>
                <a:lnTo>
                  <a:pt x="42671" y="63660"/>
                </a:lnTo>
                <a:lnTo>
                  <a:pt x="42738" y="64421"/>
                </a:lnTo>
                <a:lnTo>
                  <a:pt x="43466" y="65447"/>
                </a:lnTo>
                <a:lnTo>
                  <a:pt x="44227" y="66275"/>
                </a:lnTo>
                <a:lnTo>
                  <a:pt x="44922" y="66838"/>
                </a:lnTo>
                <a:lnTo>
                  <a:pt x="45419" y="67400"/>
                </a:lnTo>
                <a:lnTo>
                  <a:pt x="45551" y="68062"/>
                </a:lnTo>
                <a:lnTo>
                  <a:pt x="46280" y="68460"/>
                </a:lnTo>
                <a:lnTo>
                  <a:pt x="46809" y="69056"/>
                </a:lnTo>
                <a:lnTo>
                  <a:pt x="47207" y="69718"/>
                </a:lnTo>
                <a:lnTo>
                  <a:pt x="48067" y="70611"/>
                </a:lnTo>
                <a:lnTo>
                  <a:pt x="48398" y="71406"/>
                </a:lnTo>
                <a:lnTo>
                  <a:pt x="48829" y="71770"/>
                </a:lnTo>
                <a:lnTo>
                  <a:pt x="48398" y="72035"/>
                </a:lnTo>
                <a:lnTo>
                  <a:pt x="48266" y="72531"/>
                </a:lnTo>
                <a:lnTo>
                  <a:pt x="49193" y="73260"/>
                </a:lnTo>
                <a:lnTo>
                  <a:pt x="49954" y="73856"/>
                </a:lnTo>
                <a:lnTo>
                  <a:pt x="50914" y="74154"/>
                </a:lnTo>
                <a:lnTo>
                  <a:pt x="51874" y="74716"/>
                </a:lnTo>
                <a:lnTo>
                  <a:pt x="53033" y="75180"/>
                </a:lnTo>
                <a:lnTo>
                  <a:pt x="54258" y="75809"/>
                </a:lnTo>
                <a:lnTo>
                  <a:pt x="55284" y="76107"/>
                </a:lnTo>
                <a:lnTo>
                  <a:pt x="55913" y="76041"/>
                </a:lnTo>
                <a:lnTo>
                  <a:pt x="56112" y="75709"/>
                </a:lnTo>
                <a:lnTo>
                  <a:pt x="56873" y="75643"/>
                </a:lnTo>
                <a:lnTo>
                  <a:pt x="57701" y="76074"/>
                </a:lnTo>
                <a:lnTo>
                  <a:pt x="58594" y="76736"/>
                </a:lnTo>
                <a:lnTo>
                  <a:pt x="59058" y="77332"/>
                </a:lnTo>
                <a:lnTo>
                  <a:pt x="60084" y="77332"/>
                </a:lnTo>
                <a:lnTo>
                  <a:pt x="60514" y="77497"/>
                </a:lnTo>
                <a:lnTo>
                  <a:pt x="60945" y="78093"/>
                </a:lnTo>
                <a:lnTo>
                  <a:pt x="61839" y="78391"/>
                </a:lnTo>
                <a:lnTo>
                  <a:pt x="61872" y="77961"/>
                </a:lnTo>
                <a:lnTo>
                  <a:pt x="62368" y="78225"/>
                </a:lnTo>
                <a:lnTo>
                  <a:pt x="62865" y="78921"/>
                </a:lnTo>
                <a:cubicBezTo>
                  <a:pt x="62865" y="78921"/>
                  <a:pt x="63593" y="79748"/>
                  <a:pt x="63759" y="79847"/>
                </a:cubicBezTo>
                <a:cubicBezTo>
                  <a:pt x="63924" y="79947"/>
                  <a:pt x="63692" y="80576"/>
                  <a:pt x="63692" y="80576"/>
                </a:cubicBezTo>
                <a:lnTo>
                  <a:pt x="63957" y="80907"/>
                </a:lnTo>
                <a:lnTo>
                  <a:pt x="64321" y="80741"/>
                </a:lnTo>
                <a:lnTo>
                  <a:pt x="64818" y="80973"/>
                </a:lnTo>
                <a:lnTo>
                  <a:pt x="65513" y="81635"/>
                </a:lnTo>
                <a:cubicBezTo>
                  <a:pt x="65513" y="81635"/>
                  <a:pt x="65821" y="81902"/>
                  <a:pt x="66066" y="81902"/>
                </a:cubicBezTo>
                <a:cubicBezTo>
                  <a:pt x="66131" y="81902"/>
                  <a:pt x="66192" y="81883"/>
                  <a:pt x="66241" y="81834"/>
                </a:cubicBezTo>
                <a:lnTo>
                  <a:pt x="67466" y="82463"/>
                </a:lnTo>
                <a:lnTo>
                  <a:pt x="68095" y="82728"/>
                </a:lnTo>
                <a:lnTo>
                  <a:pt x="68062" y="82099"/>
                </a:lnTo>
                <a:lnTo>
                  <a:pt x="68393" y="81668"/>
                </a:lnTo>
                <a:lnTo>
                  <a:pt x="69519" y="81734"/>
                </a:lnTo>
                <a:lnTo>
                  <a:pt x="69651" y="82165"/>
                </a:lnTo>
                <a:lnTo>
                  <a:pt x="70015" y="82132"/>
                </a:lnTo>
                <a:lnTo>
                  <a:pt x="70214" y="81602"/>
                </a:lnTo>
                <a:lnTo>
                  <a:pt x="69817" y="81105"/>
                </a:lnTo>
                <a:lnTo>
                  <a:pt x="68625" y="81105"/>
                </a:lnTo>
                <a:lnTo>
                  <a:pt x="67864" y="81072"/>
                </a:lnTo>
                <a:lnTo>
                  <a:pt x="66705" y="80973"/>
                </a:lnTo>
                <a:lnTo>
                  <a:pt x="66175" y="80609"/>
                </a:lnTo>
                <a:lnTo>
                  <a:pt x="65447" y="79847"/>
                </a:lnTo>
                <a:lnTo>
                  <a:pt x="65480" y="79219"/>
                </a:lnTo>
                <a:lnTo>
                  <a:pt x="65480" y="78391"/>
                </a:lnTo>
                <a:lnTo>
                  <a:pt x="65745" y="77398"/>
                </a:lnTo>
                <a:lnTo>
                  <a:pt x="65745" y="76703"/>
                </a:lnTo>
                <a:lnTo>
                  <a:pt x="65381" y="76173"/>
                </a:lnTo>
                <a:lnTo>
                  <a:pt x="64652" y="75809"/>
                </a:lnTo>
                <a:lnTo>
                  <a:pt x="63560" y="75875"/>
                </a:lnTo>
                <a:lnTo>
                  <a:pt x="62766" y="75709"/>
                </a:lnTo>
                <a:lnTo>
                  <a:pt x="61905" y="76041"/>
                </a:lnTo>
                <a:lnTo>
                  <a:pt x="61342" y="75676"/>
                </a:lnTo>
                <a:lnTo>
                  <a:pt x="61872" y="75279"/>
                </a:lnTo>
                <a:lnTo>
                  <a:pt x="61872" y="74551"/>
                </a:lnTo>
                <a:lnTo>
                  <a:pt x="62070" y="74087"/>
                </a:lnTo>
                <a:lnTo>
                  <a:pt x="62368" y="73359"/>
                </a:lnTo>
                <a:lnTo>
                  <a:pt x="62368" y="72531"/>
                </a:lnTo>
                <a:lnTo>
                  <a:pt x="62865" y="72200"/>
                </a:lnTo>
                <a:lnTo>
                  <a:pt x="62931" y="71605"/>
                </a:lnTo>
                <a:lnTo>
                  <a:pt x="62567" y="71340"/>
                </a:lnTo>
                <a:lnTo>
                  <a:pt x="61309" y="71439"/>
                </a:lnTo>
                <a:lnTo>
                  <a:pt x="60548" y="71571"/>
                </a:lnTo>
                <a:lnTo>
                  <a:pt x="60217" y="72134"/>
                </a:lnTo>
                <a:lnTo>
                  <a:pt x="59919" y="72995"/>
                </a:lnTo>
                <a:lnTo>
                  <a:pt x="59554" y="73756"/>
                </a:lnTo>
                <a:lnTo>
                  <a:pt x="58892" y="73823"/>
                </a:lnTo>
                <a:lnTo>
                  <a:pt x="57965" y="74087"/>
                </a:lnTo>
                <a:lnTo>
                  <a:pt x="56972" y="74187"/>
                </a:lnTo>
                <a:lnTo>
                  <a:pt x="56509" y="73624"/>
                </a:lnTo>
                <a:lnTo>
                  <a:pt x="55681" y="73227"/>
                </a:lnTo>
                <a:lnTo>
                  <a:pt x="55416" y="72565"/>
                </a:lnTo>
                <a:lnTo>
                  <a:pt x="54854" y="71704"/>
                </a:lnTo>
                <a:lnTo>
                  <a:pt x="54523" y="70247"/>
                </a:lnTo>
                <a:lnTo>
                  <a:pt x="54390" y="69188"/>
                </a:lnTo>
                <a:lnTo>
                  <a:pt x="54821" y="68360"/>
                </a:lnTo>
                <a:lnTo>
                  <a:pt x="55019" y="67433"/>
                </a:lnTo>
                <a:lnTo>
                  <a:pt x="54589" y="66440"/>
                </a:lnTo>
                <a:lnTo>
                  <a:pt x="55350" y="65513"/>
                </a:lnTo>
                <a:lnTo>
                  <a:pt x="55946" y="65480"/>
                </a:lnTo>
                <a:lnTo>
                  <a:pt x="56542" y="64984"/>
                </a:lnTo>
                <a:lnTo>
                  <a:pt x="57171" y="64421"/>
                </a:lnTo>
                <a:lnTo>
                  <a:pt x="58032" y="64520"/>
                </a:lnTo>
                <a:lnTo>
                  <a:pt x="58628" y="64752"/>
                </a:lnTo>
                <a:lnTo>
                  <a:pt x="59124" y="64520"/>
                </a:lnTo>
                <a:lnTo>
                  <a:pt x="59521" y="65050"/>
                </a:lnTo>
                <a:lnTo>
                  <a:pt x="60316" y="65050"/>
                </a:lnTo>
                <a:lnTo>
                  <a:pt x="60879" y="65017"/>
                </a:lnTo>
                <a:lnTo>
                  <a:pt x="60746" y="64620"/>
                </a:lnTo>
                <a:lnTo>
                  <a:pt x="60945" y="63957"/>
                </a:lnTo>
                <a:lnTo>
                  <a:pt x="61839" y="63924"/>
                </a:lnTo>
                <a:lnTo>
                  <a:pt x="62468" y="63825"/>
                </a:lnTo>
                <a:lnTo>
                  <a:pt x="63593" y="63957"/>
                </a:lnTo>
                <a:lnTo>
                  <a:pt x="64057" y="64520"/>
                </a:lnTo>
                <a:lnTo>
                  <a:pt x="64421" y="64520"/>
                </a:lnTo>
                <a:lnTo>
                  <a:pt x="64652" y="64189"/>
                </a:lnTo>
                <a:lnTo>
                  <a:pt x="64984" y="64123"/>
                </a:lnTo>
                <a:lnTo>
                  <a:pt x="65513" y="64620"/>
                </a:lnTo>
                <a:lnTo>
                  <a:pt x="66010" y="65215"/>
                </a:lnTo>
                <a:lnTo>
                  <a:pt x="66010" y="65911"/>
                </a:lnTo>
                <a:lnTo>
                  <a:pt x="66275" y="66341"/>
                </a:lnTo>
                <a:lnTo>
                  <a:pt x="66407" y="66771"/>
                </a:lnTo>
                <a:lnTo>
                  <a:pt x="66771" y="67102"/>
                </a:lnTo>
                <a:lnTo>
                  <a:pt x="66970" y="67599"/>
                </a:lnTo>
                <a:lnTo>
                  <a:pt x="67433" y="67831"/>
                </a:lnTo>
                <a:lnTo>
                  <a:pt x="67466" y="68360"/>
                </a:lnTo>
                <a:lnTo>
                  <a:pt x="67897" y="68493"/>
                </a:lnTo>
                <a:lnTo>
                  <a:pt x="68128" y="68129"/>
                </a:lnTo>
                <a:lnTo>
                  <a:pt x="68327" y="67533"/>
                </a:lnTo>
                <a:lnTo>
                  <a:pt x="68095" y="66871"/>
                </a:lnTo>
                <a:lnTo>
                  <a:pt x="67830" y="65811"/>
                </a:lnTo>
                <a:lnTo>
                  <a:pt x="67301" y="64917"/>
                </a:lnTo>
                <a:lnTo>
                  <a:pt x="67301" y="63660"/>
                </a:lnTo>
                <a:cubicBezTo>
                  <a:pt x="67367" y="63395"/>
                  <a:pt x="67466" y="63097"/>
                  <a:pt x="67566" y="62832"/>
                </a:cubicBezTo>
                <a:lnTo>
                  <a:pt x="68029" y="61905"/>
                </a:lnTo>
                <a:lnTo>
                  <a:pt x="68724" y="61640"/>
                </a:lnTo>
                <a:lnTo>
                  <a:pt x="69552" y="60945"/>
                </a:lnTo>
                <a:lnTo>
                  <a:pt x="70313" y="60415"/>
                </a:lnTo>
                <a:lnTo>
                  <a:pt x="71042" y="60150"/>
                </a:lnTo>
                <a:lnTo>
                  <a:pt x="71174" y="59621"/>
                </a:lnTo>
                <a:lnTo>
                  <a:pt x="71737" y="59290"/>
                </a:lnTo>
                <a:lnTo>
                  <a:pt x="71240" y="58363"/>
                </a:lnTo>
                <a:lnTo>
                  <a:pt x="70876" y="57966"/>
                </a:lnTo>
                <a:lnTo>
                  <a:pt x="71042" y="57469"/>
                </a:lnTo>
                <a:lnTo>
                  <a:pt x="70711" y="57039"/>
                </a:lnTo>
                <a:lnTo>
                  <a:pt x="71306" y="56741"/>
                </a:lnTo>
                <a:lnTo>
                  <a:pt x="71770" y="57403"/>
                </a:lnTo>
                <a:lnTo>
                  <a:pt x="72068" y="56741"/>
                </a:lnTo>
                <a:lnTo>
                  <a:pt x="72399" y="56178"/>
                </a:lnTo>
                <a:lnTo>
                  <a:pt x="72763" y="55814"/>
                </a:lnTo>
                <a:lnTo>
                  <a:pt x="73127" y="54589"/>
                </a:lnTo>
                <a:lnTo>
                  <a:pt x="74220" y="54589"/>
                </a:lnTo>
                <a:lnTo>
                  <a:pt x="74915" y="54192"/>
                </a:lnTo>
                <a:lnTo>
                  <a:pt x="75742" y="54092"/>
                </a:lnTo>
                <a:lnTo>
                  <a:pt x="75544" y="53596"/>
                </a:lnTo>
                <a:lnTo>
                  <a:pt x="75511" y="52603"/>
                </a:lnTo>
                <a:lnTo>
                  <a:pt x="76073" y="51808"/>
                </a:lnTo>
                <a:lnTo>
                  <a:pt x="76702" y="51808"/>
                </a:lnTo>
                <a:lnTo>
                  <a:pt x="76934" y="51378"/>
                </a:lnTo>
                <a:lnTo>
                  <a:pt x="77762" y="51411"/>
                </a:lnTo>
                <a:lnTo>
                  <a:pt x="78556" y="50947"/>
                </a:lnTo>
                <a:lnTo>
                  <a:pt x="79020" y="50352"/>
                </a:lnTo>
                <a:lnTo>
                  <a:pt x="79980" y="50285"/>
                </a:lnTo>
                <a:cubicBezTo>
                  <a:pt x="79980" y="50285"/>
                  <a:pt x="80807" y="50418"/>
                  <a:pt x="80973" y="50484"/>
                </a:cubicBezTo>
                <a:cubicBezTo>
                  <a:pt x="81138" y="50517"/>
                  <a:pt x="80741" y="50815"/>
                  <a:pt x="80741" y="50815"/>
                </a:cubicBezTo>
                <a:lnTo>
                  <a:pt x="79682" y="50815"/>
                </a:lnTo>
                <a:cubicBezTo>
                  <a:pt x="79516" y="50947"/>
                  <a:pt x="79318" y="51080"/>
                  <a:pt x="79119" y="51212"/>
                </a:cubicBezTo>
                <a:cubicBezTo>
                  <a:pt x="78953" y="51312"/>
                  <a:pt x="79119" y="51907"/>
                  <a:pt x="79119" y="51907"/>
                </a:cubicBezTo>
                <a:lnTo>
                  <a:pt x="79549" y="52106"/>
                </a:lnTo>
                <a:lnTo>
                  <a:pt x="80046" y="51709"/>
                </a:lnTo>
                <a:lnTo>
                  <a:pt x="80410" y="51444"/>
                </a:lnTo>
                <a:lnTo>
                  <a:pt x="81105" y="51245"/>
                </a:lnTo>
                <a:lnTo>
                  <a:pt x="81834" y="50881"/>
                </a:lnTo>
                <a:lnTo>
                  <a:pt x="82562" y="50716"/>
                </a:lnTo>
                <a:lnTo>
                  <a:pt x="83125" y="50021"/>
                </a:lnTo>
                <a:lnTo>
                  <a:pt x="83720" y="49557"/>
                </a:lnTo>
                <a:lnTo>
                  <a:pt x="83787" y="48961"/>
                </a:lnTo>
                <a:lnTo>
                  <a:pt x="83025" y="49193"/>
                </a:lnTo>
                <a:lnTo>
                  <a:pt x="82496" y="50021"/>
                </a:lnTo>
                <a:lnTo>
                  <a:pt x="81602" y="50087"/>
                </a:lnTo>
                <a:lnTo>
                  <a:pt x="80874" y="49690"/>
                </a:lnTo>
                <a:lnTo>
                  <a:pt x="80079" y="49094"/>
                </a:lnTo>
                <a:lnTo>
                  <a:pt x="79682" y="48034"/>
                </a:lnTo>
                <a:lnTo>
                  <a:pt x="80377" y="47505"/>
                </a:lnTo>
                <a:lnTo>
                  <a:pt x="80311" y="46644"/>
                </a:lnTo>
                <a:lnTo>
                  <a:pt x="79318" y="46578"/>
                </a:lnTo>
                <a:lnTo>
                  <a:pt x="78225" y="46909"/>
                </a:lnTo>
                <a:lnTo>
                  <a:pt x="76967" y="47604"/>
                </a:lnTo>
                <a:lnTo>
                  <a:pt x="75775" y="48763"/>
                </a:lnTo>
                <a:lnTo>
                  <a:pt x="74849" y="49425"/>
                </a:lnTo>
                <a:lnTo>
                  <a:pt x="75213" y="48829"/>
                </a:lnTo>
                <a:lnTo>
                  <a:pt x="75775" y="48167"/>
                </a:lnTo>
                <a:lnTo>
                  <a:pt x="76140" y="47836"/>
                </a:lnTo>
                <a:lnTo>
                  <a:pt x="75213" y="47604"/>
                </a:lnTo>
                <a:lnTo>
                  <a:pt x="76404" y="47604"/>
                </a:lnTo>
                <a:lnTo>
                  <a:pt x="76702" y="47008"/>
                </a:lnTo>
                <a:lnTo>
                  <a:pt x="77331" y="46511"/>
                </a:lnTo>
                <a:lnTo>
                  <a:pt x="78126" y="46445"/>
                </a:lnTo>
                <a:lnTo>
                  <a:pt x="78424" y="45816"/>
                </a:lnTo>
                <a:lnTo>
                  <a:pt x="79086" y="45551"/>
                </a:lnTo>
                <a:lnTo>
                  <a:pt x="80112" y="45551"/>
                </a:lnTo>
                <a:lnTo>
                  <a:pt x="81933" y="45518"/>
                </a:lnTo>
                <a:lnTo>
                  <a:pt x="82860" y="45684"/>
                </a:lnTo>
                <a:lnTo>
                  <a:pt x="83588" y="45651"/>
                </a:lnTo>
                <a:lnTo>
                  <a:pt x="84316" y="45121"/>
                </a:lnTo>
                <a:lnTo>
                  <a:pt x="84978" y="44393"/>
                </a:lnTo>
                <a:lnTo>
                  <a:pt x="86170" y="44260"/>
                </a:lnTo>
                <a:lnTo>
                  <a:pt x="86766" y="44029"/>
                </a:lnTo>
                <a:lnTo>
                  <a:pt x="87097" y="43698"/>
                </a:lnTo>
                <a:lnTo>
                  <a:pt x="86733" y="43367"/>
                </a:lnTo>
                <a:lnTo>
                  <a:pt x="86965" y="43036"/>
                </a:lnTo>
                <a:lnTo>
                  <a:pt x="87031" y="42340"/>
                </a:lnTo>
                <a:lnTo>
                  <a:pt x="86170" y="42208"/>
                </a:lnTo>
                <a:lnTo>
                  <a:pt x="86005" y="41811"/>
                </a:lnTo>
                <a:lnTo>
                  <a:pt x="85078" y="41811"/>
                </a:lnTo>
                <a:lnTo>
                  <a:pt x="84349" y="42208"/>
                </a:lnTo>
                <a:lnTo>
                  <a:pt x="83853" y="42539"/>
                </a:lnTo>
                <a:lnTo>
                  <a:pt x="83423" y="42373"/>
                </a:lnTo>
                <a:lnTo>
                  <a:pt x="83588" y="41910"/>
                </a:lnTo>
                <a:lnTo>
                  <a:pt x="84449" y="41612"/>
                </a:lnTo>
                <a:lnTo>
                  <a:pt x="85475" y="41380"/>
                </a:lnTo>
                <a:lnTo>
                  <a:pt x="85905" y="40950"/>
                </a:lnTo>
                <a:lnTo>
                  <a:pt x="85243" y="40917"/>
                </a:lnTo>
                <a:lnTo>
                  <a:pt x="84614" y="40586"/>
                </a:lnTo>
                <a:lnTo>
                  <a:pt x="83754" y="40354"/>
                </a:lnTo>
                <a:lnTo>
                  <a:pt x="83224" y="39858"/>
                </a:lnTo>
                <a:lnTo>
                  <a:pt x="82628" y="39361"/>
                </a:lnTo>
                <a:lnTo>
                  <a:pt x="82363" y="38931"/>
                </a:lnTo>
                <a:lnTo>
                  <a:pt x="82727" y="38831"/>
                </a:lnTo>
                <a:lnTo>
                  <a:pt x="82860" y="38500"/>
                </a:lnTo>
                <a:lnTo>
                  <a:pt x="82297" y="37739"/>
                </a:lnTo>
                <a:lnTo>
                  <a:pt x="81602" y="36878"/>
                </a:lnTo>
                <a:lnTo>
                  <a:pt x="80609" y="35388"/>
                </a:lnTo>
                <a:lnTo>
                  <a:pt x="80278" y="34693"/>
                </a:lnTo>
                <a:lnTo>
                  <a:pt x="79549" y="35587"/>
                </a:lnTo>
                <a:lnTo>
                  <a:pt x="79549" y="36348"/>
                </a:lnTo>
                <a:lnTo>
                  <a:pt x="78788" y="36646"/>
                </a:lnTo>
                <a:lnTo>
                  <a:pt x="78291" y="37176"/>
                </a:lnTo>
                <a:lnTo>
                  <a:pt x="77563" y="37143"/>
                </a:lnTo>
                <a:lnTo>
                  <a:pt x="77398" y="36646"/>
                </a:lnTo>
                <a:lnTo>
                  <a:pt x="76934" y="36282"/>
                </a:lnTo>
                <a:lnTo>
                  <a:pt x="76173" y="36448"/>
                </a:lnTo>
                <a:lnTo>
                  <a:pt x="76404" y="35587"/>
                </a:lnTo>
                <a:lnTo>
                  <a:pt x="76404" y="34462"/>
                </a:lnTo>
                <a:lnTo>
                  <a:pt x="76338" y="33833"/>
                </a:lnTo>
                <a:lnTo>
                  <a:pt x="75444" y="33799"/>
                </a:lnTo>
                <a:lnTo>
                  <a:pt x="74782" y="33336"/>
                </a:lnTo>
                <a:lnTo>
                  <a:pt x="74153" y="32674"/>
                </a:lnTo>
                <a:lnTo>
                  <a:pt x="72995" y="31979"/>
                </a:lnTo>
                <a:lnTo>
                  <a:pt x="72597" y="32310"/>
                </a:lnTo>
                <a:lnTo>
                  <a:pt x="71604" y="32277"/>
                </a:lnTo>
                <a:lnTo>
                  <a:pt x="71207" y="32045"/>
                </a:lnTo>
                <a:lnTo>
                  <a:pt x="70115" y="32045"/>
                </a:lnTo>
                <a:lnTo>
                  <a:pt x="69651" y="32475"/>
                </a:lnTo>
                <a:lnTo>
                  <a:pt x="70082" y="33137"/>
                </a:lnTo>
                <a:lnTo>
                  <a:pt x="69916" y="33998"/>
                </a:lnTo>
                <a:lnTo>
                  <a:pt x="70015" y="34561"/>
                </a:lnTo>
                <a:lnTo>
                  <a:pt x="70380" y="35322"/>
                </a:lnTo>
                <a:lnTo>
                  <a:pt x="69817" y="35322"/>
                </a:lnTo>
                <a:lnTo>
                  <a:pt x="69850" y="36051"/>
                </a:lnTo>
                <a:lnTo>
                  <a:pt x="69486" y="36481"/>
                </a:lnTo>
                <a:lnTo>
                  <a:pt x="69982" y="36812"/>
                </a:lnTo>
                <a:lnTo>
                  <a:pt x="70711" y="37309"/>
                </a:lnTo>
                <a:lnTo>
                  <a:pt x="70909" y="38269"/>
                </a:lnTo>
                <a:lnTo>
                  <a:pt x="70909" y="39328"/>
                </a:lnTo>
                <a:lnTo>
                  <a:pt x="70413" y="40056"/>
                </a:lnTo>
                <a:lnTo>
                  <a:pt x="69651" y="40619"/>
                </a:lnTo>
                <a:lnTo>
                  <a:pt x="68658" y="40751"/>
                </a:lnTo>
                <a:lnTo>
                  <a:pt x="69221" y="41645"/>
                </a:lnTo>
                <a:lnTo>
                  <a:pt x="69221" y="42771"/>
                </a:lnTo>
                <a:lnTo>
                  <a:pt x="69486" y="43433"/>
                </a:lnTo>
                <a:lnTo>
                  <a:pt x="69353" y="43962"/>
                </a:lnTo>
                <a:lnTo>
                  <a:pt x="68890" y="44591"/>
                </a:lnTo>
                <a:lnTo>
                  <a:pt x="67930" y="44724"/>
                </a:lnTo>
                <a:lnTo>
                  <a:pt x="67334" y="43797"/>
                </a:lnTo>
                <a:lnTo>
                  <a:pt x="66639" y="42969"/>
                </a:lnTo>
                <a:lnTo>
                  <a:pt x="66639" y="42274"/>
                </a:lnTo>
                <a:lnTo>
                  <a:pt x="66440" y="41314"/>
                </a:lnTo>
                <a:lnTo>
                  <a:pt x="66573" y="40487"/>
                </a:lnTo>
                <a:lnTo>
                  <a:pt x="65315" y="40354"/>
                </a:lnTo>
                <a:lnTo>
                  <a:pt x="64388" y="40288"/>
                </a:lnTo>
                <a:lnTo>
                  <a:pt x="63891" y="40023"/>
                </a:lnTo>
                <a:lnTo>
                  <a:pt x="62699" y="39725"/>
                </a:lnTo>
                <a:lnTo>
                  <a:pt x="62269" y="39229"/>
                </a:lnTo>
                <a:lnTo>
                  <a:pt x="61243" y="38699"/>
                </a:lnTo>
                <a:lnTo>
                  <a:pt x="60183" y="38136"/>
                </a:lnTo>
                <a:lnTo>
                  <a:pt x="58793" y="38467"/>
                </a:lnTo>
                <a:lnTo>
                  <a:pt x="58495" y="37937"/>
                </a:lnTo>
                <a:lnTo>
                  <a:pt x="57899" y="36713"/>
                </a:lnTo>
                <a:lnTo>
                  <a:pt x="57204" y="36382"/>
                </a:lnTo>
                <a:lnTo>
                  <a:pt x="56774" y="35918"/>
                </a:lnTo>
                <a:lnTo>
                  <a:pt x="56939" y="34395"/>
                </a:lnTo>
                <a:lnTo>
                  <a:pt x="57634" y="33270"/>
                </a:lnTo>
                <a:lnTo>
                  <a:pt x="58330" y="32244"/>
                </a:lnTo>
                <a:lnTo>
                  <a:pt x="59223" y="31879"/>
                </a:lnTo>
                <a:lnTo>
                  <a:pt x="59885" y="31350"/>
                </a:lnTo>
                <a:lnTo>
                  <a:pt x="59621" y="30787"/>
                </a:lnTo>
                <a:lnTo>
                  <a:pt x="58528" y="30522"/>
                </a:lnTo>
                <a:lnTo>
                  <a:pt x="57270" y="30125"/>
                </a:lnTo>
                <a:lnTo>
                  <a:pt x="58727" y="30324"/>
                </a:lnTo>
                <a:lnTo>
                  <a:pt x="59919" y="30621"/>
                </a:lnTo>
                <a:lnTo>
                  <a:pt x="60448" y="30489"/>
                </a:lnTo>
                <a:lnTo>
                  <a:pt x="60581" y="29860"/>
                </a:lnTo>
                <a:lnTo>
                  <a:pt x="61541" y="30191"/>
                </a:lnTo>
                <a:lnTo>
                  <a:pt x="62103" y="30092"/>
                </a:lnTo>
                <a:lnTo>
                  <a:pt x="62170" y="29595"/>
                </a:lnTo>
                <a:lnTo>
                  <a:pt x="62534" y="29397"/>
                </a:lnTo>
                <a:lnTo>
                  <a:pt x="62732" y="28735"/>
                </a:lnTo>
                <a:lnTo>
                  <a:pt x="62037" y="28668"/>
                </a:lnTo>
                <a:lnTo>
                  <a:pt x="61143" y="28569"/>
                </a:lnTo>
                <a:lnTo>
                  <a:pt x="60812" y="28205"/>
                </a:lnTo>
                <a:lnTo>
                  <a:pt x="59786" y="27808"/>
                </a:lnTo>
                <a:lnTo>
                  <a:pt x="59786" y="27808"/>
                </a:lnTo>
                <a:lnTo>
                  <a:pt x="60481" y="27841"/>
                </a:lnTo>
                <a:lnTo>
                  <a:pt x="61574" y="28106"/>
                </a:lnTo>
                <a:lnTo>
                  <a:pt x="62335" y="28370"/>
                </a:lnTo>
                <a:lnTo>
                  <a:pt x="63063" y="28106"/>
                </a:lnTo>
                <a:lnTo>
                  <a:pt x="63527" y="27510"/>
                </a:lnTo>
                <a:lnTo>
                  <a:pt x="63030" y="27013"/>
                </a:lnTo>
                <a:lnTo>
                  <a:pt x="63759" y="27013"/>
                </a:lnTo>
                <a:lnTo>
                  <a:pt x="64189" y="27477"/>
                </a:lnTo>
                <a:lnTo>
                  <a:pt x="63825" y="27940"/>
                </a:lnTo>
                <a:lnTo>
                  <a:pt x="63494" y="28834"/>
                </a:lnTo>
                <a:lnTo>
                  <a:pt x="63494" y="29959"/>
                </a:lnTo>
                <a:lnTo>
                  <a:pt x="62766" y="30191"/>
                </a:lnTo>
                <a:lnTo>
                  <a:pt x="62964" y="30688"/>
                </a:lnTo>
                <a:lnTo>
                  <a:pt x="63759" y="30721"/>
                </a:lnTo>
                <a:lnTo>
                  <a:pt x="63759" y="31151"/>
                </a:lnTo>
                <a:cubicBezTo>
                  <a:pt x="63759" y="31151"/>
                  <a:pt x="64022" y="31208"/>
                  <a:pt x="64286" y="31208"/>
                </a:cubicBezTo>
                <a:cubicBezTo>
                  <a:pt x="64471" y="31208"/>
                  <a:pt x="64656" y="31180"/>
                  <a:pt x="64752" y="31085"/>
                </a:cubicBezTo>
                <a:lnTo>
                  <a:pt x="65050" y="30522"/>
                </a:lnTo>
                <a:lnTo>
                  <a:pt x="66043" y="30555"/>
                </a:lnTo>
                <a:lnTo>
                  <a:pt x="66539" y="30655"/>
                </a:lnTo>
                <a:lnTo>
                  <a:pt x="67102" y="30886"/>
                </a:lnTo>
                <a:lnTo>
                  <a:pt x="67864" y="30886"/>
                </a:lnTo>
                <a:lnTo>
                  <a:pt x="67930" y="30257"/>
                </a:lnTo>
                <a:lnTo>
                  <a:pt x="67168" y="30092"/>
                </a:lnTo>
                <a:lnTo>
                  <a:pt x="66804" y="29330"/>
                </a:lnTo>
                <a:lnTo>
                  <a:pt x="65877" y="29264"/>
                </a:lnTo>
                <a:lnTo>
                  <a:pt x="65116" y="28635"/>
                </a:lnTo>
                <a:lnTo>
                  <a:pt x="64454" y="28470"/>
                </a:lnTo>
                <a:lnTo>
                  <a:pt x="64454" y="28039"/>
                </a:lnTo>
                <a:lnTo>
                  <a:pt x="65083" y="28172"/>
                </a:lnTo>
                <a:lnTo>
                  <a:pt x="65381" y="27841"/>
                </a:lnTo>
                <a:lnTo>
                  <a:pt x="65281" y="27477"/>
                </a:lnTo>
                <a:lnTo>
                  <a:pt x="66076" y="27477"/>
                </a:lnTo>
                <a:lnTo>
                  <a:pt x="66341" y="26947"/>
                </a:lnTo>
                <a:lnTo>
                  <a:pt x="67102" y="26417"/>
                </a:lnTo>
                <a:lnTo>
                  <a:pt x="67334" y="25954"/>
                </a:lnTo>
                <a:lnTo>
                  <a:pt x="66904" y="25457"/>
                </a:lnTo>
                <a:lnTo>
                  <a:pt x="66539" y="24630"/>
                </a:lnTo>
                <a:lnTo>
                  <a:pt x="67235" y="24530"/>
                </a:lnTo>
                <a:lnTo>
                  <a:pt x="67433" y="23901"/>
                </a:lnTo>
                <a:lnTo>
                  <a:pt x="66904" y="23305"/>
                </a:lnTo>
                <a:lnTo>
                  <a:pt x="66175" y="22974"/>
                </a:lnTo>
                <a:lnTo>
                  <a:pt x="65248" y="22478"/>
                </a:lnTo>
                <a:lnTo>
                  <a:pt x="66308" y="22478"/>
                </a:lnTo>
                <a:lnTo>
                  <a:pt x="66440" y="22147"/>
                </a:lnTo>
                <a:lnTo>
                  <a:pt x="67202" y="22246"/>
                </a:lnTo>
                <a:lnTo>
                  <a:pt x="67830" y="22610"/>
                </a:lnTo>
                <a:lnTo>
                  <a:pt x="68658" y="22577"/>
                </a:lnTo>
                <a:lnTo>
                  <a:pt x="69453" y="22412"/>
                </a:lnTo>
                <a:lnTo>
                  <a:pt x="68791" y="21783"/>
                </a:lnTo>
                <a:lnTo>
                  <a:pt x="69254" y="21683"/>
                </a:lnTo>
                <a:lnTo>
                  <a:pt x="69916" y="22378"/>
                </a:lnTo>
                <a:lnTo>
                  <a:pt x="70711" y="22445"/>
                </a:lnTo>
                <a:lnTo>
                  <a:pt x="71042" y="23107"/>
                </a:lnTo>
                <a:lnTo>
                  <a:pt x="71604" y="23206"/>
                </a:lnTo>
                <a:lnTo>
                  <a:pt x="71935" y="23703"/>
                </a:lnTo>
                <a:lnTo>
                  <a:pt x="72531" y="23934"/>
                </a:lnTo>
                <a:lnTo>
                  <a:pt x="72862" y="24563"/>
                </a:lnTo>
                <a:lnTo>
                  <a:pt x="73558" y="24795"/>
                </a:lnTo>
                <a:lnTo>
                  <a:pt x="74120" y="25424"/>
                </a:lnTo>
                <a:lnTo>
                  <a:pt x="74253" y="26152"/>
                </a:lnTo>
                <a:lnTo>
                  <a:pt x="73425" y="26914"/>
                </a:lnTo>
                <a:lnTo>
                  <a:pt x="72730" y="27708"/>
                </a:lnTo>
                <a:lnTo>
                  <a:pt x="73094" y="28437"/>
                </a:lnTo>
                <a:lnTo>
                  <a:pt x="71869" y="28569"/>
                </a:lnTo>
                <a:lnTo>
                  <a:pt x="71207" y="28437"/>
                </a:lnTo>
                <a:lnTo>
                  <a:pt x="70512" y="28437"/>
                </a:lnTo>
                <a:lnTo>
                  <a:pt x="69684" y="29032"/>
                </a:lnTo>
                <a:lnTo>
                  <a:pt x="69684" y="29695"/>
                </a:lnTo>
                <a:lnTo>
                  <a:pt x="70677" y="29860"/>
                </a:lnTo>
                <a:lnTo>
                  <a:pt x="71505" y="29794"/>
                </a:lnTo>
                <a:lnTo>
                  <a:pt x="71704" y="29430"/>
                </a:lnTo>
                <a:lnTo>
                  <a:pt x="72101" y="29231"/>
                </a:lnTo>
                <a:lnTo>
                  <a:pt x="72631" y="29363"/>
                </a:lnTo>
                <a:lnTo>
                  <a:pt x="73591" y="29628"/>
                </a:lnTo>
                <a:lnTo>
                  <a:pt x="74518" y="30555"/>
                </a:lnTo>
                <a:lnTo>
                  <a:pt x="74716" y="31019"/>
                </a:lnTo>
                <a:lnTo>
                  <a:pt x="75312" y="31648"/>
                </a:lnTo>
                <a:lnTo>
                  <a:pt x="76140" y="31648"/>
                </a:lnTo>
                <a:lnTo>
                  <a:pt x="76967" y="32475"/>
                </a:lnTo>
                <a:lnTo>
                  <a:pt x="78225" y="32508"/>
                </a:lnTo>
                <a:lnTo>
                  <a:pt x="79053" y="32873"/>
                </a:lnTo>
                <a:lnTo>
                  <a:pt x="79119" y="32376"/>
                </a:lnTo>
                <a:lnTo>
                  <a:pt x="77729" y="31383"/>
                </a:lnTo>
                <a:lnTo>
                  <a:pt x="77166" y="30952"/>
                </a:lnTo>
                <a:lnTo>
                  <a:pt x="76901" y="30456"/>
                </a:lnTo>
                <a:lnTo>
                  <a:pt x="76901" y="30456"/>
                </a:lnTo>
                <a:lnTo>
                  <a:pt x="77795" y="30919"/>
                </a:lnTo>
                <a:lnTo>
                  <a:pt x="79285" y="31681"/>
                </a:lnTo>
                <a:lnTo>
                  <a:pt x="80079" y="32111"/>
                </a:lnTo>
                <a:lnTo>
                  <a:pt x="80079" y="31383"/>
                </a:lnTo>
                <a:lnTo>
                  <a:pt x="80509" y="30754"/>
                </a:lnTo>
                <a:lnTo>
                  <a:pt x="79781" y="30324"/>
                </a:lnTo>
                <a:lnTo>
                  <a:pt x="79616" y="29297"/>
                </a:lnTo>
                <a:lnTo>
                  <a:pt x="78589" y="28933"/>
                </a:lnTo>
                <a:lnTo>
                  <a:pt x="77364" y="27642"/>
                </a:lnTo>
                <a:lnTo>
                  <a:pt x="77795" y="27278"/>
                </a:lnTo>
                <a:lnTo>
                  <a:pt x="78192" y="26947"/>
                </a:lnTo>
                <a:lnTo>
                  <a:pt x="79847" y="28172"/>
                </a:lnTo>
                <a:lnTo>
                  <a:pt x="80410" y="28933"/>
                </a:lnTo>
                <a:lnTo>
                  <a:pt x="81105" y="29066"/>
                </a:lnTo>
                <a:lnTo>
                  <a:pt x="81304" y="28172"/>
                </a:lnTo>
                <a:lnTo>
                  <a:pt x="82165" y="27841"/>
                </a:lnTo>
                <a:lnTo>
                  <a:pt x="82264" y="27477"/>
                </a:lnTo>
                <a:lnTo>
                  <a:pt x="82860" y="27477"/>
                </a:lnTo>
                <a:lnTo>
                  <a:pt x="83092" y="27079"/>
                </a:lnTo>
                <a:lnTo>
                  <a:pt x="83058" y="26450"/>
                </a:lnTo>
                <a:lnTo>
                  <a:pt x="81900" y="26450"/>
                </a:lnTo>
                <a:lnTo>
                  <a:pt x="81900" y="26119"/>
                </a:lnTo>
                <a:lnTo>
                  <a:pt x="81205" y="25590"/>
                </a:lnTo>
                <a:lnTo>
                  <a:pt x="80708" y="25523"/>
                </a:lnTo>
                <a:lnTo>
                  <a:pt x="79980" y="25192"/>
                </a:lnTo>
                <a:lnTo>
                  <a:pt x="79417" y="25192"/>
                </a:lnTo>
                <a:lnTo>
                  <a:pt x="79251" y="24762"/>
                </a:lnTo>
                <a:lnTo>
                  <a:pt x="79053" y="24332"/>
                </a:lnTo>
                <a:lnTo>
                  <a:pt x="78060" y="24332"/>
                </a:lnTo>
                <a:lnTo>
                  <a:pt x="77662" y="24299"/>
                </a:lnTo>
                <a:lnTo>
                  <a:pt x="77662" y="23603"/>
                </a:lnTo>
                <a:lnTo>
                  <a:pt x="78358" y="23603"/>
                </a:lnTo>
                <a:lnTo>
                  <a:pt x="78722" y="23272"/>
                </a:lnTo>
                <a:lnTo>
                  <a:pt x="77795" y="23041"/>
                </a:lnTo>
                <a:lnTo>
                  <a:pt x="77894" y="22743"/>
                </a:lnTo>
                <a:lnTo>
                  <a:pt x="78358" y="22676"/>
                </a:lnTo>
                <a:lnTo>
                  <a:pt x="77828" y="22180"/>
                </a:lnTo>
                <a:lnTo>
                  <a:pt x="77100" y="21981"/>
                </a:lnTo>
                <a:lnTo>
                  <a:pt x="77364" y="21518"/>
                </a:lnTo>
                <a:lnTo>
                  <a:pt x="76603" y="21187"/>
                </a:lnTo>
                <a:lnTo>
                  <a:pt x="75742" y="21253"/>
                </a:lnTo>
                <a:lnTo>
                  <a:pt x="75610" y="20889"/>
                </a:lnTo>
                <a:lnTo>
                  <a:pt x="74948" y="20823"/>
                </a:lnTo>
                <a:lnTo>
                  <a:pt x="74650" y="20756"/>
                </a:lnTo>
                <a:lnTo>
                  <a:pt x="75213" y="20392"/>
                </a:lnTo>
                <a:lnTo>
                  <a:pt x="74451" y="20160"/>
                </a:lnTo>
                <a:lnTo>
                  <a:pt x="73458" y="20392"/>
                </a:lnTo>
                <a:lnTo>
                  <a:pt x="72829" y="19730"/>
                </a:lnTo>
                <a:lnTo>
                  <a:pt x="72730" y="19399"/>
                </a:lnTo>
                <a:lnTo>
                  <a:pt x="72101" y="19366"/>
                </a:lnTo>
                <a:lnTo>
                  <a:pt x="72068" y="18903"/>
                </a:lnTo>
                <a:lnTo>
                  <a:pt x="71108" y="18571"/>
                </a:lnTo>
                <a:lnTo>
                  <a:pt x="69850" y="18571"/>
                </a:lnTo>
                <a:lnTo>
                  <a:pt x="69684" y="18936"/>
                </a:lnTo>
                <a:lnTo>
                  <a:pt x="69022" y="19035"/>
                </a:lnTo>
                <a:lnTo>
                  <a:pt x="68426" y="18903"/>
                </a:lnTo>
                <a:lnTo>
                  <a:pt x="68195" y="19366"/>
                </a:lnTo>
                <a:lnTo>
                  <a:pt x="67599" y="19399"/>
                </a:lnTo>
                <a:lnTo>
                  <a:pt x="67566" y="18836"/>
                </a:lnTo>
                <a:lnTo>
                  <a:pt x="67930" y="18307"/>
                </a:lnTo>
                <a:lnTo>
                  <a:pt x="67334" y="17545"/>
                </a:lnTo>
                <a:lnTo>
                  <a:pt x="67069" y="16916"/>
                </a:lnTo>
                <a:lnTo>
                  <a:pt x="65910" y="16916"/>
                </a:lnTo>
                <a:lnTo>
                  <a:pt x="65381" y="17380"/>
                </a:lnTo>
                <a:lnTo>
                  <a:pt x="64619" y="17446"/>
                </a:lnTo>
                <a:lnTo>
                  <a:pt x="64090" y="17744"/>
                </a:lnTo>
                <a:lnTo>
                  <a:pt x="63957" y="18406"/>
                </a:lnTo>
                <a:lnTo>
                  <a:pt x="64454" y="19101"/>
                </a:lnTo>
                <a:lnTo>
                  <a:pt x="64123" y="19532"/>
                </a:lnTo>
                <a:lnTo>
                  <a:pt x="64785" y="20392"/>
                </a:lnTo>
                <a:lnTo>
                  <a:pt x="64255" y="20492"/>
                </a:lnTo>
                <a:lnTo>
                  <a:pt x="63527" y="19763"/>
                </a:lnTo>
                <a:lnTo>
                  <a:pt x="63262" y="18770"/>
                </a:lnTo>
                <a:lnTo>
                  <a:pt x="63196" y="18108"/>
                </a:lnTo>
                <a:lnTo>
                  <a:pt x="63726" y="17446"/>
                </a:lnTo>
                <a:lnTo>
                  <a:pt x="64487" y="16850"/>
                </a:lnTo>
                <a:close/>
                <a:moveTo>
                  <a:pt x="192865" y="80940"/>
                </a:moveTo>
                <a:cubicBezTo>
                  <a:pt x="192832" y="81006"/>
                  <a:pt x="192733" y="80973"/>
                  <a:pt x="192699" y="81039"/>
                </a:cubicBezTo>
                <a:cubicBezTo>
                  <a:pt x="192699" y="81139"/>
                  <a:pt x="192666" y="81172"/>
                  <a:pt x="192666" y="81205"/>
                </a:cubicBezTo>
                <a:cubicBezTo>
                  <a:pt x="192666" y="81271"/>
                  <a:pt x="192699" y="81337"/>
                  <a:pt x="192699" y="81403"/>
                </a:cubicBezTo>
                <a:cubicBezTo>
                  <a:pt x="192699" y="81470"/>
                  <a:pt x="192666" y="81470"/>
                  <a:pt x="192666" y="81536"/>
                </a:cubicBezTo>
                <a:cubicBezTo>
                  <a:pt x="192666" y="81602"/>
                  <a:pt x="192733" y="81635"/>
                  <a:pt x="192733" y="81701"/>
                </a:cubicBezTo>
                <a:cubicBezTo>
                  <a:pt x="192733" y="81768"/>
                  <a:pt x="192699" y="81801"/>
                  <a:pt x="192699" y="81867"/>
                </a:cubicBezTo>
                <a:cubicBezTo>
                  <a:pt x="192699" y="81966"/>
                  <a:pt x="192766" y="81999"/>
                  <a:pt x="192733" y="82065"/>
                </a:cubicBezTo>
                <a:cubicBezTo>
                  <a:pt x="192733" y="82132"/>
                  <a:pt x="192633" y="82165"/>
                  <a:pt x="192633" y="82231"/>
                </a:cubicBezTo>
                <a:cubicBezTo>
                  <a:pt x="192600" y="82363"/>
                  <a:pt x="192567" y="82496"/>
                  <a:pt x="192600" y="82628"/>
                </a:cubicBezTo>
                <a:cubicBezTo>
                  <a:pt x="192567" y="82860"/>
                  <a:pt x="192600" y="83059"/>
                  <a:pt x="192666" y="83224"/>
                </a:cubicBezTo>
                <a:cubicBezTo>
                  <a:pt x="192733" y="83390"/>
                  <a:pt x="192865" y="83423"/>
                  <a:pt x="192997" y="83489"/>
                </a:cubicBezTo>
                <a:cubicBezTo>
                  <a:pt x="193064" y="83522"/>
                  <a:pt x="193097" y="83588"/>
                  <a:pt x="193163" y="83588"/>
                </a:cubicBezTo>
                <a:cubicBezTo>
                  <a:pt x="193262" y="83621"/>
                  <a:pt x="193362" y="83654"/>
                  <a:pt x="193494" y="83654"/>
                </a:cubicBezTo>
                <a:cubicBezTo>
                  <a:pt x="193659" y="83654"/>
                  <a:pt x="193759" y="83621"/>
                  <a:pt x="193957" y="83588"/>
                </a:cubicBezTo>
                <a:lnTo>
                  <a:pt x="193957" y="83290"/>
                </a:lnTo>
                <a:lnTo>
                  <a:pt x="193957" y="83092"/>
                </a:lnTo>
                <a:lnTo>
                  <a:pt x="193957" y="82893"/>
                </a:lnTo>
                <a:cubicBezTo>
                  <a:pt x="193957" y="82827"/>
                  <a:pt x="193891" y="82694"/>
                  <a:pt x="193858" y="82595"/>
                </a:cubicBezTo>
                <a:lnTo>
                  <a:pt x="193858" y="82297"/>
                </a:lnTo>
                <a:cubicBezTo>
                  <a:pt x="193858" y="82231"/>
                  <a:pt x="193759" y="82198"/>
                  <a:pt x="193726" y="82132"/>
                </a:cubicBezTo>
                <a:cubicBezTo>
                  <a:pt x="193693" y="82065"/>
                  <a:pt x="193659" y="82032"/>
                  <a:pt x="193626" y="81966"/>
                </a:cubicBezTo>
                <a:cubicBezTo>
                  <a:pt x="193593" y="81900"/>
                  <a:pt x="193560" y="81867"/>
                  <a:pt x="193527" y="81801"/>
                </a:cubicBezTo>
                <a:cubicBezTo>
                  <a:pt x="193494" y="81734"/>
                  <a:pt x="193428" y="81734"/>
                  <a:pt x="193362" y="81701"/>
                </a:cubicBezTo>
                <a:cubicBezTo>
                  <a:pt x="193328" y="81635"/>
                  <a:pt x="193295" y="81569"/>
                  <a:pt x="193262" y="81536"/>
                </a:cubicBezTo>
                <a:cubicBezTo>
                  <a:pt x="193196" y="81470"/>
                  <a:pt x="193130" y="81436"/>
                  <a:pt x="193130" y="81370"/>
                </a:cubicBezTo>
                <a:cubicBezTo>
                  <a:pt x="193097" y="81238"/>
                  <a:pt x="193097" y="81105"/>
                  <a:pt x="193097" y="81006"/>
                </a:cubicBezTo>
                <a:lnTo>
                  <a:pt x="192865" y="80940"/>
                </a:lnTo>
                <a:close/>
                <a:moveTo>
                  <a:pt x="228386" y="80874"/>
                </a:moveTo>
                <a:cubicBezTo>
                  <a:pt x="228286" y="80874"/>
                  <a:pt x="228253" y="80973"/>
                  <a:pt x="228220" y="81039"/>
                </a:cubicBezTo>
                <a:lnTo>
                  <a:pt x="228154" y="81205"/>
                </a:lnTo>
                <a:cubicBezTo>
                  <a:pt x="228121" y="81238"/>
                  <a:pt x="228154" y="81304"/>
                  <a:pt x="228088" y="81370"/>
                </a:cubicBezTo>
                <a:cubicBezTo>
                  <a:pt x="228022" y="81470"/>
                  <a:pt x="227889" y="81503"/>
                  <a:pt x="227757" y="81536"/>
                </a:cubicBezTo>
                <a:cubicBezTo>
                  <a:pt x="227724" y="81536"/>
                  <a:pt x="227657" y="81470"/>
                  <a:pt x="227624" y="81470"/>
                </a:cubicBezTo>
                <a:cubicBezTo>
                  <a:pt x="227558" y="81470"/>
                  <a:pt x="227525" y="81569"/>
                  <a:pt x="227459" y="81602"/>
                </a:cubicBezTo>
                <a:cubicBezTo>
                  <a:pt x="227393" y="81635"/>
                  <a:pt x="227326" y="81701"/>
                  <a:pt x="227293" y="81768"/>
                </a:cubicBezTo>
                <a:cubicBezTo>
                  <a:pt x="227293" y="81801"/>
                  <a:pt x="227293" y="81900"/>
                  <a:pt x="227227" y="81933"/>
                </a:cubicBezTo>
                <a:cubicBezTo>
                  <a:pt x="227179" y="81982"/>
                  <a:pt x="227095" y="82012"/>
                  <a:pt x="227014" y="82012"/>
                </a:cubicBezTo>
                <a:cubicBezTo>
                  <a:pt x="226985" y="82012"/>
                  <a:pt x="226956" y="82008"/>
                  <a:pt x="226929" y="81999"/>
                </a:cubicBezTo>
                <a:cubicBezTo>
                  <a:pt x="226896" y="82016"/>
                  <a:pt x="226863" y="82024"/>
                  <a:pt x="226834" y="82024"/>
                </a:cubicBezTo>
                <a:cubicBezTo>
                  <a:pt x="226805" y="82024"/>
                  <a:pt x="226780" y="82016"/>
                  <a:pt x="226764" y="81999"/>
                </a:cubicBezTo>
                <a:cubicBezTo>
                  <a:pt x="226697" y="81966"/>
                  <a:pt x="226764" y="81801"/>
                  <a:pt x="226731" y="81734"/>
                </a:cubicBezTo>
                <a:lnTo>
                  <a:pt x="226731" y="81734"/>
                </a:lnTo>
                <a:lnTo>
                  <a:pt x="226731" y="81768"/>
                </a:lnTo>
                <a:cubicBezTo>
                  <a:pt x="226598" y="81768"/>
                  <a:pt x="226499" y="81768"/>
                  <a:pt x="226400" y="81801"/>
                </a:cubicBezTo>
                <a:cubicBezTo>
                  <a:pt x="226366" y="81817"/>
                  <a:pt x="226333" y="81817"/>
                  <a:pt x="226304" y="81817"/>
                </a:cubicBezTo>
                <a:cubicBezTo>
                  <a:pt x="226275" y="81817"/>
                  <a:pt x="226251" y="81817"/>
                  <a:pt x="226234" y="81834"/>
                </a:cubicBezTo>
                <a:cubicBezTo>
                  <a:pt x="226201" y="81900"/>
                  <a:pt x="226267" y="81966"/>
                  <a:pt x="226234" y="81999"/>
                </a:cubicBezTo>
                <a:cubicBezTo>
                  <a:pt x="226168" y="82032"/>
                  <a:pt x="226135" y="82065"/>
                  <a:pt x="226068" y="82099"/>
                </a:cubicBezTo>
                <a:lnTo>
                  <a:pt x="225737" y="82099"/>
                </a:lnTo>
                <a:cubicBezTo>
                  <a:pt x="225671" y="82099"/>
                  <a:pt x="225638" y="82132"/>
                  <a:pt x="225572" y="82165"/>
                </a:cubicBezTo>
                <a:cubicBezTo>
                  <a:pt x="225506" y="82231"/>
                  <a:pt x="225506" y="82264"/>
                  <a:pt x="225440" y="82330"/>
                </a:cubicBezTo>
                <a:cubicBezTo>
                  <a:pt x="225406" y="82397"/>
                  <a:pt x="225373" y="82430"/>
                  <a:pt x="225373" y="82496"/>
                </a:cubicBezTo>
                <a:lnTo>
                  <a:pt x="225373" y="83323"/>
                </a:lnTo>
                <a:lnTo>
                  <a:pt x="225539" y="83456"/>
                </a:lnTo>
                <a:cubicBezTo>
                  <a:pt x="225572" y="83357"/>
                  <a:pt x="225638" y="83357"/>
                  <a:pt x="225671" y="83290"/>
                </a:cubicBezTo>
                <a:lnTo>
                  <a:pt x="225671" y="82959"/>
                </a:lnTo>
                <a:cubicBezTo>
                  <a:pt x="225671" y="82893"/>
                  <a:pt x="225638" y="82827"/>
                  <a:pt x="225671" y="82794"/>
                </a:cubicBezTo>
                <a:cubicBezTo>
                  <a:pt x="225671" y="82761"/>
                  <a:pt x="225771" y="82794"/>
                  <a:pt x="225837" y="82728"/>
                </a:cubicBezTo>
                <a:cubicBezTo>
                  <a:pt x="225870" y="82694"/>
                  <a:pt x="225903" y="82628"/>
                  <a:pt x="225969" y="82628"/>
                </a:cubicBezTo>
                <a:cubicBezTo>
                  <a:pt x="226063" y="82605"/>
                  <a:pt x="226140" y="82581"/>
                  <a:pt x="226224" y="82581"/>
                </a:cubicBezTo>
                <a:cubicBezTo>
                  <a:pt x="226259" y="82581"/>
                  <a:pt x="226295" y="82585"/>
                  <a:pt x="226333" y="82595"/>
                </a:cubicBezTo>
                <a:cubicBezTo>
                  <a:pt x="226532" y="82595"/>
                  <a:pt x="226631" y="82628"/>
                  <a:pt x="226830" y="82628"/>
                </a:cubicBezTo>
                <a:lnTo>
                  <a:pt x="226830" y="82959"/>
                </a:lnTo>
                <a:cubicBezTo>
                  <a:pt x="226830" y="83059"/>
                  <a:pt x="226797" y="83158"/>
                  <a:pt x="226830" y="83257"/>
                </a:cubicBezTo>
                <a:cubicBezTo>
                  <a:pt x="226863" y="83323"/>
                  <a:pt x="226896" y="83390"/>
                  <a:pt x="226929" y="83423"/>
                </a:cubicBezTo>
                <a:cubicBezTo>
                  <a:pt x="226962" y="83489"/>
                  <a:pt x="227029" y="83489"/>
                  <a:pt x="227095" y="83522"/>
                </a:cubicBezTo>
                <a:lnTo>
                  <a:pt x="227260" y="83522"/>
                </a:lnTo>
                <a:cubicBezTo>
                  <a:pt x="227293" y="83522"/>
                  <a:pt x="227326" y="83621"/>
                  <a:pt x="227426" y="83654"/>
                </a:cubicBezTo>
                <a:cubicBezTo>
                  <a:pt x="227459" y="83688"/>
                  <a:pt x="227525" y="83721"/>
                  <a:pt x="227624" y="83754"/>
                </a:cubicBezTo>
                <a:cubicBezTo>
                  <a:pt x="227638" y="83761"/>
                  <a:pt x="227654" y="83763"/>
                  <a:pt x="227670" y="83763"/>
                </a:cubicBezTo>
                <a:cubicBezTo>
                  <a:pt x="227714" y="83763"/>
                  <a:pt x="227761" y="83744"/>
                  <a:pt x="227794" y="83744"/>
                </a:cubicBezTo>
                <a:cubicBezTo>
                  <a:pt x="227806" y="83744"/>
                  <a:pt x="227816" y="83747"/>
                  <a:pt x="227823" y="83754"/>
                </a:cubicBezTo>
                <a:cubicBezTo>
                  <a:pt x="227856" y="83820"/>
                  <a:pt x="227889" y="83886"/>
                  <a:pt x="227922" y="83919"/>
                </a:cubicBezTo>
                <a:cubicBezTo>
                  <a:pt x="227989" y="83986"/>
                  <a:pt x="227889" y="84052"/>
                  <a:pt x="227922" y="84085"/>
                </a:cubicBezTo>
                <a:cubicBezTo>
                  <a:pt x="227944" y="84096"/>
                  <a:pt x="227966" y="84100"/>
                  <a:pt x="227987" y="84100"/>
                </a:cubicBezTo>
                <a:cubicBezTo>
                  <a:pt x="228029" y="84100"/>
                  <a:pt x="228066" y="84085"/>
                  <a:pt x="228088" y="84085"/>
                </a:cubicBezTo>
                <a:cubicBezTo>
                  <a:pt x="228154" y="84085"/>
                  <a:pt x="228187" y="84184"/>
                  <a:pt x="228253" y="84217"/>
                </a:cubicBezTo>
                <a:lnTo>
                  <a:pt x="228419" y="84151"/>
                </a:lnTo>
                <a:lnTo>
                  <a:pt x="228419" y="83853"/>
                </a:lnTo>
                <a:cubicBezTo>
                  <a:pt x="228419" y="83787"/>
                  <a:pt x="228419" y="83721"/>
                  <a:pt x="228386" y="83688"/>
                </a:cubicBezTo>
                <a:cubicBezTo>
                  <a:pt x="228353" y="83621"/>
                  <a:pt x="228253" y="83654"/>
                  <a:pt x="228220" y="83588"/>
                </a:cubicBezTo>
                <a:cubicBezTo>
                  <a:pt x="228187" y="83555"/>
                  <a:pt x="228220" y="83489"/>
                  <a:pt x="228220" y="83423"/>
                </a:cubicBezTo>
                <a:cubicBezTo>
                  <a:pt x="228187" y="83323"/>
                  <a:pt x="228154" y="83224"/>
                  <a:pt x="228154" y="83125"/>
                </a:cubicBezTo>
                <a:cubicBezTo>
                  <a:pt x="228220" y="83092"/>
                  <a:pt x="228220" y="82992"/>
                  <a:pt x="228320" y="82992"/>
                </a:cubicBezTo>
                <a:cubicBezTo>
                  <a:pt x="228386" y="82992"/>
                  <a:pt x="228452" y="83059"/>
                  <a:pt x="228518" y="83059"/>
                </a:cubicBezTo>
                <a:cubicBezTo>
                  <a:pt x="228584" y="83092"/>
                  <a:pt x="228618" y="83092"/>
                  <a:pt x="228684" y="83125"/>
                </a:cubicBezTo>
                <a:lnTo>
                  <a:pt x="228849" y="83125"/>
                </a:lnTo>
                <a:lnTo>
                  <a:pt x="228949" y="82959"/>
                </a:lnTo>
                <a:lnTo>
                  <a:pt x="228783" y="82628"/>
                </a:lnTo>
                <a:lnTo>
                  <a:pt x="228783" y="81403"/>
                </a:lnTo>
                <a:cubicBezTo>
                  <a:pt x="228783" y="81337"/>
                  <a:pt x="228783" y="81304"/>
                  <a:pt x="228750" y="81238"/>
                </a:cubicBezTo>
                <a:cubicBezTo>
                  <a:pt x="228717" y="81172"/>
                  <a:pt x="228684" y="81139"/>
                  <a:pt x="228651" y="81072"/>
                </a:cubicBezTo>
                <a:cubicBezTo>
                  <a:pt x="228618" y="80973"/>
                  <a:pt x="228518" y="80874"/>
                  <a:pt x="228386" y="80874"/>
                </a:cubicBezTo>
                <a:close/>
                <a:moveTo>
                  <a:pt x="205213" y="86170"/>
                </a:moveTo>
                <a:cubicBezTo>
                  <a:pt x="205213" y="86237"/>
                  <a:pt x="205147" y="86270"/>
                  <a:pt x="205147" y="86336"/>
                </a:cubicBezTo>
                <a:cubicBezTo>
                  <a:pt x="205147" y="86402"/>
                  <a:pt x="205213" y="86435"/>
                  <a:pt x="205246" y="86501"/>
                </a:cubicBezTo>
                <a:cubicBezTo>
                  <a:pt x="205246" y="86535"/>
                  <a:pt x="205246" y="86601"/>
                  <a:pt x="205279" y="86634"/>
                </a:cubicBezTo>
                <a:cubicBezTo>
                  <a:pt x="205279" y="86700"/>
                  <a:pt x="205279" y="86766"/>
                  <a:pt x="205312" y="86799"/>
                </a:cubicBezTo>
                <a:cubicBezTo>
                  <a:pt x="205345" y="86832"/>
                  <a:pt x="205511" y="86832"/>
                  <a:pt x="205643" y="86866"/>
                </a:cubicBezTo>
                <a:lnTo>
                  <a:pt x="205676" y="86700"/>
                </a:lnTo>
                <a:cubicBezTo>
                  <a:pt x="205577" y="86601"/>
                  <a:pt x="205411" y="86568"/>
                  <a:pt x="205411" y="86435"/>
                </a:cubicBezTo>
                <a:cubicBezTo>
                  <a:pt x="205411" y="86369"/>
                  <a:pt x="205378" y="86336"/>
                  <a:pt x="205345" y="86270"/>
                </a:cubicBezTo>
                <a:lnTo>
                  <a:pt x="205213" y="86170"/>
                </a:lnTo>
                <a:close/>
                <a:moveTo>
                  <a:pt x="211072" y="10891"/>
                </a:moveTo>
                <a:cubicBezTo>
                  <a:pt x="211006" y="10891"/>
                  <a:pt x="210940" y="10958"/>
                  <a:pt x="210907" y="10991"/>
                </a:cubicBezTo>
                <a:cubicBezTo>
                  <a:pt x="210774" y="11024"/>
                  <a:pt x="210675" y="11090"/>
                  <a:pt x="210576" y="11090"/>
                </a:cubicBezTo>
                <a:cubicBezTo>
                  <a:pt x="210543" y="11106"/>
                  <a:pt x="210510" y="11115"/>
                  <a:pt x="210481" y="11115"/>
                </a:cubicBezTo>
                <a:cubicBezTo>
                  <a:pt x="210452" y="11115"/>
                  <a:pt x="210427" y="11106"/>
                  <a:pt x="210410" y="11090"/>
                </a:cubicBezTo>
                <a:cubicBezTo>
                  <a:pt x="210245" y="11123"/>
                  <a:pt x="210079" y="11189"/>
                  <a:pt x="209914" y="11255"/>
                </a:cubicBezTo>
                <a:cubicBezTo>
                  <a:pt x="209847" y="11289"/>
                  <a:pt x="209814" y="11289"/>
                  <a:pt x="209748" y="11289"/>
                </a:cubicBezTo>
                <a:cubicBezTo>
                  <a:pt x="209682" y="11355"/>
                  <a:pt x="209649" y="11388"/>
                  <a:pt x="209583" y="11421"/>
                </a:cubicBezTo>
                <a:cubicBezTo>
                  <a:pt x="209516" y="11487"/>
                  <a:pt x="209483" y="11553"/>
                  <a:pt x="209483" y="11620"/>
                </a:cubicBezTo>
                <a:cubicBezTo>
                  <a:pt x="209483" y="11686"/>
                  <a:pt x="209483" y="11752"/>
                  <a:pt x="209483" y="11785"/>
                </a:cubicBezTo>
                <a:lnTo>
                  <a:pt x="209483" y="11951"/>
                </a:lnTo>
                <a:cubicBezTo>
                  <a:pt x="209450" y="12017"/>
                  <a:pt x="209384" y="12083"/>
                  <a:pt x="209351" y="12116"/>
                </a:cubicBezTo>
                <a:cubicBezTo>
                  <a:pt x="209252" y="12215"/>
                  <a:pt x="209152" y="12215"/>
                  <a:pt x="209020" y="12282"/>
                </a:cubicBezTo>
                <a:cubicBezTo>
                  <a:pt x="209053" y="12315"/>
                  <a:pt x="209053" y="12381"/>
                  <a:pt x="209119" y="12447"/>
                </a:cubicBezTo>
                <a:cubicBezTo>
                  <a:pt x="209152" y="12480"/>
                  <a:pt x="209218" y="12480"/>
                  <a:pt x="209252" y="12513"/>
                </a:cubicBezTo>
                <a:lnTo>
                  <a:pt x="209218" y="12712"/>
                </a:lnTo>
                <a:lnTo>
                  <a:pt x="207596" y="12712"/>
                </a:lnTo>
                <a:cubicBezTo>
                  <a:pt x="207563" y="12844"/>
                  <a:pt x="207596" y="12977"/>
                  <a:pt x="207530" y="13043"/>
                </a:cubicBezTo>
                <a:cubicBezTo>
                  <a:pt x="207431" y="13109"/>
                  <a:pt x="207265" y="13043"/>
                  <a:pt x="207166" y="13142"/>
                </a:cubicBezTo>
                <a:cubicBezTo>
                  <a:pt x="207067" y="13209"/>
                  <a:pt x="207166" y="13242"/>
                  <a:pt x="207166" y="13308"/>
                </a:cubicBezTo>
                <a:cubicBezTo>
                  <a:pt x="207133" y="13374"/>
                  <a:pt x="207067" y="13407"/>
                  <a:pt x="207034" y="13473"/>
                </a:cubicBezTo>
                <a:cubicBezTo>
                  <a:pt x="206967" y="13507"/>
                  <a:pt x="206934" y="13540"/>
                  <a:pt x="206868" y="13540"/>
                </a:cubicBezTo>
                <a:cubicBezTo>
                  <a:pt x="206811" y="13582"/>
                  <a:pt x="206755" y="13594"/>
                  <a:pt x="206693" y="13594"/>
                </a:cubicBezTo>
                <a:cubicBezTo>
                  <a:pt x="206610" y="13594"/>
                  <a:pt x="206518" y="13573"/>
                  <a:pt x="206405" y="13573"/>
                </a:cubicBezTo>
                <a:cubicBezTo>
                  <a:pt x="206372" y="13589"/>
                  <a:pt x="206330" y="13598"/>
                  <a:pt x="206285" y="13598"/>
                </a:cubicBezTo>
                <a:cubicBezTo>
                  <a:pt x="206239" y="13598"/>
                  <a:pt x="206189" y="13589"/>
                  <a:pt x="206140" y="13573"/>
                </a:cubicBezTo>
                <a:cubicBezTo>
                  <a:pt x="206074" y="13573"/>
                  <a:pt x="206007" y="13540"/>
                  <a:pt x="205974" y="13507"/>
                </a:cubicBezTo>
                <a:cubicBezTo>
                  <a:pt x="205908" y="13473"/>
                  <a:pt x="205842" y="13440"/>
                  <a:pt x="205809" y="13374"/>
                </a:cubicBezTo>
                <a:cubicBezTo>
                  <a:pt x="205743" y="13341"/>
                  <a:pt x="205743" y="13242"/>
                  <a:pt x="205676" y="13209"/>
                </a:cubicBezTo>
                <a:cubicBezTo>
                  <a:pt x="205643" y="13209"/>
                  <a:pt x="205577" y="13175"/>
                  <a:pt x="205511" y="13175"/>
                </a:cubicBezTo>
                <a:lnTo>
                  <a:pt x="204783" y="13175"/>
                </a:lnTo>
                <a:cubicBezTo>
                  <a:pt x="204650" y="13175"/>
                  <a:pt x="204551" y="13043"/>
                  <a:pt x="204418" y="13043"/>
                </a:cubicBezTo>
                <a:cubicBezTo>
                  <a:pt x="204352" y="13076"/>
                  <a:pt x="204286" y="13076"/>
                  <a:pt x="204220" y="13109"/>
                </a:cubicBezTo>
                <a:cubicBezTo>
                  <a:pt x="204187" y="13109"/>
                  <a:pt x="204145" y="13101"/>
                  <a:pt x="204108" y="13101"/>
                </a:cubicBezTo>
                <a:cubicBezTo>
                  <a:pt x="204071" y="13101"/>
                  <a:pt x="204038" y="13109"/>
                  <a:pt x="204021" y="13142"/>
                </a:cubicBezTo>
                <a:cubicBezTo>
                  <a:pt x="203988" y="13175"/>
                  <a:pt x="203922" y="13242"/>
                  <a:pt x="203889" y="13308"/>
                </a:cubicBezTo>
                <a:cubicBezTo>
                  <a:pt x="203856" y="13374"/>
                  <a:pt x="203955" y="13440"/>
                  <a:pt x="203922" y="13507"/>
                </a:cubicBezTo>
                <a:cubicBezTo>
                  <a:pt x="203922" y="13573"/>
                  <a:pt x="203889" y="13606"/>
                  <a:pt x="203889" y="13672"/>
                </a:cubicBezTo>
                <a:cubicBezTo>
                  <a:pt x="203889" y="13705"/>
                  <a:pt x="203789" y="13705"/>
                  <a:pt x="203723" y="13738"/>
                </a:cubicBezTo>
                <a:cubicBezTo>
                  <a:pt x="203657" y="13804"/>
                  <a:pt x="203591" y="13838"/>
                  <a:pt x="203525" y="13838"/>
                </a:cubicBezTo>
                <a:lnTo>
                  <a:pt x="202664" y="13838"/>
                </a:lnTo>
                <a:cubicBezTo>
                  <a:pt x="202498" y="13838"/>
                  <a:pt x="202399" y="13904"/>
                  <a:pt x="202233" y="14003"/>
                </a:cubicBezTo>
                <a:cubicBezTo>
                  <a:pt x="202167" y="14036"/>
                  <a:pt x="202101" y="14036"/>
                  <a:pt x="202035" y="14069"/>
                </a:cubicBezTo>
                <a:cubicBezTo>
                  <a:pt x="201969" y="14102"/>
                  <a:pt x="201836" y="14169"/>
                  <a:pt x="201704" y="14235"/>
                </a:cubicBezTo>
                <a:cubicBezTo>
                  <a:pt x="201671" y="14235"/>
                  <a:pt x="201605" y="14235"/>
                  <a:pt x="201538" y="14268"/>
                </a:cubicBezTo>
                <a:cubicBezTo>
                  <a:pt x="201505" y="14301"/>
                  <a:pt x="201439" y="14433"/>
                  <a:pt x="201340" y="14433"/>
                </a:cubicBezTo>
                <a:cubicBezTo>
                  <a:pt x="201307" y="14433"/>
                  <a:pt x="201240" y="14433"/>
                  <a:pt x="201174" y="14400"/>
                </a:cubicBezTo>
                <a:cubicBezTo>
                  <a:pt x="201141" y="14400"/>
                  <a:pt x="201174" y="14268"/>
                  <a:pt x="201108" y="14235"/>
                </a:cubicBezTo>
                <a:lnTo>
                  <a:pt x="200909" y="14235"/>
                </a:lnTo>
                <a:cubicBezTo>
                  <a:pt x="200810" y="14235"/>
                  <a:pt x="200678" y="14235"/>
                  <a:pt x="200578" y="14268"/>
                </a:cubicBezTo>
                <a:cubicBezTo>
                  <a:pt x="200512" y="14301"/>
                  <a:pt x="200479" y="14367"/>
                  <a:pt x="200413" y="14400"/>
                </a:cubicBezTo>
                <a:cubicBezTo>
                  <a:pt x="200347" y="14433"/>
                  <a:pt x="200181" y="14500"/>
                  <a:pt x="200082" y="14566"/>
                </a:cubicBezTo>
                <a:cubicBezTo>
                  <a:pt x="199982" y="14632"/>
                  <a:pt x="200016" y="14698"/>
                  <a:pt x="199916" y="14731"/>
                </a:cubicBezTo>
                <a:lnTo>
                  <a:pt x="199751" y="14765"/>
                </a:lnTo>
                <a:lnTo>
                  <a:pt x="199552" y="14765"/>
                </a:lnTo>
                <a:cubicBezTo>
                  <a:pt x="199420" y="14765"/>
                  <a:pt x="199287" y="14765"/>
                  <a:pt x="199155" y="14798"/>
                </a:cubicBezTo>
                <a:cubicBezTo>
                  <a:pt x="199022" y="14831"/>
                  <a:pt x="198923" y="14897"/>
                  <a:pt x="198824" y="14963"/>
                </a:cubicBezTo>
                <a:cubicBezTo>
                  <a:pt x="198758" y="14996"/>
                  <a:pt x="198724" y="15062"/>
                  <a:pt x="198691" y="15129"/>
                </a:cubicBezTo>
                <a:cubicBezTo>
                  <a:pt x="198658" y="15195"/>
                  <a:pt x="198691" y="15261"/>
                  <a:pt x="198658" y="15327"/>
                </a:cubicBezTo>
                <a:cubicBezTo>
                  <a:pt x="198625" y="15393"/>
                  <a:pt x="198625" y="15460"/>
                  <a:pt x="198559" y="15493"/>
                </a:cubicBezTo>
                <a:cubicBezTo>
                  <a:pt x="198548" y="15504"/>
                  <a:pt x="198533" y="15508"/>
                  <a:pt x="198517" y="15508"/>
                </a:cubicBezTo>
                <a:cubicBezTo>
                  <a:pt x="198485" y="15508"/>
                  <a:pt x="198449" y="15493"/>
                  <a:pt x="198427" y="15493"/>
                </a:cubicBezTo>
                <a:lnTo>
                  <a:pt x="198195" y="15493"/>
                </a:lnTo>
                <a:cubicBezTo>
                  <a:pt x="198162" y="15493"/>
                  <a:pt x="198095" y="15526"/>
                  <a:pt x="198029" y="15526"/>
                </a:cubicBezTo>
                <a:lnTo>
                  <a:pt x="197897" y="15592"/>
                </a:lnTo>
                <a:cubicBezTo>
                  <a:pt x="197831" y="15592"/>
                  <a:pt x="197764" y="15592"/>
                  <a:pt x="197731" y="15625"/>
                </a:cubicBezTo>
                <a:cubicBezTo>
                  <a:pt x="197632" y="15658"/>
                  <a:pt x="197566" y="15691"/>
                  <a:pt x="197566" y="15791"/>
                </a:cubicBezTo>
                <a:cubicBezTo>
                  <a:pt x="197566" y="15857"/>
                  <a:pt x="197632" y="15989"/>
                  <a:pt x="197731" y="16089"/>
                </a:cubicBezTo>
                <a:cubicBezTo>
                  <a:pt x="197798" y="16221"/>
                  <a:pt x="197831" y="16155"/>
                  <a:pt x="197897" y="16188"/>
                </a:cubicBezTo>
                <a:cubicBezTo>
                  <a:pt x="197930" y="16221"/>
                  <a:pt x="198129" y="16254"/>
                  <a:pt x="198261" y="16320"/>
                </a:cubicBezTo>
                <a:cubicBezTo>
                  <a:pt x="198360" y="16387"/>
                  <a:pt x="198393" y="16354"/>
                  <a:pt x="198427" y="16387"/>
                </a:cubicBezTo>
                <a:cubicBezTo>
                  <a:pt x="198427" y="16453"/>
                  <a:pt x="198427" y="16486"/>
                  <a:pt x="198427" y="16552"/>
                </a:cubicBezTo>
                <a:lnTo>
                  <a:pt x="198427" y="16718"/>
                </a:lnTo>
                <a:cubicBezTo>
                  <a:pt x="198427" y="16784"/>
                  <a:pt x="198327" y="16817"/>
                  <a:pt x="198294" y="16883"/>
                </a:cubicBezTo>
                <a:cubicBezTo>
                  <a:pt x="198228" y="16883"/>
                  <a:pt x="198162" y="16850"/>
                  <a:pt x="198129" y="16850"/>
                </a:cubicBezTo>
                <a:cubicBezTo>
                  <a:pt x="197963" y="16784"/>
                  <a:pt x="197764" y="16751"/>
                  <a:pt x="197599" y="16751"/>
                </a:cubicBezTo>
                <a:cubicBezTo>
                  <a:pt x="197500" y="16751"/>
                  <a:pt x="197367" y="16784"/>
                  <a:pt x="197268" y="16784"/>
                </a:cubicBezTo>
                <a:cubicBezTo>
                  <a:pt x="197202" y="16817"/>
                  <a:pt x="197169" y="16817"/>
                  <a:pt x="197102" y="16850"/>
                </a:cubicBezTo>
                <a:cubicBezTo>
                  <a:pt x="197036" y="16883"/>
                  <a:pt x="197036" y="16949"/>
                  <a:pt x="197003" y="17016"/>
                </a:cubicBezTo>
                <a:cubicBezTo>
                  <a:pt x="196937" y="17049"/>
                  <a:pt x="196904" y="17082"/>
                  <a:pt x="196838" y="17115"/>
                </a:cubicBezTo>
                <a:cubicBezTo>
                  <a:pt x="196804" y="17131"/>
                  <a:pt x="196771" y="17140"/>
                  <a:pt x="196742" y="17140"/>
                </a:cubicBezTo>
                <a:cubicBezTo>
                  <a:pt x="196713" y="17140"/>
                  <a:pt x="196689" y="17131"/>
                  <a:pt x="196672" y="17115"/>
                </a:cubicBezTo>
                <a:lnTo>
                  <a:pt x="196506" y="17115"/>
                </a:lnTo>
                <a:cubicBezTo>
                  <a:pt x="196407" y="17115"/>
                  <a:pt x="196407" y="16949"/>
                  <a:pt x="196308" y="16949"/>
                </a:cubicBezTo>
                <a:cubicBezTo>
                  <a:pt x="196109" y="16949"/>
                  <a:pt x="196010" y="17016"/>
                  <a:pt x="195844" y="17016"/>
                </a:cubicBezTo>
                <a:cubicBezTo>
                  <a:pt x="195795" y="16999"/>
                  <a:pt x="195745" y="16991"/>
                  <a:pt x="195691" y="16991"/>
                </a:cubicBezTo>
                <a:cubicBezTo>
                  <a:pt x="195637" y="16991"/>
                  <a:pt x="195580" y="16999"/>
                  <a:pt x="195513" y="17016"/>
                </a:cubicBezTo>
                <a:cubicBezTo>
                  <a:pt x="195480" y="17016"/>
                  <a:pt x="195414" y="17016"/>
                  <a:pt x="195348" y="17049"/>
                </a:cubicBezTo>
                <a:cubicBezTo>
                  <a:pt x="195315" y="17049"/>
                  <a:pt x="195248" y="17115"/>
                  <a:pt x="195182" y="17115"/>
                </a:cubicBezTo>
                <a:lnTo>
                  <a:pt x="194421" y="17115"/>
                </a:lnTo>
                <a:cubicBezTo>
                  <a:pt x="194368" y="17115"/>
                  <a:pt x="194336" y="17073"/>
                  <a:pt x="194292" y="17073"/>
                </a:cubicBezTo>
                <a:cubicBezTo>
                  <a:pt x="194281" y="17073"/>
                  <a:pt x="194269" y="17075"/>
                  <a:pt x="194255" y="17082"/>
                </a:cubicBezTo>
                <a:cubicBezTo>
                  <a:pt x="194189" y="17082"/>
                  <a:pt x="194156" y="17115"/>
                  <a:pt x="194090" y="17115"/>
                </a:cubicBezTo>
                <a:cubicBezTo>
                  <a:pt x="194057" y="17148"/>
                  <a:pt x="194090" y="17247"/>
                  <a:pt x="194057" y="17280"/>
                </a:cubicBezTo>
                <a:cubicBezTo>
                  <a:pt x="194024" y="17347"/>
                  <a:pt x="193957" y="17380"/>
                  <a:pt x="193924" y="17446"/>
                </a:cubicBezTo>
                <a:lnTo>
                  <a:pt x="193097" y="17446"/>
                </a:lnTo>
                <a:cubicBezTo>
                  <a:pt x="192964" y="17446"/>
                  <a:pt x="192931" y="17611"/>
                  <a:pt x="192832" y="17678"/>
                </a:cubicBezTo>
                <a:cubicBezTo>
                  <a:pt x="192832" y="17744"/>
                  <a:pt x="192865" y="17810"/>
                  <a:pt x="192898" y="17843"/>
                </a:cubicBezTo>
                <a:cubicBezTo>
                  <a:pt x="192931" y="17943"/>
                  <a:pt x="192997" y="17943"/>
                  <a:pt x="193064" y="18009"/>
                </a:cubicBezTo>
                <a:cubicBezTo>
                  <a:pt x="193130" y="18075"/>
                  <a:pt x="193163" y="18108"/>
                  <a:pt x="193229" y="18174"/>
                </a:cubicBezTo>
                <a:cubicBezTo>
                  <a:pt x="193262" y="18240"/>
                  <a:pt x="193362" y="18240"/>
                  <a:pt x="193395" y="18307"/>
                </a:cubicBezTo>
                <a:cubicBezTo>
                  <a:pt x="193395" y="18373"/>
                  <a:pt x="193395" y="18505"/>
                  <a:pt x="193395" y="18638"/>
                </a:cubicBezTo>
                <a:cubicBezTo>
                  <a:pt x="193395" y="18671"/>
                  <a:pt x="193395" y="18737"/>
                  <a:pt x="193395" y="18803"/>
                </a:cubicBezTo>
                <a:cubicBezTo>
                  <a:pt x="193395" y="18836"/>
                  <a:pt x="193461" y="18903"/>
                  <a:pt x="193461" y="18936"/>
                </a:cubicBezTo>
                <a:cubicBezTo>
                  <a:pt x="193494" y="19002"/>
                  <a:pt x="193461" y="19068"/>
                  <a:pt x="193494" y="19101"/>
                </a:cubicBezTo>
                <a:cubicBezTo>
                  <a:pt x="193573" y="19161"/>
                  <a:pt x="193653" y="19173"/>
                  <a:pt x="193739" y="19173"/>
                </a:cubicBezTo>
                <a:cubicBezTo>
                  <a:pt x="193797" y="19173"/>
                  <a:pt x="193858" y="19167"/>
                  <a:pt x="193924" y="19167"/>
                </a:cubicBezTo>
                <a:lnTo>
                  <a:pt x="194156" y="19167"/>
                </a:lnTo>
                <a:cubicBezTo>
                  <a:pt x="194255" y="19167"/>
                  <a:pt x="194288" y="19101"/>
                  <a:pt x="194355" y="19101"/>
                </a:cubicBezTo>
                <a:cubicBezTo>
                  <a:pt x="194454" y="19134"/>
                  <a:pt x="194454" y="19167"/>
                  <a:pt x="194520" y="19200"/>
                </a:cubicBezTo>
                <a:cubicBezTo>
                  <a:pt x="194586" y="19234"/>
                  <a:pt x="194586" y="19300"/>
                  <a:pt x="194653" y="19366"/>
                </a:cubicBezTo>
                <a:cubicBezTo>
                  <a:pt x="194719" y="19399"/>
                  <a:pt x="194785" y="19432"/>
                  <a:pt x="194818" y="19532"/>
                </a:cubicBezTo>
                <a:cubicBezTo>
                  <a:pt x="194818" y="19565"/>
                  <a:pt x="194818" y="19631"/>
                  <a:pt x="194818" y="19697"/>
                </a:cubicBezTo>
                <a:lnTo>
                  <a:pt x="194818" y="19863"/>
                </a:lnTo>
                <a:cubicBezTo>
                  <a:pt x="194759" y="19981"/>
                  <a:pt x="194647" y="20099"/>
                  <a:pt x="194505" y="20099"/>
                </a:cubicBezTo>
                <a:cubicBezTo>
                  <a:pt x="194489" y="20099"/>
                  <a:pt x="194471" y="20098"/>
                  <a:pt x="194454" y="20094"/>
                </a:cubicBezTo>
                <a:cubicBezTo>
                  <a:pt x="194355" y="20094"/>
                  <a:pt x="194288" y="20061"/>
                  <a:pt x="194189" y="19995"/>
                </a:cubicBezTo>
                <a:cubicBezTo>
                  <a:pt x="194156" y="19995"/>
                  <a:pt x="194090" y="19962"/>
                  <a:pt x="194057" y="19929"/>
                </a:cubicBezTo>
                <a:cubicBezTo>
                  <a:pt x="193991" y="19896"/>
                  <a:pt x="194024" y="19796"/>
                  <a:pt x="193957" y="19763"/>
                </a:cubicBezTo>
                <a:cubicBezTo>
                  <a:pt x="193935" y="19752"/>
                  <a:pt x="193917" y="19749"/>
                  <a:pt x="193900" y="19749"/>
                </a:cubicBezTo>
                <a:cubicBezTo>
                  <a:pt x="193865" y="19749"/>
                  <a:pt x="193836" y="19763"/>
                  <a:pt x="193792" y="19763"/>
                </a:cubicBezTo>
                <a:cubicBezTo>
                  <a:pt x="193759" y="19763"/>
                  <a:pt x="193659" y="19697"/>
                  <a:pt x="193593" y="19697"/>
                </a:cubicBezTo>
                <a:cubicBezTo>
                  <a:pt x="193527" y="19664"/>
                  <a:pt x="193494" y="19664"/>
                  <a:pt x="193428" y="19631"/>
                </a:cubicBezTo>
                <a:cubicBezTo>
                  <a:pt x="193395" y="19631"/>
                  <a:pt x="193295" y="19631"/>
                  <a:pt x="193262" y="19598"/>
                </a:cubicBezTo>
                <a:cubicBezTo>
                  <a:pt x="193229" y="19565"/>
                  <a:pt x="193262" y="19498"/>
                  <a:pt x="193229" y="19432"/>
                </a:cubicBezTo>
                <a:cubicBezTo>
                  <a:pt x="193196" y="19399"/>
                  <a:pt x="193196" y="19333"/>
                  <a:pt x="193196" y="19267"/>
                </a:cubicBezTo>
                <a:cubicBezTo>
                  <a:pt x="193163" y="19234"/>
                  <a:pt x="193064" y="19234"/>
                  <a:pt x="193031" y="19200"/>
                </a:cubicBezTo>
                <a:lnTo>
                  <a:pt x="192070" y="19200"/>
                </a:lnTo>
                <a:cubicBezTo>
                  <a:pt x="191938" y="19200"/>
                  <a:pt x="191806" y="19134"/>
                  <a:pt x="191739" y="19035"/>
                </a:cubicBezTo>
                <a:cubicBezTo>
                  <a:pt x="191673" y="19002"/>
                  <a:pt x="191739" y="18903"/>
                  <a:pt x="191673" y="18869"/>
                </a:cubicBezTo>
                <a:cubicBezTo>
                  <a:pt x="191601" y="18821"/>
                  <a:pt x="191528" y="18790"/>
                  <a:pt x="191442" y="18790"/>
                </a:cubicBezTo>
                <a:cubicBezTo>
                  <a:pt x="191411" y="18790"/>
                  <a:pt x="191378" y="18794"/>
                  <a:pt x="191342" y="18803"/>
                </a:cubicBezTo>
                <a:lnTo>
                  <a:pt x="191210" y="18803"/>
                </a:lnTo>
                <a:cubicBezTo>
                  <a:pt x="191110" y="18803"/>
                  <a:pt x="191110" y="18903"/>
                  <a:pt x="191044" y="18903"/>
                </a:cubicBezTo>
                <a:lnTo>
                  <a:pt x="190879" y="18936"/>
                </a:lnTo>
                <a:cubicBezTo>
                  <a:pt x="190713" y="19002"/>
                  <a:pt x="190548" y="19035"/>
                  <a:pt x="190382" y="19068"/>
                </a:cubicBezTo>
                <a:lnTo>
                  <a:pt x="190415" y="19234"/>
                </a:lnTo>
                <a:cubicBezTo>
                  <a:pt x="190481" y="19267"/>
                  <a:pt x="190515" y="19267"/>
                  <a:pt x="190581" y="19267"/>
                </a:cubicBezTo>
                <a:lnTo>
                  <a:pt x="191077" y="19267"/>
                </a:lnTo>
                <a:cubicBezTo>
                  <a:pt x="191144" y="19267"/>
                  <a:pt x="191144" y="19366"/>
                  <a:pt x="191210" y="19432"/>
                </a:cubicBezTo>
                <a:cubicBezTo>
                  <a:pt x="191243" y="19498"/>
                  <a:pt x="191309" y="19532"/>
                  <a:pt x="191309" y="19598"/>
                </a:cubicBezTo>
                <a:cubicBezTo>
                  <a:pt x="191309" y="19697"/>
                  <a:pt x="191243" y="19697"/>
                  <a:pt x="191243" y="19763"/>
                </a:cubicBezTo>
                <a:cubicBezTo>
                  <a:pt x="191110" y="19763"/>
                  <a:pt x="190978" y="19763"/>
                  <a:pt x="190879" y="19730"/>
                </a:cubicBezTo>
                <a:cubicBezTo>
                  <a:pt x="190813" y="19730"/>
                  <a:pt x="190746" y="19697"/>
                  <a:pt x="190713" y="19697"/>
                </a:cubicBezTo>
                <a:cubicBezTo>
                  <a:pt x="190647" y="19664"/>
                  <a:pt x="190647" y="19565"/>
                  <a:pt x="190581" y="19532"/>
                </a:cubicBezTo>
                <a:cubicBezTo>
                  <a:pt x="190559" y="19520"/>
                  <a:pt x="190533" y="19517"/>
                  <a:pt x="190505" y="19517"/>
                </a:cubicBezTo>
                <a:cubicBezTo>
                  <a:pt x="190448" y="19517"/>
                  <a:pt x="190382" y="19532"/>
                  <a:pt x="190316" y="19532"/>
                </a:cubicBezTo>
                <a:lnTo>
                  <a:pt x="190217" y="19532"/>
                </a:lnTo>
                <a:cubicBezTo>
                  <a:pt x="190195" y="19532"/>
                  <a:pt x="190143" y="19517"/>
                  <a:pt x="190101" y="19517"/>
                </a:cubicBezTo>
                <a:cubicBezTo>
                  <a:pt x="190081" y="19517"/>
                  <a:pt x="190062" y="19520"/>
                  <a:pt x="190051" y="19532"/>
                </a:cubicBezTo>
                <a:cubicBezTo>
                  <a:pt x="190018" y="19565"/>
                  <a:pt x="190018" y="19631"/>
                  <a:pt x="189985" y="19697"/>
                </a:cubicBezTo>
                <a:cubicBezTo>
                  <a:pt x="189952" y="19730"/>
                  <a:pt x="189985" y="19796"/>
                  <a:pt x="189919" y="19863"/>
                </a:cubicBezTo>
                <a:cubicBezTo>
                  <a:pt x="189886" y="19896"/>
                  <a:pt x="189786" y="19929"/>
                  <a:pt x="189786" y="19995"/>
                </a:cubicBezTo>
                <a:cubicBezTo>
                  <a:pt x="189786" y="20227"/>
                  <a:pt x="189985" y="20359"/>
                  <a:pt x="190184" y="20392"/>
                </a:cubicBezTo>
                <a:lnTo>
                  <a:pt x="190515" y="20392"/>
                </a:lnTo>
                <a:cubicBezTo>
                  <a:pt x="190581" y="20392"/>
                  <a:pt x="190614" y="20392"/>
                  <a:pt x="190680" y="20425"/>
                </a:cubicBezTo>
                <a:cubicBezTo>
                  <a:pt x="190846" y="20458"/>
                  <a:pt x="191011" y="20525"/>
                  <a:pt x="191177" y="20624"/>
                </a:cubicBezTo>
                <a:cubicBezTo>
                  <a:pt x="191210" y="20657"/>
                  <a:pt x="191210" y="20756"/>
                  <a:pt x="191276" y="20789"/>
                </a:cubicBezTo>
                <a:cubicBezTo>
                  <a:pt x="191309" y="20806"/>
                  <a:pt x="191342" y="20806"/>
                  <a:pt x="191371" y="20806"/>
                </a:cubicBezTo>
                <a:cubicBezTo>
                  <a:pt x="191400" y="20806"/>
                  <a:pt x="191425" y="20806"/>
                  <a:pt x="191442" y="20823"/>
                </a:cubicBezTo>
                <a:cubicBezTo>
                  <a:pt x="191508" y="20856"/>
                  <a:pt x="191574" y="20856"/>
                  <a:pt x="191607" y="20889"/>
                </a:cubicBezTo>
                <a:cubicBezTo>
                  <a:pt x="191640" y="20955"/>
                  <a:pt x="191673" y="21021"/>
                  <a:pt x="191706" y="21054"/>
                </a:cubicBezTo>
                <a:cubicBezTo>
                  <a:pt x="191706" y="21154"/>
                  <a:pt x="191607" y="21154"/>
                  <a:pt x="191607" y="21220"/>
                </a:cubicBezTo>
                <a:cubicBezTo>
                  <a:pt x="191541" y="21154"/>
                  <a:pt x="191541" y="21021"/>
                  <a:pt x="191442" y="20988"/>
                </a:cubicBezTo>
                <a:cubicBezTo>
                  <a:pt x="191392" y="20972"/>
                  <a:pt x="191342" y="20972"/>
                  <a:pt x="191288" y="20972"/>
                </a:cubicBezTo>
                <a:cubicBezTo>
                  <a:pt x="191235" y="20972"/>
                  <a:pt x="191177" y="20972"/>
                  <a:pt x="191110" y="20955"/>
                </a:cubicBezTo>
                <a:cubicBezTo>
                  <a:pt x="191011" y="20889"/>
                  <a:pt x="191044" y="20823"/>
                  <a:pt x="190945" y="20823"/>
                </a:cubicBezTo>
                <a:lnTo>
                  <a:pt x="190647" y="20823"/>
                </a:lnTo>
                <a:cubicBezTo>
                  <a:pt x="190581" y="20823"/>
                  <a:pt x="190548" y="20723"/>
                  <a:pt x="190481" y="20690"/>
                </a:cubicBezTo>
                <a:cubicBezTo>
                  <a:pt x="190415" y="20690"/>
                  <a:pt x="190349" y="20657"/>
                  <a:pt x="190316" y="20657"/>
                </a:cubicBezTo>
                <a:cubicBezTo>
                  <a:pt x="190274" y="20650"/>
                  <a:pt x="190236" y="20648"/>
                  <a:pt x="190201" y="20648"/>
                </a:cubicBezTo>
                <a:cubicBezTo>
                  <a:pt x="190106" y="20648"/>
                  <a:pt x="190029" y="20667"/>
                  <a:pt x="189934" y="20667"/>
                </a:cubicBezTo>
                <a:cubicBezTo>
                  <a:pt x="189899" y="20667"/>
                  <a:pt x="189861" y="20664"/>
                  <a:pt x="189819" y="20657"/>
                </a:cubicBezTo>
                <a:cubicBezTo>
                  <a:pt x="189720" y="20657"/>
                  <a:pt x="189588" y="20591"/>
                  <a:pt x="189488" y="20525"/>
                </a:cubicBezTo>
                <a:cubicBezTo>
                  <a:pt x="189422" y="20525"/>
                  <a:pt x="189356" y="20458"/>
                  <a:pt x="189323" y="20392"/>
                </a:cubicBezTo>
                <a:cubicBezTo>
                  <a:pt x="189290" y="20293"/>
                  <a:pt x="189224" y="20293"/>
                  <a:pt x="189224" y="20227"/>
                </a:cubicBezTo>
                <a:cubicBezTo>
                  <a:pt x="189224" y="20127"/>
                  <a:pt x="189257" y="20127"/>
                  <a:pt x="189257" y="20061"/>
                </a:cubicBezTo>
                <a:lnTo>
                  <a:pt x="189257" y="19730"/>
                </a:lnTo>
                <a:cubicBezTo>
                  <a:pt x="189224" y="19631"/>
                  <a:pt x="189224" y="19498"/>
                  <a:pt x="189257" y="19399"/>
                </a:cubicBezTo>
                <a:cubicBezTo>
                  <a:pt x="189257" y="19333"/>
                  <a:pt x="189356" y="19300"/>
                  <a:pt x="189389" y="19234"/>
                </a:cubicBezTo>
                <a:cubicBezTo>
                  <a:pt x="189389" y="19200"/>
                  <a:pt x="189389" y="19134"/>
                  <a:pt x="189389" y="19068"/>
                </a:cubicBezTo>
                <a:cubicBezTo>
                  <a:pt x="189389" y="19035"/>
                  <a:pt x="189389" y="18969"/>
                  <a:pt x="189389" y="18903"/>
                </a:cubicBezTo>
                <a:cubicBezTo>
                  <a:pt x="189356" y="18869"/>
                  <a:pt x="189356" y="18803"/>
                  <a:pt x="189323" y="18737"/>
                </a:cubicBezTo>
                <a:cubicBezTo>
                  <a:pt x="189290" y="18704"/>
                  <a:pt x="189190" y="18737"/>
                  <a:pt x="189157" y="18671"/>
                </a:cubicBezTo>
                <a:cubicBezTo>
                  <a:pt x="189124" y="18605"/>
                  <a:pt x="189190" y="18571"/>
                  <a:pt x="189157" y="18505"/>
                </a:cubicBezTo>
                <a:cubicBezTo>
                  <a:pt x="189124" y="18373"/>
                  <a:pt x="189058" y="18307"/>
                  <a:pt x="188992" y="18174"/>
                </a:cubicBezTo>
                <a:cubicBezTo>
                  <a:pt x="188959" y="18207"/>
                  <a:pt x="188926" y="18240"/>
                  <a:pt x="188859" y="18274"/>
                </a:cubicBezTo>
                <a:lnTo>
                  <a:pt x="188694" y="18274"/>
                </a:lnTo>
                <a:cubicBezTo>
                  <a:pt x="188661" y="18340"/>
                  <a:pt x="188661" y="18439"/>
                  <a:pt x="188694" y="18505"/>
                </a:cubicBezTo>
                <a:cubicBezTo>
                  <a:pt x="188694" y="18571"/>
                  <a:pt x="188727" y="18605"/>
                  <a:pt x="188727" y="18671"/>
                </a:cubicBezTo>
                <a:cubicBezTo>
                  <a:pt x="188727" y="18836"/>
                  <a:pt x="188727" y="19002"/>
                  <a:pt x="188727" y="19167"/>
                </a:cubicBezTo>
                <a:cubicBezTo>
                  <a:pt x="188727" y="19234"/>
                  <a:pt x="188694" y="19267"/>
                  <a:pt x="188694" y="19333"/>
                </a:cubicBezTo>
                <a:lnTo>
                  <a:pt x="188694" y="19498"/>
                </a:lnTo>
                <a:lnTo>
                  <a:pt x="188363" y="19498"/>
                </a:lnTo>
                <a:cubicBezTo>
                  <a:pt x="188230" y="19498"/>
                  <a:pt x="188230" y="19532"/>
                  <a:pt x="188164" y="19532"/>
                </a:cubicBezTo>
                <a:lnTo>
                  <a:pt x="187999" y="19532"/>
                </a:lnTo>
                <a:cubicBezTo>
                  <a:pt x="187999" y="19598"/>
                  <a:pt x="187999" y="19697"/>
                  <a:pt x="187999" y="19796"/>
                </a:cubicBezTo>
                <a:cubicBezTo>
                  <a:pt x="187999" y="19829"/>
                  <a:pt x="187999" y="19929"/>
                  <a:pt x="187932" y="19929"/>
                </a:cubicBezTo>
                <a:cubicBezTo>
                  <a:pt x="187899" y="19962"/>
                  <a:pt x="187833" y="19995"/>
                  <a:pt x="187800" y="20028"/>
                </a:cubicBezTo>
                <a:cubicBezTo>
                  <a:pt x="187734" y="20061"/>
                  <a:pt x="187668" y="20061"/>
                  <a:pt x="187635" y="20061"/>
                </a:cubicBezTo>
                <a:cubicBezTo>
                  <a:pt x="187469" y="20127"/>
                  <a:pt x="187403" y="20293"/>
                  <a:pt x="187436" y="20425"/>
                </a:cubicBezTo>
                <a:lnTo>
                  <a:pt x="187436" y="20525"/>
                </a:lnTo>
                <a:cubicBezTo>
                  <a:pt x="187469" y="20723"/>
                  <a:pt x="187635" y="20823"/>
                  <a:pt x="187800" y="20955"/>
                </a:cubicBezTo>
                <a:cubicBezTo>
                  <a:pt x="187932" y="21087"/>
                  <a:pt x="187999" y="21121"/>
                  <a:pt x="188065" y="21253"/>
                </a:cubicBezTo>
                <a:cubicBezTo>
                  <a:pt x="188098" y="21286"/>
                  <a:pt x="188065" y="21352"/>
                  <a:pt x="188065" y="21418"/>
                </a:cubicBezTo>
                <a:cubicBezTo>
                  <a:pt x="188098" y="21518"/>
                  <a:pt x="188131" y="21617"/>
                  <a:pt x="188164" y="21750"/>
                </a:cubicBezTo>
                <a:cubicBezTo>
                  <a:pt x="188164" y="21783"/>
                  <a:pt x="188098" y="21849"/>
                  <a:pt x="188098" y="21882"/>
                </a:cubicBezTo>
                <a:cubicBezTo>
                  <a:pt x="188098" y="21948"/>
                  <a:pt x="188065" y="22014"/>
                  <a:pt x="188032" y="22047"/>
                </a:cubicBezTo>
                <a:cubicBezTo>
                  <a:pt x="187966" y="22147"/>
                  <a:pt x="187833" y="22180"/>
                  <a:pt x="187833" y="22312"/>
                </a:cubicBezTo>
                <a:lnTo>
                  <a:pt x="187833" y="22378"/>
                </a:lnTo>
                <a:cubicBezTo>
                  <a:pt x="187833" y="22445"/>
                  <a:pt x="187899" y="22478"/>
                  <a:pt x="187899" y="22544"/>
                </a:cubicBezTo>
                <a:cubicBezTo>
                  <a:pt x="187932" y="22610"/>
                  <a:pt x="187932" y="22676"/>
                  <a:pt x="187932" y="22743"/>
                </a:cubicBezTo>
                <a:cubicBezTo>
                  <a:pt x="187932" y="22809"/>
                  <a:pt x="187999" y="22842"/>
                  <a:pt x="187999" y="22908"/>
                </a:cubicBezTo>
                <a:cubicBezTo>
                  <a:pt x="187999" y="22974"/>
                  <a:pt x="187899" y="23007"/>
                  <a:pt x="187899" y="23074"/>
                </a:cubicBezTo>
                <a:cubicBezTo>
                  <a:pt x="187899" y="23140"/>
                  <a:pt x="187932" y="23206"/>
                  <a:pt x="187932" y="23239"/>
                </a:cubicBezTo>
                <a:cubicBezTo>
                  <a:pt x="187966" y="23372"/>
                  <a:pt x="188032" y="23471"/>
                  <a:pt x="188098" y="23570"/>
                </a:cubicBezTo>
                <a:cubicBezTo>
                  <a:pt x="188164" y="23603"/>
                  <a:pt x="188197" y="23636"/>
                  <a:pt x="188297" y="23636"/>
                </a:cubicBezTo>
                <a:lnTo>
                  <a:pt x="189124" y="23636"/>
                </a:lnTo>
                <a:cubicBezTo>
                  <a:pt x="189157" y="23603"/>
                  <a:pt x="189190" y="23537"/>
                  <a:pt x="189224" y="23471"/>
                </a:cubicBezTo>
                <a:cubicBezTo>
                  <a:pt x="189290" y="23438"/>
                  <a:pt x="189323" y="23405"/>
                  <a:pt x="189389" y="23372"/>
                </a:cubicBezTo>
                <a:cubicBezTo>
                  <a:pt x="189455" y="23305"/>
                  <a:pt x="189455" y="23206"/>
                  <a:pt x="189555" y="23206"/>
                </a:cubicBezTo>
                <a:lnTo>
                  <a:pt x="189654" y="23206"/>
                </a:lnTo>
                <a:cubicBezTo>
                  <a:pt x="189687" y="23206"/>
                  <a:pt x="189753" y="23206"/>
                  <a:pt x="189786" y="23239"/>
                </a:cubicBezTo>
                <a:cubicBezTo>
                  <a:pt x="189853" y="23272"/>
                  <a:pt x="189853" y="23372"/>
                  <a:pt x="189919" y="23405"/>
                </a:cubicBezTo>
                <a:cubicBezTo>
                  <a:pt x="190018" y="23471"/>
                  <a:pt x="190117" y="23537"/>
                  <a:pt x="190250" y="23603"/>
                </a:cubicBezTo>
                <a:cubicBezTo>
                  <a:pt x="190266" y="23620"/>
                  <a:pt x="190291" y="23620"/>
                  <a:pt x="190320" y="23620"/>
                </a:cubicBezTo>
                <a:cubicBezTo>
                  <a:pt x="190349" y="23620"/>
                  <a:pt x="190382" y="23620"/>
                  <a:pt x="190415" y="23636"/>
                </a:cubicBezTo>
                <a:cubicBezTo>
                  <a:pt x="190481" y="23670"/>
                  <a:pt x="190515" y="23736"/>
                  <a:pt x="190581" y="23769"/>
                </a:cubicBezTo>
                <a:cubicBezTo>
                  <a:pt x="190647" y="23868"/>
                  <a:pt x="190647" y="23967"/>
                  <a:pt x="190746" y="24100"/>
                </a:cubicBezTo>
                <a:cubicBezTo>
                  <a:pt x="190813" y="24199"/>
                  <a:pt x="190912" y="24299"/>
                  <a:pt x="191011" y="24365"/>
                </a:cubicBezTo>
                <a:cubicBezTo>
                  <a:pt x="191077" y="24431"/>
                  <a:pt x="191144" y="24431"/>
                  <a:pt x="191177" y="24497"/>
                </a:cubicBezTo>
                <a:cubicBezTo>
                  <a:pt x="191210" y="24563"/>
                  <a:pt x="191309" y="24596"/>
                  <a:pt x="191309" y="24663"/>
                </a:cubicBezTo>
                <a:cubicBezTo>
                  <a:pt x="191309" y="24795"/>
                  <a:pt x="191243" y="24894"/>
                  <a:pt x="191177" y="24994"/>
                </a:cubicBezTo>
                <a:cubicBezTo>
                  <a:pt x="191144" y="25060"/>
                  <a:pt x="191077" y="25093"/>
                  <a:pt x="191077" y="25159"/>
                </a:cubicBezTo>
                <a:cubicBezTo>
                  <a:pt x="191044" y="25225"/>
                  <a:pt x="190912" y="25192"/>
                  <a:pt x="190912" y="25259"/>
                </a:cubicBezTo>
                <a:cubicBezTo>
                  <a:pt x="190912" y="25358"/>
                  <a:pt x="190978" y="25358"/>
                  <a:pt x="190978" y="25424"/>
                </a:cubicBezTo>
                <a:lnTo>
                  <a:pt x="191144" y="25424"/>
                </a:lnTo>
                <a:lnTo>
                  <a:pt x="191309" y="25523"/>
                </a:lnTo>
                <a:cubicBezTo>
                  <a:pt x="191375" y="25556"/>
                  <a:pt x="191342" y="25656"/>
                  <a:pt x="191442" y="25689"/>
                </a:cubicBezTo>
                <a:cubicBezTo>
                  <a:pt x="191524" y="25722"/>
                  <a:pt x="191590" y="25730"/>
                  <a:pt x="191661" y="25730"/>
                </a:cubicBezTo>
                <a:cubicBezTo>
                  <a:pt x="191731" y="25730"/>
                  <a:pt x="191806" y="25722"/>
                  <a:pt x="191905" y="25722"/>
                </a:cubicBezTo>
                <a:cubicBezTo>
                  <a:pt x="191971" y="25722"/>
                  <a:pt x="192037" y="25755"/>
                  <a:pt x="192070" y="25755"/>
                </a:cubicBezTo>
                <a:lnTo>
                  <a:pt x="191971" y="25921"/>
                </a:lnTo>
                <a:cubicBezTo>
                  <a:pt x="191905" y="25954"/>
                  <a:pt x="191872" y="25987"/>
                  <a:pt x="191806" y="26020"/>
                </a:cubicBezTo>
                <a:cubicBezTo>
                  <a:pt x="191673" y="26020"/>
                  <a:pt x="191574" y="26053"/>
                  <a:pt x="191475" y="26053"/>
                </a:cubicBezTo>
                <a:lnTo>
                  <a:pt x="191309" y="26053"/>
                </a:lnTo>
                <a:cubicBezTo>
                  <a:pt x="191243" y="26053"/>
                  <a:pt x="191210" y="25954"/>
                  <a:pt x="191144" y="25921"/>
                </a:cubicBezTo>
                <a:cubicBezTo>
                  <a:pt x="191077" y="25888"/>
                  <a:pt x="191044" y="25821"/>
                  <a:pt x="190978" y="25788"/>
                </a:cubicBezTo>
                <a:cubicBezTo>
                  <a:pt x="190912" y="25788"/>
                  <a:pt x="190879" y="25788"/>
                  <a:pt x="190813" y="25755"/>
                </a:cubicBezTo>
                <a:cubicBezTo>
                  <a:pt x="190680" y="25689"/>
                  <a:pt x="190746" y="25523"/>
                  <a:pt x="190746" y="25358"/>
                </a:cubicBezTo>
                <a:lnTo>
                  <a:pt x="190746" y="25093"/>
                </a:lnTo>
                <a:cubicBezTo>
                  <a:pt x="190746" y="25027"/>
                  <a:pt x="190779" y="24994"/>
                  <a:pt x="190779" y="24928"/>
                </a:cubicBezTo>
                <a:cubicBezTo>
                  <a:pt x="190779" y="24762"/>
                  <a:pt x="190647" y="24729"/>
                  <a:pt x="190548" y="24630"/>
                </a:cubicBezTo>
                <a:cubicBezTo>
                  <a:pt x="190481" y="24563"/>
                  <a:pt x="190415" y="24596"/>
                  <a:pt x="190382" y="24530"/>
                </a:cubicBezTo>
                <a:cubicBezTo>
                  <a:pt x="190349" y="24464"/>
                  <a:pt x="190382" y="24398"/>
                  <a:pt x="190382" y="24365"/>
                </a:cubicBezTo>
                <a:cubicBezTo>
                  <a:pt x="190382" y="24332"/>
                  <a:pt x="190316" y="24232"/>
                  <a:pt x="190250" y="24199"/>
                </a:cubicBezTo>
                <a:cubicBezTo>
                  <a:pt x="190184" y="24199"/>
                  <a:pt x="190150" y="24166"/>
                  <a:pt x="190084" y="24166"/>
                </a:cubicBezTo>
                <a:cubicBezTo>
                  <a:pt x="190018" y="24166"/>
                  <a:pt x="189952" y="24133"/>
                  <a:pt x="189886" y="24133"/>
                </a:cubicBezTo>
                <a:cubicBezTo>
                  <a:pt x="189786" y="24100"/>
                  <a:pt x="189654" y="24100"/>
                  <a:pt x="189555" y="24100"/>
                </a:cubicBezTo>
                <a:cubicBezTo>
                  <a:pt x="189389" y="24100"/>
                  <a:pt x="189224" y="24100"/>
                  <a:pt x="189058" y="24133"/>
                </a:cubicBezTo>
                <a:lnTo>
                  <a:pt x="188892" y="24133"/>
                </a:lnTo>
                <a:cubicBezTo>
                  <a:pt x="188859" y="24133"/>
                  <a:pt x="188793" y="24199"/>
                  <a:pt x="188760" y="24199"/>
                </a:cubicBezTo>
                <a:cubicBezTo>
                  <a:pt x="188694" y="24232"/>
                  <a:pt x="188628" y="24265"/>
                  <a:pt x="188595" y="24299"/>
                </a:cubicBezTo>
                <a:cubicBezTo>
                  <a:pt x="188495" y="24332"/>
                  <a:pt x="188429" y="24365"/>
                  <a:pt x="188429" y="24464"/>
                </a:cubicBezTo>
                <a:cubicBezTo>
                  <a:pt x="188429" y="24563"/>
                  <a:pt x="188462" y="24563"/>
                  <a:pt x="188462" y="24630"/>
                </a:cubicBezTo>
                <a:cubicBezTo>
                  <a:pt x="188462" y="24663"/>
                  <a:pt x="188462" y="24729"/>
                  <a:pt x="188495" y="24762"/>
                </a:cubicBezTo>
                <a:cubicBezTo>
                  <a:pt x="188561" y="24894"/>
                  <a:pt x="188595" y="25060"/>
                  <a:pt x="188628" y="25192"/>
                </a:cubicBezTo>
                <a:cubicBezTo>
                  <a:pt x="188628" y="25325"/>
                  <a:pt x="188595" y="25490"/>
                  <a:pt x="188528" y="25590"/>
                </a:cubicBezTo>
                <a:cubicBezTo>
                  <a:pt x="188528" y="25656"/>
                  <a:pt x="188528" y="25722"/>
                  <a:pt x="188495" y="25755"/>
                </a:cubicBezTo>
                <a:cubicBezTo>
                  <a:pt x="188495" y="25821"/>
                  <a:pt x="188396" y="25888"/>
                  <a:pt x="188330" y="25921"/>
                </a:cubicBezTo>
                <a:cubicBezTo>
                  <a:pt x="188297" y="25987"/>
                  <a:pt x="188230" y="26020"/>
                  <a:pt x="188164" y="26053"/>
                </a:cubicBezTo>
                <a:cubicBezTo>
                  <a:pt x="188098" y="26086"/>
                  <a:pt x="188032" y="26152"/>
                  <a:pt x="187966" y="26219"/>
                </a:cubicBezTo>
                <a:cubicBezTo>
                  <a:pt x="187932" y="26252"/>
                  <a:pt x="187833" y="26252"/>
                  <a:pt x="187800" y="26351"/>
                </a:cubicBezTo>
                <a:cubicBezTo>
                  <a:pt x="187767" y="26483"/>
                  <a:pt x="187767" y="26616"/>
                  <a:pt x="187800" y="26748"/>
                </a:cubicBezTo>
                <a:lnTo>
                  <a:pt x="187469" y="26748"/>
                </a:lnTo>
                <a:cubicBezTo>
                  <a:pt x="187303" y="26848"/>
                  <a:pt x="187138" y="26914"/>
                  <a:pt x="187006" y="27046"/>
                </a:cubicBezTo>
                <a:cubicBezTo>
                  <a:pt x="186873" y="27112"/>
                  <a:pt x="186741" y="27112"/>
                  <a:pt x="186675" y="27245"/>
                </a:cubicBezTo>
                <a:cubicBezTo>
                  <a:pt x="186641" y="27278"/>
                  <a:pt x="186675" y="27377"/>
                  <a:pt x="186675" y="27410"/>
                </a:cubicBezTo>
                <a:cubicBezTo>
                  <a:pt x="186641" y="27477"/>
                  <a:pt x="186608" y="27510"/>
                  <a:pt x="186542" y="27576"/>
                </a:cubicBezTo>
                <a:cubicBezTo>
                  <a:pt x="186531" y="27587"/>
                  <a:pt x="186516" y="27591"/>
                  <a:pt x="186499" y="27591"/>
                </a:cubicBezTo>
                <a:cubicBezTo>
                  <a:pt x="186465" y="27591"/>
                  <a:pt x="186421" y="27576"/>
                  <a:pt x="186377" y="27576"/>
                </a:cubicBezTo>
                <a:cubicBezTo>
                  <a:pt x="186277" y="27576"/>
                  <a:pt x="186145" y="27543"/>
                  <a:pt x="186046" y="27510"/>
                </a:cubicBezTo>
                <a:cubicBezTo>
                  <a:pt x="185979" y="27510"/>
                  <a:pt x="185946" y="27477"/>
                  <a:pt x="185880" y="27443"/>
                </a:cubicBezTo>
                <a:cubicBezTo>
                  <a:pt x="185847" y="27443"/>
                  <a:pt x="185781" y="27410"/>
                  <a:pt x="185748" y="27410"/>
                </a:cubicBezTo>
                <a:cubicBezTo>
                  <a:pt x="185648" y="27377"/>
                  <a:pt x="185648" y="27278"/>
                  <a:pt x="185549" y="27278"/>
                </a:cubicBezTo>
                <a:lnTo>
                  <a:pt x="184523" y="27278"/>
                </a:lnTo>
                <a:lnTo>
                  <a:pt x="184357" y="27212"/>
                </a:lnTo>
                <a:cubicBezTo>
                  <a:pt x="184423" y="27145"/>
                  <a:pt x="184457" y="27112"/>
                  <a:pt x="184490" y="27046"/>
                </a:cubicBezTo>
                <a:cubicBezTo>
                  <a:pt x="184523" y="26980"/>
                  <a:pt x="184556" y="26914"/>
                  <a:pt x="184622" y="26881"/>
                </a:cubicBezTo>
                <a:cubicBezTo>
                  <a:pt x="184644" y="26870"/>
                  <a:pt x="184666" y="26866"/>
                  <a:pt x="184689" y="26866"/>
                </a:cubicBezTo>
                <a:cubicBezTo>
                  <a:pt x="184736" y="26866"/>
                  <a:pt x="184788" y="26881"/>
                  <a:pt x="184854" y="26881"/>
                </a:cubicBezTo>
                <a:lnTo>
                  <a:pt x="185086" y="26881"/>
                </a:lnTo>
                <a:cubicBezTo>
                  <a:pt x="185152" y="26881"/>
                  <a:pt x="185218" y="26947"/>
                  <a:pt x="185251" y="26947"/>
                </a:cubicBezTo>
                <a:lnTo>
                  <a:pt x="185582" y="26947"/>
                </a:lnTo>
                <a:cubicBezTo>
                  <a:pt x="185632" y="26963"/>
                  <a:pt x="185690" y="26972"/>
                  <a:pt x="185748" y="26972"/>
                </a:cubicBezTo>
                <a:cubicBezTo>
                  <a:pt x="185806" y="26972"/>
                  <a:pt x="185863" y="26963"/>
                  <a:pt x="185913" y="26947"/>
                </a:cubicBezTo>
                <a:cubicBezTo>
                  <a:pt x="185979" y="26947"/>
                  <a:pt x="186012" y="26848"/>
                  <a:pt x="186079" y="26848"/>
                </a:cubicBezTo>
                <a:cubicBezTo>
                  <a:pt x="186145" y="26814"/>
                  <a:pt x="186178" y="26748"/>
                  <a:pt x="186244" y="26715"/>
                </a:cubicBezTo>
                <a:cubicBezTo>
                  <a:pt x="186277" y="26682"/>
                  <a:pt x="186343" y="26649"/>
                  <a:pt x="186410" y="26583"/>
                </a:cubicBezTo>
                <a:cubicBezTo>
                  <a:pt x="186443" y="26517"/>
                  <a:pt x="186476" y="26351"/>
                  <a:pt x="186575" y="26252"/>
                </a:cubicBezTo>
                <a:cubicBezTo>
                  <a:pt x="186608" y="26202"/>
                  <a:pt x="186633" y="26194"/>
                  <a:pt x="186654" y="26194"/>
                </a:cubicBezTo>
                <a:cubicBezTo>
                  <a:pt x="186664" y="26194"/>
                  <a:pt x="186673" y="26196"/>
                  <a:pt x="186682" y="26196"/>
                </a:cubicBezTo>
                <a:cubicBezTo>
                  <a:pt x="186691" y="26196"/>
                  <a:pt x="186699" y="26194"/>
                  <a:pt x="186708" y="26185"/>
                </a:cubicBezTo>
                <a:cubicBezTo>
                  <a:pt x="186840" y="26086"/>
                  <a:pt x="186939" y="26020"/>
                  <a:pt x="187006" y="25888"/>
                </a:cubicBezTo>
                <a:cubicBezTo>
                  <a:pt x="187039" y="25854"/>
                  <a:pt x="187006" y="25788"/>
                  <a:pt x="187039" y="25722"/>
                </a:cubicBezTo>
                <a:cubicBezTo>
                  <a:pt x="187105" y="25689"/>
                  <a:pt x="187171" y="25689"/>
                  <a:pt x="187204" y="25656"/>
                </a:cubicBezTo>
                <a:cubicBezTo>
                  <a:pt x="187270" y="25623"/>
                  <a:pt x="187337" y="25623"/>
                  <a:pt x="187370" y="25556"/>
                </a:cubicBezTo>
                <a:cubicBezTo>
                  <a:pt x="187403" y="25523"/>
                  <a:pt x="187370" y="25457"/>
                  <a:pt x="187370" y="25424"/>
                </a:cubicBezTo>
                <a:cubicBezTo>
                  <a:pt x="187370" y="25358"/>
                  <a:pt x="187403" y="25292"/>
                  <a:pt x="187403" y="25259"/>
                </a:cubicBezTo>
                <a:cubicBezTo>
                  <a:pt x="187436" y="25126"/>
                  <a:pt x="187502" y="25027"/>
                  <a:pt x="187535" y="24928"/>
                </a:cubicBezTo>
                <a:lnTo>
                  <a:pt x="187568" y="24762"/>
                </a:lnTo>
                <a:cubicBezTo>
                  <a:pt x="187568" y="24696"/>
                  <a:pt x="187601" y="24663"/>
                  <a:pt x="187635" y="24596"/>
                </a:cubicBezTo>
                <a:cubicBezTo>
                  <a:pt x="187635" y="24530"/>
                  <a:pt x="187701" y="24497"/>
                  <a:pt x="187701" y="24431"/>
                </a:cubicBezTo>
                <a:cubicBezTo>
                  <a:pt x="187701" y="24365"/>
                  <a:pt x="187668" y="24332"/>
                  <a:pt x="187668" y="24232"/>
                </a:cubicBezTo>
                <a:cubicBezTo>
                  <a:pt x="187568" y="24265"/>
                  <a:pt x="187436" y="24265"/>
                  <a:pt x="187337" y="24265"/>
                </a:cubicBezTo>
                <a:cubicBezTo>
                  <a:pt x="187270" y="24265"/>
                  <a:pt x="187204" y="24265"/>
                  <a:pt x="187138" y="24232"/>
                </a:cubicBezTo>
                <a:cubicBezTo>
                  <a:pt x="187072" y="24199"/>
                  <a:pt x="186972" y="24166"/>
                  <a:pt x="186939" y="24133"/>
                </a:cubicBezTo>
                <a:cubicBezTo>
                  <a:pt x="186873" y="24100"/>
                  <a:pt x="186840" y="24034"/>
                  <a:pt x="186807" y="24001"/>
                </a:cubicBezTo>
                <a:cubicBezTo>
                  <a:pt x="186774" y="23901"/>
                  <a:pt x="186741" y="23835"/>
                  <a:pt x="186774" y="23736"/>
                </a:cubicBezTo>
                <a:cubicBezTo>
                  <a:pt x="186774" y="23603"/>
                  <a:pt x="186807" y="23471"/>
                  <a:pt x="186840" y="23339"/>
                </a:cubicBezTo>
                <a:cubicBezTo>
                  <a:pt x="186873" y="23173"/>
                  <a:pt x="186873" y="23007"/>
                  <a:pt x="186840" y="22842"/>
                </a:cubicBezTo>
                <a:lnTo>
                  <a:pt x="186840" y="22676"/>
                </a:lnTo>
                <a:cubicBezTo>
                  <a:pt x="186873" y="22577"/>
                  <a:pt x="186906" y="22478"/>
                  <a:pt x="186939" y="22345"/>
                </a:cubicBezTo>
                <a:cubicBezTo>
                  <a:pt x="186972" y="22213"/>
                  <a:pt x="187006" y="22047"/>
                  <a:pt x="187006" y="21882"/>
                </a:cubicBezTo>
                <a:cubicBezTo>
                  <a:pt x="187006" y="21816"/>
                  <a:pt x="187006" y="21750"/>
                  <a:pt x="187006" y="21716"/>
                </a:cubicBezTo>
                <a:cubicBezTo>
                  <a:pt x="186972" y="21584"/>
                  <a:pt x="186906" y="21518"/>
                  <a:pt x="186840" y="21385"/>
                </a:cubicBezTo>
                <a:cubicBezTo>
                  <a:pt x="186840" y="21319"/>
                  <a:pt x="186807" y="21253"/>
                  <a:pt x="186807" y="21220"/>
                </a:cubicBezTo>
                <a:cubicBezTo>
                  <a:pt x="186774" y="21121"/>
                  <a:pt x="186741" y="20988"/>
                  <a:pt x="186675" y="20889"/>
                </a:cubicBezTo>
                <a:cubicBezTo>
                  <a:pt x="186641" y="20823"/>
                  <a:pt x="186608" y="20789"/>
                  <a:pt x="186575" y="20723"/>
                </a:cubicBezTo>
                <a:cubicBezTo>
                  <a:pt x="186542" y="20657"/>
                  <a:pt x="186476" y="20657"/>
                  <a:pt x="186476" y="20591"/>
                </a:cubicBezTo>
                <a:lnTo>
                  <a:pt x="186476" y="19565"/>
                </a:lnTo>
                <a:cubicBezTo>
                  <a:pt x="186608" y="19565"/>
                  <a:pt x="186675" y="19598"/>
                  <a:pt x="186807" y="19598"/>
                </a:cubicBezTo>
                <a:cubicBezTo>
                  <a:pt x="186939" y="19598"/>
                  <a:pt x="186906" y="19532"/>
                  <a:pt x="186972" y="19532"/>
                </a:cubicBezTo>
                <a:cubicBezTo>
                  <a:pt x="187039" y="19532"/>
                  <a:pt x="186972" y="19565"/>
                  <a:pt x="187006" y="19565"/>
                </a:cubicBezTo>
                <a:lnTo>
                  <a:pt x="187006" y="18571"/>
                </a:lnTo>
                <a:cubicBezTo>
                  <a:pt x="186873" y="18571"/>
                  <a:pt x="186741" y="18571"/>
                  <a:pt x="186608" y="18538"/>
                </a:cubicBezTo>
                <a:cubicBezTo>
                  <a:pt x="186509" y="18538"/>
                  <a:pt x="186509" y="18406"/>
                  <a:pt x="186443" y="18373"/>
                </a:cubicBezTo>
                <a:cubicBezTo>
                  <a:pt x="186343" y="18340"/>
                  <a:pt x="186310" y="18340"/>
                  <a:pt x="186277" y="18340"/>
                </a:cubicBezTo>
                <a:cubicBezTo>
                  <a:pt x="186228" y="18323"/>
                  <a:pt x="186170" y="18315"/>
                  <a:pt x="186112" y="18315"/>
                </a:cubicBezTo>
                <a:cubicBezTo>
                  <a:pt x="186054" y="18315"/>
                  <a:pt x="185996" y="18323"/>
                  <a:pt x="185946" y="18340"/>
                </a:cubicBezTo>
                <a:lnTo>
                  <a:pt x="185615" y="18340"/>
                </a:lnTo>
                <a:cubicBezTo>
                  <a:pt x="185516" y="18340"/>
                  <a:pt x="185483" y="18274"/>
                  <a:pt x="185383" y="18274"/>
                </a:cubicBezTo>
                <a:cubicBezTo>
                  <a:pt x="185218" y="18274"/>
                  <a:pt x="185086" y="18307"/>
                  <a:pt x="184953" y="18373"/>
                </a:cubicBezTo>
                <a:cubicBezTo>
                  <a:pt x="184887" y="18406"/>
                  <a:pt x="184887" y="18472"/>
                  <a:pt x="184788" y="18472"/>
                </a:cubicBezTo>
                <a:cubicBezTo>
                  <a:pt x="184721" y="18505"/>
                  <a:pt x="184688" y="18571"/>
                  <a:pt x="184622" y="18571"/>
                </a:cubicBezTo>
                <a:lnTo>
                  <a:pt x="184159" y="18571"/>
                </a:lnTo>
                <a:cubicBezTo>
                  <a:pt x="184092" y="18571"/>
                  <a:pt x="184026" y="18605"/>
                  <a:pt x="183993" y="18605"/>
                </a:cubicBezTo>
                <a:lnTo>
                  <a:pt x="183993" y="19101"/>
                </a:lnTo>
                <a:cubicBezTo>
                  <a:pt x="183993" y="19167"/>
                  <a:pt x="183993" y="19234"/>
                  <a:pt x="183993" y="19300"/>
                </a:cubicBezTo>
                <a:cubicBezTo>
                  <a:pt x="183927" y="19432"/>
                  <a:pt x="183861" y="19532"/>
                  <a:pt x="183794" y="19631"/>
                </a:cubicBezTo>
                <a:cubicBezTo>
                  <a:pt x="183761" y="19697"/>
                  <a:pt x="183695" y="19730"/>
                  <a:pt x="183662" y="19796"/>
                </a:cubicBezTo>
                <a:cubicBezTo>
                  <a:pt x="183563" y="19896"/>
                  <a:pt x="183430" y="19962"/>
                  <a:pt x="183364" y="20127"/>
                </a:cubicBezTo>
                <a:cubicBezTo>
                  <a:pt x="183331" y="20227"/>
                  <a:pt x="183298" y="20326"/>
                  <a:pt x="183298" y="20425"/>
                </a:cubicBezTo>
                <a:cubicBezTo>
                  <a:pt x="183265" y="20525"/>
                  <a:pt x="183298" y="20624"/>
                  <a:pt x="183199" y="20657"/>
                </a:cubicBezTo>
                <a:lnTo>
                  <a:pt x="183066" y="20690"/>
                </a:lnTo>
                <a:lnTo>
                  <a:pt x="182570" y="20690"/>
                </a:lnTo>
                <a:cubicBezTo>
                  <a:pt x="182503" y="20690"/>
                  <a:pt x="182437" y="20723"/>
                  <a:pt x="182404" y="20756"/>
                </a:cubicBezTo>
                <a:cubicBezTo>
                  <a:pt x="182338" y="20789"/>
                  <a:pt x="182305" y="20922"/>
                  <a:pt x="182305" y="21021"/>
                </a:cubicBezTo>
                <a:lnTo>
                  <a:pt x="182305" y="21087"/>
                </a:lnTo>
                <a:cubicBezTo>
                  <a:pt x="182305" y="21154"/>
                  <a:pt x="182338" y="21220"/>
                  <a:pt x="182371" y="21286"/>
                </a:cubicBezTo>
                <a:cubicBezTo>
                  <a:pt x="182380" y="21303"/>
                  <a:pt x="182391" y="21309"/>
                  <a:pt x="182403" y="21309"/>
                </a:cubicBezTo>
                <a:cubicBezTo>
                  <a:pt x="182431" y="21309"/>
                  <a:pt x="182468" y="21279"/>
                  <a:pt x="182507" y="21279"/>
                </a:cubicBezTo>
                <a:cubicBezTo>
                  <a:pt x="182517" y="21279"/>
                  <a:pt x="182527" y="21281"/>
                  <a:pt x="182536" y="21286"/>
                </a:cubicBezTo>
                <a:cubicBezTo>
                  <a:pt x="182636" y="21352"/>
                  <a:pt x="182735" y="21452"/>
                  <a:pt x="182801" y="21584"/>
                </a:cubicBezTo>
                <a:cubicBezTo>
                  <a:pt x="182834" y="21683"/>
                  <a:pt x="182868" y="21783"/>
                  <a:pt x="182834" y="21915"/>
                </a:cubicBezTo>
                <a:cubicBezTo>
                  <a:pt x="182868" y="22014"/>
                  <a:pt x="182834" y="22147"/>
                  <a:pt x="182768" y="22246"/>
                </a:cubicBezTo>
                <a:cubicBezTo>
                  <a:pt x="182752" y="22263"/>
                  <a:pt x="182719" y="22263"/>
                  <a:pt x="182685" y="22263"/>
                </a:cubicBezTo>
                <a:cubicBezTo>
                  <a:pt x="182652" y="22263"/>
                  <a:pt x="182619" y="22263"/>
                  <a:pt x="182603" y="22279"/>
                </a:cubicBezTo>
                <a:cubicBezTo>
                  <a:pt x="182570" y="22312"/>
                  <a:pt x="182503" y="22312"/>
                  <a:pt x="182437" y="22345"/>
                </a:cubicBezTo>
                <a:cubicBezTo>
                  <a:pt x="182371" y="22412"/>
                  <a:pt x="182404" y="22511"/>
                  <a:pt x="182404" y="22610"/>
                </a:cubicBezTo>
                <a:cubicBezTo>
                  <a:pt x="182404" y="22710"/>
                  <a:pt x="182437" y="22809"/>
                  <a:pt x="182437" y="22908"/>
                </a:cubicBezTo>
                <a:lnTo>
                  <a:pt x="182934" y="22908"/>
                </a:lnTo>
                <a:cubicBezTo>
                  <a:pt x="183000" y="22974"/>
                  <a:pt x="183033" y="23007"/>
                  <a:pt x="183099" y="23041"/>
                </a:cubicBezTo>
                <a:cubicBezTo>
                  <a:pt x="183132" y="23107"/>
                  <a:pt x="183199" y="23140"/>
                  <a:pt x="183199" y="23206"/>
                </a:cubicBezTo>
                <a:cubicBezTo>
                  <a:pt x="183232" y="23272"/>
                  <a:pt x="183199" y="23305"/>
                  <a:pt x="183199" y="23372"/>
                </a:cubicBezTo>
                <a:cubicBezTo>
                  <a:pt x="183232" y="23438"/>
                  <a:pt x="183265" y="23471"/>
                  <a:pt x="183298" y="23537"/>
                </a:cubicBezTo>
                <a:cubicBezTo>
                  <a:pt x="183331" y="23570"/>
                  <a:pt x="183397" y="23570"/>
                  <a:pt x="183463" y="23603"/>
                </a:cubicBezTo>
                <a:cubicBezTo>
                  <a:pt x="183497" y="23670"/>
                  <a:pt x="183530" y="23736"/>
                  <a:pt x="183563" y="23769"/>
                </a:cubicBezTo>
                <a:cubicBezTo>
                  <a:pt x="183596" y="23802"/>
                  <a:pt x="183629" y="23810"/>
                  <a:pt x="183658" y="23810"/>
                </a:cubicBezTo>
                <a:cubicBezTo>
                  <a:pt x="183687" y="23810"/>
                  <a:pt x="183712" y="23802"/>
                  <a:pt x="183728" y="23802"/>
                </a:cubicBezTo>
                <a:cubicBezTo>
                  <a:pt x="183861" y="23901"/>
                  <a:pt x="183927" y="24001"/>
                  <a:pt x="184026" y="24100"/>
                </a:cubicBezTo>
                <a:cubicBezTo>
                  <a:pt x="184059" y="24166"/>
                  <a:pt x="184159" y="24133"/>
                  <a:pt x="184192" y="24199"/>
                </a:cubicBezTo>
                <a:cubicBezTo>
                  <a:pt x="184192" y="24232"/>
                  <a:pt x="184192" y="24299"/>
                  <a:pt x="184192" y="24332"/>
                </a:cubicBezTo>
                <a:cubicBezTo>
                  <a:pt x="184192" y="24398"/>
                  <a:pt x="184192" y="24464"/>
                  <a:pt x="184192" y="24497"/>
                </a:cubicBezTo>
                <a:cubicBezTo>
                  <a:pt x="184159" y="24596"/>
                  <a:pt x="184092" y="24596"/>
                  <a:pt x="184026" y="24663"/>
                </a:cubicBezTo>
                <a:cubicBezTo>
                  <a:pt x="183960" y="24729"/>
                  <a:pt x="184026" y="24795"/>
                  <a:pt x="183993" y="24828"/>
                </a:cubicBezTo>
                <a:cubicBezTo>
                  <a:pt x="183982" y="24839"/>
                  <a:pt x="183964" y="24843"/>
                  <a:pt x="183943" y="24843"/>
                </a:cubicBezTo>
                <a:cubicBezTo>
                  <a:pt x="183901" y="24843"/>
                  <a:pt x="183850" y="24828"/>
                  <a:pt x="183828" y="24828"/>
                </a:cubicBezTo>
                <a:lnTo>
                  <a:pt x="183662" y="24828"/>
                </a:lnTo>
                <a:cubicBezTo>
                  <a:pt x="183612" y="24845"/>
                  <a:pt x="183554" y="24853"/>
                  <a:pt x="183497" y="24853"/>
                </a:cubicBezTo>
                <a:cubicBezTo>
                  <a:pt x="183439" y="24853"/>
                  <a:pt x="183381" y="24845"/>
                  <a:pt x="183331" y="24828"/>
                </a:cubicBezTo>
                <a:cubicBezTo>
                  <a:pt x="183232" y="24795"/>
                  <a:pt x="183099" y="24729"/>
                  <a:pt x="183000" y="24663"/>
                </a:cubicBezTo>
                <a:cubicBezTo>
                  <a:pt x="182801" y="24563"/>
                  <a:pt x="182801" y="24332"/>
                  <a:pt x="182801" y="24100"/>
                </a:cubicBezTo>
                <a:cubicBezTo>
                  <a:pt x="182669" y="24100"/>
                  <a:pt x="182603" y="24067"/>
                  <a:pt x="182470" y="24067"/>
                </a:cubicBezTo>
                <a:cubicBezTo>
                  <a:pt x="182429" y="24075"/>
                  <a:pt x="182388" y="24079"/>
                  <a:pt x="182347" y="24079"/>
                </a:cubicBezTo>
                <a:cubicBezTo>
                  <a:pt x="182224" y="24079"/>
                  <a:pt x="182106" y="24042"/>
                  <a:pt x="182007" y="23967"/>
                </a:cubicBezTo>
                <a:cubicBezTo>
                  <a:pt x="181941" y="23934"/>
                  <a:pt x="181941" y="23868"/>
                  <a:pt x="181874" y="23802"/>
                </a:cubicBezTo>
                <a:cubicBezTo>
                  <a:pt x="181808" y="23769"/>
                  <a:pt x="181775" y="23736"/>
                  <a:pt x="181709" y="23703"/>
                </a:cubicBezTo>
                <a:cubicBezTo>
                  <a:pt x="181676" y="23692"/>
                  <a:pt x="181643" y="23688"/>
                  <a:pt x="181608" y="23688"/>
                </a:cubicBezTo>
                <a:cubicBezTo>
                  <a:pt x="181540" y="23688"/>
                  <a:pt x="181466" y="23703"/>
                  <a:pt x="181378" y="23703"/>
                </a:cubicBezTo>
                <a:cubicBezTo>
                  <a:pt x="181279" y="23703"/>
                  <a:pt x="181279" y="23670"/>
                  <a:pt x="181212" y="23670"/>
                </a:cubicBezTo>
                <a:cubicBezTo>
                  <a:pt x="181113" y="23670"/>
                  <a:pt x="181014" y="23636"/>
                  <a:pt x="180881" y="23603"/>
                </a:cubicBezTo>
                <a:cubicBezTo>
                  <a:pt x="180815" y="23570"/>
                  <a:pt x="180749" y="23537"/>
                  <a:pt x="180716" y="23438"/>
                </a:cubicBezTo>
                <a:cubicBezTo>
                  <a:pt x="180683" y="23405"/>
                  <a:pt x="180716" y="23272"/>
                  <a:pt x="180650" y="23239"/>
                </a:cubicBezTo>
                <a:cubicBezTo>
                  <a:pt x="180616" y="23223"/>
                  <a:pt x="180592" y="23223"/>
                  <a:pt x="180567" y="23223"/>
                </a:cubicBezTo>
                <a:cubicBezTo>
                  <a:pt x="180542" y="23223"/>
                  <a:pt x="180517" y="23223"/>
                  <a:pt x="180484" y="23206"/>
                </a:cubicBezTo>
                <a:cubicBezTo>
                  <a:pt x="180418" y="23206"/>
                  <a:pt x="180385" y="23173"/>
                  <a:pt x="180319" y="23173"/>
                </a:cubicBezTo>
                <a:cubicBezTo>
                  <a:pt x="180252" y="23140"/>
                  <a:pt x="180186" y="23074"/>
                  <a:pt x="180120" y="23041"/>
                </a:cubicBezTo>
                <a:cubicBezTo>
                  <a:pt x="180054" y="23007"/>
                  <a:pt x="180021" y="22974"/>
                  <a:pt x="179954" y="22974"/>
                </a:cubicBezTo>
                <a:lnTo>
                  <a:pt x="179160" y="22974"/>
                </a:lnTo>
                <a:cubicBezTo>
                  <a:pt x="179094" y="22974"/>
                  <a:pt x="179027" y="22941"/>
                  <a:pt x="178994" y="22875"/>
                </a:cubicBezTo>
                <a:cubicBezTo>
                  <a:pt x="178928" y="22842"/>
                  <a:pt x="178961" y="22776"/>
                  <a:pt x="178895" y="22710"/>
                </a:cubicBezTo>
                <a:cubicBezTo>
                  <a:pt x="178862" y="22676"/>
                  <a:pt x="178796" y="22643"/>
                  <a:pt x="178730" y="22643"/>
                </a:cubicBezTo>
                <a:lnTo>
                  <a:pt x="177902" y="22643"/>
                </a:lnTo>
                <a:cubicBezTo>
                  <a:pt x="177736" y="22643"/>
                  <a:pt x="177670" y="22511"/>
                  <a:pt x="177571" y="22445"/>
                </a:cubicBezTo>
                <a:cubicBezTo>
                  <a:pt x="177438" y="22378"/>
                  <a:pt x="177339" y="22312"/>
                  <a:pt x="177240" y="22246"/>
                </a:cubicBezTo>
                <a:cubicBezTo>
                  <a:pt x="177190" y="22196"/>
                  <a:pt x="177157" y="22188"/>
                  <a:pt x="177132" y="22188"/>
                </a:cubicBezTo>
                <a:cubicBezTo>
                  <a:pt x="177120" y="22188"/>
                  <a:pt x="177109" y="22190"/>
                  <a:pt x="177100" y="22190"/>
                </a:cubicBezTo>
                <a:cubicBezTo>
                  <a:pt x="177091" y="22190"/>
                  <a:pt x="177083" y="22188"/>
                  <a:pt x="177074" y="22180"/>
                </a:cubicBezTo>
                <a:cubicBezTo>
                  <a:pt x="177041" y="22180"/>
                  <a:pt x="177041" y="22047"/>
                  <a:pt x="177008" y="22014"/>
                </a:cubicBezTo>
                <a:cubicBezTo>
                  <a:pt x="176942" y="22014"/>
                  <a:pt x="176876" y="22014"/>
                  <a:pt x="176843" y="21981"/>
                </a:cubicBezTo>
                <a:cubicBezTo>
                  <a:pt x="176776" y="21948"/>
                  <a:pt x="176743" y="21915"/>
                  <a:pt x="176677" y="21882"/>
                </a:cubicBezTo>
                <a:cubicBezTo>
                  <a:pt x="176611" y="21816"/>
                  <a:pt x="176677" y="21750"/>
                  <a:pt x="176611" y="21716"/>
                </a:cubicBezTo>
                <a:cubicBezTo>
                  <a:pt x="176600" y="21705"/>
                  <a:pt x="176585" y="21702"/>
                  <a:pt x="176569" y="21702"/>
                </a:cubicBezTo>
                <a:cubicBezTo>
                  <a:pt x="176537" y="21702"/>
                  <a:pt x="176500" y="21716"/>
                  <a:pt x="176478" y="21716"/>
                </a:cubicBezTo>
                <a:cubicBezTo>
                  <a:pt x="176379" y="21683"/>
                  <a:pt x="176313" y="21650"/>
                  <a:pt x="176214" y="21650"/>
                </a:cubicBezTo>
                <a:lnTo>
                  <a:pt x="176147" y="21650"/>
                </a:lnTo>
                <a:cubicBezTo>
                  <a:pt x="176081" y="21650"/>
                  <a:pt x="176048" y="21716"/>
                  <a:pt x="175982" y="21750"/>
                </a:cubicBezTo>
                <a:cubicBezTo>
                  <a:pt x="175916" y="21783"/>
                  <a:pt x="175816" y="21816"/>
                  <a:pt x="175816" y="21915"/>
                </a:cubicBezTo>
                <a:cubicBezTo>
                  <a:pt x="175816" y="21981"/>
                  <a:pt x="175816" y="22081"/>
                  <a:pt x="175849" y="22147"/>
                </a:cubicBezTo>
                <a:cubicBezTo>
                  <a:pt x="175883" y="22246"/>
                  <a:pt x="175982" y="22246"/>
                  <a:pt x="176015" y="22312"/>
                </a:cubicBezTo>
                <a:cubicBezTo>
                  <a:pt x="176081" y="22378"/>
                  <a:pt x="176180" y="22378"/>
                  <a:pt x="176180" y="22445"/>
                </a:cubicBezTo>
                <a:cubicBezTo>
                  <a:pt x="176180" y="22511"/>
                  <a:pt x="176180" y="22544"/>
                  <a:pt x="176180" y="22610"/>
                </a:cubicBezTo>
                <a:cubicBezTo>
                  <a:pt x="176180" y="22676"/>
                  <a:pt x="176180" y="22743"/>
                  <a:pt x="176180" y="22809"/>
                </a:cubicBezTo>
                <a:lnTo>
                  <a:pt x="176512" y="22809"/>
                </a:lnTo>
                <a:cubicBezTo>
                  <a:pt x="176578" y="22809"/>
                  <a:pt x="176611" y="22842"/>
                  <a:pt x="176677" y="22842"/>
                </a:cubicBezTo>
                <a:cubicBezTo>
                  <a:pt x="176699" y="22842"/>
                  <a:pt x="176736" y="22827"/>
                  <a:pt x="176778" y="22827"/>
                </a:cubicBezTo>
                <a:cubicBezTo>
                  <a:pt x="176798" y="22827"/>
                  <a:pt x="176821" y="22831"/>
                  <a:pt x="176843" y="22842"/>
                </a:cubicBezTo>
                <a:cubicBezTo>
                  <a:pt x="176876" y="22842"/>
                  <a:pt x="176942" y="22875"/>
                  <a:pt x="177008" y="22908"/>
                </a:cubicBezTo>
                <a:cubicBezTo>
                  <a:pt x="177008" y="22974"/>
                  <a:pt x="177008" y="23041"/>
                  <a:pt x="177041" y="23074"/>
                </a:cubicBezTo>
                <a:cubicBezTo>
                  <a:pt x="177074" y="23140"/>
                  <a:pt x="177074" y="23206"/>
                  <a:pt x="177107" y="23272"/>
                </a:cubicBezTo>
                <a:cubicBezTo>
                  <a:pt x="177240" y="23305"/>
                  <a:pt x="177405" y="23372"/>
                  <a:pt x="177538" y="23405"/>
                </a:cubicBezTo>
                <a:cubicBezTo>
                  <a:pt x="177571" y="23438"/>
                  <a:pt x="177637" y="23438"/>
                  <a:pt x="177703" y="23504"/>
                </a:cubicBezTo>
                <a:cubicBezTo>
                  <a:pt x="177736" y="23537"/>
                  <a:pt x="177803" y="23570"/>
                  <a:pt x="177803" y="23670"/>
                </a:cubicBezTo>
                <a:cubicBezTo>
                  <a:pt x="177803" y="23736"/>
                  <a:pt x="177769" y="23769"/>
                  <a:pt x="177769" y="23802"/>
                </a:cubicBezTo>
                <a:cubicBezTo>
                  <a:pt x="177769" y="23868"/>
                  <a:pt x="177736" y="23934"/>
                  <a:pt x="177736" y="23967"/>
                </a:cubicBezTo>
                <a:cubicBezTo>
                  <a:pt x="177670" y="24100"/>
                  <a:pt x="177571" y="24199"/>
                  <a:pt x="177438" y="24265"/>
                </a:cubicBezTo>
                <a:cubicBezTo>
                  <a:pt x="177427" y="24276"/>
                  <a:pt x="177413" y="24280"/>
                  <a:pt x="177396" y="24280"/>
                </a:cubicBezTo>
                <a:cubicBezTo>
                  <a:pt x="177361" y="24280"/>
                  <a:pt x="177317" y="24265"/>
                  <a:pt x="177273" y="24265"/>
                </a:cubicBezTo>
                <a:lnTo>
                  <a:pt x="176942" y="24265"/>
                </a:lnTo>
                <a:cubicBezTo>
                  <a:pt x="176909" y="24299"/>
                  <a:pt x="176909" y="24365"/>
                  <a:pt x="176876" y="24431"/>
                </a:cubicBezTo>
                <a:cubicBezTo>
                  <a:pt x="176843" y="24497"/>
                  <a:pt x="176876" y="24530"/>
                  <a:pt x="176843" y="24596"/>
                </a:cubicBezTo>
                <a:cubicBezTo>
                  <a:pt x="176776" y="24630"/>
                  <a:pt x="176776" y="24696"/>
                  <a:pt x="176743" y="24762"/>
                </a:cubicBezTo>
                <a:cubicBezTo>
                  <a:pt x="176710" y="24795"/>
                  <a:pt x="176644" y="24795"/>
                  <a:pt x="176578" y="24828"/>
                </a:cubicBezTo>
                <a:lnTo>
                  <a:pt x="176412" y="24795"/>
                </a:lnTo>
                <a:cubicBezTo>
                  <a:pt x="176412" y="24663"/>
                  <a:pt x="176412" y="24596"/>
                  <a:pt x="176412" y="24464"/>
                </a:cubicBezTo>
                <a:cubicBezTo>
                  <a:pt x="176445" y="24365"/>
                  <a:pt x="176478" y="24365"/>
                  <a:pt x="176478" y="24299"/>
                </a:cubicBezTo>
                <a:lnTo>
                  <a:pt x="176478" y="23967"/>
                </a:lnTo>
                <a:cubicBezTo>
                  <a:pt x="176478" y="23868"/>
                  <a:pt x="176412" y="23868"/>
                  <a:pt x="176412" y="23802"/>
                </a:cubicBezTo>
                <a:lnTo>
                  <a:pt x="176180" y="23802"/>
                </a:lnTo>
                <a:cubicBezTo>
                  <a:pt x="176114" y="23835"/>
                  <a:pt x="176048" y="23802"/>
                  <a:pt x="176015" y="23868"/>
                </a:cubicBezTo>
                <a:cubicBezTo>
                  <a:pt x="175949" y="23901"/>
                  <a:pt x="175883" y="23934"/>
                  <a:pt x="175849" y="23967"/>
                </a:cubicBezTo>
                <a:cubicBezTo>
                  <a:pt x="175816" y="24034"/>
                  <a:pt x="175816" y="24100"/>
                  <a:pt x="175783" y="24133"/>
                </a:cubicBezTo>
                <a:cubicBezTo>
                  <a:pt x="175717" y="24199"/>
                  <a:pt x="175750" y="24265"/>
                  <a:pt x="175684" y="24299"/>
                </a:cubicBezTo>
                <a:cubicBezTo>
                  <a:pt x="175673" y="24321"/>
                  <a:pt x="175647" y="24328"/>
                  <a:pt x="175613" y="24328"/>
                </a:cubicBezTo>
                <a:cubicBezTo>
                  <a:pt x="175544" y="24328"/>
                  <a:pt x="175441" y="24299"/>
                  <a:pt x="175353" y="24299"/>
                </a:cubicBezTo>
                <a:lnTo>
                  <a:pt x="175187" y="24299"/>
                </a:lnTo>
                <a:cubicBezTo>
                  <a:pt x="175088" y="24299"/>
                  <a:pt x="174989" y="24265"/>
                  <a:pt x="174889" y="24265"/>
                </a:cubicBezTo>
                <a:cubicBezTo>
                  <a:pt x="174823" y="24265"/>
                  <a:pt x="174786" y="24251"/>
                  <a:pt x="174740" y="24251"/>
                </a:cubicBezTo>
                <a:cubicBezTo>
                  <a:pt x="174717" y="24251"/>
                  <a:pt x="174691" y="24254"/>
                  <a:pt x="174658" y="24265"/>
                </a:cubicBezTo>
                <a:cubicBezTo>
                  <a:pt x="174591" y="24299"/>
                  <a:pt x="174625" y="24398"/>
                  <a:pt x="174591" y="24431"/>
                </a:cubicBezTo>
                <a:cubicBezTo>
                  <a:pt x="174525" y="24464"/>
                  <a:pt x="174525" y="24563"/>
                  <a:pt x="174459" y="24596"/>
                </a:cubicBezTo>
                <a:cubicBezTo>
                  <a:pt x="174437" y="24608"/>
                  <a:pt x="174419" y="24611"/>
                  <a:pt x="174400" y="24611"/>
                </a:cubicBezTo>
                <a:cubicBezTo>
                  <a:pt x="174363" y="24611"/>
                  <a:pt x="174327" y="24596"/>
                  <a:pt x="174260" y="24596"/>
                </a:cubicBezTo>
                <a:lnTo>
                  <a:pt x="174095" y="24596"/>
                </a:lnTo>
                <a:cubicBezTo>
                  <a:pt x="174029" y="24596"/>
                  <a:pt x="173996" y="24563"/>
                  <a:pt x="173929" y="24563"/>
                </a:cubicBezTo>
                <a:lnTo>
                  <a:pt x="173400" y="24563"/>
                </a:lnTo>
                <a:cubicBezTo>
                  <a:pt x="173367" y="24563"/>
                  <a:pt x="173300" y="24596"/>
                  <a:pt x="173234" y="24596"/>
                </a:cubicBezTo>
                <a:lnTo>
                  <a:pt x="173234" y="24994"/>
                </a:lnTo>
                <a:lnTo>
                  <a:pt x="172771" y="24994"/>
                </a:lnTo>
                <a:cubicBezTo>
                  <a:pt x="172705" y="24928"/>
                  <a:pt x="172638" y="24928"/>
                  <a:pt x="172605" y="24861"/>
                </a:cubicBezTo>
                <a:cubicBezTo>
                  <a:pt x="172539" y="24828"/>
                  <a:pt x="172572" y="24762"/>
                  <a:pt x="172506" y="24696"/>
                </a:cubicBezTo>
                <a:cubicBezTo>
                  <a:pt x="172489" y="24679"/>
                  <a:pt x="172465" y="24679"/>
                  <a:pt x="172436" y="24679"/>
                </a:cubicBezTo>
                <a:cubicBezTo>
                  <a:pt x="172407" y="24679"/>
                  <a:pt x="172374" y="24679"/>
                  <a:pt x="172340" y="24663"/>
                </a:cubicBezTo>
                <a:cubicBezTo>
                  <a:pt x="172374" y="24596"/>
                  <a:pt x="172440" y="24563"/>
                  <a:pt x="172440" y="24497"/>
                </a:cubicBezTo>
                <a:cubicBezTo>
                  <a:pt x="172440" y="24431"/>
                  <a:pt x="172440" y="24398"/>
                  <a:pt x="172440" y="24332"/>
                </a:cubicBezTo>
                <a:cubicBezTo>
                  <a:pt x="172473" y="24232"/>
                  <a:pt x="172539" y="24133"/>
                  <a:pt x="172605" y="24001"/>
                </a:cubicBezTo>
                <a:lnTo>
                  <a:pt x="172572" y="23868"/>
                </a:lnTo>
                <a:cubicBezTo>
                  <a:pt x="172539" y="23885"/>
                  <a:pt x="172506" y="23885"/>
                  <a:pt x="172477" y="23885"/>
                </a:cubicBezTo>
                <a:cubicBezTo>
                  <a:pt x="172448" y="23885"/>
                  <a:pt x="172423" y="23885"/>
                  <a:pt x="172407" y="23901"/>
                </a:cubicBezTo>
                <a:cubicBezTo>
                  <a:pt x="172340" y="23934"/>
                  <a:pt x="172407" y="24034"/>
                  <a:pt x="172307" y="24067"/>
                </a:cubicBezTo>
                <a:cubicBezTo>
                  <a:pt x="172274" y="24100"/>
                  <a:pt x="172208" y="24100"/>
                  <a:pt x="172142" y="24100"/>
                </a:cubicBezTo>
                <a:cubicBezTo>
                  <a:pt x="172109" y="24133"/>
                  <a:pt x="172042" y="24133"/>
                  <a:pt x="171976" y="24133"/>
                </a:cubicBezTo>
                <a:cubicBezTo>
                  <a:pt x="171910" y="24150"/>
                  <a:pt x="171852" y="24150"/>
                  <a:pt x="171794" y="24150"/>
                </a:cubicBezTo>
                <a:cubicBezTo>
                  <a:pt x="171736" y="24150"/>
                  <a:pt x="171678" y="24150"/>
                  <a:pt x="171612" y="24166"/>
                </a:cubicBezTo>
                <a:cubicBezTo>
                  <a:pt x="171513" y="24232"/>
                  <a:pt x="171546" y="24299"/>
                  <a:pt x="171513" y="24332"/>
                </a:cubicBezTo>
                <a:cubicBezTo>
                  <a:pt x="171380" y="24398"/>
                  <a:pt x="171281" y="24464"/>
                  <a:pt x="171182" y="24497"/>
                </a:cubicBezTo>
                <a:lnTo>
                  <a:pt x="170917" y="24497"/>
                </a:lnTo>
                <a:cubicBezTo>
                  <a:pt x="170868" y="24487"/>
                  <a:pt x="170820" y="24483"/>
                  <a:pt x="170772" y="24483"/>
                </a:cubicBezTo>
                <a:cubicBezTo>
                  <a:pt x="170657" y="24483"/>
                  <a:pt x="170547" y="24507"/>
                  <a:pt x="170453" y="24530"/>
                </a:cubicBezTo>
                <a:cubicBezTo>
                  <a:pt x="170387" y="24563"/>
                  <a:pt x="170321" y="24596"/>
                  <a:pt x="170288" y="24630"/>
                </a:cubicBezTo>
                <a:cubicBezTo>
                  <a:pt x="170255" y="24663"/>
                  <a:pt x="170288" y="24762"/>
                  <a:pt x="170255" y="24795"/>
                </a:cubicBezTo>
                <a:cubicBezTo>
                  <a:pt x="170189" y="24828"/>
                  <a:pt x="170122" y="24861"/>
                  <a:pt x="170089" y="24861"/>
                </a:cubicBezTo>
                <a:cubicBezTo>
                  <a:pt x="170056" y="24878"/>
                  <a:pt x="170023" y="24886"/>
                  <a:pt x="169994" y="24886"/>
                </a:cubicBezTo>
                <a:cubicBezTo>
                  <a:pt x="169965" y="24886"/>
                  <a:pt x="169940" y="24878"/>
                  <a:pt x="169924" y="24861"/>
                </a:cubicBezTo>
                <a:lnTo>
                  <a:pt x="169758" y="24861"/>
                </a:lnTo>
                <a:cubicBezTo>
                  <a:pt x="169692" y="24894"/>
                  <a:pt x="169626" y="24894"/>
                  <a:pt x="169593" y="24928"/>
                </a:cubicBezTo>
                <a:cubicBezTo>
                  <a:pt x="169460" y="24928"/>
                  <a:pt x="169328" y="24961"/>
                  <a:pt x="169229" y="24994"/>
                </a:cubicBezTo>
                <a:cubicBezTo>
                  <a:pt x="169162" y="25027"/>
                  <a:pt x="169096" y="25060"/>
                  <a:pt x="169063" y="25126"/>
                </a:cubicBezTo>
                <a:cubicBezTo>
                  <a:pt x="168964" y="25225"/>
                  <a:pt x="168831" y="25325"/>
                  <a:pt x="168732" y="25391"/>
                </a:cubicBezTo>
                <a:cubicBezTo>
                  <a:pt x="168666" y="25457"/>
                  <a:pt x="168600" y="25523"/>
                  <a:pt x="168533" y="25523"/>
                </a:cubicBezTo>
                <a:cubicBezTo>
                  <a:pt x="168481" y="25531"/>
                  <a:pt x="168430" y="25533"/>
                  <a:pt x="168380" y="25533"/>
                </a:cubicBezTo>
                <a:cubicBezTo>
                  <a:pt x="168291" y="25533"/>
                  <a:pt x="168205" y="25526"/>
                  <a:pt x="168118" y="25526"/>
                </a:cubicBezTo>
                <a:cubicBezTo>
                  <a:pt x="168038" y="25526"/>
                  <a:pt x="167957" y="25532"/>
                  <a:pt x="167871" y="25556"/>
                </a:cubicBezTo>
                <a:cubicBezTo>
                  <a:pt x="167805" y="25590"/>
                  <a:pt x="167772" y="25656"/>
                  <a:pt x="167706" y="25722"/>
                </a:cubicBezTo>
                <a:cubicBezTo>
                  <a:pt x="167739" y="25788"/>
                  <a:pt x="167772" y="25821"/>
                  <a:pt x="167805" y="25888"/>
                </a:cubicBezTo>
                <a:cubicBezTo>
                  <a:pt x="167838" y="25954"/>
                  <a:pt x="167971" y="25987"/>
                  <a:pt x="167971" y="26086"/>
                </a:cubicBezTo>
                <a:cubicBezTo>
                  <a:pt x="167971" y="26185"/>
                  <a:pt x="167938" y="26285"/>
                  <a:pt x="167871" y="26351"/>
                </a:cubicBezTo>
                <a:cubicBezTo>
                  <a:pt x="167805" y="26417"/>
                  <a:pt x="167673" y="26450"/>
                  <a:pt x="167540" y="26483"/>
                </a:cubicBezTo>
                <a:cubicBezTo>
                  <a:pt x="167441" y="26550"/>
                  <a:pt x="167474" y="26616"/>
                  <a:pt x="167408" y="26616"/>
                </a:cubicBezTo>
                <a:cubicBezTo>
                  <a:pt x="167342" y="26649"/>
                  <a:pt x="167275" y="26649"/>
                  <a:pt x="167242" y="26649"/>
                </a:cubicBezTo>
                <a:cubicBezTo>
                  <a:pt x="167209" y="26665"/>
                  <a:pt x="167176" y="26674"/>
                  <a:pt x="167147" y="26674"/>
                </a:cubicBezTo>
                <a:cubicBezTo>
                  <a:pt x="167118" y="26674"/>
                  <a:pt x="167093" y="26665"/>
                  <a:pt x="167077" y="26649"/>
                </a:cubicBezTo>
                <a:lnTo>
                  <a:pt x="166878" y="26649"/>
                </a:lnTo>
                <a:cubicBezTo>
                  <a:pt x="166779" y="26649"/>
                  <a:pt x="166713" y="26781"/>
                  <a:pt x="166613" y="26781"/>
                </a:cubicBezTo>
                <a:lnTo>
                  <a:pt x="166547" y="26781"/>
                </a:lnTo>
                <a:cubicBezTo>
                  <a:pt x="166448" y="26781"/>
                  <a:pt x="166481" y="26649"/>
                  <a:pt x="166415" y="26616"/>
                </a:cubicBezTo>
                <a:cubicBezTo>
                  <a:pt x="166349" y="26583"/>
                  <a:pt x="166282" y="26550"/>
                  <a:pt x="166216" y="26550"/>
                </a:cubicBezTo>
                <a:cubicBezTo>
                  <a:pt x="166150" y="26483"/>
                  <a:pt x="166084" y="26450"/>
                  <a:pt x="166051" y="26384"/>
                </a:cubicBezTo>
                <a:cubicBezTo>
                  <a:pt x="166018" y="26318"/>
                  <a:pt x="166018" y="26285"/>
                  <a:pt x="166018" y="26219"/>
                </a:cubicBezTo>
                <a:cubicBezTo>
                  <a:pt x="165951" y="26119"/>
                  <a:pt x="165852" y="26086"/>
                  <a:pt x="165852" y="25954"/>
                </a:cubicBezTo>
                <a:cubicBezTo>
                  <a:pt x="165852" y="25854"/>
                  <a:pt x="165885" y="25722"/>
                  <a:pt x="165885" y="25590"/>
                </a:cubicBezTo>
                <a:lnTo>
                  <a:pt x="166779" y="25590"/>
                </a:lnTo>
                <a:lnTo>
                  <a:pt x="166779" y="25060"/>
                </a:lnTo>
                <a:cubicBezTo>
                  <a:pt x="166746" y="25027"/>
                  <a:pt x="166680" y="24961"/>
                  <a:pt x="166613" y="24928"/>
                </a:cubicBezTo>
                <a:cubicBezTo>
                  <a:pt x="166580" y="24894"/>
                  <a:pt x="166481" y="24928"/>
                  <a:pt x="166448" y="24861"/>
                </a:cubicBezTo>
                <a:cubicBezTo>
                  <a:pt x="166415" y="24828"/>
                  <a:pt x="166415" y="24762"/>
                  <a:pt x="166382" y="24696"/>
                </a:cubicBezTo>
                <a:cubicBezTo>
                  <a:pt x="166315" y="24663"/>
                  <a:pt x="166282" y="24596"/>
                  <a:pt x="166249" y="24530"/>
                </a:cubicBezTo>
                <a:cubicBezTo>
                  <a:pt x="166216" y="24464"/>
                  <a:pt x="166183" y="24398"/>
                  <a:pt x="166084" y="24398"/>
                </a:cubicBezTo>
                <a:cubicBezTo>
                  <a:pt x="165984" y="24398"/>
                  <a:pt x="165885" y="24464"/>
                  <a:pt x="165753" y="24464"/>
                </a:cubicBezTo>
                <a:lnTo>
                  <a:pt x="165686" y="24464"/>
                </a:lnTo>
                <a:cubicBezTo>
                  <a:pt x="165587" y="24464"/>
                  <a:pt x="165587" y="24332"/>
                  <a:pt x="165521" y="24299"/>
                </a:cubicBezTo>
                <a:lnTo>
                  <a:pt x="165355" y="24265"/>
                </a:lnTo>
                <a:cubicBezTo>
                  <a:pt x="165289" y="24249"/>
                  <a:pt x="165231" y="24241"/>
                  <a:pt x="165173" y="24241"/>
                </a:cubicBezTo>
                <a:cubicBezTo>
                  <a:pt x="165115" y="24241"/>
                  <a:pt x="165057" y="24249"/>
                  <a:pt x="164991" y="24265"/>
                </a:cubicBezTo>
                <a:lnTo>
                  <a:pt x="164660" y="24265"/>
                </a:lnTo>
                <a:cubicBezTo>
                  <a:pt x="164594" y="24265"/>
                  <a:pt x="164561" y="24299"/>
                  <a:pt x="164495" y="24299"/>
                </a:cubicBezTo>
                <a:cubicBezTo>
                  <a:pt x="164429" y="24299"/>
                  <a:pt x="164429" y="24265"/>
                  <a:pt x="164395" y="24265"/>
                </a:cubicBezTo>
                <a:lnTo>
                  <a:pt x="164395" y="24630"/>
                </a:lnTo>
                <a:cubicBezTo>
                  <a:pt x="164495" y="24663"/>
                  <a:pt x="164594" y="24663"/>
                  <a:pt x="164693" y="24663"/>
                </a:cubicBezTo>
                <a:cubicBezTo>
                  <a:pt x="164826" y="24696"/>
                  <a:pt x="164793" y="24729"/>
                  <a:pt x="164859" y="24762"/>
                </a:cubicBezTo>
                <a:lnTo>
                  <a:pt x="164859" y="25722"/>
                </a:lnTo>
                <a:cubicBezTo>
                  <a:pt x="164859" y="25788"/>
                  <a:pt x="164793" y="25821"/>
                  <a:pt x="164760" y="25888"/>
                </a:cubicBezTo>
                <a:cubicBezTo>
                  <a:pt x="164726" y="25954"/>
                  <a:pt x="164594" y="25921"/>
                  <a:pt x="164594" y="26020"/>
                </a:cubicBezTo>
                <a:cubicBezTo>
                  <a:pt x="164594" y="26086"/>
                  <a:pt x="164627" y="26119"/>
                  <a:pt x="164627" y="26185"/>
                </a:cubicBezTo>
                <a:cubicBezTo>
                  <a:pt x="164627" y="26219"/>
                  <a:pt x="164594" y="26285"/>
                  <a:pt x="164627" y="26351"/>
                </a:cubicBezTo>
                <a:cubicBezTo>
                  <a:pt x="164644" y="26368"/>
                  <a:pt x="164677" y="26368"/>
                  <a:pt x="164710" y="26368"/>
                </a:cubicBezTo>
                <a:cubicBezTo>
                  <a:pt x="164743" y="26368"/>
                  <a:pt x="164776" y="26368"/>
                  <a:pt x="164793" y="26384"/>
                </a:cubicBezTo>
                <a:cubicBezTo>
                  <a:pt x="164826" y="26384"/>
                  <a:pt x="164892" y="26417"/>
                  <a:pt x="164958" y="26450"/>
                </a:cubicBezTo>
                <a:cubicBezTo>
                  <a:pt x="165024" y="26483"/>
                  <a:pt x="165024" y="26583"/>
                  <a:pt x="165057" y="26616"/>
                </a:cubicBezTo>
                <a:cubicBezTo>
                  <a:pt x="165124" y="26682"/>
                  <a:pt x="165223" y="26715"/>
                  <a:pt x="165223" y="26814"/>
                </a:cubicBezTo>
                <a:lnTo>
                  <a:pt x="165223" y="26914"/>
                </a:lnTo>
                <a:cubicBezTo>
                  <a:pt x="165223" y="26980"/>
                  <a:pt x="165091" y="26947"/>
                  <a:pt x="165091" y="27013"/>
                </a:cubicBezTo>
                <a:cubicBezTo>
                  <a:pt x="165091" y="27079"/>
                  <a:pt x="165124" y="27112"/>
                  <a:pt x="165124" y="27145"/>
                </a:cubicBezTo>
                <a:cubicBezTo>
                  <a:pt x="165091" y="27311"/>
                  <a:pt x="165091" y="27477"/>
                  <a:pt x="165124" y="27642"/>
                </a:cubicBezTo>
                <a:cubicBezTo>
                  <a:pt x="165124" y="27675"/>
                  <a:pt x="165091" y="27675"/>
                  <a:pt x="165091" y="27708"/>
                </a:cubicBezTo>
                <a:cubicBezTo>
                  <a:pt x="164991" y="27708"/>
                  <a:pt x="164859" y="27708"/>
                  <a:pt x="164760" y="27675"/>
                </a:cubicBezTo>
                <a:cubicBezTo>
                  <a:pt x="164715" y="27675"/>
                  <a:pt x="164671" y="27690"/>
                  <a:pt x="164637" y="27690"/>
                </a:cubicBezTo>
                <a:cubicBezTo>
                  <a:pt x="164620" y="27690"/>
                  <a:pt x="164605" y="27686"/>
                  <a:pt x="164594" y="27675"/>
                </a:cubicBezTo>
                <a:cubicBezTo>
                  <a:pt x="164528" y="27642"/>
                  <a:pt x="164462" y="27609"/>
                  <a:pt x="164429" y="27543"/>
                </a:cubicBezTo>
                <a:cubicBezTo>
                  <a:pt x="164362" y="27510"/>
                  <a:pt x="164462" y="27443"/>
                  <a:pt x="164429" y="27410"/>
                </a:cubicBezTo>
                <a:cubicBezTo>
                  <a:pt x="164395" y="27344"/>
                  <a:pt x="164362" y="27278"/>
                  <a:pt x="164296" y="27245"/>
                </a:cubicBezTo>
                <a:cubicBezTo>
                  <a:pt x="164274" y="27234"/>
                  <a:pt x="164256" y="27230"/>
                  <a:pt x="164238" y="27230"/>
                </a:cubicBezTo>
                <a:cubicBezTo>
                  <a:pt x="164204" y="27230"/>
                  <a:pt x="164175" y="27245"/>
                  <a:pt x="164131" y="27245"/>
                </a:cubicBezTo>
                <a:cubicBezTo>
                  <a:pt x="164097" y="27228"/>
                  <a:pt x="164064" y="27220"/>
                  <a:pt x="164031" y="27220"/>
                </a:cubicBezTo>
                <a:cubicBezTo>
                  <a:pt x="163998" y="27220"/>
                  <a:pt x="163965" y="27228"/>
                  <a:pt x="163932" y="27245"/>
                </a:cubicBezTo>
                <a:cubicBezTo>
                  <a:pt x="163866" y="27245"/>
                  <a:pt x="163833" y="27344"/>
                  <a:pt x="163766" y="27344"/>
                </a:cubicBezTo>
                <a:cubicBezTo>
                  <a:pt x="163733" y="27361"/>
                  <a:pt x="163708" y="27369"/>
                  <a:pt x="163684" y="27369"/>
                </a:cubicBezTo>
                <a:cubicBezTo>
                  <a:pt x="163659" y="27369"/>
                  <a:pt x="163634" y="27361"/>
                  <a:pt x="163601" y="27344"/>
                </a:cubicBezTo>
                <a:lnTo>
                  <a:pt x="163237" y="27344"/>
                </a:lnTo>
                <a:cubicBezTo>
                  <a:pt x="163171" y="27344"/>
                  <a:pt x="163137" y="27410"/>
                  <a:pt x="163071" y="27410"/>
                </a:cubicBezTo>
                <a:cubicBezTo>
                  <a:pt x="163104" y="27443"/>
                  <a:pt x="163104" y="27510"/>
                  <a:pt x="163071" y="27543"/>
                </a:cubicBezTo>
                <a:cubicBezTo>
                  <a:pt x="163071" y="27609"/>
                  <a:pt x="163071" y="27675"/>
                  <a:pt x="163038" y="27708"/>
                </a:cubicBezTo>
                <a:cubicBezTo>
                  <a:pt x="163005" y="27774"/>
                  <a:pt x="162939" y="27774"/>
                  <a:pt x="162873" y="27808"/>
                </a:cubicBezTo>
                <a:cubicBezTo>
                  <a:pt x="162806" y="27808"/>
                  <a:pt x="162773" y="27841"/>
                  <a:pt x="162707" y="27841"/>
                </a:cubicBezTo>
                <a:cubicBezTo>
                  <a:pt x="162608" y="27874"/>
                  <a:pt x="162508" y="27907"/>
                  <a:pt x="162376" y="27940"/>
                </a:cubicBezTo>
                <a:cubicBezTo>
                  <a:pt x="162310" y="27940"/>
                  <a:pt x="162244" y="27940"/>
                  <a:pt x="162177" y="27973"/>
                </a:cubicBezTo>
                <a:cubicBezTo>
                  <a:pt x="162111" y="28006"/>
                  <a:pt x="162078" y="28039"/>
                  <a:pt x="162012" y="28072"/>
                </a:cubicBezTo>
                <a:cubicBezTo>
                  <a:pt x="161979" y="28139"/>
                  <a:pt x="161979" y="28205"/>
                  <a:pt x="161946" y="28238"/>
                </a:cubicBezTo>
                <a:cubicBezTo>
                  <a:pt x="161879" y="28304"/>
                  <a:pt x="161846" y="28337"/>
                  <a:pt x="161780" y="28370"/>
                </a:cubicBezTo>
                <a:cubicBezTo>
                  <a:pt x="161711" y="28393"/>
                  <a:pt x="161627" y="28416"/>
                  <a:pt x="161548" y="28417"/>
                </a:cubicBezTo>
                <a:lnTo>
                  <a:pt x="161548" y="28417"/>
                </a:lnTo>
                <a:cubicBezTo>
                  <a:pt x="161548" y="28413"/>
                  <a:pt x="161548" y="28408"/>
                  <a:pt x="161548" y="28403"/>
                </a:cubicBezTo>
                <a:cubicBezTo>
                  <a:pt x="161548" y="28396"/>
                  <a:pt x="161544" y="28394"/>
                  <a:pt x="161537" y="28394"/>
                </a:cubicBezTo>
                <a:cubicBezTo>
                  <a:pt x="161522" y="28394"/>
                  <a:pt x="161496" y="28405"/>
                  <a:pt x="161476" y="28411"/>
                </a:cubicBezTo>
                <a:lnTo>
                  <a:pt x="161476" y="28411"/>
                </a:lnTo>
                <a:cubicBezTo>
                  <a:pt x="161467" y="28409"/>
                  <a:pt x="161458" y="28406"/>
                  <a:pt x="161449" y="28403"/>
                </a:cubicBezTo>
                <a:lnTo>
                  <a:pt x="161449" y="28403"/>
                </a:lnTo>
                <a:cubicBezTo>
                  <a:pt x="161449" y="28410"/>
                  <a:pt x="161454" y="28413"/>
                  <a:pt x="161461" y="28413"/>
                </a:cubicBezTo>
                <a:cubicBezTo>
                  <a:pt x="161465" y="28413"/>
                  <a:pt x="161470" y="28412"/>
                  <a:pt x="161476" y="28411"/>
                </a:cubicBezTo>
                <a:lnTo>
                  <a:pt x="161476" y="28411"/>
                </a:lnTo>
                <a:cubicBezTo>
                  <a:pt x="161497" y="28415"/>
                  <a:pt x="161520" y="28417"/>
                  <a:pt x="161543" y="28417"/>
                </a:cubicBezTo>
                <a:cubicBezTo>
                  <a:pt x="161545" y="28417"/>
                  <a:pt x="161547" y="28417"/>
                  <a:pt x="161548" y="28417"/>
                </a:cubicBezTo>
                <a:lnTo>
                  <a:pt x="161548" y="28417"/>
                </a:lnTo>
                <a:cubicBezTo>
                  <a:pt x="161548" y="28543"/>
                  <a:pt x="161548" y="28639"/>
                  <a:pt x="161548" y="28735"/>
                </a:cubicBezTo>
                <a:cubicBezTo>
                  <a:pt x="161548" y="28801"/>
                  <a:pt x="161582" y="28867"/>
                  <a:pt x="161615" y="28900"/>
                </a:cubicBezTo>
                <a:cubicBezTo>
                  <a:pt x="161648" y="28966"/>
                  <a:pt x="161615" y="29032"/>
                  <a:pt x="161648" y="29066"/>
                </a:cubicBezTo>
                <a:cubicBezTo>
                  <a:pt x="161664" y="29082"/>
                  <a:pt x="161697" y="29082"/>
                  <a:pt x="161731" y="29082"/>
                </a:cubicBezTo>
                <a:cubicBezTo>
                  <a:pt x="161764" y="29082"/>
                  <a:pt x="161797" y="29082"/>
                  <a:pt x="161813" y="29099"/>
                </a:cubicBezTo>
                <a:cubicBezTo>
                  <a:pt x="161879" y="29132"/>
                  <a:pt x="161946" y="29165"/>
                  <a:pt x="161979" y="29198"/>
                </a:cubicBezTo>
                <a:cubicBezTo>
                  <a:pt x="162045" y="29264"/>
                  <a:pt x="162078" y="29330"/>
                  <a:pt x="162078" y="29430"/>
                </a:cubicBezTo>
                <a:cubicBezTo>
                  <a:pt x="162078" y="29529"/>
                  <a:pt x="162045" y="29595"/>
                  <a:pt x="162012" y="29661"/>
                </a:cubicBezTo>
                <a:cubicBezTo>
                  <a:pt x="162012" y="29661"/>
                  <a:pt x="162045" y="29595"/>
                  <a:pt x="162012" y="29595"/>
                </a:cubicBezTo>
                <a:cubicBezTo>
                  <a:pt x="161962" y="29579"/>
                  <a:pt x="161913" y="29570"/>
                  <a:pt x="161863" y="29570"/>
                </a:cubicBezTo>
                <a:cubicBezTo>
                  <a:pt x="161813" y="29570"/>
                  <a:pt x="161764" y="29579"/>
                  <a:pt x="161714" y="29595"/>
                </a:cubicBezTo>
                <a:lnTo>
                  <a:pt x="161383" y="29595"/>
                </a:lnTo>
                <a:cubicBezTo>
                  <a:pt x="161250" y="29595"/>
                  <a:pt x="161151" y="29529"/>
                  <a:pt x="161052" y="29496"/>
                </a:cubicBezTo>
                <a:lnTo>
                  <a:pt x="160886" y="29496"/>
                </a:lnTo>
                <a:cubicBezTo>
                  <a:pt x="160820" y="29496"/>
                  <a:pt x="160787" y="29463"/>
                  <a:pt x="160721" y="29463"/>
                </a:cubicBezTo>
                <a:cubicBezTo>
                  <a:pt x="160588" y="29463"/>
                  <a:pt x="160456" y="29463"/>
                  <a:pt x="160357" y="29430"/>
                </a:cubicBezTo>
                <a:cubicBezTo>
                  <a:pt x="160290" y="29430"/>
                  <a:pt x="160257" y="29330"/>
                  <a:pt x="160191" y="29297"/>
                </a:cubicBezTo>
                <a:cubicBezTo>
                  <a:pt x="160125" y="29297"/>
                  <a:pt x="160092" y="29264"/>
                  <a:pt x="160026" y="29264"/>
                </a:cubicBezTo>
                <a:lnTo>
                  <a:pt x="159860" y="29264"/>
                </a:lnTo>
                <a:cubicBezTo>
                  <a:pt x="159827" y="29264"/>
                  <a:pt x="159761" y="29198"/>
                  <a:pt x="159695" y="29132"/>
                </a:cubicBezTo>
                <a:cubicBezTo>
                  <a:pt x="159628" y="29099"/>
                  <a:pt x="159595" y="29032"/>
                  <a:pt x="159595" y="28933"/>
                </a:cubicBezTo>
                <a:lnTo>
                  <a:pt x="159496" y="28768"/>
                </a:lnTo>
                <a:cubicBezTo>
                  <a:pt x="159463" y="28801"/>
                  <a:pt x="159397" y="28834"/>
                  <a:pt x="159330" y="28867"/>
                </a:cubicBezTo>
                <a:cubicBezTo>
                  <a:pt x="159297" y="28900"/>
                  <a:pt x="159264" y="28966"/>
                  <a:pt x="159198" y="29032"/>
                </a:cubicBezTo>
                <a:cubicBezTo>
                  <a:pt x="159184" y="29039"/>
                  <a:pt x="159172" y="29042"/>
                  <a:pt x="159160" y="29042"/>
                </a:cubicBezTo>
                <a:cubicBezTo>
                  <a:pt x="159129" y="29042"/>
                  <a:pt x="159107" y="29023"/>
                  <a:pt x="159087" y="29023"/>
                </a:cubicBezTo>
                <a:cubicBezTo>
                  <a:pt x="159080" y="29023"/>
                  <a:pt x="159073" y="29025"/>
                  <a:pt x="159066" y="29032"/>
                </a:cubicBezTo>
                <a:cubicBezTo>
                  <a:pt x="158999" y="29066"/>
                  <a:pt x="158900" y="29132"/>
                  <a:pt x="158900" y="29231"/>
                </a:cubicBezTo>
                <a:cubicBezTo>
                  <a:pt x="158867" y="29330"/>
                  <a:pt x="158900" y="29397"/>
                  <a:pt x="158966" y="29463"/>
                </a:cubicBezTo>
                <a:cubicBezTo>
                  <a:pt x="159033" y="29529"/>
                  <a:pt x="159066" y="29562"/>
                  <a:pt x="159132" y="29595"/>
                </a:cubicBezTo>
                <a:cubicBezTo>
                  <a:pt x="159148" y="29612"/>
                  <a:pt x="159181" y="29612"/>
                  <a:pt x="159215" y="29612"/>
                </a:cubicBezTo>
                <a:cubicBezTo>
                  <a:pt x="159248" y="29612"/>
                  <a:pt x="159281" y="29612"/>
                  <a:pt x="159297" y="29628"/>
                </a:cubicBezTo>
                <a:cubicBezTo>
                  <a:pt x="159330" y="29661"/>
                  <a:pt x="159264" y="29728"/>
                  <a:pt x="159297" y="29794"/>
                </a:cubicBezTo>
                <a:cubicBezTo>
                  <a:pt x="159330" y="29860"/>
                  <a:pt x="159364" y="29893"/>
                  <a:pt x="159364" y="29959"/>
                </a:cubicBezTo>
                <a:lnTo>
                  <a:pt x="159529" y="29959"/>
                </a:lnTo>
                <a:cubicBezTo>
                  <a:pt x="159661" y="29959"/>
                  <a:pt x="159730" y="29917"/>
                  <a:pt x="159820" y="29917"/>
                </a:cubicBezTo>
                <a:cubicBezTo>
                  <a:pt x="159843" y="29917"/>
                  <a:pt x="159867" y="29920"/>
                  <a:pt x="159893" y="29926"/>
                </a:cubicBezTo>
                <a:cubicBezTo>
                  <a:pt x="160026" y="29959"/>
                  <a:pt x="160125" y="30026"/>
                  <a:pt x="160224" y="30125"/>
                </a:cubicBezTo>
                <a:cubicBezTo>
                  <a:pt x="160290" y="30158"/>
                  <a:pt x="160357" y="30224"/>
                  <a:pt x="160357" y="30324"/>
                </a:cubicBezTo>
                <a:cubicBezTo>
                  <a:pt x="160357" y="30390"/>
                  <a:pt x="160257" y="30423"/>
                  <a:pt x="160224" y="30489"/>
                </a:cubicBezTo>
                <a:lnTo>
                  <a:pt x="159397" y="30489"/>
                </a:lnTo>
                <a:cubicBezTo>
                  <a:pt x="159364" y="30522"/>
                  <a:pt x="159397" y="30621"/>
                  <a:pt x="159330" y="30655"/>
                </a:cubicBezTo>
                <a:cubicBezTo>
                  <a:pt x="159264" y="30655"/>
                  <a:pt x="159198" y="30688"/>
                  <a:pt x="159165" y="30688"/>
                </a:cubicBezTo>
                <a:cubicBezTo>
                  <a:pt x="159099" y="30688"/>
                  <a:pt x="159033" y="30688"/>
                  <a:pt x="158999" y="30655"/>
                </a:cubicBezTo>
                <a:cubicBezTo>
                  <a:pt x="158933" y="30621"/>
                  <a:pt x="158999" y="30522"/>
                  <a:pt x="158966" y="30489"/>
                </a:cubicBezTo>
                <a:cubicBezTo>
                  <a:pt x="158900" y="30456"/>
                  <a:pt x="158867" y="30390"/>
                  <a:pt x="158801" y="30357"/>
                </a:cubicBezTo>
                <a:cubicBezTo>
                  <a:pt x="158635" y="30257"/>
                  <a:pt x="158470" y="30191"/>
                  <a:pt x="158304" y="30158"/>
                </a:cubicBezTo>
                <a:lnTo>
                  <a:pt x="158139" y="30158"/>
                </a:lnTo>
                <a:cubicBezTo>
                  <a:pt x="158006" y="30125"/>
                  <a:pt x="157907" y="30026"/>
                  <a:pt x="157841" y="29926"/>
                </a:cubicBezTo>
                <a:cubicBezTo>
                  <a:pt x="157808" y="29860"/>
                  <a:pt x="157775" y="29827"/>
                  <a:pt x="157775" y="29761"/>
                </a:cubicBezTo>
                <a:cubicBezTo>
                  <a:pt x="157775" y="29695"/>
                  <a:pt x="157775" y="29661"/>
                  <a:pt x="157775" y="29595"/>
                </a:cubicBezTo>
                <a:lnTo>
                  <a:pt x="157775" y="29099"/>
                </a:lnTo>
                <a:lnTo>
                  <a:pt x="157245" y="29099"/>
                </a:lnTo>
                <a:lnTo>
                  <a:pt x="157245" y="28569"/>
                </a:lnTo>
                <a:cubicBezTo>
                  <a:pt x="157245" y="28304"/>
                  <a:pt x="157377" y="28139"/>
                  <a:pt x="157344" y="27874"/>
                </a:cubicBezTo>
                <a:cubicBezTo>
                  <a:pt x="157344" y="27774"/>
                  <a:pt x="157278" y="27642"/>
                  <a:pt x="157212" y="27543"/>
                </a:cubicBezTo>
                <a:cubicBezTo>
                  <a:pt x="157146" y="27493"/>
                  <a:pt x="157071" y="27485"/>
                  <a:pt x="156988" y="27485"/>
                </a:cubicBezTo>
                <a:cubicBezTo>
                  <a:pt x="156947" y="27485"/>
                  <a:pt x="156904" y="27487"/>
                  <a:pt x="156858" y="27487"/>
                </a:cubicBezTo>
                <a:cubicBezTo>
                  <a:pt x="156812" y="27487"/>
                  <a:pt x="156765" y="27485"/>
                  <a:pt x="156715" y="27477"/>
                </a:cubicBezTo>
                <a:cubicBezTo>
                  <a:pt x="156649" y="27477"/>
                  <a:pt x="156682" y="27377"/>
                  <a:pt x="156649" y="27311"/>
                </a:cubicBezTo>
                <a:cubicBezTo>
                  <a:pt x="156583" y="27278"/>
                  <a:pt x="156517" y="27245"/>
                  <a:pt x="156483" y="27145"/>
                </a:cubicBezTo>
                <a:cubicBezTo>
                  <a:pt x="156450" y="27079"/>
                  <a:pt x="156483" y="26881"/>
                  <a:pt x="156351" y="26814"/>
                </a:cubicBezTo>
                <a:cubicBezTo>
                  <a:pt x="156314" y="26790"/>
                  <a:pt x="156273" y="26784"/>
                  <a:pt x="156229" y="26784"/>
                </a:cubicBezTo>
                <a:cubicBezTo>
                  <a:pt x="156181" y="26784"/>
                  <a:pt x="156129" y="26791"/>
                  <a:pt x="156077" y="26791"/>
                </a:cubicBezTo>
                <a:cubicBezTo>
                  <a:pt x="156047" y="26791"/>
                  <a:pt x="156017" y="26789"/>
                  <a:pt x="155987" y="26781"/>
                </a:cubicBezTo>
                <a:cubicBezTo>
                  <a:pt x="155855" y="26748"/>
                  <a:pt x="155888" y="26649"/>
                  <a:pt x="155821" y="26616"/>
                </a:cubicBezTo>
                <a:cubicBezTo>
                  <a:pt x="155755" y="26583"/>
                  <a:pt x="155623" y="26517"/>
                  <a:pt x="155490" y="26450"/>
                </a:cubicBezTo>
                <a:lnTo>
                  <a:pt x="155557" y="26285"/>
                </a:lnTo>
                <a:cubicBezTo>
                  <a:pt x="155590" y="26318"/>
                  <a:pt x="155656" y="26318"/>
                  <a:pt x="155722" y="26351"/>
                </a:cubicBezTo>
                <a:cubicBezTo>
                  <a:pt x="155755" y="26351"/>
                  <a:pt x="155821" y="26351"/>
                  <a:pt x="155888" y="26384"/>
                </a:cubicBezTo>
                <a:cubicBezTo>
                  <a:pt x="155921" y="26417"/>
                  <a:pt x="155888" y="26517"/>
                  <a:pt x="155954" y="26550"/>
                </a:cubicBezTo>
                <a:cubicBezTo>
                  <a:pt x="156053" y="26583"/>
                  <a:pt x="156152" y="26616"/>
                  <a:pt x="156285" y="26649"/>
                </a:cubicBezTo>
                <a:cubicBezTo>
                  <a:pt x="156384" y="26715"/>
                  <a:pt x="156483" y="26814"/>
                  <a:pt x="156616" y="26881"/>
                </a:cubicBezTo>
                <a:cubicBezTo>
                  <a:pt x="156715" y="26914"/>
                  <a:pt x="156715" y="26947"/>
                  <a:pt x="156781" y="26947"/>
                </a:cubicBezTo>
                <a:cubicBezTo>
                  <a:pt x="156823" y="26954"/>
                  <a:pt x="156862" y="26956"/>
                  <a:pt x="156900" y="26956"/>
                </a:cubicBezTo>
                <a:cubicBezTo>
                  <a:pt x="157003" y="26956"/>
                  <a:pt x="157095" y="26937"/>
                  <a:pt x="157209" y="26937"/>
                </a:cubicBezTo>
                <a:cubicBezTo>
                  <a:pt x="157251" y="26937"/>
                  <a:pt x="157295" y="26940"/>
                  <a:pt x="157344" y="26947"/>
                </a:cubicBezTo>
                <a:lnTo>
                  <a:pt x="157510" y="26947"/>
                </a:lnTo>
                <a:cubicBezTo>
                  <a:pt x="157576" y="26980"/>
                  <a:pt x="157576" y="27079"/>
                  <a:pt x="157609" y="27112"/>
                </a:cubicBezTo>
                <a:cubicBezTo>
                  <a:pt x="157675" y="27145"/>
                  <a:pt x="157808" y="27278"/>
                  <a:pt x="157940" y="27278"/>
                </a:cubicBezTo>
                <a:lnTo>
                  <a:pt x="159066" y="27278"/>
                </a:lnTo>
                <a:cubicBezTo>
                  <a:pt x="159132" y="27278"/>
                  <a:pt x="159198" y="27278"/>
                  <a:pt x="159231" y="27311"/>
                </a:cubicBezTo>
                <a:cubicBezTo>
                  <a:pt x="159297" y="27311"/>
                  <a:pt x="159364" y="27311"/>
                  <a:pt x="159397" y="27344"/>
                </a:cubicBezTo>
                <a:cubicBezTo>
                  <a:pt x="159463" y="27410"/>
                  <a:pt x="159397" y="27477"/>
                  <a:pt x="159496" y="27510"/>
                </a:cubicBezTo>
                <a:cubicBezTo>
                  <a:pt x="159529" y="27543"/>
                  <a:pt x="159595" y="27543"/>
                  <a:pt x="159661" y="27543"/>
                </a:cubicBezTo>
                <a:cubicBezTo>
                  <a:pt x="159678" y="27559"/>
                  <a:pt x="159703" y="27568"/>
                  <a:pt x="159732" y="27568"/>
                </a:cubicBezTo>
                <a:cubicBezTo>
                  <a:pt x="159761" y="27568"/>
                  <a:pt x="159794" y="27559"/>
                  <a:pt x="159827" y="27543"/>
                </a:cubicBezTo>
                <a:cubicBezTo>
                  <a:pt x="159893" y="27543"/>
                  <a:pt x="159926" y="27609"/>
                  <a:pt x="159993" y="27609"/>
                </a:cubicBezTo>
                <a:lnTo>
                  <a:pt x="160622" y="27609"/>
                </a:lnTo>
                <a:cubicBezTo>
                  <a:pt x="160688" y="27609"/>
                  <a:pt x="160721" y="27510"/>
                  <a:pt x="160787" y="27510"/>
                </a:cubicBezTo>
                <a:lnTo>
                  <a:pt x="160953" y="27510"/>
                </a:lnTo>
                <a:lnTo>
                  <a:pt x="161118" y="27477"/>
                </a:lnTo>
                <a:cubicBezTo>
                  <a:pt x="161250" y="27443"/>
                  <a:pt x="161317" y="27344"/>
                  <a:pt x="161449" y="27311"/>
                </a:cubicBezTo>
                <a:lnTo>
                  <a:pt x="161615" y="27311"/>
                </a:lnTo>
                <a:cubicBezTo>
                  <a:pt x="161714" y="27311"/>
                  <a:pt x="161813" y="27311"/>
                  <a:pt x="161946" y="27278"/>
                </a:cubicBezTo>
                <a:cubicBezTo>
                  <a:pt x="162012" y="27245"/>
                  <a:pt x="162045" y="27179"/>
                  <a:pt x="162078" y="27145"/>
                </a:cubicBezTo>
                <a:cubicBezTo>
                  <a:pt x="162144" y="27112"/>
                  <a:pt x="162211" y="27079"/>
                  <a:pt x="162244" y="27013"/>
                </a:cubicBezTo>
                <a:cubicBezTo>
                  <a:pt x="162310" y="26980"/>
                  <a:pt x="162376" y="26980"/>
                  <a:pt x="162409" y="26914"/>
                </a:cubicBezTo>
                <a:cubicBezTo>
                  <a:pt x="162442" y="26848"/>
                  <a:pt x="162475" y="26814"/>
                  <a:pt x="162508" y="26748"/>
                </a:cubicBezTo>
                <a:cubicBezTo>
                  <a:pt x="162542" y="26649"/>
                  <a:pt x="162542" y="26517"/>
                  <a:pt x="162542" y="26417"/>
                </a:cubicBezTo>
                <a:cubicBezTo>
                  <a:pt x="162542" y="26252"/>
                  <a:pt x="162508" y="26086"/>
                  <a:pt x="162508" y="25921"/>
                </a:cubicBezTo>
                <a:cubicBezTo>
                  <a:pt x="162508" y="25888"/>
                  <a:pt x="162508" y="25821"/>
                  <a:pt x="162508" y="25755"/>
                </a:cubicBezTo>
                <a:cubicBezTo>
                  <a:pt x="162475" y="25656"/>
                  <a:pt x="162409" y="25556"/>
                  <a:pt x="162343" y="25457"/>
                </a:cubicBezTo>
                <a:cubicBezTo>
                  <a:pt x="162310" y="25391"/>
                  <a:pt x="162244" y="25358"/>
                  <a:pt x="162177" y="25325"/>
                </a:cubicBezTo>
                <a:cubicBezTo>
                  <a:pt x="162111" y="25259"/>
                  <a:pt x="162078" y="25192"/>
                  <a:pt x="162012" y="25159"/>
                </a:cubicBezTo>
                <a:cubicBezTo>
                  <a:pt x="161946" y="25126"/>
                  <a:pt x="161913" y="25126"/>
                  <a:pt x="161846" y="25126"/>
                </a:cubicBezTo>
                <a:cubicBezTo>
                  <a:pt x="161780" y="25093"/>
                  <a:pt x="161714" y="25093"/>
                  <a:pt x="161648" y="25060"/>
                </a:cubicBezTo>
                <a:lnTo>
                  <a:pt x="161317" y="25060"/>
                </a:lnTo>
                <a:cubicBezTo>
                  <a:pt x="161267" y="25076"/>
                  <a:pt x="161217" y="25085"/>
                  <a:pt x="161164" y="25085"/>
                </a:cubicBezTo>
                <a:cubicBezTo>
                  <a:pt x="161110" y="25085"/>
                  <a:pt x="161052" y="25076"/>
                  <a:pt x="160986" y="25060"/>
                </a:cubicBezTo>
                <a:cubicBezTo>
                  <a:pt x="160886" y="25027"/>
                  <a:pt x="160754" y="24961"/>
                  <a:pt x="160688" y="24861"/>
                </a:cubicBezTo>
                <a:cubicBezTo>
                  <a:pt x="160622" y="24861"/>
                  <a:pt x="160555" y="24828"/>
                  <a:pt x="160522" y="24795"/>
                </a:cubicBezTo>
                <a:cubicBezTo>
                  <a:pt x="160456" y="24762"/>
                  <a:pt x="160489" y="24663"/>
                  <a:pt x="160423" y="24630"/>
                </a:cubicBezTo>
                <a:cubicBezTo>
                  <a:pt x="160357" y="24596"/>
                  <a:pt x="160324" y="24596"/>
                  <a:pt x="160257" y="24530"/>
                </a:cubicBezTo>
                <a:cubicBezTo>
                  <a:pt x="160224" y="24497"/>
                  <a:pt x="160224" y="24398"/>
                  <a:pt x="160158" y="24398"/>
                </a:cubicBezTo>
                <a:cubicBezTo>
                  <a:pt x="160125" y="24387"/>
                  <a:pt x="160099" y="24383"/>
                  <a:pt x="160078" y="24383"/>
                </a:cubicBezTo>
                <a:cubicBezTo>
                  <a:pt x="160037" y="24383"/>
                  <a:pt x="160015" y="24398"/>
                  <a:pt x="159993" y="24398"/>
                </a:cubicBezTo>
                <a:lnTo>
                  <a:pt x="159827" y="24299"/>
                </a:lnTo>
                <a:cubicBezTo>
                  <a:pt x="159761" y="24265"/>
                  <a:pt x="159761" y="24166"/>
                  <a:pt x="159695" y="24133"/>
                </a:cubicBezTo>
                <a:cubicBezTo>
                  <a:pt x="159628" y="24133"/>
                  <a:pt x="159595" y="24100"/>
                  <a:pt x="159529" y="24100"/>
                </a:cubicBezTo>
                <a:lnTo>
                  <a:pt x="159364" y="24001"/>
                </a:lnTo>
                <a:cubicBezTo>
                  <a:pt x="159297" y="24001"/>
                  <a:pt x="159264" y="23934"/>
                  <a:pt x="159198" y="23901"/>
                </a:cubicBezTo>
                <a:cubicBezTo>
                  <a:pt x="159165" y="23868"/>
                  <a:pt x="159099" y="23868"/>
                  <a:pt x="159033" y="23868"/>
                </a:cubicBezTo>
                <a:cubicBezTo>
                  <a:pt x="158900" y="23835"/>
                  <a:pt x="158801" y="23802"/>
                  <a:pt x="158668" y="23802"/>
                </a:cubicBezTo>
                <a:cubicBezTo>
                  <a:pt x="158536" y="23802"/>
                  <a:pt x="158404" y="23835"/>
                  <a:pt x="158271" y="23868"/>
                </a:cubicBezTo>
                <a:cubicBezTo>
                  <a:pt x="158172" y="23868"/>
                  <a:pt x="158106" y="23901"/>
                  <a:pt x="158039" y="23901"/>
                </a:cubicBezTo>
                <a:lnTo>
                  <a:pt x="157973" y="23901"/>
                </a:lnTo>
                <a:cubicBezTo>
                  <a:pt x="157874" y="23901"/>
                  <a:pt x="157874" y="23802"/>
                  <a:pt x="157808" y="23769"/>
                </a:cubicBezTo>
                <a:cubicBezTo>
                  <a:pt x="157741" y="23769"/>
                  <a:pt x="157675" y="23736"/>
                  <a:pt x="157609" y="23703"/>
                </a:cubicBezTo>
                <a:cubicBezTo>
                  <a:pt x="157510" y="23603"/>
                  <a:pt x="157410" y="23504"/>
                  <a:pt x="157311" y="23405"/>
                </a:cubicBezTo>
                <a:lnTo>
                  <a:pt x="156815" y="23405"/>
                </a:lnTo>
                <a:cubicBezTo>
                  <a:pt x="156815" y="23504"/>
                  <a:pt x="156881" y="23570"/>
                  <a:pt x="156815" y="23636"/>
                </a:cubicBezTo>
                <a:cubicBezTo>
                  <a:pt x="156781" y="23736"/>
                  <a:pt x="156815" y="23802"/>
                  <a:pt x="156748" y="23802"/>
                </a:cubicBezTo>
                <a:cubicBezTo>
                  <a:pt x="156715" y="23819"/>
                  <a:pt x="156690" y="23827"/>
                  <a:pt x="156666" y="23827"/>
                </a:cubicBezTo>
                <a:cubicBezTo>
                  <a:pt x="156641" y="23827"/>
                  <a:pt x="156616" y="23819"/>
                  <a:pt x="156583" y="23802"/>
                </a:cubicBezTo>
                <a:lnTo>
                  <a:pt x="156417" y="23802"/>
                </a:lnTo>
                <a:cubicBezTo>
                  <a:pt x="156351" y="23802"/>
                  <a:pt x="156285" y="23736"/>
                  <a:pt x="156219" y="23703"/>
                </a:cubicBezTo>
                <a:cubicBezTo>
                  <a:pt x="156252" y="23636"/>
                  <a:pt x="156285" y="23570"/>
                  <a:pt x="156285" y="23537"/>
                </a:cubicBezTo>
                <a:cubicBezTo>
                  <a:pt x="156318" y="23438"/>
                  <a:pt x="156384" y="23372"/>
                  <a:pt x="156384" y="23272"/>
                </a:cubicBezTo>
                <a:cubicBezTo>
                  <a:pt x="156384" y="23272"/>
                  <a:pt x="156384" y="23239"/>
                  <a:pt x="156384" y="23206"/>
                </a:cubicBezTo>
                <a:cubicBezTo>
                  <a:pt x="156351" y="23140"/>
                  <a:pt x="156252" y="23173"/>
                  <a:pt x="156219" y="23107"/>
                </a:cubicBezTo>
                <a:cubicBezTo>
                  <a:pt x="156152" y="23074"/>
                  <a:pt x="156086" y="23107"/>
                  <a:pt x="156053" y="23041"/>
                </a:cubicBezTo>
                <a:cubicBezTo>
                  <a:pt x="156020" y="23007"/>
                  <a:pt x="156053" y="22941"/>
                  <a:pt x="156053" y="22875"/>
                </a:cubicBezTo>
                <a:cubicBezTo>
                  <a:pt x="156020" y="22809"/>
                  <a:pt x="156020" y="22743"/>
                  <a:pt x="156020" y="22676"/>
                </a:cubicBezTo>
                <a:lnTo>
                  <a:pt x="155523" y="22676"/>
                </a:lnTo>
                <a:cubicBezTo>
                  <a:pt x="155457" y="22676"/>
                  <a:pt x="155424" y="22710"/>
                  <a:pt x="155358" y="22743"/>
                </a:cubicBezTo>
                <a:cubicBezTo>
                  <a:pt x="155292" y="22809"/>
                  <a:pt x="155292" y="22908"/>
                  <a:pt x="155192" y="22908"/>
                </a:cubicBezTo>
                <a:cubicBezTo>
                  <a:pt x="155126" y="22908"/>
                  <a:pt x="155027" y="22908"/>
                  <a:pt x="154961" y="22842"/>
                </a:cubicBezTo>
                <a:cubicBezTo>
                  <a:pt x="154894" y="22809"/>
                  <a:pt x="154828" y="22776"/>
                  <a:pt x="154795" y="22743"/>
                </a:cubicBezTo>
                <a:cubicBezTo>
                  <a:pt x="154729" y="22743"/>
                  <a:pt x="154795" y="22643"/>
                  <a:pt x="154762" y="22610"/>
                </a:cubicBezTo>
                <a:cubicBezTo>
                  <a:pt x="154630" y="22610"/>
                  <a:pt x="154497" y="22643"/>
                  <a:pt x="154398" y="22643"/>
                </a:cubicBezTo>
                <a:cubicBezTo>
                  <a:pt x="154266" y="22643"/>
                  <a:pt x="154166" y="22577"/>
                  <a:pt x="154034" y="22544"/>
                </a:cubicBezTo>
                <a:lnTo>
                  <a:pt x="153868" y="22511"/>
                </a:lnTo>
                <a:lnTo>
                  <a:pt x="153868" y="22279"/>
                </a:lnTo>
                <a:cubicBezTo>
                  <a:pt x="153934" y="22279"/>
                  <a:pt x="153968" y="22312"/>
                  <a:pt x="154034" y="22312"/>
                </a:cubicBezTo>
                <a:cubicBezTo>
                  <a:pt x="154100" y="22312"/>
                  <a:pt x="154133" y="22279"/>
                  <a:pt x="154199" y="22279"/>
                </a:cubicBezTo>
                <a:lnTo>
                  <a:pt x="154398" y="22279"/>
                </a:lnTo>
                <a:lnTo>
                  <a:pt x="154431" y="21948"/>
                </a:lnTo>
                <a:cubicBezTo>
                  <a:pt x="154398" y="21882"/>
                  <a:pt x="154365" y="21816"/>
                  <a:pt x="154299" y="21783"/>
                </a:cubicBezTo>
                <a:cubicBezTo>
                  <a:pt x="154266" y="21750"/>
                  <a:pt x="154266" y="21617"/>
                  <a:pt x="154199" y="21617"/>
                </a:cubicBezTo>
                <a:lnTo>
                  <a:pt x="153670" y="21617"/>
                </a:lnTo>
                <a:cubicBezTo>
                  <a:pt x="153537" y="21617"/>
                  <a:pt x="153438" y="21617"/>
                  <a:pt x="153339" y="21584"/>
                </a:cubicBezTo>
                <a:cubicBezTo>
                  <a:pt x="153272" y="21584"/>
                  <a:pt x="153272" y="21452"/>
                  <a:pt x="153206" y="21418"/>
                </a:cubicBezTo>
                <a:cubicBezTo>
                  <a:pt x="153173" y="21385"/>
                  <a:pt x="153140" y="21286"/>
                  <a:pt x="153074" y="21253"/>
                </a:cubicBezTo>
                <a:cubicBezTo>
                  <a:pt x="153008" y="21220"/>
                  <a:pt x="152974" y="21220"/>
                  <a:pt x="152908" y="21220"/>
                </a:cubicBezTo>
                <a:lnTo>
                  <a:pt x="152776" y="21253"/>
                </a:lnTo>
                <a:lnTo>
                  <a:pt x="152776" y="21750"/>
                </a:lnTo>
                <a:cubicBezTo>
                  <a:pt x="152610" y="21750"/>
                  <a:pt x="152445" y="21783"/>
                  <a:pt x="152312" y="21783"/>
                </a:cubicBezTo>
                <a:lnTo>
                  <a:pt x="152312" y="21452"/>
                </a:lnTo>
                <a:cubicBezTo>
                  <a:pt x="152312" y="21385"/>
                  <a:pt x="152379" y="21352"/>
                  <a:pt x="152379" y="21319"/>
                </a:cubicBezTo>
                <a:cubicBezTo>
                  <a:pt x="152412" y="21253"/>
                  <a:pt x="152511" y="21220"/>
                  <a:pt x="152544" y="21154"/>
                </a:cubicBezTo>
                <a:cubicBezTo>
                  <a:pt x="152577" y="21087"/>
                  <a:pt x="152544" y="21054"/>
                  <a:pt x="152544" y="21021"/>
                </a:cubicBezTo>
                <a:lnTo>
                  <a:pt x="151452" y="21021"/>
                </a:lnTo>
                <a:cubicBezTo>
                  <a:pt x="151452" y="21187"/>
                  <a:pt x="151452" y="21352"/>
                  <a:pt x="151452" y="21518"/>
                </a:cubicBezTo>
                <a:cubicBezTo>
                  <a:pt x="151452" y="21584"/>
                  <a:pt x="151352" y="21617"/>
                  <a:pt x="151352" y="21683"/>
                </a:cubicBezTo>
                <a:lnTo>
                  <a:pt x="151352" y="21849"/>
                </a:lnTo>
                <a:cubicBezTo>
                  <a:pt x="151352" y="21915"/>
                  <a:pt x="151419" y="21948"/>
                  <a:pt x="151419" y="22014"/>
                </a:cubicBezTo>
                <a:lnTo>
                  <a:pt x="151187" y="21948"/>
                </a:lnTo>
                <a:cubicBezTo>
                  <a:pt x="151187" y="21915"/>
                  <a:pt x="151220" y="21849"/>
                  <a:pt x="151220" y="21816"/>
                </a:cubicBezTo>
                <a:cubicBezTo>
                  <a:pt x="151253" y="21750"/>
                  <a:pt x="151286" y="21650"/>
                  <a:pt x="151286" y="21551"/>
                </a:cubicBezTo>
                <a:cubicBezTo>
                  <a:pt x="151253" y="21452"/>
                  <a:pt x="151220" y="21385"/>
                  <a:pt x="151154" y="21319"/>
                </a:cubicBezTo>
                <a:cubicBezTo>
                  <a:pt x="151121" y="21253"/>
                  <a:pt x="151054" y="21220"/>
                  <a:pt x="150988" y="21220"/>
                </a:cubicBezTo>
                <a:lnTo>
                  <a:pt x="150723" y="21220"/>
                </a:lnTo>
                <a:lnTo>
                  <a:pt x="150723" y="20823"/>
                </a:lnTo>
                <a:lnTo>
                  <a:pt x="150525" y="20789"/>
                </a:lnTo>
                <a:cubicBezTo>
                  <a:pt x="150425" y="20889"/>
                  <a:pt x="150293" y="20955"/>
                  <a:pt x="150161" y="21021"/>
                </a:cubicBezTo>
                <a:cubicBezTo>
                  <a:pt x="150094" y="21054"/>
                  <a:pt x="150094" y="21087"/>
                  <a:pt x="149995" y="21087"/>
                </a:cubicBezTo>
                <a:cubicBezTo>
                  <a:pt x="149929" y="21087"/>
                  <a:pt x="149896" y="21054"/>
                  <a:pt x="149830" y="21054"/>
                </a:cubicBezTo>
                <a:lnTo>
                  <a:pt x="149697" y="21054"/>
                </a:lnTo>
                <a:cubicBezTo>
                  <a:pt x="149598" y="21087"/>
                  <a:pt x="149565" y="21154"/>
                  <a:pt x="149565" y="21220"/>
                </a:cubicBezTo>
                <a:cubicBezTo>
                  <a:pt x="149565" y="21352"/>
                  <a:pt x="149499" y="21452"/>
                  <a:pt x="149399" y="21551"/>
                </a:cubicBezTo>
                <a:cubicBezTo>
                  <a:pt x="149333" y="21617"/>
                  <a:pt x="149234" y="21650"/>
                  <a:pt x="149167" y="21683"/>
                </a:cubicBezTo>
                <a:lnTo>
                  <a:pt x="149068" y="21683"/>
                </a:lnTo>
                <a:cubicBezTo>
                  <a:pt x="149002" y="21650"/>
                  <a:pt x="148936" y="21650"/>
                  <a:pt x="148870" y="21617"/>
                </a:cubicBezTo>
                <a:cubicBezTo>
                  <a:pt x="148803" y="21617"/>
                  <a:pt x="148803" y="21518"/>
                  <a:pt x="148737" y="21452"/>
                </a:cubicBezTo>
                <a:cubicBezTo>
                  <a:pt x="148770" y="21418"/>
                  <a:pt x="148803" y="21352"/>
                  <a:pt x="148836" y="21319"/>
                </a:cubicBezTo>
                <a:cubicBezTo>
                  <a:pt x="148870" y="21253"/>
                  <a:pt x="148936" y="21220"/>
                  <a:pt x="149002" y="21187"/>
                </a:cubicBezTo>
                <a:lnTo>
                  <a:pt x="148439" y="21187"/>
                </a:lnTo>
                <a:cubicBezTo>
                  <a:pt x="148274" y="21187"/>
                  <a:pt x="148108" y="21220"/>
                  <a:pt x="147943" y="21319"/>
                </a:cubicBezTo>
                <a:cubicBezTo>
                  <a:pt x="147876" y="21319"/>
                  <a:pt x="147810" y="21352"/>
                  <a:pt x="147711" y="21385"/>
                </a:cubicBezTo>
                <a:cubicBezTo>
                  <a:pt x="147645" y="21418"/>
                  <a:pt x="147545" y="21418"/>
                  <a:pt x="147512" y="21518"/>
                </a:cubicBezTo>
                <a:cubicBezTo>
                  <a:pt x="147512" y="21551"/>
                  <a:pt x="147479" y="21617"/>
                  <a:pt x="147479" y="21683"/>
                </a:cubicBezTo>
                <a:cubicBezTo>
                  <a:pt x="147479" y="21750"/>
                  <a:pt x="147545" y="21783"/>
                  <a:pt x="147578" y="21849"/>
                </a:cubicBezTo>
                <a:cubicBezTo>
                  <a:pt x="147578" y="21915"/>
                  <a:pt x="147645" y="21981"/>
                  <a:pt x="147711" y="21981"/>
                </a:cubicBezTo>
                <a:cubicBezTo>
                  <a:pt x="147843" y="22014"/>
                  <a:pt x="147943" y="22047"/>
                  <a:pt x="148042" y="22047"/>
                </a:cubicBezTo>
                <a:cubicBezTo>
                  <a:pt x="148174" y="22047"/>
                  <a:pt x="148241" y="22081"/>
                  <a:pt x="148340" y="22081"/>
                </a:cubicBezTo>
                <a:lnTo>
                  <a:pt x="148340" y="22445"/>
                </a:lnTo>
                <a:lnTo>
                  <a:pt x="148042" y="22445"/>
                </a:lnTo>
                <a:cubicBezTo>
                  <a:pt x="147943" y="22445"/>
                  <a:pt x="147943" y="22345"/>
                  <a:pt x="147843" y="22312"/>
                </a:cubicBezTo>
                <a:lnTo>
                  <a:pt x="147479" y="22312"/>
                </a:lnTo>
                <a:cubicBezTo>
                  <a:pt x="147380" y="22312"/>
                  <a:pt x="147281" y="22312"/>
                  <a:pt x="147148" y="22279"/>
                </a:cubicBezTo>
                <a:cubicBezTo>
                  <a:pt x="147115" y="22246"/>
                  <a:pt x="147049" y="22246"/>
                  <a:pt x="146983" y="22246"/>
                </a:cubicBezTo>
                <a:lnTo>
                  <a:pt x="146685" y="22246"/>
                </a:lnTo>
                <a:cubicBezTo>
                  <a:pt x="146685" y="22378"/>
                  <a:pt x="146685" y="22544"/>
                  <a:pt x="146685" y="22676"/>
                </a:cubicBezTo>
                <a:cubicBezTo>
                  <a:pt x="146685" y="22743"/>
                  <a:pt x="146685" y="22809"/>
                  <a:pt x="146685" y="22842"/>
                </a:cubicBezTo>
                <a:cubicBezTo>
                  <a:pt x="146652" y="22908"/>
                  <a:pt x="146618" y="22974"/>
                  <a:pt x="146585" y="23007"/>
                </a:cubicBezTo>
                <a:cubicBezTo>
                  <a:pt x="146552" y="23074"/>
                  <a:pt x="146486" y="23041"/>
                  <a:pt x="146420" y="23107"/>
                </a:cubicBezTo>
                <a:cubicBezTo>
                  <a:pt x="146453" y="22974"/>
                  <a:pt x="146453" y="22875"/>
                  <a:pt x="146420" y="22776"/>
                </a:cubicBezTo>
                <a:cubicBezTo>
                  <a:pt x="146420" y="22710"/>
                  <a:pt x="146420" y="22643"/>
                  <a:pt x="146387" y="22610"/>
                </a:cubicBezTo>
                <a:cubicBezTo>
                  <a:pt x="146354" y="22544"/>
                  <a:pt x="146287" y="22544"/>
                  <a:pt x="146221" y="22511"/>
                </a:cubicBezTo>
                <a:lnTo>
                  <a:pt x="146056" y="22511"/>
                </a:lnTo>
                <a:cubicBezTo>
                  <a:pt x="146023" y="22511"/>
                  <a:pt x="145956" y="22445"/>
                  <a:pt x="145890" y="22412"/>
                </a:cubicBezTo>
                <a:cubicBezTo>
                  <a:pt x="145824" y="22378"/>
                  <a:pt x="145857" y="22279"/>
                  <a:pt x="145791" y="22246"/>
                </a:cubicBezTo>
                <a:cubicBezTo>
                  <a:pt x="145769" y="22235"/>
                  <a:pt x="145747" y="22231"/>
                  <a:pt x="145726" y="22231"/>
                </a:cubicBezTo>
                <a:cubicBezTo>
                  <a:pt x="145684" y="22231"/>
                  <a:pt x="145647" y="22246"/>
                  <a:pt x="145625" y="22246"/>
                </a:cubicBezTo>
                <a:cubicBezTo>
                  <a:pt x="145460" y="22180"/>
                  <a:pt x="145427" y="21981"/>
                  <a:pt x="145294" y="21981"/>
                </a:cubicBezTo>
                <a:cubicBezTo>
                  <a:pt x="145195" y="22014"/>
                  <a:pt x="145096" y="22014"/>
                  <a:pt x="144996" y="22047"/>
                </a:cubicBezTo>
                <a:lnTo>
                  <a:pt x="144996" y="22345"/>
                </a:lnTo>
                <a:cubicBezTo>
                  <a:pt x="144996" y="22412"/>
                  <a:pt x="145096" y="22445"/>
                  <a:pt x="145096" y="22511"/>
                </a:cubicBezTo>
                <a:cubicBezTo>
                  <a:pt x="145096" y="22610"/>
                  <a:pt x="145129" y="22643"/>
                  <a:pt x="145129" y="22743"/>
                </a:cubicBezTo>
                <a:cubicBezTo>
                  <a:pt x="145129" y="22809"/>
                  <a:pt x="144996" y="22908"/>
                  <a:pt x="144996" y="23041"/>
                </a:cubicBezTo>
                <a:cubicBezTo>
                  <a:pt x="144996" y="23107"/>
                  <a:pt x="145063" y="23173"/>
                  <a:pt x="145063" y="23206"/>
                </a:cubicBezTo>
                <a:cubicBezTo>
                  <a:pt x="145029" y="23272"/>
                  <a:pt x="144930" y="23272"/>
                  <a:pt x="144897" y="23339"/>
                </a:cubicBezTo>
                <a:cubicBezTo>
                  <a:pt x="144831" y="23405"/>
                  <a:pt x="144732" y="23438"/>
                  <a:pt x="144632" y="23471"/>
                </a:cubicBezTo>
                <a:cubicBezTo>
                  <a:pt x="144533" y="23471"/>
                  <a:pt x="144434" y="23471"/>
                  <a:pt x="144400" y="23405"/>
                </a:cubicBezTo>
                <a:cubicBezTo>
                  <a:pt x="144334" y="23372"/>
                  <a:pt x="144400" y="23305"/>
                  <a:pt x="144400" y="23239"/>
                </a:cubicBezTo>
                <a:cubicBezTo>
                  <a:pt x="144400" y="23206"/>
                  <a:pt x="144334" y="23140"/>
                  <a:pt x="144301" y="23107"/>
                </a:cubicBezTo>
                <a:cubicBezTo>
                  <a:pt x="144301" y="23041"/>
                  <a:pt x="144301" y="23007"/>
                  <a:pt x="144301" y="22941"/>
                </a:cubicBezTo>
                <a:cubicBezTo>
                  <a:pt x="144268" y="22974"/>
                  <a:pt x="144202" y="22974"/>
                  <a:pt x="144169" y="23007"/>
                </a:cubicBezTo>
                <a:cubicBezTo>
                  <a:pt x="144103" y="23074"/>
                  <a:pt x="144169" y="23173"/>
                  <a:pt x="144103" y="23206"/>
                </a:cubicBezTo>
                <a:cubicBezTo>
                  <a:pt x="144091" y="23228"/>
                  <a:pt x="144077" y="23236"/>
                  <a:pt x="144060" y="23236"/>
                </a:cubicBezTo>
                <a:cubicBezTo>
                  <a:pt x="144025" y="23236"/>
                  <a:pt x="143981" y="23206"/>
                  <a:pt x="143937" y="23206"/>
                </a:cubicBezTo>
                <a:cubicBezTo>
                  <a:pt x="143838" y="23239"/>
                  <a:pt x="143738" y="23239"/>
                  <a:pt x="143639" y="23239"/>
                </a:cubicBezTo>
                <a:lnTo>
                  <a:pt x="143573" y="23537"/>
                </a:lnTo>
                <a:cubicBezTo>
                  <a:pt x="143639" y="23570"/>
                  <a:pt x="143573" y="23670"/>
                  <a:pt x="143672" y="23703"/>
                </a:cubicBezTo>
                <a:cubicBezTo>
                  <a:pt x="143686" y="23710"/>
                  <a:pt x="143699" y="23712"/>
                  <a:pt x="143710" y="23712"/>
                </a:cubicBezTo>
                <a:cubicBezTo>
                  <a:pt x="143742" y="23712"/>
                  <a:pt x="143768" y="23693"/>
                  <a:pt x="143800" y="23693"/>
                </a:cubicBezTo>
                <a:cubicBezTo>
                  <a:pt x="143811" y="23693"/>
                  <a:pt x="143824" y="23696"/>
                  <a:pt x="143838" y="23703"/>
                </a:cubicBezTo>
                <a:cubicBezTo>
                  <a:pt x="143871" y="23736"/>
                  <a:pt x="143970" y="23736"/>
                  <a:pt x="144003" y="23769"/>
                </a:cubicBezTo>
                <a:cubicBezTo>
                  <a:pt x="144003" y="23835"/>
                  <a:pt x="144003" y="23901"/>
                  <a:pt x="144003" y="23934"/>
                </a:cubicBezTo>
                <a:lnTo>
                  <a:pt x="144003" y="24100"/>
                </a:lnTo>
                <a:cubicBezTo>
                  <a:pt x="144003" y="24199"/>
                  <a:pt x="143937" y="24199"/>
                  <a:pt x="143904" y="24265"/>
                </a:cubicBezTo>
                <a:cubicBezTo>
                  <a:pt x="143871" y="24265"/>
                  <a:pt x="143805" y="24265"/>
                  <a:pt x="143738" y="24232"/>
                </a:cubicBezTo>
                <a:cubicBezTo>
                  <a:pt x="143705" y="24199"/>
                  <a:pt x="143672" y="24067"/>
                  <a:pt x="143573" y="24067"/>
                </a:cubicBezTo>
                <a:lnTo>
                  <a:pt x="143209" y="24067"/>
                </a:lnTo>
                <a:cubicBezTo>
                  <a:pt x="143143" y="24067"/>
                  <a:pt x="143076" y="24001"/>
                  <a:pt x="143010" y="24001"/>
                </a:cubicBezTo>
                <a:cubicBezTo>
                  <a:pt x="143076" y="23835"/>
                  <a:pt x="143076" y="23670"/>
                  <a:pt x="143109" y="23504"/>
                </a:cubicBezTo>
                <a:cubicBezTo>
                  <a:pt x="143109" y="23438"/>
                  <a:pt x="143043" y="23405"/>
                  <a:pt x="143010" y="23339"/>
                </a:cubicBezTo>
                <a:cubicBezTo>
                  <a:pt x="142944" y="23372"/>
                  <a:pt x="142845" y="23405"/>
                  <a:pt x="142778" y="23405"/>
                </a:cubicBezTo>
                <a:lnTo>
                  <a:pt x="142778" y="23901"/>
                </a:lnTo>
                <a:cubicBezTo>
                  <a:pt x="142712" y="23901"/>
                  <a:pt x="142679" y="24001"/>
                  <a:pt x="142613" y="24001"/>
                </a:cubicBezTo>
                <a:cubicBezTo>
                  <a:pt x="142547" y="24001"/>
                  <a:pt x="142447" y="23901"/>
                  <a:pt x="142348" y="23901"/>
                </a:cubicBezTo>
                <a:cubicBezTo>
                  <a:pt x="142182" y="23901"/>
                  <a:pt x="142116" y="24001"/>
                  <a:pt x="141951" y="24067"/>
                </a:cubicBezTo>
                <a:cubicBezTo>
                  <a:pt x="141984" y="24133"/>
                  <a:pt x="141951" y="24199"/>
                  <a:pt x="141984" y="24232"/>
                </a:cubicBezTo>
                <a:cubicBezTo>
                  <a:pt x="142017" y="24265"/>
                  <a:pt x="142149" y="24232"/>
                  <a:pt x="142149" y="24299"/>
                </a:cubicBezTo>
                <a:cubicBezTo>
                  <a:pt x="142149" y="24398"/>
                  <a:pt x="142083" y="24398"/>
                  <a:pt x="142083" y="24464"/>
                </a:cubicBezTo>
                <a:lnTo>
                  <a:pt x="141653" y="24464"/>
                </a:lnTo>
                <a:cubicBezTo>
                  <a:pt x="141587" y="24464"/>
                  <a:pt x="141554" y="24530"/>
                  <a:pt x="141487" y="24530"/>
                </a:cubicBezTo>
                <a:cubicBezTo>
                  <a:pt x="141454" y="24514"/>
                  <a:pt x="141429" y="24505"/>
                  <a:pt x="141405" y="24505"/>
                </a:cubicBezTo>
                <a:cubicBezTo>
                  <a:pt x="141380" y="24505"/>
                  <a:pt x="141355" y="24514"/>
                  <a:pt x="141322" y="24530"/>
                </a:cubicBezTo>
                <a:cubicBezTo>
                  <a:pt x="141256" y="24563"/>
                  <a:pt x="141222" y="24596"/>
                  <a:pt x="141156" y="24630"/>
                </a:cubicBezTo>
                <a:cubicBezTo>
                  <a:pt x="141123" y="24663"/>
                  <a:pt x="141156" y="24762"/>
                  <a:pt x="141123" y="24795"/>
                </a:cubicBezTo>
                <a:cubicBezTo>
                  <a:pt x="141107" y="24812"/>
                  <a:pt x="141073" y="24812"/>
                  <a:pt x="141040" y="24812"/>
                </a:cubicBezTo>
                <a:cubicBezTo>
                  <a:pt x="141007" y="24812"/>
                  <a:pt x="140974" y="24812"/>
                  <a:pt x="140958" y="24828"/>
                </a:cubicBezTo>
                <a:cubicBezTo>
                  <a:pt x="140891" y="24894"/>
                  <a:pt x="140858" y="24928"/>
                  <a:pt x="140792" y="24994"/>
                </a:cubicBezTo>
                <a:cubicBezTo>
                  <a:pt x="140759" y="25060"/>
                  <a:pt x="140792" y="25126"/>
                  <a:pt x="140759" y="25159"/>
                </a:cubicBezTo>
                <a:cubicBezTo>
                  <a:pt x="140748" y="25170"/>
                  <a:pt x="140730" y="25174"/>
                  <a:pt x="140709" y="25174"/>
                </a:cubicBezTo>
                <a:cubicBezTo>
                  <a:pt x="140667" y="25174"/>
                  <a:pt x="140616" y="25159"/>
                  <a:pt x="140593" y="25159"/>
                </a:cubicBezTo>
                <a:cubicBezTo>
                  <a:pt x="140560" y="25192"/>
                  <a:pt x="140494" y="25292"/>
                  <a:pt x="140428" y="25358"/>
                </a:cubicBezTo>
                <a:lnTo>
                  <a:pt x="140759" y="25358"/>
                </a:lnTo>
                <a:cubicBezTo>
                  <a:pt x="140825" y="25358"/>
                  <a:pt x="140858" y="25325"/>
                  <a:pt x="140925" y="25292"/>
                </a:cubicBezTo>
                <a:cubicBezTo>
                  <a:pt x="140991" y="25225"/>
                  <a:pt x="140991" y="25159"/>
                  <a:pt x="141057" y="25126"/>
                </a:cubicBezTo>
                <a:cubicBezTo>
                  <a:pt x="141090" y="25093"/>
                  <a:pt x="141156" y="25060"/>
                  <a:pt x="141189" y="25060"/>
                </a:cubicBezTo>
                <a:cubicBezTo>
                  <a:pt x="141222" y="25043"/>
                  <a:pt x="141256" y="25035"/>
                  <a:pt x="141285" y="25035"/>
                </a:cubicBezTo>
                <a:cubicBezTo>
                  <a:pt x="141314" y="25035"/>
                  <a:pt x="141338" y="25043"/>
                  <a:pt x="141355" y="25060"/>
                </a:cubicBezTo>
                <a:cubicBezTo>
                  <a:pt x="141421" y="25060"/>
                  <a:pt x="141487" y="24994"/>
                  <a:pt x="141520" y="24994"/>
                </a:cubicBezTo>
                <a:cubicBezTo>
                  <a:pt x="141587" y="24994"/>
                  <a:pt x="141653" y="25060"/>
                  <a:pt x="141686" y="25060"/>
                </a:cubicBezTo>
                <a:cubicBezTo>
                  <a:pt x="141752" y="25027"/>
                  <a:pt x="141785" y="24961"/>
                  <a:pt x="141851" y="24928"/>
                </a:cubicBezTo>
                <a:cubicBezTo>
                  <a:pt x="141918" y="24894"/>
                  <a:pt x="141851" y="24795"/>
                  <a:pt x="141951" y="24762"/>
                </a:cubicBezTo>
                <a:cubicBezTo>
                  <a:pt x="141973" y="24751"/>
                  <a:pt x="141991" y="24747"/>
                  <a:pt x="142008" y="24747"/>
                </a:cubicBezTo>
                <a:cubicBezTo>
                  <a:pt x="142043" y="24747"/>
                  <a:pt x="142072" y="24762"/>
                  <a:pt x="142116" y="24762"/>
                </a:cubicBezTo>
                <a:lnTo>
                  <a:pt x="142249" y="24762"/>
                </a:lnTo>
                <a:cubicBezTo>
                  <a:pt x="142315" y="24762"/>
                  <a:pt x="142348" y="24663"/>
                  <a:pt x="142414" y="24630"/>
                </a:cubicBezTo>
                <a:cubicBezTo>
                  <a:pt x="142547" y="24596"/>
                  <a:pt x="142712" y="24596"/>
                  <a:pt x="142845" y="24596"/>
                </a:cubicBezTo>
                <a:cubicBezTo>
                  <a:pt x="142977" y="24596"/>
                  <a:pt x="143109" y="24596"/>
                  <a:pt x="143242" y="24630"/>
                </a:cubicBezTo>
                <a:cubicBezTo>
                  <a:pt x="143341" y="24663"/>
                  <a:pt x="143341" y="24729"/>
                  <a:pt x="143407" y="24762"/>
                </a:cubicBezTo>
                <a:lnTo>
                  <a:pt x="143341" y="24928"/>
                </a:lnTo>
                <a:lnTo>
                  <a:pt x="142845" y="24928"/>
                </a:lnTo>
                <a:cubicBezTo>
                  <a:pt x="142811" y="24961"/>
                  <a:pt x="142845" y="25060"/>
                  <a:pt x="142811" y="25093"/>
                </a:cubicBezTo>
                <a:cubicBezTo>
                  <a:pt x="142745" y="25093"/>
                  <a:pt x="142712" y="25126"/>
                  <a:pt x="142646" y="25126"/>
                </a:cubicBezTo>
                <a:cubicBezTo>
                  <a:pt x="142593" y="25126"/>
                  <a:pt x="142561" y="25084"/>
                  <a:pt x="142517" y="25084"/>
                </a:cubicBezTo>
                <a:cubicBezTo>
                  <a:pt x="142506" y="25084"/>
                  <a:pt x="142494" y="25086"/>
                  <a:pt x="142480" y="25093"/>
                </a:cubicBezTo>
                <a:cubicBezTo>
                  <a:pt x="142414" y="25126"/>
                  <a:pt x="142348" y="25159"/>
                  <a:pt x="142315" y="25225"/>
                </a:cubicBezTo>
                <a:cubicBezTo>
                  <a:pt x="142282" y="25259"/>
                  <a:pt x="142315" y="25325"/>
                  <a:pt x="142282" y="25358"/>
                </a:cubicBezTo>
                <a:cubicBezTo>
                  <a:pt x="142249" y="25424"/>
                  <a:pt x="142216" y="25490"/>
                  <a:pt x="142182" y="25523"/>
                </a:cubicBezTo>
                <a:cubicBezTo>
                  <a:pt x="142149" y="25590"/>
                  <a:pt x="142083" y="25556"/>
                  <a:pt x="142050" y="25623"/>
                </a:cubicBezTo>
                <a:cubicBezTo>
                  <a:pt x="141984" y="25656"/>
                  <a:pt x="141984" y="25722"/>
                  <a:pt x="141951" y="25788"/>
                </a:cubicBezTo>
                <a:cubicBezTo>
                  <a:pt x="141951" y="25821"/>
                  <a:pt x="141984" y="25888"/>
                  <a:pt x="141984" y="25954"/>
                </a:cubicBezTo>
                <a:cubicBezTo>
                  <a:pt x="141984" y="26053"/>
                  <a:pt x="141951" y="26152"/>
                  <a:pt x="141951" y="26252"/>
                </a:cubicBezTo>
                <a:cubicBezTo>
                  <a:pt x="141896" y="26252"/>
                  <a:pt x="141840" y="26248"/>
                  <a:pt x="141788" y="26248"/>
                </a:cubicBezTo>
                <a:cubicBezTo>
                  <a:pt x="141682" y="26248"/>
                  <a:pt x="141587" y="26263"/>
                  <a:pt x="141520" y="26351"/>
                </a:cubicBezTo>
                <a:cubicBezTo>
                  <a:pt x="141388" y="26483"/>
                  <a:pt x="141421" y="26583"/>
                  <a:pt x="141355" y="26682"/>
                </a:cubicBezTo>
                <a:cubicBezTo>
                  <a:pt x="141305" y="26732"/>
                  <a:pt x="141272" y="26740"/>
                  <a:pt x="141247" y="26740"/>
                </a:cubicBezTo>
                <a:cubicBezTo>
                  <a:pt x="141235" y="26740"/>
                  <a:pt x="141225" y="26738"/>
                  <a:pt x="141215" y="26738"/>
                </a:cubicBezTo>
                <a:cubicBezTo>
                  <a:pt x="141206" y="26738"/>
                  <a:pt x="141198" y="26740"/>
                  <a:pt x="141189" y="26748"/>
                </a:cubicBezTo>
                <a:lnTo>
                  <a:pt x="141024" y="26881"/>
                </a:lnTo>
                <a:cubicBezTo>
                  <a:pt x="140958" y="26914"/>
                  <a:pt x="140991" y="27013"/>
                  <a:pt x="140925" y="27046"/>
                </a:cubicBezTo>
                <a:cubicBezTo>
                  <a:pt x="140891" y="27079"/>
                  <a:pt x="140825" y="27079"/>
                  <a:pt x="140759" y="27112"/>
                </a:cubicBezTo>
                <a:cubicBezTo>
                  <a:pt x="140726" y="27145"/>
                  <a:pt x="140627" y="27179"/>
                  <a:pt x="140627" y="27245"/>
                </a:cubicBezTo>
                <a:cubicBezTo>
                  <a:pt x="140593" y="27311"/>
                  <a:pt x="140627" y="27344"/>
                  <a:pt x="140627" y="27410"/>
                </a:cubicBezTo>
                <a:lnTo>
                  <a:pt x="140627" y="27576"/>
                </a:lnTo>
                <a:cubicBezTo>
                  <a:pt x="140627" y="27609"/>
                  <a:pt x="140494" y="27675"/>
                  <a:pt x="140461" y="27741"/>
                </a:cubicBezTo>
                <a:cubicBezTo>
                  <a:pt x="140395" y="27774"/>
                  <a:pt x="140296" y="27808"/>
                  <a:pt x="140296" y="27907"/>
                </a:cubicBezTo>
                <a:cubicBezTo>
                  <a:pt x="140262" y="27973"/>
                  <a:pt x="140296" y="28106"/>
                  <a:pt x="140296" y="28205"/>
                </a:cubicBezTo>
                <a:cubicBezTo>
                  <a:pt x="140296" y="28337"/>
                  <a:pt x="140229" y="28304"/>
                  <a:pt x="140196" y="28370"/>
                </a:cubicBezTo>
                <a:cubicBezTo>
                  <a:pt x="140196" y="28437"/>
                  <a:pt x="140196" y="28470"/>
                  <a:pt x="140196" y="28536"/>
                </a:cubicBezTo>
                <a:lnTo>
                  <a:pt x="140163" y="28370"/>
                </a:lnTo>
                <a:cubicBezTo>
                  <a:pt x="140097" y="28403"/>
                  <a:pt x="140064" y="28470"/>
                  <a:pt x="139998" y="28503"/>
                </a:cubicBezTo>
                <a:cubicBezTo>
                  <a:pt x="139898" y="28536"/>
                  <a:pt x="139766" y="28569"/>
                  <a:pt x="139667" y="28635"/>
                </a:cubicBezTo>
                <a:cubicBezTo>
                  <a:pt x="139600" y="28668"/>
                  <a:pt x="139600" y="28735"/>
                  <a:pt x="139567" y="28801"/>
                </a:cubicBezTo>
                <a:cubicBezTo>
                  <a:pt x="139501" y="28834"/>
                  <a:pt x="139468" y="28867"/>
                  <a:pt x="139402" y="28900"/>
                </a:cubicBezTo>
                <a:cubicBezTo>
                  <a:pt x="139380" y="28911"/>
                  <a:pt x="139358" y="28915"/>
                  <a:pt x="139337" y="28915"/>
                </a:cubicBezTo>
                <a:cubicBezTo>
                  <a:pt x="139295" y="28915"/>
                  <a:pt x="139258" y="28900"/>
                  <a:pt x="139236" y="28900"/>
                </a:cubicBezTo>
                <a:cubicBezTo>
                  <a:pt x="139170" y="28900"/>
                  <a:pt x="139038" y="28966"/>
                  <a:pt x="138971" y="28999"/>
                </a:cubicBezTo>
                <a:cubicBezTo>
                  <a:pt x="138938" y="28999"/>
                  <a:pt x="138905" y="29066"/>
                  <a:pt x="138806" y="29099"/>
                </a:cubicBezTo>
                <a:lnTo>
                  <a:pt x="138872" y="29297"/>
                </a:lnTo>
                <a:cubicBezTo>
                  <a:pt x="138938" y="29297"/>
                  <a:pt x="138971" y="29363"/>
                  <a:pt x="139038" y="29363"/>
                </a:cubicBezTo>
                <a:cubicBezTo>
                  <a:pt x="139104" y="29363"/>
                  <a:pt x="139137" y="29297"/>
                  <a:pt x="139203" y="29297"/>
                </a:cubicBezTo>
                <a:lnTo>
                  <a:pt x="139501" y="29297"/>
                </a:lnTo>
                <a:cubicBezTo>
                  <a:pt x="139501" y="29397"/>
                  <a:pt x="139501" y="29463"/>
                  <a:pt x="139468" y="29529"/>
                </a:cubicBezTo>
                <a:cubicBezTo>
                  <a:pt x="139468" y="29562"/>
                  <a:pt x="139501" y="29628"/>
                  <a:pt x="139468" y="29695"/>
                </a:cubicBezTo>
                <a:cubicBezTo>
                  <a:pt x="139468" y="29728"/>
                  <a:pt x="139369" y="29728"/>
                  <a:pt x="139302" y="29761"/>
                </a:cubicBezTo>
                <a:lnTo>
                  <a:pt x="139137" y="29827"/>
                </a:lnTo>
                <a:cubicBezTo>
                  <a:pt x="139071" y="29893"/>
                  <a:pt x="139038" y="29926"/>
                  <a:pt x="138971" y="29959"/>
                </a:cubicBezTo>
                <a:cubicBezTo>
                  <a:pt x="138955" y="29976"/>
                  <a:pt x="138913" y="29976"/>
                  <a:pt x="138868" y="29976"/>
                </a:cubicBezTo>
                <a:cubicBezTo>
                  <a:pt x="138822" y="29976"/>
                  <a:pt x="138773" y="29976"/>
                  <a:pt x="138740" y="29992"/>
                </a:cubicBezTo>
                <a:cubicBezTo>
                  <a:pt x="138707" y="30026"/>
                  <a:pt x="138640" y="30125"/>
                  <a:pt x="138574" y="30158"/>
                </a:cubicBezTo>
                <a:cubicBezTo>
                  <a:pt x="138541" y="30224"/>
                  <a:pt x="138475" y="30257"/>
                  <a:pt x="138409" y="30290"/>
                </a:cubicBezTo>
                <a:cubicBezTo>
                  <a:pt x="138376" y="30324"/>
                  <a:pt x="138309" y="30324"/>
                  <a:pt x="138243" y="30324"/>
                </a:cubicBezTo>
                <a:cubicBezTo>
                  <a:pt x="138177" y="30357"/>
                  <a:pt x="138144" y="30390"/>
                  <a:pt x="138078" y="30456"/>
                </a:cubicBezTo>
                <a:cubicBezTo>
                  <a:pt x="138044" y="30522"/>
                  <a:pt x="138011" y="30555"/>
                  <a:pt x="138011" y="30621"/>
                </a:cubicBezTo>
                <a:cubicBezTo>
                  <a:pt x="137978" y="30655"/>
                  <a:pt x="138011" y="30721"/>
                  <a:pt x="137978" y="30787"/>
                </a:cubicBezTo>
                <a:cubicBezTo>
                  <a:pt x="137912" y="30886"/>
                  <a:pt x="137813" y="30952"/>
                  <a:pt x="137713" y="30952"/>
                </a:cubicBezTo>
                <a:cubicBezTo>
                  <a:pt x="137548" y="30952"/>
                  <a:pt x="137482" y="30787"/>
                  <a:pt x="137316" y="30787"/>
                </a:cubicBezTo>
                <a:lnTo>
                  <a:pt x="136985" y="30787"/>
                </a:lnTo>
                <a:lnTo>
                  <a:pt x="136952" y="31052"/>
                </a:lnTo>
                <a:cubicBezTo>
                  <a:pt x="137018" y="31184"/>
                  <a:pt x="137051" y="31250"/>
                  <a:pt x="137084" y="31383"/>
                </a:cubicBezTo>
                <a:cubicBezTo>
                  <a:pt x="136886" y="31416"/>
                  <a:pt x="136787" y="31482"/>
                  <a:pt x="136588" y="31515"/>
                </a:cubicBezTo>
                <a:lnTo>
                  <a:pt x="136422" y="31515"/>
                </a:lnTo>
                <a:cubicBezTo>
                  <a:pt x="136323" y="31548"/>
                  <a:pt x="136191" y="31615"/>
                  <a:pt x="136091" y="31681"/>
                </a:cubicBezTo>
                <a:cubicBezTo>
                  <a:pt x="136025" y="31714"/>
                  <a:pt x="135992" y="31780"/>
                  <a:pt x="135926" y="31780"/>
                </a:cubicBezTo>
                <a:cubicBezTo>
                  <a:pt x="135893" y="31813"/>
                  <a:pt x="135860" y="31879"/>
                  <a:pt x="135760" y="31913"/>
                </a:cubicBezTo>
                <a:cubicBezTo>
                  <a:pt x="135746" y="31920"/>
                  <a:pt x="135734" y="31922"/>
                  <a:pt x="135722" y="31922"/>
                </a:cubicBezTo>
                <a:cubicBezTo>
                  <a:pt x="135691" y="31922"/>
                  <a:pt x="135669" y="31903"/>
                  <a:pt x="135649" y="31903"/>
                </a:cubicBezTo>
                <a:cubicBezTo>
                  <a:pt x="135642" y="31903"/>
                  <a:pt x="135635" y="31906"/>
                  <a:pt x="135628" y="31913"/>
                </a:cubicBezTo>
                <a:cubicBezTo>
                  <a:pt x="135562" y="31946"/>
                  <a:pt x="135495" y="31946"/>
                  <a:pt x="135462" y="32012"/>
                </a:cubicBezTo>
                <a:cubicBezTo>
                  <a:pt x="135429" y="32045"/>
                  <a:pt x="135462" y="32111"/>
                  <a:pt x="135462" y="32144"/>
                </a:cubicBezTo>
                <a:lnTo>
                  <a:pt x="135462" y="32310"/>
                </a:lnTo>
                <a:cubicBezTo>
                  <a:pt x="135462" y="32376"/>
                  <a:pt x="135363" y="32442"/>
                  <a:pt x="135297" y="32475"/>
                </a:cubicBezTo>
                <a:cubicBezTo>
                  <a:pt x="135231" y="32541"/>
                  <a:pt x="135198" y="32608"/>
                  <a:pt x="135131" y="32608"/>
                </a:cubicBezTo>
                <a:lnTo>
                  <a:pt x="134800" y="32608"/>
                </a:lnTo>
                <a:cubicBezTo>
                  <a:pt x="134734" y="32608"/>
                  <a:pt x="134701" y="32674"/>
                  <a:pt x="134635" y="32740"/>
                </a:cubicBezTo>
                <a:cubicBezTo>
                  <a:pt x="134569" y="32773"/>
                  <a:pt x="134469" y="32773"/>
                  <a:pt x="134469" y="32839"/>
                </a:cubicBezTo>
                <a:cubicBezTo>
                  <a:pt x="134469" y="32939"/>
                  <a:pt x="134502" y="32939"/>
                  <a:pt x="134502" y="33005"/>
                </a:cubicBezTo>
                <a:cubicBezTo>
                  <a:pt x="134502" y="33071"/>
                  <a:pt x="134602" y="33104"/>
                  <a:pt x="134602" y="33170"/>
                </a:cubicBezTo>
                <a:cubicBezTo>
                  <a:pt x="134602" y="33237"/>
                  <a:pt x="134535" y="33303"/>
                  <a:pt x="134502" y="33336"/>
                </a:cubicBezTo>
                <a:cubicBezTo>
                  <a:pt x="134490" y="33360"/>
                  <a:pt x="134469" y="33367"/>
                  <a:pt x="134445" y="33367"/>
                </a:cubicBezTo>
                <a:cubicBezTo>
                  <a:pt x="134419" y="33367"/>
                  <a:pt x="134391" y="33359"/>
                  <a:pt x="134368" y="33359"/>
                </a:cubicBezTo>
                <a:cubicBezTo>
                  <a:pt x="134355" y="33359"/>
                  <a:pt x="134344" y="33362"/>
                  <a:pt x="134337" y="33369"/>
                </a:cubicBezTo>
                <a:cubicBezTo>
                  <a:pt x="134337" y="33402"/>
                  <a:pt x="134271" y="33468"/>
                  <a:pt x="134271" y="33535"/>
                </a:cubicBezTo>
                <a:cubicBezTo>
                  <a:pt x="134271" y="33601"/>
                  <a:pt x="134304" y="33634"/>
                  <a:pt x="134304" y="33700"/>
                </a:cubicBezTo>
                <a:cubicBezTo>
                  <a:pt x="134304" y="33766"/>
                  <a:pt x="134436" y="33866"/>
                  <a:pt x="134436" y="33965"/>
                </a:cubicBezTo>
                <a:cubicBezTo>
                  <a:pt x="134436" y="34064"/>
                  <a:pt x="134469" y="34164"/>
                  <a:pt x="134403" y="34230"/>
                </a:cubicBezTo>
                <a:cubicBezTo>
                  <a:pt x="134384" y="34258"/>
                  <a:pt x="134366" y="34267"/>
                  <a:pt x="134348" y="34267"/>
                </a:cubicBezTo>
                <a:cubicBezTo>
                  <a:pt x="134309" y="34267"/>
                  <a:pt x="134275" y="34224"/>
                  <a:pt x="134250" y="34224"/>
                </a:cubicBezTo>
                <a:cubicBezTo>
                  <a:pt x="134246" y="34224"/>
                  <a:pt x="134241" y="34226"/>
                  <a:pt x="134237" y="34230"/>
                </a:cubicBezTo>
                <a:cubicBezTo>
                  <a:pt x="134204" y="34263"/>
                  <a:pt x="134204" y="34362"/>
                  <a:pt x="134138" y="34395"/>
                </a:cubicBezTo>
                <a:lnTo>
                  <a:pt x="134138" y="34693"/>
                </a:lnTo>
                <a:lnTo>
                  <a:pt x="134569" y="34693"/>
                </a:lnTo>
                <a:cubicBezTo>
                  <a:pt x="134668" y="34693"/>
                  <a:pt x="134701" y="34660"/>
                  <a:pt x="134767" y="34660"/>
                </a:cubicBezTo>
                <a:cubicBezTo>
                  <a:pt x="134800" y="34693"/>
                  <a:pt x="134866" y="34726"/>
                  <a:pt x="134933" y="34726"/>
                </a:cubicBezTo>
                <a:cubicBezTo>
                  <a:pt x="134999" y="34759"/>
                  <a:pt x="134966" y="34859"/>
                  <a:pt x="134999" y="34892"/>
                </a:cubicBezTo>
                <a:cubicBezTo>
                  <a:pt x="134966" y="34958"/>
                  <a:pt x="134933" y="35024"/>
                  <a:pt x="134866" y="35057"/>
                </a:cubicBezTo>
                <a:cubicBezTo>
                  <a:pt x="134833" y="35124"/>
                  <a:pt x="134734" y="35057"/>
                  <a:pt x="134734" y="35157"/>
                </a:cubicBezTo>
                <a:cubicBezTo>
                  <a:pt x="134701" y="35223"/>
                  <a:pt x="134734" y="35256"/>
                  <a:pt x="134734" y="35322"/>
                </a:cubicBezTo>
                <a:lnTo>
                  <a:pt x="134734" y="35488"/>
                </a:lnTo>
                <a:cubicBezTo>
                  <a:pt x="134734" y="35521"/>
                  <a:pt x="134535" y="35488"/>
                  <a:pt x="134502" y="35554"/>
                </a:cubicBezTo>
                <a:cubicBezTo>
                  <a:pt x="134502" y="35620"/>
                  <a:pt x="134469" y="35653"/>
                  <a:pt x="134469" y="35720"/>
                </a:cubicBezTo>
                <a:cubicBezTo>
                  <a:pt x="134469" y="35786"/>
                  <a:pt x="134502" y="35852"/>
                  <a:pt x="134502" y="35918"/>
                </a:cubicBezTo>
                <a:lnTo>
                  <a:pt x="135164" y="35918"/>
                </a:lnTo>
                <a:cubicBezTo>
                  <a:pt x="135164" y="36051"/>
                  <a:pt x="135164" y="36183"/>
                  <a:pt x="135131" y="36315"/>
                </a:cubicBezTo>
                <a:cubicBezTo>
                  <a:pt x="135098" y="36382"/>
                  <a:pt x="134999" y="36348"/>
                  <a:pt x="134966" y="36448"/>
                </a:cubicBezTo>
                <a:cubicBezTo>
                  <a:pt x="134933" y="36514"/>
                  <a:pt x="134866" y="36514"/>
                  <a:pt x="134866" y="36580"/>
                </a:cubicBezTo>
                <a:cubicBezTo>
                  <a:pt x="134866" y="36680"/>
                  <a:pt x="134966" y="36680"/>
                  <a:pt x="134966" y="36746"/>
                </a:cubicBezTo>
                <a:cubicBezTo>
                  <a:pt x="134966" y="36812"/>
                  <a:pt x="134966" y="36845"/>
                  <a:pt x="134966" y="36878"/>
                </a:cubicBezTo>
                <a:lnTo>
                  <a:pt x="135297" y="36878"/>
                </a:lnTo>
                <a:cubicBezTo>
                  <a:pt x="135341" y="36878"/>
                  <a:pt x="135385" y="36863"/>
                  <a:pt x="135429" y="36863"/>
                </a:cubicBezTo>
                <a:cubicBezTo>
                  <a:pt x="135451" y="36863"/>
                  <a:pt x="135473" y="36867"/>
                  <a:pt x="135495" y="36878"/>
                </a:cubicBezTo>
                <a:cubicBezTo>
                  <a:pt x="135562" y="36911"/>
                  <a:pt x="135562" y="37011"/>
                  <a:pt x="135628" y="37044"/>
                </a:cubicBezTo>
                <a:cubicBezTo>
                  <a:pt x="135661" y="37077"/>
                  <a:pt x="135727" y="37143"/>
                  <a:pt x="135760" y="37209"/>
                </a:cubicBezTo>
                <a:lnTo>
                  <a:pt x="136091" y="37110"/>
                </a:lnTo>
                <a:cubicBezTo>
                  <a:pt x="136158" y="37143"/>
                  <a:pt x="136224" y="37143"/>
                  <a:pt x="136257" y="37176"/>
                </a:cubicBezTo>
                <a:cubicBezTo>
                  <a:pt x="136356" y="37176"/>
                  <a:pt x="136422" y="37242"/>
                  <a:pt x="136522" y="37242"/>
                </a:cubicBezTo>
                <a:cubicBezTo>
                  <a:pt x="136654" y="37242"/>
                  <a:pt x="136787" y="37209"/>
                  <a:pt x="136919" y="37110"/>
                </a:cubicBezTo>
                <a:cubicBezTo>
                  <a:pt x="136985" y="37077"/>
                  <a:pt x="136985" y="36977"/>
                  <a:pt x="137051" y="36944"/>
                </a:cubicBezTo>
                <a:cubicBezTo>
                  <a:pt x="137073" y="36933"/>
                  <a:pt x="137092" y="36930"/>
                  <a:pt x="137109" y="36930"/>
                </a:cubicBezTo>
                <a:cubicBezTo>
                  <a:pt x="137143" y="36930"/>
                  <a:pt x="137173" y="36944"/>
                  <a:pt x="137217" y="36944"/>
                </a:cubicBezTo>
                <a:cubicBezTo>
                  <a:pt x="137250" y="36944"/>
                  <a:pt x="137316" y="36944"/>
                  <a:pt x="137382" y="36911"/>
                </a:cubicBezTo>
                <a:cubicBezTo>
                  <a:pt x="137449" y="36878"/>
                  <a:pt x="137482" y="36845"/>
                  <a:pt x="137548" y="36812"/>
                </a:cubicBezTo>
                <a:cubicBezTo>
                  <a:pt x="137581" y="36746"/>
                  <a:pt x="137581" y="36680"/>
                  <a:pt x="137614" y="36646"/>
                </a:cubicBezTo>
                <a:cubicBezTo>
                  <a:pt x="137680" y="36580"/>
                  <a:pt x="137713" y="36514"/>
                  <a:pt x="137780" y="36481"/>
                </a:cubicBezTo>
                <a:cubicBezTo>
                  <a:pt x="137846" y="36348"/>
                  <a:pt x="137945" y="36249"/>
                  <a:pt x="138011" y="36150"/>
                </a:cubicBezTo>
                <a:cubicBezTo>
                  <a:pt x="138078" y="36084"/>
                  <a:pt x="138078" y="36017"/>
                  <a:pt x="138144" y="35984"/>
                </a:cubicBezTo>
                <a:cubicBezTo>
                  <a:pt x="138210" y="35984"/>
                  <a:pt x="138243" y="35951"/>
                  <a:pt x="138309" y="35951"/>
                </a:cubicBezTo>
                <a:cubicBezTo>
                  <a:pt x="138376" y="35951"/>
                  <a:pt x="138409" y="35984"/>
                  <a:pt x="138475" y="35984"/>
                </a:cubicBezTo>
                <a:cubicBezTo>
                  <a:pt x="138541" y="35984"/>
                  <a:pt x="138574" y="35918"/>
                  <a:pt x="138640" y="35918"/>
                </a:cubicBezTo>
                <a:lnTo>
                  <a:pt x="138640" y="35587"/>
                </a:lnTo>
                <a:cubicBezTo>
                  <a:pt x="138684" y="35587"/>
                  <a:pt x="138714" y="35572"/>
                  <a:pt x="138748" y="35572"/>
                </a:cubicBezTo>
                <a:cubicBezTo>
                  <a:pt x="138765" y="35572"/>
                  <a:pt x="138784" y="35576"/>
                  <a:pt x="138806" y="35587"/>
                </a:cubicBezTo>
                <a:cubicBezTo>
                  <a:pt x="138839" y="35587"/>
                  <a:pt x="138905" y="35620"/>
                  <a:pt x="138971" y="35653"/>
                </a:cubicBezTo>
                <a:cubicBezTo>
                  <a:pt x="139004" y="35720"/>
                  <a:pt x="139004" y="35753"/>
                  <a:pt x="139038" y="35819"/>
                </a:cubicBezTo>
                <a:cubicBezTo>
                  <a:pt x="139038" y="35885"/>
                  <a:pt x="139004" y="35918"/>
                  <a:pt x="139038" y="35984"/>
                </a:cubicBezTo>
                <a:cubicBezTo>
                  <a:pt x="139071" y="36051"/>
                  <a:pt x="139170" y="36051"/>
                  <a:pt x="139203" y="36117"/>
                </a:cubicBezTo>
                <a:cubicBezTo>
                  <a:pt x="139236" y="36183"/>
                  <a:pt x="139170" y="36348"/>
                  <a:pt x="139203" y="36481"/>
                </a:cubicBezTo>
                <a:cubicBezTo>
                  <a:pt x="139203" y="36514"/>
                  <a:pt x="139236" y="36580"/>
                  <a:pt x="139236" y="36646"/>
                </a:cubicBezTo>
                <a:cubicBezTo>
                  <a:pt x="139269" y="36680"/>
                  <a:pt x="139369" y="36713"/>
                  <a:pt x="139402" y="36746"/>
                </a:cubicBezTo>
                <a:cubicBezTo>
                  <a:pt x="139435" y="36812"/>
                  <a:pt x="139567" y="36878"/>
                  <a:pt x="139567" y="37011"/>
                </a:cubicBezTo>
                <a:lnTo>
                  <a:pt x="139567" y="37077"/>
                </a:lnTo>
                <a:cubicBezTo>
                  <a:pt x="139567" y="37176"/>
                  <a:pt x="139402" y="37143"/>
                  <a:pt x="139402" y="37242"/>
                </a:cubicBezTo>
                <a:cubicBezTo>
                  <a:pt x="139402" y="37342"/>
                  <a:pt x="139435" y="37342"/>
                  <a:pt x="139435" y="37408"/>
                </a:cubicBezTo>
                <a:cubicBezTo>
                  <a:pt x="139468" y="37540"/>
                  <a:pt x="139534" y="37673"/>
                  <a:pt x="139633" y="37739"/>
                </a:cubicBezTo>
                <a:cubicBezTo>
                  <a:pt x="139667" y="37755"/>
                  <a:pt x="139700" y="37755"/>
                  <a:pt x="139729" y="37755"/>
                </a:cubicBezTo>
                <a:cubicBezTo>
                  <a:pt x="139758" y="37755"/>
                  <a:pt x="139782" y="37755"/>
                  <a:pt x="139799" y="37772"/>
                </a:cubicBezTo>
                <a:cubicBezTo>
                  <a:pt x="139865" y="37805"/>
                  <a:pt x="139898" y="37871"/>
                  <a:pt x="139931" y="37937"/>
                </a:cubicBezTo>
                <a:cubicBezTo>
                  <a:pt x="139965" y="38004"/>
                  <a:pt x="140031" y="38037"/>
                  <a:pt x="140064" y="38103"/>
                </a:cubicBezTo>
                <a:lnTo>
                  <a:pt x="140064" y="38434"/>
                </a:lnTo>
                <a:cubicBezTo>
                  <a:pt x="140064" y="38533"/>
                  <a:pt x="140130" y="38666"/>
                  <a:pt x="140163" y="38765"/>
                </a:cubicBezTo>
                <a:cubicBezTo>
                  <a:pt x="140196" y="38798"/>
                  <a:pt x="140296" y="38831"/>
                  <a:pt x="140329" y="38864"/>
                </a:cubicBezTo>
                <a:cubicBezTo>
                  <a:pt x="140395" y="38931"/>
                  <a:pt x="140461" y="38964"/>
                  <a:pt x="140494" y="39030"/>
                </a:cubicBezTo>
                <a:cubicBezTo>
                  <a:pt x="140560" y="39096"/>
                  <a:pt x="140660" y="39096"/>
                  <a:pt x="140660" y="39162"/>
                </a:cubicBezTo>
                <a:cubicBezTo>
                  <a:pt x="140693" y="39229"/>
                  <a:pt x="140693" y="39262"/>
                  <a:pt x="140693" y="39328"/>
                </a:cubicBezTo>
                <a:cubicBezTo>
                  <a:pt x="140693" y="39394"/>
                  <a:pt x="140693" y="39427"/>
                  <a:pt x="140660" y="39493"/>
                </a:cubicBezTo>
                <a:cubicBezTo>
                  <a:pt x="140660" y="39560"/>
                  <a:pt x="140560" y="39626"/>
                  <a:pt x="140560" y="39725"/>
                </a:cubicBezTo>
                <a:lnTo>
                  <a:pt x="140560" y="39824"/>
                </a:lnTo>
                <a:cubicBezTo>
                  <a:pt x="140560" y="39891"/>
                  <a:pt x="140627" y="39924"/>
                  <a:pt x="140627" y="39957"/>
                </a:cubicBezTo>
                <a:cubicBezTo>
                  <a:pt x="140627" y="40023"/>
                  <a:pt x="140627" y="40089"/>
                  <a:pt x="140627" y="40122"/>
                </a:cubicBezTo>
                <a:lnTo>
                  <a:pt x="141752" y="40122"/>
                </a:lnTo>
                <a:cubicBezTo>
                  <a:pt x="141752" y="40056"/>
                  <a:pt x="141785" y="39957"/>
                  <a:pt x="141818" y="39891"/>
                </a:cubicBezTo>
                <a:cubicBezTo>
                  <a:pt x="141818" y="39791"/>
                  <a:pt x="141818" y="39791"/>
                  <a:pt x="141818" y="39725"/>
                </a:cubicBezTo>
                <a:cubicBezTo>
                  <a:pt x="141818" y="39692"/>
                  <a:pt x="141885" y="39626"/>
                  <a:pt x="141918" y="39560"/>
                </a:cubicBezTo>
                <a:cubicBezTo>
                  <a:pt x="141951" y="39493"/>
                  <a:pt x="142017" y="39427"/>
                  <a:pt x="142083" y="39394"/>
                </a:cubicBezTo>
                <a:lnTo>
                  <a:pt x="142414" y="39394"/>
                </a:lnTo>
                <a:cubicBezTo>
                  <a:pt x="142480" y="39394"/>
                  <a:pt x="142514" y="39427"/>
                  <a:pt x="142580" y="39427"/>
                </a:cubicBezTo>
                <a:cubicBezTo>
                  <a:pt x="142613" y="39427"/>
                  <a:pt x="142679" y="39526"/>
                  <a:pt x="142745" y="39526"/>
                </a:cubicBezTo>
                <a:cubicBezTo>
                  <a:pt x="142811" y="39526"/>
                  <a:pt x="142845" y="39460"/>
                  <a:pt x="142911" y="39427"/>
                </a:cubicBezTo>
                <a:cubicBezTo>
                  <a:pt x="142977" y="39394"/>
                  <a:pt x="142944" y="39295"/>
                  <a:pt x="143010" y="39295"/>
                </a:cubicBezTo>
                <a:cubicBezTo>
                  <a:pt x="143143" y="39229"/>
                  <a:pt x="143275" y="39229"/>
                  <a:pt x="143374" y="39229"/>
                </a:cubicBezTo>
                <a:lnTo>
                  <a:pt x="143374" y="38765"/>
                </a:lnTo>
                <a:lnTo>
                  <a:pt x="144036" y="38765"/>
                </a:lnTo>
                <a:cubicBezTo>
                  <a:pt x="144036" y="38699"/>
                  <a:pt x="144069" y="38633"/>
                  <a:pt x="144069" y="38600"/>
                </a:cubicBezTo>
                <a:cubicBezTo>
                  <a:pt x="144069" y="38500"/>
                  <a:pt x="144069" y="38434"/>
                  <a:pt x="144036" y="38335"/>
                </a:cubicBezTo>
                <a:lnTo>
                  <a:pt x="143738" y="38335"/>
                </a:lnTo>
                <a:cubicBezTo>
                  <a:pt x="143659" y="38335"/>
                  <a:pt x="143622" y="38377"/>
                  <a:pt x="143576" y="38377"/>
                </a:cubicBezTo>
                <a:cubicBezTo>
                  <a:pt x="143565" y="38377"/>
                  <a:pt x="143553" y="38374"/>
                  <a:pt x="143540" y="38368"/>
                </a:cubicBezTo>
                <a:lnTo>
                  <a:pt x="143374" y="38368"/>
                </a:lnTo>
                <a:cubicBezTo>
                  <a:pt x="143341" y="38368"/>
                  <a:pt x="143407" y="38269"/>
                  <a:pt x="143374" y="38235"/>
                </a:cubicBezTo>
                <a:cubicBezTo>
                  <a:pt x="143358" y="38202"/>
                  <a:pt x="143333" y="38202"/>
                  <a:pt x="143308" y="38202"/>
                </a:cubicBezTo>
                <a:cubicBezTo>
                  <a:pt x="143283" y="38202"/>
                  <a:pt x="143258" y="38202"/>
                  <a:pt x="143242" y="38169"/>
                </a:cubicBezTo>
                <a:cubicBezTo>
                  <a:pt x="143308" y="38070"/>
                  <a:pt x="143374" y="37971"/>
                  <a:pt x="143440" y="37871"/>
                </a:cubicBezTo>
                <a:cubicBezTo>
                  <a:pt x="143507" y="37739"/>
                  <a:pt x="143540" y="37772"/>
                  <a:pt x="143540" y="37706"/>
                </a:cubicBezTo>
                <a:cubicBezTo>
                  <a:pt x="143573" y="37573"/>
                  <a:pt x="143606" y="37474"/>
                  <a:pt x="143606" y="37375"/>
                </a:cubicBezTo>
                <a:cubicBezTo>
                  <a:pt x="143606" y="37242"/>
                  <a:pt x="143639" y="37176"/>
                  <a:pt x="143639" y="37044"/>
                </a:cubicBezTo>
                <a:cubicBezTo>
                  <a:pt x="143639" y="36977"/>
                  <a:pt x="143639" y="36944"/>
                  <a:pt x="143639" y="36878"/>
                </a:cubicBezTo>
                <a:cubicBezTo>
                  <a:pt x="143639" y="36812"/>
                  <a:pt x="143672" y="36779"/>
                  <a:pt x="143705" y="36713"/>
                </a:cubicBezTo>
                <a:cubicBezTo>
                  <a:pt x="143738" y="36646"/>
                  <a:pt x="143838" y="36680"/>
                  <a:pt x="143871" y="36646"/>
                </a:cubicBezTo>
                <a:cubicBezTo>
                  <a:pt x="143937" y="36580"/>
                  <a:pt x="143970" y="36514"/>
                  <a:pt x="144036" y="36481"/>
                </a:cubicBezTo>
                <a:cubicBezTo>
                  <a:pt x="144069" y="36464"/>
                  <a:pt x="144103" y="36464"/>
                  <a:pt x="144131" y="36464"/>
                </a:cubicBezTo>
                <a:cubicBezTo>
                  <a:pt x="144160" y="36464"/>
                  <a:pt x="144185" y="36464"/>
                  <a:pt x="144202" y="36448"/>
                </a:cubicBezTo>
                <a:cubicBezTo>
                  <a:pt x="144268" y="36382"/>
                  <a:pt x="144301" y="36315"/>
                  <a:pt x="144367" y="36315"/>
                </a:cubicBezTo>
                <a:cubicBezTo>
                  <a:pt x="144434" y="36315"/>
                  <a:pt x="144467" y="36282"/>
                  <a:pt x="144533" y="36282"/>
                </a:cubicBezTo>
                <a:cubicBezTo>
                  <a:pt x="144540" y="36275"/>
                  <a:pt x="144550" y="36273"/>
                  <a:pt x="144561" y="36273"/>
                </a:cubicBezTo>
                <a:cubicBezTo>
                  <a:pt x="144593" y="36273"/>
                  <a:pt x="144638" y="36292"/>
                  <a:pt x="144670" y="36292"/>
                </a:cubicBezTo>
                <a:cubicBezTo>
                  <a:pt x="144681" y="36292"/>
                  <a:pt x="144691" y="36289"/>
                  <a:pt x="144698" y="36282"/>
                </a:cubicBezTo>
                <a:cubicBezTo>
                  <a:pt x="144732" y="36249"/>
                  <a:pt x="144732" y="36183"/>
                  <a:pt x="144765" y="36117"/>
                </a:cubicBezTo>
                <a:cubicBezTo>
                  <a:pt x="144798" y="36051"/>
                  <a:pt x="144765" y="35984"/>
                  <a:pt x="144765" y="35951"/>
                </a:cubicBezTo>
                <a:cubicBezTo>
                  <a:pt x="144798" y="35885"/>
                  <a:pt x="144864" y="35852"/>
                  <a:pt x="144897" y="35786"/>
                </a:cubicBezTo>
                <a:cubicBezTo>
                  <a:pt x="144930" y="35720"/>
                  <a:pt x="145029" y="35720"/>
                  <a:pt x="145063" y="35653"/>
                </a:cubicBezTo>
                <a:cubicBezTo>
                  <a:pt x="145096" y="35620"/>
                  <a:pt x="145228" y="35620"/>
                  <a:pt x="145228" y="35521"/>
                </a:cubicBezTo>
                <a:cubicBezTo>
                  <a:pt x="145228" y="35488"/>
                  <a:pt x="145228" y="35422"/>
                  <a:pt x="145228" y="35388"/>
                </a:cubicBezTo>
                <a:lnTo>
                  <a:pt x="145228" y="35223"/>
                </a:lnTo>
                <a:cubicBezTo>
                  <a:pt x="145228" y="35157"/>
                  <a:pt x="145195" y="35091"/>
                  <a:pt x="145195" y="35024"/>
                </a:cubicBezTo>
                <a:lnTo>
                  <a:pt x="144864" y="35024"/>
                </a:lnTo>
                <a:cubicBezTo>
                  <a:pt x="144732" y="34991"/>
                  <a:pt x="144632" y="34991"/>
                  <a:pt x="144533" y="34958"/>
                </a:cubicBezTo>
                <a:cubicBezTo>
                  <a:pt x="144467" y="34958"/>
                  <a:pt x="144434" y="34991"/>
                  <a:pt x="144367" y="34991"/>
                </a:cubicBezTo>
                <a:cubicBezTo>
                  <a:pt x="144400" y="34826"/>
                  <a:pt x="144400" y="34660"/>
                  <a:pt x="144367" y="34495"/>
                </a:cubicBezTo>
                <a:cubicBezTo>
                  <a:pt x="144334" y="34395"/>
                  <a:pt x="144268" y="34329"/>
                  <a:pt x="144202" y="34329"/>
                </a:cubicBezTo>
                <a:cubicBezTo>
                  <a:pt x="144191" y="34318"/>
                  <a:pt x="144172" y="34314"/>
                  <a:pt x="144152" y="34314"/>
                </a:cubicBezTo>
                <a:cubicBezTo>
                  <a:pt x="144110" y="34314"/>
                  <a:pt x="144058" y="34329"/>
                  <a:pt x="144036" y="34329"/>
                </a:cubicBezTo>
                <a:cubicBezTo>
                  <a:pt x="143970" y="34296"/>
                  <a:pt x="143937" y="34230"/>
                  <a:pt x="143871" y="34197"/>
                </a:cubicBezTo>
                <a:cubicBezTo>
                  <a:pt x="143838" y="34164"/>
                  <a:pt x="143871" y="34097"/>
                  <a:pt x="143871" y="34031"/>
                </a:cubicBezTo>
                <a:lnTo>
                  <a:pt x="143871" y="32740"/>
                </a:lnTo>
                <a:cubicBezTo>
                  <a:pt x="143937" y="32707"/>
                  <a:pt x="144003" y="32674"/>
                  <a:pt x="144069" y="32608"/>
                </a:cubicBezTo>
                <a:cubicBezTo>
                  <a:pt x="144103" y="32541"/>
                  <a:pt x="144103" y="32508"/>
                  <a:pt x="144136" y="32442"/>
                </a:cubicBezTo>
                <a:cubicBezTo>
                  <a:pt x="144169" y="32409"/>
                  <a:pt x="144268" y="32343"/>
                  <a:pt x="144301" y="32277"/>
                </a:cubicBezTo>
                <a:cubicBezTo>
                  <a:pt x="144334" y="32244"/>
                  <a:pt x="144367" y="32177"/>
                  <a:pt x="144400" y="32111"/>
                </a:cubicBezTo>
                <a:cubicBezTo>
                  <a:pt x="144400" y="32012"/>
                  <a:pt x="144434" y="31913"/>
                  <a:pt x="144467" y="31780"/>
                </a:cubicBezTo>
                <a:cubicBezTo>
                  <a:pt x="144500" y="31747"/>
                  <a:pt x="144500" y="31681"/>
                  <a:pt x="144566" y="31615"/>
                </a:cubicBezTo>
                <a:cubicBezTo>
                  <a:pt x="144599" y="31581"/>
                  <a:pt x="144665" y="31581"/>
                  <a:pt x="144732" y="31548"/>
                </a:cubicBezTo>
                <a:lnTo>
                  <a:pt x="144864" y="31548"/>
                </a:lnTo>
                <a:cubicBezTo>
                  <a:pt x="144996" y="31515"/>
                  <a:pt x="145096" y="31482"/>
                  <a:pt x="145195" y="31383"/>
                </a:cubicBezTo>
                <a:cubicBezTo>
                  <a:pt x="145261" y="31350"/>
                  <a:pt x="145294" y="31284"/>
                  <a:pt x="145327" y="31217"/>
                </a:cubicBezTo>
                <a:cubicBezTo>
                  <a:pt x="145360" y="31184"/>
                  <a:pt x="145427" y="31151"/>
                  <a:pt x="145493" y="31118"/>
                </a:cubicBezTo>
                <a:cubicBezTo>
                  <a:pt x="145559" y="31052"/>
                  <a:pt x="145526" y="30986"/>
                  <a:pt x="145559" y="30952"/>
                </a:cubicBezTo>
                <a:cubicBezTo>
                  <a:pt x="145625" y="30919"/>
                  <a:pt x="145791" y="30919"/>
                  <a:pt x="145890" y="30886"/>
                </a:cubicBezTo>
                <a:cubicBezTo>
                  <a:pt x="145978" y="30886"/>
                  <a:pt x="146008" y="30901"/>
                  <a:pt x="146037" y="30901"/>
                </a:cubicBezTo>
                <a:cubicBezTo>
                  <a:pt x="146052" y="30901"/>
                  <a:pt x="146067" y="30897"/>
                  <a:pt x="146089" y="30886"/>
                </a:cubicBezTo>
                <a:cubicBezTo>
                  <a:pt x="146155" y="30886"/>
                  <a:pt x="146155" y="30787"/>
                  <a:pt x="146221" y="30721"/>
                </a:cubicBezTo>
                <a:cubicBezTo>
                  <a:pt x="146287" y="30688"/>
                  <a:pt x="146354" y="30688"/>
                  <a:pt x="146387" y="30621"/>
                </a:cubicBezTo>
                <a:cubicBezTo>
                  <a:pt x="146420" y="30555"/>
                  <a:pt x="146354" y="30489"/>
                  <a:pt x="146387" y="30456"/>
                </a:cubicBezTo>
                <a:cubicBezTo>
                  <a:pt x="146420" y="30390"/>
                  <a:pt x="146453" y="30324"/>
                  <a:pt x="146519" y="30290"/>
                </a:cubicBezTo>
                <a:cubicBezTo>
                  <a:pt x="146552" y="30257"/>
                  <a:pt x="146618" y="30257"/>
                  <a:pt x="146685" y="30257"/>
                </a:cubicBezTo>
                <a:cubicBezTo>
                  <a:pt x="146718" y="30224"/>
                  <a:pt x="146784" y="30224"/>
                  <a:pt x="146817" y="30191"/>
                </a:cubicBezTo>
                <a:cubicBezTo>
                  <a:pt x="146850" y="30208"/>
                  <a:pt x="146883" y="30216"/>
                  <a:pt x="146912" y="30216"/>
                </a:cubicBezTo>
                <a:cubicBezTo>
                  <a:pt x="146941" y="30216"/>
                  <a:pt x="146966" y="30208"/>
                  <a:pt x="146983" y="30191"/>
                </a:cubicBezTo>
                <a:cubicBezTo>
                  <a:pt x="147049" y="30191"/>
                  <a:pt x="147115" y="30191"/>
                  <a:pt x="147148" y="30158"/>
                </a:cubicBezTo>
                <a:cubicBezTo>
                  <a:pt x="147247" y="30125"/>
                  <a:pt x="147281" y="30026"/>
                  <a:pt x="147281" y="29926"/>
                </a:cubicBezTo>
                <a:cubicBezTo>
                  <a:pt x="147281" y="29827"/>
                  <a:pt x="147214" y="29761"/>
                  <a:pt x="147148" y="29695"/>
                </a:cubicBezTo>
                <a:cubicBezTo>
                  <a:pt x="147115" y="29595"/>
                  <a:pt x="147016" y="29628"/>
                  <a:pt x="146983" y="29562"/>
                </a:cubicBezTo>
                <a:cubicBezTo>
                  <a:pt x="146983" y="29496"/>
                  <a:pt x="146983" y="29463"/>
                  <a:pt x="146983" y="29397"/>
                </a:cubicBezTo>
                <a:cubicBezTo>
                  <a:pt x="146983" y="29231"/>
                  <a:pt x="147016" y="29066"/>
                  <a:pt x="147115" y="28900"/>
                </a:cubicBezTo>
                <a:cubicBezTo>
                  <a:pt x="147148" y="28834"/>
                  <a:pt x="147181" y="28768"/>
                  <a:pt x="147247" y="28735"/>
                </a:cubicBezTo>
                <a:cubicBezTo>
                  <a:pt x="147254" y="28728"/>
                  <a:pt x="147263" y="28725"/>
                  <a:pt x="147273" y="28725"/>
                </a:cubicBezTo>
                <a:cubicBezTo>
                  <a:pt x="147299" y="28725"/>
                  <a:pt x="147334" y="28744"/>
                  <a:pt x="147371" y="28744"/>
                </a:cubicBezTo>
                <a:cubicBezTo>
                  <a:pt x="147385" y="28744"/>
                  <a:pt x="147399" y="28742"/>
                  <a:pt x="147413" y="28735"/>
                </a:cubicBezTo>
                <a:cubicBezTo>
                  <a:pt x="147446" y="28701"/>
                  <a:pt x="147512" y="28668"/>
                  <a:pt x="147578" y="28635"/>
                </a:cubicBezTo>
                <a:cubicBezTo>
                  <a:pt x="147612" y="28569"/>
                  <a:pt x="147678" y="28503"/>
                  <a:pt x="147678" y="28403"/>
                </a:cubicBezTo>
                <a:cubicBezTo>
                  <a:pt x="147744" y="28304"/>
                  <a:pt x="147744" y="28205"/>
                  <a:pt x="147810" y="28106"/>
                </a:cubicBezTo>
                <a:cubicBezTo>
                  <a:pt x="147843" y="27973"/>
                  <a:pt x="147810" y="27973"/>
                  <a:pt x="147843" y="27940"/>
                </a:cubicBezTo>
                <a:cubicBezTo>
                  <a:pt x="147876" y="27907"/>
                  <a:pt x="148042" y="27874"/>
                  <a:pt x="148174" y="27874"/>
                </a:cubicBezTo>
                <a:cubicBezTo>
                  <a:pt x="148274" y="27907"/>
                  <a:pt x="148406" y="27907"/>
                  <a:pt x="148505" y="27940"/>
                </a:cubicBezTo>
                <a:lnTo>
                  <a:pt x="148671" y="27940"/>
                </a:lnTo>
                <a:cubicBezTo>
                  <a:pt x="148704" y="27940"/>
                  <a:pt x="148737" y="28039"/>
                  <a:pt x="148770" y="28106"/>
                </a:cubicBezTo>
                <a:cubicBezTo>
                  <a:pt x="148870" y="28205"/>
                  <a:pt x="148969" y="28304"/>
                  <a:pt x="149035" y="28403"/>
                </a:cubicBezTo>
                <a:cubicBezTo>
                  <a:pt x="149068" y="28403"/>
                  <a:pt x="149134" y="28403"/>
                  <a:pt x="149201" y="28370"/>
                </a:cubicBezTo>
                <a:cubicBezTo>
                  <a:pt x="149234" y="28370"/>
                  <a:pt x="149234" y="28238"/>
                  <a:pt x="149300" y="28205"/>
                </a:cubicBezTo>
                <a:cubicBezTo>
                  <a:pt x="149366" y="28205"/>
                  <a:pt x="149432" y="28172"/>
                  <a:pt x="149465" y="28172"/>
                </a:cubicBezTo>
                <a:cubicBezTo>
                  <a:pt x="149565" y="28172"/>
                  <a:pt x="149565" y="28271"/>
                  <a:pt x="149631" y="28304"/>
                </a:cubicBezTo>
                <a:cubicBezTo>
                  <a:pt x="149697" y="28337"/>
                  <a:pt x="149763" y="28370"/>
                  <a:pt x="149796" y="28403"/>
                </a:cubicBezTo>
                <a:cubicBezTo>
                  <a:pt x="149830" y="28470"/>
                  <a:pt x="149863" y="28536"/>
                  <a:pt x="149896" y="28569"/>
                </a:cubicBezTo>
                <a:cubicBezTo>
                  <a:pt x="149929" y="28635"/>
                  <a:pt x="149962" y="28701"/>
                  <a:pt x="149962" y="28768"/>
                </a:cubicBezTo>
                <a:lnTo>
                  <a:pt x="149962" y="29330"/>
                </a:lnTo>
                <a:lnTo>
                  <a:pt x="149465" y="29330"/>
                </a:lnTo>
                <a:lnTo>
                  <a:pt x="149465" y="29827"/>
                </a:lnTo>
                <a:cubicBezTo>
                  <a:pt x="149465" y="29860"/>
                  <a:pt x="149465" y="29926"/>
                  <a:pt x="149465" y="29992"/>
                </a:cubicBezTo>
                <a:cubicBezTo>
                  <a:pt x="149465" y="30092"/>
                  <a:pt x="149399" y="30224"/>
                  <a:pt x="149300" y="30290"/>
                </a:cubicBezTo>
                <a:cubicBezTo>
                  <a:pt x="149267" y="30357"/>
                  <a:pt x="149201" y="30390"/>
                  <a:pt x="149134" y="30423"/>
                </a:cubicBezTo>
                <a:cubicBezTo>
                  <a:pt x="149068" y="30489"/>
                  <a:pt x="149002" y="30522"/>
                  <a:pt x="148903" y="30555"/>
                </a:cubicBezTo>
                <a:cubicBezTo>
                  <a:pt x="148737" y="30555"/>
                  <a:pt x="148638" y="30456"/>
                  <a:pt x="148472" y="30456"/>
                </a:cubicBezTo>
                <a:cubicBezTo>
                  <a:pt x="148373" y="30456"/>
                  <a:pt x="148373" y="30522"/>
                  <a:pt x="148307" y="30555"/>
                </a:cubicBezTo>
                <a:cubicBezTo>
                  <a:pt x="148241" y="30555"/>
                  <a:pt x="148174" y="30588"/>
                  <a:pt x="148141" y="30621"/>
                </a:cubicBezTo>
                <a:cubicBezTo>
                  <a:pt x="148075" y="30688"/>
                  <a:pt x="148075" y="30754"/>
                  <a:pt x="148042" y="30787"/>
                </a:cubicBezTo>
                <a:cubicBezTo>
                  <a:pt x="148009" y="30853"/>
                  <a:pt x="147976" y="30886"/>
                  <a:pt x="147943" y="30952"/>
                </a:cubicBezTo>
                <a:cubicBezTo>
                  <a:pt x="147910" y="31019"/>
                  <a:pt x="147943" y="31052"/>
                  <a:pt x="147876" y="31118"/>
                </a:cubicBezTo>
                <a:cubicBezTo>
                  <a:pt x="147843" y="31151"/>
                  <a:pt x="147777" y="31151"/>
                  <a:pt x="147744" y="31184"/>
                </a:cubicBezTo>
                <a:cubicBezTo>
                  <a:pt x="147678" y="31250"/>
                  <a:pt x="147612" y="31317"/>
                  <a:pt x="147578" y="31350"/>
                </a:cubicBezTo>
                <a:cubicBezTo>
                  <a:pt x="147512" y="31416"/>
                  <a:pt x="147545" y="31482"/>
                  <a:pt x="147479" y="31515"/>
                </a:cubicBezTo>
                <a:cubicBezTo>
                  <a:pt x="147413" y="31581"/>
                  <a:pt x="147380" y="31581"/>
                  <a:pt x="147314" y="31615"/>
                </a:cubicBezTo>
                <a:cubicBezTo>
                  <a:pt x="147214" y="31681"/>
                  <a:pt x="147049" y="31747"/>
                  <a:pt x="147049" y="31879"/>
                </a:cubicBezTo>
                <a:cubicBezTo>
                  <a:pt x="147049" y="32111"/>
                  <a:pt x="147148" y="32244"/>
                  <a:pt x="147148" y="32442"/>
                </a:cubicBezTo>
                <a:cubicBezTo>
                  <a:pt x="147148" y="32541"/>
                  <a:pt x="147115" y="32641"/>
                  <a:pt x="147082" y="32707"/>
                </a:cubicBezTo>
                <a:cubicBezTo>
                  <a:pt x="147049" y="32806"/>
                  <a:pt x="146916" y="32839"/>
                  <a:pt x="146916" y="32939"/>
                </a:cubicBezTo>
                <a:cubicBezTo>
                  <a:pt x="146916" y="33170"/>
                  <a:pt x="146983" y="33303"/>
                  <a:pt x="146983" y="33502"/>
                </a:cubicBezTo>
                <a:lnTo>
                  <a:pt x="146983" y="33667"/>
                </a:lnTo>
                <a:cubicBezTo>
                  <a:pt x="146983" y="33733"/>
                  <a:pt x="147049" y="33766"/>
                  <a:pt x="147049" y="33833"/>
                </a:cubicBezTo>
                <a:cubicBezTo>
                  <a:pt x="147049" y="33965"/>
                  <a:pt x="147049" y="34097"/>
                  <a:pt x="147049" y="34197"/>
                </a:cubicBezTo>
                <a:cubicBezTo>
                  <a:pt x="147214" y="34230"/>
                  <a:pt x="147281" y="34230"/>
                  <a:pt x="147446" y="34263"/>
                </a:cubicBezTo>
                <a:cubicBezTo>
                  <a:pt x="147545" y="34263"/>
                  <a:pt x="147678" y="34329"/>
                  <a:pt x="147777" y="34362"/>
                </a:cubicBezTo>
                <a:cubicBezTo>
                  <a:pt x="147843" y="34395"/>
                  <a:pt x="147843" y="34495"/>
                  <a:pt x="147910" y="34528"/>
                </a:cubicBezTo>
                <a:cubicBezTo>
                  <a:pt x="147943" y="34594"/>
                  <a:pt x="147943" y="34660"/>
                  <a:pt x="148009" y="34693"/>
                </a:cubicBezTo>
                <a:cubicBezTo>
                  <a:pt x="148075" y="34726"/>
                  <a:pt x="148207" y="34759"/>
                  <a:pt x="148340" y="34826"/>
                </a:cubicBezTo>
                <a:cubicBezTo>
                  <a:pt x="148472" y="34859"/>
                  <a:pt x="148439" y="34925"/>
                  <a:pt x="148505" y="34925"/>
                </a:cubicBezTo>
                <a:cubicBezTo>
                  <a:pt x="148638" y="35024"/>
                  <a:pt x="148737" y="35157"/>
                  <a:pt x="148903" y="35157"/>
                </a:cubicBezTo>
                <a:lnTo>
                  <a:pt x="149002" y="35157"/>
                </a:lnTo>
                <a:cubicBezTo>
                  <a:pt x="149068" y="35157"/>
                  <a:pt x="149101" y="35091"/>
                  <a:pt x="149167" y="35057"/>
                </a:cubicBezTo>
                <a:cubicBezTo>
                  <a:pt x="149366" y="34958"/>
                  <a:pt x="149499" y="34759"/>
                  <a:pt x="149730" y="34759"/>
                </a:cubicBezTo>
                <a:cubicBezTo>
                  <a:pt x="149896" y="34759"/>
                  <a:pt x="149962" y="34892"/>
                  <a:pt x="150161" y="34892"/>
                </a:cubicBezTo>
                <a:cubicBezTo>
                  <a:pt x="150227" y="34892"/>
                  <a:pt x="150293" y="34892"/>
                  <a:pt x="150392" y="34859"/>
                </a:cubicBezTo>
                <a:lnTo>
                  <a:pt x="150558" y="34859"/>
                </a:lnTo>
                <a:cubicBezTo>
                  <a:pt x="150624" y="34826"/>
                  <a:pt x="150657" y="34826"/>
                  <a:pt x="150723" y="34759"/>
                </a:cubicBezTo>
                <a:cubicBezTo>
                  <a:pt x="150756" y="34759"/>
                  <a:pt x="150723" y="34660"/>
                  <a:pt x="150756" y="34627"/>
                </a:cubicBezTo>
                <a:cubicBezTo>
                  <a:pt x="150790" y="34561"/>
                  <a:pt x="150856" y="34561"/>
                  <a:pt x="150922" y="34528"/>
                </a:cubicBezTo>
                <a:lnTo>
                  <a:pt x="152180" y="34528"/>
                </a:lnTo>
                <a:cubicBezTo>
                  <a:pt x="152246" y="34528"/>
                  <a:pt x="152279" y="34428"/>
                  <a:pt x="152345" y="34395"/>
                </a:cubicBezTo>
                <a:cubicBezTo>
                  <a:pt x="152412" y="34395"/>
                  <a:pt x="152511" y="34362"/>
                  <a:pt x="152577" y="34362"/>
                </a:cubicBezTo>
                <a:lnTo>
                  <a:pt x="152677" y="34362"/>
                </a:lnTo>
                <a:cubicBezTo>
                  <a:pt x="152710" y="34362"/>
                  <a:pt x="152743" y="34462"/>
                  <a:pt x="152809" y="34528"/>
                </a:cubicBezTo>
                <a:cubicBezTo>
                  <a:pt x="152842" y="34594"/>
                  <a:pt x="152809" y="34660"/>
                  <a:pt x="152842" y="34693"/>
                </a:cubicBezTo>
                <a:cubicBezTo>
                  <a:pt x="152875" y="34759"/>
                  <a:pt x="152941" y="34726"/>
                  <a:pt x="153008" y="34759"/>
                </a:cubicBezTo>
                <a:lnTo>
                  <a:pt x="153835" y="34759"/>
                </a:lnTo>
                <a:lnTo>
                  <a:pt x="153901" y="34925"/>
                </a:lnTo>
                <a:cubicBezTo>
                  <a:pt x="153835" y="34991"/>
                  <a:pt x="153835" y="35091"/>
                  <a:pt x="153736" y="35091"/>
                </a:cubicBezTo>
                <a:cubicBezTo>
                  <a:pt x="153686" y="35107"/>
                  <a:pt x="153637" y="35115"/>
                  <a:pt x="153583" y="35115"/>
                </a:cubicBezTo>
                <a:cubicBezTo>
                  <a:pt x="153529" y="35115"/>
                  <a:pt x="153471" y="35107"/>
                  <a:pt x="153405" y="35091"/>
                </a:cubicBezTo>
                <a:lnTo>
                  <a:pt x="153008" y="35091"/>
                </a:lnTo>
                <a:cubicBezTo>
                  <a:pt x="152941" y="35124"/>
                  <a:pt x="152908" y="35124"/>
                  <a:pt x="152842" y="35157"/>
                </a:cubicBezTo>
                <a:cubicBezTo>
                  <a:pt x="152776" y="35157"/>
                  <a:pt x="152743" y="35223"/>
                  <a:pt x="152677" y="35256"/>
                </a:cubicBezTo>
                <a:cubicBezTo>
                  <a:pt x="152610" y="35289"/>
                  <a:pt x="152577" y="35355"/>
                  <a:pt x="152511" y="35388"/>
                </a:cubicBezTo>
                <a:cubicBezTo>
                  <a:pt x="152445" y="35422"/>
                  <a:pt x="152412" y="35455"/>
                  <a:pt x="152345" y="35521"/>
                </a:cubicBezTo>
                <a:cubicBezTo>
                  <a:pt x="152312" y="35587"/>
                  <a:pt x="152279" y="35620"/>
                  <a:pt x="152246" y="35686"/>
                </a:cubicBezTo>
                <a:cubicBezTo>
                  <a:pt x="152213" y="35720"/>
                  <a:pt x="152180" y="35786"/>
                  <a:pt x="152147" y="35819"/>
                </a:cubicBezTo>
                <a:cubicBezTo>
                  <a:pt x="152114" y="35885"/>
                  <a:pt x="152081" y="35951"/>
                  <a:pt x="152048" y="35984"/>
                </a:cubicBezTo>
                <a:cubicBezTo>
                  <a:pt x="152025" y="35995"/>
                  <a:pt x="152003" y="35999"/>
                  <a:pt x="151983" y="35999"/>
                </a:cubicBezTo>
                <a:cubicBezTo>
                  <a:pt x="151941" y="35999"/>
                  <a:pt x="151904" y="35984"/>
                  <a:pt x="151882" y="35984"/>
                </a:cubicBezTo>
                <a:cubicBezTo>
                  <a:pt x="151843" y="35994"/>
                  <a:pt x="151807" y="35998"/>
                  <a:pt x="151773" y="35998"/>
                </a:cubicBezTo>
                <a:cubicBezTo>
                  <a:pt x="151691" y="35998"/>
                  <a:pt x="151621" y="35975"/>
                  <a:pt x="151551" y="35951"/>
                </a:cubicBezTo>
                <a:cubicBezTo>
                  <a:pt x="151452" y="35918"/>
                  <a:pt x="151452" y="35852"/>
                  <a:pt x="151385" y="35786"/>
                </a:cubicBezTo>
                <a:cubicBezTo>
                  <a:pt x="151319" y="35753"/>
                  <a:pt x="151253" y="35620"/>
                  <a:pt x="151121" y="35620"/>
                </a:cubicBezTo>
                <a:cubicBezTo>
                  <a:pt x="151021" y="35620"/>
                  <a:pt x="150889" y="35720"/>
                  <a:pt x="150723" y="35753"/>
                </a:cubicBezTo>
                <a:lnTo>
                  <a:pt x="150392" y="35753"/>
                </a:lnTo>
                <a:cubicBezTo>
                  <a:pt x="150293" y="35720"/>
                  <a:pt x="150194" y="35720"/>
                  <a:pt x="150061" y="35720"/>
                </a:cubicBezTo>
                <a:cubicBezTo>
                  <a:pt x="150028" y="35720"/>
                  <a:pt x="149962" y="35720"/>
                  <a:pt x="149896" y="35753"/>
                </a:cubicBezTo>
                <a:cubicBezTo>
                  <a:pt x="149863" y="35786"/>
                  <a:pt x="149796" y="35819"/>
                  <a:pt x="149730" y="35819"/>
                </a:cubicBezTo>
                <a:cubicBezTo>
                  <a:pt x="149697" y="35852"/>
                  <a:pt x="149664" y="35951"/>
                  <a:pt x="149598" y="35951"/>
                </a:cubicBezTo>
                <a:cubicBezTo>
                  <a:pt x="149499" y="35951"/>
                  <a:pt x="149465" y="35918"/>
                  <a:pt x="149432" y="35918"/>
                </a:cubicBezTo>
                <a:cubicBezTo>
                  <a:pt x="149366" y="35918"/>
                  <a:pt x="149333" y="35819"/>
                  <a:pt x="149267" y="35819"/>
                </a:cubicBezTo>
                <a:cubicBezTo>
                  <a:pt x="149201" y="35819"/>
                  <a:pt x="149167" y="35885"/>
                  <a:pt x="149101" y="35918"/>
                </a:cubicBezTo>
                <a:cubicBezTo>
                  <a:pt x="149035" y="35951"/>
                  <a:pt x="148969" y="35951"/>
                  <a:pt x="148936" y="35984"/>
                </a:cubicBezTo>
                <a:cubicBezTo>
                  <a:pt x="148903" y="36051"/>
                  <a:pt x="148936" y="36117"/>
                  <a:pt x="148936" y="36150"/>
                </a:cubicBezTo>
                <a:cubicBezTo>
                  <a:pt x="148870" y="36216"/>
                  <a:pt x="148836" y="36282"/>
                  <a:pt x="148770" y="36315"/>
                </a:cubicBezTo>
                <a:cubicBezTo>
                  <a:pt x="148737" y="36348"/>
                  <a:pt x="148803" y="36481"/>
                  <a:pt x="148737" y="36481"/>
                </a:cubicBezTo>
                <a:cubicBezTo>
                  <a:pt x="148671" y="36481"/>
                  <a:pt x="148638" y="36448"/>
                  <a:pt x="148572" y="36448"/>
                </a:cubicBezTo>
                <a:lnTo>
                  <a:pt x="148406" y="36448"/>
                </a:lnTo>
                <a:cubicBezTo>
                  <a:pt x="148340" y="36415"/>
                  <a:pt x="148274" y="36382"/>
                  <a:pt x="148241" y="36315"/>
                </a:cubicBezTo>
                <a:cubicBezTo>
                  <a:pt x="148207" y="36282"/>
                  <a:pt x="148274" y="36183"/>
                  <a:pt x="148241" y="36150"/>
                </a:cubicBezTo>
                <a:lnTo>
                  <a:pt x="147910" y="36150"/>
                </a:lnTo>
                <a:cubicBezTo>
                  <a:pt x="147843" y="36183"/>
                  <a:pt x="147810" y="36216"/>
                  <a:pt x="147744" y="36249"/>
                </a:cubicBezTo>
                <a:cubicBezTo>
                  <a:pt x="147711" y="36282"/>
                  <a:pt x="147744" y="36348"/>
                  <a:pt x="147711" y="36415"/>
                </a:cubicBezTo>
                <a:cubicBezTo>
                  <a:pt x="147777" y="36448"/>
                  <a:pt x="147810" y="36514"/>
                  <a:pt x="147876" y="36514"/>
                </a:cubicBezTo>
                <a:cubicBezTo>
                  <a:pt x="147898" y="36525"/>
                  <a:pt x="147917" y="36529"/>
                  <a:pt x="147934" y="36529"/>
                </a:cubicBezTo>
                <a:cubicBezTo>
                  <a:pt x="147968" y="36529"/>
                  <a:pt x="147998" y="36514"/>
                  <a:pt x="148042" y="36514"/>
                </a:cubicBezTo>
                <a:cubicBezTo>
                  <a:pt x="148075" y="36514"/>
                  <a:pt x="148141" y="36613"/>
                  <a:pt x="148207" y="36646"/>
                </a:cubicBezTo>
                <a:lnTo>
                  <a:pt x="147876" y="36646"/>
                </a:lnTo>
                <a:cubicBezTo>
                  <a:pt x="147678" y="36680"/>
                  <a:pt x="147512" y="36746"/>
                  <a:pt x="147347" y="36812"/>
                </a:cubicBezTo>
                <a:cubicBezTo>
                  <a:pt x="147281" y="36812"/>
                  <a:pt x="147247" y="36878"/>
                  <a:pt x="147181" y="36878"/>
                </a:cubicBezTo>
                <a:cubicBezTo>
                  <a:pt x="147214" y="36944"/>
                  <a:pt x="147181" y="37011"/>
                  <a:pt x="147214" y="37044"/>
                </a:cubicBezTo>
                <a:cubicBezTo>
                  <a:pt x="147281" y="37176"/>
                  <a:pt x="147380" y="37242"/>
                  <a:pt x="147512" y="37309"/>
                </a:cubicBezTo>
                <a:lnTo>
                  <a:pt x="147678" y="37309"/>
                </a:lnTo>
                <a:cubicBezTo>
                  <a:pt x="147711" y="37309"/>
                  <a:pt x="147777" y="37342"/>
                  <a:pt x="147843" y="37342"/>
                </a:cubicBezTo>
                <a:lnTo>
                  <a:pt x="148307" y="37342"/>
                </a:lnTo>
                <a:cubicBezTo>
                  <a:pt x="148472" y="37309"/>
                  <a:pt x="148472" y="37143"/>
                  <a:pt x="148572" y="37011"/>
                </a:cubicBezTo>
                <a:cubicBezTo>
                  <a:pt x="148671" y="36878"/>
                  <a:pt x="148671" y="36845"/>
                  <a:pt x="148770" y="36845"/>
                </a:cubicBezTo>
                <a:cubicBezTo>
                  <a:pt x="148870" y="36845"/>
                  <a:pt x="148936" y="36878"/>
                  <a:pt x="149002" y="36944"/>
                </a:cubicBezTo>
                <a:cubicBezTo>
                  <a:pt x="149068" y="36977"/>
                  <a:pt x="149134" y="36977"/>
                  <a:pt x="149167" y="37011"/>
                </a:cubicBezTo>
                <a:cubicBezTo>
                  <a:pt x="149234" y="37044"/>
                  <a:pt x="149300" y="37077"/>
                  <a:pt x="149333" y="37143"/>
                </a:cubicBezTo>
                <a:cubicBezTo>
                  <a:pt x="149333" y="37209"/>
                  <a:pt x="149366" y="37242"/>
                  <a:pt x="149366" y="37309"/>
                </a:cubicBezTo>
                <a:cubicBezTo>
                  <a:pt x="149366" y="37342"/>
                  <a:pt x="149366" y="37408"/>
                  <a:pt x="149366" y="37474"/>
                </a:cubicBezTo>
                <a:cubicBezTo>
                  <a:pt x="149399" y="37507"/>
                  <a:pt x="149499" y="37507"/>
                  <a:pt x="149532" y="37540"/>
                </a:cubicBezTo>
                <a:cubicBezTo>
                  <a:pt x="149598" y="37573"/>
                  <a:pt x="149631" y="37606"/>
                  <a:pt x="149697" y="37640"/>
                </a:cubicBezTo>
                <a:cubicBezTo>
                  <a:pt x="149763" y="37640"/>
                  <a:pt x="149796" y="37706"/>
                  <a:pt x="149863" y="37739"/>
                </a:cubicBezTo>
                <a:cubicBezTo>
                  <a:pt x="149830" y="37805"/>
                  <a:pt x="149830" y="37871"/>
                  <a:pt x="149796" y="37904"/>
                </a:cubicBezTo>
                <a:cubicBezTo>
                  <a:pt x="149664" y="38037"/>
                  <a:pt x="149499" y="38004"/>
                  <a:pt x="149333" y="38103"/>
                </a:cubicBezTo>
                <a:cubicBezTo>
                  <a:pt x="149300" y="38136"/>
                  <a:pt x="149201" y="38136"/>
                  <a:pt x="149167" y="38202"/>
                </a:cubicBezTo>
                <a:cubicBezTo>
                  <a:pt x="149167" y="38269"/>
                  <a:pt x="149167" y="38302"/>
                  <a:pt x="149167" y="38368"/>
                </a:cubicBezTo>
                <a:cubicBezTo>
                  <a:pt x="149167" y="38401"/>
                  <a:pt x="149134" y="38533"/>
                  <a:pt x="149134" y="38633"/>
                </a:cubicBezTo>
                <a:lnTo>
                  <a:pt x="148836" y="38633"/>
                </a:lnTo>
                <a:cubicBezTo>
                  <a:pt x="148737" y="38633"/>
                  <a:pt x="148671" y="38633"/>
                  <a:pt x="148605" y="38600"/>
                </a:cubicBezTo>
                <a:cubicBezTo>
                  <a:pt x="148572" y="38583"/>
                  <a:pt x="148538" y="38583"/>
                  <a:pt x="148510" y="38583"/>
                </a:cubicBezTo>
                <a:cubicBezTo>
                  <a:pt x="148481" y="38583"/>
                  <a:pt x="148456" y="38583"/>
                  <a:pt x="148439" y="38566"/>
                </a:cubicBezTo>
                <a:cubicBezTo>
                  <a:pt x="148406" y="38533"/>
                  <a:pt x="148406" y="38467"/>
                  <a:pt x="148373" y="38401"/>
                </a:cubicBezTo>
                <a:cubicBezTo>
                  <a:pt x="148340" y="38335"/>
                  <a:pt x="148406" y="38302"/>
                  <a:pt x="148373" y="38235"/>
                </a:cubicBezTo>
                <a:cubicBezTo>
                  <a:pt x="148340" y="38169"/>
                  <a:pt x="148274" y="38136"/>
                  <a:pt x="148241" y="38070"/>
                </a:cubicBezTo>
                <a:cubicBezTo>
                  <a:pt x="148234" y="38063"/>
                  <a:pt x="148224" y="38060"/>
                  <a:pt x="148212" y="38060"/>
                </a:cubicBezTo>
                <a:cubicBezTo>
                  <a:pt x="148180" y="38060"/>
                  <a:pt x="148135" y="38079"/>
                  <a:pt x="148104" y="38079"/>
                </a:cubicBezTo>
                <a:cubicBezTo>
                  <a:pt x="148092" y="38079"/>
                  <a:pt x="148082" y="38077"/>
                  <a:pt x="148075" y="38070"/>
                </a:cubicBezTo>
                <a:cubicBezTo>
                  <a:pt x="148042" y="38037"/>
                  <a:pt x="148075" y="37971"/>
                  <a:pt x="148075" y="37904"/>
                </a:cubicBezTo>
                <a:cubicBezTo>
                  <a:pt x="148075" y="37871"/>
                  <a:pt x="148075" y="37805"/>
                  <a:pt x="148075" y="37739"/>
                </a:cubicBezTo>
                <a:lnTo>
                  <a:pt x="147744" y="37739"/>
                </a:lnTo>
                <a:cubicBezTo>
                  <a:pt x="147645" y="37871"/>
                  <a:pt x="147645" y="37971"/>
                  <a:pt x="147512" y="38070"/>
                </a:cubicBezTo>
                <a:cubicBezTo>
                  <a:pt x="147446" y="38103"/>
                  <a:pt x="147380" y="38169"/>
                  <a:pt x="147347" y="38202"/>
                </a:cubicBezTo>
                <a:cubicBezTo>
                  <a:pt x="147281" y="38235"/>
                  <a:pt x="147214" y="38235"/>
                  <a:pt x="147181" y="38269"/>
                </a:cubicBezTo>
                <a:cubicBezTo>
                  <a:pt x="147148" y="38335"/>
                  <a:pt x="147181" y="38401"/>
                  <a:pt x="147181" y="38434"/>
                </a:cubicBezTo>
                <a:lnTo>
                  <a:pt x="147181" y="38600"/>
                </a:lnTo>
                <a:cubicBezTo>
                  <a:pt x="147181" y="38666"/>
                  <a:pt x="147115" y="38699"/>
                  <a:pt x="147115" y="38765"/>
                </a:cubicBezTo>
                <a:cubicBezTo>
                  <a:pt x="147082" y="38831"/>
                  <a:pt x="147016" y="38864"/>
                  <a:pt x="146983" y="38931"/>
                </a:cubicBezTo>
                <a:cubicBezTo>
                  <a:pt x="146949" y="38997"/>
                  <a:pt x="146983" y="39030"/>
                  <a:pt x="146983" y="39096"/>
                </a:cubicBezTo>
                <a:cubicBezTo>
                  <a:pt x="146983" y="39129"/>
                  <a:pt x="146850" y="39229"/>
                  <a:pt x="146850" y="39328"/>
                </a:cubicBezTo>
                <a:cubicBezTo>
                  <a:pt x="146850" y="39427"/>
                  <a:pt x="146883" y="39493"/>
                  <a:pt x="146883" y="39593"/>
                </a:cubicBezTo>
                <a:cubicBezTo>
                  <a:pt x="146916" y="39626"/>
                  <a:pt x="146916" y="39692"/>
                  <a:pt x="146949" y="39725"/>
                </a:cubicBezTo>
                <a:cubicBezTo>
                  <a:pt x="146949" y="39791"/>
                  <a:pt x="147016" y="39824"/>
                  <a:pt x="147016" y="39891"/>
                </a:cubicBezTo>
                <a:cubicBezTo>
                  <a:pt x="147016" y="39990"/>
                  <a:pt x="146916" y="39990"/>
                  <a:pt x="146883" y="40056"/>
                </a:cubicBezTo>
                <a:cubicBezTo>
                  <a:pt x="146883" y="40155"/>
                  <a:pt x="146751" y="40155"/>
                  <a:pt x="146751" y="40222"/>
                </a:cubicBezTo>
                <a:cubicBezTo>
                  <a:pt x="146718" y="40288"/>
                  <a:pt x="146685" y="40354"/>
                  <a:pt x="146685" y="40420"/>
                </a:cubicBezTo>
                <a:lnTo>
                  <a:pt x="146883" y="40586"/>
                </a:lnTo>
                <a:lnTo>
                  <a:pt x="146817" y="40751"/>
                </a:lnTo>
                <a:lnTo>
                  <a:pt x="146652" y="40751"/>
                </a:lnTo>
                <a:cubicBezTo>
                  <a:pt x="146486" y="40718"/>
                  <a:pt x="146420" y="40619"/>
                  <a:pt x="146254" y="40586"/>
                </a:cubicBezTo>
                <a:lnTo>
                  <a:pt x="145592" y="40586"/>
                </a:lnTo>
                <a:cubicBezTo>
                  <a:pt x="145526" y="40586"/>
                  <a:pt x="145427" y="40619"/>
                  <a:pt x="145394" y="40685"/>
                </a:cubicBezTo>
                <a:cubicBezTo>
                  <a:pt x="145360" y="40718"/>
                  <a:pt x="145261" y="40751"/>
                  <a:pt x="145261" y="40851"/>
                </a:cubicBezTo>
                <a:cubicBezTo>
                  <a:pt x="145261" y="40917"/>
                  <a:pt x="145327" y="40950"/>
                  <a:pt x="145360" y="41016"/>
                </a:cubicBezTo>
                <a:cubicBezTo>
                  <a:pt x="145394" y="41149"/>
                  <a:pt x="145526" y="41182"/>
                  <a:pt x="145625" y="41281"/>
                </a:cubicBezTo>
                <a:lnTo>
                  <a:pt x="145592" y="41447"/>
                </a:lnTo>
                <a:lnTo>
                  <a:pt x="145427" y="41480"/>
                </a:lnTo>
                <a:cubicBezTo>
                  <a:pt x="145195" y="41347"/>
                  <a:pt x="145063" y="41281"/>
                  <a:pt x="144864" y="41115"/>
                </a:cubicBezTo>
                <a:cubicBezTo>
                  <a:pt x="144798" y="41082"/>
                  <a:pt x="144732" y="41049"/>
                  <a:pt x="144698" y="41016"/>
                </a:cubicBezTo>
                <a:cubicBezTo>
                  <a:pt x="144632" y="40917"/>
                  <a:pt x="144632" y="40818"/>
                  <a:pt x="144533" y="40784"/>
                </a:cubicBezTo>
                <a:cubicBezTo>
                  <a:pt x="144467" y="40784"/>
                  <a:pt x="144434" y="40751"/>
                  <a:pt x="144367" y="40751"/>
                </a:cubicBezTo>
                <a:cubicBezTo>
                  <a:pt x="144301" y="40751"/>
                  <a:pt x="144268" y="40818"/>
                  <a:pt x="144202" y="40851"/>
                </a:cubicBezTo>
                <a:cubicBezTo>
                  <a:pt x="144069" y="40884"/>
                  <a:pt x="143937" y="40950"/>
                  <a:pt x="143838" y="41049"/>
                </a:cubicBezTo>
                <a:cubicBezTo>
                  <a:pt x="143771" y="41082"/>
                  <a:pt x="143738" y="41149"/>
                  <a:pt x="143672" y="41149"/>
                </a:cubicBezTo>
                <a:cubicBezTo>
                  <a:pt x="143606" y="41182"/>
                  <a:pt x="143573" y="41182"/>
                  <a:pt x="143507" y="41215"/>
                </a:cubicBezTo>
                <a:cubicBezTo>
                  <a:pt x="143474" y="41215"/>
                  <a:pt x="143407" y="41248"/>
                  <a:pt x="143341" y="41281"/>
                </a:cubicBezTo>
                <a:cubicBezTo>
                  <a:pt x="143308" y="41314"/>
                  <a:pt x="143308" y="41413"/>
                  <a:pt x="143242" y="41447"/>
                </a:cubicBezTo>
                <a:cubicBezTo>
                  <a:pt x="143176" y="41513"/>
                  <a:pt x="143109" y="41546"/>
                  <a:pt x="143076" y="41579"/>
                </a:cubicBezTo>
                <a:cubicBezTo>
                  <a:pt x="142959" y="41602"/>
                  <a:pt x="142842" y="41626"/>
                  <a:pt x="142725" y="41626"/>
                </a:cubicBezTo>
                <a:cubicBezTo>
                  <a:pt x="142677" y="41626"/>
                  <a:pt x="142628" y="41622"/>
                  <a:pt x="142580" y="41612"/>
                </a:cubicBezTo>
                <a:cubicBezTo>
                  <a:pt x="142480" y="41612"/>
                  <a:pt x="142348" y="41612"/>
                  <a:pt x="142249" y="41645"/>
                </a:cubicBezTo>
                <a:cubicBezTo>
                  <a:pt x="142182" y="41678"/>
                  <a:pt x="142149" y="41744"/>
                  <a:pt x="142050" y="41778"/>
                </a:cubicBezTo>
                <a:cubicBezTo>
                  <a:pt x="141951" y="41811"/>
                  <a:pt x="141885" y="41811"/>
                  <a:pt x="141785" y="41811"/>
                </a:cubicBezTo>
                <a:cubicBezTo>
                  <a:pt x="141746" y="41819"/>
                  <a:pt x="141707" y="41823"/>
                  <a:pt x="141668" y="41823"/>
                </a:cubicBezTo>
                <a:cubicBezTo>
                  <a:pt x="141543" y="41823"/>
                  <a:pt x="141423" y="41779"/>
                  <a:pt x="141322" y="41678"/>
                </a:cubicBezTo>
                <a:cubicBezTo>
                  <a:pt x="141156" y="41546"/>
                  <a:pt x="141222" y="41347"/>
                  <a:pt x="141222" y="41115"/>
                </a:cubicBezTo>
                <a:lnTo>
                  <a:pt x="140925" y="41115"/>
                </a:lnTo>
                <a:cubicBezTo>
                  <a:pt x="140858" y="41149"/>
                  <a:pt x="140792" y="41182"/>
                  <a:pt x="140759" y="41215"/>
                </a:cubicBezTo>
                <a:cubicBezTo>
                  <a:pt x="140693" y="41248"/>
                  <a:pt x="140726" y="41314"/>
                  <a:pt x="140660" y="41314"/>
                </a:cubicBezTo>
                <a:lnTo>
                  <a:pt x="140494" y="41314"/>
                </a:lnTo>
                <a:cubicBezTo>
                  <a:pt x="140428" y="41314"/>
                  <a:pt x="140395" y="41281"/>
                  <a:pt x="140296" y="41281"/>
                </a:cubicBezTo>
                <a:lnTo>
                  <a:pt x="139965" y="41281"/>
                </a:lnTo>
                <a:cubicBezTo>
                  <a:pt x="139832" y="41281"/>
                  <a:pt x="139766" y="41314"/>
                  <a:pt x="139633" y="41314"/>
                </a:cubicBezTo>
                <a:cubicBezTo>
                  <a:pt x="139633" y="41480"/>
                  <a:pt x="139633" y="41645"/>
                  <a:pt x="139633" y="41811"/>
                </a:cubicBezTo>
                <a:lnTo>
                  <a:pt x="139302" y="41811"/>
                </a:lnTo>
                <a:cubicBezTo>
                  <a:pt x="139203" y="41811"/>
                  <a:pt x="139104" y="41811"/>
                  <a:pt x="139038" y="41778"/>
                </a:cubicBezTo>
                <a:cubicBezTo>
                  <a:pt x="138971" y="41711"/>
                  <a:pt x="138905" y="41711"/>
                  <a:pt x="138872" y="41645"/>
                </a:cubicBezTo>
                <a:cubicBezTo>
                  <a:pt x="138839" y="41513"/>
                  <a:pt x="138806" y="41413"/>
                  <a:pt x="138806" y="41281"/>
                </a:cubicBezTo>
                <a:lnTo>
                  <a:pt x="138640" y="41347"/>
                </a:lnTo>
                <a:lnTo>
                  <a:pt x="138309" y="41347"/>
                </a:lnTo>
                <a:lnTo>
                  <a:pt x="138309" y="41082"/>
                </a:lnTo>
                <a:cubicBezTo>
                  <a:pt x="138309" y="41016"/>
                  <a:pt x="138276" y="40983"/>
                  <a:pt x="138276" y="40917"/>
                </a:cubicBezTo>
                <a:cubicBezTo>
                  <a:pt x="138276" y="40851"/>
                  <a:pt x="138342" y="40818"/>
                  <a:pt x="138342" y="40751"/>
                </a:cubicBezTo>
                <a:lnTo>
                  <a:pt x="139004" y="40751"/>
                </a:lnTo>
                <a:cubicBezTo>
                  <a:pt x="139104" y="40751"/>
                  <a:pt x="139203" y="40784"/>
                  <a:pt x="139336" y="40818"/>
                </a:cubicBezTo>
                <a:cubicBezTo>
                  <a:pt x="139402" y="40851"/>
                  <a:pt x="139402" y="40917"/>
                  <a:pt x="139501" y="40950"/>
                </a:cubicBezTo>
                <a:cubicBezTo>
                  <a:pt x="139567" y="41016"/>
                  <a:pt x="139667" y="41016"/>
                  <a:pt x="139733" y="41049"/>
                </a:cubicBezTo>
                <a:cubicBezTo>
                  <a:pt x="139865" y="41049"/>
                  <a:pt x="139931" y="41016"/>
                  <a:pt x="140064" y="40983"/>
                </a:cubicBezTo>
                <a:cubicBezTo>
                  <a:pt x="140097" y="40884"/>
                  <a:pt x="140130" y="40784"/>
                  <a:pt x="140130" y="40652"/>
                </a:cubicBezTo>
                <a:cubicBezTo>
                  <a:pt x="140130" y="40520"/>
                  <a:pt x="140064" y="40420"/>
                  <a:pt x="140064" y="40255"/>
                </a:cubicBezTo>
                <a:cubicBezTo>
                  <a:pt x="140064" y="40155"/>
                  <a:pt x="140097" y="40089"/>
                  <a:pt x="140130" y="40023"/>
                </a:cubicBezTo>
                <a:cubicBezTo>
                  <a:pt x="140196" y="39924"/>
                  <a:pt x="140296" y="39891"/>
                  <a:pt x="140296" y="39758"/>
                </a:cubicBezTo>
                <a:cubicBezTo>
                  <a:pt x="140296" y="39659"/>
                  <a:pt x="140262" y="39560"/>
                  <a:pt x="140262" y="39427"/>
                </a:cubicBezTo>
                <a:lnTo>
                  <a:pt x="139931" y="39427"/>
                </a:lnTo>
                <a:cubicBezTo>
                  <a:pt x="139865" y="39427"/>
                  <a:pt x="139832" y="39526"/>
                  <a:pt x="139766" y="39526"/>
                </a:cubicBezTo>
                <a:cubicBezTo>
                  <a:pt x="139722" y="39526"/>
                  <a:pt x="139648" y="39512"/>
                  <a:pt x="139565" y="39512"/>
                </a:cubicBezTo>
                <a:cubicBezTo>
                  <a:pt x="139523" y="39512"/>
                  <a:pt x="139479" y="39515"/>
                  <a:pt x="139435" y="39526"/>
                </a:cubicBezTo>
                <a:cubicBezTo>
                  <a:pt x="139402" y="39560"/>
                  <a:pt x="139336" y="39560"/>
                  <a:pt x="139302" y="39593"/>
                </a:cubicBezTo>
                <a:cubicBezTo>
                  <a:pt x="139236" y="39626"/>
                  <a:pt x="139236" y="39725"/>
                  <a:pt x="139203" y="39758"/>
                </a:cubicBezTo>
                <a:cubicBezTo>
                  <a:pt x="139170" y="39824"/>
                  <a:pt x="139137" y="39924"/>
                  <a:pt x="139038" y="39924"/>
                </a:cubicBezTo>
                <a:lnTo>
                  <a:pt x="138971" y="39924"/>
                </a:lnTo>
                <a:cubicBezTo>
                  <a:pt x="138872" y="39924"/>
                  <a:pt x="138872" y="39858"/>
                  <a:pt x="138806" y="39858"/>
                </a:cubicBezTo>
                <a:cubicBezTo>
                  <a:pt x="138773" y="39725"/>
                  <a:pt x="138806" y="39626"/>
                  <a:pt x="138839" y="39526"/>
                </a:cubicBezTo>
                <a:cubicBezTo>
                  <a:pt x="138872" y="39460"/>
                  <a:pt x="138971" y="39460"/>
                  <a:pt x="139004" y="39394"/>
                </a:cubicBezTo>
                <a:cubicBezTo>
                  <a:pt x="139004" y="39361"/>
                  <a:pt x="139038" y="39295"/>
                  <a:pt x="139038" y="39262"/>
                </a:cubicBezTo>
                <a:lnTo>
                  <a:pt x="139038" y="38997"/>
                </a:lnTo>
                <a:cubicBezTo>
                  <a:pt x="138938" y="38997"/>
                  <a:pt x="138839" y="39030"/>
                  <a:pt x="138707" y="39030"/>
                </a:cubicBezTo>
                <a:cubicBezTo>
                  <a:pt x="138673" y="39030"/>
                  <a:pt x="138607" y="38997"/>
                  <a:pt x="138541" y="38997"/>
                </a:cubicBezTo>
                <a:cubicBezTo>
                  <a:pt x="138541" y="38931"/>
                  <a:pt x="138574" y="38864"/>
                  <a:pt x="138607" y="38798"/>
                </a:cubicBezTo>
                <a:cubicBezTo>
                  <a:pt x="138640" y="38666"/>
                  <a:pt x="138773" y="38600"/>
                  <a:pt x="138806" y="38467"/>
                </a:cubicBezTo>
                <a:cubicBezTo>
                  <a:pt x="138806" y="38401"/>
                  <a:pt x="138806" y="38368"/>
                  <a:pt x="138806" y="38302"/>
                </a:cubicBezTo>
                <a:cubicBezTo>
                  <a:pt x="138806" y="38235"/>
                  <a:pt x="138806" y="38202"/>
                  <a:pt x="138806" y="38136"/>
                </a:cubicBezTo>
                <a:cubicBezTo>
                  <a:pt x="138773" y="38070"/>
                  <a:pt x="138707" y="38037"/>
                  <a:pt x="138673" y="37971"/>
                </a:cubicBezTo>
                <a:cubicBezTo>
                  <a:pt x="138640" y="37904"/>
                  <a:pt x="138640" y="37871"/>
                  <a:pt x="138607" y="37805"/>
                </a:cubicBezTo>
                <a:cubicBezTo>
                  <a:pt x="138541" y="37739"/>
                  <a:pt x="138541" y="37640"/>
                  <a:pt x="138475" y="37640"/>
                </a:cubicBezTo>
                <a:cubicBezTo>
                  <a:pt x="138409" y="37640"/>
                  <a:pt x="138376" y="37706"/>
                  <a:pt x="138309" y="37706"/>
                </a:cubicBezTo>
                <a:cubicBezTo>
                  <a:pt x="138210" y="37706"/>
                  <a:pt x="138144" y="37739"/>
                  <a:pt x="138111" y="37805"/>
                </a:cubicBezTo>
                <a:cubicBezTo>
                  <a:pt x="138044" y="37904"/>
                  <a:pt x="138078" y="38037"/>
                  <a:pt x="138011" y="38136"/>
                </a:cubicBezTo>
                <a:cubicBezTo>
                  <a:pt x="137978" y="38269"/>
                  <a:pt x="137879" y="38368"/>
                  <a:pt x="137747" y="38434"/>
                </a:cubicBezTo>
                <a:lnTo>
                  <a:pt x="137581" y="38434"/>
                </a:lnTo>
                <a:cubicBezTo>
                  <a:pt x="137515" y="38434"/>
                  <a:pt x="137449" y="38434"/>
                  <a:pt x="137382" y="38467"/>
                </a:cubicBezTo>
                <a:cubicBezTo>
                  <a:pt x="137283" y="38467"/>
                  <a:pt x="137217" y="38533"/>
                  <a:pt x="137217" y="38633"/>
                </a:cubicBezTo>
                <a:cubicBezTo>
                  <a:pt x="137217" y="38699"/>
                  <a:pt x="137283" y="38765"/>
                  <a:pt x="137283" y="38864"/>
                </a:cubicBezTo>
                <a:lnTo>
                  <a:pt x="137283" y="38964"/>
                </a:lnTo>
                <a:cubicBezTo>
                  <a:pt x="137283" y="38997"/>
                  <a:pt x="137283" y="39096"/>
                  <a:pt x="137250" y="39129"/>
                </a:cubicBezTo>
                <a:cubicBezTo>
                  <a:pt x="137217" y="39129"/>
                  <a:pt x="137151" y="39129"/>
                  <a:pt x="137084" y="39162"/>
                </a:cubicBezTo>
                <a:cubicBezTo>
                  <a:pt x="137018" y="39162"/>
                  <a:pt x="136985" y="39195"/>
                  <a:pt x="136919" y="39195"/>
                </a:cubicBezTo>
                <a:cubicBezTo>
                  <a:pt x="136753" y="39262"/>
                  <a:pt x="136654" y="39394"/>
                  <a:pt x="136687" y="39560"/>
                </a:cubicBezTo>
                <a:cubicBezTo>
                  <a:pt x="136687" y="39725"/>
                  <a:pt x="136720" y="39858"/>
                  <a:pt x="136820" y="39990"/>
                </a:cubicBezTo>
                <a:cubicBezTo>
                  <a:pt x="136820" y="40023"/>
                  <a:pt x="136886" y="40089"/>
                  <a:pt x="136919" y="40122"/>
                </a:cubicBezTo>
                <a:cubicBezTo>
                  <a:pt x="136952" y="40155"/>
                  <a:pt x="137051" y="40122"/>
                  <a:pt x="137084" y="40189"/>
                </a:cubicBezTo>
                <a:cubicBezTo>
                  <a:pt x="137151" y="40222"/>
                  <a:pt x="137184" y="40255"/>
                  <a:pt x="137250" y="40288"/>
                </a:cubicBezTo>
                <a:cubicBezTo>
                  <a:pt x="137250" y="40354"/>
                  <a:pt x="137217" y="40420"/>
                  <a:pt x="137217" y="40453"/>
                </a:cubicBezTo>
                <a:cubicBezTo>
                  <a:pt x="137217" y="40520"/>
                  <a:pt x="137118" y="40553"/>
                  <a:pt x="137118" y="40619"/>
                </a:cubicBezTo>
                <a:cubicBezTo>
                  <a:pt x="137118" y="40685"/>
                  <a:pt x="137184" y="40718"/>
                  <a:pt x="137184" y="40784"/>
                </a:cubicBezTo>
                <a:lnTo>
                  <a:pt x="137184" y="40950"/>
                </a:lnTo>
                <a:cubicBezTo>
                  <a:pt x="137184" y="41049"/>
                  <a:pt x="137118" y="41115"/>
                  <a:pt x="137118" y="41215"/>
                </a:cubicBezTo>
                <a:cubicBezTo>
                  <a:pt x="137118" y="41314"/>
                  <a:pt x="137084" y="41281"/>
                  <a:pt x="137084" y="41314"/>
                </a:cubicBezTo>
                <a:cubicBezTo>
                  <a:pt x="137084" y="41380"/>
                  <a:pt x="137118" y="41447"/>
                  <a:pt x="137118" y="41480"/>
                </a:cubicBezTo>
                <a:cubicBezTo>
                  <a:pt x="137118" y="41546"/>
                  <a:pt x="137217" y="41579"/>
                  <a:pt x="137250" y="41645"/>
                </a:cubicBezTo>
                <a:cubicBezTo>
                  <a:pt x="137316" y="41744"/>
                  <a:pt x="137349" y="41877"/>
                  <a:pt x="137382" y="41976"/>
                </a:cubicBezTo>
                <a:lnTo>
                  <a:pt x="137382" y="42307"/>
                </a:lnTo>
                <a:lnTo>
                  <a:pt x="137118" y="42307"/>
                </a:lnTo>
                <a:cubicBezTo>
                  <a:pt x="137051" y="42307"/>
                  <a:pt x="136985" y="42307"/>
                  <a:pt x="136919" y="42340"/>
                </a:cubicBezTo>
                <a:cubicBezTo>
                  <a:pt x="136787" y="42373"/>
                  <a:pt x="136654" y="42373"/>
                  <a:pt x="136522" y="42373"/>
                </a:cubicBezTo>
                <a:lnTo>
                  <a:pt x="136323" y="42373"/>
                </a:lnTo>
                <a:cubicBezTo>
                  <a:pt x="136191" y="42373"/>
                  <a:pt x="136124" y="42340"/>
                  <a:pt x="136025" y="42340"/>
                </a:cubicBezTo>
                <a:lnTo>
                  <a:pt x="135595" y="42340"/>
                </a:lnTo>
                <a:cubicBezTo>
                  <a:pt x="135566" y="42331"/>
                  <a:pt x="135537" y="42327"/>
                  <a:pt x="135507" y="42327"/>
                </a:cubicBezTo>
                <a:cubicBezTo>
                  <a:pt x="135437" y="42327"/>
                  <a:pt x="135367" y="42350"/>
                  <a:pt x="135297" y="42373"/>
                </a:cubicBezTo>
                <a:cubicBezTo>
                  <a:pt x="135231" y="42407"/>
                  <a:pt x="135264" y="42506"/>
                  <a:pt x="135198" y="42539"/>
                </a:cubicBezTo>
                <a:cubicBezTo>
                  <a:pt x="135164" y="42572"/>
                  <a:pt x="135098" y="42605"/>
                  <a:pt x="135032" y="42605"/>
                </a:cubicBezTo>
                <a:cubicBezTo>
                  <a:pt x="134933" y="42671"/>
                  <a:pt x="134767" y="42605"/>
                  <a:pt x="134668" y="42705"/>
                </a:cubicBezTo>
                <a:cubicBezTo>
                  <a:pt x="134569" y="42771"/>
                  <a:pt x="134668" y="42804"/>
                  <a:pt x="134635" y="42870"/>
                </a:cubicBezTo>
                <a:cubicBezTo>
                  <a:pt x="134602" y="42903"/>
                  <a:pt x="134569" y="42969"/>
                  <a:pt x="134569" y="43036"/>
                </a:cubicBezTo>
                <a:cubicBezTo>
                  <a:pt x="134469" y="43135"/>
                  <a:pt x="134337" y="43300"/>
                  <a:pt x="134204" y="43300"/>
                </a:cubicBezTo>
                <a:cubicBezTo>
                  <a:pt x="134105" y="43300"/>
                  <a:pt x="134105" y="43201"/>
                  <a:pt x="134039" y="43201"/>
                </a:cubicBezTo>
                <a:lnTo>
                  <a:pt x="133708" y="43201"/>
                </a:lnTo>
                <a:cubicBezTo>
                  <a:pt x="133642" y="43201"/>
                  <a:pt x="133609" y="43234"/>
                  <a:pt x="133542" y="43234"/>
                </a:cubicBezTo>
                <a:cubicBezTo>
                  <a:pt x="133476" y="43234"/>
                  <a:pt x="133443" y="43201"/>
                  <a:pt x="133377" y="43201"/>
                </a:cubicBezTo>
                <a:lnTo>
                  <a:pt x="133377" y="43532"/>
                </a:lnTo>
                <a:lnTo>
                  <a:pt x="133708" y="43665"/>
                </a:lnTo>
                <a:lnTo>
                  <a:pt x="133708" y="44194"/>
                </a:lnTo>
                <a:lnTo>
                  <a:pt x="133443" y="44194"/>
                </a:lnTo>
                <a:cubicBezTo>
                  <a:pt x="133410" y="44194"/>
                  <a:pt x="133344" y="44260"/>
                  <a:pt x="133311" y="44294"/>
                </a:cubicBezTo>
                <a:cubicBezTo>
                  <a:pt x="133244" y="44294"/>
                  <a:pt x="133178" y="44294"/>
                  <a:pt x="133145" y="44327"/>
                </a:cubicBezTo>
                <a:cubicBezTo>
                  <a:pt x="133079" y="44360"/>
                  <a:pt x="133013" y="44426"/>
                  <a:pt x="132980" y="44459"/>
                </a:cubicBezTo>
                <a:cubicBezTo>
                  <a:pt x="132847" y="44525"/>
                  <a:pt x="132748" y="44591"/>
                  <a:pt x="132648" y="44691"/>
                </a:cubicBezTo>
                <a:cubicBezTo>
                  <a:pt x="132582" y="44757"/>
                  <a:pt x="132549" y="44823"/>
                  <a:pt x="132483" y="44856"/>
                </a:cubicBezTo>
                <a:cubicBezTo>
                  <a:pt x="132417" y="44889"/>
                  <a:pt x="132384" y="44956"/>
                  <a:pt x="132317" y="44989"/>
                </a:cubicBezTo>
                <a:lnTo>
                  <a:pt x="131622" y="44989"/>
                </a:lnTo>
                <a:lnTo>
                  <a:pt x="131622" y="45949"/>
                </a:lnTo>
                <a:cubicBezTo>
                  <a:pt x="131424" y="45949"/>
                  <a:pt x="131225" y="45949"/>
                  <a:pt x="131026" y="45982"/>
                </a:cubicBezTo>
                <a:cubicBezTo>
                  <a:pt x="130960" y="46015"/>
                  <a:pt x="130894" y="46015"/>
                  <a:pt x="130861" y="46048"/>
                </a:cubicBezTo>
                <a:cubicBezTo>
                  <a:pt x="130795" y="46048"/>
                  <a:pt x="130728" y="46081"/>
                  <a:pt x="130695" y="46081"/>
                </a:cubicBezTo>
                <a:lnTo>
                  <a:pt x="130695" y="46578"/>
                </a:lnTo>
                <a:lnTo>
                  <a:pt x="130099" y="46578"/>
                </a:lnTo>
                <a:cubicBezTo>
                  <a:pt x="130033" y="46578"/>
                  <a:pt x="130000" y="46478"/>
                  <a:pt x="129901" y="46478"/>
                </a:cubicBezTo>
                <a:lnTo>
                  <a:pt x="129603" y="46478"/>
                </a:lnTo>
                <a:cubicBezTo>
                  <a:pt x="129504" y="46478"/>
                  <a:pt x="129437" y="46478"/>
                  <a:pt x="129371" y="46445"/>
                </a:cubicBezTo>
                <a:cubicBezTo>
                  <a:pt x="129338" y="46445"/>
                  <a:pt x="129404" y="46313"/>
                  <a:pt x="129371" y="46280"/>
                </a:cubicBezTo>
                <a:cubicBezTo>
                  <a:pt x="129338" y="46247"/>
                  <a:pt x="129272" y="46114"/>
                  <a:pt x="129173" y="46114"/>
                </a:cubicBezTo>
                <a:cubicBezTo>
                  <a:pt x="129106" y="46114"/>
                  <a:pt x="129007" y="46147"/>
                  <a:pt x="128941" y="46147"/>
                </a:cubicBezTo>
                <a:lnTo>
                  <a:pt x="128941" y="46644"/>
                </a:lnTo>
                <a:cubicBezTo>
                  <a:pt x="129040" y="46710"/>
                  <a:pt x="129139" y="46743"/>
                  <a:pt x="129272" y="46776"/>
                </a:cubicBezTo>
                <a:lnTo>
                  <a:pt x="129106" y="47107"/>
                </a:lnTo>
                <a:lnTo>
                  <a:pt x="129173" y="47273"/>
                </a:lnTo>
                <a:lnTo>
                  <a:pt x="129173" y="47472"/>
                </a:lnTo>
                <a:cubicBezTo>
                  <a:pt x="128974" y="47472"/>
                  <a:pt x="128875" y="47505"/>
                  <a:pt x="128676" y="47505"/>
                </a:cubicBezTo>
                <a:cubicBezTo>
                  <a:pt x="128610" y="47505"/>
                  <a:pt x="128544" y="47438"/>
                  <a:pt x="128510" y="47405"/>
                </a:cubicBezTo>
                <a:cubicBezTo>
                  <a:pt x="128444" y="47405"/>
                  <a:pt x="128378" y="47372"/>
                  <a:pt x="128345" y="47372"/>
                </a:cubicBezTo>
                <a:cubicBezTo>
                  <a:pt x="128279" y="47372"/>
                  <a:pt x="128213" y="47405"/>
                  <a:pt x="128179" y="47405"/>
                </a:cubicBezTo>
                <a:cubicBezTo>
                  <a:pt x="128146" y="47422"/>
                  <a:pt x="128105" y="47430"/>
                  <a:pt x="128064" y="47430"/>
                </a:cubicBezTo>
                <a:cubicBezTo>
                  <a:pt x="128022" y="47430"/>
                  <a:pt x="127981" y="47422"/>
                  <a:pt x="127948" y="47405"/>
                </a:cubicBezTo>
                <a:cubicBezTo>
                  <a:pt x="127881" y="47405"/>
                  <a:pt x="127848" y="47339"/>
                  <a:pt x="127815" y="47306"/>
                </a:cubicBezTo>
                <a:cubicBezTo>
                  <a:pt x="127749" y="47273"/>
                  <a:pt x="127749" y="47174"/>
                  <a:pt x="127716" y="47140"/>
                </a:cubicBezTo>
                <a:cubicBezTo>
                  <a:pt x="127617" y="47207"/>
                  <a:pt x="127517" y="47240"/>
                  <a:pt x="127385" y="47273"/>
                </a:cubicBezTo>
                <a:lnTo>
                  <a:pt x="127219" y="47273"/>
                </a:lnTo>
                <a:cubicBezTo>
                  <a:pt x="127120" y="47273"/>
                  <a:pt x="126988" y="47306"/>
                  <a:pt x="126921" y="47372"/>
                </a:cubicBezTo>
                <a:cubicBezTo>
                  <a:pt x="126855" y="47405"/>
                  <a:pt x="126789" y="47438"/>
                  <a:pt x="126756" y="47505"/>
                </a:cubicBezTo>
                <a:cubicBezTo>
                  <a:pt x="126723" y="47538"/>
                  <a:pt x="126690" y="47604"/>
                  <a:pt x="126690" y="47670"/>
                </a:cubicBezTo>
                <a:cubicBezTo>
                  <a:pt x="126723" y="47736"/>
                  <a:pt x="126723" y="47803"/>
                  <a:pt x="126789" y="47836"/>
                </a:cubicBezTo>
                <a:cubicBezTo>
                  <a:pt x="126800" y="47847"/>
                  <a:pt x="126818" y="47850"/>
                  <a:pt x="126839" y="47850"/>
                </a:cubicBezTo>
                <a:cubicBezTo>
                  <a:pt x="126881" y="47850"/>
                  <a:pt x="126932" y="47836"/>
                  <a:pt x="126955" y="47836"/>
                </a:cubicBezTo>
                <a:cubicBezTo>
                  <a:pt x="126988" y="47836"/>
                  <a:pt x="127021" y="47968"/>
                  <a:pt x="127054" y="48001"/>
                </a:cubicBezTo>
                <a:lnTo>
                  <a:pt x="127219" y="48067"/>
                </a:lnTo>
                <a:cubicBezTo>
                  <a:pt x="127286" y="48100"/>
                  <a:pt x="127352" y="48134"/>
                  <a:pt x="127385" y="48167"/>
                </a:cubicBezTo>
                <a:lnTo>
                  <a:pt x="127915" y="48167"/>
                </a:lnTo>
                <a:cubicBezTo>
                  <a:pt x="127981" y="48167"/>
                  <a:pt x="128014" y="48233"/>
                  <a:pt x="128080" y="48266"/>
                </a:cubicBezTo>
                <a:cubicBezTo>
                  <a:pt x="128146" y="48299"/>
                  <a:pt x="128179" y="48365"/>
                  <a:pt x="128246" y="48398"/>
                </a:cubicBezTo>
                <a:cubicBezTo>
                  <a:pt x="128312" y="48432"/>
                  <a:pt x="128345" y="48432"/>
                  <a:pt x="128411" y="48465"/>
                </a:cubicBezTo>
                <a:cubicBezTo>
                  <a:pt x="128477" y="48498"/>
                  <a:pt x="128477" y="48597"/>
                  <a:pt x="128544" y="48630"/>
                </a:cubicBezTo>
                <a:cubicBezTo>
                  <a:pt x="128643" y="48729"/>
                  <a:pt x="128742" y="48829"/>
                  <a:pt x="128842" y="48928"/>
                </a:cubicBezTo>
                <a:lnTo>
                  <a:pt x="128842" y="49789"/>
                </a:lnTo>
                <a:cubicBezTo>
                  <a:pt x="128908" y="49822"/>
                  <a:pt x="128908" y="49888"/>
                  <a:pt x="128974" y="49954"/>
                </a:cubicBezTo>
                <a:cubicBezTo>
                  <a:pt x="129040" y="49987"/>
                  <a:pt x="129073" y="49987"/>
                  <a:pt x="129139" y="50021"/>
                </a:cubicBezTo>
                <a:cubicBezTo>
                  <a:pt x="129239" y="50087"/>
                  <a:pt x="129371" y="50120"/>
                  <a:pt x="129470" y="50186"/>
                </a:cubicBezTo>
                <a:cubicBezTo>
                  <a:pt x="129537" y="50252"/>
                  <a:pt x="129603" y="50352"/>
                  <a:pt x="129603" y="50418"/>
                </a:cubicBezTo>
                <a:cubicBezTo>
                  <a:pt x="129570" y="50517"/>
                  <a:pt x="129570" y="50583"/>
                  <a:pt x="129537" y="50683"/>
                </a:cubicBezTo>
                <a:cubicBezTo>
                  <a:pt x="129537" y="50782"/>
                  <a:pt x="129470" y="50848"/>
                  <a:pt x="129470" y="50947"/>
                </a:cubicBezTo>
                <a:cubicBezTo>
                  <a:pt x="129504" y="51146"/>
                  <a:pt x="129537" y="51345"/>
                  <a:pt x="129603" y="51543"/>
                </a:cubicBezTo>
                <a:cubicBezTo>
                  <a:pt x="129603" y="51610"/>
                  <a:pt x="129603" y="51709"/>
                  <a:pt x="129603" y="51775"/>
                </a:cubicBezTo>
                <a:cubicBezTo>
                  <a:pt x="129603" y="51874"/>
                  <a:pt x="129636" y="51941"/>
                  <a:pt x="129603" y="52007"/>
                </a:cubicBezTo>
                <a:cubicBezTo>
                  <a:pt x="129504" y="52205"/>
                  <a:pt x="129305" y="52239"/>
                  <a:pt x="129139" y="52371"/>
                </a:cubicBezTo>
                <a:cubicBezTo>
                  <a:pt x="129106" y="52437"/>
                  <a:pt x="129139" y="52503"/>
                  <a:pt x="129106" y="52536"/>
                </a:cubicBezTo>
                <a:cubicBezTo>
                  <a:pt x="129073" y="52603"/>
                  <a:pt x="129007" y="52603"/>
                  <a:pt x="128941" y="52636"/>
                </a:cubicBezTo>
                <a:cubicBezTo>
                  <a:pt x="128808" y="52768"/>
                  <a:pt x="128643" y="52834"/>
                  <a:pt x="128444" y="52834"/>
                </a:cubicBezTo>
                <a:lnTo>
                  <a:pt x="128279" y="52834"/>
                </a:lnTo>
                <a:cubicBezTo>
                  <a:pt x="128213" y="52834"/>
                  <a:pt x="128146" y="52768"/>
                  <a:pt x="128080" y="52735"/>
                </a:cubicBezTo>
                <a:cubicBezTo>
                  <a:pt x="128014" y="52735"/>
                  <a:pt x="127915" y="52702"/>
                  <a:pt x="127815" y="52669"/>
                </a:cubicBezTo>
                <a:cubicBezTo>
                  <a:pt x="127749" y="52636"/>
                  <a:pt x="127683" y="52636"/>
                  <a:pt x="127650" y="52636"/>
                </a:cubicBezTo>
                <a:lnTo>
                  <a:pt x="127219" y="52636"/>
                </a:lnTo>
                <a:cubicBezTo>
                  <a:pt x="127153" y="52636"/>
                  <a:pt x="127120" y="52536"/>
                  <a:pt x="127054" y="52503"/>
                </a:cubicBezTo>
                <a:cubicBezTo>
                  <a:pt x="126988" y="52470"/>
                  <a:pt x="126955" y="52371"/>
                  <a:pt x="126888" y="52338"/>
                </a:cubicBezTo>
                <a:cubicBezTo>
                  <a:pt x="126855" y="52305"/>
                  <a:pt x="126789" y="52305"/>
                  <a:pt x="126723" y="52305"/>
                </a:cubicBezTo>
                <a:lnTo>
                  <a:pt x="125266" y="52305"/>
                </a:lnTo>
                <a:cubicBezTo>
                  <a:pt x="125134" y="52305"/>
                  <a:pt x="125035" y="52272"/>
                  <a:pt x="124869" y="52272"/>
                </a:cubicBezTo>
                <a:lnTo>
                  <a:pt x="124670" y="52272"/>
                </a:lnTo>
                <a:cubicBezTo>
                  <a:pt x="124571" y="52272"/>
                  <a:pt x="124538" y="52106"/>
                  <a:pt x="124406" y="52106"/>
                </a:cubicBezTo>
                <a:lnTo>
                  <a:pt x="124339" y="52106"/>
                </a:lnTo>
                <a:cubicBezTo>
                  <a:pt x="124273" y="52106"/>
                  <a:pt x="124207" y="52139"/>
                  <a:pt x="124174" y="52172"/>
                </a:cubicBezTo>
                <a:cubicBezTo>
                  <a:pt x="124141" y="52205"/>
                  <a:pt x="124207" y="52305"/>
                  <a:pt x="124174" y="52338"/>
                </a:cubicBezTo>
                <a:cubicBezTo>
                  <a:pt x="124141" y="52371"/>
                  <a:pt x="124108" y="52437"/>
                  <a:pt x="124108" y="52503"/>
                </a:cubicBezTo>
                <a:lnTo>
                  <a:pt x="123280" y="52503"/>
                </a:lnTo>
                <a:lnTo>
                  <a:pt x="123181" y="52669"/>
                </a:lnTo>
                <a:cubicBezTo>
                  <a:pt x="123214" y="52735"/>
                  <a:pt x="123247" y="52768"/>
                  <a:pt x="123313" y="52834"/>
                </a:cubicBezTo>
                <a:cubicBezTo>
                  <a:pt x="123346" y="52868"/>
                  <a:pt x="123412" y="52901"/>
                  <a:pt x="123479" y="52967"/>
                </a:cubicBezTo>
                <a:cubicBezTo>
                  <a:pt x="123512" y="53033"/>
                  <a:pt x="123512" y="53099"/>
                  <a:pt x="123512" y="53199"/>
                </a:cubicBezTo>
                <a:cubicBezTo>
                  <a:pt x="123512" y="53298"/>
                  <a:pt x="123479" y="53364"/>
                  <a:pt x="123479" y="53430"/>
                </a:cubicBezTo>
                <a:cubicBezTo>
                  <a:pt x="123412" y="53563"/>
                  <a:pt x="123346" y="53728"/>
                  <a:pt x="123346" y="53861"/>
                </a:cubicBezTo>
                <a:cubicBezTo>
                  <a:pt x="123346" y="53960"/>
                  <a:pt x="123346" y="54059"/>
                  <a:pt x="123379" y="54125"/>
                </a:cubicBezTo>
                <a:cubicBezTo>
                  <a:pt x="123412" y="54192"/>
                  <a:pt x="123446" y="54225"/>
                  <a:pt x="123479" y="54291"/>
                </a:cubicBezTo>
                <a:cubicBezTo>
                  <a:pt x="123479" y="54357"/>
                  <a:pt x="123578" y="54390"/>
                  <a:pt x="123578" y="54457"/>
                </a:cubicBezTo>
                <a:lnTo>
                  <a:pt x="123578" y="55383"/>
                </a:lnTo>
                <a:cubicBezTo>
                  <a:pt x="123578" y="55450"/>
                  <a:pt x="123578" y="55516"/>
                  <a:pt x="123545" y="55582"/>
                </a:cubicBezTo>
                <a:cubicBezTo>
                  <a:pt x="123512" y="55648"/>
                  <a:pt x="123412" y="55648"/>
                  <a:pt x="123379" y="55681"/>
                </a:cubicBezTo>
                <a:cubicBezTo>
                  <a:pt x="123346" y="55748"/>
                  <a:pt x="123346" y="55814"/>
                  <a:pt x="123313" y="55847"/>
                </a:cubicBezTo>
                <a:cubicBezTo>
                  <a:pt x="123181" y="55979"/>
                  <a:pt x="123114" y="56178"/>
                  <a:pt x="123114" y="56343"/>
                </a:cubicBezTo>
                <a:cubicBezTo>
                  <a:pt x="123081" y="56410"/>
                  <a:pt x="123081" y="56443"/>
                  <a:pt x="123114" y="56509"/>
                </a:cubicBezTo>
                <a:cubicBezTo>
                  <a:pt x="123114" y="56575"/>
                  <a:pt x="123181" y="56608"/>
                  <a:pt x="123214" y="56675"/>
                </a:cubicBezTo>
                <a:lnTo>
                  <a:pt x="123313" y="56840"/>
                </a:lnTo>
                <a:cubicBezTo>
                  <a:pt x="123346" y="56906"/>
                  <a:pt x="123412" y="56939"/>
                  <a:pt x="123412" y="57039"/>
                </a:cubicBezTo>
                <a:lnTo>
                  <a:pt x="123412" y="57370"/>
                </a:lnTo>
                <a:cubicBezTo>
                  <a:pt x="123412" y="57436"/>
                  <a:pt x="123313" y="57469"/>
                  <a:pt x="123313" y="57535"/>
                </a:cubicBezTo>
                <a:cubicBezTo>
                  <a:pt x="123280" y="57601"/>
                  <a:pt x="123247" y="57701"/>
                  <a:pt x="123280" y="57767"/>
                </a:cubicBezTo>
                <a:cubicBezTo>
                  <a:pt x="123280" y="57932"/>
                  <a:pt x="123280" y="58032"/>
                  <a:pt x="123313" y="58164"/>
                </a:cubicBezTo>
                <a:lnTo>
                  <a:pt x="123777" y="58164"/>
                </a:lnTo>
                <a:cubicBezTo>
                  <a:pt x="123942" y="58164"/>
                  <a:pt x="124008" y="58098"/>
                  <a:pt x="124174" y="58098"/>
                </a:cubicBezTo>
                <a:cubicBezTo>
                  <a:pt x="124240" y="58098"/>
                  <a:pt x="124273" y="58164"/>
                  <a:pt x="124306" y="58164"/>
                </a:cubicBezTo>
                <a:cubicBezTo>
                  <a:pt x="124372" y="58197"/>
                  <a:pt x="124372" y="58297"/>
                  <a:pt x="124439" y="58330"/>
                </a:cubicBezTo>
                <a:cubicBezTo>
                  <a:pt x="124485" y="58353"/>
                  <a:pt x="124549" y="58377"/>
                  <a:pt x="124617" y="58377"/>
                </a:cubicBezTo>
                <a:cubicBezTo>
                  <a:pt x="124645" y="58377"/>
                  <a:pt x="124674" y="58373"/>
                  <a:pt x="124703" y="58363"/>
                </a:cubicBezTo>
                <a:cubicBezTo>
                  <a:pt x="124836" y="58363"/>
                  <a:pt x="124935" y="58264"/>
                  <a:pt x="125101" y="58264"/>
                </a:cubicBezTo>
                <a:cubicBezTo>
                  <a:pt x="125200" y="58264"/>
                  <a:pt x="125200" y="58363"/>
                  <a:pt x="125266" y="58363"/>
                </a:cubicBezTo>
                <a:cubicBezTo>
                  <a:pt x="125332" y="58396"/>
                  <a:pt x="125366" y="58429"/>
                  <a:pt x="125432" y="58462"/>
                </a:cubicBezTo>
                <a:cubicBezTo>
                  <a:pt x="125498" y="58462"/>
                  <a:pt x="125531" y="58462"/>
                  <a:pt x="125597" y="58495"/>
                </a:cubicBezTo>
                <a:lnTo>
                  <a:pt x="125763" y="58595"/>
                </a:lnTo>
                <a:cubicBezTo>
                  <a:pt x="125829" y="58595"/>
                  <a:pt x="125829" y="58694"/>
                  <a:pt x="125862" y="58727"/>
                </a:cubicBezTo>
                <a:cubicBezTo>
                  <a:pt x="125928" y="58793"/>
                  <a:pt x="125961" y="58859"/>
                  <a:pt x="125995" y="58892"/>
                </a:cubicBezTo>
                <a:cubicBezTo>
                  <a:pt x="126028" y="58959"/>
                  <a:pt x="125995" y="59025"/>
                  <a:pt x="126028" y="59058"/>
                </a:cubicBezTo>
                <a:cubicBezTo>
                  <a:pt x="126094" y="59124"/>
                  <a:pt x="126160" y="59124"/>
                  <a:pt x="126193" y="59190"/>
                </a:cubicBezTo>
                <a:lnTo>
                  <a:pt x="126292" y="58992"/>
                </a:lnTo>
                <a:lnTo>
                  <a:pt x="126127" y="58959"/>
                </a:lnTo>
                <a:cubicBezTo>
                  <a:pt x="126193" y="58926"/>
                  <a:pt x="126226" y="58859"/>
                  <a:pt x="126292" y="58859"/>
                </a:cubicBezTo>
                <a:lnTo>
                  <a:pt x="126624" y="58859"/>
                </a:lnTo>
                <a:cubicBezTo>
                  <a:pt x="126723" y="58859"/>
                  <a:pt x="126822" y="58826"/>
                  <a:pt x="126921" y="58793"/>
                </a:cubicBezTo>
                <a:cubicBezTo>
                  <a:pt x="127021" y="58760"/>
                  <a:pt x="127021" y="58694"/>
                  <a:pt x="127087" y="58661"/>
                </a:cubicBezTo>
                <a:cubicBezTo>
                  <a:pt x="127219" y="58595"/>
                  <a:pt x="127319" y="58495"/>
                  <a:pt x="127418" y="58429"/>
                </a:cubicBezTo>
                <a:cubicBezTo>
                  <a:pt x="127484" y="58363"/>
                  <a:pt x="127517" y="58297"/>
                  <a:pt x="127584" y="58264"/>
                </a:cubicBezTo>
                <a:cubicBezTo>
                  <a:pt x="127683" y="58197"/>
                  <a:pt x="127782" y="58164"/>
                  <a:pt x="127915" y="58131"/>
                </a:cubicBezTo>
                <a:lnTo>
                  <a:pt x="128246" y="58131"/>
                </a:lnTo>
                <a:cubicBezTo>
                  <a:pt x="128345" y="58131"/>
                  <a:pt x="128345" y="58065"/>
                  <a:pt x="128411" y="58065"/>
                </a:cubicBezTo>
                <a:cubicBezTo>
                  <a:pt x="128477" y="58032"/>
                  <a:pt x="128544" y="57999"/>
                  <a:pt x="128610" y="57966"/>
                </a:cubicBezTo>
                <a:cubicBezTo>
                  <a:pt x="128709" y="57866"/>
                  <a:pt x="128742" y="57767"/>
                  <a:pt x="128842" y="57635"/>
                </a:cubicBezTo>
                <a:cubicBezTo>
                  <a:pt x="128974" y="57469"/>
                  <a:pt x="129139" y="57337"/>
                  <a:pt x="129338" y="57270"/>
                </a:cubicBezTo>
                <a:cubicBezTo>
                  <a:pt x="129437" y="57237"/>
                  <a:pt x="129537" y="57204"/>
                  <a:pt x="129669" y="57204"/>
                </a:cubicBezTo>
                <a:lnTo>
                  <a:pt x="130199" y="57204"/>
                </a:lnTo>
                <a:cubicBezTo>
                  <a:pt x="130298" y="57204"/>
                  <a:pt x="130397" y="57171"/>
                  <a:pt x="130530" y="57171"/>
                </a:cubicBezTo>
                <a:lnTo>
                  <a:pt x="130530" y="56641"/>
                </a:lnTo>
                <a:cubicBezTo>
                  <a:pt x="130530" y="56575"/>
                  <a:pt x="130464" y="56542"/>
                  <a:pt x="130431" y="56476"/>
                </a:cubicBezTo>
                <a:cubicBezTo>
                  <a:pt x="130397" y="56443"/>
                  <a:pt x="130331" y="56377"/>
                  <a:pt x="130265" y="56310"/>
                </a:cubicBezTo>
                <a:cubicBezTo>
                  <a:pt x="130199" y="56277"/>
                  <a:pt x="130099" y="56244"/>
                  <a:pt x="130099" y="56178"/>
                </a:cubicBezTo>
                <a:cubicBezTo>
                  <a:pt x="130099" y="56079"/>
                  <a:pt x="130133" y="55979"/>
                  <a:pt x="130133" y="55913"/>
                </a:cubicBezTo>
                <a:cubicBezTo>
                  <a:pt x="130166" y="55847"/>
                  <a:pt x="130232" y="55814"/>
                  <a:pt x="130265" y="55748"/>
                </a:cubicBezTo>
                <a:cubicBezTo>
                  <a:pt x="130331" y="55615"/>
                  <a:pt x="130397" y="55549"/>
                  <a:pt x="130464" y="55383"/>
                </a:cubicBezTo>
                <a:lnTo>
                  <a:pt x="130563" y="55218"/>
                </a:lnTo>
                <a:cubicBezTo>
                  <a:pt x="130596" y="55152"/>
                  <a:pt x="130596" y="55119"/>
                  <a:pt x="130629" y="55052"/>
                </a:cubicBezTo>
                <a:cubicBezTo>
                  <a:pt x="130662" y="55019"/>
                  <a:pt x="130662" y="54920"/>
                  <a:pt x="130728" y="54887"/>
                </a:cubicBezTo>
                <a:lnTo>
                  <a:pt x="130894" y="54887"/>
                </a:lnTo>
                <a:cubicBezTo>
                  <a:pt x="130993" y="54887"/>
                  <a:pt x="131093" y="54887"/>
                  <a:pt x="131192" y="54854"/>
                </a:cubicBezTo>
                <a:cubicBezTo>
                  <a:pt x="131291" y="54854"/>
                  <a:pt x="131291" y="54754"/>
                  <a:pt x="131324" y="54688"/>
                </a:cubicBezTo>
                <a:cubicBezTo>
                  <a:pt x="131391" y="54655"/>
                  <a:pt x="131391" y="54556"/>
                  <a:pt x="131457" y="54523"/>
                </a:cubicBezTo>
                <a:cubicBezTo>
                  <a:pt x="131523" y="54523"/>
                  <a:pt x="131556" y="54523"/>
                  <a:pt x="131622" y="54490"/>
                </a:cubicBezTo>
                <a:cubicBezTo>
                  <a:pt x="131644" y="54490"/>
                  <a:pt x="131681" y="54504"/>
                  <a:pt x="131723" y="54504"/>
                </a:cubicBezTo>
                <a:cubicBezTo>
                  <a:pt x="131744" y="54504"/>
                  <a:pt x="131766" y="54501"/>
                  <a:pt x="131788" y="54490"/>
                </a:cubicBezTo>
                <a:cubicBezTo>
                  <a:pt x="131821" y="54490"/>
                  <a:pt x="131821" y="54357"/>
                  <a:pt x="131887" y="54324"/>
                </a:cubicBezTo>
                <a:cubicBezTo>
                  <a:pt x="131909" y="54313"/>
                  <a:pt x="131931" y="54309"/>
                  <a:pt x="131952" y="54309"/>
                </a:cubicBezTo>
                <a:cubicBezTo>
                  <a:pt x="131994" y="54309"/>
                  <a:pt x="132031" y="54324"/>
                  <a:pt x="132053" y="54324"/>
                </a:cubicBezTo>
                <a:cubicBezTo>
                  <a:pt x="132119" y="54324"/>
                  <a:pt x="132152" y="54258"/>
                  <a:pt x="132218" y="54258"/>
                </a:cubicBezTo>
                <a:cubicBezTo>
                  <a:pt x="132301" y="54241"/>
                  <a:pt x="132384" y="54233"/>
                  <a:pt x="132466" y="54233"/>
                </a:cubicBezTo>
                <a:cubicBezTo>
                  <a:pt x="132549" y="54233"/>
                  <a:pt x="132632" y="54241"/>
                  <a:pt x="132715" y="54258"/>
                </a:cubicBezTo>
                <a:cubicBezTo>
                  <a:pt x="132847" y="54258"/>
                  <a:pt x="132913" y="54225"/>
                  <a:pt x="133046" y="54225"/>
                </a:cubicBezTo>
                <a:lnTo>
                  <a:pt x="133046" y="53563"/>
                </a:lnTo>
                <a:cubicBezTo>
                  <a:pt x="133046" y="53430"/>
                  <a:pt x="132980" y="53364"/>
                  <a:pt x="132980" y="53232"/>
                </a:cubicBezTo>
                <a:cubicBezTo>
                  <a:pt x="132980" y="53099"/>
                  <a:pt x="133013" y="53132"/>
                  <a:pt x="133013" y="53066"/>
                </a:cubicBezTo>
                <a:cubicBezTo>
                  <a:pt x="133013" y="53000"/>
                  <a:pt x="132980" y="52868"/>
                  <a:pt x="132980" y="52735"/>
                </a:cubicBezTo>
                <a:cubicBezTo>
                  <a:pt x="133013" y="52669"/>
                  <a:pt x="133046" y="52636"/>
                  <a:pt x="133079" y="52570"/>
                </a:cubicBezTo>
                <a:cubicBezTo>
                  <a:pt x="133145" y="52503"/>
                  <a:pt x="133277" y="52503"/>
                  <a:pt x="133410" y="52470"/>
                </a:cubicBezTo>
                <a:cubicBezTo>
                  <a:pt x="133476" y="52437"/>
                  <a:pt x="133575" y="52437"/>
                  <a:pt x="133642" y="52437"/>
                </a:cubicBezTo>
                <a:cubicBezTo>
                  <a:pt x="133774" y="52437"/>
                  <a:pt x="133940" y="52470"/>
                  <a:pt x="134072" y="52503"/>
                </a:cubicBezTo>
                <a:lnTo>
                  <a:pt x="134237" y="52503"/>
                </a:lnTo>
                <a:cubicBezTo>
                  <a:pt x="134436" y="52536"/>
                  <a:pt x="134502" y="52669"/>
                  <a:pt x="134701" y="52735"/>
                </a:cubicBezTo>
                <a:cubicBezTo>
                  <a:pt x="134833" y="52768"/>
                  <a:pt x="134999" y="52801"/>
                  <a:pt x="135131" y="52801"/>
                </a:cubicBezTo>
                <a:lnTo>
                  <a:pt x="135363" y="52801"/>
                </a:lnTo>
                <a:cubicBezTo>
                  <a:pt x="135429" y="52801"/>
                  <a:pt x="135462" y="52735"/>
                  <a:pt x="135529" y="52735"/>
                </a:cubicBezTo>
                <a:cubicBezTo>
                  <a:pt x="135595" y="52735"/>
                  <a:pt x="135628" y="52768"/>
                  <a:pt x="135694" y="52768"/>
                </a:cubicBezTo>
                <a:cubicBezTo>
                  <a:pt x="135661" y="52669"/>
                  <a:pt x="135661" y="52603"/>
                  <a:pt x="135694" y="52503"/>
                </a:cubicBezTo>
                <a:cubicBezTo>
                  <a:pt x="135694" y="52437"/>
                  <a:pt x="135694" y="52371"/>
                  <a:pt x="135727" y="52338"/>
                </a:cubicBezTo>
                <a:cubicBezTo>
                  <a:pt x="135760" y="52272"/>
                  <a:pt x="135826" y="52239"/>
                  <a:pt x="135893" y="52205"/>
                </a:cubicBezTo>
                <a:cubicBezTo>
                  <a:pt x="135926" y="52172"/>
                  <a:pt x="135926" y="52073"/>
                  <a:pt x="136025" y="52040"/>
                </a:cubicBezTo>
                <a:lnTo>
                  <a:pt x="136323" y="52040"/>
                </a:lnTo>
                <a:cubicBezTo>
                  <a:pt x="136389" y="52056"/>
                  <a:pt x="136447" y="52065"/>
                  <a:pt x="136501" y="52065"/>
                </a:cubicBezTo>
                <a:cubicBezTo>
                  <a:pt x="136555" y="52065"/>
                  <a:pt x="136604" y="52056"/>
                  <a:pt x="136654" y="52040"/>
                </a:cubicBezTo>
                <a:cubicBezTo>
                  <a:pt x="136720" y="52040"/>
                  <a:pt x="136753" y="51974"/>
                  <a:pt x="136820" y="51941"/>
                </a:cubicBezTo>
                <a:cubicBezTo>
                  <a:pt x="136886" y="51907"/>
                  <a:pt x="136919" y="51841"/>
                  <a:pt x="136985" y="51808"/>
                </a:cubicBezTo>
                <a:cubicBezTo>
                  <a:pt x="137051" y="51775"/>
                  <a:pt x="137084" y="51742"/>
                  <a:pt x="137151" y="51676"/>
                </a:cubicBezTo>
                <a:cubicBezTo>
                  <a:pt x="137217" y="51643"/>
                  <a:pt x="137217" y="51510"/>
                  <a:pt x="137316" y="51510"/>
                </a:cubicBezTo>
                <a:cubicBezTo>
                  <a:pt x="137415" y="51510"/>
                  <a:pt x="137415" y="51576"/>
                  <a:pt x="137482" y="51576"/>
                </a:cubicBezTo>
                <a:cubicBezTo>
                  <a:pt x="137581" y="51576"/>
                  <a:pt x="137713" y="51643"/>
                  <a:pt x="137813" y="51742"/>
                </a:cubicBezTo>
                <a:cubicBezTo>
                  <a:pt x="137912" y="51808"/>
                  <a:pt x="138011" y="51907"/>
                  <a:pt x="138078" y="52007"/>
                </a:cubicBezTo>
                <a:cubicBezTo>
                  <a:pt x="138210" y="52172"/>
                  <a:pt x="138309" y="52338"/>
                  <a:pt x="138376" y="52503"/>
                </a:cubicBezTo>
                <a:cubicBezTo>
                  <a:pt x="138376" y="52536"/>
                  <a:pt x="138376" y="52603"/>
                  <a:pt x="138409" y="52669"/>
                </a:cubicBezTo>
                <a:cubicBezTo>
                  <a:pt x="138442" y="52702"/>
                  <a:pt x="138508" y="52768"/>
                  <a:pt x="138541" y="52834"/>
                </a:cubicBezTo>
                <a:cubicBezTo>
                  <a:pt x="138574" y="52901"/>
                  <a:pt x="138607" y="52934"/>
                  <a:pt x="138640" y="53000"/>
                </a:cubicBezTo>
                <a:lnTo>
                  <a:pt x="138806" y="53066"/>
                </a:lnTo>
                <a:lnTo>
                  <a:pt x="138971" y="53165"/>
                </a:lnTo>
                <a:lnTo>
                  <a:pt x="139137" y="53232"/>
                </a:lnTo>
                <a:cubicBezTo>
                  <a:pt x="139203" y="53265"/>
                  <a:pt x="139269" y="53331"/>
                  <a:pt x="139302" y="53397"/>
                </a:cubicBezTo>
                <a:cubicBezTo>
                  <a:pt x="139302" y="53430"/>
                  <a:pt x="139302" y="53530"/>
                  <a:pt x="139336" y="53563"/>
                </a:cubicBezTo>
                <a:cubicBezTo>
                  <a:pt x="139402" y="53596"/>
                  <a:pt x="139501" y="53629"/>
                  <a:pt x="139534" y="53695"/>
                </a:cubicBezTo>
                <a:cubicBezTo>
                  <a:pt x="139600" y="53728"/>
                  <a:pt x="139600" y="53794"/>
                  <a:pt x="139667" y="53861"/>
                </a:cubicBezTo>
                <a:cubicBezTo>
                  <a:pt x="139733" y="53894"/>
                  <a:pt x="139799" y="53894"/>
                  <a:pt x="139832" y="53927"/>
                </a:cubicBezTo>
                <a:cubicBezTo>
                  <a:pt x="139898" y="53960"/>
                  <a:pt x="139931" y="54026"/>
                  <a:pt x="139998" y="54092"/>
                </a:cubicBezTo>
                <a:cubicBezTo>
                  <a:pt x="140064" y="54125"/>
                  <a:pt x="140097" y="54125"/>
                  <a:pt x="140163" y="54159"/>
                </a:cubicBezTo>
                <a:cubicBezTo>
                  <a:pt x="140229" y="54192"/>
                  <a:pt x="140262" y="54291"/>
                  <a:pt x="140329" y="54324"/>
                </a:cubicBezTo>
                <a:cubicBezTo>
                  <a:pt x="140395" y="54357"/>
                  <a:pt x="140461" y="54390"/>
                  <a:pt x="140527" y="54423"/>
                </a:cubicBezTo>
                <a:cubicBezTo>
                  <a:pt x="140627" y="54457"/>
                  <a:pt x="140726" y="54490"/>
                  <a:pt x="140858" y="54523"/>
                </a:cubicBezTo>
                <a:lnTo>
                  <a:pt x="141057" y="54523"/>
                </a:lnTo>
                <a:cubicBezTo>
                  <a:pt x="141123" y="54556"/>
                  <a:pt x="141156" y="54589"/>
                  <a:pt x="141222" y="54622"/>
                </a:cubicBezTo>
                <a:cubicBezTo>
                  <a:pt x="141256" y="54655"/>
                  <a:pt x="141256" y="54721"/>
                  <a:pt x="141289" y="54788"/>
                </a:cubicBezTo>
                <a:cubicBezTo>
                  <a:pt x="141388" y="54953"/>
                  <a:pt x="141554" y="55119"/>
                  <a:pt x="141719" y="55218"/>
                </a:cubicBezTo>
                <a:cubicBezTo>
                  <a:pt x="141752" y="55251"/>
                  <a:pt x="141818" y="55251"/>
                  <a:pt x="141885" y="55251"/>
                </a:cubicBezTo>
                <a:cubicBezTo>
                  <a:pt x="141951" y="55284"/>
                  <a:pt x="141984" y="55317"/>
                  <a:pt x="142050" y="55350"/>
                </a:cubicBezTo>
                <a:cubicBezTo>
                  <a:pt x="142083" y="55383"/>
                  <a:pt x="142149" y="55383"/>
                  <a:pt x="142216" y="55417"/>
                </a:cubicBezTo>
                <a:cubicBezTo>
                  <a:pt x="142315" y="55516"/>
                  <a:pt x="142315" y="55648"/>
                  <a:pt x="142414" y="55748"/>
                </a:cubicBezTo>
                <a:cubicBezTo>
                  <a:pt x="142480" y="55880"/>
                  <a:pt x="142646" y="55880"/>
                  <a:pt x="142745" y="56012"/>
                </a:cubicBezTo>
                <a:cubicBezTo>
                  <a:pt x="142745" y="56046"/>
                  <a:pt x="142778" y="56112"/>
                  <a:pt x="142811" y="56145"/>
                </a:cubicBezTo>
                <a:cubicBezTo>
                  <a:pt x="142845" y="56211"/>
                  <a:pt x="142845" y="56277"/>
                  <a:pt x="142845" y="56310"/>
                </a:cubicBezTo>
                <a:cubicBezTo>
                  <a:pt x="142878" y="56443"/>
                  <a:pt x="142878" y="56542"/>
                  <a:pt x="142878" y="56641"/>
                </a:cubicBezTo>
                <a:cubicBezTo>
                  <a:pt x="142878" y="56774"/>
                  <a:pt x="142878" y="56873"/>
                  <a:pt x="142845" y="56972"/>
                </a:cubicBezTo>
                <a:cubicBezTo>
                  <a:pt x="142799" y="56967"/>
                  <a:pt x="142753" y="56964"/>
                  <a:pt x="142706" y="56964"/>
                </a:cubicBezTo>
                <a:cubicBezTo>
                  <a:pt x="142478" y="56964"/>
                  <a:pt x="142236" y="57028"/>
                  <a:pt x="142017" y="57138"/>
                </a:cubicBezTo>
                <a:cubicBezTo>
                  <a:pt x="141951" y="57171"/>
                  <a:pt x="141984" y="57270"/>
                  <a:pt x="141918" y="57303"/>
                </a:cubicBezTo>
                <a:cubicBezTo>
                  <a:pt x="141851" y="57303"/>
                  <a:pt x="141785" y="57337"/>
                  <a:pt x="141752" y="57337"/>
                </a:cubicBezTo>
                <a:lnTo>
                  <a:pt x="141421" y="57337"/>
                </a:lnTo>
                <a:cubicBezTo>
                  <a:pt x="141322" y="57337"/>
                  <a:pt x="141289" y="57303"/>
                  <a:pt x="141189" y="57303"/>
                </a:cubicBezTo>
                <a:lnTo>
                  <a:pt x="140064" y="57303"/>
                </a:lnTo>
                <a:lnTo>
                  <a:pt x="140130" y="57502"/>
                </a:lnTo>
                <a:cubicBezTo>
                  <a:pt x="140229" y="57535"/>
                  <a:pt x="140329" y="57601"/>
                  <a:pt x="140428" y="57668"/>
                </a:cubicBezTo>
                <a:cubicBezTo>
                  <a:pt x="140494" y="57701"/>
                  <a:pt x="140560" y="57734"/>
                  <a:pt x="140593" y="57767"/>
                </a:cubicBezTo>
                <a:cubicBezTo>
                  <a:pt x="140627" y="57833"/>
                  <a:pt x="140660" y="57899"/>
                  <a:pt x="140693" y="57932"/>
                </a:cubicBezTo>
                <a:cubicBezTo>
                  <a:pt x="140726" y="57999"/>
                  <a:pt x="140726" y="58065"/>
                  <a:pt x="140759" y="58098"/>
                </a:cubicBezTo>
                <a:cubicBezTo>
                  <a:pt x="140792" y="58164"/>
                  <a:pt x="140858" y="58197"/>
                  <a:pt x="140925" y="58230"/>
                </a:cubicBezTo>
                <a:lnTo>
                  <a:pt x="141090" y="58230"/>
                </a:lnTo>
                <a:cubicBezTo>
                  <a:pt x="141189" y="58264"/>
                  <a:pt x="141322" y="58297"/>
                  <a:pt x="141421" y="58297"/>
                </a:cubicBezTo>
                <a:lnTo>
                  <a:pt x="142381" y="58297"/>
                </a:lnTo>
                <a:lnTo>
                  <a:pt x="142381" y="57701"/>
                </a:lnTo>
                <a:cubicBezTo>
                  <a:pt x="142447" y="57668"/>
                  <a:pt x="142514" y="57635"/>
                  <a:pt x="142613" y="57601"/>
                </a:cubicBezTo>
                <a:cubicBezTo>
                  <a:pt x="142712" y="57568"/>
                  <a:pt x="142811" y="57502"/>
                  <a:pt x="142911" y="57403"/>
                </a:cubicBezTo>
                <a:cubicBezTo>
                  <a:pt x="142977" y="57370"/>
                  <a:pt x="143010" y="57270"/>
                  <a:pt x="143076" y="57237"/>
                </a:cubicBezTo>
                <a:cubicBezTo>
                  <a:pt x="143097" y="57230"/>
                  <a:pt x="143115" y="57228"/>
                  <a:pt x="143131" y="57228"/>
                </a:cubicBezTo>
                <a:cubicBezTo>
                  <a:pt x="143174" y="57228"/>
                  <a:pt x="143199" y="57247"/>
                  <a:pt x="143220" y="57247"/>
                </a:cubicBezTo>
                <a:cubicBezTo>
                  <a:pt x="143228" y="57247"/>
                  <a:pt x="143235" y="57244"/>
                  <a:pt x="143242" y="57237"/>
                </a:cubicBezTo>
                <a:cubicBezTo>
                  <a:pt x="143275" y="57204"/>
                  <a:pt x="143275" y="57138"/>
                  <a:pt x="143275" y="57072"/>
                </a:cubicBezTo>
                <a:cubicBezTo>
                  <a:pt x="143341" y="56972"/>
                  <a:pt x="143341" y="56873"/>
                  <a:pt x="143374" y="56741"/>
                </a:cubicBezTo>
                <a:cubicBezTo>
                  <a:pt x="143374" y="56708"/>
                  <a:pt x="143374" y="56641"/>
                  <a:pt x="143407" y="56608"/>
                </a:cubicBezTo>
                <a:cubicBezTo>
                  <a:pt x="143440" y="56542"/>
                  <a:pt x="143507" y="56509"/>
                  <a:pt x="143573" y="56476"/>
                </a:cubicBezTo>
                <a:cubicBezTo>
                  <a:pt x="143595" y="56465"/>
                  <a:pt x="143613" y="56461"/>
                  <a:pt x="143630" y="56461"/>
                </a:cubicBezTo>
                <a:cubicBezTo>
                  <a:pt x="143665" y="56461"/>
                  <a:pt x="143694" y="56476"/>
                  <a:pt x="143738" y="56476"/>
                </a:cubicBezTo>
                <a:cubicBezTo>
                  <a:pt x="143805" y="56476"/>
                  <a:pt x="143904" y="56377"/>
                  <a:pt x="144036" y="56343"/>
                </a:cubicBezTo>
                <a:cubicBezTo>
                  <a:pt x="144036" y="56277"/>
                  <a:pt x="144069" y="56244"/>
                  <a:pt x="144069" y="56178"/>
                </a:cubicBezTo>
                <a:cubicBezTo>
                  <a:pt x="144069" y="56112"/>
                  <a:pt x="144036" y="56079"/>
                  <a:pt x="144036" y="56012"/>
                </a:cubicBezTo>
                <a:lnTo>
                  <a:pt x="144036" y="55847"/>
                </a:lnTo>
                <a:lnTo>
                  <a:pt x="143341" y="55847"/>
                </a:lnTo>
                <a:lnTo>
                  <a:pt x="143341" y="55648"/>
                </a:lnTo>
                <a:cubicBezTo>
                  <a:pt x="143341" y="55582"/>
                  <a:pt x="143374" y="55516"/>
                  <a:pt x="143374" y="55417"/>
                </a:cubicBezTo>
                <a:lnTo>
                  <a:pt x="144003" y="55417"/>
                </a:lnTo>
                <a:cubicBezTo>
                  <a:pt x="144169" y="55417"/>
                  <a:pt x="144202" y="55483"/>
                  <a:pt x="144334" y="55549"/>
                </a:cubicBezTo>
                <a:cubicBezTo>
                  <a:pt x="144400" y="55549"/>
                  <a:pt x="144467" y="55582"/>
                  <a:pt x="144500" y="55615"/>
                </a:cubicBezTo>
                <a:cubicBezTo>
                  <a:pt x="144566" y="55648"/>
                  <a:pt x="144566" y="55781"/>
                  <a:pt x="144665" y="55781"/>
                </a:cubicBezTo>
                <a:cubicBezTo>
                  <a:pt x="144765" y="55781"/>
                  <a:pt x="144765" y="55714"/>
                  <a:pt x="144831" y="55714"/>
                </a:cubicBezTo>
                <a:cubicBezTo>
                  <a:pt x="144732" y="55549"/>
                  <a:pt x="144665" y="55383"/>
                  <a:pt x="144632" y="55218"/>
                </a:cubicBezTo>
                <a:lnTo>
                  <a:pt x="144632" y="54887"/>
                </a:lnTo>
                <a:cubicBezTo>
                  <a:pt x="144533" y="54887"/>
                  <a:pt x="144467" y="54854"/>
                  <a:pt x="144400" y="54854"/>
                </a:cubicBezTo>
                <a:cubicBezTo>
                  <a:pt x="144367" y="54843"/>
                  <a:pt x="144342" y="54839"/>
                  <a:pt x="144321" y="54839"/>
                </a:cubicBezTo>
                <a:cubicBezTo>
                  <a:pt x="144279" y="54839"/>
                  <a:pt x="144257" y="54854"/>
                  <a:pt x="144235" y="54854"/>
                </a:cubicBezTo>
                <a:cubicBezTo>
                  <a:pt x="144169" y="54854"/>
                  <a:pt x="144136" y="54754"/>
                  <a:pt x="144069" y="54721"/>
                </a:cubicBezTo>
                <a:cubicBezTo>
                  <a:pt x="144003" y="54688"/>
                  <a:pt x="143937" y="54655"/>
                  <a:pt x="143904" y="54589"/>
                </a:cubicBezTo>
                <a:cubicBezTo>
                  <a:pt x="143838" y="54556"/>
                  <a:pt x="143805" y="54490"/>
                  <a:pt x="143738" y="54423"/>
                </a:cubicBezTo>
                <a:cubicBezTo>
                  <a:pt x="143705" y="54407"/>
                  <a:pt x="143680" y="54407"/>
                  <a:pt x="143656" y="54407"/>
                </a:cubicBezTo>
                <a:cubicBezTo>
                  <a:pt x="143631" y="54407"/>
                  <a:pt x="143606" y="54407"/>
                  <a:pt x="143573" y="54390"/>
                </a:cubicBezTo>
                <a:cubicBezTo>
                  <a:pt x="143507" y="54357"/>
                  <a:pt x="143474" y="54258"/>
                  <a:pt x="143407" y="54225"/>
                </a:cubicBezTo>
                <a:cubicBezTo>
                  <a:pt x="143393" y="54218"/>
                  <a:pt x="143379" y="54215"/>
                  <a:pt x="143366" y="54215"/>
                </a:cubicBezTo>
                <a:cubicBezTo>
                  <a:pt x="143328" y="54215"/>
                  <a:pt x="143293" y="54234"/>
                  <a:pt x="143267" y="54234"/>
                </a:cubicBezTo>
                <a:cubicBezTo>
                  <a:pt x="143257" y="54234"/>
                  <a:pt x="143249" y="54232"/>
                  <a:pt x="143242" y="54225"/>
                </a:cubicBezTo>
                <a:cubicBezTo>
                  <a:pt x="143209" y="54192"/>
                  <a:pt x="143176" y="54125"/>
                  <a:pt x="143109" y="54059"/>
                </a:cubicBezTo>
                <a:cubicBezTo>
                  <a:pt x="143076" y="54026"/>
                  <a:pt x="143109" y="53927"/>
                  <a:pt x="143076" y="53894"/>
                </a:cubicBezTo>
                <a:lnTo>
                  <a:pt x="142745" y="53894"/>
                </a:lnTo>
                <a:cubicBezTo>
                  <a:pt x="142712" y="53894"/>
                  <a:pt x="142646" y="53861"/>
                  <a:pt x="142613" y="53828"/>
                </a:cubicBezTo>
                <a:cubicBezTo>
                  <a:pt x="142547" y="53828"/>
                  <a:pt x="142480" y="53828"/>
                  <a:pt x="142447" y="53794"/>
                </a:cubicBezTo>
                <a:cubicBezTo>
                  <a:pt x="142381" y="53761"/>
                  <a:pt x="142414" y="53662"/>
                  <a:pt x="142348" y="53629"/>
                </a:cubicBezTo>
                <a:cubicBezTo>
                  <a:pt x="142315" y="53563"/>
                  <a:pt x="142249" y="53530"/>
                  <a:pt x="142182" y="53496"/>
                </a:cubicBezTo>
                <a:lnTo>
                  <a:pt x="142017" y="53496"/>
                </a:lnTo>
                <a:cubicBezTo>
                  <a:pt x="141984" y="53496"/>
                  <a:pt x="141918" y="53430"/>
                  <a:pt x="141851" y="53430"/>
                </a:cubicBezTo>
                <a:cubicBezTo>
                  <a:pt x="141840" y="53419"/>
                  <a:pt x="141826" y="53416"/>
                  <a:pt x="141809" y="53416"/>
                </a:cubicBezTo>
                <a:cubicBezTo>
                  <a:pt x="141774" y="53416"/>
                  <a:pt x="141730" y="53430"/>
                  <a:pt x="141686" y="53430"/>
                </a:cubicBezTo>
                <a:lnTo>
                  <a:pt x="141686" y="53265"/>
                </a:lnTo>
                <a:cubicBezTo>
                  <a:pt x="141686" y="53199"/>
                  <a:pt x="141818" y="53165"/>
                  <a:pt x="141818" y="53099"/>
                </a:cubicBezTo>
                <a:cubicBezTo>
                  <a:pt x="141818" y="53033"/>
                  <a:pt x="141785" y="53000"/>
                  <a:pt x="141785" y="52934"/>
                </a:cubicBezTo>
                <a:cubicBezTo>
                  <a:pt x="141785" y="52834"/>
                  <a:pt x="141719" y="52768"/>
                  <a:pt x="141653" y="52735"/>
                </a:cubicBezTo>
                <a:cubicBezTo>
                  <a:pt x="141587" y="52702"/>
                  <a:pt x="141587" y="52636"/>
                  <a:pt x="141487" y="52603"/>
                </a:cubicBezTo>
                <a:cubicBezTo>
                  <a:pt x="141322" y="52570"/>
                  <a:pt x="141156" y="52536"/>
                  <a:pt x="141024" y="52437"/>
                </a:cubicBezTo>
                <a:cubicBezTo>
                  <a:pt x="140958" y="52404"/>
                  <a:pt x="140991" y="52305"/>
                  <a:pt x="140925" y="52272"/>
                </a:cubicBezTo>
                <a:cubicBezTo>
                  <a:pt x="140918" y="52265"/>
                  <a:pt x="140908" y="52262"/>
                  <a:pt x="140896" y="52262"/>
                </a:cubicBezTo>
                <a:cubicBezTo>
                  <a:pt x="140864" y="52262"/>
                  <a:pt x="140819" y="52281"/>
                  <a:pt x="140788" y="52281"/>
                </a:cubicBezTo>
                <a:cubicBezTo>
                  <a:pt x="140776" y="52281"/>
                  <a:pt x="140766" y="52279"/>
                  <a:pt x="140759" y="52272"/>
                </a:cubicBezTo>
                <a:cubicBezTo>
                  <a:pt x="140726" y="52239"/>
                  <a:pt x="140726" y="52172"/>
                  <a:pt x="140726" y="52106"/>
                </a:cubicBezTo>
                <a:cubicBezTo>
                  <a:pt x="140693" y="52007"/>
                  <a:pt x="140693" y="51874"/>
                  <a:pt x="140726" y="51742"/>
                </a:cubicBezTo>
                <a:cubicBezTo>
                  <a:pt x="140593" y="51742"/>
                  <a:pt x="140494" y="51709"/>
                  <a:pt x="140362" y="51709"/>
                </a:cubicBezTo>
                <a:cubicBezTo>
                  <a:pt x="140229" y="51709"/>
                  <a:pt x="140130" y="51709"/>
                  <a:pt x="139998" y="51742"/>
                </a:cubicBezTo>
                <a:lnTo>
                  <a:pt x="139998" y="51312"/>
                </a:lnTo>
                <a:lnTo>
                  <a:pt x="140163" y="51146"/>
                </a:lnTo>
                <a:cubicBezTo>
                  <a:pt x="140196" y="51113"/>
                  <a:pt x="140329" y="51113"/>
                  <a:pt x="140329" y="51047"/>
                </a:cubicBezTo>
                <a:lnTo>
                  <a:pt x="140329" y="50947"/>
                </a:lnTo>
                <a:cubicBezTo>
                  <a:pt x="140329" y="50881"/>
                  <a:pt x="140296" y="50848"/>
                  <a:pt x="140262" y="50782"/>
                </a:cubicBezTo>
                <a:cubicBezTo>
                  <a:pt x="140262" y="50716"/>
                  <a:pt x="140130" y="50716"/>
                  <a:pt x="140130" y="50616"/>
                </a:cubicBezTo>
                <a:cubicBezTo>
                  <a:pt x="140130" y="50517"/>
                  <a:pt x="140163" y="50451"/>
                  <a:pt x="140229" y="50385"/>
                </a:cubicBezTo>
                <a:cubicBezTo>
                  <a:pt x="140276" y="50361"/>
                  <a:pt x="140340" y="50338"/>
                  <a:pt x="140408" y="50338"/>
                </a:cubicBezTo>
                <a:cubicBezTo>
                  <a:pt x="140436" y="50338"/>
                  <a:pt x="140465" y="50342"/>
                  <a:pt x="140494" y="50352"/>
                </a:cubicBezTo>
                <a:cubicBezTo>
                  <a:pt x="140560" y="50352"/>
                  <a:pt x="140660" y="50352"/>
                  <a:pt x="140726" y="50385"/>
                </a:cubicBezTo>
                <a:cubicBezTo>
                  <a:pt x="140792" y="50418"/>
                  <a:pt x="140858" y="50451"/>
                  <a:pt x="140891" y="50517"/>
                </a:cubicBezTo>
                <a:cubicBezTo>
                  <a:pt x="140925" y="50550"/>
                  <a:pt x="140891" y="50650"/>
                  <a:pt x="140925" y="50716"/>
                </a:cubicBezTo>
                <a:cubicBezTo>
                  <a:pt x="140991" y="50782"/>
                  <a:pt x="140958" y="50815"/>
                  <a:pt x="141024" y="50881"/>
                </a:cubicBezTo>
                <a:cubicBezTo>
                  <a:pt x="141031" y="50888"/>
                  <a:pt x="141039" y="50891"/>
                  <a:pt x="141049" y="50891"/>
                </a:cubicBezTo>
                <a:cubicBezTo>
                  <a:pt x="141075" y="50891"/>
                  <a:pt x="141110" y="50872"/>
                  <a:pt x="141148" y="50872"/>
                </a:cubicBezTo>
                <a:cubicBezTo>
                  <a:pt x="141161" y="50872"/>
                  <a:pt x="141175" y="50874"/>
                  <a:pt x="141189" y="50881"/>
                </a:cubicBezTo>
                <a:cubicBezTo>
                  <a:pt x="141222" y="50881"/>
                  <a:pt x="141289" y="50881"/>
                  <a:pt x="141322" y="50914"/>
                </a:cubicBezTo>
                <a:cubicBezTo>
                  <a:pt x="141388" y="50947"/>
                  <a:pt x="141421" y="50981"/>
                  <a:pt x="141487" y="51047"/>
                </a:cubicBezTo>
                <a:cubicBezTo>
                  <a:pt x="141554" y="51080"/>
                  <a:pt x="141554" y="51146"/>
                  <a:pt x="141620" y="51179"/>
                </a:cubicBezTo>
                <a:cubicBezTo>
                  <a:pt x="141653" y="51245"/>
                  <a:pt x="141719" y="51245"/>
                  <a:pt x="141785" y="51279"/>
                </a:cubicBezTo>
                <a:lnTo>
                  <a:pt x="141951" y="51279"/>
                </a:lnTo>
                <a:cubicBezTo>
                  <a:pt x="141984" y="51279"/>
                  <a:pt x="142050" y="51345"/>
                  <a:pt x="142116" y="51411"/>
                </a:cubicBezTo>
                <a:cubicBezTo>
                  <a:pt x="142182" y="51444"/>
                  <a:pt x="142216" y="51510"/>
                  <a:pt x="142216" y="51610"/>
                </a:cubicBezTo>
                <a:cubicBezTo>
                  <a:pt x="142282" y="51742"/>
                  <a:pt x="142249" y="51874"/>
                  <a:pt x="142348" y="51974"/>
                </a:cubicBezTo>
                <a:cubicBezTo>
                  <a:pt x="142359" y="51985"/>
                  <a:pt x="142377" y="51988"/>
                  <a:pt x="142398" y="51988"/>
                </a:cubicBezTo>
                <a:cubicBezTo>
                  <a:pt x="142440" y="51988"/>
                  <a:pt x="142491" y="51974"/>
                  <a:pt x="142514" y="51974"/>
                </a:cubicBezTo>
                <a:cubicBezTo>
                  <a:pt x="142613" y="52040"/>
                  <a:pt x="142745" y="52139"/>
                  <a:pt x="142845" y="52205"/>
                </a:cubicBezTo>
                <a:lnTo>
                  <a:pt x="143010" y="52305"/>
                </a:lnTo>
                <a:cubicBezTo>
                  <a:pt x="143076" y="52338"/>
                  <a:pt x="143076" y="52404"/>
                  <a:pt x="143109" y="52470"/>
                </a:cubicBezTo>
                <a:cubicBezTo>
                  <a:pt x="143209" y="52536"/>
                  <a:pt x="143341" y="52603"/>
                  <a:pt x="143507" y="52603"/>
                </a:cubicBezTo>
                <a:cubicBezTo>
                  <a:pt x="143606" y="52603"/>
                  <a:pt x="143738" y="52603"/>
                  <a:pt x="143805" y="52669"/>
                </a:cubicBezTo>
                <a:cubicBezTo>
                  <a:pt x="143904" y="52735"/>
                  <a:pt x="143805" y="52768"/>
                  <a:pt x="143871" y="52834"/>
                </a:cubicBezTo>
                <a:cubicBezTo>
                  <a:pt x="143904" y="52868"/>
                  <a:pt x="143937" y="52934"/>
                  <a:pt x="143970" y="53000"/>
                </a:cubicBezTo>
                <a:cubicBezTo>
                  <a:pt x="144036" y="53033"/>
                  <a:pt x="144069" y="53033"/>
                  <a:pt x="144136" y="53066"/>
                </a:cubicBezTo>
                <a:cubicBezTo>
                  <a:pt x="144268" y="53132"/>
                  <a:pt x="144334" y="53165"/>
                  <a:pt x="144467" y="53232"/>
                </a:cubicBezTo>
                <a:cubicBezTo>
                  <a:pt x="144698" y="53331"/>
                  <a:pt x="144732" y="53563"/>
                  <a:pt x="144963" y="53629"/>
                </a:cubicBezTo>
                <a:cubicBezTo>
                  <a:pt x="145063" y="53695"/>
                  <a:pt x="145195" y="53662"/>
                  <a:pt x="145294" y="53728"/>
                </a:cubicBezTo>
                <a:cubicBezTo>
                  <a:pt x="145327" y="53761"/>
                  <a:pt x="145394" y="53794"/>
                  <a:pt x="145460" y="53861"/>
                </a:cubicBezTo>
                <a:cubicBezTo>
                  <a:pt x="145460" y="53894"/>
                  <a:pt x="145460" y="53960"/>
                  <a:pt x="145493" y="54026"/>
                </a:cubicBezTo>
                <a:cubicBezTo>
                  <a:pt x="145493" y="54059"/>
                  <a:pt x="145592" y="54092"/>
                  <a:pt x="145592" y="54159"/>
                </a:cubicBezTo>
                <a:cubicBezTo>
                  <a:pt x="145592" y="54258"/>
                  <a:pt x="145559" y="54291"/>
                  <a:pt x="145526" y="54324"/>
                </a:cubicBezTo>
                <a:cubicBezTo>
                  <a:pt x="145493" y="54390"/>
                  <a:pt x="145394" y="54390"/>
                  <a:pt x="145360" y="54457"/>
                </a:cubicBezTo>
                <a:cubicBezTo>
                  <a:pt x="145327" y="54523"/>
                  <a:pt x="145360" y="54556"/>
                  <a:pt x="145360" y="54622"/>
                </a:cubicBezTo>
                <a:cubicBezTo>
                  <a:pt x="145327" y="54688"/>
                  <a:pt x="145327" y="54788"/>
                  <a:pt x="145327" y="54854"/>
                </a:cubicBezTo>
                <a:cubicBezTo>
                  <a:pt x="145294" y="54953"/>
                  <a:pt x="145327" y="55019"/>
                  <a:pt x="145360" y="55119"/>
                </a:cubicBezTo>
                <a:cubicBezTo>
                  <a:pt x="145427" y="55218"/>
                  <a:pt x="145658" y="55251"/>
                  <a:pt x="145658" y="55383"/>
                </a:cubicBezTo>
                <a:cubicBezTo>
                  <a:pt x="145658" y="55549"/>
                  <a:pt x="145592" y="55615"/>
                  <a:pt x="145592" y="55714"/>
                </a:cubicBezTo>
                <a:cubicBezTo>
                  <a:pt x="145658" y="55847"/>
                  <a:pt x="145725" y="55946"/>
                  <a:pt x="145824" y="56046"/>
                </a:cubicBezTo>
                <a:cubicBezTo>
                  <a:pt x="145857" y="56112"/>
                  <a:pt x="145857" y="56178"/>
                  <a:pt x="145890" y="56211"/>
                </a:cubicBezTo>
                <a:cubicBezTo>
                  <a:pt x="145912" y="56222"/>
                  <a:pt x="145931" y="56226"/>
                  <a:pt x="145948" y="56226"/>
                </a:cubicBezTo>
                <a:cubicBezTo>
                  <a:pt x="145982" y="56226"/>
                  <a:pt x="146012" y="56211"/>
                  <a:pt x="146056" y="56211"/>
                </a:cubicBezTo>
                <a:lnTo>
                  <a:pt x="146221" y="56211"/>
                </a:lnTo>
                <a:cubicBezTo>
                  <a:pt x="146321" y="56244"/>
                  <a:pt x="146420" y="56244"/>
                  <a:pt x="146552" y="56277"/>
                </a:cubicBezTo>
                <a:lnTo>
                  <a:pt x="146552" y="56939"/>
                </a:lnTo>
                <a:lnTo>
                  <a:pt x="146122" y="56939"/>
                </a:lnTo>
                <a:cubicBezTo>
                  <a:pt x="146122" y="56873"/>
                  <a:pt x="146188" y="56774"/>
                  <a:pt x="146122" y="56774"/>
                </a:cubicBezTo>
                <a:cubicBezTo>
                  <a:pt x="146089" y="56774"/>
                  <a:pt x="146023" y="56741"/>
                  <a:pt x="145956" y="56741"/>
                </a:cubicBezTo>
                <a:cubicBezTo>
                  <a:pt x="145890" y="56741"/>
                  <a:pt x="145857" y="56807"/>
                  <a:pt x="145791" y="56807"/>
                </a:cubicBezTo>
                <a:cubicBezTo>
                  <a:pt x="145824" y="56873"/>
                  <a:pt x="145824" y="56939"/>
                  <a:pt x="145857" y="56972"/>
                </a:cubicBezTo>
                <a:cubicBezTo>
                  <a:pt x="145857" y="57039"/>
                  <a:pt x="145923" y="57072"/>
                  <a:pt x="145956" y="57138"/>
                </a:cubicBezTo>
                <a:cubicBezTo>
                  <a:pt x="146023" y="57270"/>
                  <a:pt x="146089" y="57370"/>
                  <a:pt x="146221" y="57469"/>
                </a:cubicBezTo>
                <a:cubicBezTo>
                  <a:pt x="146254" y="57502"/>
                  <a:pt x="146321" y="57502"/>
                  <a:pt x="146387" y="57535"/>
                </a:cubicBezTo>
                <a:cubicBezTo>
                  <a:pt x="146420" y="57601"/>
                  <a:pt x="146486" y="57668"/>
                  <a:pt x="146519" y="57701"/>
                </a:cubicBezTo>
                <a:cubicBezTo>
                  <a:pt x="146585" y="57668"/>
                  <a:pt x="146652" y="57668"/>
                  <a:pt x="146685" y="57601"/>
                </a:cubicBezTo>
                <a:cubicBezTo>
                  <a:pt x="146751" y="57535"/>
                  <a:pt x="146685" y="57469"/>
                  <a:pt x="146751" y="57436"/>
                </a:cubicBezTo>
                <a:cubicBezTo>
                  <a:pt x="146784" y="57403"/>
                  <a:pt x="146850" y="57370"/>
                  <a:pt x="146916" y="57303"/>
                </a:cubicBezTo>
                <a:cubicBezTo>
                  <a:pt x="146916" y="57370"/>
                  <a:pt x="146916" y="57403"/>
                  <a:pt x="146949" y="57469"/>
                </a:cubicBezTo>
                <a:cubicBezTo>
                  <a:pt x="146949" y="57535"/>
                  <a:pt x="146949" y="57601"/>
                  <a:pt x="146983" y="57635"/>
                </a:cubicBezTo>
                <a:cubicBezTo>
                  <a:pt x="147049" y="57734"/>
                  <a:pt x="147247" y="57701"/>
                  <a:pt x="147314" y="57833"/>
                </a:cubicBezTo>
                <a:cubicBezTo>
                  <a:pt x="147380" y="57966"/>
                  <a:pt x="147247" y="58065"/>
                  <a:pt x="147281" y="58197"/>
                </a:cubicBezTo>
                <a:cubicBezTo>
                  <a:pt x="147247" y="58264"/>
                  <a:pt x="147247" y="58297"/>
                  <a:pt x="147281" y="58363"/>
                </a:cubicBezTo>
                <a:cubicBezTo>
                  <a:pt x="147281" y="58462"/>
                  <a:pt x="147380" y="58462"/>
                  <a:pt x="147479" y="58528"/>
                </a:cubicBezTo>
                <a:lnTo>
                  <a:pt x="148009" y="58528"/>
                </a:lnTo>
                <a:cubicBezTo>
                  <a:pt x="148042" y="58528"/>
                  <a:pt x="148108" y="58528"/>
                  <a:pt x="148174" y="58495"/>
                </a:cubicBezTo>
                <a:cubicBezTo>
                  <a:pt x="148207" y="58462"/>
                  <a:pt x="148207" y="58363"/>
                  <a:pt x="148241" y="58330"/>
                </a:cubicBezTo>
                <a:cubicBezTo>
                  <a:pt x="148274" y="58264"/>
                  <a:pt x="148373" y="58264"/>
                  <a:pt x="148406" y="58197"/>
                </a:cubicBezTo>
                <a:cubicBezTo>
                  <a:pt x="148439" y="58131"/>
                  <a:pt x="148406" y="58098"/>
                  <a:pt x="148406" y="58032"/>
                </a:cubicBezTo>
                <a:lnTo>
                  <a:pt x="148406" y="57866"/>
                </a:lnTo>
                <a:cubicBezTo>
                  <a:pt x="148406" y="57800"/>
                  <a:pt x="148340" y="57767"/>
                  <a:pt x="148340" y="57701"/>
                </a:cubicBezTo>
                <a:cubicBezTo>
                  <a:pt x="148340" y="57635"/>
                  <a:pt x="148406" y="57601"/>
                  <a:pt x="148439" y="57568"/>
                </a:cubicBezTo>
                <a:cubicBezTo>
                  <a:pt x="148472" y="57502"/>
                  <a:pt x="148538" y="57469"/>
                  <a:pt x="148605" y="57469"/>
                </a:cubicBezTo>
                <a:cubicBezTo>
                  <a:pt x="148671" y="57469"/>
                  <a:pt x="148704" y="57502"/>
                  <a:pt x="148770" y="57502"/>
                </a:cubicBezTo>
                <a:cubicBezTo>
                  <a:pt x="148836" y="57535"/>
                  <a:pt x="148836" y="57668"/>
                  <a:pt x="148936" y="57668"/>
                </a:cubicBezTo>
                <a:lnTo>
                  <a:pt x="149267" y="57668"/>
                </a:lnTo>
                <a:cubicBezTo>
                  <a:pt x="149333" y="57668"/>
                  <a:pt x="149399" y="57668"/>
                  <a:pt x="149465" y="57635"/>
                </a:cubicBezTo>
                <a:lnTo>
                  <a:pt x="149465" y="57270"/>
                </a:lnTo>
                <a:cubicBezTo>
                  <a:pt x="149465" y="57204"/>
                  <a:pt x="149499" y="57171"/>
                  <a:pt x="149499" y="57105"/>
                </a:cubicBezTo>
                <a:lnTo>
                  <a:pt x="149499" y="57039"/>
                </a:lnTo>
                <a:lnTo>
                  <a:pt x="149863" y="57039"/>
                </a:lnTo>
                <a:cubicBezTo>
                  <a:pt x="149896" y="57006"/>
                  <a:pt x="149962" y="57006"/>
                  <a:pt x="150028" y="56972"/>
                </a:cubicBezTo>
                <a:cubicBezTo>
                  <a:pt x="149962" y="56906"/>
                  <a:pt x="149929" y="56840"/>
                  <a:pt x="149896" y="56774"/>
                </a:cubicBezTo>
                <a:cubicBezTo>
                  <a:pt x="149830" y="56708"/>
                  <a:pt x="149796" y="56708"/>
                  <a:pt x="149730" y="56675"/>
                </a:cubicBezTo>
                <a:cubicBezTo>
                  <a:pt x="149664" y="56608"/>
                  <a:pt x="149631" y="56542"/>
                  <a:pt x="149565" y="56509"/>
                </a:cubicBezTo>
                <a:cubicBezTo>
                  <a:pt x="149543" y="56498"/>
                  <a:pt x="149521" y="56494"/>
                  <a:pt x="149499" y="56494"/>
                </a:cubicBezTo>
                <a:cubicBezTo>
                  <a:pt x="149454" y="56494"/>
                  <a:pt x="149410" y="56509"/>
                  <a:pt x="149366" y="56509"/>
                </a:cubicBezTo>
                <a:cubicBezTo>
                  <a:pt x="149366" y="56608"/>
                  <a:pt x="149399" y="56708"/>
                  <a:pt x="149399" y="56807"/>
                </a:cubicBezTo>
                <a:cubicBezTo>
                  <a:pt x="149399" y="56873"/>
                  <a:pt x="149366" y="56939"/>
                  <a:pt x="149366" y="56972"/>
                </a:cubicBezTo>
                <a:cubicBezTo>
                  <a:pt x="149300" y="56972"/>
                  <a:pt x="149263" y="56987"/>
                  <a:pt x="149226" y="56987"/>
                </a:cubicBezTo>
                <a:cubicBezTo>
                  <a:pt x="149208" y="56987"/>
                  <a:pt x="149190" y="56983"/>
                  <a:pt x="149167" y="56972"/>
                </a:cubicBezTo>
                <a:cubicBezTo>
                  <a:pt x="149101" y="56972"/>
                  <a:pt x="149035" y="56972"/>
                  <a:pt x="149002" y="56939"/>
                </a:cubicBezTo>
                <a:cubicBezTo>
                  <a:pt x="148936" y="56939"/>
                  <a:pt x="148936" y="56807"/>
                  <a:pt x="148870" y="56741"/>
                </a:cubicBezTo>
                <a:cubicBezTo>
                  <a:pt x="148803" y="56675"/>
                  <a:pt x="148737" y="56675"/>
                  <a:pt x="148704" y="56608"/>
                </a:cubicBezTo>
                <a:cubicBezTo>
                  <a:pt x="148704" y="56542"/>
                  <a:pt x="148704" y="56509"/>
                  <a:pt x="148704" y="56443"/>
                </a:cubicBezTo>
                <a:cubicBezTo>
                  <a:pt x="148704" y="56410"/>
                  <a:pt x="148671" y="56343"/>
                  <a:pt x="148671" y="56310"/>
                </a:cubicBezTo>
                <a:cubicBezTo>
                  <a:pt x="148671" y="56244"/>
                  <a:pt x="148638" y="56178"/>
                  <a:pt x="148638" y="56145"/>
                </a:cubicBezTo>
                <a:cubicBezTo>
                  <a:pt x="148605" y="56079"/>
                  <a:pt x="148605" y="56012"/>
                  <a:pt x="148538" y="55979"/>
                </a:cubicBezTo>
                <a:cubicBezTo>
                  <a:pt x="148505" y="55913"/>
                  <a:pt x="148439" y="55946"/>
                  <a:pt x="148373" y="55913"/>
                </a:cubicBezTo>
                <a:lnTo>
                  <a:pt x="148207" y="55913"/>
                </a:lnTo>
                <a:cubicBezTo>
                  <a:pt x="148174" y="55913"/>
                  <a:pt x="148108" y="55814"/>
                  <a:pt x="148075" y="55781"/>
                </a:cubicBezTo>
                <a:cubicBezTo>
                  <a:pt x="148009" y="55714"/>
                  <a:pt x="147910" y="55714"/>
                  <a:pt x="147910" y="55648"/>
                </a:cubicBezTo>
                <a:cubicBezTo>
                  <a:pt x="147876" y="55582"/>
                  <a:pt x="147876" y="55516"/>
                  <a:pt x="147910" y="55483"/>
                </a:cubicBezTo>
                <a:lnTo>
                  <a:pt x="147910" y="55317"/>
                </a:lnTo>
                <a:cubicBezTo>
                  <a:pt x="147910" y="55251"/>
                  <a:pt x="147976" y="55218"/>
                  <a:pt x="148009" y="55152"/>
                </a:cubicBezTo>
                <a:lnTo>
                  <a:pt x="148174" y="55251"/>
                </a:lnTo>
                <a:cubicBezTo>
                  <a:pt x="148241" y="55251"/>
                  <a:pt x="148274" y="55317"/>
                  <a:pt x="148340" y="55350"/>
                </a:cubicBezTo>
                <a:cubicBezTo>
                  <a:pt x="148406" y="55383"/>
                  <a:pt x="148439" y="55483"/>
                  <a:pt x="148505" y="55483"/>
                </a:cubicBezTo>
                <a:lnTo>
                  <a:pt x="149167" y="55483"/>
                </a:lnTo>
                <a:cubicBezTo>
                  <a:pt x="149234" y="55483"/>
                  <a:pt x="149234" y="55383"/>
                  <a:pt x="149333" y="55350"/>
                </a:cubicBezTo>
                <a:cubicBezTo>
                  <a:pt x="149267" y="55317"/>
                  <a:pt x="149267" y="55251"/>
                  <a:pt x="149201" y="55185"/>
                </a:cubicBezTo>
                <a:cubicBezTo>
                  <a:pt x="149167" y="55168"/>
                  <a:pt x="149143" y="55168"/>
                  <a:pt x="149118" y="55168"/>
                </a:cubicBezTo>
                <a:cubicBezTo>
                  <a:pt x="149093" y="55168"/>
                  <a:pt x="149068" y="55168"/>
                  <a:pt x="149035" y="55152"/>
                </a:cubicBezTo>
                <a:cubicBezTo>
                  <a:pt x="149068" y="55085"/>
                  <a:pt x="149101" y="55052"/>
                  <a:pt x="149167" y="54986"/>
                </a:cubicBezTo>
                <a:cubicBezTo>
                  <a:pt x="149201" y="54920"/>
                  <a:pt x="149234" y="54854"/>
                  <a:pt x="149333" y="54821"/>
                </a:cubicBezTo>
                <a:lnTo>
                  <a:pt x="150061" y="54821"/>
                </a:lnTo>
                <a:cubicBezTo>
                  <a:pt x="150094" y="54821"/>
                  <a:pt x="150161" y="54854"/>
                  <a:pt x="150227" y="54854"/>
                </a:cubicBezTo>
                <a:cubicBezTo>
                  <a:pt x="150260" y="54887"/>
                  <a:pt x="150326" y="54920"/>
                  <a:pt x="150392" y="54953"/>
                </a:cubicBezTo>
                <a:cubicBezTo>
                  <a:pt x="150459" y="54986"/>
                  <a:pt x="150459" y="55085"/>
                  <a:pt x="150525" y="55119"/>
                </a:cubicBezTo>
                <a:lnTo>
                  <a:pt x="150690" y="55119"/>
                </a:lnTo>
                <a:cubicBezTo>
                  <a:pt x="150756" y="55119"/>
                  <a:pt x="150823" y="55119"/>
                  <a:pt x="150856" y="55152"/>
                </a:cubicBezTo>
                <a:cubicBezTo>
                  <a:pt x="150922" y="55185"/>
                  <a:pt x="150889" y="55251"/>
                  <a:pt x="150922" y="55317"/>
                </a:cubicBezTo>
                <a:cubicBezTo>
                  <a:pt x="150922" y="55350"/>
                  <a:pt x="150889" y="55450"/>
                  <a:pt x="150922" y="55483"/>
                </a:cubicBezTo>
                <a:cubicBezTo>
                  <a:pt x="150922" y="55499"/>
                  <a:pt x="150947" y="55499"/>
                  <a:pt x="150976" y="55499"/>
                </a:cubicBezTo>
                <a:cubicBezTo>
                  <a:pt x="151005" y="55499"/>
                  <a:pt x="151038" y="55499"/>
                  <a:pt x="151054" y="55516"/>
                </a:cubicBezTo>
                <a:cubicBezTo>
                  <a:pt x="151121" y="55549"/>
                  <a:pt x="151187" y="55615"/>
                  <a:pt x="151220" y="55648"/>
                </a:cubicBezTo>
                <a:lnTo>
                  <a:pt x="151187" y="55814"/>
                </a:lnTo>
                <a:cubicBezTo>
                  <a:pt x="151154" y="55814"/>
                  <a:pt x="151088" y="55814"/>
                  <a:pt x="151021" y="55847"/>
                </a:cubicBezTo>
                <a:cubicBezTo>
                  <a:pt x="150988" y="55880"/>
                  <a:pt x="150856" y="55913"/>
                  <a:pt x="150856" y="56012"/>
                </a:cubicBezTo>
                <a:cubicBezTo>
                  <a:pt x="150856" y="56178"/>
                  <a:pt x="150922" y="56310"/>
                  <a:pt x="151021" y="56410"/>
                </a:cubicBezTo>
                <a:cubicBezTo>
                  <a:pt x="151121" y="56509"/>
                  <a:pt x="151253" y="56509"/>
                  <a:pt x="151352" y="56575"/>
                </a:cubicBezTo>
                <a:cubicBezTo>
                  <a:pt x="151452" y="56675"/>
                  <a:pt x="151485" y="56873"/>
                  <a:pt x="151485" y="57039"/>
                </a:cubicBezTo>
                <a:cubicBezTo>
                  <a:pt x="151485" y="57072"/>
                  <a:pt x="151452" y="57072"/>
                  <a:pt x="151452" y="57105"/>
                </a:cubicBezTo>
                <a:cubicBezTo>
                  <a:pt x="151452" y="57138"/>
                  <a:pt x="151485" y="57204"/>
                  <a:pt x="151485" y="57270"/>
                </a:cubicBezTo>
                <a:cubicBezTo>
                  <a:pt x="151485" y="57337"/>
                  <a:pt x="151452" y="57370"/>
                  <a:pt x="151452" y="57436"/>
                </a:cubicBezTo>
                <a:lnTo>
                  <a:pt x="151452" y="57568"/>
                </a:lnTo>
                <a:cubicBezTo>
                  <a:pt x="151452" y="57635"/>
                  <a:pt x="151452" y="57701"/>
                  <a:pt x="151485" y="57734"/>
                </a:cubicBezTo>
                <a:cubicBezTo>
                  <a:pt x="151518" y="57833"/>
                  <a:pt x="151584" y="57833"/>
                  <a:pt x="151617" y="57899"/>
                </a:cubicBezTo>
                <a:cubicBezTo>
                  <a:pt x="151650" y="57932"/>
                  <a:pt x="151650" y="57966"/>
                  <a:pt x="151683" y="57999"/>
                </a:cubicBezTo>
                <a:cubicBezTo>
                  <a:pt x="151716" y="58032"/>
                  <a:pt x="151716" y="58065"/>
                  <a:pt x="151750" y="58098"/>
                </a:cubicBezTo>
                <a:cubicBezTo>
                  <a:pt x="151766" y="58115"/>
                  <a:pt x="151774" y="58115"/>
                  <a:pt x="151783" y="58115"/>
                </a:cubicBezTo>
                <a:cubicBezTo>
                  <a:pt x="151791" y="58115"/>
                  <a:pt x="151799" y="58115"/>
                  <a:pt x="151816" y="58131"/>
                </a:cubicBezTo>
                <a:cubicBezTo>
                  <a:pt x="151849" y="58164"/>
                  <a:pt x="151849" y="58197"/>
                  <a:pt x="151882" y="58197"/>
                </a:cubicBezTo>
                <a:cubicBezTo>
                  <a:pt x="151915" y="58230"/>
                  <a:pt x="151948" y="58264"/>
                  <a:pt x="151981" y="58297"/>
                </a:cubicBezTo>
                <a:cubicBezTo>
                  <a:pt x="152014" y="58297"/>
                  <a:pt x="152048" y="58330"/>
                  <a:pt x="152081" y="58363"/>
                </a:cubicBezTo>
                <a:cubicBezTo>
                  <a:pt x="152114" y="58396"/>
                  <a:pt x="152147" y="58429"/>
                  <a:pt x="152147" y="58462"/>
                </a:cubicBezTo>
                <a:cubicBezTo>
                  <a:pt x="152147" y="58528"/>
                  <a:pt x="152147" y="58561"/>
                  <a:pt x="152114" y="58628"/>
                </a:cubicBezTo>
                <a:cubicBezTo>
                  <a:pt x="152114" y="58661"/>
                  <a:pt x="152081" y="58661"/>
                  <a:pt x="152048" y="58694"/>
                </a:cubicBezTo>
                <a:cubicBezTo>
                  <a:pt x="152014" y="58727"/>
                  <a:pt x="152014" y="58760"/>
                  <a:pt x="152014" y="58793"/>
                </a:cubicBezTo>
                <a:cubicBezTo>
                  <a:pt x="151981" y="58826"/>
                  <a:pt x="151981" y="58859"/>
                  <a:pt x="151981" y="58892"/>
                </a:cubicBezTo>
                <a:lnTo>
                  <a:pt x="151981" y="59025"/>
                </a:lnTo>
                <a:cubicBezTo>
                  <a:pt x="151948" y="59124"/>
                  <a:pt x="151948" y="59190"/>
                  <a:pt x="151981" y="59257"/>
                </a:cubicBezTo>
                <a:cubicBezTo>
                  <a:pt x="151981" y="59290"/>
                  <a:pt x="151981" y="59323"/>
                  <a:pt x="152014" y="59356"/>
                </a:cubicBezTo>
                <a:cubicBezTo>
                  <a:pt x="152014" y="59389"/>
                  <a:pt x="152048" y="59422"/>
                  <a:pt x="152081" y="59422"/>
                </a:cubicBezTo>
                <a:cubicBezTo>
                  <a:pt x="152114" y="59422"/>
                  <a:pt x="152147" y="59488"/>
                  <a:pt x="152180" y="59488"/>
                </a:cubicBezTo>
                <a:cubicBezTo>
                  <a:pt x="152213" y="59488"/>
                  <a:pt x="152312" y="59389"/>
                  <a:pt x="152345" y="59323"/>
                </a:cubicBezTo>
                <a:cubicBezTo>
                  <a:pt x="152379" y="59224"/>
                  <a:pt x="152345" y="59257"/>
                  <a:pt x="152345" y="59224"/>
                </a:cubicBezTo>
                <a:cubicBezTo>
                  <a:pt x="152345" y="59190"/>
                  <a:pt x="152379" y="59157"/>
                  <a:pt x="152379" y="59124"/>
                </a:cubicBezTo>
                <a:cubicBezTo>
                  <a:pt x="152379" y="59091"/>
                  <a:pt x="152379" y="59058"/>
                  <a:pt x="152412" y="59025"/>
                </a:cubicBezTo>
                <a:cubicBezTo>
                  <a:pt x="152412" y="58959"/>
                  <a:pt x="152412" y="58859"/>
                  <a:pt x="152412" y="58793"/>
                </a:cubicBezTo>
                <a:cubicBezTo>
                  <a:pt x="152412" y="58760"/>
                  <a:pt x="152379" y="58727"/>
                  <a:pt x="152379" y="58694"/>
                </a:cubicBezTo>
                <a:cubicBezTo>
                  <a:pt x="152379" y="58595"/>
                  <a:pt x="152379" y="58561"/>
                  <a:pt x="152412" y="58462"/>
                </a:cubicBezTo>
                <a:lnTo>
                  <a:pt x="152677" y="58462"/>
                </a:lnTo>
                <a:cubicBezTo>
                  <a:pt x="152710" y="58495"/>
                  <a:pt x="152710" y="58528"/>
                  <a:pt x="152743" y="58528"/>
                </a:cubicBezTo>
                <a:cubicBezTo>
                  <a:pt x="152776" y="58561"/>
                  <a:pt x="152776" y="58595"/>
                  <a:pt x="152809" y="58628"/>
                </a:cubicBezTo>
                <a:cubicBezTo>
                  <a:pt x="152842" y="58628"/>
                  <a:pt x="152875" y="58661"/>
                  <a:pt x="152875" y="58694"/>
                </a:cubicBezTo>
                <a:cubicBezTo>
                  <a:pt x="152941" y="58727"/>
                  <a:pt x="153008" y="58793"/>
                  <a:pt x="153074" y="58859"/>
                </a:cubicBezTo>
                <a:cubicBezTo>
                  <a:pt x="153107" y="58859"/>
                  <a:pt x="153140" y="58892"/>
                  <a:pt x="153140" y="58926"/>
                </a:cubicBezTo>
                <a:lnTo>
                  <a:pt x="153239" y="59025"/>
                </a:lnTo>
                <a:cubicBezTo>
                  <a:pt x="153239" y="59058"/>
                  <a:pt x="153272" y="59091"/>
                  <a:pt x="153305" y="59124"/>
                </a:cubicBezTo>
                <a:cubicBezTo>
                  <a:pt x="153339" y="59124"/>
                  <a:pt x="153339" y="59124"/>
                  <a:pt x="153372" y="59157"/>
                </a:cubicBezTo>
                <a:lnTo>
                  <a:pt x="153769" y="59157"/>
                </a:lnTo>
                <a:cubicBezTo>
                  <a:pt x="153835" y="59157"/>
                  <a:pt x="153835" y="59224"/>
                  <a:pt x="153868" y="59224"/>
                </a:cubicBezTo>
                <a:cubicBezTo>
                  <a:pt x="153934" y="59257"/>
                  <a:pt x="153968" y="59257"/>
                  <a:pt x="154034" y="59257"/>
                </a:cubicBezTo>
                <a:lnTo>
                  <a:pt x="154133" y="59257"/>
                </a:lnTo>
                <a:cubicBezTo>
                  <a:pt x="154166" y="59257"/>
                  <a:pt x="154199" y="59224"/>
                  <a:pt x="154199" y="59190"/>
                </a:cubicBezTo>
                <a:cubicBezTo>
                  <a:pt x="154232" y="59190"/>
                  <a:pt x="154266" y="59190"/>
                  <a:pt x="154299" y="59157"/>
                </a:cubicBezTo>
                <a:cubicBezTo>
                  <a:pt x="154299" y="59124"/>
                  <a:pt x="154299" y="59091"/>
                  <a:pt x="154299" y="59058"/>
                </a:cubicBezTo>
                <a:lnTo>
                  <a:pt x="154299" y="58992"/>
                </a:lnTo>
                <a:cubicBezTo>
                  <a:pt x="154299" y="58959"/>
                  <a:pt x="154266" y="58859"/>
                  <a:pt x="154266" y="58760"/>
                </a:cubicBezTo>
                <a:cubicBezTo>
                  <a:pt x="154266" y="58727"/>
                  <a:pt x="154266" y="58661"/>
                  <a:pt x="154266" y="58628"/>
                </a:cubicBezTo>
                <a:cubicBezTo>
                  <a:pt x="154266" y="58595"/>
                  <a:pt x="154332" y="58595"/>
                  <a:pt x="154365" y="58561"/>
                </a:cubicBezTo>
                <a:lnTo>
                  <a:pt x="154398" y="58462"/>
                </a:lnTo>
                <a:cubicBezTo>
                  <a:pt x="154431" y="58429"/>
                  <a:pt x="154464" y="58429"/>
                  <a:pt x="154530" y="58396"/>
                </a:cubicBezTo>
                <a:cubicBezTo>
                  <a:pt x="154597" y="58363"/>
                  <a:pt x="154663" y="58363"/>
                  <a:pt x="154729" y="58363"/>
                </a:cubicBezTo>
                <a:cubicBezTo>
                  <a:pt x="154828" y="58363"/>
                  <a:pt x="154894" y="58363"/>
                  <a:pt x="154961" y="58429"/>
                </a:cubicBezTo>
                <a:cubicBezTo>
                  <a:pt x="154994" y="58429"/>
                  <a:pt x="155027" y="58462"/>
                  <a:pt x="155060" y="58462"/>
                </a:cubicBezTo>
                <a:cubicBezTo>
                  <a:pt x="155093" y="58528"/>
                  <a:pt x="155126" y="58595"/>
                  <a:pt x="155192" y="58628"/>
                </a:cubicBezTo>
                <a:lnTo>
                  <a:pt x="155259" y="58694"/>
                </a:lnTo>
                <a:cubicBezTo>
                  <a:pt x="155325" y="58760"/>
                  <a:pt x="155391" y="58793"/>
                  <a:pt x="155424" y="58826"/>
                </a:cubicBezTo>
                <a:cubicBezTo>
                  <a:pt x="155490" y="58859"/>
                  <a:pt x="155523" y="58892"/>
                  <a:pt x="155557" y="58926"/>
                </a:cubicBezTo>
                <a:cubicBezTo>
                  <a:pt x="155590" y="58926"/>
                  <a:pt x="155590" y="58992"/>
                  <a:pt x="155623" y="58992"/>
                </a:cubicBezTo>
                <a:cubicBezTo>
                  <a:pt x="155656" y="59025"/>
                  <a:pt x="155656" y="59058"/>
                  <a:pt x="155689" y="59058"/>
                </a:cubicBezTo>
                <a:cubicBezTo>
                  <a:pt x="155722" y="59058"/>
                  <a:pt x="155755" y="59091"/>
                  <a:pt x="155788" y="59091"/>
                </a:cubicBezTo>
                <a:cubicBezTo>
                  <a:pt x="155821" y="59124"/>
                  <a:pt x="155855" y="59124"/>
                  <a:pt x="155888" y="59124"/>
                </a:cubicBezTo>
                <a:lnTo>
                  <a:pt x="156980" y="59124"/>
                </a:lnTo>
                <a:lnTo>
                  <a:pt x="156980" y="58826"/>
                </a:lnTo>
                <a:lnTo>
                  <a:pt x="156980" y="58694"/>
                </a:lnTo>
                <a:cubicBezTo>
                  <a:pt x="156980" y="58661"/>
                  <a:pt x="156980" y="58628"/>
                  <a:pt x="156980" y="58595"/>
                </a:cubicBezTo>
                <a:cubicBezTo>
                  <a:pt x="156980" y="58528"/>
                  <a:pt x="156980" y="58462"/>
                  <a:pt x="156980" y="58396"/>
                </a:cubicBezTo>
                <a:cubicBezTo>
                  <a:pt x="157046" y="58396"/>
                  <a:pt x="157079" y="58429"/>
                  <a:pt x="157112" y="58429"/>
                </a:cubicBezTo>
                <a:lnTo>
                  <a:pt x="157212" y="58429"/>
                </a:lnTo>
                <a:cubicBezTo>
                  <a:pt x="157245" y="58429"/>
                  <a:pt x="157278" y="58396"/>
                  <a:pt x="157278" y="58396"/>
                </a:cubicBezTo>
                <a:lnTo>
                  <a:pt x="157410" y="58396"/>
                </a:lnTo>
                <a:cubicBezTo>
                  <a:pt x="157510" y="58396"/>
                  <a:pt x="157609" y="58429"/>
                  <a:pt x="157708" y="58462"/>
                </a:cubicBezTo>
                <a:cubicBezTo>
                  <a:pt x="157775" y="58495"/>
                  <a:pt x="157741" y="58595"/>
                  <a:pt x="157808" y="58628"/>
                </a:cubicBezTo>
                <a:cubicBezTo>
                  <a:pt x="157874" y="58661"/>
                  <a:pt x="157874" y="58661"/>
                  <a:pt x="157907" y="58661"/>
                </a:cubicBezTo>
                <a:cubicBezTo>
                  <a:pt x="157940" y="58677"/>
                  <a:pt x="157965" y="58686"/>
                  <a:pt x="157990" y="58686"/>
                </a:cubicBezTo>
                <a:cubicBezTo>
                  <a:pt x="158015" y="58686"/>
                  <a:pt x="158039" y="58677"/>
                  <a:pt x="158072" y="58661"/>
                </a:cubicBezTo>
                <a:lnTo>
                  <a:pt x="158172" y="58661"/>
                </a:lnTo>
                <a:cubicBezTo>
                  <a:pt x="158205" y="58661"/>
                  <a:pt x="158238" y="58661"/>
                  <a:pt x="158238" y="58628"/>
                </a:cubicBezTo>
                <a:cubicBezTo>
                  <a:pt x="158271" y="58628"/>
                  <a:pt x="158271" y="58561"/>
                  <a:pt x="158304" y="58561"/>
                </a:cubicBezTo>
                <a:cubicBezTo>
                  <a:pt x="158304" y="58528"/>
                  <a:pt x="158337" y="58495"/>
                  <a:pt x="158370" y="58495"/>
                </a:cubicBezTo>
                <a:cubicBezTo>
                  <a:pt x="158381" y="58484"/>
                  <a:pt x="158393" y="58481"/>
                  <a:pt x="158402" y="58481"/>
                </a:cubicBezTo>
                <a:cubicBezTo>
                  <a:pt x="158422" y="58481"/>
                  <a:pt x="158437" y="58495"/>
                  <a:pt x="158437" y="58495"/>
                </a:cubicBezTo>
                <a:cubicBezTo>
                  <a:pt x="158470" y="58528"/>
                  <a:pt x="158470" y="58628"/>
                  <a:pt x="158503" y="58661"/>
                </a:cubicBezTo>
                <a:cubicBezTo>
                  <a:pt x="158515" y="58685"/>
                  <a:pt x="158527" y="58692"/>
                  <a:pt x="158540" y="58692"/>
                </a:cubicBezTo>
                <a:cubicBezTo>
                  <a:pt x="158553" y="58692"/>
                  <a:pt x="158566" y="58684"/>
                  <a:pt x="158580" y="58684"/>
                </a:cubicBezTo>
                <a:cubicBezTo>
                  <a:pt x="158587" y="58684"/>
                  <a:pt x="158595" y="58686"/>
                  <a:pt x="158602" y="58694"/>
                </a:cubicBezTo>
                <a:cubicBezTo>
                  <a:pt x="158602" y="58727"/>
                  <a:pt x="158602" y="58760"/>
                  <a:pt x="158602" y="58793"/>
                </a:cubicBezTo>
                <a:cubicBezTo>
                  <a:pt x="158635" y="58859"/>
                  <a:pt x="158635" y="58892"/>
                  <a:pt x="158602" y="58959"/>
                </a:cubicBezTo>
                <a:cubicBezTo>
                  <a:pt x="158635" y="59058"/>
                  <a:pt x="158602" y="59124"/>
                  <a:pt x="158602" y="59224"/>
                </a:cubicBezTo>
                <a:cubicBezTo>
                  <a:pt x="158602" y="59257"/>
                  <a:pt x="158536" y="59290"/>
                  <a:pt x="158536" y="59323"/>
                </a:cubicBezTo>
                <a:cubicBezTo>
                  <a:pt x="158503" y="59389"/>
                  <a:pt x="158470" y="59455"/>
                  <a:pt x="158437" y="59555"/>
                </a:cubicBezTo>
                <a:cubicBezTo>
                  <a:pt x="158437" y="59654"/>
                  <a:pt x="158404" y="59720"/>
                  <a:pt x="158404" y="59853"/>
                </a:cubicBezTo>
                <a:lnTo>
                  <a:pt x="158404" y="60018"/>
                </a:lnTo>
                <a:cubicBezTo>
                  <a:pt x="158404" y="60051"/>
                  <a:pt x="158404" y="60084"/>
                  <a:pt x="158437" y="60150"/>
                </a:cubicBezTo>
                <a:cubicBezTo>
                  <a:pt x="158437" y="60150"/>
                  <a:pt x="158470" y="60184"/>
                  <a:pt x="158470" y="60217"/>
                </a:cubicBezTo>
                <a:cubicBezTo>
                  <a:pt x="158470" y="60250"/>
                  <a:pt x="158470" y="60283"/>
                  <a:pt x="158470" y="60283"/>
                </a:cubicBezTo>
                <a:cubicBezTo>
                  <a:pt x="158470" y="60349"/>
                  <a:pt x="158536" y="60382"/>
                  <a:pt x="158536" y="60415"/>
                </a:cubicBezTo>
                <a:cubicBezTo>
                  <a:pt x="158569" y="60448"/>
                  <a:pt x="158569" y="60515"/>
                  <a:pt x="158536" y="60548"/>
                </a:cubicBezTo>
                <a:cubicBezTo>
                  <a:pt x="158569" y="60581"/>
                  <a:pt x="158569" y="60647"/>
                  <a:pt x="158536" y="60680"/>
                </a:cubicBezTo>
                <a:cubicBezTo>
                  <a:pt x="158536" y="60713"/>
                  <a:pt x="158503" y="60746"/>
                  <a:pt x="158470" y="60779"/>
                </a:cubicBezTo>
                <a:cubicBezTo>
                  <a:pt x="158453" y="60796"/>
                  <a:pt x="158437" y="60796"/>
                  <a:pt x="158424" y="60796"/>
                </a:cubicBezTo>
                <a:cubicBezTo>
                  <a:pt x="158412" y="60796"/>
                  <a:pt x="158404" y="60796"/>
                  <a:pt x="158404" y="60813"/>
                </a:cubicBezTo>
                <a:cubicBezTo>
                  <a:pt x="158370" y="60879"/>
                  <a:pt x="158337" y="60879"/>
                  <a:pt x="158337" y="60912"/>
                </a:cubicBezTo>
                <a:cubicBezTo>
                  <a:pt x="158337" y="60978"/>
                  <a:pt x="158337" y="61044"/>
                  <a:pt x="158337" y="61077"/>
                </a:cubicBezTo>
                <a:cubicBezTo>
                  <a:pt x="158337" y="61110"/>
                  <a:pt x="158337" y="61177"/>
                  <a:pt x="158304" y="61177"/>
                </a:cubicBezTo>
                <a:cubicBezTo>
                  <a:pt x="158304" y="61210"/>
                  <a:pt x="158271" y="61243"/>
                  <a:pt x="158238" y="61276"/>
                </a:cubicBezTo>
                <a:cubicBezTo>
                  <a:pt x="158205" y="61342"/>
                  <a:pt x="158139" y="61408"/>
                  <a:pt x="158106" y="61475"/>
                </a:cubicBezTo>
                <a:cubicBezTo>
                  <a:pt x="158106" y="61541"/>
                  <a:pt x="158072" y="61574"/>
                  <a:pt x="158039" y="61640"/>
                </a:cubicBezTo>
                <a:cubicBezTo>
                  <a:pt x="158006" y="61706"/>
                  <a:pt x="157940" y="61739"/>
                  <a:pt x="157874" y="61773"/>
                </a:cubicBezTo>
                <a:cubicBezTo>
                  <a:pt x="157841" y="61773"/>
                  <a:pt x="157808" y="61806"/>
                  <a:pt x="157775" y="61806"/>
                </a:cubicBezTo>
                <a:lnTo>
                  <a:pt x="157675" y="61872"/>
                </a:lnTo>
                <a:cubicBezTo>
                  <a:pt x="157642" y="61905"/>
                  <a:pt x="157609" y="61938"/>
                  <a:pt x="157609" y="61971"/>
                </a:cubicBezTo>
                <a:cubicBezTo>
                  <a:pt x="157609" y="62004"/>
                  <a:pt x="157609" y="62004"/>
                  <a:pt x="157609" y="62037"/>
                </a:cubicBezTo>
                <a:cubicBezTo>
                  <a:pt x="157576" y="62104"/>
                  <a:pt x="157576" y="62170"/>
                  <a:pt x="157576" y="62203"/>
                </a:cubicBezTo>
                <a:cubicBezTo>
                  <a:pt x="157543" y="62335"/>
                  <a:pt x="157510" y="62468"/>
                  <a:pt x="157444" y="62600"/>
                </a:cubicBezTo>
                <a:cubicBezTo>
                  <a:pt x="157410" y="62666"/>
                  <a:pt x="157410" y="62733"/>
                  <a:pt x="157377" y="62832"/>
                </a:cubicBezTo>
                <a:cubicBezTo>
                  <a:pt x="157344" y="62898"/>
                  <a:pt x="157278" y="62964"/>
                  <a:pt x="157212" y="63031"/>
                </a:cubicBezTo>
                <a:cubicBezTo>
                  <a:pt x="157212" y="63031"/>
                  <a:pt x="157179" y="63064"/>
                  <a:pt x="157146" y="63097"/>
                </a:cubicBezTo>
                <a:cubicBezTo>
                  <a:pt x="157112" y="63097"/>
                  <a:pt x="157112" y="63130"/>
                  <a:pt x="157079" y="63163"/>
                </a:cubicBezTo>
                <a:cubicBezTo>
                  <a:pt x="157046" y="63196"/>
                  <a:pt x="157013" y="63229"/>
                  <a:pt x="156980" y="63229"/>
                </a:cubicBezTo>
                <a:lnTo>
                  <a:pt x="156715" y="63229"/>
                </a:lnTo>
                <a:cubicBezTo>
                  <a:pt x="156649" y="63229"/>
                  <a:pt x="156616" y="63262"/>
                  <a:pt x="156550" y="63295"/>
                </a:cubicBezTo>
                <a:lnTo>
                  <a:pt x="156384" y="63295"/>
                </a:lnTo>
                <a:cubicBezTo>
                  <a:pt x="156351" y="63328"/>
                  <a:pt x="156318" y="63328"/>
                  <a:pt x="156285" y="63328"/>
                </a:cubicBezTo>
                <a:cubicBezTo>
                  <a:pt x="156252" y="63328"/>
                  <a:pt x="156219" y="63362"/>
                  <a:pt x="156219" y="63362"/>
                </a:cubicBezTo>
                <a:cubicBezTo>
                  <a:pt x="156186" y="63362"/>
                  <a:pt x="156152" y="63461"/>
                  <a:pt x="156119" y="63461"/>
                </a:cubicBezTo>
                <a:lnTo>
                  <a:pt x="155954" y="63461"/>
                </a:lnTo>
                <a:cubicBezTo>
                  <a:pt x="155921" y="63461"/>
                  <a:pt x="155921" y="63395"/>
                  <a:pt x="155888" y="63395"/>
                </a:cubicBezTo>
                <a:cubicBezTo>
                  <a:pt x="155855" y="63362"/>
                  <a:pt x="155788" y="63262"/>
                  <a:pt x="155689" y="63229"/>
                </a:cubicBezTo>
                <a:lnTo>
                  <a:pt x="155027" y="63229"/>
                </a:lnTo>
                <a:cubicBezTo>
                  <a:pt x="154994" y="63229"/>
                  <a:pt x="154961" y="63163"/>
                  <a:pt x="154928" y="63163"/>
                </a:cubicBezTo>
                <a:lnTo>
                  <a:pt x="154762" y="63163"/>
                </a:lnTo>
                <a:cubicBezTo>
                  <a:pt x="154696" y="63163"/>
                  <a:pt x="154696" y="63229"/>
                  <a:pt x="154663" y="63229"/>
                </a:cubicBezTo>
                <a:lnTo>
                  <a:pt x="154828" y="63328"/>
                </a:lnTo>
                <a:cubicBezTo>
                  <a:pt x="154928" y="63362"/>
                  <a:pt x="154994" y="63395"/>
                  <a:pt x="155093" y="63428"/>
                </a:cubicBezTo>
                <a:cubicBezTo>
                  <a:pt x="155192" y="63428"/>
                  <a:pt x="155259" y="63461"/>
                  <a:pt x="155358" y="63461"/>
                </a:cubicBezTo>
                <a:lnTo>
                  <a:pt x="155523" y="63494"/>
                </a:lnTo>
                <a:lnTo>
                  <a:pt x="155523" y="63759"/>
                </a:lnTo>
                <a:cubicBezTo>
                  <a:pt x="155523" y="63825"/>
                  <a:pt x="155590" y="63825"/>
                  <a:pt x="155656" y="63891"/>
                </a:cubicBezTo>
                <a:cubicBezTo>
                  <a:pt x="155656" y="63924"/>
                  <a:pt x="155656" y="63957"/>
                  <a:pt x="155689" y="63957"/>
                </a:cubicBezTo>
                <a:cubicBezTo>
                  <a:pt x="155689" y="64024"/>
                  <a:pt x="155689" y="64057"/>
                  <a:pt x="155689" y="64123"/>
                </a:cubicBezTo>
                <a:lnTo>
                  <a:pt x="155689" y="64189"/>
                </a:lnTo>
                <a:lnTo>
                  <a:pt x="155689" y="64288"/>
                </a:lnTo>
                <a:cubicBezTo>
                  <a:pt x="155689" y="64288"/>
                  <a:pt x="155689" y="64322"/>
                  <a:pt x="155689" y="64388"/>
                </a:cubicBezTo>
                <a:lnTo>
                  <a:pt x="155689" y="64686"/>
                </a:lnTo>
                <a:cubicBezTo>
                  <a:pt x="155689" y="64686"/>
                  <a:pt x="155755" y="64818"/>
                  <a:pt x="155821" y="64851"/>
                </a:cubicBezTo>
                <a:cubicBezTo>
                  <a:pt x="155921" y="64951"/>
                  <a:pt x="156020" y="65050"/>
                  <a:pt x="156086" y="65149"/>
                </a:cubicBezTo>
                <a:cubicBezTo>
                  <a:pt x="156119" y="65215"/>
                  <a:pt x="156152" y="65249"/>
                  <a:pt x="156186" y="65315"/>
                </a:cubicBezTo>
                <a:lnTo>
                  <a:pt x="156252" y="65480"/>
                </a:lnTo>
                <a:cubicBezTo>
                  <a:pt x="156285" y="65546"/>
                  <a:pt x="156351" y="65580"/>
                  <a:pt x="156384" y="65646"/>
                </a:cubicBezTo>
                <a:cubicBezTo>
                  <a:pt x="156417" y="65712"/>
                  <a:pt x="156450" y="65745"/>
                  <a:pt x="156483" y="65811"/>
                </a:cubicBezTo>
                <a:cubicBezTo>
                  <a:pt x="156550" y="65844"/>
                  <a:pt x="156583" y="65944"/>
                  <a:pt x="156649" y="65977"/>
                </a:cubicBezTo>
                <a:cubicBezTo>
                  <a:pt x="156748" y="66010"/>
                  <a:pt x="156748" y="66043"/>
                  <a:pt x="156815" y="66043"/>
                </a:cubicBezTo>
                <a:lnTo>
                  <a:pt x="157179" y="66043"/>
                </a:lnTo>
                <a:cubicBezTo>
                  <a:pt x="157245" y="66010"/>
                  <a:pt x="157311" y="65977"/>
                  <a:pt x="157344" y="65911"/>
                </a:cubicBezTo>
                <a:cubicBezTo>
                  <a:pt x="157377" y="65877"/>
                  <a:pt x="157344" y="65811"/>
                  <a:pt x="157344" y="65745"/>
                </a:cubicBezTo>
                <a:cubicBezTo>
                  <a:pt x="157344" y="65712"/>
                  <a:pt x="157444" y="65646"/>
                  <a:pt x="157510" y="65613"/>
                </a:cubicBezTo>
                <a:lnTo>
                  <a:pt x="157609" y="65745"/>
                </a:lnTo>
                <a:cubicBezTo>
                  <a:pt x="157708" y="65944"/>
                  <a:pt x="157841" y="66109"/>
                  <a:pt x="157973" y="66242"/>
                </a:cubicBezTo>
                <a:cubicBezTo>
                  <a:pt x="157973" y="66308"/>
                  <a:pt x="158006" y="66374"/>
                  <a:pt x="158039" y="66407"/>
                </a:cubicBezTo>
                <a:cubicBezTo>
                  <a:pt x="158072" y="66473"/>
                  <a:pt x="158139" y="66473"/>
                  <a:pt x="158205" y="66540"/>
                </a:cubicBezTo>
                <a:cubicBezTo>
                  <a:pt x="158271" y="66573"/>
                  <a:pt x="158304" y="66606"/>
                  <a:pt x="158370" y="66606"/>
                </a:cubicBezTo>
                <a:cubicBezTo>
                  <a:pt x="158437" y="66672"/>
                  <a:pt x="158470" y="66705"/>
                  <a:pt x="158503" y="66771"/>
                </a:cubicBezTo>
                <a:cubicBezTo>
                  <a:pt x="158536" y="66904"/>
                  <a:pt x="158503" y="67003"/>
                  <a:pt x="158536" y="67135"/>
                </a:cubicBezTo>
                <a:cubicBezTo>
                  <a:pt x="158536" y="67202"/>
                  <a:pt x="158569" y="67268"/>
                  <a:pt x="158569" y="67301"/>
                </a:cubicBezTo>
                <a:cubicBezTo>
                  <a:pt x="158569" y="67367"/>
                  <a:pt x="158668" y="67400"/>
                  <a:pt x="158701" y="67466"/>
                </a:cubicBezTo>
                <a:cubicBezTo>
                  <a:pt x="158768" y="67599"/>
                  <a:pt x="158867" y="67731"/>
                  <a:pt x="158966" y="67831"/>
                </a:cubicBezTo>
                <a:cubicBezTo>
                  <a:pt x="159033" y="67897"/>
                  <a:pt x="159099" y="67930"/>
                  <a:pt x="159132" y="67996"/>
                </a:cubicBezTo>
                <a:cubicBezTo>
                  <a:pt x="159165" y="68095"/>
                  <a:pt x="159198" y="68195"/>
                  <a:pt x="159165" y="68294"/>
                </a:cubicBezTo>
                <a:lnTo>
                  <a:pt x="159165" y="68360"/>
                </a:lnTo>
                <a:cubicBezTo>
                  <a:pt x="159165" y="68427"/>
                  <a:pt x="159132" y="68460"/>
                  <a:pt x="159132" y="68526"/>
                </a:cubicBezTo>
                <a:cubicBezTo>
                  <a:pt x="159099" y="68724"/>
                  <a:pt x="159132" y="68890"/>
                  <a:pt x="159231" y="69056"/>
                </a:cubicBezTo>
                <a:cubicBezTo>
                  <a:pt x="159264" y="69122"/>
                  <a:pt x="159364" y="69122"/>
                  <a:pt x="159463" y="69188"/>
                </a:cubicBezTo>
                <a:cubicBezTo>
                  <a:pt x="159562" y="69221"/>
                  <a:pt x="159562" y="69254"/>
                  <a:pt x="159628" y="69254"/>
                </a:cubicBezTo>
                <a:cubicBezTo>
                  <a:pt x="159661" y="69271"/>
                  <a:pt x="159686" y="69271"/>
                  <a:pt x="159711" y="69271"/>
                </a:cubicBezTo>
                <a:cubicBezTo>
                  <a:pt x="159736" y="69271"/>
                  <a:pt x="159761" y="69271"/>
                  <a:pt x="159794" y="69287"/>
                </a:cubicBezTo>
                <a:cubicBezTo>
                  <a:pt x="159860" y="69320"/>
                  <a:pt x="159893" y="69387"/>
                  <a:pt x="159959" y="69420"/>
                </a:cubicBezTo>
                <a:cubicBezTo>
                  <a:pt x="159993" y="69486"/>
                  <a:pt x="160026" y="69519"/>
                  <a:pt x="160026" y="69585"/>
                </a:cubicBezTo>
                <a:cubicBezTo>
                  <a:pt x="160059" y="69651"/>
                  <a:pt x="160092" y="69684"/>
                  <a:pt x="160125" y="69751"/>
                </a:cubicBezTo>
                <a:cubicBezTo>
                  <a:pt x="160224" y="69916"/>
                  <a:pt x="160357" y="69949"/>
                  <a:pt x="160423" y="70115"/>
                </a:cubicBezTo>
                <a:cubicBezTo>
                  <a:pt x="160489" y="70214"/>
                  <a:pt x="160555" y="70313"/>
                  <a:pt x="160588" y="70446"/>
                </a:cubicBezTo>
                <a:lnTo>
                  <a:pt x="160754" y="70777"/>
                </a:lnTo>
                <a:cubicBezTo>
                  <a:pt x="160853" y="70909"/>
                  <a:pt x="160919" y="71108"/>
                  <a:pt x="160919" y="71273"/>
                </a:cubicBezTo>
                <a:cubicBezTo>
                  <a:pt x="160953" y="71340"/>
                  <a:pt x="160953" y="71406"/>
                  <a:pt x="160919" y="71439"/>
                </a:cubicBezTo>
                <a:cubicBezTo>
                  <a:pt x="160919" y="71538"/>
                  <a:pt x="160820" y="71538"/>
                  <a:pt x="160820" y="71605"/>
                </a:cubicBezTo>
                <a:cubicBezTo>
                  <a:pt x="160820" y="71671"/>
                  <a:pt x="160820" y="71737"/>
                  <a:pt x="160820" y="71770"/>
                </a:cubicBezTo>
                <a:cubicBezTo>
                  <a:pt x="160787" y="71902"/>
                  <a:pt x="160820" y="72002"/>
                  <a:pt x="160886" y="72101"/>
                </a:cubicBezTo>
                <a:cubicBezTo>
                  <a:pt x="160919" y="72167"/>
                  <a:pt x="160986" y="72167"/>
                  <a:pt x="161052" y="72234"/>
                </a:cubicBezTo>
                <a:cubicBezTo>
                  <a:pt x="161118" y="72267"/>
                  <a:pt x="161151" y="72300"/>
                  <a:pt x="161217" y="72300"/>
                </a:cubicBezTo>
                <a:cubicBezTo>
                  <a:pt x="161284" y="72366"/>
                  <a:pt x="161317" y="72432"/>
                  <a:pt x="161383" y="72465"/>
                </a:cubicBezTo>
                <a:cubicBezTo>
                  <a:pt x="161449" y="72531"/>
                  <a:pt x="161582" y="72631"/>
                  <a:pt x="161714" y="72763"/>
                </a:cubicBezTo>
                <a:cubicBezTo>
                  <a:pt x="161747" y="72796"/>
                  <a:pt x="161813" y="72829"/>
                  <a:pt x="161879" y="72896"/>
                </a:cubicBezTo>
                <a:cubicBezTo>
                  <a:pt x="161913" y="72929"/>
                  <a:pt x="161913" y="72995"/>
                  <a:pt x="161946" y="73028"/>
                </a:cubicBezTo>
                <a:cubicBezTo>
                  <a:pt x="161979" y="73094"/>
                  <a:pt x="162045" y="73127"/>
                  <a:pt x="162111" y="73194"/>
                </a:cubicBezTo>
                <a:cubicBezTo>
                  <a:pt x="162177" y="73326"/>
                  <a:pt x="162244" y="73458"/>
                  <a:pt x="162277" y="73558"/>
                </a:cubicBezTo>
                <a:cubicBezTo>
                  <a:pt x="162310" y="73657"/>
                  <a:pt x="162343" y="73723"/>
                  <a:pt x="162376" y="73789"/>
                </a:cubicBezTo>
                <a:cubicBezTo>
                  <a:pt x="162442" y="73856"/>
                  <a:pt x="162542" y="73856"/>
                  <a:pt x="162608" y="73922"/>
                </a:cubicBezTo>
                <a:cubicBezTo>
                  <a:pt x="162740" y="74120"/>
                  <a:pt x="162806" y="74253"/>
                  <a:pt x="162906" y="74418"/>
                </a:cubicBezTo>
                <a:cubicBezTo>
                  <a:pt x="163038" y="74584"/>
                  <a:pt x="163270" y="74716"/>
                  <a:pt x="163402" y="74915"/>
                </a:cubicBezTo>
                <a:cubicBezTo>
                  <a:pt x="163435" y="74948"/>
                  <a:pt x="163468" y="75014"/>
                  <a:pt x="163502" y="75080"/>
                </a:cubicBezTo>
                <a:cubicBezTo>
                  <a:pt x="163535" y="75147"/>
                  <a:pt x="163568" y="75213"/>
                  <a:pt x="163601" y="75279"/>
                </a:cubicBezTo>
                <a:cubicBezTo>
                  <a:pt x="163634" y="75345"/>
                  <a:pt x="163700" y="75378"/>
                  <a:pt x="163700" y="75445"/>
                </a:cubicBezTo>
                <a:lnTo>
                  <a:pt x="163700" y="75776"/>
                </a:lnTo>
                <a:cubicBezTo>
                  <a:pt x="163700" y="75809"/>
                  <a:pt x="163700" y="75875"/>
                  <a:pt x="163700" y="75941"/>
                </a:cubicBezTo>
                <a:cubicBezTo>
                  <a:pt x="163700" y="76007"/>
                  <a:pt x="163766" y="76041"/>
                  <a:pt x="163766" y="76107"/>
                </a:cubicBezTo>
                <a:cubicBezTo>
                  <a:pt x="163833" y="76239"/>
                  <a:pt x="163965" y="76272"/>
                  <a:pt x="163965" y="76438"/>
                </a:cubicBezTo>
                <a:lnTo>
                  <a:pt x="163965" y="77828"/>
                </a:lnTo>
                <a:cubicBezTo>
                  <a:pt x="163965" y="78060"/>
                  <a:pt x="164230" y="78093"/>
                  <a:pt x="164395" y="78258"/>
                </a:cubicBezTo>
                <a:cubicBezTo>
                  <a:pt x="164561" y="78391"/>
                  <a:pt x="164561" y="78457"/>
                  <a:pt x="164726" y="78490"/>
                </a:cubicBezTo>
                <a:lnTo>
                  <a:pt x="165057" y="78490"/>
                </a:lnTo>
                <a:cubicBezTo>
                  <a:pt x="165106" y="78500"/>
                  <a:pt x="165154" y="78504"/>
                  <a:pt x="165202" y="78504"/>
                </a:cubicBezTo>
                <a:cubicBezTo>
                  <a:pt x="165317" y="78504"/>
                  <a:pt x="165427" y="78481"/>
                  <a:pt x="165521" y="78457"/>
                </a:cubicBezTo>
                <a:cubicBezTo>
                  <a:pt x="165620" y="78424"/>
                  <a:pt x="165653" y="78358"/>
                  <a:pt x="165686" y="78292"/>
                </a:cubicBezTo>
                <a:cubicBezTo>
                  <a:pt x="165753" y="78159"/>
                  <a:pt x="165819" y="78060"/>
                  <a:pt x="165885" y="77961"/>
                </a:cubicBezTo>
                <a:cubicBezTo>
                  <a:pt x="165984" y="77861"/>
                  <a:pt x="166117" y="77795"/>
                  <a:pt x="166216" y="77762"/>
                </a:cubicBezTo>
                <a:cubicBezTo>
                  <a:pt x="166282" y="77729"/>
                  <a:pt x="166349" y="77729"/>
                  <a:pt x="166415" y="77729"/>
                </a:cubicBezTo>
                <a:lnTo>
                  <a:pt x="167408" y="77729"/>
                </a:lnTo>
                <a:cubicBezTo>
                  <a:pt x="167474" y="77729"/>
                  <a:pt x="167507" y="77828"/>
                  <a:pt x="167573" y="77828"/>
                </a:cubicBezTo>
                <a:cubicBezTo>
                  <a:pt x="167595" y="77839"/>
                  <a:pt x="167614" y="77843"/>
                  <a:pt x="167631" y="77843"/>
                </a:cubicBezTo>
                <a:cubicBezTo>
                  <a:pt x="167665" y="77843"/>
                  <a:pt x="167695" y="77828"/>
                  <a:pt x="167739" y="77828"/>
                </a:cubicBezTo>
                <a:lnTo>
                  <a:pt x="167904" y="77497"/>
                </a:lnTo>
                <a:cubicBezTo>
                  <a:pt x="167938" y="77464"/>
                  <a:pt x="167971" y="77398"/>
                  <a:pt x="168004" y="77365"/>
                </a:cubicBezTo>
                <a:cubicBezTo>
                  <a:pt x="168070" y="77298"/>
                  <a:pt x="168136" y="77265"/>
                  <a:pt x="168202" y="77232"/>
                </a:cubicBezTo>
                <a:cubicBezTo>
                  <a:pt x="168302" y="77199"/>
                  <a:pt x="168302" y="77100"/>
                  <a:pt x="168368" y="77067"/>
                </a:cubicBezTo>
                <a:cubicBezTo>
                  <a:pt x="168467" y="77034"/>
                  <a:pt x="168550" y="77034"/>
                  <a:pt x="168629" y="77034"/>
                </a:cubicBezTo>
                <a:cubicBezTo>
                  <a:pt x="168707" y="77034"/>
                  <a:pt x="168782" y="77034"/>
                  <a:pt x="168864" y="77001"/>
                </a:cubicBezTo>
                <a:cubicBezTo>
                  <a:pt x="168931" y="76967"/>
                  <a:pt x="168964" y="76868"/>
                  <a:pt x="169030" y="76868"/>
                </a:cubicBezTo>
                <a:cubicBezTo>
                  <a:pt x="169052" y="76857"/>
                  <a:pt x="169081" y="76853"/>
                  <a:pt x="169116" y="76853"/>
                </a:cubicBezTo>
                <a:cubicBezTo>
                  <a:pt x="169184" y="76853"/>
                  <a:pt x="169273" y="76868"/>
                  <a:pt x="169361" y="76868"/>
                </a:cubicBezTo>
                <a:cubicBezTo>
                  <a:pt x="169460" y="76835"/>
                  <a:pt x="169460" y="76736"/>
                  <a:pt x="169527" y="76736"/>
                </a:cubicBezTo>
                <a:lnTo>
                  <a:pt x="169692" y="76736"/>
                </a:lnTo>
                <a:cubicBezTo>
                  <a:pt x="169791" y="76736"/>
                  <a:pt x="169891" y="76736"/>
                  <a:pt x="170023" y="76703"/>
                </a:cubicBezTo>
                <a:cubicBezTo>
                  <a:pt x="170089" y="76669"/>
                  <a:pt x="170122" y="76603"/>
                  <a:pt x="170156" y="76537"/>
                </a:cubicBezTo>
                <a:lnTo>
                  <a:pt x="170321" y="76372"/>
                </a:lnTo>
                <a:cubicBezTo>
                  <a:pt x="170387" y="76305"/>
                  <a:pt x="170420" y="76239"/>
                  <a:pt x="170487" y="76206"/>
                </a:cubicBezTo>
                <a:lnTo>
                  <a:pt x="171149" y="76206"/>
                </a:lnTo>
                <a:lnTo>
                  <a:pt x="171149" y="75941"/>
                </a:lnTo>
                <a:cubicBezTo>
                  <a:pt x="171149" y="75809"/>
                  <a:pt x="171116" y="75809"/>
                  <a:pt x="171149" y="75776"/>
                </a:cubicBezTo>
                <a:cubicBezTo>
                  <a:pt x="171182" y="75709"/>
                  <a:pt x="171215" y="75643"/>
                  <a:pt x="171281" y="75610"/>
                </a:cubicBezTo>
                <a:cubicBezTo>
                  <a:pt x="171292" y="75599"/>
                  <a:pt x="171307" y="75595"/>
                  <a:pt x="171324" y="75595"/>
                </a:cubicBezTo>
                <a:cubicBezTo>
                  <a:pt x="171358" y="75595"/>
                  <a:pt x="171402" y="75610"/>
                  <a:pt x="171447" y="75610"/>
                </a:cubicBezTo>
                <a:cubicBezTo>
                  <a:pt x="171480" y="75610"/>
                  <a:pt x="171513" y="75511"/>
                  <a:pt x="171579" y="75478"/>
                </a:cubicBezTo>
                <a:cubicBezTo>
                  <a:pt x="171645" y="75478"/>
                  <a:pt x="171711" y="75445"/>
                  <a:pt x="171745" y="75445"/>
                </a:cubicBezTo>
                <a:cubicBezTo>
                  <a:pt x="171811" y="75445"/>
                  <a:pt x="171844" y="75378"/>
                  <a:pt x="171910" y="75345"/>
                </a:cubicBezTo>
                <a:lnTo>
                  <a:pt x="172076" y="75345"/>
                </a:lnTo>
                <a:cubicBezTo>
                  <a:pt x="172142" y="75345"/>
                  <a:pt x="172208" y="75345"/>
                  <a:pt x="172241" y="75312"/>
                </a:cubicBezTo>
                <a:lnTo>
                  <a:pt x="173400" y="75345"/>
                </a:lnTo>
                <a:cubicBezTo>
                  <a:pt x="173367" y="75279"/>
                  <a:pt x="173367" y="75180"/>
                  <a:pt x="173400" y="75114"/>
                </a:cubicBezTo>
                <a:cubicBezTo>
                  <a:pt x="173400" y="75047"/>
                  <a:pt x="173433" y="75014"/>
                  <a:pt x="173433" y="74948"/>
                </a:cubicBezTo>
                <a:cubicBezTo>
                  <a:pt x="173433" y="74915"/>
                  <a:pt x="173433" y="74849"/>
                  <a:pt x="173433" y="74783"/>
                </a:cubicBezTo>
                <a:cubicBezTo>
                  <a:pt x="173466" y="74683"/>
                  <a:pt x="173532" y="74551"/>
                  <a:pt x="173631" y="74451"/>
                </a:cubicBezTo>
                <a:lnTo>
                  <a:pt x="174459" y="74451"/>
                </a:lnTo>
                <a:cubicBezTo>
                  <a:pt x="174459" y="74418"/>
                  <a:pt x="174492" y="74352"/>
                  <a:pt x="174492" y="74286"/>
                </a:cubicBezTo>
                <a:cubicBezTo>
                  <a:pt x="174492" y="74253"/>
                  <a:pt x="174558" y="74187"/>
                  <a:pt x="174591" y="74120"/>
                </a:cubicBezTo>
                <a:cubicBezTo>
                  <a:pt x="174591" y="74021"/>
                  <a:pt x="174625" y="73922"/>
                  <a:pt x="174691" y="73823"/>
                </a:cubicBezTo>
                <a:cubicBezTo>
                  <a:pt x="174757" y="73756"/>
                  <a:pt x="174790" y="73690"/>
                  <a:pt x="174856" y="73657"/>
                </a:cubicBezTo>
                <a:cubicBezTo>
                  <a:pt x="174923" y="73657"/>
                  <a:pt x="174956" y="73690"/>
                  <a:pt x="175022" y="73690"/>
                </a:cubicBezTo>
                <a:lnTo>
                  <a:pt x="175187" y="73690"/>
                </a:lnTo>
                <a:cubicBezTo>
                  <a:pt x="175254" y="73690"/>
                  <a:pt x="175287" y="73657"/>
                  <a:pt x="175353" y="73657"/>
                </a:cubicBezTo>
                <a:lnTo>
                  <a:pt x="175419" y="73359"/>
                </a:lnTo>
                <a:cubicBezTo>
                  <a:pt x="175419" y="73293"/>
                  <a:pt x="175485" y="73260"/>
                  <a:pt x="175518" y="73194"/>
                </a:cubicBezTo>
                <a:cubicBezTo>
                  <a:pt x="175518" y="73127"/>
                  <a:pt x="175485" y="73094"/>
                  <a:pt x="175518" y="73028"/>
                </a:cubicBezTo>
                <a:cubicBezTo>
                  <a:pt x="175518" y="72995"/>
                  <a:pt x="175618" y="72929"/>
                  <a:pt x="175618" y="72862"/>
                </a:cubicBezTo>
                <a:cubicBezTo>
                  <a:pt x="175651" y="72829"/>
                  <a:pt x="175684" y="72763"/>
                  <a:pt x="175717" y="72697"/>
                </a:cubicBezTo>
                <a:cubicBezTo>
                  <a:pt x="175783" y="72631"/>
                  <a:pt x="175849" y="72598"/>
                  <a:pt x="175949" y="72598"/>
                </a:cubicBezTo>
                <a:lnTo>
                  <a:pt x="176048" y="72598"/>
                </a:lnTo>
                <a:cubicBezTo>
                  <a:pt x="176114" y="72598"/>
                  <a:pt x="176114" y="72697"/>
                  <a:pt x="176147" y="72763"/>
                </a:cubicBezTo>
                <a:cubicBezTo>
                  <a:pt x="176180" y="72780"/>
                  <a:pt x="176214" y="72780"/>
                  <a:pt x="176243" y="72780"/>
                </a:cubicBezTo>
                <a:cubicBezTo>
                  <a:pt x="176272" y="72780"/>
                  <a:pt x="176296" y="72780"/>
                  <a:pt x="176313" y="72796"/>
                </a:cubicBezTo>
                <a:cubicBezTo>
                  <a:pt x="176313" y="72631"/>
                  <a:pt x="176313" y="72465"/>
                  <a:pt x="176313" y="72300"/>
                </a:cubicBezTo>
                <a:cubicBezTo>
                  <a:pt x="176346" y="72134"/>
                  <a:pt x="176412" y="71969"/>
                  <a:pt x="176445" y="71770"/>
                </a:cubicBezTo>
                <a:cubicBezTo>
                  <a:pt x="176445" y="71704"/>
                  <a:pt x="176478" y="71638"/>
                  <a:pt x="176478" y="71571"/>
                </a:cubicBezTo>
                <a:cubicBezTo>
                  <a:pt x="176478" y="71505"/>
                  <a:pt x="176478" y="71439"/>
                  <a:pt x="176545" y="71406"/>
                </a:cubicBezTo>
                <a:cubicBezTo>
                  <a:pt x="176578" y="71373"/>
                  <a:pt x="176644" y="71373"/>
                  <a:pt x="176677" y="71373"/>
                </a:cubicBezTo>
                <a:lnTo>
                  <a:pt x="176843" y="71373"/>
                </a:lnTo>
                <a:cubicBezTo>
                  <a:pt x="176975" y="71340"/>
                  <a:pt x="177074" y="71307"/>
                  <a:pt x="177174" y="71240"/>
                </a:cubicBezTo>
                <a:cubicBezTo>
                  <a:pt x="177174" y="71108"/>
                  <a:pt x="177141" y="71009"/>
                  <a:pt x="177107" y="70876"/>
                </a:cubicBezTo>
                <a:cubicBezTo>
                  <a:pt x="177074" y="70810"/>
                  <a:pt x="177008" y="70744"/>
                  <a:pt x="176942" y="70711"/>
                </a:cubicBezTo>
                <a:lnTo>
                  <a:pt x="176776" y="70711"/>
                </a:lnTo>
                <a:cubicBezTo>
                  <a:pt x="176710" y="70711"/>
                  <a:pt x="176677" y="70678"/>
                  <a:pt x="176611" y="70645"/>
                </a:cubicBezTo>
                <a:cubicBezTo>
                  <a:pt x="176545" y="70611"/>
                  <a:pt x="176478" y="70611"/>
                  <a:pt x="176445" y="70545"/>
                </a:cubicBezTo>
                <a:cubicBezTo>
                  <a:pt x="176412" y="70512"/>
                  <a:pt x="176445" y="70446"/>
                  <a:pt x="176445" y="70380"/>
                </a:cubicBezTo>
                <a:cubicBezTo>
                  <a:pt x="176445" y="70313"/>
                  <a:pt x="176412" y="70247"/>
                  <a:pt x="176412" y="70181"/>
                </a:cubicBezTo>
                <a:cubicBezTo>
                  <a:pt x="176379" y="70148"/>
                  <a:pt x="176379" y="70082"/>
                  <a:pt x="176313" y="70016"/>
                </a:cubicBezTo>
                <a:cubicBezTo>
                  <a:pt x="176313" y="69949"/>
                  <a:pt x="176247" y="69883"/>
                  <a:pt x="176147" y="69850"/>
                </a:cubicBezTo>
                <a:cubicBezTo>
                  <a:pt x="176048" y="69817"/>
                  <a:pt x="175949" y="69784"/>
                  <a:pt x="175849" y="69751"/>
                </a:cubicBezTo>
                <a:lnTo>
                  <a:pt x="175684" y="69751"/>
                </a:lnTo>
                <a:cubicBezTo>
                  <a:pt x="175618" y="69751"/>
                  <a:pt x="175585" y="69684"/>
                  <a:pt x="175518" y="69651"/>
                </a:cubicBezTo>
                <a:lnTo>
                  <a:pt x="175518" y="69486"/>
                </a:lnTo>
                <a:cubicBezTo>
                  <a:pt x="175552" y="69387"/>
                  <a:pt x="175618" y="69320"/>
                  <a:pt x="175618" y="69188"/>
                </a:cubicBezTo>
                <a:cubicBezTo>
                  <a:pt x="175651" y="69122"/>
                  <a:pt x="175618" y="69056"/>
                  <a:pt x="175585" y="69022"/>
                </a:cubicBezTo>
                <a:cubicBezTo>
                  <a:pt x="175552" y="68956"/>
                  <a:pt x="175485" y="68956"/>
                  <a:pt x="175419" y="68923"/>
                </a:cubicBezTo>
                <a:cubicBezTo>
                  <a:pt x="175386" y="68890"/>
                  <a:pt x="175320" y="68857"/>
                  <a:pt x="175254" y="68857"/>
                </a:cubicBezTo>
                <a:lnTo>
                  <a:pt x="174923" y="68857"/>
                </a:lnTo>
                <a:cubicBezTo>
                  <a:pt x="174956" y="68956"/>
                  <a:pt x="174956" y="69089"/>
                  <a:pt x="174923" y="69221"/>
                </a:cubicBezTo>
                <a:cubicBezTo>
                  <a:pt x="174889" y="69353"/>
                  <a:pt x="174790" y="69387"/>
                  <a:pt x="174691" y="69486"/>
                </a:cubicBezTo>
                <a:cubicBezTo>
                  <a:pt x="174658" y="69353"/>
                  <a:pt x="174625" y="69254"/>
                  <a:pt x="174625" y="69122"/>
                </a:cubicBezTo>
                <a:cubicBezTo>
                  <a:pt x="174625" y="69089"/>
                  <a:pt x="174625" y="69022"/>
                  <a:pt x="174625" y="68956"/>
                </a:cubicBezTo>
                <a:cubicBezTo>
                  <a:pt x="174591" y="68923"/>
                  <a:pt x="174492" y="68956"/>
                  <a:pt x="174459" y="68890"/>
                </a:cubicBezTo>
                <a:cubicBezTo>
                  <a:pt x="174426" y="68824"/>
                  <a:pt x="174360" y="68791"/>
                  <a:pt x="174327" y="68724"/>
                </a:cubicBezTo>
                <a:lnTo>
                  <a:pt x="174327" y="67897"/>
                </a:lnTo>
                <a:cubicBezTo>
                  <a:pt x="174294" y="67864"/>
                  <a:pt x="174260" y="67798"/>
                  <a:pt x="174194" y="67731"/>
                </a:cubicBezTo>
                <a:cubicBezTo>
                  <a:pt x="174161" y="67698"/>
                  <a:pt x="174095" y="67665"/>
                  <a:pt x="174029" y="67599"/>
                </a:cubicBezTo>
                <a:cubicBezTo>
                  <a:pt x="173996" y="67665"/>
                  <a:pt x="173996" y="67731"/>
                  <a:pt x="173963" y="67764"/>
                </a:cubicBezTo>
                <a:cubicBezTo>
                  <a:pt x="173896" y="67798"/>
                  <a:pt x="173830" y="67831"/>
                  <a:pt x="173797" y="67864"/>
                </a:cubicBezTo>
                <a:cubicBezTo>
                  <a:pt x="173731" y="67897"/>
                  <a:pt x="173698" y="67897"/>
                  <a:pt x="173631" y="67930"/>
                </a:cubicBezTo>
                <a:cubicBezTo>
                  <a:pt x="173532" y="68029"/>
                  <a:pt x="173433" y="68129"/>
                  <a:pt x="173433" y="68261"/>
                </a:cubicBezTo>
                <a:cubicBezTo>
                  <a:pt x="173400" y="68427"/>
                  <a:pt x="173400" y="68592"/>
                  <a:pt x="173433" y="68758"/>
                </a:cubicBezTo>
                <a:cubicBezTo>
                  <a:pt x="173433" y="68890"/>
                  <a:pt x="173400" y="68956"/>
                  <a:pt x="173400" y="69089"/>
                </a:cubicBezTo>
                <a:cubicBezTo>
                  <a:pt x="173267" y="69089"/>
                  <a:pt x="173168" y="69056"/>
                  <a:pt x="173069" y="69056"/>
                </a:cubicBezTo>
                <a:lnTo>
                  <a:pt x="172539" y="69056"/>
                </a:lnTo>
                <a:cubicBezTo>
                  <a:pt x="172440" y="69056"/>
                  <a:pt x="172407" y="68989"/>
                  <a:pt x="172340" y="68956"/>
                </a:cubicBezTo>
                <a:cubicBezTo>
                  <a:pt x="172241" y="68923"/>
                  <a:pt x="172142" y="68890"/>
                  <a:pt x="172042" y="68890"/>
                </a:cubicBezTo>
                <a:cubicBezTo>
                  <a:pt x="172009" y="68873"/>
                  <a:pt x="171985" y="68865"/>
                  <a:pt x="171964" y="68865"/>
                </a:cubicBezTo>
                <a:cubicBezTo>
                  <a:pt x="171943" y="68865"/>
                  <a:pt x="171927" y="68873"/>
                  <a:pt x="171910" y="68890"/>
                </a:cubicBezTo>
                <a:cubicBezTo>
                  <a:pt x="171844" y="68923"/>
                  <a:pt x="171844" y="68956"/>
                  <a:pt x="171778" y="68989"/>
                </a:cubicBezTo>
                <a:cubicBezTo>
                  <a:pt x="171678" y="69022"/>
                  <a:pt x="171645" y="69056"/>
                  <a:pt x="171612" y="69089"/>
                </a:cubicBezTo>
                <a:cubicBezTo>
                  <a:pt x="171546" y="69122"/>
                  <a:pt x="171513" y="69188"/>
                  <a:pt x="171447" y="69254"/>
                </a:cubicBezTo>
                <a:cubicBezTo>
                  <a:pt x="171380" y="69287"/>
                  <a:pt x="171380" y="69420"/>
                  <a:pt x="171281" y="69420"/>
                </a:cubicBezTo>
                <a:cubicBezTo>
                  <a:pt x="171149" y="69387"/>
                  <a:pt x="171049" y="69353"/>
                  <a:pt x="170950" y="69287"/>
                </a:cubicBezTo>
                <a:cubicBezTo>
                  <a:pt x="170884" y="69254"/>
                  <a:pt x="170851" y="69188"/>
                  <a:pt x="170785" y="69122"/>
                </a:cubicBezTo>
                <a:cubicBezTo>
                  <a:pt x="170718" y="69056"/>
                  <a:pt x="170652" y="69056"/>
                  <a:pt x="170619" y="68956"/>
                </a:cubicBezTo>
                <a:cubicBezTo>
                  <a:pt x="170619" y="68923"/>
                  <a:pt x="170619" y="68857"/>
                  <a:pt x="170619" y="68791"/>
                </a:cubicBezTo>
                <a:cubicBezTo>
                  <a:pt x="170619" y="68724"/>
                  <a:pt x="170586" y="68658"/>
                  <a:pt x="170619" y="68625"/>
                </a:cubicBezTo>
                <a:cubicBezTo>
                  <a:pt x="170636" y="68609"/>
                  <a:pt x="170669" y="68609"/>
                  <a:pt x="170702" y="68609"/>
                </a:cubicBezTo>
                <a:cubicBezTo>
                  <a:pt x="170735" y="68609"/>
                  <a:pt x="170768" y="68609"/>
                  <a:pt x="170785" y="68592"/>
                </a:cubicBezTo>
                <a:cubicBezTo>
                  <a:pt x="170884" y="68493"/>
                  <a:pt x="171049" y="68427"/>
                  <a:pt x="171182" y="68427"/>
                </a:cubicBezTo>
                <a:lnTo>
                  <a:pt x="171281" y="68427"/>
                </a:lnTo>
                <a:cubicBezTo>
                  <a:pt x="171380" y="68427"/>
                  <a:pt x="171413" y="68526"/>
                  <a:pt x="171513" y="68559"/>
                </a:cubicBezTo>
                <a:lnTo>
                  <a:pt x="172042" y="68559"/>
                </a:lnTo>
                <a:cubicBezTo>
                  <a:pt x="172142" y="68559"/>
                  <a:pt x="172142" y="68493"/>
                  <a:pt x="172208" y="68460"/>
                </a:cubicBezTo>
                <a:cubicBezTo>
                  <a:pt x="172208" y="68427"/>
                  <a:pt x="172241" y="68327"/>
                  <a:pt x="172208" y="68294"/>
                </a:cubicBezTo>
                <a:cubicBezTo>
                  <a:pt x="172175" y="68294"/>
                  <a:pt x="172142" y="68195"/>
                  <a:pt x="172042" y="68195"/>
                </a:cubicBezTo>
                <a:lnTo>
                  <a:pt x="171877" y="68195"/>
                </a:lnTo>
                <a:cubicBezTo>
                  <a:pt x="171778" y="68195"/>
                  <a:pt x="171678" y="68228"/>
                  <a:pt x="171579" y="68228"/>
                </a:cubicBezTo>
                <a:lnTo>
                  <a:pt x="171413" y="68228"/>
                </a:lnTo>
                <a:cubicBezTo>
                  <a:pt x="171347" y="68228"/>
                  <a:pt x="171281" y="68195"/>
                  <a:pt x="171248" y="68195"/>
                </a:cubicBezTo>
                <a:lnTo>
                  <a:pt x="171082" y="68195"/>
                </a:lnTo>
                <a:cubicBezTo>
                  <a:pt x="170917" y="68162"/>
                  <a:pt x="170851" y="68029"/>
                  <a:pt x="170652" y="68029"/>
                </a:cubicBezTo>
                <a:lnTo>
                  <a:pt x="170122" y="68029"/>
                </a:lnTo>
                <a:cubicBezTo>
                  <a:pt x="170056" y="68029"/>
                  <a:pt x="170023" y="67996"/>
                  <a:pt x="169957" y="67996"/>
                </a:cubicBezTo>
                <a:lnTo>
                  <a:pt x="169758" y="67996"/>
                </a:lnTo>
                <a:lnTo>
                  <a:pt x="169758" y="67169"/>
                </a:lnTo>
                <a:cubicBezTo>
                  <a:pt x="169692" y="67102"/>
                  <a:pt x="169692" y="67036"/>
                  <a:pt x="169626" y="67003"/>
                </a:cubicBezTo>
                <a:cubicBezTo>
                  <a:pt x="169593" y="66970"/>
                  <a:pt x="169527" y="67003"/>
                  <a:pt x="169493" y="66937"/>
                </a:cubicBezTo>
                <a:cubicBezTo>
                  <a:pt x="169427" y="66904"/>
                  <a:pt x="169394" y="66804"/>
                  <a:pt x="169328" y="66804"/>
                </a:cubicBezTo>
                <a:lnTo>
                  <a:pt x="169162" y="66738"/>
                </a:lnTo>
                <a:lnTo>
                  <a:pt x="168997" y="66738"/>
                </a:lnTo>
                <a:cubicBezTo>
                  <a:pt x="168931" y="66738"/>
                  <a:pt x="168898" y="66672"/>
                  <a:pt x="168831" y="66672"/>
                </a:cubicBezTo>
                <a:cubicBezTo>
                  <a:pt x="168765" y="66639"/>
                  <a:pt x="168600" y="66672"/>
                  <a:pt x="168600" y="66573"/>
                </a:cubicBezTo>
                <a:cubicBezTo>
                  <a:pt x="168567" y="66506"/>
                  <a:pt x="168600" y="66440"/>
                  <a:pt x="168600" y="66374"/>
                </a:cubicBezTo>
                <a:cubicBezTo>
                  <a:pt x="168600" y="66308"/>
                  <a:pt x="168600" y="66175"/>
                  <a:pt x="168600" y="66043"/>
                </a:cubicBezTo>
                <a:cubicBezTo>
                  <a:pt x="168533" y="65944"/>
                  <a:pt x="168467" y="65811"/>
                  <a:pt x="168368" y="65745"/>
                </a:cubicBezTo>
                <a:cubicBezTo>
                  <a:pt x="168335" y="65646"/>
                  <a:pt x="168235" y="65646"/>
                  <a:pt x="168202" y="65580"/>
                </a:cubicBezTo>
                <a:cubicBezTo>
                  <a:pt x="168202" y="65480"/>
                  <a:pt x="168202" y="65447"/>
                  <a:pt x="168202" y="65414"/>
                </a:cubicBezTo>
                <a:cubicBezTo>
                  <a:pt x="168202" y="65348"/>
                  <a:pt x="168202" y="65282"/>
                  <a:pt x="168202" y="65249"/>
                </a:cubicBezTo>
                <a:cubicBezTo>
                  <a:pt x="168202" y="65149"/>
                  <a:pt x="168136" y="65116"/>
                  <a:pt x="168136" y="65050"/>
                </a:cubicBezTo>
                <a:cubicBezTo>
                  <a:pt x="168136" y="64951"/>
                  <a:pt x="168136" y="64851"/>
                  <a:pt x="168136" y="64785"/>
                </a:cubicBezTo>
                <a:cubicBezTo>
                  <a:pt x="168136" y="64686"/>
                  <a:pt x="168136" y="64586"/>
                  <a:pt x="168136" y="64520"/>
                </a:cubicBezTo>
                <a:cubicBezTo>
                  <a:pt x="168136" y="64454"/>
                  <a:pt x="168202" y="64421"/>
                  <a:pt x="168202" y="64355"/>
                </a:cubicBezTo>
                <a:cubicBezTo>
                  <a:pt x="168235" y="64288"/>
                  <a:pt x="168302" y="64222"/>
                  <a:pt x="168368" y="64189"/>
                </a:cubicBezTo>
                <a:cubicBezTo>
                  <a:pt x="168401" y="64178"/>
                  <a:pt x="168430" y="64174"/>
                  <a:pt x="168459" y="64174"/>
                </a:cubicBezTo>
                <a:cubicBezTo>
                  <a:pt x="168515" y="64174"/>
                  <a:pt x="168567" y="64189"/>
                  <a:pt x="168633" y="64189"/>
                </a:cubicBezTo>
                <a:cubicBezTo>
                  <a:pt x="168765" y="64189"/>
                  <a:pt x="168898" y="64189"/>
                  <a:pt x="169030" y="64222"/>
                </a:cubicBezTo>
                <a:cubicBezTo>
                  <a:pt x="169262" y="64288"/>
                  <a:pt x="169328" y="64454"/>
                  <a:pt x="169493" y="64653"/>
                </a:cubicBezTo>
                <a:cubicBezTo>
                  <a:pt x="169527" y="64686"/>
                  <a:pt x="169593" y="64719"/>
                  <a:pt x="169659" y="64752"/>
                </a:cubicBezTo>
                <a:cubicBezTo>
                  <a:pt x="169758" y="64851"/>
                  <a:pt x="169858" y="64984"/>
                  <a:pt x="169924" y="65083"/>
                </a:cubicBezTo>
                <a:cubicBezTo>
                  <a:pt x="169990" y="65149"/>
                  <a:pt x="170056" y="65182"/>
                  <a:pt x="170089" y="65249"/>
                </a:cubicBezTo>
                <a:cubicBezTo>
                  <a:pt x="170189" y="65414"/>
                  <a:pt x="170255" y="65546"/>
                  <a:pt x="170354" y="65745"/>
                </a:cubicBezTo>
                <a:cubicBezTo>
                  <a:pt x="170387" y="65811"/>
                  <a:pt x="170420" y="65877"/>
                  <a:pt x="170520" y="65911"/>
                </a:cubicBezTo>
                <a:cubicBezTo>
                  <a:pt x="170685" y="66010"/>
                  <a:pt x="170818" y="66043"/>
                  <a:pt x="170983" y="66142"/>
                </a:cubicBezTo>
                <a:cubicBezTo>
                  <a:pt x="171182" y="66242"/>
                  <a:pt x="171182" y="66341"/>
                  <a:pt x="171314" y="66440"/>
                </a:cubicBezTo>
                <a:cubicBezTo>
                  <a:pt x="171413" y="66506"/>
                  <a:pt x="171513" y="66606"/>
                  <a:pt x="171645" y="66672"/>
                </a:cubicBezTo>
                <a:cubicBezTo>
                  <a:pt x="171745" y="66771"/>
                  <a:pt x="171844" y="66838"/>
                  <a:pt x="171976" y="66871"/>
                </a:cubicBezTo>
                <a:cubicBezTo>
                  <a:pt x="172026" y="66887"/>
                  <a:pt x="172084" y="66895"/>
                  <a:pt x="172146" y="66895"/>
                </a:cubicBezTo>
                <a:cubicBezTo>
                  <a:pt x="172208" y="66895"/>
                  <a:pt x="172274" y="66887"/>
                  <a:pt x="172340" y="66871"/>
                </a:cubicBezTo>
                <a:cubicBezTo>
                  <a:pt x="172407" y="66871"/>
                  <a:pt x="172440" y="66904"/>
                  <a:pt x="172506" y="66904"/>
                </a:cubicBezTo>
                <a:cubicBezTo>
                  <a:pt x="172705" y="66970"/>
                  <a:pt x="172903" y="67003"/>
                  <a:pt x="173135" y="67003"/>
                </a:cubicBezTo>
                <a:lnTo>
                  <a:pt x="173400" y="67003"/>
                </a:lnTo>
                <a:cubicBezTo>
                  <a:pt x="173466" y="67003"/>
                  <a:pt x="173499" y="66937"/>
                  <a:pt x="173565" y="66904"/>
                </a:cubicBezTo>
                <a:lnTo>
                  <a:pt x="173896" y="66904"/>
                </a:lnTo>
                <a:cubicBezTo>
                  <a:pt x="173996" y="66904"/>
                  <a:pt x="173996" y="66838"/>
                  <a:pt x="174029" y="66838"/>
                </a:cubicBezTo>
                <a:lnTo>
                  <a:pt x="174194" y="66838"/>
                </a:lnTo>
                <a:cubicBezTo>
                  <a:pt x="174327" y="66838"/>
                  <a:pt x="174426" y="66838"/>
                  <a:pt x="174525" y="66871"/>
                </a:cubicBezTo>
                <a:cubicBezTo>
                  <a:pt x="174591" y="66904"/>
                  <a:pt x="174625" y="66970"/>
                  <a:pt x="174691" y="67003"/>
                </a:cubicBezTo>
                <a:cubicBezTo>
                  <a:pt x="174790" y="67069"/>
                  <a:pt x="174889" y="67169"/>
                  <a:pt x="174923" y="67268"/>
                </a:cubicBezTo>
                <a:lnTo>
                  <a:pt x="174923" y="67433"/>
                </a:lnTo>
                <a:cubicBezTo>
                  <a:pt x="174956" y="67500"/>
                  <a:pt x="174956" y="67566"/>
                  <a:pt x="174989" y="67599"/>
                </a:cubicBezTo>
                <a:cubicBezTo>
                  <a:pt x="174989" y="67665"/>
                  <a:pt x="175022" y="67731"/>
                  <a:pt x="175055" y="67764"/>
                </a:cubicBezTo>
                <a:cubicBezTo>
                  <a:pt x="175121" y="67798"/>
                  <a:pt x="175154" y="67831"/>
                  <a:pt x="175220" y="67864"/>
                </a:cubicBezTo>
                <a:cubicBezTo>
                  <a:pt x="175287" y="67897"/>
                  <a:pt x="175353" y="67897"/>
                  <a:pt x="175452" y="67897"/>
                </a:cubicBezTo>
                <a:lnTo>
                  <a:pt x="176280" y="67897"/>
                </a:lnTo>
                <a:cubicBezTo>
                  <a:pt x="176346" y="67897"/>
                  <a:pt x="176379" y="67864"/>
                  <a:pt x="176445" y="67864"/>
                </a:cubicBezTo>
                <a:cubicBezTo>
                  <a:pt x="176478" y="67847"/>
                  <a:pt x="176512" y="67839"/>
                  <a:pt x="176545" y="67839"/>
                </a:cubicBezTo>
                <a:cubicBezTo>
                  <a:pt x="176578" y="67839"/>
                  <a:pt x="176611" y="67847"/>
                  <a:pt x="176644" y="67864"/>
                </a:cubicBezTo>
                <a:cubicBezTo>
                  <a:pt x="176710" y="67864"/>
                  <a:pt x="176743" y="67930"/>
                  <a:pt x="176809" y="67963"/>
                </a:cubicBezTo>
                <a:cubicBezTo>
                  <a:pt x="176876" y="68029"/>
                  <a:pt x="176843" y="68095"/>
                  <a:pt x="176876" y="68129"/>
                </a:cubicBezTo>
                <a:cubicBezTo>
                  <a:pt x="176942" y="68195"/>
                  <a:pt x="177008" y="68195"/>
                  <a:pt x="177041" y="68228"/>
                </a:cubicBezTo>
                <a:cubicBezTo>
                  <a:pt x="177107" y="68261"/>
                  <a:pt x="177174" y="68294"/>
                  <a:pt x="177273" y="68294"/>
                </a:cubicBezTo>
                <a:lnTo>
                  <a:pt x="178101" y="68294"/>
                </a:lnTo>
                <a:cubicBezTo>
                  <a:pt x="178233" y="68294"/>
                  <a:pt x="178299" y="68427"/>
                  <a:pt x="178432" y="68427"/>
                </a:cubicBezTo>
                <a:lnTo>
                  <a:pt x="179822" y="68427"/>
                </a:lnTo>
                <a:lnTo>
                  <a:pt x="180815" y="68261"/>
                </a:lnTo>
                <a:lnTo>
                  <a:pt x="181742" y="68261"/>
                </a:lnTo>
                <a:cubicBezTo>
                  <a:pt x="181908" y="68261"/>
                  <a:pt x="181974" y="68393"/>
                  <a:pt x="182073" y="68493"/>
                </a:cubicBezTo>
                <a:cubicBezTo>
                  <a:pt x="182139" y="68559"/>
                  <a:pt x="182205" y="68592"/>
                  <a:pt x="182239" y="68625"/>
                </a:cubicBezTo>
                <a:cubicBezTo>
                  <a:pt x="182305" y="68658"/>
                  <a:pt x="182371" y="68691"/>
                  <a:pt x="182404" y="68758"/>
                </a:cubicBezTo>
                <a:cubicBezTo>
                  <a:pt x="182437" y="68824"/>
                  <a:pt x="182503" y="68989"/>
                  <a:pt x="182603" y="69056"/>
                </a:cubicBezTo>
                <a:cubicBezTo>
                  <a:pt x="182669" y="69122"/>
                  <a:pt x="182702" y="69155"/>
                  <a:pt x="182768" y="69188"/>
                </a:cubicBezTo>
                <a:cubicBezTo>
                  <a:pt x="182834" y="69221"/>
                  <a:pt x="182901" y="69221"/>
                  <a:pt x="182934" y="69221"/>
                </a:cubicBezTo>
                <a:cubicBezTo>
                  <a:pt x="183000" y="69254"/>
                  <a:pt x="183066" y="69320"/>
                  <a:pt x="183099" y="69353"/>
                </a:cubicBezTo>
                <a:cubicBezTo>
                  <a:pt x="183132" y="69420"/>
                  <a:pt x="183165" y="69453"/>
                  <a:pt x="183165" y="69519"/>
                </a:cubicBezTo>
                <a:cubicBezTo>
                  <a:pt x="183199" y="69618"/>
                  <a:pt x="183232" y="69751"/>
                  <a:pt x="183232" y="69850"/>
                </a:cubicBezTo>
                <a:cubicBezTo>
                  <a:pt x="183265" y="69850"/>
                  <a:pt x="183323" y="69842"/>
                  <a:pt x="183377" y="69842"/>
                </a:cubicBezTo>
                <a:cubicBezTo>
                  <a:pt x="183430" y="69842"/>
                  <a:pt x="183480" y="69850"/>
                  <a:pt x="183497" y="69883"/>
                </a:cubicBezTo>
                <a:cubicBezTo>
                  <a:pt x="183563" y="69949"/>
                  <a:pt x="183530" y="70016"/>
                  <a:pt x="183596" y="70049"/>
                </a:cubicBezTo>
                <a:cubicBezTo>
                  <a:pt x="183629" y="70082"/>
                  <a:pt x="183662" y="70181"/>
                  <a:pt x="183728" y="70214"/>
                </a:cubicBezTo>
                <a:cubicBezTo>
                  <a:pt x="183739" y="70225"/>
                  <a:pt x="183754" y="70229"/>
                  <a:pt x="183770" y="70229"/>
                </a:cubicBezTo>
                <a:cubicBezTo>
                  <a:pt x="183802" y="70229"/>
                  <a:pt x="183839" y="70214"/>
                  <a:pt x="183861" y="70214"/>
                </a:cubicBezTo>
                <a:lnTo>
                  <a:pt x="184026" y="70214"/>
                </a:lnTo>
                <a:cubicBezTo>
                  <a:pt x="184159" y="70214"/>
                  <a:pt x="184258" y="70214"/>
                  <a:pt x="184357" y="70247"/>
                </a:cubicBezTo>
                <a:cubicBezTo>
                  <a:pt x="184423" y="70247"/>
                  <a:pt x="184457" y="70313"/>
                  <a:pt x="184523" y="70347"/>
                </a:cubicBezTo>
                <a:cubicBezTo>
                  <a:pt x="184589" y="70347"/>
                  <a:pt x="184622" y="70347"/>
                  <a:pt x="184688" y="70380"/>
                </a:cubicBezTo>
                <a:cubicBezTo>
                  <a:pt x="184821" y="70446"/>
                  <a:pt x="184920" y="70512"/>
                  <a:pt x="185052" y="70545"/>
                </a:cubicBezTo>
                <a:cubicBezTo>
                  <a:pt x="184970" y="70529"/>
                  <a:pt x="184887" y="70520"/>
                  <a:pt x="184804" y="70520"/>
                </a:cubicBezTo>
                <a:cubicBezTo>
                  <a:pt x="184721" y="70520"/>
                  <a:pt x="184639" y="70529"/>
                  <a:pt x="184556" y="70545"/>
                </a:cubicBezTo>
                <a:cubicBezTo>
                  <a:pt x="184457" y="70545"/>
                  <a:pt x="184357" y="70578"/>
                  <a:pt x="184258" y="70611"/>
                </a:cubicBezTo>
                <a:cubicBezTo>
                  <a:pt x="184192" y="70611"/>
                  <a:pt x="184125" y="70678"/>
                  <a:pt x="184092" y="70711"/>
                </a:cubicBezTo>
                <a:cubicBezTo>
                  <a:pt x="184092" y="70744"/>
                  <a:pt x="184059" y="70810"/>
                  <a:pt x="184092" y="70876"/>
                </a:cubicBezTo>
                <a:cubicBezTo>
                  <a:pt x="184092" y="70909"/>
                  <a:pt x="184125" y="70976"/>
                  <a:pt x="184159" y="71009"/>
                </a:cubicBezTo>
                <a:cubicBezTo>
                  <a:pt x="184192" y="71042"/>
                  <a:pt x="184217" y="71042"/>
                  <a:pt x="184241" y="71042"/>
                </a:cubicBezTo>
                <a:cubicBezTo>
                  <a:pt x="184266" y="71042"/>
                  <a:pt x="184291" y="71042"/>
                  <a:pt x="184324" y="71075"/>
                </a:cubicBezTo>
                <a:cubicBezTo>
                  <a:pt x="184357" y="71091"/>
                  <a:pt x="184382" y="71091"/>
                  <a:pt x="184407" y="71091"/>
                </a:cubicBezTo>
                <a:cubicBezTo>
                  <a:pt x="184432" y="71091"/>
                  <a:pt x="184457" y="71091"/>
                  <a:pt x="184490" y="71108"/>
                </a:cubicBezTo>
                <a:cubicBezTo>
                  <a:pt x="184556" y="71141"/>
                  <a:pt x="184556" y="71207"/>
                  <a:pt x="184622" y="71273"/>
                </a:cubicBezTo>
                <a:cubicBezTo>
                  <a:pt x="184655" y="71307"/>
                  <a:pt x="184688" y="71373"/>
                  <a:pt x="184721" y="71439"/>
                </a:cubicBezTo>
                <a:cubicBezTo>
                  <a:pt x="184821" y="71538"/>
                  <a:pt x="184920" y="71638"/>
                  <a:pt x="185052" y="71704"/>
                </a:cubicBezTo>
                <a:cubicBezTo>
                  <a:pt x="185119" y="71770"/>
                  <a:pt x="185185" y="71803"/>
                  <a:pt x="185251" y="71836"/>
                </a:cubicBezTo>
                <a:cubicBezTo>
                  <a:pt x="185317" y="71902"/>
                  <a:pt x="185350" y="71969"/>
                  <a:pt x="185417" y="72002"/>
                </a:cubicBezTo>
                <a:lnTo>
                  <a:pt x="185582" y="72002"/>
                </a:lnTo>
                <a:cubicBezTo>
                  <a:pt x="185626" y="72002"/>
                  <a:pt x="185656" y="72016"/>
                  <a:pt x="185690" y="72016"/>
                </a:cubicBezTo>
                <a:cubicBezTo>
                  <a:pt x="185707" y="72016"/>
                  <a:pt x="185726" y="72013"/>
                  <a:pt x="185748" y="72002"/>
                </a:cubicBezTo>
                <a:cubicBezTo>
                  <a:pt x="185781" y="71969"/>
                  <a:pt x="185847" y="71936"/>
                  <a:pt x="185913" y="71869"/>
                </a:cubicBezTo>
                <a:cubicBezTo>
                  <a:pt x="185979" y="71836"/>
                  <a:pt x="185979" y="71737"/>
                  <a:pt x="186046" y="71704"/>
                </a:cubicBezTo>
                <a:cubicBezTo>
                  <a:pt x="186112" y="71671"/>
                  <a:pt x="186244" y="71671"/>
                  <a:pt x="186343" y="71638"/>
                </a:cubicBezTo>
                <a:cubicBezTo>
                  <a:pt x="186443" y="71571"/>
                  <a:pt x="186410" y="71505"/>
                  <a:pt x="186476" y="71439"/>
                </a:cubicBezTo>
                <a:cubicBezTo>
                  <a:pt x="186509" y="71373"/>
                  <a:pt x="186542" y="71273"/>
                  <a:pt x="186641" y="71273"/>
                </a:cubicBezTo>
                <a:cubicBezTo>
                  <a:pt x="186807" y="71273"/>
                  <a:pt x="186939" y="71340"/>
                  <a:pt x="187039" y="71439"/>
                </a:cubicBezTo>
                <a:cubicBezTo>
                  <a:pt x="187105" y="71472"/>
                  <a:pt x="187105" y="71538"/>
                  <a:pt x="187138" y="71605"/>
                </a:cubicBezTo>
                <a:cubicBezTo>
                  <a:pt x="187204" y="71737"/>
                  <a:pt x="187237" y="71869"/>
                  <a:pt x="187204" y="72002"/>
                </a:cubicBezTo>
                <a:cubicBezTo>
                  <a:pt x="187204" y="72134"/>
                  <a:pt x="187237" y="72234"/>
                  <a:pt x="187270" y="72333"/>
                </a:cubicBezTo>
                <a:cubicBezTo>
                  <a:pt x="187303" y="72465"/>
                  <a:pt x="187403" y="72565"/>
                  <a:pt x="187436" y="72697"/>
                </a:cubicBezTo>
                <a:cubicBezTo>
                  <a:pt x="187436" y="72763"/>
                  <a:pt x="187469" y="72796"/>
                  <a:pt x="187469" y="72862"/>
                </a:cubicBezTo>
                <a:cubicBezTo>
                  <a:pt x="187469" y="72995"/>
                  <a:pt x="187469" y="73094"/>
                  <a:pt x="187469" y="73194"/>
                </a:cubicBezTo>
                <a:lnTo>
                  <a:pt x="187469" y="73558"/>
                </a:lnTo>
                <a:cubicBezTo>
                  <a:pt x="187469" y="73624"/>
                  <a:pt x="187436" y="73690"/>
                  <a:pt x="187436" y="73756"/>
                </a:cubicBezTo>
                <a:cubicBezTo>
                  <a:pt x="187403" y="73955"/>
                  <a:pt x="187403" y="74154"/>
                  <a:pt x="187436" y="74319"/>
                </a:cubicBezTo>
                <a:cubicBezTo>
                  <a:pt x="187403" y="74385"/>
                  <a:pt x="187403" y="74451"/>
                  <a:pt x="187436" y="74485"/>
                </a:cubicBezTo>
                <a:cubicBezTo>
                  <a:pt x="187436" y="74617"/>
                  <a:pt x="187502" y="74683"/>
                  <a:pt x="187535" y="74816"/>
                </a:cubicBezTo>
                <a:cubicBezTo>
                  <a:pt x="187568" y="74882"/>
                  <a:pt x="187568" y="74915"/>
                  <a:pt x="187568" y="74981"/>
                </a:cubicBezTo>
                <a:cubicBezTo>
                  <a:pt x="187568" y="75180"/>
                  <a:pt x="187568" y="75312"/>
                  <a:pt x="187568" y="75511"/>
                </a:cubicBezTo>
                <a:cubicBezTo>
                  <a:pt x="187601" y="75709"/>
                  <a:pt x="187734" y="75709"/>
                  <a:pt x="187833" y="75842"/>
                </a:cubicBezTo>
                <a:cubicBezTo>
                  <a:pt x="187932" y="75941"/>
                  <a:pt x="187899" y="75941"/>
                  <a:pt x="187966" y="76007"/>
                </a:cubicBezTo>
                <a:cubicBezTo>
                  <a:pt x="187999" y="76041"/>
                  <a:pt x="188065" y="76074"/>
                  <a:pt x="188098" y="76173"/>
                </a:cubicBezTo>
                <a:cubicBezTo>
                  <a:pt x="188164" y="76239"/>
                  <a:pt x="188230" y="76239"/>
                  <a:pt x="188230" y="76305"/>
                </a:cubicBezTo>
                <a:cubicBezTo>
                  <a:pt x="188230" y="76405"/>
                  <a:pt x="188230" y="76438"/>
                  <a:pt x="188230" y="76471"/>
                </a:cubicBezTo>
                <a:cubicBezTo>
                  <a:pt x="188264" y="76603"/>
                  <a:pt x="188264" y="76703"/>
                  <a:pt x="188330" y="76835"/>
                </a:cubicBezTo>
                <a:cubicBezTo>
                  <a:pt x="188330" y="76901"/>
                  <a:pt x="188363" y="76967"/>
                  <a:pt x="188363" y="77001"/>
                </a:cubicBezTo>
                <a:cubicBezTo>
                  <a:pt x="188363" y="77067"/>
                  <a:pt x="188462" y="77100"/>
                  <a:pt x="188462" y="77166"/>
                </a:cubicBezTo>
                <a:cubicBezTo>
                  <a:pt x="188528" y="77232"/>
                  <a:pt x="188528" y="77298"/>
                  <a:pt x="188561" y="77365"/>
                </a:cubicBezTo>
                <a:lnTo>
                  <a:pt x="188561" y="77530"/>
                </a:lnTo>
                <a:cubicBezTo>
                  <a:pt x="188561" y="77596"/>
                  <a:pt x="188628" y="77630"/>
                  <a:pt x="188628" y="77696"/>
                </a:cubicBezTo>
                <a:cubicBezTo>
                  <a:pt x="188661" y="77762"/>
                  <a:pt x="188694" y="77828"/>
                  <a:pt x="188727" y="77861"/>
                </a:cubicBezTo>
                <a:cubicBezTo>
                  <a:pt x="188760" y="77927"/>
                  <a:pt x="188826" y="77961"/>
                  <a:pt x="188892" y="78027"/>
                </a:cubicBezTo>
                <a:cubicBezTo>
                  <a:pt x="188926" y="78093"/>
                  <a:pt x="188926" y="78126"/>
                  <a:pt x="188959" y="78192"/>
                </a:cubicBezTo>
                <a:cubicBezTo>
                  <a:pt x="188992" y="78258"/>
                  <a:pt x="189091" y="78258"/>
                  <a:pt x="189124" y="78358"/>
                </a:cubicBezTo>
                <a:cubicBezTo>
                  <a:pt x="189157" y="78457"/>
                  <a:pt x="189190" y="78556"/>
                  <a:pt x="189190" y="78689"/>
                </a:cubicBezTo>
                <a:lnTo>
                  <a:pt x="189190" y="78854"/>
                </a:lnTo>
                <a:cubicBezTo>
                  <a:pt x="189157" y="78954"/>
                  <a:pt x="189124" y="79053"/>
                  <a:pt x="189124" y="79185"/>
                </a:cubicBezTo>
                <a:cubicBezTo>
                  <a:pt x="189124" y="79384"/>
                  <a:pt x="189190" y="79583"/>
                  <a:pt x="189290" y="79748"/>
                </a:cubicBezTo>
                <a:cubicBezTo>
                  <a:pt x="189323" y="79814"/>
                  <a:pt x="189422" y="79814"/>
                  <a:pt x="189455" y="79914"/>
                </a:cubicBezTo>
                <a:cubicBezTo>
                  <a:pt x="189488" y="79980"/>
                  <a:pt x="189521" y="80013"/>
                  <a:pt x="189555" y="80079"/>
                </a:cubicBezTo>
                <a:cubicBezTo>
                  <a:pt x="189588" y="80112"/>
                  <a:pt x="189621" y="80179"/>
                  <a:pt x="189654" y="80212"/>
                </a:cubicBezTo>
                <a:cubicBezTo>
                  <a:pt x="189786" y="80476"/>
                  <a:pt x="189919" y="80708"/>
                  <a:pt x="190018" y="80973"/>
                </a:cubicBezTo>
                <a:cubicBezTo>
                  <a:pt x="190117" y="81105"/>
                  <a:pt x="190184" y="81271"/>
                  <a:pt x="190283" y="81436"/>
                </a:cubicBezTo>
                <a:cubicBezTo>
                  <a:pt x="190283" y="81503"/>
                  <a:pt x="190283" y="81569"/>
                  <a:pt x="190316" y="81602"/>
                </a:cubicBezTo>
                <a:lnTo>
                  <a:pt x="190382" y="81768"/>
                </a:lnTo>
                <a:cubicBezTo>
                  <a:pt x="190415" y="81834"/>
                  <a:pt x="190481" y="81834"/>
                  <a:pt x="190548" y="81900"/>
                </a:cubicBezTo>
                <a:cubicBezTo>
                  <a:pt x="190614" y="81933"/>
                  <a:pt x="190680" y="82065"/>
                  <a:pt x="190813" y="82065"/>
                </a:cubicBezTo>
                <a:cubicBezTo>
                  <a:pt x="190879" y="82065"/>
                  <a:pt x="190978" y="82065"/>
                  <a:pt x="191044" y="82032"/>
                </a:cubicBezTo>
                <a:cubicBezTo>
                  <a:pt x="191110" y="81999"/>
                  <a:pt x="191177" y="81933"/>
                  <a:pt x="191210" y="81900"/>
                </a:cubicBezTo>
                <a:cubicBezTo>
                  <a:pt x="191243" y="81867"/>
                  <a:pt x="191210" y="81768"/>
                  <a:pt x="191243" y="81734"/>
                </a:cubicBezTo>
                <a:cubicBezTo>
                  <a:pt x="191276" y="81668"/>
                  <a:pt x="191309" y="81635"/>
                  <a:pt x="191342" y="81569"/>
                </a:cubicBezTo>
                <a:cubicBezTo>
                  <a:pt x="191408" y="81403"/>
                  <a:pt x="191508" y="81238"/>
                  <a:pt x="191607" y="81072"/>
                </a:cubicBezTo>
                <a:cubicBezTo>
                  <a:pt x="191640" y="81039"/>
                  <a:pt x="191640" y="80940"/>
                  <a:pt x="191706" y="80907"/>
                </a:cubicBezTo>
                <a:cubicBezTo>
                  <a:pt x="191713" y="80900"/>
                  <a:pt x="191722" y="80897"/>
                  <a:pt x="191731" y="80897"/>
                </a:cubicBezTo>
                <a:cubicBezTo>
                  <a:pt x="191758" y="80897"/>
                  <a:pt x="191793" y="80916"/>
                  <a:pt x="191830" y="80916"/>
                </a:cubicBezTo>
                <a:cubicBezTo>
                  <a:pt x="191844" y="80916"/>
                  <a:pt x="191858" y="80914"/>
                  <a:pt x="191872" y="80907"/>
                </a:cubicBezTo>
                <a:cubicBezTo>
                  <a:pt x="191905" y="80907"/>
                  <a:pt x="191971" y="80874"/>
                  <a:pt x="192004" y="80874"/>
                </a:cubicBezTo>
                <a:cubicBezTo>
                  <a:pt x="192104" y="80841"/>
                  <a:pt x="192137" y="80774"/>
                  <a:pt x="192170" y="80708"/>
                </a:cubicBezTo>
                <a:cubicBezTo>
                  <a:pt x="192236" y="80642"/>
                  <a:pt x="192302" y="80675"/>
                  <a:pt x="192335" y="80576"/>
                </a:cubicBezTo>
                <a:cubicBezTo>
                  <a:pt x="192368" y="80510"/>
                  <a:pt x="192335" y="80476"/>
                  <a:pt x="192402" y="80443"/>
                </a:cubicBezTo>
                <a:cubicBezTo>
                  <a:pt x="192402" y="80377"/>
                  <a:pt x="192435" y="80311"/>
                  <a:pt x="192468" y="80278"/>
                </a:cubicBezTo>
                <a:cubicBezTo>
                  <a:pt x="192501" y="80179"/>
                  <a:pt x="192633" y="80112"/>
                  <a:pt x="192633" y="79980"/>
                </a:cubicBezTo>
                <a:cubicBezTo>
                  <a:pt x="192633" y="79847"/>
                  <a:pt x="192534" y="79715"/>
                  <a:pt x="192600" y="79583"/>
                </a:cubicBezTo>
                <a:cubicBezTo>
                  <a:pt x="192600" y="79483"/>
                  <a:pt x="192666" y="79483"/>
                  <a:pt x="192699" y="79417"/>
                </a:cubicBezTo>
                <a:cubicBezTo>
                  <a:pt x="192766" y="79285"/>
                  <a:pt x="192799" y="79185"/>
                  <a:pt x="192832" y="79086"/>
                </a:cubicBezTo>
                <a:cubicBezTo>
                  <a:pt x="192865" y="78987"/>
                  <a:pt x="192898" y="78854"/>
                  <a:pt x="192931" y="78755"/>
                </a:cubicBezTo>
                <a:cubicBezTo>
                  <a:pt x="192931" y="78656"/>
                  <a:pt x="192931" y="78523"/>
                  <a:pt x="192931" y="78424"/>
                </a:cubicBezTo>
                <a:cubicBezTo>
                  <a:pt x="192898" y="78325"/>
                  <a:pt x="192865" y="78225"/>
                  <a:pt x="192865" y="78093"/>
                </a:cubicBezTo>
                <a:cubicBezTo>
                  <a:pt x="192865" y="78027"/>
                  <a:pt x="192931" y="78027"/>
                  <a:pt x="192931" y="77961"/>
                </a:cubicBezTo>
                <a:lnTo>
                  <a:pt x="192931" y="77034"/>
                </a:lnTo>
                <a:cubicBezTo>
                  <a:pt x="192931" y="76802"/>
                  <a:pt x="192865" y="76603"/>
                  <a:pt x="192865" y="76338"/>
                </a:cubicBezTo>
                <a:cubicBezTo>
                  <a:pt x="192865" y="76272"/>
                  <a:pt x="192931" y="76239"/>
                  <a:pt x="192964" y="76206"/>
                </a:cubicBezTo>
                <a:cubicBezTo>
                  <a:pt x="192997" y="76140"/>
                  <a:pt x="192997" y="76074"/>
                  <a:pt x="193031" y="76041"/>
                </a:cubicBezTo>
                <a:cubicBezTo>
                  <a:pt x="193113" y="75974"/>
                  <a:pt x="193188" y="75958"/>
                  <a:pt x="193266" y="75958"/>
                </a:cubicBezTo>
                <a:cubicBezTo>
                  <a:pt x="193345" y="75958"/>
                  <a:pt x="193428" y="75974"/>
                  <a:pt x="193527" y="75974"/>
                </a:cubicBezTo>
                <a:cubicBezTo>
                  <a:pt x="193626" y="75974"/>
                  <a:pt x="193717" y="75991"/>
                  <a:pt x="193800" y="75991"/>
                </a:cubicBezTo>
                <a:cubicBezTo>
                  <a:pt x="193883" y="75991"/>
                  <a:pt x="193957" y="75974"/>
                  <a:pt x="194024" y="75908"/>
                </a:cubicBezTo>
                <a:cubicBezTo>
                  <a:pt x="194156" y="75776"/>
                  <a:pt x="194090" y="75709"/>
                  <a:pt x="194123" y="75577"/>
                </a:cubicBezTo>
                <a:cubicBezTo>
                  <a:pt x="194156" y="75511"/>
                  <a:pt x="194189" y="75478"/>
                  <a:pt x="194222" y="75412"/>
                </a:cubicBezTo>
                <a:cubicBezTo>
                  <a:pt x="194255" y="75345"/>
                  <a:pt x="194288" y="75279"/>
                  <a:pt x="194388" y="75246"/>
                </a:cubicBezTo>
                <a:cubicBezTo>
                  <a:pt x="194421" y="75246"/>
                  <a:pt x="194487" y="75246"/>
                  <a:pt x="194553" y="75213"/>
                </a:cubicBezTo>
                <a:cubicBezTo>
                  <a:pt x="194586" y="75213"/>
                  <a:pt x="194653" y="75213"/>
                  <a:pt x="194719" y="75180"/>
                </a:cubicBezTo>
                <a:cubicBezTo>
                  <a:pt x="194752" y="75147"/>
                  <a:pt x="194818" y="75114"/>
                  <a:pt x="194884" y="75047"/>
                </a:cubicBezTo>
                <a:cubicBezTo>
                  <a:pt x="194917" y="75014"/>
                  <a:pt x="194917" y="74915"/>
                  <a:pt x="194984" y="74882"/>
                </a:cubicBezTo>
                <a:lnTo>
                  <a:pt x="195149" y="74816"/>
                </a:lnTo>
                <a:cubicBezTo>
                  <a:pt x="195182" y="74799"/>
                  <a:pt x="195215" y="74799"/>
                  <a:pt x="195244" y="74799"/>
                </a:cubicBezTo>
                <a:cubicBezTo>
                  <a:pt x="195273" y="74799"/>
                  <a:pt x="195298" y="74799"/>
                  <a:pt x="195315" y="74783"/>
                </a:cubicBezTo>
                <a:cubicBezTo>
                  <a:pt x="195381" y="74716"/>
                  <a:pt x="195414" y="74683"/>
                  <a:pt x="195447" y="74617"/>
                </a:cubicBezTo>
                <a:cubicBezTo>
                  <a:pt x="195513" y="74518"/>
                  <a:pt x="195546" y="74385"/>
                  <a:pt x="195613" y="74286"/>
                </a:cubicBezTo>
                <a:cubicBezTo>
                  <a:pt x="195646" y="74220"/>
                  <a:pt x="195712" y="74187"/>
                  <a:pt x="195778" y="74120"/>
                </a:cubicBezTo>
                <a:cubicBezTo>
                  <a:pt x="195811" y="74054"/>
                  <a:pt x="195844" y="73988"/>
                  <a:pt x="195877" y="73955"/>
                </a:cubicBezTo>
                <a:cubicBezTo>
                  <a:pt x="195911" y="73889"/>
                  <a:pt x="195944" y="73823"/>
                  <a:pt x="196010" y="73789"/>
                </a:cubicBezTo>
                <a:cubicBezTo>
                  <a:pt x="196076" y="73756"/>
                  <a:pt x="196242" y="73723"/>
                  <a:pt x="196341" y="73624"/>
                </a:cubicBezTo>
                <a:cubicBezTo>
                  <a:pt x="196374" y="73591"/>
                  <a:pt x="196407" y="73525"/>
                  <a:pt x="196440" y="73458"/>
                </a:cubicBezTo>
                <a:cubicBezTo>
                  <a:pt x="196473" y="73425"/>
                  <a:pt x="196506" y="73359"/>
                  <a:pt x="196540" y="73293"/>
                </a:cubicBezTo>
                <a:cubicBezTo>
                  <a:pt x="196573" y="73260"/>
                  <a:pt x="196573" y="73160"/>
                  <a:pt x="196606" y="73127"/>
                </a:cubicBezTo>
                <a:cubicBezTo>
                  <a:pt x="196628" y="73116"/>
                  <a:pt x="196650" y="73113"/>
                  <a:pt x="196671" y="73113"/>
                </a:cubicBezTo>
                <a:cubicBezTo>
                  <a:pt x="196712" y="73113"/>
                  <a:pt x="196749" y="73127"/>
                  <a:pt x="196771" y="73127"/>
                </a:cubicBezTo>
                <a:cubicBezTo>
                  <a:pt x="196815" y="73127"/>
                  <a:pt x="196860" y="73142"/>
                  <a:pt x="196894" y="73142"/>
                </a:cubicBezTo>
                <a:cubicBezTo>
                  <a:pt x="196911" y="73142"/>
                  <a:pt x="196926" y="73138"/>
                  <a:pt x="196937" y="73127"/>
                </a:cubicBezTo>
                <a:cubicBezTo>
                  <a:pt x="197003" y="73127"/>
                  <a:pt x="197069" y="73061"/>
                  <a:pt x="197102" y="73028"/>
                </a:cubicBezTo>
                <a:cubicBezTo>
                  <a:pt x="197135" y="72962"/>
                  <a:pt x="197069" y="72896"/>
                  <a:pt x="197102" y="72862"/>
                </a:cubicBezTo>
                <a:cubicBezTo>
                  <a:pt x="197169" y="72730"/>
                  <a:pt x="197268" y="72664"/>
                  <a:pt x="197400" y="72598"/>
                </a:cubicBezTo>
                <a:lnTo>
                  <a:pt x="197566" y="72598"/>
                </a:lnTo>
                <a:cubicBezTo>
                  <a:pt x="197615" y="72598"/>
                  <a:pt x="197673" y="72606"/>
                  <a:pt x="197727" y="72606"/>
                </a:cubicBezTo>
                <a:cubicBezTo>
                  <a:pt x="197781" y="72606"/>
                  <a:pt x="197831" y="72598"/>
                  <a:pt x="197864" y="72565"/>
                </a:cubicBezTo>
                <a:cubicBezTo>
                  <a:pt x="197963" y="72498"/>
                  <a:pt x="197963" y="72465"/>
                  <a:pt x="197996" y="72399"/>
                </a:cubicBezTo>
                <a:cubicBezTo>
                  <a:pt x="198129" y="72200"/>
                  <a:pt x="198095" y="72002"/>
                  <a:pt x="198129" y="71770"/>
                </a:cubicBezTo>
                <a:cubicBezTo>
                  <a:pt x="198129" y="71638"/>
                  <a:pt x="198162" y="71538"/>
                  <a:pt x="198162" y="71439"/>
                </a:cubicBezTo>
                <a:lnTo>
                  <a:pt x="198923" y="71439"/>
                </a:lnTo>
                <a:cubicBezTo>
                  <a:pt x="198989" y="71439"/>
                  <a:pt x="199055" y="71505"/>
                  <a:pt x="199122" y="71505"/>
                </a:cubicBezTo>
                <a:cubicBezTo>
                  <a:pt x="199188" y="71538"/>
                  <a:pt x="199254" y="71538"/>
                  <a:pt x="199353" y="71538"/>
                </a:cubicBezTo>
                <a:lnTo>
                  <a:pt x="199420" y="71538"/>
                </a:lnTo>
                <a:cubicBezTo>
                  <a:pt x="199519" y="71538"/>
                  <a:pt x="199519" y="71472"/>
                  <a:pt x="199585" y="71439"/>
                </a:cubicBezTo>
                <a:cubicBezTo>
                  <a:pt x="199607" y="71428"/>
                  <a:pt x="199629" y="71424"/>
                  <a:pt x="199650" y="71424"/>
                </a:cubicBezTo>
                <a:cubicBezTo>
                  <a:pt x="199692" y="71424"/>
                  <a:pt x="199729" y="71439"/>
                  <a:pt x="199751" y="71439"/>
                </a:cubicBezTo>
                <a:cubicBezTo>
                  <a:pt x="199817" y="71406"/>
                  <a:pt x="199850" y="71307"/>
                  <a:pt x="199916" y="71273"/>
                </a:cubicBezTo>
                <a:cubicBezTo>
                  <a:pt x="199982" y="71240"/>
                  <a:pt x="200049" y="71240"/>
                  <a:pt x="200082" y="71240"/>
                </a:cubicBezTo>
                <a:cubicBezTo>
                  <a:pt x="200115" y="71207"/>
                  <a:pt x="200181" y="71141"/>
                  <a:pt x="200247" y="71108"/>
                </a:cubicBezTo>
                <a:cubicBezTo>
                  <a:pt x="200313" y="71075"/>
                  <a:pt x="200280" y="71009"/>
                  <a:pt x="200313" y="70942"/>
                </a:cubicBezTo>
                <a:lnTo>
                  <a:pt x="201141" y="70942"/>
                </a:lnTo>
                <a:lnTo>
                  <a:pt x="201141" y="70446"/>
                </a:lnTo>
                <a:cubicBezTo>
                  <a:pt x="201240" y="70479"/>
                  <a:pt x="201340" y="70479"/>
                  <a:pt x="201439" y="70512"/>
                </a:cubicBezTo>
                <a:cubicBezTo>
                  <a:pt x="201461" y="70512"/>
                  <a:pt x="201513" y="70483"/>
                  <a:pt x="201554" y="70483"/>
                </a:cubicBezTo>
                <a:cubicBezTo>
                  <a:pt x="201575" y="70483"/>
                  <a:pt x="201593" y="70490"/>
                  <a:pt x="201605" y="70512"/>
                </a:cubicBezTo>
                <a:cubicBezTo>
                  <a:pt x="201638" y="70545"/>
                  <a:pt x="201671" y="70611"/>
                  <a:pt x="201704" y="70645"/>
                </a:cubicBezTo>
                <a:cubicBezTo>
                  <a:pt x="201770" y="70711"/>
                  <a:pt x="201737" y="70777"/>
                  <a:pt x="201770" y="70810"/>
                </a:cubicBezTo>
                <a:cubicBezTo>
                  <a:pt x="201770" y="70876"/>
                  <a:pt x="201803" y="70942"/>
                  <a:pt x="201836" y="70976"/>
                </a:cubicBezTo>
                <a:cubicBezTo>
                  <a:pt x="201869" y="71042"/>
                  <a:pt x="201969" y="71009"/>
                  <a:pt x="202002" y="71075"/>
                </a:cubicBezTo>
                <a:cubicBezTo>
                  <a:pt x="202068" y="71108"/>
                  <a:pt x="202068" y="71174"/>
                  <a:pt x="202101" y="71240"/>
                </a:cubicBezTo>
                <a:cubicBezTo>
                  <a:pt x="202134" y="71340"/>
                  <a:pt x="202200" y="71472"/>
                  <a:pt x="202200" y="71605"/>
                </a:cubicBezTo>
                <a:cubicBezTo>
                  <a:pt x="202200" y="71704"/>
                  <a:pt x="202167" y="71770"/>
                  <a:pt x="202167" y="71902"/>
                </a:cubicBezTo>
                <a:cubicBezTo>
                  <a:pt x="202167" y="72035"/>
                  <a:pt x="202233" y="72035"/>
                  <a:pt x="202267" y="72068"/>
                </a:cubicBezTo>
                <a:cubicBezTo>
                  <a:pt x="202267" y="72134"/>
                  <a:pt x="202300" y="72200"/>
                  <a:pt x="202333" y="72234"/>
                </a:cubicBezTo>
                <a:cubicBezTo>
                  <a:pt x="202366" y="72300"/>
                  <a:pt x="202465" y="72267"/>
                  <a:pt x="202498" y="72333"/>
                </a:cubicBezTo>
                <a:cubicBezTo>
                  <a:pt x="202531" y="72366"/>
                  <a:pt x="202498" y="72432"/>
                  <a:pt x="202531" y="72498"/>
                </a:cubicBezTo>
                <a:cubicBezTo>
                  <a:pt x="202631" y="72598"/>
                  <a:pt x="202730" y="72631"/>
                  <a:pt x="202862" y="72730"/>
                </a:cubicBezTo>
                <a:cubicBezTo>
                  <a:pt x="202929" y="72763"/>
                  <a:pt x="202962" y="72796"/>
                  <a:pt x="203028" y="72862"/>
                </a:cubicBezTo>
                <a:cubicBezTo>
                  <a:pt x="203061" y="72896"/>
                  <a:pt x="203127" y="72962"/>
                  <a:pt x="203160" y="73028"/>
                </a:cubicBezTo>
                <a:cubicBezTo>
                  <a:pt x="203194" y="73061"/>
                  <a:pt x="203260" y="73094"/>
                  <a:pt x="203260" y="73194"/>
                </a:cubicBezTo>
                <a:lnTo>
                  <a:pt x="203260" y="73326"/>
                </a:lnTo>
                <a:cubicBezTo>
                  <a:pt x="203260" y="73392"/>
                  <a:pt x="203227" y="73458"/>
                  <a:pt x="203227" y="73491"/>
                </a:cubicBezTo>
                <a:cubicBezTo>
                  <a:pt x="203227" y="73610"/>
                  <a:pt x="203227" y="73728"/>
                  <a:pt x="203227" y="73823"/>
                </a:cubicBezTo>
                <a:cubicBezTo>
                  <a:pt x="203326" y="73789"/>
                  <a:pt x="203458" y="73789"/>
                  <a:pt x="203558" y="73789"/>
                </a:cubicBezTo>
                <a:cubicBezTo>
                  <a:pt x="203624" y="73789"/>
                  <a:pt x="203657" y="73856"/>
                  <a:pt x="203723" y="73856"/>
                </a:cubicBezTo>
                <a:cubicBezTo>
                  <a:pt x="203756" y="73889"/>
                  <a:pt x="203856" y="73856"/>
                  <a:pt x="203889" y="73922"/>
                </a:cubicBezTo>
                <a:cubicBezTo>
                  <a:pt x="203889" y="73955"/>
                  <a:pt x="203889" y="74021"/>
                  <a:pt x="203889" y="74087"/>
                </a:cubicBezTo>
                <a:cubicBezTo>
                  <a:pt x="203889" y="74187"/>
                  <a:pt x="203856" y="74286"/>
                  <a:pt x="203822" y="74385"/>
                </a:cubicBezTo>
                <a:cubicBezTo>
                  <a:pt x="203822" y="74451"/>
                  <a:pt x="203789" y="74518"/>
                  <a:pt x="203756" y="74551"/>
                </a:cubicBezTo>
                <a:cubicBezTo>
                  <a:pt x="203723" y="74716"/>
                  <a:pt x="203690" y="74882"/>
                  <a:pt x="203723" y="75047"/>
                </a:cubicBezTo>
                <a:cubicBezTo>
                  <a:pt x="203690" y="75279"/>
                  <a:pt x="203723" y="75511"/>
                  <a:pt x="203889" y="75709"/>
                </a:cubicBezTo>
                <a:cubicBezTo>
                  <a:pt x="203922" y="75743"/>
                  <a:pt x="203988" y="75776"/>
                  <a:pt x="204054" y="75809"/>
                </a:cubicBezTo>
                <a:cubicBezTo>
                  <a:pt x="204087" y="75875"/>
                  <a:pt x="204120" y="75941"/>
                  <a:pt x="204187" y="75941"/>
                </a:cubicBezTo>
                <a:cubicBezTo>
                  <a:pt x="204253" y="75958"/>
                  <a:pt x="204311" y="75966"/>
                  <a:pt x="204365" y="75966"/>
                </a:cubicBezTo>
                <a:cubicBezTo>
                  <a:pt x="204418" y="75966"/>
                  <a:pt x="204468" y="75958"/>
                  <a:pt x="204518" y="75941"/>
                </a:cubicBezTo>
                <a:lnTo>
                  <a:pt x="204683" y="75941"/>
                </a:lnTo>
                <a:cubicBezTo>
                  <a:pt x="204716" y="75958"/>
                  <a:pt x="204749" y="75966"/>
                  <a:pt x="204778" y="75966"/>
                </a:cubicBezTo>
                <a:cubicBezTo>
                  <a:pt x="204807" y="75966"/>
                  <a:pt x="204832" y="75958"/>
                  <a:pt x="204849" y="75941"/>
                </a:cubicBezTo>
                <a:cubicBezTo>
                  <a:pt x="204915" y="75941"/>
                  <a:pt x="204849" y="75809"/>
                  <a:pt x="204948" y="75776"/>
                </a:cubicBezTo>
                <a:cubicBezTo>
                  <a:pt x="204981" y="75759"/>
                  <a:pt x="205006" y="75759"/>
                  <a:pt x="205027" y="75759"/>
                </a:cubicBezTo>
                <a:cubicBezTo>
                  <a:pt x="205047" y="75759"/>
                  <a:pt x="205064" y="75759"/>
                  <a:pt x="205080" y="75743"/>
                </a:cubicBezTo>
                <a:cubicBezTo>
                  <a:pt x="205147" y="75709"/>
                  <a:pt x="205213" y="75676"/>
                  <a:pt x="205246" y="75676"/>
                </a:cubicBezTo>
                <a:cubicBezTo>
                  <a:pt x="205378" y="75610"/>
                  <a:pt x="205478" y="75610"/>
                  <a:pt x="205610" y="75577"/>
                </a:cubicBezTo>
                <a:lnTo>
                  <a:pt x="205610" y="75246"/>
                </a:lnTo>
                <a:cubicBezTo>
                  <a:pt x="205610" y="75180"/>
                  <a:pt x="205709" y="75147"/>
                  <a:pt x="205743" y="75080"/>
                </a:cubicBezTo>
                <a:cubicBezTo>
                  <a:pt x="205941" y="75114"/>
                  <a:pt x="206107" y="75180"/>
                  <a:pt x="206239" y="75279"/>
                </a:cubicBezTo>
                <a:cubicBezTo>
                  <a:pt x="206272" y="75345"/>
                  <a:pt x="206305" y="75412"/>
                  <a:pt x="206305" y="75445"/>
                </a:cubicBezTo>
                <a:cubicBezTo>
                  <a:pt x="206338" y="75511"/>
                  <a:pt x="206372" y="75577"/>
                  <a:pt x="206405" y="75610"/>
                </a:cubicBezTo>
                <a:cubicBezTo>
                  <a:pt x="206438" y="75743"/>
                  <a:pt x="206504" y="75842"/>
                  <a:pt x="206504" y="75941"/>
                </a:cubicBezTo>
                <a:cubicBezTo>
                  <a:pt x="206570" y="76140"/>
                  <a:pt x="206570" y="76272"/>
                  <a:pt x="206636" y="76471"/>
                </a:cubicBezTo>
                <a:cubicBezTo>
                  <a:pt x="206636" y="76537"/>
                  <a:pt x="206669" y="76603"/>
                  <a:pt x="206669" y="76636"/>
                </a:cubicBezTo>
                <a:cubicBezTo>
                  <a:pt x="206736" y="76703"/>
                  <a:pt x="206769" y="76736"/>
                  <a:pt x="206802" y="76802"/>
                </a:cubicBezTo>
                <a:cubicBezTo>
                  <a:pt x="206835" y="76868"/>
                  <a:pt x="206934" y="76835"/>
                  <a:pt x="206967" y="76868"/>
                </a:cubicBezTo>
                <a:cubicBezTo>
                  <a:pt x="207000" y="76934"/>
                  <a:pt x="207000" y="77001"/>
                  <a:pt x="207000" y="77034"/>
                </a:cubicBezTo>
                <a:cubicBezTo>
                  <a:pt x="207000" y="77298"/>
                  <a:pt x="206736" y="77365"/>
                  <a:pt x="206736" y="77630"/>
                </a:cubicBezTo>
                <a:cubicBezTo>
                  <a:pt x="206736" y="77696"/>
                  <a:pt x="206769" y="77729"/>
                  <a:pt x="206802" y="77762"/>
                </a:cubicBezTo>
                <a:cubicBezTo>
                  <a:pt x="206835" y="77828"/>
                  <a:pt x="206868" y="77894"/>
                  <a:pt x="206901" y="77927"/>
                </a:cubicBezTo>
                <a:cubicBezTo>
                  <a:pt x="206934" y="77994"/>
                  <a:pt x="207000" y="78027"/>
                  <a:pt x="207034" y="78060"/>
                </a:cubicBezTo>
                <a:cubicBezTo>
                  <a:pt x="207100" y="78126"/>
                  <a:pt x="207166" y="78258"/>
                  <a:pt x="207298" y="78391"/>
                </a:cubicBezTo>
                <a:cubicBezTo>
                  <a:pt x="207332" y="78424"/>
                  <a:pt x="207431" y="78457"/>
                  <a:pt x="207464" y="78523"/>
                </a:cubicBezTo>
                <a:cubicBezTo>
                  <a:pt x="207497" y="78590"/>
                  <a:pt x="207530" y="78656"/>
                  <a:pt x="207530" y="78755"/>
                </a:cubicBezTo>
                <a:cubicBezTo>
                  <a:pt x="207530" y="78887"/>
                  <a:pt x="207464" y="78954"/>
                  <a:pt x="207464" y="79086"/>
                </a:cubicBezTo>
                <a:cubicBezTo>
                  <a:pt x="207464" y="79219"/>
                  <a:pt x="207563" y="79285"/>
                  <a:pt x="207563" y="79417"/>
                </a:cubicBezTo>
                <a:cubicBezTo>
                  <a:pt x="207563" y="79550"/>
                  <a:pt x="207497" y="79715"/>
                  <a:pt x="207332" y="79781"/>
                </a:cubicBezTo>
                <a:cubicBezTo>
                  <a:pt x="207298" y="79814"/>
                  <a:pt x="207232" y="79814"/>
                  <a:pt x="207166" y="79847"/>
                </a:cubicBezTo>
                <a:cubicBezTo>
                  <a:pt x="207133" y="79864"/>
                  <a:pt x="207100" y="79864"/>
                  <a:pt x="207071" y="79864"/>
                </a:cubicBezTo>
                <a:cubicBezTo>
                  <a:pt x="207042" y="79864"/>
                  <a:pt x="207017" y="79864"/>
                  <a:pt x="207000" y="79881"/>
                </a:cubicBezTo>
                <a:cubicBezTo>
                  <a:pt x="206967" y="79947"/>
                  <a:pt x="206934" y="80013"/>
                  <a:pt x="206934" y="80046"/>
                </a:cubicBezTo>
                <a:cubicBezTo>
                  <a:pt x="206901" y="80112"/>
                  <a:pt x="206901" y="80179"/>
                  <a:pt x="206901" y="80212"/>
                </a:cubicBezTo>
                <a:cubicBezTo>
                  <a:pt x="206868" y="80377"/>
                  <a:pt x="206868" y="80543"/>
                  <a:pt x="206901" y="80708"/>
                </a:cubicBezTo>
                <a:lnTo>
                  <a:pt x="206901" y="80874"/>
                </a:lnTo>
                <a:cubicBezTo>
                  <a:pt x="206901" y="81006"/>
                  <a:pt x="206802" y="81072"/>
                  <a:pt x="206802" y="81205"/>
                </a:cubicBezTo>
                <a:cubicBezTo>
                  <a:pt x="206802" y="81271"/>
                  <a:pt x="206802" y="81370"/>
                  <a:pt x="206802" y="81470"/>
                </a:cubicBezTo>
                <a:cubicBezTo>
                  <a:pt x="206802" y="81602"/>
                  <a:pt x="206802" y="81734"/>
                  <a:pt x="206835" y="81867"/>
                </a:cubicBezTo>
                <a:cubicBezTo>
                  <a:pt x="206868" y="81933"/>
                  <a:pt x="206901" y="81999"/>
                  <a:pt x="206967" y="82032"/>
                </a:cubicBezTo>
                <a:cubicBezTo>
                  <a:pt x="207034" y="82065"/>
                  <a:pt x="207067" y="82099"/>
                  <a:pt x="207133" y="82132"/>
                </a:cubicBezTo>
                <a:cubicBezTo>
                  <a:pt x="207166" y="82132"/>
                  <a:pt x="207232" y="82132"/>
                  <a:pt x="207298" y="82165"/>
                </a:cubicBezTo>
                <a:cubicBezTo>
                  <a:pt x="207431" y="82231"/>
                  <a:pt x="207464" y="82363"/>
                  <a:pt x="207563" y="82496"/>
                </a:cubicBezTo>
                <a:cubicBezTo>
                  <a:pt x="207663" y="82595"/>
                  <a:pt x="207795" y="82694"/>
                  <a:pt x="207894" y="82761"/>
                </a:cubicBezTo>
                <a:cubicBezTo>
                  <a:pt x="207927" y="82777"/>
                  <a:pt x="207961" y="82777"/>
                  <a:pt x="207989" y="82777"/>
                </a:cubicBezTo>
                <a:cubicBezTo>
                  <a:pt x="208018" y="82777"/>
                  <a:pt x="208043" y="82777"/>
                  <a:pt x="208060" y="82794"/>
                </a:cubicBezTo>
                <a:cubicBezTo>
                  <a:pt x="208126" y="82860"/>
                  <a:pt x="208159" y="82926"/>
                  <a:pt x="208192" y="82959"/>
                </a:cubicBezTo>
                <a:cubicBezTo>
                  <a:pt x="208225" y="83026"/>
                  <a:pt x="208292" y="83059"/>
                  <a:pt x="208325" y="83125"/>
                </a:cubicBezTo>
                <a:cubicBezTo>
                  <a:pt x="208325" y="83224"/>
                  <a:pt x="208325" y="83357"/>
                  <a:pt x="208325" y="83489"/>
                </a:cubicBezTo>
                <a:cubicBezTo>
                  <a:pt x="208325" y="83621"/>
                  <a:pt x="208358" y="83721"/>
                  <a:pt x="208391" y="83820"/>
                </a:cubicBezTo>
                <a:cubicBezTo>
                  <a:pt x="208457" y="83952"/>
                  <a:pt x="208556" y="84019"/>
                  <a:pt x="208589" y="84151"/>
                </a:cubicBezTo>
                <a:cubicBezTo>
                  <a:pt x="208656" y="84283"/>
                  <a:pt x="208589" y="84283"/>
                  <a:pt x="208623" y="84350"/>
                </a:cubicBezTo>
                <a:cubicBezTo>
                  <a:pt x="208689" y="84416"/>
                  <a:pt x="208755" y="84449"/>
                  <a:pt x="208788" y="84515"/>
                </a:cubicBezTo>
                <a:cubicBezTo>
                  <a:pt x="208854" y="84648"/>
                  <a:pt x="208921" y="84747"/>
                  <a:pt x="208921" y="84879"/>
                </a:cubicBezTo>
                <a:lnTo>
                  <a:pt x="208921" y="85773"/>
                </a:lnTo>
                <a:cubicBezTo>
                  <a:pt x="208921" y="85839"/>
                  <a:pt x="208987" y="85872"/>
                  <a:pt x="208987" y="85939"/>
                </a:cubicBezTo>
                <a:cubicBezTo>
                  <a:pt x="209020" y="86005"/>
                  <a:pt x="209020" y="86071"/>
                  <a:pt x="209053" y="86137"/>
                </a:cubicBezTo>
                <a:cubicBezTo>
                  <a:pt x="209053" y="86204"/>
                  <a:pt x="209119" y="86237"/>
                  <a:pt x="209152" y="86303"/>
                </a:cubicBezTo>
                <a:cubicBezTo>
                  <a:pt x="209218" y="86369"/>
                  <a:pt x="209252" y="86435"/>
                  <a:pt x="209318" y="86468"/>
                </a:cubicBezTo>
                <a:cubicBezTo>
                  <a:pt x="209384" y="86501"/>
                  <a:pt x="209417" y="86535"/>
                  <a:pt x="209483" y="86535"/>
                </a:cubicBezTo>
                <a:cubicBezTo>
                  <a:pt x="209649" y="86667"/>
                  <a:pt x="209847" y="86799"/>
                  <a:pt x="210013" y="86866"/>
                </a:cubicBezTo>
                <a:cubicBezTo>
                  <a:pt x="210145" y="86899"/>
                  <a:pt x="210245" y="86932"/>
                  <a:pt x="210344" y="86998"/>
                </a:cubicBezTo>
                <a:cubicBezTo>
                  <a:pt x="210443" y="87064"/>
                  <a:pt x="210476" y="87197"/>
                  <a:pt x="210543" y="87329"/>
                </a:cubicBezTo>
                <a:cubicBezTo>
                  <a:pt x="210609" y="87428"/>
                  <a:pt x="210576" y="87461"/>
                  <a:pt x="210642" y="87495"/>
                </a:cubicBezTo>
                <a:cubicBezTo>
                  <a:pt x="210658" y="87511"/>
                  <a:pt x="210683" y="87511"/>
                  <a:pt x="210712" y="87511"/>
                </a:cubicBezTo>
                <a:cubicBezTo>
                  <a:pt x="210741" y="87511"/>
                  <a:pt x="210774" y="87511"/>
                  <a:pt x="210807" y="87528"/>
                </a:cubicBezTo>
                <a:cubicBezTo>
                  <a:pt x="210841" y="87561"/>
                  <a:pt x="210907" y="87561"/>
                  <a:pt x="210940" y="87561"/>
                </a:cubicBezTo>
                <a:cubicBezTo>
                  <a:pt x="211039" y="87561"/>
                  <a:pt x="211072" y="87627"/>
                  <a:pt x="211172" y="87660"/>
                </a:cubicBezTo>
                <a:cubicBezTo>
                  <a:pt x="211238" y="87693"/>
                  <a:pt x="211337" y="87726"/>
                  <a:pt x="211436" y="87726"/>
                </a:cubicBezTo>
                <a:lnTo>
                  <a:pt x="211536" y="87726"/>
                </a:lnTo>
                <a:cubicBezTo>
                  <a:pt x="211602" y="87726"/>
                  <a:pt x="211635" y="87627"/>
                  <a:pt x="211701" y="87594"/>
                </a:cubicBezTo>
                <a:cubicBezTo>
                  <a:pt x="211635" y="87495"/>
                  <a:pt x="211569" y="87395"/>
                  <a:pt x="211470" y="87296"/>
                </a:cubicBezTo>
                <a:cubicBezTo>
                  <a:pt x="211436" y="87230"/>
                  <a:pt x="211436" y="87164"/>
                  <a:pt x="211403" y="87130"/>
                </a:cubicBezTo>
                <a:cubicBezTo>
                  <a:pt x="211387" y="87097"/>
                  <a:pt x="211354" y="87097"/>
                  <a:pt x="211321" y="87097"/>
                </a:cubicBezTo>
                <a:cubicBezTo>
                  <a:pt x="211287" y="87097"/>
                  <a:pt x="211254" y="87097"/>
                  <a:pt x="211238" y="87064"/>
                </a:cubicBezTo>
                <a:cubicBezTo>
                  <a:pt x="211139" y="86998"/>
                  <a:pt x="211072" y="86899"/>
                  <a:pt x="211039" y="86766"/>
                </a:cubicBezTo>
                <a:cubicBezTo>
                  <a:pt x="211039" y="86634"/>
                  <a:pt x="211039" y="86501"/>
                  <a:pt x="211039" y="86402"/>
                </a:cubicBezTo>
                <a:cubicBezTo>
                  <a:pt x="211039" y="86336"/>
                  <a:pt x="211006" y="86303"/>
                  <a:pt x="211006" y="86237"/>
                </a:cubicBezTo>
                <a:cubicBezTo>
                  <a:pt x="211006" y="86071"/>
                  <a:pt x="211006" y="85906"/>
                  <a:pt x="211006" y="85740"/>
                </a:cubicBezTo>
                <a:cubicBezTo>
                  <a:pt x="211006" y="85674"/>
                  <a:pt x="210973" y="85641"/>
                  <a:pt x="210940" y="85575"/>
                </a:cubicBezTo>
                <a:cubicBezTo>
                  <a:pt x="210940" y="85508"/>
                  <a:pt x="210907" y="85475"/>
                  <a:pt x="210874" y="85409"/>
                </a:cubicBezTo>
                <a:cubicBezTo>
                  <a:pt x="210841" y="85343"/>
                  <a:pt x="210741" y="85343"/>
                  <a:pt x="210708" y="85243"/>
                </a:cubicBezTo>
                <a:cubicBezTo>
                  <a:pt x="210675" y="85078"/>
                  <a:pt x="210675" y="84912"/>
                  <a:pt x="210708" y="84747"/>
                </a:cubicBezTo>
                <a:lnTo>
                  <a:pt x="210708" y="84615"/>
                </a:lnTo>
                <a:cubicBezTo>
                  <a:pt x="210708" y="84548"/>
                  <a:pt x="210675" y="84482"/>
                  <a:pt x="210675" y="84449"/>
                </a:cubicBezTo>
                <a:lnTo>
                  <a:pt x="210675" y="84283"/>
                </a:lnTo>
                <a:cubicBezTo>
                  <a:pt x="210675" y="84184"/>
                  <a:pt x="210642" y="84151"/>
                  <a:pt x="210642" y="84085"/>
                </a:cubicBezTo>
                <a:lnTo>
                  <a:pt x="210642" y="83754"/>
                </a:lnTo>
                <a:cubicBezTo>
                  <a:pt x="210543" y="83754"/>
                  <a:pt x="210452" y="83770"/>
                  <a:pt x="210369" y="83770"/>
                </a:cubicBezTo>
                <a:cubicBezTo>
                  <a:pt x="210286" y="83770"/>
                  <a:pt x="210212" y="83754"/>
                  <a:pt x="210145" y="83688"/>
                </a:cubicBezTo>
                <a:cubicBezTo>
                  <a:pt x="210079" y="83654"/>
                  <a:pt x="210046" y="83621"/>
                  <a:pt x="209980" y="83588"/>
                </a:cubicBezTo>
                <a:cubicBezTo>
                  <a:pt x="209914" y="83555"/>
                  <a:pt x="209914" y="83456"/>
                  <a:pt x="209847" y="83423"/>
                </a:cubicBezTo>
                <a:cubicBezTo>
                  <a:pt x="209814" y="83390"/>
                  <a:pt x="209748" y="83390"/>
                  <a:pt x="209682" y="83323"/>
                </a:cubicBezTo>
                <a:cubicBezTo>
                  <a:pt x="209649" y="83290"/>
                  <a:pt x="209616" y="83191"/>
                  <a:pt x="209516" y="83158"/>
                </a:cubicBezTo>
                <a:cubicBezTo>
                  <a:pt x="209417" y="83125"/>
                  <a:pt x="209318" y="83092"/>
                  <a:pt x="209218" y="83059"/>
                </a:cubicBezTo>
                <a:lnTo>
                  <a:pt x="208987" y="83059"/>
                </a:lnTo>
                <a:cubicBezTo>
                  <a:pt x="208887" y="82992"/>
                  <a:pt x="208788" y="82926"/>
                  <a:pt x="208722" y="82794"/>
                </a:cubicBezTo>
                <a:cubicBezTo>
                  <a:pt x="208689" y="82761"/>
                  <a:pt x="208623" y="82728"/>
                  <a:pt x="208589" y="82661"/>
                </a:cubicBezTo>
                <a:cubicBezTo>
                  <a:pt x="208589" y="82595"/>
                  <a:pt x="208556" y="82529"/>
                  <a:pt x="208556" y="82496"/>
                </a:cubicBezTo>
                <a:cubicBezTo>
                  <a:pt x="208556" y="82363"/>
                  <a:pt x="208556" y="82264"/>
                  <a:pt x="208556" y="82165"/>
                </a:cubicBezTo>
                <a:cubicBezTo>
                  <a:pt x="208556" y="82099"/>
                  <a:pt x="208556" y="82065"/>
                  <a:pt x="208556" y="81999"/>
                </a:cubicBezTo>
                <a:cubicBezTo>
                  <a:pt x="208556" y="81933"/>
                  <a:pt x="208523" y="81900"/>
                  <a:pt x="208523" y="81834"/>
                </a:cubicBezTo>
                <a:cubicBezTo>
                  <a:pt x="208490" y="81768"/>
                  <a:pt x="208391" y="81801"/>
                  <a:pt x="208358" y="81734"/>
                </a:cubicBezTo>
                <a:cubicBezTo>
                  <a:pt x="208292" y="81701"/>
                  <a:pt x="208225" y="81734"/>
                  <a:pt x="208192" y="81668"/>
                </a:cubicBezTo>
                <a:cubicBezTo>
                  <a:pt x="208159" y="81635"/>
                  <a:pt x="208159" y="81470"/>
                  <a:pt x="208159" y="81337"/>
                </a:cubicBezTo>
                <a:lnTo>
                  <a:pt x="208159" y="81172"/>
                </a:lnTo>
                <a:cubicBezTo>
                  <a:pt x="208159" y="81139"/>
                  <a:pt x="208192" y="81072"/>
                  <a:pt x="208159" y="81006"/>
                </a:cubicBezTo>
                <a:cubicBezTo>
                  <a:pt x="208143" y="80990"/>
                  <a:pt x="208109" y="80990"/>
                  <a:pt x="208076" y="80990"/>
                </a:cubicBezTo>
                <a:cubicBezTo>
                  <a:pt x="208043" y="80990"/>
                  <a:pt x="208010" y="80990"/>
                  <a:pt x="207994" y="80973"/>
                </a:cubicBezTo>
                <a:cubicBezTo>
                  <a:pt x="207927" y="80940"/>
                  <a:pt x="207894" y="80907"/>
                  <a:pt x="207828" y="80907"/>
                </a:cubicBezTo>
                <a:lnTo>
                  <a:pt x="207696" y="80841"/>
                </a:lnTo>
                <a:lnTo>
                  <a:pt x="207696" y="80013"/>
                </a:lnTo>
                <a:cubicBezTo>
                  <a:pt x="207696" y="79781"/>
                  <a:pt x="207927" y="79715"/>
                  <a:pt x="208027" y="79516"/>
                </a:cubicBezTo>
                <a:cubicBezTo>
                  <a:pt x="208126" y="79351"/>
                  <a:pt x="208192" y="79185"/>
                  <a:pt x="208258" y="79020"/>
                </a:cubicBezTo>
                <a:cubicBezTo>
                  <a:pt x="208325" y="78954"/>
                  <a:pt x="208358" y="78854"/>
                  <a:pt x="208358" y="78788"/>
                </a:cubicBezTo>
                <a:cubicBezTo>
                  <a:pt x="208358" y="78656"/>
                  <a:pt x="208258" y="78556"/>
                  <a:pt x="208258" y="78457"/>
                </a:cubicBezTo>
                <a:cubicBezTo>
                  <a:pt x="208258" y="78358"/>
                  <a:pt x="208292" y="78292"/>
                  <a:pt x="208325" y="78192"/>
                </a:cubicBezTo>
                <a:cubicBezTo>
                  <a:pt x="208325" y="78126"/>
                  <a:pt x="208424" y="78159"/>
                  <a:pt x="208457" y="78093"/>
                </a:cubicBezTo>
                <a:cubicBezTo>
                  <a:pt x="208523" y="78027"/>
                  <a:pt x="208556" y="77961"/>
                  <a:pt x="208589" y="77894"/>
                </a:cubicBezTo>
                <a:cubicBezTo>
                  <a:pt x="208656" y="77894"/>
                  <a:pt x="208722" y="77894"/>
                  <a:pt x="208755" y="77927"/>
                </a:cubicBezTo>
                <a:cubicBezTo>
                  <a:pt x="208821" y="77961"/>
                  <a:pt x="208854" y="77994"/>
                  <a:pt x="208921" y="78060"/>
                </a:cubicBezTo>
                <a:cubicBezTo>
                  <a:pt x="208987" y="78093"/>
                  <a:pt x="208954" y="78159"/>
                  <a:pt x="208987" y="78192"/>
                </a:cubicBezTo>
                <a:cubicBezTo>
                  <a:pt x="209053" y="78258"/>
                  <a:pt x="209119" y="78258"/>
                  <a:pt x="209152" y="78325"/>
                </a:cubicBezTo>
                <a:cubicBezTo>
                  <a:pt x="209185" y="78391"/>
                  <a:pt x="209218" y="78556"/>
                  <a:pt x="209252" y="78656"/>
                </a:cubicBezTo>
                <a:cubicBezTo>
                  <a:pt x="209285" y="78755"/>
                  <a:pt x="209351" y="78722"/>
                  <a:pt x="209417" y="78788"/>
                </a:cubicBezTo>
                <a:cubicBezTo>
                  <a:pt x="209483" y="78821"/>
                  <a:pt x="209550" y="78854"/>
                  <a:pt x="209649" y="78854"/>
                </a:cubicBezTo>
                <a:lnTo>
                  <a:pt x="209748" y="78854"/>
                </a:lnTo>
                <a:cubicBezTo>
                  <a:pt x="209781" y="78854"/>
                  <a:pt x="209847" y="78788"/>
                  <a:pt x="209914" y="78788"/>
                </a:cubicBezTo>
                <a:cubicBezTo>
                  <a:pt x="209947" y="78755"/>
                  <a:pt x="209980" y="78689"/>
                  <a:pt x="210046" y="78689"/>
                </a:cubicBezTo>
                <a:cubicBezTo>
                  <a:pt x="210212" y="78689"/>
                  <a:pt x="210212" y="78854"/>
                  <a:pt x="210311" y="78987"/>
                </a:cubicBezTo>
                <a:cubicBezTo>
                  <a:pt x="210410" y="79086"/>
                  <a:pt x="210476" y="79185"/>
                  <a:pt x="210543" y="79318"/>
                </a:cubicBezTo>
                <a:cubicBezTo>
                  <a:pt x="210609" y="79417"/>
                  <a:pt x="210609" y="79550"/>
                  <a:pt x="210675" y="79682"/>
                </a:cubicBezTo>
                <a:cubicBezTo>
                  <a:pt x="210708" y="79781"/>
                  <a:pt x="210774" y="79881"/>
                  <a:pt x="210841" y="80013"/>
                </a:cubicBezTo>
                <a:cubicBezTo>
                  <a:pt x="210907" y="80112"/>
                  <a:pt x="210973" y="80212"/>
                  <a:pt x="211039" y="80311"/>
                </a:cubicBezTo>
                <a:cubicBezTo>
                  <a:pt x="211105" y="80443"/>
                  <a:pt x="211205" y="80543"/>
                  <a:pt x="211304" y="80609"/>
                </a:cubicBezTo>
                <a:cubicBezTo>
                  <a:pt x="211326" y="80620"/>
                  <a:pt x="211348" y="80624"/>
                  <a:pt x="211369" y="80624"/>
                </a:cubicBezTo>
                <a:cubicBezTo>
                  <a:pt x="211411" y="80624"/>
                  <a:pt x="211447" y="80609"/>
                  <a:pt x="211470" y="80609"/>
                </a:cubicBezTo>
                <a:lnTo>
                  <a:pt x="211635" y="80642"/>
                </a:lnTo>
                <a:cubicBezTo>
                  <a:pt x="211701" y="80642"/>
                  <a:pt x="211767" y="80675"/>
                  <a:pt x="211801" y="80675"/>
                </a:cubicBezTo>
                <a:cubicBezTo>
                  <a:pt x="211867" y="80708"/>
                  <a:pt x="211933" y="80708"/>
                  <a:pt x="211966" y="80741"/>
                </a:cubicBezTo>
                <a:cubicBezTo>
                  <a:pt x="212032" y="80774"/>
                  <a:pt x="212099" y="80808"/>
                  <a:pt x="212099" y="80907"/>
                </a:cubicBezTo>
                <a:cubicBezTo>
                  <a:pt x="212099" y="80973"/>
                  <a:pt x="211966" y="81072"/>
                  <a:pt x="211933" y="81205"/>
                </a:cubicBezTo>
                <a:cubicBezTo>
                  <a:pt x="211900" y="81337"/>
                  <a:pt x="211900" y="81436"/>
                  <a:pt x="211900" y="81536"/>
                </a:cubicBezTo>
                <a:cubicBezTo>
                  <a:pt x="211900" y="81801"/>
                  <a:pt x="211999" y="82032"/>
                  <a:pt x="212132" y="82231"/>
                </a:cubicBezTo>
                <a:lnTo>
                  <a:pt x="212264" y="82065"/>
                </a:lnTo>
                <a:cubicBezTo>
                  <a:pt x="212330" y="81966"/>
                  <a:pt x="212430" y="81834"/>
                  <a:pt x="212529" y="81734"/>
                </a:cubicBezTo>
                <a:cubicBezTo>
                  <a:pt x="212595" y="81701"/>
                  <a:pt x="212628" y="81668"/>
                  <a:pt x="212694" y="81635"/>
                </a:cubicBezTo>
                <a:cubicBezTo>
                  <a:pt x="212761" y="81569"/>
                  <a:pt x="212794" y="81503"/>
                  <a:pt x="212860" y="81470"/>
                </a:cubicBezTo>
                <a:cubicBezTo>
                  <a:pt x="212926" y="81403"/>
                  <a:pt x="212992" y="81370"/>
                  <a:pt x="213059" y="81304"/>
                </a:cubicBezTo>
                <a:cubicBezTo>
                  <a:pt x="213125" y="81238"/>
                  <a:pt x="213191" y="81238"/>
                  <a:pt x="213224" y="81172"/>
                </a:cubicBezTo>
                <a:cubicBezTo>
                  <a:pt x="213257" y="81105"/>
                  <a:pt x="213290" y="81072"/>
                  <a:pt x="213323" y="81006"/>
                </a:cubicBezTo>
                <a:cubicBezTo>
                  <a:pt x="213356" y="80973"/>
                  <a:pt x="213390" y="80907"/>
                  <a:pt x="213423" y="80841"/>
                </a:cubicBezTo>
                <a:cubicBezTo>
                  <a:pt x="213456" y="80774"/>
                  <a:pt x="213423" y="80741"/>
                  <a:pt x="213489" y="80675"/>
                </a:cubicBezTo>
                <a:cubicBezTo>
                  <a:pt x="213489" y="80642"/>
                  <a:pt x="213522" y="80576"/>
                  <a:pt x="213522" y="80510"/>
                </a:cubicBezTo>
                <a:cubicBezTo>
                  <a:pt x="213555" y="80443"/>
                  <a:pt x="213621" y="80377"/>
                  <a:pt x="213688" y="80377"/>
                </a:cubicBezTo>
                <a:cubicBezTo>
                  <a:pt x="213701" y="80371"/>
                  <a:pt x="213714" y="80368"/>
                  <a:pt x="213728" y="80368"/>
                </a:cubicBezTo>
                <a:cubicBezTo>
                  <a:pt x="213782" y="80368"/>
                  <a:pt x="213840" y="80410"/>
                  <a:pt x="213919" y="80410"/>
                </a:cubicBezTo>
                <a:lnTo>
                  <a:pt x="214250" y="80410"/>
                </a:lnTo>
                <a:cubicBezTo>
                  <a:pt x="214317" y="80377"/>
                  <a:pt x="214383" y="80344"/>
                  <a:pt x="214449" y="80278"/>
                </a:cubicBezTo>
                <a:cubicBezTo>
                  <a:pt x="214614" y="80145"/>
                  <a:pt x="214681" y="80046"/>
                  <a:pt x="214813" y="79914"/>
                </a:cubicBezTo>
                <a:cubicBezTo>
                  <a:pt x="214879" y="79847"/>
                  <a:pt x="214945" y="79814"/>
                  <a:pt x="215012" y="79748"/>
                </a:cubicBezTo>
                <a:cubicBezTo>
                  <a:pt x="215045" y="79732"/>
                  <a:pt x="215078" y="79732"/>
                  <a:pt x="215107" y="79732"/>
                </a:cubicBezTo>
                <a:cubicBezTo>
                  <a:pt x="215136" y="79732"/>
                  <a:pt x="215161" y="79732"/>
                  <a:pt x="215177" y="79715"/>
                </a:cubicBezTo>
                <a:cubicBezTo>
                  <a:pt x="215243" y="79682"/>
                  <a:pt x="215310" y="79649"/>
                  <a:pt x="215343" y="79583"/>
                </a:cubicBezTo>
                <a:cubicBezTo>
                  <a:pt x="215376" y="79550"/>
                  <a:pt x="215376" y="79483"/>
                  <a:pt x="215376" y="79417"/>
                </a:cubicBezTo>
                <a:cubicBezTo>
                  <a:pt x="215409" y="79318"/>
                  <a:pt x="215442" y="79219"/>
                  <a:pt x="215442" y="79119"/>
                </a:cubicBezTo>
                <a:lnTo>
                  <a:pt x="215442" y="78292"/>
                </a:lnTo>
                <a:lnTo>
                  <a:pt x="215442" y="77729"/>
                </a:lnTo>
                <a:cubicBezTo>
                  <a:pt x="215442" y="77596"/>
                  <a:pt x="215442" y="77464"/>
                  <a:pt x="215442" y="77365"/>
                </a:cubicBezTo>
                <a:cubicBezTo>
                  <a:pt x="215376" y="77133"/>
                  <a:pt x="215243" y="77034"/>
                  <a:pt x="215177" y="76835"/>
                </a:cubicBezTo>
                <a:cubicBezTo>
                  <a:pt x="215144" y="76703"/>
                  <a:pt x="215111" y="76570"/>
                  <a:pt x="215111" y="76471"/>
                </a:cubicBezTo>
                <a:lnTo>
                  <a:pt x="215111" y="76107"/>
                </a:lnTo>
                <a:lnTo>
                  <a:pt x="214681" y="76107"/>
                </a:lnTo>
                <a:cubicBezTo>
                  <a:pt x="214614" y="76074"/>
                  <a:pt x="214581" y="76041"/>
                  <a:pt x="214515" y="76007"/>
                </a:cubicBezTo>
                <a:cubicBezTo>
                  <a:pt x="214449" y="75974"/>
                  <a:pt x="214449" y="75908"/>
                  <a:pt x="214383" y="75842"/>
                </a:cubicBezTo>
                <a:cubicBezTo>
                  <a:pt x="214283" y="75743"/>
                  <a:pt x="214217" y="75610"/>
                  <a:pt x="214151" y="75478"/>
                </a:cubicBezTo>
                <a:cubicBezTo>
                  <a:pt x="214151" y="75445"/>
                  <a:pt x="214184" y="75345"/>
                  <a:pt x="214151" y="75312"/>
                </a:cubicBezTo>
                <a:cubicBezTo>
                  <a:pt x="214134" y="75296"/>
                  <a:pt x="214101" y="75296"/>
                  <a:pt x="214068" y="75296"/>
                </a:cubicBezTo>
                <a:cubicBezTo>
                  <a:pt x="214035" y="75296"/>
                  <a:pt x="214002" y="75296"/>
                  <a:pt x="213985" y="75279"/>
                </a:cubicBezTo>
                <a:cubicBezTo>
                  <a:pt x="213952" y="75246"/>
                  <a:pt x="213886" y="75180"/>
                  <a:pt x="213820" y="75147"/>
                </a:cubicBezTo>
                <a:cubicBezTo>
                  <a:pt x="213688" y="75080"/>
                  <a:pt x="213621" y="74981"/>
                  <a:pt x="213489" y="74915"/>
                </a:cubicBezTo>
                <a:cubicBezTo>
                  <a:pt x="213423" y="74882"/>
                  <a:pt x="213356" y="74849"/>
                  <a:pt x="213290" y="74783"/>
                </a:cubicBezTo>
                <a:cubicBezTo>
                  <a:pt x="213257" y="74749"/>
                  <a:pt x="213257" y="74683"/>
                  <a:pt x="213224" y="74617"/>
                </a:cubicBezTo>
                <a:cubicBezTo>
                  <a:pt x="213191" y="74584"/>
                  <a:pt x="213092" y="74584"/>
                  <a:pt x="213059" y="74518"/>
                </a:cubicBezTo>
                <a:cubicBezTo>
                  <a:pt x="213025" y="74385"/>
                  <a:pt x="213025" y="74286"/>
                  <a:pt x="213025" y="74187"/>
                </a:cubicBezTo>
                <a:lnTo>
                  <a:pt x="213025" y="74021"/>
                </a:lnTo>
                <a:cubicBezTo>
                  <a:pt x="213025" y="73955"/>
                  <a:pt x="212893" y="73955"/>
                  <a:pt x="212860" y="73889"/>
                </a:cubicBezTo>
                <a:cubicBezTo>
                  <a:pt x="212827" y="73823"/>
                  <a:pt x="212860" y="73723"/>
                  <a:pt x="212860" y="73624"/>
                </a:cubicBezTo>
                <a:cubicBezTo>
                  <a:pt x="212860" y="73558"/>
                  <a:pt x="212860" y="73458"/>
                  <a:pt x="212860" y="73359"/>
                </a:cubicBezTo>
                <a:cubicBezTo>
                  <a:pt x="212860" y="73293"/>
                  <a:pt x="212893" y="73227"/>
                  <a:pt x="212893" y="73160"/>
                </a:cubicBezTo>
                <a:cubicBezTo>
                  <a:pt x="212893" y="73094"/>
                  <a:pt x="212992" y="73094"/>
                  <a:pt x="213059" y="73028"/>
                </a:cubicBezTo>
                <a:cubicBezTo>
                  <a:pt x="213125" y="72995"/>
                  <a:pt x="213158" y="72962"/>
                  <a:pt x="213224" y="72929"/>
                </a:cubicBezTo>
                <a:cubicBezTo>
                  <a:pt x="213257" y="72862"/>
                  <a:pt x="213356" y="72929"/>
                  <a:pt x="213390" y="72829"/>
                </a:cubicBezTo>
                <a:cubicBezTo>
                  <a:pt x="213423" y="72763"/>
                  <a:pt x="213390" y="72697"/>
                  <a:pt x="213390" y="72631"/>
                </a:cubicBezTo>
                <a:cubicBezTo>
                  <a:pt x="213390" y="72565"/>
                  <a:pt x="213423" y="72498"/>
                  <a:pt x="213423" y="72432"/>
                </a:cubicBezTo>
                <a:cubicBezTo>
                  <a:pt x="213423" y="72366"/>
                  <a:pt x="213489" y="72267"/>
                  <a:pt x="213489" y="72200"/>
                </a:cubicBezTo>
                <a:cubicBezTo>
                  <a:pt x="213522" y="72134"/>
                  <a:pt x="213522" y="72068"/>
                  <a:pt x="213555" y="71969"/>
                </a:cubicBezTo>
                <a:cubicBezTo>
                  <a:pt x="213588" y="71902"/>
                  <a:pt x="213588" y="71803"/>
                  <a:pt x="213654" y="71770"/>
                </a:cubicBezTo>
                <a:cubicBezTo>
                  <a:pt x="213704" y="71753"/>
                  <a:pt x="213737" y="71753"/>
                  <a:pt x="213762" y="71753"/>
                </a:cubicBezTo>
                <a:cubicBezTo>
                  <a:pt x="213787" y="71753"/>
                  <a:pt x="213803" y="71753"/>
                  <a:pt x="213820" y="71737"/>
                </a:cubicBezTo>
                <a:cubicBezTo>
                  <a:pt x="213842" y="71726"/>
                  <a:pt x="213864" y="71722"/>
                  <a:pt x="213886" y="71722"/>
                </a:cubicBezTo>
                <a:cubicBezTo>
                  <a:pt x="213930" y="71722"/>
                  <a:pt x="213974" y="71737"/>
                  <a:pt x="214019" y="71737"/>
                </a:cubicBezTo>
                <a:cubicBezTo>
                  <a:pt x="214184" y="71704"/>
                  <a:pt x="214250" y="71638"/>
                  <a:pt x="214383" y="71571"/>
                </a:cubicBezTo>
                <a:lnTo>
                  <a:pt x="214548" y="71571"/>
                </a:lnTo>
                <a:cubicBezTo>
                  <a:pt x="214614" y="71571"/>
                  <a:pt x="214614" y="71439"/>
                  <a:pt x="214681" y="71406"/>
                </a:cubicBezTo>
                <a:lnTo>
                  <a:pt x="215177" y="71406"/>
                </a:lnTo>
                <a:cubicBezTo>
                  <a:pt x="215243" y="71406"/>
                  <a:pt x="215277" y="71439"/>
                  <a:pt x="215343" y="71439"/>
                </a:cubicBezTo>
                <a:lnTo>
                  <a:pt x="215839" y="71439"/>
                </a:lnTo>
                <a:lnTo>
                  <a:pt x="215839" y="71605"/>
                </a:lnTo>
                <a:cubicBezTo>
                  <a:pt x="215839" y="71671"/>
                  <a:pt x="215773" y="71704"/>
                  <a:pt x="215773" y="71770"/>
                </a:cubicBezTo>
                <a:lnTo>
                  <a:pt x="215773" y="72664"/>
                </a:lnTo>
                <a:cubicBezTo>
                  <a:pt x="215740" y="72730"/>
                  <a:pt x="215740" y="72796"/>
                  <a:pt x="215674" y="72829"/>
                </a:cubicBezTo>
                <a:cubicBezTo>
                  <a:pt x="215608" y="72862"/>
                  <a:pt x="215541" y="72896"/>
                  <a:pt x="215508" y="72929"/>
                </a:cubicBezTo>
                <a:lnTo>
                  <a:pt x="215343" y="72929"/>
                </a:lnTo>
                <a:cubicBezTo>
                  <a:pt x="215277" y="72962"/>
                  <a:pt x="215210" y="72995"/>
                  <a:pt x="215177" y="73028"/>
                </a:cubicBezTo>
                <a:cubicBezTo>
                  <a:pt x="215111" y="73094"/>
                  <a:pt x="215078" y="73127"/>
                  <a:pt x="215045" y="73194"/>
                </a:cubicBezTo>
                <a:cubicBezTo>
                  <a:pt x="214979" y="73293"/>
                  <a:pt x="214879" y="73326"/>
                  <a:pt x="214879" y="73458"/>
                </a:cubicBezTo>
                <a:cubicBezTo>
                  <a:pt x="214879" y="73525"/>
                  <a:pt x="214912" y="73624"/>
                  <a:pt x="214945" y="73690"/>
                </a:cubicBezTo>
                <a:cubicBezTo>
                  <a:pt x="214945" y="73756"/>
                  <a:pt x="214945" y="73823"/>
                  <a:pt x="214979" y="73889"/>
                </a:cubicBezTo>
                <a:cubicBezTo>
                  <a:pt x="214979" y="73955"/>
                  <a:pt x="215078" y="73922"/>
                  <a:pt x="215144" y="73988"/>
                </a:cubicBezTo>
                <a:lnTo>
                  <a:pt x="216435" y="73988"/>
                </a:lnTo>
                <a:cubicBezTo>
                  <a:pt x="216435" y="73789"/>
                  <a:pt x="216468" y="73591"/>
                  <a:pt x="216501" y="73392"/>
                </a:cubicBezTo>
                <a:cubicBezTo>
                  <a:pt x="216501" y="73359"/>
                  <a:pt x="216534" y="73293"/>
                  <a:pt x="216568" y="73260"/>
                </a:cubicBezTo>
                <a:cubicBezTo>
                  <a:pt x="216568" y="73194"/>
                  <a:pt x="216667" y="73160"/>
                  <a:pt x="216667" y="73094"/>
                </a:cubicBezTo>
                <a:cubicBezTo>
                  <a:pt x="216700" y="73028"/>
                  <a:pt x="216700" y="72962"/>
                  <a:pt x="216667" y="72896"/>
                </a:cubicBezTo>
                <a:cubicBezTo>
                  <a:pt x="216667" y="72829"/>
                  <a:pt x="216700" y="72763"/>
                  <a:pt x="216667" y="72730"/>
                </a:cubicBezTo>
                <a:cubicBezTo>
                  <a:pt x="216634" y="72664"/>
                  <a:pt x="216468" y="72631"/>
                  <a:pt x="216369" y="72598"/>
                </a:cubicBezTo>
                <a:lnTo>
                  <a:pt x="216369" y="71605"/>
                </a:lnTo>
                <a:lnTo>
                  <a:pt x="216866" y="71605"/>
                </a:lnTo>
                <a:cubicBezTo>
                  <a:pt x="216965" y="71605"/>
                  <a:pt x="216998" y="71571"/>
                  <a:pt x="217031" y="71538"/>
                </a:cubicBezTo>
                <a:cubicBezTo>
                  <a:pt x="217097" y="71505"/>
                  <a:pt x="217130" y="71406"/>
                  <a:pt x="217197" y="71373"/>
                </a:cubicBezTo>
                <a:cubicBezTo>
                  <a:pt x="217263" y="71340"/>
                  <a:pt x="217296" y="71273"/>
                  <a:pt x="217362" y="71240"/>
                </a:cubicBezTo>
                <a:cubicBezTo>
                  <a:pt x="217461" y="71207"/>
                  <a:pt x="217594" y="71174"/>
                  <a:pt x="217693" y="71174"/>
                </a:cubicBezTo>
                <a:cubicBezTo>
                  <a:pt x="217826" y="71141"/>
                  <a:pt x="217925" y="71141"/>
                  <a:pt x="218024" y="71141"/>
                </a:cubicBezTo>
                <a:lnTo>
                  <a:pt x="218223" y="71141"/>
                </a:lnTo>
                <a:cubicBezTo>
                  <a:pt x="218289" y="71141"/>
                  <a:pt x="218322" y="71174"/>
                  <a:pt x="218388" y="71174"/>
                </a:cubicBezTo>
                <a:cubicBezTo>
                  <a:pt x="218488" y="71174"/>
                  <a:pt x="218587" y="71207"/>
                  <a:pt x="218719" y="71207"/>
                </a:cubicBezTo>
                <a:lnTo>
                  <a:pt x="218885" y="71207"/>
                </a:lnTo>
                <a:cubicBezTo>
                  <a:pt x="218918" y="71174"/>
                  <a:pt x="218984" y="71174"/>
                  <a:pt x="219050" y="71141"/>
                </a:cubicBezTo>
                <a:cubicBezTo>
                  <a:pt x="219117" y="71108"/>
                  <a:pt x="219117" y="71009"/>
                  <a:pt x="219150" y="70976"/>
                </a:cubicBezTo>
                <a:cubicBezTo>
                  <a:pt x="219216" y="70909"/>
                  <a:pt x="219183" y="70876"/>
                  <a:pt x="219249" y="70843"/>
                </a:cubicBezTo>
                <a:cubicBezTo>
                  <a:pt x="219348" y="70810"/>
                  <a:pt x="219448" y="70810"/>
                  <a:pt x="219580" y="70810"/>
                </a:cubicBezTo>
                <a:cubicBezTo>
                  <a:pt x="219613" y="70810"/>
                  <a:pt x="219679" y="70744"/>
                  <a:pt x="219712" y="70711"/>
                </a:cubicBezTo>
                <a:lnTo>
                  <a:pt x="220044" y="70711"/>
                </a:lnTo>
                <a:cubicBezTo>
                  <a:pt x="220110" y="70711"/>
                  <a:pt x="220176" y="70711"/>
                  <a:pt x="220209" y="70678"/>
                </a:cubicBezTo>
                <a:lnTo>
                  <a:pt x="220375" y="70678"/>
                </a:lnTo>
                <a:cubicBezTo>
                  <a:pt x="220441" y="70678"/>
                  <a:pt x="220441" y="70545"/>
                  <a:pt x="220507" y="70512"/>
                </a:cubicBezTo>
                <a:cubicBezTo>
                  <a:pt x="220573" y="70479"/>
                  <a:pt x="220606" y="70413"/>
                  <a:pt x="220673" y="70413"/>
                </a:cubicBezTo>
                <a:cubicBezTo>
                  <a:pt x="220739" y="70380"/>
                  <a:pt x="220772" y="70380"/>
                  <a:pt x="220838" y="70347"/>
                </a:cubicBezTo>
                <a:cubicBezTo>
                  <a:pt x="220904" y="70313"/>
                  <a:pt x="220937" y="70280"/>
                  <a:pt x="221004" y="70247"/>
                </a:cubicBezTo>
                <a:cubicBezTo>
                  <a:pt x="221037" y="70214"/>
                  <a:pt x="221103" y="70181"/>
                  <a:pt x="221136" y="70148"/>
                </a:cubicBezTo>
                <a:cubicBezTo>
                  <a:pt x="221202" y="70115"/>
                  <a:pt x="221202" y="70049"/>
                  <a:pt x="221235" y="69982"/>
                </a:cubicBezTo>
                <a:cubicBezTo>
                  <a:pt x="221268" y="69949"/>
                  <a:pt x="221335" y="69883"/>
                  <a:pt x="221368" y="69817"/>
                </a:cubicBezTo>
                <a:cubicBezTo>
                  <a:pt x="221401" y="69784"/>
                  <a:pt x="221467" y="69718"/>
                  <a:pt x="221533" y="69718"/>
                </a:cubicBezTo>
                <a:cubicBezTo>
                  <a:pt x="221566" y="69651"/>
                  <a:pt x="221599" y="69585"/>
                  <a:pt x="221666" y="69585"/>
                </a:cubicBezTo>
                <a:lnTo>
                  <a:pt x="221997" y="69585"/>
                </a:lnTo>
                <a:cubicBezTo>
                  <a:pt x="222129" y="69552"/>
                  <a:pt x="222262" y="69486"/>
                  <a:pt x="222328" y="69387"/>
                </a:cubicBezTo>
                <a:cubicBezTo>
                  <a:pt x="222394" y="69353"/>
                  <a:pt x="222361" y="69254"/>
                  <a:pt x="222427" y="69221"/>
                </a:cubicBezTo>
                <a:cubicBezTo>
                  <a:pt x="222460" y="69155"/>
                  <a:pt x="222526" y="69188"/>
                  <a:pt x="222593" y="69122"/>
                </a:cubicBezTo>
                <a:cubicBezTo>
                  <a:pt x="222626" y="69089"/>
                  <a:pt x="222692" y="69022"/>
                  <a:pt x="222725" y="68989"/>
                </a:cubicBezTo>
                <a:cubicBezTo>
                  <a:pt x="222791" y="68923"/>
                  <a:pt x="222824" y="68857"/>
                  <a:pt x="222857" y="68824"/>
                </a:cubicBezTo>
                <a:cubicBezTo>
                  <a:pt x="222890" y="68758"/>
                  <a:pt x="222957" y="68724"/>
                  <a:pt x="222990" y="68658"/>
                </a:cubicBezTo>
                <a:cubicBezTo>
                  <a:pt x="223023" y="68592"/>
                  <a:pt x="222990" y="68526"/>
                  <a:pt x="223023" y="68493"/>
                </a:cubicBezTo>
                <a:cubicBezTo>
                  <a:pt x="223056" y="68427"/>
                  <a:pt x="223089" y="68360"/>
                  <a:pt x="223089" y="68327"/>
                </a:cubicBezTo>
                <a:cubicBezTo>
                  <a:pt x="223188" y="68162"/>
                  <a:pt x="223354" y="68162"/>
                  <a:pt x="223420" y="67996"/>
                </a:cubicBezTo>
                <a:cubicBezTo>
                  <a:pt x="223519" y="67864"/>
                  <a:pt x="223586" y="67698"/>
                  <a:pt x="223685" y="67500"/>
                </a:cubicBezTo>
                <a:cubicBezTo>
                  <a:pt x="223685" y="67466"/>
                  <a:pt x="223685" y="67400"/>
                  <a:pt x="223718" y="67334"/>
                </a:cubicBezTo>
                <a:cubicBezTo>
                  <a:pt x="223751" y="67301"/>
                  <a:pt x="223817" y="67235"/>
                  <a:pt x="223884" y="67169"/>
                </a:cubicBezTo>
                <a:cubicBezTo>
                  <a:pt x="223917" y="67135"/>
                  <a:pt x="223950" y="67069"/>
                  <a:pt x="223983" y="67003"/>
                </a:cubicBezTo>
                <a:cubicBezTo>
                  <a:pt x="224049" y="66970"/>
                  <a:pt x="224148" y="66904"/>
                  <a:pt x="224215" y="66871"/>
                </a:cubicBezTo>
                <a:cubicBezTo>
                  <a:pt x="224281" y="66804"/>
                  <a:pt x="224347" y="66771"/>
                  <a:pt x="224413" y="66738"/>
                </a:cubicBezTo>
                <a:cubicBezTo>
                  <a:pt x="224479" y="66705"/>
                  <a:pt x="224513" y="66639"/>
                  <a:pt x="224546" y="66573"/>
                </a:cubicBezTo>
                <a:cubicBezTo>
                  <a:pt x="224546" y="66506"/>
                  <a:pt x="224579" y="66440"/>
                  <a:pt x="224579" y="66374"/>
                </a:cubicBezTo>
                <a:cubicBezTo>
                  <a:pt x="224612" y="66308"/>
                  <a:pt x="224645" y="66242"/>
                  <a:pt x="224645" y="66175"/>
                </a:cubicBezTo>
                <a:cubicBezTo>
                  <a:pt x="224645" y="66109"/>
                  <a:pt x="224645" y="66043"/>
                  <a:pt x="224645" y="66010"/>
                </a:cubicBezTo>
                <a:cubicBezTo>
                  <a:pt x="224645" y="65944"/>
                  <a:pt x="224678" y="65877"/>
                  <a:pt x="224678" y="65844"/>
                </a:cubicBezTo>
                <a:cubicBezTo>
                  <a:pt x="224711" y="65778"/>
                  <a:pt x="224711" y="65712"/>
                  <a:pt x="224744" y="65679"/>
                </a:cubicBezTo>
                <a:cubicBezTo>
                  <a:pt x="224777" y="65613"/>
                  <a:pt x="224877" y="65613"/>
                  <a:pt x="224943" y="65546"/>
                </a:cubicBezTo>
                <a:cubicBezTo>
                  <a:pt x="225075" y="65480"/>
                  <a:pt x="225142" y="65348"/>
                  <a:pt x="225208" y="65215"/>
                </a:cubicBezTo>
                <a:cubicBezTo>
                  <a:pt x="225340" y="65116"/>
                  <a:pt x="225406" y="64951"/>
                  <a:pt x="225440" y="64785"/>
                </a:cubicBezTo>
                <a:cubicBezTo>
                  <a:pt x="225440" y="64686"/>
                  <a:pt x="225406" y="64620"/>
                  <a:pt x="225340" y="64553"/>
                </a:cubicBezTo>
                <a:cubicBezTo>
                  <a:pt x="225307" y="64487"/>
                  <a:pt x="225274" y="64421"/>
                  <a:pt x="225208" y="64388"/>
                </a:cubicBezTo>
                <a:cubicBezTo>
                  <a:pt x="225186" y="64377"/>
                  <a:pt x="225167" y="64373"/>
                  <a:pt x="225150" y="64373"/>
                </a:cubicBezTo>
                <a:cubicBezTo>
                  <a:pt x="225116" y="64373"/>
                  <a:pt x="225086" y="64388"/>
                  <a:pt x="225042" y="64388"/>
                </a:cubicBezTo>
                <a:cubicBezTo>
                  <a:pt x="224943" y="64355"/>
                  <a:pt x="224844" y="64322"/>
                  <a:pt x="224711" y="64322"/>
                </a:cubicBezTo>
                <a:lnTo>
                  <a:pt x="224711" y="64024"/>
                </a:lnTo>
                <a:cubicBezTo>
                  <a:pt x="224711" y="63957"/>
                  <a:pt x="224744" y="63924"/>
                  <a:pt x="224744" y="63858"/>
                </a:cubicBezTo>
                <a:cubicBezTo>
                  <a:pt x="224744" y="63792"/>
                  <a:pt x="224744" y="63759"/>
                  <a:pt x="224744" y="63693"/>
                </a:cubicBezTo>
                <a:lnTo>
                  <a:pt x="225009" y="63693"/>
                </a:lnTo>
                <a:lnTo>
                  <a:pt x="225009" y="63527"/>
                </a:lnTo>
                <a:cubicBezTo>
                  <a:pt x="225009" y="63461"/>
                  <a:pt x="224877" y="63428"/>
                  <a:pt x="224877" y="63362"/>
                </a:cubicBezTo>
                <a:cubicBezTo>
                  <a:pt x="224844" y="63163"/>
                  <a:pt x="224910" y="63064"/>
                  <a:pt x="224877" y="62865"/>
                </a:cubicBezTo>
                <a:cubicBezTo>
                  <a:pt x="224877" y="62832"/>
                  <a:pt x="224877" y="62766"/>
                  <a:pt x="224877" y="62699"/>
                </a:cubicBezTo>
                <a:cubicBezTo>
                  <a:pt x="224877" y="62633"/>
                  <a:pt x="224777" y="62600"/>
                  <a:pt x="224711" y="62534"/>
                </a:cubicBezTo>
                <a:cubicBezTo>
                  <a:pt x="224678" y="62468"/>
                  <a:pt x="224579" y="62501"/>
                  <a:pt x="224546" y="62435"/>
                </a:cubicBezTo>
                <a:cubicBezTo>
                  <a:pt x="224546" y="62269"/>
                  <a:pt x="224579" y="62104"/>
                  <a:pt x="224612" y="61938"/>
                </a:cubicBezTo>
                <a:cubicBezTo>
                  <a:pt x="224612" y="61773"/>
                  <a:pt x="224546" y="61607"/>
                  <a:pt x="224479" y="61442"/>
                </a:cubicBezTo>
                <a:cubicBezTo>
                  <a:pt x="224413" y="61309"/>
                  <a:pt x="224314" y="61243"/>
                  <a:pt x="224248" y="61110"/>
                </a:cubicBezTo>
                <a:cubicBezTo>
                  <a:pt x="224148" y="60978"/>
                  <a:pt x="224049" y="60846"/>
                  <a:pt x="223917" y="60746"/>
                </a:cubicBezTo>
                <a:cubicBezTo>
                  <a:pt x="223851" y="60713"/>
                  <a:pt x="223817" y="60647"/>
                  <a:pt x="223751" y="60647"/>
                </a:cubicBezTo>
                <a:cubicBezTo>
                  <a:pt x="223737" y="60640"/>
                  <a:pt x="223722" y="60637"/>
                  <a:pt x="223706" y="60637"/>
                </a:cubicBezTo>
                <a:cubicBezTo>
                  <a:pt x="223662" y="60637"/>
                  <a:pt x="223614" y="60657"/>
                  <a:pt x="223581" y="60657"/>
                </a:cubicBezTo>
                <a:cubicBezTo>
                  <a:pt x="223570" y="60657"/>
                  <a:pt x="223560" y="60654"/>
                  <a:pt x="223553" y="60647"/>
                </a:cubicBezTo>
                <a:cubicBezTo>
                  <a:pt x="223486" y="60614"/>
                  <a:pt x="223420" y="60581"/>
                  <a:pt x="223387" y="60515"/>
                </a:cubicBezTo>
                <a:cubicBezTo>
                  <a:pt x="223354" y="60448"/>
                  <a:pt x="223354" y="60415"/>
                  <a:pt x="223387" y="60349"/>
                </a:cubicBezTo>
                <a:lnTo>
                  <a:pt x="223387" y="60184"/>
                </a:lnTo>
                <a:cubicBezTo>
                  <a:pt x="223387" y="60117"/>
                  <a:pt x="223420" y="60084"/>
                  <a:pt x="223453" y="60018"/>
                </a:cubicBezTo>
                <a:cubicBezTo>
                  <a:pt x="223486" y="59952"/>
                  <a:pt x="223586" y="59919"/>
                  <a:pt x="223619" y="59853"/>
                </a:cubicBezTo>
                <a:cubicBezTo>
                  <a:pt x="223685" y="59786"/>
                  <a:pt x="223784" y="59819"/>
                  <a:pt x="223784" y="59753"/>
                </a:cubicBezTo>
                <a:cubicBezTo>
                  <a:pt x="223784" y="59621"/>
                  <a:pt x="223784" y="59521"/>
                  <a:pt x="223784" y="59422"/>
                </a:cubicBezTo>
                <a:lnTo>
                  <a:pt x="223784" y="59091"/>
                </a:lnTo>
                <a:lnTo>
                  <a:pt x="224248" y="59091"/>
                </a:lnTo>
                <a:cubicBezTo>
                  <a:pt x="224281" y="59058"/>
                  <a:pt x="224347" y="59025"/>
                  <a:pt x="224380" y="58959"/>
                </a:cubicBezTo>
                <a:lnTo>
                  <a:pt x="224513" y="58793"/>
                </a:lnTo>
                <a:cubicBezTo>
                  <a:pt x="224546" y="58760"/>
                  <a:pt x="224546" y="58661"/>
                  <a:pt x="224612" y="58628"/>
                </a:cubicBezTo>
                <a:cubicBezTo>
                  <a:pt x="224623" y="58617"/>
                  <a:pt x="224638" y="58613"/>
                  <a:pt x="224654" y="58613"/>
                </a:cubicBezTo>
                <a:cubicBezTo>
                  <a:pt x="224685" y="58613"/>
                  <a:pt x="224722" y="58628"/>
                  <a:pt x="224744" y="58628"/>
                </a:cubicBezTo>
                <a:lnTo>
                  <a:pt x="224910" y="58628"/>
                </a:lnTo>
                <a:cubicBezTo>
                  <a:pt x="224976" y="58628"/>
                  <a:pt x="225009" y="58561"/>
                  <a:pt x="225075" y="58561"/>
                </a:cubicBezTo>
                <a:lnTo>
                  <a:pt x="225737" y="58561"/>
                </a:lnTo>
                <a:cubicBezTo>
                  <a:pt x="225771" y="58429"/>
                  <a:pt x="225771" y="58297"/>
                  <a:pt x="225771" y="58131"/>
                </a:cubicBezTo>
                <a:cubicBezTo>
                  <a:pt x="225771" y="58098"/>
                  <a:pt x="225737" y="58032"/>
                  <a:pt x="225737" y="57999"/>
                </a:cubicBezTo>
                <a:lnTo>
                  <a:pt x="224910" y="57999"/>
                </a:lnTo>
                <a:cubicBezTo>
                  <a:pt x="224877" y="57966"/>
                  <a:pt x="224844" y="57899"/>
                  <a:pt x="224811" y="57866"/>
                </a:cubicBezTo>
                <a:cubicBezTo>
                  <a:pt x="224744" y="57734"/>
                  <a:pt x="224678" y="57635"/>
                  <a:pt x="224579" y="57535"/>
                </a:cubicBezTo>
                <a:lnTo>
                  <a:pt x="223983" y="57535"/>
                </a:lnTo>
                <a:cubicBezTo>
                  <a:pt x="223983" y="57668"/>
                  <a:pt x="223950" y="57734"/>
                  <a:pt x="223917" y="57866"/>
                </a:cubicBezTo>
                <a:cubicBezTo>
                  <a:pt x="223917" y="57899"/>
                  <a:pt x="223917" y="57966"/>
                  <a:pt x="223917" y="58032"/>
                </a:cubicBezTo>
                <a:cubicBezTo>
                  <a:pt x="223917" y="58065"/>
                  <a:pt x="223851" y="58098"/>
                  <a:pt x="223851" y="58164"/>
                </a:cubicBezTo>
                <a:cubicBezTo>
                  <a:pt x="223851" y="58186"/>
                  <a:pt x="223839" y="58194"/>
                  <a:pt x="223822" y="58194"/>
                </a:cubicBezTo>
                <a:cubicBezTo>
                  <a:pt x="223788" y="58194"/>
                  <a:pt x="223729" y="58164"/>
                  <a:pt x="223685" y="58164"/>
                </a:cubicBezTo>
                <a:cubicBezTo>
                  <a:pt x="223619" y="58164"/>
                  <a:pt x="223586" y="58131"/>
                  <a:pt x="223519" y="58131"/>
                </a:cubicBezTo>
                <a:lnTo>
                  <a:pt x="223354" y="58131"/>
                </a:lnTo>
                <a:lnTo>
                  <a:pt x="223354" y="57204"/>
                </a:lnTo>
                <a:lnTo>
                  <a:pt x="222295" y="57204"/>
                </a:lnTo>
                <a:cubicBezTo>
                  <a:pt x="222129" y="57204"/>
                  <a:pt x="221997" y="57039"/>
                  <a:pt x="222030" y="56873"/>
                </a:cubicBezTo>
                <a:cubicBezTo>
                  <a:pt x="222030" y="56774"/>
                  <a:pt x="222030" y="56675"/>
                  <a:pt x="222063" y="56608"/>
                </a:cubicBezTo>
                <a:cubicBezTo>
                  <a:pt x="222063" y="56542"/>
                  <a:pt x="222129" y="56509"/>
                  <a:pt x="222162" y="56443"/>
                </a:cubicBezTo>
                <a:cubicBezTo>
                  <a:pt x="222195" y="56377"/>
                  <a:pt x="222262" y="56310"/>
                  <a:pt x="222328" y="56277"/>
                </a:cubicBezTo>
                <a:lnTo>
                  <a:pt x="222493" y="56244"/>
                </a:lnTo>
                <a:cubicBezTo>
                  <a:pt x="222576" y="56228"/>
                  <a:pt x="222659" y="56219"/>
                  <a:pt x="222742" y="56219"/>
                </a:cubicBezTo>
                <a:cubicBezTo>
                  <a:pt x="222824" y="56219"/>
                  <a:pt x="222907" y="56228"/>
                  <a:pt x="222990" y="56244"/>
                </a:cubicBezTo>
                <a:lnTo>
                  <a:pt x="223155" y="56244"/>
                </a:lnTo>
                <a:cubicBezTo>
                  <a:pt x="223222" y="56244"/>
                  <a:pt x="223255" y="56211"/>
                  <a:pt x="223321" y="56211"/>
                </a:cubicBezTo>
                <a:cubicBezTo>
                  <a:pt x="223354" y="56178"/>
                  <a:pt x="223321" y="56079"/>
                  <a:pt x="223321" y="56046"/>
                </a:cubicBezTo>
                <a:cubicBezTo>
                  <a:pt x="223321" y="55979"/>
                  <a:pt x="223387" y="55946"/>
                  <a:pt x="223453" y="55880"/>
                </a:cubicBezTo>
                <a:cubicBezTo>
                  <a:pt x="223486" y="55814"/>
                  <a:pt x="223486" y="55748"/>
                  <a:pt x="223553" y="55714"/>
                </a:cubicBezTo>
                <a:cubicBezTo>
                  <a:pt x="223619" y="55681"/>
                  <a:pt x="223685" y="55681"/>
                  <a:pt x="223751" y="55681"/>
                </a:cubicBezTo>
                <a:cubicBezTo>
                  <a:pt x="223817" y="55648"/>
                  <a:pt x="223851" y="55582"/>
                  <a:pt x="223917" y="55582"/>
                </a:cubicBezTo>
                <a:lnTo>
                  <a:pt x="224413" y="55582"/>
                </a:lnTo>
                <a:cubicBezTo>
                  <a:pt x="224479" y="55582"/>
                  <a:pt x="224479" y="55483"/>
                  <a:pt x="224546" y="55417"/>
                </a:cubicBezTo>
                <a:cubicBezTo>
                  <a:pt x="224612" y="55383"/>
                  <a:pt x="224645" y="55317"/>
                  <a:pt x="224711" y="55251"/>
                </a:cubicBezTo>
                <a:cubicBezTo>
                  <a:pt x="224744" y="55185"/>
                  <a:pt x="224777" y="55152"/>
                  <a:pt x="224811" y="55085"/>
                </a:cubicBezTo>
                <a:cubicBezTo>
                  <a:pt x="224877" y="55019"/>
                  <a:pt x="224943" y="54986"/>
                  <a:pt x="225009" y="54920"/>
                </a:cubicBezTo>
                <a:cubicBezTo>
                  <a:pt x="225108" y="54887"/>
                  <a:pt x="225142" y="54754"/>
                  <a:pt x="225241" y="54754"/>
                </a:cubicBezTo>
                <a:lnTo>
                  <a:pt x="225307" y="54754"/>
                </a:lnTo>
                <a:cubicBezTo>
                  <a:pt x="225373" y="54754"/>
                  <a:pt x="225406" y="54821"/>
                  <a:pt x="225473" y="54854"/>
                </a:cubicBezTo>
                <a:lnTo>
                  <a:pt x="225506" y="55019"/>
                </a:lnTo>
                <a:cubicBezTo>
                  <a:pt x="225473" y="55052"/>
                  <a:pt x="225440" y="55119"/>
                  <a:pt x="225406" y="55185"/>
                </a:cubicBezTo>
                <a:cubicBezTo>
                  <a:pt x="225340" y="55251"/>
                  <a:pt x="225274" y="55251"/>
                  <a:pt x="225241" y="55284"/>
                </a:cubicBezTo>
                <a:cubicBezTo>
                  <a:pt x="225208" y="55350"/>
                  <a:pt x="225241" y="55516"/>
                  <a:pt x="225175" y="55615"/>
                </a:cubicBezTo>
                <a:cubicBezTo>
                  <a:pt x="225142" y="55748"/>
                  <a:pt x="225009" y="55847"/>
                  <a:pt x="224910" y="55946"/>
                </a:cubicBezTo>
                <a:cubicBezTo>
                  <a:pt x="224811" y="56079"/>
                  <a:pt x="224844" y="56046"/>
                  <a:pt x="224777" y="56112"/>
                </a:cubicBezTo>
                <a:cubicBezTo>
                  <a:pt x="224711" y="56178"/>
                  <a:pt x="224678" y="56178"/>
                  <a:pt x="224612" y="56244"/>
                </a:cubicBezTo>
                <a:cubicBezTo>
                  <a:pt x="224579" y="56310"/>
                  <a:pt x="224612" y="56343"/>
                  <a:pt x="224579" y="56410"/>
                </a:cubicBezTo>
                <a:lnTo>
                  <a:pt x="224612" y="56575"/>
                </a:lnTo>
                <a:cubicBezTo>
                  <a:pt x="224678" y="56542"/>
                  <a:pt x="224744" y="56509"/>
                  <a:pt x="224777" y="56476"/>
                </a:cubicBezTo>
                <a:cubicBezTo>
                  <a:pt x="224844" y="56443"/>
                  <a:pt x="224844" y="56377"/>
                  <a:pt x="224910" y="56310"/>
                </a:cubicBezTo>
                <a:lnTo>
                  <a:pt x="225704" y="56310"/>
                </a:lnTo>
                <a:cubicBezTo>
                  <a:pt x="225804" y="56310"/>
                  <a:pt x="225837" y="56244"/>
                  <a:pt x="225936" y="56211"/>
                </a:cubicBezTo>
                <a:cubicBezTo>
                  <a:pt x="226035" y="56112"/>
                  <a:pt x="226135" y="56012"/>
                  <a:pt x="226201" y="55913"/>
                </a:cubicBezTo>
                <a:cubicBezTo>
                  <a:pt x="226267" y="55847"/>
                  <a:pt x="226267" y="55781"/>
                  <a:pt x="226333" y="55748"/>
                </a:cubicBezTo>
                <a:cubicBezTo>
                  <a:pt x="226366" y="55714"/>
                  <a:pt x="226433" y="55714"/>
                  <a:pt x="226499" y="55714"/>
                </a:cubicBezTo>
                <a:cubicBezTo>
                  <a:pt x="226565" y="55681"/>
                  <a:pt x="226565" y="55615"/>
                  <a:pt x="226664" y="55615"/>
                </a:cubicBezTo>
                <a:cubicBezTo>
                  <a:pt x="226863" y="55615"/>
                  <a:pt x="226962" y="55748"/>
                  <a:pt x="227128" y="55781"/>
                </a:cubicBezTo>
                <a:lnTo>
                  <a:pt x="227293" y="55781"/>
                </a:lnTo>
                <a:cubicBezTo>
                  <a:pt x="227426" y="55814"/>
                  <a:pt x="227525" y="55847"/>
                  <a:pt x="227624" y="55913"/>
                </a:cubicBezTo>
                <a:cubicBezTo>
                  <a:pt x="227691" y="55946"/>
                  <a:pt x="227757" y="55946"/>
                  <a:pt x="227790" y="55979"/>
                </a:cubicBezTo>
                <a:cubicBezTo>
                  <a:pt x="227856" y="56079"/>
                  <a:pt x="227889" y="56211"/>
                  <a:pt x="227856" y="56310"/>
                </a:cubicBezTo>
                <a:lnTo>
                  <a:pt x="227856" y="56476"/>
                </a:lnTo>
                <a:cubicBezTo>
                  <a:pt x="227856" y="56542"/>
                  <a:pt x="227823" y="56575"/>
                  <a:pt x="227790" y="56641"/>
                </a:cubicBezTo>
                <a:cubicBezTo>
                  <a:pt x="227757" y="56708"/>
                  <a:pt x="227657" y="56708"/>
                  <a:pt x="227624" y="56807"/>
                </a:cubicBezTo>
                <a:cubicBezTo>
                  <a:pt x="227591" y="56873"/>
                  <a:pt x="227624" y="56906"/>
                  <a:pt x="227624" y="56972"/>
                </a:cubicBezTo>
                <a:cubicBezTo>
                  <a:pt x="227624" y="57006"/>
                  <a:pt x="227459" y="57105"/>
                  <a:pt x="227459" y="57204"/>
                </a:cubicBezTo>
                <a:cubicBezTo>
                  <a:pt x="227459" y="57337"/>
                  <a:pt x="227492" y="57469"/>
                  <a:pt x="227492" y="57568"/>
                </a:cubicBezTo>
                <a:lnTo>
                  <a:pt x="227823" y="57568"/>
                </a:lnTo>
                <a:lnTo>
                  <a:pt x="227989" y="57502"/>
                </a:lnTo>
                <a:cubicBezTo>
                  <a:pt x="228055" y="57469"/>
                  <a:pt x="228121" y="57370"/>
                  <a:pt x="228187" y="57370"/>
                </a:cubicBezTo>
                <a:cubicBezTo>
                  <a:pt x="228253" y="57370"/>
                  <a:pt x="228320" y="57403"/>
                  <a:pt x="228353" y="57403"/>
                </a:cubicBezTo>
                <a:cubicBezTo>
                  <a:pt x="228485" y="57469"/>
                  <a:pt x="228584" y="57568"/>
                  <a:pt x="228651" y="57701"/>
                </a:cubicBezTo>
                <a:cubicBezTo>
                  <a:pt x="228651" y="57734"/>
                  <a:pt x="228684" y="57800"/>
                  <a:pt x="228684" y="57866"/>
                </a:cubicBezTo>
                <a:cubicBezTo>
                  <a:pt x="228717" y="57966"/>
                  <a:pt x="228750" y="58065"/>
                  <a:pt x="228783" y="58197"/>
                </a:cubicBezTo>
                <a:cubicBezTo>
                  <a:pt x="228816" y="58297"/>
                  <a:pt x="228783" y="58297"/>
                  <a:pt x="228816" y="58363"/>
                </a:cubicBezTo>
                <a:cubicBezTo>
                  <a:pt x="228816" y="58396"/>
                  <a:pt x="228849" y="58462"/>
                  <a:pt x="228882" y="58528"/>
                </a:cubicBezTo>
                <a:cubicBezTo>
                  <a:pt x="228915" y="58595"/>
                  <a:pt x="229048" y="58628"/>
                  <a:pt x="229048" y="58727"/>
                </a:cubicBezTo>
                <a:lnTo>
                  <a:pt x="229048" y="59588"/>
                </a:lnTo>
                <a:cubicBezTo>
                  <a:pt x="229048" y="59687"/>
                  <a:pt x="228949" y="59753"/>
                  <a:pt x="228882" y="59819"/>
                </a:cubicBezTo>
                <a:cubicBezTo>
                  <a:pt x="228849" y="59886"/>
                  <a:pt x="228750" y="59853"/>
                  <a:pt x="228717" y="59952"/>
                </a:cubicBezTo>
                <a:cubicBezTo>
                  <a:pt x="228684" y="60018"/>
                  <a:pt x="228717" y="60051"/>
                  <a:pt x="228684" y="60117"/>
                </a:cubicBezTo>
                <a:cubicBezTo>
                  <a:pt x="228651" y="60150"/>
                  <a:pt x="228651" y="60217"/>
                  <a:pt x="228651" y="60283"/>
                </a:cubicBezTo>
                <a:lnTo>
                  <a:pt x="228651" y="60779"/>
                </a:lnTo>
                <a:lnTo>
                  <a:pt x="229544" y="60779"/>
                </a:lnTo>
                <a:cubicBezTo>
                  <a:pt x="229776" y="60779"/>
                  <a:pt x="229875" y="60614"/>
                  <a:pt x="230041" y="60481"/>
                </a:cubicBezTo>
                <a:lnTo>
                  <a:pt x="230207" y="60415"/>
                </a:lnTo>
                <a:cubicBezTo>
                  <a:pt x="230273" y="60382"/>
                  <a:pt x="230339" y="60316"/>
                  <a:pt x="230405" y="60283"/>
                </a:cubicBezTo>
                <a:cubicBezTo>
                  <a:pt x="230504" y="60250"/>
                  <a:pt x="230538" y="60150"/>
                  <a:pt x="230637" y="60117"/>
                </a:cubicBezTo>
                <a:cubicBezTo>
                  <a:pt x="230670" y="60117"/>
                  <a:pt x="230736" y="60084"/>
                  <a:pt x="230769" y="60084"/>
                </a:cubicBezTo>
                <a:cubicBezTo>
                  <a:pt x="230835" y="60051"/>
                  <a:pt x="230902" y="60018"/>
                  <a:pt x="230935" y="60018"/>
                </a:cubicBezTo>
                <a:cubicBezTo>
                  <a:pt x="231034" y="59985"/>
                  <a:pt x="231034" y="59919"/>
                  <a:pt x="231100" y="59886"/>
                </a:cubicBezTo>
                <a:cubicBezTo>
                  <a:pt x="231114" y="59879"/>
                  <a:pt x="231130" y="59876"/>
                  <a:pt x="231146" y="59876"/>
                </a:cubicBezTo>
                <a:cubicBezTo>
                  <a:pt x="231190" y="59876"/>
                  <a:pt x="231237" y="59895"/>
                  <a:pt x="231270" y="59895"/>
                </a:cubicBezTo>
                <a:cubicBezTo>
                  <a:pt x="231282" y="59895"/>
                  <a:pt x="231292" y="59893"/>
                  <a:pt x="231299" y="59886"/>
                </a:cubicBezTo>
                <a:cubicBezTo>
                  <a:pt x="231365" y="59853"/>
                  <a:pt x="231431" y="59819"/>
                  <a:pt x="231464" y="59753"/>
                </a:cubicBezTo>
                <a:cubicBezTo>
                  <a:pt x="231498" y="59720"/>
                  <a:pt x="231464" y="59654"/>
                  <a:pt x="231464" y="59588"/>
                </a:cubicBezTo>
                <a:lnTo>
                  <a:pt x="231464" y="59257"/>
                </a:lnTo>
                <a:cubicBezTo>
                  <a:pt x="231498" y="59190"/>
                  <a:pt x="231498" y="59124"/>
                  <a:pt x="231531" y="59058"/>
                </a:cubicBezTo>
                <a:cubicBezTo>
                  <a:pt x="231531" y="59025"/>
                  <a:pt x="231564" y="58992"/>
                  <a:pt x="231564" y="58926"/>
                </a:cubicBezTo>
                <a:lnTo>
                  <a:pt x="231564" y="58429"/>
                </a:lnTo>
                <a:cubicBezTo>
                  <a:pt x="231398" y="58429"/>
                  <a:pt x="231266" y="58429"/>
                  <a:pt x="231133" y="58330"/>
                </a:cubicBezTo>
                <a:cubicBezTo>
                  <a:pt x="231067" y="58297"/>
                  <a:pt x="231034" y="58230"/>
                  <a:pt x="231034" y="58131"/>
                </a:cubicBezTo>
                <a:cubicBezTo>
                  <a:pt x="231034" y="57999"/>
                  <a:pt x="231034" y="57899"/>
                  <a:pt x="231034" y="57767"/>
                </a:cubicBezTo>
                <a:cubicBezTo>
                  <a:pt x="231034" y="57701"/>
                  <a:pt x="231067" y="57668"/>
                  <a:pt x="231034" y="57601"/>
                </a:cubicBezTo>
                <a:cubicBezTo>
                  <a:pt x="231001" y="57568"/>
                  <a:pt x="230902" y="57568"/>
                  <a:pt x="230869" y="57535"/>
                </a:cubicBezTo>
                <a:cubicBezTo>
                  <a:pt x="230802" y="57469"/>
                  <a:pt x="230736" y="57436"/>
                  <a:pt x="230703" y="57403"/>
                </a:cubicBezTo>
                <a:cubicBezTo>
                  <a:pt x="230637" y="57370"/>
                  <a:pt x="230637" y="57270"/>
                  <a:pt x="230571" y="57237"/>
                </a:cubicBezTo>
                <a:cubicBezTo>
                  <a:pt x="230504" y="57204"/>
                  <a:pt x="230471" y="57204"/>
                  <a:pt x="230405" y="57171"/>
                </a:cubicBezTo>
                <a:cubicBezTo>
                  <a:pt x="230339" y="57138"/>
                  <a:pt x="230306" y="57072"/>
                  <a:pt x="230240" y="57039"/>
                </a:cubicBezTo>
                <a:cubicBezTo>
                  <a:pt x="230207" y="57006"/>
                  <a:pt x="230240" y="56939"/>
                  <a:pt x="230207" y="56873"/>
                </a:cubicBezTo>
                <a:cubicBezTo>
                  <a:pt x="230173" y="56840"/>
                  <a:pt x="230107" y="56774"/>
                  <a:pt x="230074" y="56708"/>
                </a:cubicBezTo>
                <a:cubicBezTo>
                  <a:pt x="230074" y="56641"/>
                  <a:pt x="230074" y="56542"/>
                  <a:pt x="230074" y="56476"/>
                </a:cubicBezTo>
                <a:cubicBezTo>
                  <a:pt x="230074" y="56310"/>
                  <a:pt x="230074" y="56178"/>
                  <a:pt x="230140" y="56012"/>
                </a:cubicBezTo>
                <a:cubicBezTo>
                  <a:pt x="230140" y="55946"/>
                  <a:pt x="230207" y="55913"/>
                  <a:pt x="230240" y="55847"/>
                </a:cubicBezTo>
                <a:cubicBezTo>
                  <a:pt x="230273" y="55781"/>
                  <a:pt x="230306" y="55748"/>
                  <a:pt x="230339" y="55681"/>
                </a:cubicBezTo>
                <a:cubicBezTo>
                  <a:pt x="230372" y="55648"/>
                  <a:pt x="230339" y="55549"/>
                  <a:pt x="230372" y="55516"/>
                </a:cubicBezTo>
                <a:cubicBezTo>
                  <a:pt x="230383" y="55505"/>
                  <a:pt x="230398" y="55501"/>
                  <a:pt x="230415" y="55501"/>
                </a:cubicBezTo>
                <a:cubicBezTo>
                  <a:pt x="230449" y="55501"/>
                  <a:pt x="230493" y="55516"/>
                  <a:pt x="230538" y="55516"/>
                </a:cubicBezTo>
                <a:cubicBezTo>
                  <a:pt x="230637" y="55483"/>
                  <a:pt x="230769" y="55483"/>
                  <a:pt x="230902" y="55450"/>
                </a:cubicBezTo>
                <a:lnTo>
                  <a:pt x="231067" y="55450"/>
                </a:lnTo>
                <a:cubicBezTo>
                  <a:pt x="231200" y="55450"/>
                  <a:pt x="231266" y="55417"/>
                  <a:pt x="231398" y="55417"/>
                </a:cubicBezTo>
                <a:lnTo>
                  <a:pt x="231398" y="53993"/>
                </a:lnTo>
                <a:cubicBezTo>
                  <a:pt x="231398" y="53927"/>
                  <a:pt x="231398" y="53861"/>
                  <a:pt x="231431" y="53828"/>
                </a:cubicBezTo>
                <a:cubicBezTo>
                  <a:pt x="231431" y="53761"/>
                  <a:pt x="231431" y="53695"/>
                  <a:pt x="231464" y="53662"/>
                </a:cubicBezTo>
                <a:cubicBezTo>
                  <a:pt x="231498" y="53596"/>
                  <a:pt x="231531" y="53530"/>
                  <a:pt x="231597" y="53496"/>
                </a:cubicBezTo>
                <a:cubicBezTo>
                  <a:pt x="231604" y="53489"/>
                  <a:pt x="231612" y="53487"/>
                  <a:pt x="231622" y="53487"/>
                </a:cubicBezTo>
                <a:cubicBezTo>
                  <a:pt x="231648" y="53487"/>
                  <a:pt x="231683" y="53506"/>
                  <a:pt x="231721" y="53506"/>
                </a:cubicBezTo>
                <a:cubicBezTo>
                  <a:pt x="231734" y="53506"/>
                  <a:pt x="231748" y="53503"/>
                  <a:pt x="231762" y="53496"/>
                </a:cubicBezTo>
                <a:cubicBezTo>
                  <a:pt x="231796" y="53463"/>
                  <a:pt x="231862" y="53430"/>
                  <a:pt x="231928" y="53430"/>
                </a:cubicBezTo>
                <a:cubicBezTo>
                  <a:pt x="232093" y="53331"/>
                  <a:pt x="232127" y="53199"/>
                  <a:pt x="232259" y="53066"/>
                </a:cubicBezTo>
                <a:cubicBezTo>
                  <a:pt x="232292" y="53000"/>
                  <a:pt x="232325" y="52934"/>
                  <a:pt x="232358" y="52901"/>
                </a:cubicBezTo>
                <a:cubicBezTo>
                  <a:pt x="232458" y="52768"/>
                  <a:pt x="232524" y="52669"/>
                  <a:pt x="232656" y="52603"/>
                </a:cubicBezTo>
                <a:lnTo>
                  <a:pt x="232987" y="52603"/>
                </a:lnTo>
                <a:cubicBezTo>
                  <a:pt x="233252" y="52669"/>
                  <a:pt x="233351" y="52934"/>
                  <a:pt x="233616" y="53000"/>
                </a:cubicBezTo>
                <a:cubicBezTo>
                  <a:pt x="233682" y="53033"/>
                  <a:pt x="233716" y="53033"/>
                  <a:pt x="233782" y="53066"/>
                </a:cubicBezTo>
                <a:cubicBezTo>
                  <a:pt x="233914" y="53033"/>
                  <a:pt x="234014" y="53000"/>
                  <a:pt x="234113" y="52934"/>
                </a:cubicBezTo>
                <a:cubicBezTo>
                  <a:pt x="234179" y="52901"/>
                  <a:pt x="234212" y="52868"/>
                  <a:pt x="234278" y="52834"/>
                </a:cubicBezTo>
                <a:cubicBezTo>
                  <a:pt x="234345" y="52801"/>
                  <a:pt x="234345" y="52735"/>
                  <a:pt x="234378" y="52702"/>
                </a:cubicBezTo>
                <a:cubicBezTo>
                  <a:pt x="234444" y="52636"/>
                  <a:pt x="234510" y="52603"/>
                  <a:pt x="234543" y="52570"/>
                </a:cubicBezTo>
                <a:cubicBezTo>
                  <a:pt x="234557" y="52563"/>
                  <a:pt x="234571" y="52560"/>
                  <a:pt x="234585" y="52560"/>
                </a:cubicBezTo>
                <a:cubicBezTo>
                  <a:pt x="234622" y="52560"/>
                  <a:pt x="234657" y="52579"/>
                  <a:pt x="234684" y="52579"/>
                </a:cubicBezTo>
                <a:cubicBezTo>
                  <a:pt x="234693" y="52579"/>
                  <a:pt x="234702" y="52577"/>
                  <a:pt x="234709" y="52570"/>
                </a:cubicBezTo>
                <a:cubicBezTo>
                  <a:pt x="234775" y="52536"/>
                  <a:pt x="234775" y="52437"/>
                  <a:pt x="234841" y="52404"/>
                </a:cubicBezTo>
                <a:lnTo>
                  <a:pt x="235172" y="52404"/>
                </a:lnTo>
                <a:cubicBezTo>
                  <a:pt x="235271" y="52404"/>
                  <a:pt x="235271" y="52338"/>
                  <a:pt x="235338" y="52305"/>
                </a:cubicBezTo>
                <a:cubicBezTo>
                  <a:pt x="235404" y="52305"/>
                  <a:pt x="235437" y="52305"/>
                  <a:pt x="235503" y="52272"/>
                </a:cubicBezTo>
                <a:lnTo>
                  <a:pt x="235669" y="52172"/>
                </a:lnTo>
                <a:cubicBezTo>
                  <a:pt x="235702" y="52139"/>
                  <a:pt x="235669" y="52040"/>
                  <a:pt x="235669" y="52007"/>
                </a:cubicBezTo>
                <a:cubicBezTo>
                  <a:pt x="235768" y="51874"/>
                  <a:pt x="235934" y="51775"/>
                  <a:pt x="236066" y="51676"/>
                </a:cubicBezTo>
                <a:cubicBezTo>
                  <a:pt x="236132" y="51643"/>
                  <a:pt x="236198" y="51643"/>
                  <a:pt x="236231" y="51576"/>
                </a:cubicBezTo>
                <a:cubicBezTo>
                  <a:pt x="236265" y="51543"/>
                  <a:pt x="236265" y="51477"/>
                  <a:pt x="236298" y="51411"/>
                </a:cubicBezTo>
                <a:cubicBezTo>
                  <a:pt x="236331" y="51378"/>
                  <a:pt x="236430" y="51345"/>
                  <a:pt x="236463" y="51312"/>
                </a:cubicBezTo>
                <a:cubicBezTo>
                  <a:pt x="236596" y="51113"/>
                  <a:pt x="236761" y="50947"/>
                  <a:pt x="236927" y="50782"/>
                </a:cubicBezTo>
                <a:cubicBezTo>
                  <a:pt x="236993" y="50716"/>
                  <a:pt x="237026" y="50716"/>
                  <a:pt x="237092" y="50650"/>
                </a:cubicBezTo>
                <a:cubicBezTo>
                  <a:pt x="237192" y="50583"/>
                  <a:pt x="237291" y="50451"/>
                  <a:pt x="237324" y="50318"/>
                </a:cubicBezTo>
                <a:cubicBezTo>
                  <a:pt x="237357" y="50285"/>
                  <a:pt x="237357" y="50219"/>
                  <a:pt x="237357" y="50153"/>
                </a:cubicBezTo>
                <a:cubicBezTo>
                  <a:pt x="237390" y="50120"/>
                  <a:pt x="237456" y="50087"/>
                  <a:pt x="237489" y="49987"/>
                </a:cubicBezTo>
                <a:cubicBezTo>
                  <a:pt x="237523" y="49954"/>
                  <a:pt x="237523" y="49888"/>
                  <a:pt x="237523" y="49855"/>
                </a:cubicBezTo>
                <a:cubicBezTo>
                  <a:pt x="237589" y="49723"/>
                  <a:pt x="237589" y="49623"/>
                  <a:pt x="237655" y="49524"/>
                </a:cubicBezTo>
                <a:cubicBezTo>
                  <a:pt x="237688" y="49392"/>
                  <a:pt x="237754" y="49425"/>
                  <a:pt x="237787" y="49358"/>
                </a:cubicBezTo>
                <a:cubicBezTo>
                  <a:pt x="237854" y="49226"/>
                  <a:pt x="237986" y="49094"/>
                  <a:pt x="238085" y="49027"/>
                </a:cubicBezTo>
                <a:cubicBezTo>
                  <a:pt x="238152" y="48994"/>
                  <a:pt x="238218" y="48961"/>
                  <a:pt x="238251" y="48961"/>
                </a:cubicBezTo>
                <a:cubicBezTo>
                  <a:pt x="238317" y="48928"/>
                  <a:pt x="238284" y="48829"/>
                  <a:pt x="238350" y="48796"/>
                </a:cubicBezTo>
                <a:cubicBezTo>
                  <a:pt x="238361" y="48785"/>
                  <a:pt x="238376" y="48781"/>
                  <a:pt x="238393" y="48781"/>
                </a:cubicBezTo>
                <a:cubicBezTo>
                  <a:pt x="238427" y="48781"/>
                  <a:pt x="238472" y="48796"/>
                  <a:pt x="238516" y="48796"/>
                </a:cubicBezTo>
                <a:cubicBezTo>
                  <a:pt x="238648" y="48696"/>
                  <a:pt x="238681" y="48564"/>
                  <a:pt x="238781" y="48465"/>
                </a:cubicBezTo>
                <a:cubicBezTo>
                  <a:pt x="238880" y="48332"/>
                  <a:pt x="238913" y="48398"/>
                  <a:pt x="238946" y="48332"/>
                </a:cubicBezTo>
                <a:cubicBezTo>
                  <a:pt x="239012" y="48266"/>
                  <a:pt x="238979" y="48233"/>
                  <a:pt x="239045" y="48167"/>
                </a:cubicBezTo>
                <a:cubicBezTo>
                  <a:pt x="239078" y="48100"/>
                  <a:pt x="239145" y="48067"/>
                  <a:pt x="239211" y="48001"/>
                </a:cubicBezTo>
                <a:cubicBezTo>
                  <a:pt x="239244" y="47968"/>
                  <a:pt x="239310" y="47902"/>
                  <a:pt x="239343" y="47836"/>
                </a:cubicBezTo>
                <a:cubicBezTo>
                  <a:pt x="239409" y="47803"/>
                  <a:pt x="239509" y="47803"/>
                  <a:pt x="239509" y="47736"/>
                </a:cubicBezTo>
                <a:cubicBezTo>
                  <a:pt x="239542" y="47604"/>
                  <a:pt x="239542" y="47505"/>
                  <a:pt x="239509" y="47405"/>
                </a:cubicBezTo>
                <a:cubicBezTo>
                  <a:pt x="239509" y="47339"/>
                  <a:pt x="239575" y="47306"/>
                  <a:pt x="239575" y="47240"/>
                </a:cubicBezTo>
                <a:lnTo>
                  <a:pt x="239575" y="46909"/>
                </a:lnTo>
                <a:lnTo>
                  <a:pt x="239575" y="46743"/>
                </a:lnTo>
                <a:cubicBezTo>
                  <a:pt x="239575" y="46677"/>
                  <a:pt x="239641" y="46644"/>
                  <a:pt x="239674" y="46578"/>
                </a:cubicBezTo>
                <a:cubicBezTo>
                  <a:pt x="239707" y="46511"/>
                  <a:pt x="239774" y="46478"/>
                  <a:pt x="239807" y="46412"/>
                </a:cubicBezTo>
                <a:cubicBezTo>
                  <a:pt x="239873" y="46280"/>
                  <a:pt x="239873" y="46114"/>
                  <a:pt x="239840" y="45982"/>
                </a:cubicBezTo>
                <a:lnTo>
                  <a:pt x="239840" y="45684"/>
                </a:lnTo>
                <a:cubicBezTo>
                  <a:pt x="239840" y="45618"/>
                  <a:pt x="239807" y="45585"/>
                  <a:pt x="239807" y="45518"/>
                </a:cubicBezTo>
                <a:lnTo>
                  <a:pt x="239807" y="45353"/>
                </a:lnTo>
                <a:cubicBezTo>
                  <a:pt x="239807" y="45320"/>
                  <a:pt x="239807" y="45254"/>
                  <a:pt x="239807" y="45220"/>
                </a:cubicBezTo>
                <a:cubicBezTo>
                  <a:pt x="239807" y="45121"/>
                  <a:pt x="239906" y="45121"/>
                  <a:pt x="239939" y="45055"/>
                </a:cubicBezTo>
                <a:cubicBezTo>
                  <a:pt x="239939" y="44956"/>
                  <a:pt x="239939" y="44922"/>
                  <a:pt x="239939" y="44889"/>
                </a:cubicBezTo>
                <a:cubicBezTo>
                  <a:pt x="239939" y="44757"/>
                  <a:pt x="239972" y="44658"/>
                  <a:pt x="240005" y="44558"/>
                </a:cubicBezTo>
                <a:cubicBezTo>
                  <a:pt x="240038" y="44459"/>
                  <a:pt x="240138" y="44459"/>
                  <a:pt x="240171" y="44393"/>
                </a:cubicBezTo>
                <a:cubicBezTo>
                  <a:pt x="240204" y="44327"/>
                  <a:pt x="240237" y="44294"/>
                  <a:pt x="240270" y="44227"/>
                </a:cubicBezTo>
                <a:cubicBezTo>
                  <a:pt x="240303" y="44161"/>
                  <a:pt x="240336" y="44128"/>
                  <a:pt x="240370" y="44062"/>
                </a:cubicBezTo>
                <a:cubicBezTo>
                  <a:pt x="240403" y="44078"/>
                  <a:pt x="240436" y="44078"/>
                  <a:pt x="240465" y="44078"/>
                </a:cubicBezTo>
                <a:cubicBezTo>
                  <a:pt x="240494" y="44078"/>
                  <a:pt x="240518" y="44078"/>
                  <a:pt x="240535" y="44095"/>
                </a:cubicBezTo>
                <a:cubicBezTo>
                  <a:pt x="240568" y="44161"/>
                  <a:pt x="240568" y="44227"/>
                  <a:pt x="240634" y="44260"/>
                </a:cubicBezTo>
                <a:cubicBezTo>
                  <a:pt x="240651" y="44277"/>
                  <a:pt x="240676" y="44277"/>
                  <a:pt x="240705" y="44277"/>
                </a:cubicBezTo>
                <a:cubicBezTo>
                  <a:pt x="240734" y="44277"/>
                  <a:pt x="240767" y="44277"/>
                  <a:pt x="240800" y="44294"/>
                </a:cubicBezTo>
                <a:cubicBezTo>
                  <a:pt x="240833" y="44327"/>
                  <a:pt x="240899" y="44393"/>
                  <a:pt x="240932" y="44426"/>
                </a:cubicBezTo>
                <a:cubicBezTo>
                  <a:pt x="240998" y="44492"/>
                  <a:pt x="241065" y="44525"/>
                  <a:pt x="241065" y="44591"/>
                </a:cubicBezTo>
                <a:cubicBezTo>
                  <a:pt x="241065" y="44691"/>
                  <a:pt x="241032" y="44691"/>
                  <a:pt x="241032" y="44757"/>
                </a:cubicBezTo>
                <a:cubicBezTo>
                  <a:pt x="241032" y="44823"/>
                  <a:pt x="240965" y="44856"/>
                  <a:pt x="240932" y="44922"/>
                </a:cubicBezTo>
                <a:cubicBezTo>
                  <a:pt x="240932" y="44989"/>
                  <a:pt x="240899" y="45088"/>
                  <a:pt x="240899" y="45154"/>
                </a:cubicBezTo>
                <a:cubicBezTo>
                  <a:pt x="240899" y="45320"/>
                  <a:pt x="240998" y="45419"/>
                  <a:pt x="241032" y="45585"/>
                </a:cubicBezTo>
                <a:cubicBezTo>
                  <a:pt x="241065" y="45816"/>
                  <a:pt x="241065" y="46048"/>
                  <a:pt x="241032" y="46280"/>
                </a:cubicBezTo>
                <a:cubicBezTo>
                  <a:pt x="241032" y="46478"/>
                  <a:pt x="241032" y="46644"/>
                  <a:pt x="241032" y="46843"/>
                </a:cubicBezTo>
                <a:lnTo>
                  <a:pt x="241032" y="47008"/>
                </a:lnTo>
                <a:cubicBezTo>
                  <a:pt x="240998" y="47041"/>
                  <a:pt x="240965" y="47107"/>
                  <a:pt x="240899" y="47174"/>
                </a:cubicBezTo>
                <a:cubicBezTo>
                  <a:pt x="240866" y="47207"/>
                  <a:pt x="240800" y="47207"/>
                  <a:pt x="240734" y="47273"/>
                </a:cubicBezTo>
                <a:cubicBezTo>
                  <a:pt x="240701" y="47339"/>
                  <a:pt x="240734" y="47438"/>
                  <a:pt x="240734" y="47538"/>
                </a:cubicBezTo>
                <a:cubicBezTo>
                  <a:pt x="240734" y="47604"/>
                  <a:pt x="240734" y="47703"/>
                  <a:pt x="240734" y="47769"/>
                </a:cubicBezTo>
                <a:cubicBezTo>
                  <a:pt x="240800" y="47935"/>
                  <a:pt x="240833" y="48100"/>
                  <a:pt x="240899" y="48266"/>
                </a:cubicBezTo>
                <a:cubicBezTo>
                  <a:pt x="240965" y="48398"/>
                  <a:pt x="241032" y="48531"/>
                  <a:pt x="241032" y="48663"/>
                </a:cubicBezTo>
                <a:cubicBezTo>
                  <a:pt x="241032" y="48763"/>
                  <a:pt x="241032" y="48829"/>
                  <a:pt x="240998" y="48928"/>
                </a:cubicBezTo>
                <a:cubicBezTo>
                  <a:pt x="240965" y="48994"/>
                  <a:pt x="240866" y="48994"/>
                  <a:pt x="240833" y="49027"/>
                </a:cubicBezTo>
                <a:cubicBezTo>
                  <a:pt x="240767" y="49094"/>
                  <a:pt x="240667" y="49094"/>
                  <a:pt x="240667" y="49160"/>
                </a:cubicBezTo>
                <a:cubicBezTo>
                  <a:pt x="240634" y="49226"/>
                  <a:pt x="240667" y="49325"/>
                  <a:pt x="240667" y="49425"/>
                </a:cubicBezTo>
                <a:lnTo>
                  <a:pt x="240667" y="49656"/>
                </a:lnTo>
                <a:cubicBezTo>
                  <a:pt x="240667" y="49756"/>
                  <a:pt x="240701" y="49756"/>
                  <a:pt x="240701" y="49855"/>
                </a:cubicBezTo>
                <a:cubicBezTo>
                  <a:pt x="240701" y="49921"/>
                  <a:pt x="240667" y="49954"/>
                  <a:pt x="240667" y="50021"/>
                </a:cubicBezTo>
                <a:lnTo>
                  <a:pt x="240998" y="50021"/>
                </a:lnTo>
                <a:cubicBezTo>
                  <a:pt x="241032" y="49987"/>
                  <a:pt x="241131" y="49987"/>
                  <a:pt x="241164" y="49921"/>
                </a:cubicBezTo>
                <a:cubicBezTo>
                  <a:pt x="241164" y="49888"/>
                  <a:pt x="241164" y="49822"/>
                  <a:pt x="241197" y="49756"/>
                </a:cubicBezTo>
                <a:lnTo>
                  <a:pt x="241263" y="49623"/>
                </a:lnTo>
                <a:cubicBezTo>
                  <a:pt x="241296" y="49524"/>
                  <a:pt x="241363" y="49524"/>
                  <a:pt x="241396" y="49458"/>
                </a:cubicBezTo>
                <a:cubicBezTo>
                  <a:pt x="241429" y="49392"/>
                  <a:pt x="241429" y="49358"/>
                  <a:pt x="241462" y="49292"/>
                </a:cubicBezTo>
                <a:cubicBezTo>
                  <a:pt x="241528" y="49325"/>
                  <a:pt x="241627" y="49292"/>
                  <a:pt x="241627" y="49358"/>
                </a:cubicBezTo>
                <a:cubicBezTo>
                  <a:pt x="241661" y="49458"/>
                  <a:pt x="241594" y="49590"/>
                  <a:pt x="241627" y="49690"/>
                </a:cubicBezTo>
                <a:cubicBezTo>
                  <a:pt x="241694" y="49789"/>
                  <a:pt x="241727" y="49756"/>
                  <a:pt x="241793" y="49822"/>
                </a:cubicBezTo>
                <a:cubicBezTo>
                  <a:pt x="241928" y="49876"/>
                  <a:pt x="242063" y="49930"/>
                  <a:pt x="242198" y="49930"/>
                </a:cubicBezTo>
                <a:cubicBezTo>
                  <a:pt x="242229" y="49930"/>
                  <a:pt x="242259" y="49927"/>
                  <a:pt x="242290" y="49921"/>
                </a:cubicBezTo>
                <a:lnTo>
                  <a:pt x="242290" y="49756"/>
                </a:lnTo>
                <a:cubicBezTo>
                  <a:pt x="242290" y="49723"/>
                  <a:pt x="242223" y="49656"/>
                  <a:pt x="242223" y="49623"/>
                </a:cubicBezTo>
                <a:cubicBezTo>
                  <a:pt x="242190" y="49557"/>
                  <a:pt x="242190" y="49491"/>
                  <a:pt x="242157" y="49458"/>
                </a:cubicBezTo>
                <a:cubicBezTo>
                  <a:pt x="242124" y="49358"/>
                  <a:pt x="242091" y="49358"/>
                  <a:pt x="242058" y="49292"/>
                </a:cubicBezTo>
                <a:cubicBezTo>
                  <a:pt x="241992" y="49226"/>
                  <a:pt x="241892" y="49226"/>
                  <a:pt x="241859" y="49160"/>
                </a:cubicBezTo>
                <a:cubicBezTo>
                  <a:pt x="241793" y="49094"/>
                  <a:pt x="241793" y="49061"/>
                  <a:pt x="241760" y="48994"/>
                </a:cubicBezTo>
                <a:cubicBezTo>
                  <a:pt x="241727" y="48961"/>
                  <a:pt x="241627" y="48961"/>
                  <a:pt x="241594" y="48862"/>
                </a:cubicBezTo>
                <a:cubicBezTo>
                  <a:pt x="241561" y="48796"/>
                  <a:pt x="241561" y="48630"/>
                  <a:pt x="241528" y="48498"/>
                </a:cubicBezTo>
                <a:cubicBezTo>
                  <a:pt x="241462" y="48398"/>
                  <a:pt x="241429" y="48432"/>
                  <a:pt x="241396" y="48332"/>
                </a:cubicBezTo>
                <a:cubicBezTo>
                  <a:pt x="241330" y="48233"/>
                  <a:pt x="241296" y="48134"/>
                  <a:pt x="241263" y="48034"/>
                </a:cubicBezTo>
                <a:cubicBezTo>
                  <a:pt x="241263" y="47869"/>
                  <a:pt x="241495" y="47836"/>
                  <a:pt x="241561" y="47703"/>
                </a:cubicBezTo>
                <a:cubicBezTo>
                  <a:pt x="241594" y="47637"/>
                  <a:pt x="241661" y="47604"/>
                  <a:pt x="241694" y="47538"/>
                </a:cubicBezTo>
                <a:cubicBezTo>
                  <a:pt x="241694" y="47438"/>
                  <a:pt x="241661" y="47405"/>
                  <a:pt x="241694" y="47339"/>
                </a:cubicBezTo>
                <a:cubicBezTo>
                  <a:pt x="241694" y="47240"/>
                  <a:pt x="241661" y="47207"/>
                  <a:pt x="241694" y="47174"/>
                </a:cubicBezTo>
                <a:cubicBezTo>
                  <a:pt x="241694" y="47107"/>
                  <a:pt x="241826" y="47140"/>
                  <a:pt x="241859" y="47074"/>
                </a:cubicBezTo>
                <a:cubicBezTo>
                  <a:pt x="241892" y="47041"/>
                  <a:pt x="241859" y="46975"/>
                  <a:pt x="241925" y="46909"/>
                </a:cubicBezTo>
                <a:cubicBezTo>
                  <a:pt x="241959" y="46876"/>
                  <a:pt x="241959" y="46776"/>
                  <a:pt x="242058" y="46776"/>
                </a:cubicBezTo>
                <a:cubicBezTo>
                  <a:pt x="242157" y="46776"/>
                  <a:pt x="242290" y="46809"/>
                  <a:pt x="242356" y="46876"/>
                </a:cubicBezTo>
                <a:cubicBezTo>
                  <a:pt x="242521" y="46942"/>
                  <a:pt x="242521" y="47140"/>
                  <a:pt x="242687" y="47140"/>
                </a:cubicBezTo>
                <a:cubicBezTo>
                  <a:pt x="242786" y="47140"/>
                  <a:pt x="242786" y="47041"/>
                  <a:pt x="242852" y="47008"/>
                </a:cubicBezTo>
                <a:lnTo>
                  <a:pt x="242852" y="46843"/>
                </a:lnTo>
                <a:cubicBezTo>
                  <a:pt x="242852" y="46776"/>
                  <a:pt x="242786" y="46743"/>
                  <a:pt x="242786" y="46677"/>
                </a:cubicBezTo>
                <a:cubicBezTo>
                  <a:pt x="242786" y="46611"/>
                  <a:pt x="242786" y="46578"/>
                  <a:pt x="242786" y="46511"/>
                </a:cubicBezTo>
                <a:cubicBezTo>
                  <a:pt x="242753" y="46379"/>
                  <a:pt x="242687" y="46313"/>
                  <a:pt x="242654" y="46180"/>
                </a:cubicBezTo>
                <a:cubicBezTo>
                  <a:pt x="242654" y="46147"/>
                  <a:pt x="242654" y="46081"/>
                  <a:pt x="242654" y="46015"/>
                </a:cubicBezTo>
                <a:cubicBezTo>
                  <a:pt x="242654" y="45949"/>
                  <a:pt x="242654" y="45883"/>
                  <a:pt x="242621" y="45816"/>
                </a:cubicBezTo>
                <a:cubicBezTo>
                  <a:pt x="242587" y="45750"/>
                  <a:pt x="242488" y="45717"/>
                  <a:pt x="242488" y="45651"/>
                </a:cubicBezTo>
                <a:cubicBezTo>
                  <a:pt x="242488" y="45485"/>
                  <a:pt x="242488" y="45320"/>
                  <a:pt x="242488" y="45187"/>
                </a:cubicBezTo>
                <a:cubicBezTo>
                  <a:pt x="242488" y="45121"/>
                  <a:pt x="242521" y="45055"/>
                  <a:pt x="242488" y="45022"/>
                </a:cubicBezTo>
                <a:cubicBezTo>
                  <a:pt x="242488" y="44956"/>
                  <a:pt x="242389" y="44922"/>
                  <a:pt x="242356" y="44856"/>
                </a:cubicBezTo>
                <a:cubicBezTo>
                  <a:pt x="242323" y="44790"/>
                  <a:pt x="242323" y="44724"/>
                  <a:pt x="242290" y="44691"/>
                </a:cubicBezTo>
                <a:cubicBezTo>
                  <a:pt x="242223" y="44558"/>
                  <a:pt x="242058" y="44525"/>
                  <a:pt x="241992" y="44360"/>
                </a:cubicBezTo>
                <a:cubicBezTo>
                  <a:pt x="241992" y="44294"/>
                  <a:pt x="241925" y="44260"/>
                  <a:pt x="241925" y="44194"/>
                </a:cubicBezTo>
                <a:cubicBezTo>
                  <a:pt x="241925" y="44128"/>
                  <a:pt x="241959" y="44095"/>
                  <a:pt x="241959" y="44062"/>
                </a:cubicBezTo>
                <a:cubicBezTo>
                  <a:pt x="241959" y="43996"/>
                  <a:pt x="241925" y="43929"/>
                  <a:pt x="241925" y="43863"/>
                </a:cubicBezTo>
                <a:cubicBezTo>
                  <a:pt x="241925" y="43797"/>
                  <a:pt x="241959" y="43764"/>
                  <a:pt x="241959" y="43698"/>
                </a:cubicBezTo>
                <a:lnTo>
                  <a:pt x="241959" y="43532"/>
                </a:lnTo>
                <a:cubicBezTo>
                  <a:pt x="241959" y="43466"/>
                  <a:pt x="241992" y="43433"/>
                  <a:pt x="241992" y="43333"/>
                </a:cubicBezTo>
                <a:cubicBezTo>
                  <a:pt x="241992" y="43267"/>
                  <a:pt x="241959" y="43234"/>
                  <a:pt x="241959" y="43168"/>
                </a:cubicBezTo>
                <a:cubicBezTo>
                  <a:pt x="241959" y="43102"/>
                  <a:pt x="242025" y="43069"/>
                  <a:pt x="241992" y="43002"/>
                </a:cubicBezTo>
                <a:cubicBezTo>
                  <a:pt x="241992" y="42969"/>
                  <a:pt x="241959" y="42903"/>
                  <a:pt x="241925" y="42870"/>
                </a:cubicBezTo>
                <a:cubicBezTo>
                  <a:pt x="241909" y="42837"/>
                  <a:pt x="241876" y="42837"/>
                  <a:pt x="241843" y="42837"/>
                </a:cubicBezTo>
                <a:cubicBezTo>
                  <a:pt x="241810" y="42837"/>
                  <a:pt x="241776" y="42837"/>
                  <a:pt x="241760" y="42804"/>
                </a:cubicBezTo>
                <a:cubicBezTo>
                  <a:pt x="241727" y="42705"/>
                  <a:pt x="241694" y="42605"/>
                  <a:pt x="241727" y="42506"/>
                </a:cubicBezTo>
                <a:cubicBezTo>
                  <a:pt x="241727" y="42373"/>
                  <a:pt x="241661" y="42274"/>
                  <a:pt x="241627" y="42175"/>
                </a:cubicBezTo>
                <a:cubicBezTo>
                  <a:pt x="241627" y="42042"/>
                  <a:pt x="241627" y="41943"/>
                  <a:pt x="241627" y="41811"/>
                </a:cubicBezTo>
                <a:cubicBezTo>
                  <a:pt x="241627" y="41678"/>
                  <a:pt x="241627" y="41579"/>
                  <a:pt x="241594" y="41480"/>
                </a:cubicBezTo>
                <a:lnTo>
                  <a:pt x="241263" y="41480"/>
                </a:lnTo>
                <a:lnTo>
                  <a:pt x="241263" y="42638"/>
                </a:lnTo>
                <a:lnTo>
                  <a:pt x="240998" y="42638"/>
                </a:lnTo>
                <a:cubicBezTo>
                  <a:pt x="240932" y="42671"/>
                  <a:pt x="240866" y="42705"/>
                  <a:pt x="240833" y="42738"/>
                </a:cubicBezTo>
                <a:lnTo>
                  <a:pt x="240833" y="42903"/>
                </a:lnTo>
                <a:cubicBezTo>
                  <a:pt x="240833" y="42969"/>
                  <a:pt x="240866" y="43002"/>
                  <a:pt x="240866" y="43069"/>
                </a:cubicBezTo>
                <a:lnTo>
                  <a:pt x="240866" y="43234"/>
                </a:lnTo>
                <a:cubicBezTo>
                  <a:pt x="240866" y="43267"/>
                  <a:pt x="240932" y="43333"/>
                  <a:pt x="240932" y="43400"/>
                </a:cubicBezTo>
                <a:cubicBezTo>
                  <a:pt x="240965" y="43499"/>
                  <a:pt x="240965" y="43598"/>
                  <a:pt x="240932" y="43698"/>
                </a:cubicBezTo>
                <a:lnTo>
                  <a:pt x="240667" y="43698"/>
                </a:lnTo>
                <a:cubicBezTo>
                  <a:pt x="240634" y="43681"/>
                  <a:pt x="240601" y="43681"/>
                  <a:pt x="240572" y="43681"/>
                </a:cubicBezTo>
                <a:cubicBezTo>
                  <a:pt x="240543" y="43681"/>
                  <a:pt x="240518" y="43681"/>
                  <a:pt x="240502" y="43665"/>
                </a:cubicBezTo>
                <a:cubicBezTo>
                  <a:pt x="240469" y="43631"/>
                  <a:pt x="240403" y="43565"/>
                  <a:pt x="240403" y="43499"/>
                </a:cubicBezTo>
                <a:cubicBezTo>
                  <a:pt x="240403" y="43433"/>
                  <a:pt x="240469" y="43400"/>
                  <a:pt x="240469" y="43333"/>
                </a:cubicBezTo>
                <a:cubicBezTo>
                  <a:pt x="240469" y="43300"/>
                  <a:pt x="240469" y="43234"/>
                  <a:pt x="240502" y="43168"/>
                </a:cubicBezTo>
                <a:cubicBezTo>
                  <a:pt x="240535" y="43069"/>
                  <a:pt x="240535" y="42969"/>
                  <a:pt x="240535" y="42870"/>
                </a:cubicBezTo>
                <a:lnTo>
                  <a:pt x="240535" y="42705"/>
                </a:lnTo>
                <a:cubicBezTo>
                  <a:pt x="240535" y="42605"/>
                  <a:pt x="240436" y="42605"/>
                  <a:pt x="240403" y="42539"/>
                </a:cubicBezTo>
                <a:cubicBezTo>
                  <a:pt x="240370" y="42473"/>
                  <a:pt x="240336" y="42407"/>
                  <a:pt x="240270" y="42373"/>
                </a:cubicBezTo>
                <a:cubicBezTo>
                  <a:pt x="240204" y="42340"/>
                  <a:pt x="240171" y="42274"/>
                  <a:pt x="240105" y="42241"/>
                </a:cubicBezTo>
                <a:lnTo>
                  <a:pt x="239939" y="42241"/>
                </a:lnTo>
                <a:cubicBezTo>
                  <a:pt x="239840" y="42208"/>
                  <a:pt x="239774" y="42175"/>
                  <a:pt x="239741" y="42109"/>
                </a:cubicBezTo>
                <a:cubicBezTo>
                  <a:pt x="239674" y="42076"/>
                  <a:pt x="239707" y="41976"/>
                  <a:pt x="239641" y="41976"/>
                </a:cubicBezTo>
                <a:cubicBezTo>
                  <a:pt x="239608" y="41943"/>
                  <a:pt x="239542" y="41976"/>
                  <a:pt x="239476" y="41910"/>
                </a:cubicBezTo>
                <a:cubicBezTo>
                  <a:pt x="239310" y="41778"/>
                  <a:pt x="239145" y="41645"/>
                  <a:pt x="238979" y="41480"/>
                </a:cubicBezTo>
                <a:lnTo>
                  <a:pt x="238516" y="41480"/>
                </a:lnTo>
                <a:lnTo>
                  <a:pt x="238516" y="42307"/>
                </a:lnTo>
                <a:lnTo>
                  <a:pt x="237820" y="42307"/>
                </a:lnTo>
                <a:lnTo>
                  <a:pt x="237820" y="42142"/>
                </a:lnTo>
                <a:cubicBezTo>
                  <a:pt x="237820" y="42076"/>
                  <a:pt x="237787" y="42042"/>
                  <a:pt x="237754" y="41976"/>
                </a:cubicBezTo>
                <a:cubicBezTo>
                  <a:pt x="237688" y="41778"/>
                  <a:pt x="237556" y="41612"/>
                  <a:pt x="237423" y="41447"/>
                </a:cubicBezTo>
                <a:lnTo>
                  <a:pt x="237225" y="41480"/>
                </a:lnTo>
                <a:cubicBezTo>
                  <a:pt x="237225" y="41546"/>
                  <a:pt x="237258" y="41579"/>
                  <a:pt x="237258" y="41645"/>
                </a:cubicBezTo>
                <a:lnTo>
                  <a:pt x="237258" y="41976"/>
                </a:lnTo>
                <a:cubicBezTo>
                  <a:pt x="237258" y="42042"/>
                  <a:pt x="237225" y="42076"/>
                  <a:pt x="237225" y="42142"/>
                </a:cubicBezTo>
                <a:lnTo>
                  <a:pt x="237026" y="42142"/>
                </a:lnTo>
                <a:cubicBezTo>
                  <a:pt x="236927" y="42142"/>
                  <a:pt x="236927" y="42076"/>
                  <a:pt x="236860" y="42042"/>
                </a:cubicBezTo>
                <a:lnTo>
                  <a:pt x="236860" y="41877"/>
                </a:lnTo>
                <a:cubicBezTo>
                  <a:pt x="236860" y="41844"/>
                  <a:pt x="236860" y="41778"/>
                  <a:pt x="236894" y="41744"/>
                </a:cubicBezTo>
                <a:cubicBezTo>
                  <a:pt x="236894" y="41645"/>
                  <a:pt x="236993" y="41579"/>
                  <a:pt x="236993" y="41480"/>
                </a:cubicBezTo>
                <a:cubicBezTo>
                  <a:pt x="236993" y="41314"/>
                  <a:pt x="236827" y="41215"/>
                  <a:pt x="236695" y="41115"/>
                </a:cubicBezTo>
                <a:cubicBezTo>
                  <a:pt x="236629" y="41182"/>
                  <a:pt x="236596" y="41248"/>
                  <a:pt x="236529" y="41281"/>
                </a:cubicBezTo>
                <a:cubicBezTo>
                  <a:pt x="236463" y="41314"/>
                  <a:pt x="236430" y="41347"/>
                  <a:pt x="236364" y="41347"/>
                </a:cubicBezTo>
                <a:lnTo>
                  <a:pt x="236000" y="41347"/>
                </a:lnTo>
                <a:cubicBezTo>
                  <a:pt x="235934" y="41347"/>
                  <a:pt x="235900" y="41281"/>
                  <a:pt x="235834" y="41281"/>
                </a:cubicBezTo>
                <a:cubicBezTo>
                  <a:pt x="235834" y="41182"/>
                  <a:pt x="235867" y="41049"/>
                  <a:pt x="235867" y="40950"/>
                </a:cubicBezTo>
                <a:cubicBezTo>
                  <a:pt x="235867" y="40884"/>
                  <a:pt x="235967" y="40851"/>
                  <a:pt x="236000" y="40784"/>
                </a:cubicBezTo>
                <a:cubicBezTo>
                  <a:pt x="236066" y="40751"/>
                  <a:pt x="236066" y="40652"/>
                  <a:pt x="236132" y="40619"/>
                </a:cubicBezTo>
                <a:lnTo>
                  <a:pt x="236298" y="40619"/>
                </a:lnTo>
                <a:cubicBezTo>
                  <a:pt x="236397" y="40586"/>
                  <a:pt x="236496" y="40553"/>
                  <a:pt x="236596" y="40520"/>
                </a:cubicBezTo>
                <a:cubicBezTo>
                  <a:pt x="236695" y="40487"/>
                  <a:pt x="236761" y="40453"/>
                  <a:pt x="236827" y="40420"/>
                </a:cubicBezTo>
                <a:cubicBezTo>
                  <a:pt x="236860" y="40387"/>
                  <a:pt x="236894" y="40321"/>
                  <a:pt x="236927" y="40255"/>
                </a:cubicBezTo>
                <a:lnTo>
                  <a:pt x="237092" y="40056"/>
                </a:lnTo>
                <a:cubicBezTo>
                  <a:pt x="237158" y="39990"/>
                  <a:pt x="237192" y="39891"/>
                  <a:pt x="237291" y="39858"/>
                </a:cubicBezTo>
                <a:cubicBezTo>
                  <a:pt x="237357" y="39824"/>
                  <a:pt x="237423" y="39824"/>
                  <a:pt x="237456" y="39824"/>
                </a:cubicBezTo>
                <a:cubicBezTo>
                  <a:pt x="237523" y="39824"/>
                  <a:pt x="237556" y="39758"/>
                  <a:pt x="237622" y="39725"/>
                </a:cubicBezTo>
                <a:lnTo>
                  <a:pt x="237953" y="39725"/>
                </a:lnTo>
                <a:cubicBezTo>
                  <a:pt x="237920" y="39526"/>
                  <a:pt x="237920" y="39328"/>
                  <a:pt x="237986" y="39129"/>
                </a:cubicBezTo>
                <a:cubicBezTo>
                  <a:pt x="238019" y="39063"/>
                  <a:pt x="238019" y="38997"/>
                  <a:pt x="238085" y="38964"/>
                </a:cubicBezTo>
                <a:cubicBezTo>
                  <a:pt x="238118" y="38898"/>
                  <a:pt x="238185" y="38864"/>
                  <a:pt x="238251" y="38831"/>
                </a:cubicBezTo>
                <a:cubicBezTo>
                  <a:pt x="238284" y="38798"/>
                  <a:pt x="238350" y="38765"/>
                  <a:pt x="238383" y="38765"/>
                </a:cubicBezTo>
                <a:cubicBezTo>
                  <a:pt x="238449" y="38732"/>
                  <a:pt x="238449" y="38633"/>
                  <a:pt x="238483" y="38600"/>
                </a:cubicBezTo>
                <a:cubicBezTo>
                  <a:pt x="238516" y="38533"/>
                  <a:pt x="238516" y="38434"/>
                  <a:pt x="238549" y="38401"/>
                </a:cubicBezTo>
                <a:cubicBezTo>
                  <a:pt x="238615" y="38368"/>
                  <a:pt x="238681" y="38368"/>
                  <a:pt x="238714" y="38302"/>
                </a:cubicBezTo>
                <a:cubicBezTo>
                  <a:pt x="238781" y="38269"/>
                  <a:pt x="238847" y="38235"/>
                  <a:pt x="238880" y="38235"/>
                </a:cubicBezTo>
                <a:cubicBezTo>
                  <a:pt x="238946" y="38202"/>
                  <a:pt x="238946" y="38103"/>
                  <a:pt x="239012" y="38070"/>
                </a:cubicBezTo>
                <a:cubicBezTo>
                  <a:pt x="239078" y="38004"/>
                  <a:pt x="239145" y="38004"/>
                  <a:pt x="239211" y="37937"/>
                </a:cubicBezTo>
                <a:cubicBezTo>
                  <a:pt x="239277" y="37904"/>
                  <a:pt x="239211" y="37805"/>
                  <a:pt x="239310" y="37772"/>
                </a:cubicBezTo>
                <a:cubicBezTo>
                  <a:pt x="239343" y="37755"/>
                  <a:pt x="239368" y="37755"/>
                  <a:pt x="239389" y="37755"/>
                </a:cubicBezTo>
                <a:cubicBezTo>
                  <a:pt x="239409" y="37755"/>
                  <a:pt x="239426" y="37755"/>
                  <a:pt x="239443" y="37739"/>
                </a:cubicBezTo>
                <a:cubicBezTo>
                  <a:pt x="239457" y="37732"/>
                  <a:pt x="239471" y="37729"/>
                  <a:pt x="239484" y="37729"/>
                </a:cubicBezTo>
                <a:cubicBezTo>
                  <a:pt x="239522" y="37729"/>
                  <a:pt x="239557" y="37748"/>
                  <a:pt x="239583" y="37748"/>
                </a:cubicBezTo>
                <a:cubicBezTo>
                  <a:pt x="239593" y="37748"/>
                  <a:pt x="239601" y="37746"/>
                  <a:pt x="239608" y="37739"/>
                </a:cubicBezTo>
                <a:cubicBezTo>
                  <a:pt x="239674" y="37706"/>
                  <a:pt x="239674" y="37640"/>
                  <a:pt x="239707" y="37573"/>
                </a:cubicBezTo>
                <a:cubicBezTo>
                  <a:pt x="239741" y="37540"/>
                  <a:pt x="239774" y="37474"/>
                  <a:pt x="239774" y="37408"/>
                </a:cubicBezTo>
                <a:cubicBezTo>
                  <a:pt x="239774" y="37375"/>
                  <a:pt x="239774" y="37309"/>
                  <a:pt x="239840" y="37242"/>
                </a:cubicBezTo>
                <a:cubicBezTo>
                  <a:pt x="239873" y="37209"/>
                  <a:pt x="239873" y="37143"/>
                  <a:pt x="239906" y="37077"/>
                </a:cubicBezTo>
                <a:cubicBezTo>
                  <a:pt x="239939" y="37044"/>
                  <a:pt x="239972" y="36977"/>
                  <a:pt x="240038" y="36944"/>
                </a:cubicBezTo>
                <a:cubicBezTo>
                  <a:pt x="240038" y="36878"/>
                  <a:pt x="240072" y="36812"/>
                  <a:pt x="240105" y="36779"/>
                </a:cubicBezTo>
                <a:cubicBezTo>
                  <a:pt x="240204" y="36680"/>
                  <a:pt x="240303" y="36613"/>
                  <a:pt x="240436" y="36613"/>
                </a:cubicBezTo>
                <a:cubicBezTo>
                  <a:pt x="240464" y="36606"/>
                  <a:pt x="240490" y="36604"/>
                  <a:pt x="240516" y="36604"/>
                </a:cubicBezTo>
                <a:cubicBezTo>
                  <a:pt x="240586" y="36604"/>
                  <a:pt x="240650" y="36623"/>
                  <a:pt x="240720" y="36623"/>
                </a:cubicBezTo>
                <a:cubicBezTo>
                  <a:pt x="240745" y="36623"/>
                  <a:pt x="240772" y="36620"/>
                  <a:pt x="240800" y="36613"/>
                </a:cubicBezTo>
                <a:cubicBezTo>
                  <a:pt x="240932" y="36547"/>
                  <a:pt x="241032" y="36481"/>
                  <a:pt x="241131" y="36415"/>
                </a:cubicBezTo>
                <a:cubicBezTo>
                  <a:pt x="241197" y="36348"/>
                  <a:pt x="241197" y="36282"/>
                  <a:pt x="241263" y="36249"/>
                </a:cubicBezTo>
                <a:lnTo>
                  <a:pt x="241429" y="36051"/>
                </a:lnTo>
                <a:cubicBezTo>
                  <a:pt x="241495" y="35918"/>
                  <a:pt x="241594" y="35852"/>
                  <a:pt x="241727" y="35819"/>
                </a:cubicBezTo>
                <a:cubicBezTo>
                  <a:pt x="241892" y="35819"/>
                  <a:pt x="241992" y="35918"/>
                  <a:pt x="242157" y="35918"/>
                </a:cubicBezTo>
                <a:cubicBezTo>
                  <a:pt x="242190" y="35918"/>
                  <a:pt x="242190" y="35951"/>
                  <a:pt x="242223" y="35951"/>
                </a:cubicBezTo>
                <a:cubicBezTo>
                  <a:pt x="242356" y="35951"/>
                  <a:pt x="242455" y="35885"/>
                  <a:pt x="242621" y="35885"/>
                </a:cubicBezTo>
                <a:lnTo>
                  <a:pt x="242720" y="35885"/>
                </a:lnTo>
                <a:cubicBezTo>
                  <a:pt x="242786" y="35885"/>
                  <a:pt x="242819" y="35951"/>
                  <a:pt x="242885" y="35951"/>
                </a:cubicBezTo>
                <a:lnTo>
                  <a:pt x="243216" y="35951"/>
                </a:lnTo>
                <a:cubicBezTo>
                  <a:pt x="243316" y="35951"/>
                  <a:pt x="243349" y="35819"/>
                  <a:pt x="243448" y="35819"/>
                </a:cubicBezTo>
                <a:lnTo>
                  <a:pt x="243548" y="35819"/>
                </a:lnTo>
                <a:cubicBezTo>
                  <a:pt x="243614" y="35819"/>
                  <a:pt x="243647" y="35885"/>
                  <a:pt x="243713" y="35918"/>
                </a:cubicBezTo>
                <a:cubicBezTo>
                  <a:pt x="243812" y="35984"/>
                  <a:pt x="243945" y="36017"/>
                  <a:pt x="244077" y="36051"/>
                </a:cubicBezTo>
                <a:cubicBezTo>
                  <a:pt x="244143" y="36051"/>
                  <a:pt x="244243" y="36051"/>
                  <a:pt x="244309" y="36017"/>
                </a:cubicBezTo>
                <a:cubicBezTo>
                  <a:pt x="244375" y="36017"/>
                  <a:pt x="244441" y="35951"/>
                  <a:pt x="244508" y="35951"/>
                </a:cubicBezTo>
                <a:lnTo>
                  <a:pt x="246527" y="35951"/>
                </a:lnTo>
                <a:lnTo>
                  <a:pt x="246527" y="35620"/>
                </a:lnTo>
                <a:cubicBezTo>
                  <a:pt x="246494" y="35488"/>
                  <a:pt x="246527" y="35355"/>
                  <a:pt x="246593" y="35256"/>
                </a:cubicBezTo>
                <a:cubicBezTo>
                  <a:pt x="246659" y="35190"/>
                  <a:pt x="246692" y="35157"/>
                  <a:pt x="246759" y="35124"/>
                </a:cubicBezTo>
                <a:cubicBezTo>
                  <a:pt x="246858" y="35190"/>
                  <a:pt x="246891" y="35223"/>
                  <a:pt x="246957" y="35289"/>
                </a:cubicBezTo>
                <a:cubicBezTo>
                  <a:pt x="247057" y="35355"/>
                  <a:pt x="247123" y="35422"/>
                  <a:pt x="247222" y="35422"/>
                </a:cubicBezTo>
                <a:cubicBezTo>
                  <a:pt x="247321" y="35422"/>
                  <a:pt x="247421" y="35322"/>
                  <a:pt x="247553" y="35322"/>
                </a:cubicBezTo>
                <a:cubicBezTo>
                  <a:pt x="247619" y="35322"/>
                  <a:pt x="247719" y="35355"/>
                  <a:pt x="247785" y="35422"/>
                </a:cubicBezTo>
                <a:cubicBezTo>
                  <a:pt x="247851" y="35455"/>
                  <a:pt x="247884" y="35554"/>
                  <a:pt x="247950" y="35587"/>
                </a:cubicBezTo>
                <a:cubicBezTo>
                  <a:pt x="248017" y="35587"/>
                  <a:pt x="248050" y="35587"/>
                  <a:pt x="248116" y="35620"/>
                </a:cubicBezTo>
                <a:cubicBezTo>
                  <a:pt x="248149" y="35620"/>
                  <a:pt x="248215" y="35720"/>
                  <a:pt x="248281" y="35753"/>
                </a:cubicBezTo>
                <a:cubicBezTo>
                  <a:pt x="248281" y="35786"/>
                  <a:pt x="248281" y="35852"/>
                  <a:pt x="248215" y="35885"/>
                </a:cubicBezTo>
                <a:cubicBezTo>
                  <a:pt x="248182" y="35951"/>
                  <a:pt x="248083" y="35984"/>
                  <a:pt x="248083" y="36051"/>
                </a:cubicBezTo>
                <a:cubicBezTo>
                  <a:pt x="248050" y="36150"/>
                  <a:pt x="248083" y="36249"/>
                  <a:pt x="248149" y="36348"/>
                </a:cubicBezTo>
                <a:cubicBezTo>
                  <a:pt x="248182" y="36382"/>
                  <a:pt x="248248" y="36382"/>
                  <a:pt x="248315" y="36382"/>
                </a:cubicBezTo>
                <a:lnTo>
                  <a:pt x="249109" y="36382"/>
                </a:lnTo>
                <a:cubicBezTo>
                  <a:pt x="249275" y="36382"/>
                  <a:pt x="249341" y="36282"/>
                  <a:pt x="249440" y="36150"/>
                </a:cubicBezTo>
                <a:cubicBezTo>
                  <a:pt x="249539" y="36017"/>
                  <a:pt x="249506" y="36051"/>
                  <a:pt x="249572" y="35984"/>
                </a:cubicBezTo>
                <a:cubicBezTo>
                  <a:pt x="249606" y="35918"/>
                  <a:pt x="249639" y="35819"/>
                  <a:pt x="249738" y="35819"/>
                </a:cubicBezTo>
                <a:cubicBezTo>
                  <a:pt x="249937" y="35819"/>
                  <a:pt x="249970" y="36017"/>
                  <a:pt x="250135" y="36183"/>
                </a:cubicBezTo>
                <a:cubicBezTo>
                  <a:pt x="250201" y="36216"/>
                  <a:pt x="250268" y="36282"/>
                  <a:pt x="250301" y="36315"/>
                </a:cubicBezTo>
                <a:lnTo>
                  <a:pt x="250301" y="36150"/>
                </a:lnTo>
                <a:cubicBezTo>
                  <a:pt x="250301" y="36084"/>
                  <a:pt x="250367" y="36051"/>
                  <a:pt x="250400" y="35984"/>
                </a:cubicBezTo>
                <a:cubicBezTo>
                  <a:pt x="250433" y="36017"/>
                  <a:pt x="250499" y="36017"/>
                  <a:pt x="250566" y="36017"/>
                </a:cubicBezTo>
                <a:cubicBezTo>
                  <a:pt x="250599" y="36051"/>
                  <a:pt x="250632" y="36150"/>
                  <a:pt x="250731" y="36150"/>
                </a:cubicBezTo>
                <a:lnTo>
                  <a:pt x="251195" y="36150"/>
                </a:lnTo>
                <a:lnTo>
                  <a:pt x="251195" y="35984"/>
                </a:lnTo>
                <a:cubicBezTo>
                  <a:pt x="251195" y="35918"/>
                  <a:pt x="251128" y="35885"/>
                  <a:pt x="251095" y="35819"/>
                </a:cubicBezTo>
                <a:cubicBezTo>
                  <a:pt x="251062" y="35753"/>
                  <a:pt x="251062" y="35720"/>
                  <a:pt x="251029" y="35686"/>
                </a:cubicBezTo>
                <a:lnTo>
                  <a:pt x="250566" y="35686"/>
                </a:lnTo>
                <a:lnTo>
                  <a:pt x="250566" y="35223"/>
                </a:lnTo>
                <a:cubicBezTo>
                  <a:pt x="250566" y="35091"/>
                  <a:pt x="250698" y="35024"/>
                  <a:pt x="250797" y="34958"/>
                </a:cubicBezTo>
                <a:cubicBezTo>
                  <a:pt x="250823" y="34941"/>
                  <a:pt x="250845" y="34935"/>
                  <a:pt x="250863" y="34935"/>
                </a:cubicBezTo>
                <a:cubicBezTo>
                  <a:pt x="250904" y="34935"/>
                  <a:pt x="250927" y="34965"/>
                  <a:pt x="250948" y="34965"/>
                </a:cubicBezTo>
                <a:cubicBezTo>
                  <a:pt x="250953" y="34965"/>
                  <a:pt x="250958" y="34963"/>
                  <a:pt x="250963" y="34958"/>
                </a:cubicBezTo>
                <a:cubicBezTo>
                  <a:pt x="250996" y="34925"/>
                  <a:pt x="251029" y="34859"/>
                  <a:pt x="251095" y="34793"/>
                </a:cubicBezTo>
                <a:cubicBezTo>
                  <a:pt x="251128" y="34759"/>
                  <a:pt x="251128" y="34693"/>
                  <a:pt x="251161" y="34627"/>
                </a:cubicBezTo>
                <a:cubicBezTo>
                  <a:pt x="251195" y="34561"/>
                  <a:pt x="251261" y="34528"/>
                  <a:pt x="251294" y="34462"/>
                </a:cubicBezTo>
                <a:cubicBezTo>
                  <a:pt x="251327" y="34428"/>
                  <a:pt x="251360" y="34362"/>
                  <a:pt x="251393" y="34329"/>
                </a:cubicBezTo>
                <a:cubicBezTo>
                  <a:pt x="251459" y="34263"/>
                  <a:pt x="251493" y="34197"/>
                  <a:pt x="251559" y="34164"/>
                </a:cubicBezTo>
                <a:cubicBezTo>
                  <a:pt x="251592" y="34153"/>
                  <a:pt x="251618" y="34149"/>
                  <a:pt x="251638" y="34149"/>
                </a:cubicBezTo>
                <a:cubicBezTo>
                  <a:pt x="251680" y="34149"/>
                  <a:pt x="251702" y="34164"/>
                  <a:pt x="251724" y="34164"/>
                </a:cubicBezTo>
                <a:lnTo>
                  <a:pt x="251890" y="34064"/>
                </a:lnTo>
                <a:cubicBezTo>
                  <a:pt x="251956" y="34031"/>
                  <a:pt x="251989" y="33932"/>
                  <a:pt x="252022" y="33866"/>
                </a:cubicBezTo>
                <a:cubicBezTo>
                  <a:pt x="252121" y="33733"/>
                  <a:pt x="252221" y="33568"/>
                  <a:pt x="252353" y="33435"/>
                </a:cubicBezTo>
                <a:cubicBezTo>
                  <a:pt x="252486" y="33303"/>
                  <a:pt x="252618" y="33137"/>
                  <a:pt x="252784" y="33005"/>
                </a:cubicBezTo>
                <a:cubicBezTo>
                  <a:pt x="252916" y="32906"/>
                  <a:pt x="253048" y="32839"/>
                  <a:pt x="253214" y="32839"/>
                </a:cubicBezTo>
                <a:cubicBezTo>
                  <a:pt x="253280" y="32839"/>
                  <a:pt x="253379" y="32839"/>
                  <a:pt x="253446" y="32873"/>
                </a:cubicBezTo>
                <a:cubicBezTo>
                  <a:pt x="253545" y="32906"/>
                  <a:pt x="253578" y="32972"/>
                  <a:pt x="253677" y="32972"/>
                </a:cubicBezTo>
                <a:lnTo>
                  <a:pt x="253777" y="32972"/>
                </a:lnTo>
                <a:cubicBezTo>
                  <a:pt x="253843" y="32972"/>
                  <a:pt x="253876" y="32906"/>
                  <a:pt x="253942" y="32873"/>
                </a:cubicBezTo>
                <a:cubicBezTo>
                  <a:pt x="254008" y="32839"/>
                  <a:pt x="254008" y="32707"/>
                  <a:pt x="254108" y="32707"/>
                </a:cubicBezTo>
                <a:lnTo>
                  <a:pt x="254174" y="32707"/>
                </a:lnTo>
                <a:cubicBezTo>
                  <a:pt x="254273" y="32707"/>
                  <a:pt x="254240" y="32839"/>
                  <a:pt x="254306" y="32873"/>
                </a:cubicBezTo>
                <a:cubicBezTo>
                  <a:pt x="254339" y="32906"/>
                  <a:pt x="254339" y="33038"/>
                  <a:pt x="254439" y="33038"/>
                </a:cubicBezTo>
                <a:cubicBezTo>
                  <a:pt x="254472" y="33071"/>
                  <a:pt x="254538" y="33071"/>
                  <a:pt x="254604" y="33071"/>
                </a:cubicBezTo>
                <a:lnTo>
                  <a:pt x="254737" y="33071"/>
                </a:lnTo>
                <a:cubicBezTo>
                  <a:pt x="254803" y="33071"/>
                  <a:pt x="254836" y="33170"/>
                  <a:pt x="254902" y="33204"/>
                </a:cubicBezTo>
                <a:cubicBezTo>
                  <a:pt x="254836" y="33303"/>
                  <a:pt x="254737" y="33336"/>
                  <a:pt x="254737" y="33435"/>
                </a:cubicBezTo>
                <a:lnTo>
                  <a:pt x="254737" y="33535"/>
                </a:lnTo>
                <a:cubicBezTo>
                  <a:pt x="254770" y="33601"/>
                  <a:pt x="254803" y="33634"/>
                  <a:pt x="254836" y="33700"/>
                </a:cubicBezTo>
                <a:cubicBezTo>
                  <a:pt x="254869" y="33733"/>
                  <a:pt x="254968" y="33700"/>
                  <a:pt x="255002" y="33766"/>
                </a:cubicBezTo>
                <a:cubicBezTo>
                  <a:pt x="255002" y="33833"/>
                  <a:pt x="255002" y="33899"/>
                  <a:pt x="255002" y="33932"/>
                </a:cubicBezTo>
                <a:cubicBezTo>
                  <a:pt x="255002" y="34031"/>
                  <a:pt x="255002" y="34164"/>
                  <a:pt x="255002" y="34263"/>
                </a:cubicBezTo>
                <a:lnTo>
                  <a:pt x="255233" y="34296"/>
                </a:lnTo>
                <a:cubicBezTo>
                  <a:pt x="255300" y="34296"/>
                  <a:pt x="255366" y="34263"/>
                  <a:pt x="255399" y="34230"/>
                </a:cubicBezTo>
                <a:cubicBezTo>
                  <a:pt x="255465" y="34164"/>
                  <a:pt x="255465" y="34097"/>
                  <a:pt x="255531" y="34064"/>
                </a:cubicBezTo>
                <a:cubicBezTo>
                  <a:pt x="255631" y="33965"/>
                  <a:pt x="255763" y="33866"/>
                  <a:pt x="255895" y="33833"/>
                </a:cubicBezTo>
                <a:cubicBezTo>
                  <a:pt x="255962" y="33799"/>
                  <a:pt x="255995" y="33799"/>
                  <a:pt x="256061" y="33766"/>
                </a:cubicBezTo>
                <a:cubicBezTo>
                  <a:pt x="256127" y="33733"/>
                  <a:pt x="256160" y="33700"/>
                  <a:pt x="256226" y="33667"/>
                </a:cubicBezTo>
                <a:cubicBezTo>
                  <a:pt x="256293" y="33601"/>
                  <a:pt x="256293" y="33535"/>
                  <a:pt x="256326" y="33502"/>
                </a:cubicBezTo>
                <a:cubicBezTo>
                  <a:pt x="256392" y="33435"/>
                  <a:pt x="256458" y="33369"/>
                  <a:pt x="256491" y="33336"/>
                </a:cubicBezTo>
                <a:cubicBezTo>
                  <a:pt x="256557" y="33303"/>
                  <a:pt x="256557" y="33170"/>
                  <a:pt x="256624" y="33170"/>
                </a:cubicBezTo>
                <a:cubicBezTo>
                  <a:pt x="256723" y="33137"/>
                  <a:pt x="256855" y="33137"/>
                  <a:pt x="256955" y="33137"/>
                </a:cubicBezTo>
                <a:cubicBezTo>
                  <a:pt x="256977" y="33137"/>
                  <a:pt x="257014" y="33152"/>
                  <a:pt x="257055" y="33152"/>
                </a:cubicBezTo>
                <a:cubicBezTo>
                  <a:pt x="257076" y="33152"/>
                  <a:pt x="257098" y="33148"/>
                  <a:pt x="257120" y="33137"/>
                </a:cubicBezTo>
                <a:cubicBezTo>
                  <a:pt x="257153" y="33104"/>
                  <a:pt x="257153" y="33005"/>
                  <a:pt x="257186" y="32972"/>
                </a:cubicBezTo>
                <a:cubicBezTo>
                  <a:pt x="257220" y="32906"/>
                  <a:pt x="257253" y="32839"/>
                  <a:pt x="257286" y="32806"/>
                </a:cubicBezTo>
                <a:cubicBezTo>
                  <a:pt x="257286" y="32740"/>
                  <a:pt x="257352" y="32707"/>
                  <a:pt x="257352" y="32641"/>
                </a:cubicBezTo>
                <a:cubicBezTo>
                  <a:pt x="257352" y="32541"/>
                  <a:pt x="257352" y="32409"/>
                  <a:pt x="257352" y="32310"/>
                </a:cubicBezTo>
                <a:cubicBezTo>
                  <a:pt x="257352" y="32177"/>
                  <a:pt x="257418" y="32111"/>
                  <a:pt x="257451" y="31979"/>
                </a:cubicBezTo>
                <a:lnTo>
                  <a:pt x="257749" y="31979"/>
                </a:lnTo>
                <a:cubicBezTo>
                  <a:pt x="257882" y="31979"/>
                  <a:pt x="257948" y="31879"/>
                  <a:pt x="258113" y="31879"/>
                </a:cubicBezTo>
                <a:lnTo>
                  <a:pt x="258908" y="31879"/>
                </a:lnTo>
                <a:lnTo>
                  <a:pt x="258908" y="32111"/>
                </a:lnTo>
                <a:cubicBezTo>
                  <a:pt x="258842" y="32144"/>
                  <a:pt x="258809" y="32210"/>
                  <a:pt x="258742" y="32244"/>
                </a:cubicBezTo>
                <a:lnTo>
                  <a:pt x="258411" y="32409"/>
                </a:lnTo>
                <a:cubicBezTo>
                  <a:pt x="258345" y="32409"/>
                  <a:pt x="258312" y="32442"/>
                  <a:pt x="258246" y="32475"/>
                </a:cubicBezTo>
                <a:cubicBezTo>
                  <a:pt x="258180" y="32508"/>
                  <a:pt x="258113" y="32575"/>
                  <a:pt x="258080" y="32641"/>
                </a:cubicBezTo>
                <a:cubicBezTo>
                  <a:pt x="258047" y="32674"/>
                  <a:pt x="258014" y="32740"/>
                  <a:pt x="258014" y="32806"/>
                </a:cubicBezTo>
                <a:cubicBezTo>
                  <a:pt x="258014" y="32839"/>
                  <a:pt x="257981" y="32906"/>
                  <a:pt x="257981" y="32972"/>
                </a:cubicBezTo>
                <a:cubicBezTo>
                  <a:pt x="257948" y="33005"/>
                  <a:pt x="257981" y="33071"/>
                  <a:pt x="257981" y="33137"/>
                </a:cubicBezTo>
                <a:cubicBezTo>
                  <a:pt x="257981" y="33170"/>
                  <a:pt x="257948" y="33237"/>
                  <a:pt x="257915" y="33303"/>
                </a:cubicBezTo>
                <a:cubicBezTo>
                  <a:pt x="257882" y="33435"/>
                  <a:pt x="257815" y="33502"/>
                  <a:pt x="257749" y="33667"/>
                </a:cubicBezTo>
                <a:cubicBezTo>
                  <a:pt x="257749" y="33700"/>
                  <a:pt x="257716" y="33766"/>
                  <a:pt x="257716" y="33833"/>
                </a:cubicBezTo>
                <a:cubicBezTo>
                  <a:pt x="257716" y="33866"/>
                  <a:pt x="257716" y="33932"/>
                  <a:pt x="257683" y="33965"/>
                </a:cubicBezTo>
                <a:cubicBezTo>
                  <a:pt x="257650" y="34031"/>
                  <a:pt x="257617" y="34097"/>
                  <a:pt x="257551" y="34130"/>
                </a:cubicBezTo>
                <a:cubicBezTo>
                  <a:pt x="257517" y="34164"/>
                  <a:pt x="257451" y="34164"/>
                  <a:pt x="257385" y="34197"/>
                </a:cubicBezTo>
                <a:cubicBezTo>
                  <a:pt x="257319" y="34197"/>
                  <a:pt x="257253" y="34230"/>
                  <a:pt x="257186" y="34263"/>
                </a:cubicBezTo>
                <a:cubicBezTo>
                  <a:pt x="257170" y="34279"/>
                  <a:pt x="257137" y="34279"/>
                  <a:pt x="257104" y="34279"/>
                </a:cubicBezTo>
                <a:cubicBezTo>
                  <a:pt x="257071" y="34279"/>
                  <a:pt x="257037" y="34279"/>
                  <a:pt x="257021" y="34296"/>
                </a:cubicBezTo>
                <a:cubicBezTo>
                  <a:pt x="256988" y="34362"/>
                  <a:pt x="257021" y="34428"/>
                  <a:pt x="256988" y="34462"/>
                </a:cubicBezTo>
                <a:cubicBezTo>
                  <a:pt x="256988" y="34528"/>
                  <a:pt x="256955" y="34561"/>
                  <a:pt x="256955" y="34627"/>
                </a:cubicBezTo>
                <a:cubicBezTo>
                  <a:pt x="256889" y="34759"/>
                  <a:pt x="256756" y="34793"/>
                  <a:pt x="256624" y="34859"/>
                </a:cubicBezTo>
                <a:cubicBezTo>
                  <a:pt x="256491" y="34958"/>
                  <a:pt x="256326" y="35124"/>
                  <a:pt x="256127" y="35256"/>
                </a:cubicBezTo>
                <a:cubicBezTo>
                  <a:pt x="255928" y="35355"/>
                  <a:pt x="255796" y="35455"/>
                  <a:pt x="255597" y="35554"/>
                </a:cubicBezTo>
                <a:cubicBezTo>
                  <a:pt x="255432" y="35653"/>
                  <a:pt x="255266" y="35786"/>
                  <a:pt x="255101" y="35918"/>
                </a:cubicBezTo>
                <a:cubicBezTo>
                  <a:pt x="254968" y="36084"/>
                  <a:pt x="254836" y="36249"/>
                  <a:pt x="254704" y="36415"/>
                </a:cubicBezTo>
                <a:cubicBezTo>
                  <a:pt x="254671" y="36481"/>
                  <a:pt x="254637" y="36547"/>
                  <a:pt x="254571" y="36580"/>
                </a:cubicBezTo>
                <a:cubicBezTo>
                  <a:pt x="254538" y="36613"/>
                  <a:pt x="254339" y="36680"/>
                  <a:pt x="254240" y="36779"/>
                </a:cubicBezTo>
                <a:cubicBezTo>
                  <a:pt x="254207" y="36812"/>
                  <a:pt x="254240" y="36911"/>
                  <a:pt x="254207" y="36944"/>
                </a:cubicBezTo>
                <a:cubicBezTo>
                  <a:pt x="254174" y="37011"/>
                  <a:pt x="254141" y="37110"/>
                  <a:pt x="254042" y="37110"/>
                </a:cubicBezTo>
                <a:lnTo>
                  <a:pt x="253677" y="37110"/>
                </a:lnTo>
                <a:cubicBezTo>
                  <a:pt x="253611" y="37110"/>
                  <a:pt x="253578" y="37176"/>
                  <a:pt x="253512" y="37209"/>
                </a:cubicBezTo>
                <a:lnTo>
                  <a:pt x="253346" y="37242"/>
                </a:lnTo>
                <a:cubicBezTo>
                  <a:pt x="253214" y="37275"/>
                  <a:pt x="253148" y="37342"/>
                  <a:pt x="252982" y="37408"/>
                </a:cubicBezTo>
                <a:cubicBezTo>
                  <a:pt x="252949" y="37408"/>
                  <a:pt x="252883" y="37474"/>
                  <a:pt x="252817" y="37474"/>
                </a:cubicBezTo>
                <a:cubicBezTo>
                  <a:pt x="252806" y="37485"/>
                  <a:pt x="252791" y="37489"/>
                  <a:pt x="252774" y="37489"/>
                </a:cubicBezTo>
                <a:cubicBezTo>
                  <a:pt x="252739" y="37489"/>
                  <a:pt x="252695" y="37474"/>
                  <a:pt x="252651" y="37474"/>
                </a:cubicBezTo>
                <a:cubicBezTo>
                  <a:pt x="252618" y="37474"/>
                  <a:pt x="252552" y="37507"/>
                  <a:pt x="252519" y="37573"/>
                </a:cubicBezTo>
                <a:cubicBezTo>
                  <a:pt x="252453" y="37606"/>
                  <a:pt x="252386" y="37640"/>
                  <a:pt x="252386" y="37706"/>
                </a:cubicBezTo>
                <a:cubicBezTo>
                  <a:pt x="252386" y="37805"/>
                  <a:pt x="252519" y="37871"/>
                  <a:pt x="252519" y="37971"/>
                </a:cubicBezTo>
                <a:cubicBezTo>
                  <a:pt x="252519" y="38103"/>
                  <a:pt x="252486" y="38269"/>
                  <a:pt x="252419" y="38401"/>
                </a:cubicBezTo>
                <a:cubicBezTo>
                  <a:pt x="252386" y="38500"/>
                  <a:pt x="252320" y="38500"/>
                  <a:pt x="252254" y="38566"/>
                </a:cubicBezTo>
                <a:cubicBezTo>
                  <a:pt x="252221" y="38633"/>
                  <a:pt x="252155" y="38633"/>
                  <a:pt x="252088" y="38699"/>
                </a:cubicBezTo>
                <a:cubicBezTo>
                  <a:pt x="252055" y="38765"/>
                  <a:pt x="252088" y="38798"/>
                  <a:pt x="252055" y="38864"/>
                </a:cubicBezTo>
                <a:cubicBezTo>
                  <a:pt x="252022" y="38931"/>
                  <a:pt x="251956" y="38964"/>
                  <a:pt x="251923" y="39063"/>
                </a:cubicBezTo>
                <a:cubicBezTo>
                  <a:pt x="251923" y="39129"/>
                  <a:pt x="251923" y="39195"/>
                  <a:pt x="251923" y="39262"/>
                </a:cubicBezTo>
                <a:cubicBezTo>
                  <a:pt x="251956" y="39361"/>
                  <a:pt x="251956" y="39493"/>
                  <a:pt x="251923" y="39593"/>
                </a:cubicBezTo>
                <a:cubicBezTo>
                  <a:pt x="251890" y="39725"/>
                  <a:pt x="251757" y="39791"/>
                  <a:pt x="251724" y="39924"/>
                </a:cubicBezTo>
                <a:cubicBezTo>
                  <a:pt x="251691" y="40056"/>
                  <a:pt x="251724" y="40155"/>
                  <a:pt x="251724" y="40288"/>
                </a:cubicBezTo>
                <a:cubicBezTo>
                  <a:pt x="251724" y="40420"/>
                  <a:pt x="251691" y="40487"/>
                  <a:pt x="251691" y="40619"/>
                </a:cubicBezTo>
                <a:cubicBezTo>
                  <a:pt x="251691" y="41281"/>
                  <a:pt x="251824" y="41678"/>
                  <a:pt x="251824" y="42373"/>
                </a:cubicBezTo>
                <a:cubicBezTo>
                  <a:pt x="251824" y="42440"/>
                  <a:pt x="251824" y="42506"/>
                  <a:pt x="251824" y="42605"/>
                </a:cubicBezTo>
                <a:cubicBezTo>
                  <a:pt x="251824" y="42671"/>
                  <a:pt x="251724" y="42705"/>
                  <a:pt x="251658" y="42771"/>
                </a:cubicBezTo>
                <a:lnTo>
                  <a:pt x="252055" y="43466"/>
                </a:lnTo>
                <a:lnTo>
                  <a:pt x="252055" y="44757"/>
                </a:lnTo>
                <a:cubicBezTo>
                  <a:pt x="252121" y="44757"/>
                  <a:pt x="252188" y="44823"/>
                  <a:pt x="252254" y="44823"/>
                </a:cubicBezTo>
                <a:cubicBezTo>
                  <a:pt x="252320" y="44823"/>
                  <a:pt x="252353" y="44724"/>
                  <a:pt x="252419" y="44724"/>
                </a:cubicBezTo>
                <a:cubicBezTo>
                  <a:pt x="252453" y="44724"/>
                  <a:pt x="252519" y="44691"/>
                  <a:pt x="252585" y="44691"/>
                </a:cubicBezTo>
                <a:cubicBezTo>
                  <a:pt x="252651" y="44658"/>
                  <a:pt x="252684" y="44591"/>
                  <a:pt x="252750" y="44591"/>
                </a:cubicBezTo>
                <a:cubicBezTo>
                  <a:pt x="252784" y="44591"/>
                  <a:pt x="252850" y="44558"/>
                  <a:pt x="252916" y="44558"/>
                </a:cubicBezTo>
                <a:lnTo>
                  <a:pt x="253181" y="44558"/>
                </a:lnTo>
                <a:cubicBezTo>
                  <a:pt x="253181" y="44393"/>
                  <a:pt x="253181" y="44227"/>
                  <a:pt x="253181" y="44062"/>
                </a:cubicBezTo>
                <a:cubicBezTo>
                  <a:pt x="253181" y="44029"/>
                  <a:pt x="253181" y="43962"/>
                  <a:pt x="253181" y="43896"/>
                </a:cubicBezTo>
                <a:cubicBezTo>
                  <a:pt x="253214" y="43830"/>
                  <a:pt x="253247" y="43797"/>
                  <a:pt x="253313" y="43731"/>
                </a:cubicBezTo>
                <a:cubicBezTo>
                  <a:pt x="253346" y="43698"/>
                  <a:pt x="253413" y="43698"/>
                  <a:pt x="253479" y="43665"/>
                </a:cubicBezTo>
                <a:cubicBezTo>
                  <a:pt x="253512" y="43598"/>
                  <a:pt x="253545" y="43565"/>
                  <a:pt x="253578" y="43499"/>
                </a:cubicBezTo>
                <a:cubicBezTo>
                  <a:pt x="253644" y="43433"/>
                  <a:pt x="253677" y="43400"/>
                  <a:pt x="253711" y="43333"/>
                </a:cubicBezTo>
                <a:lnTo>
                  <a:pt x="253810" y="43168"/>
                </a:lnTo>
                <a:cubicBezTo>
                  <a:pt x="253810" y="43102"/>
                  <a:pt x="253843" y="43069"/>
                  <a:pt x="253876" y="43002"/>
                </a:cubicBezTo>
                <a:cubicBezTo>
                  <a:pt x="253909" y="42969"/>
                  <a:pt x="253975" y="42837"/>
                  <a:pt x="254075" y="42837"/>
                </a:cubicBezTo>
                <a:lnTo>
                  <a:pt x="254174" y="42837"/>
                </a:lnTo>
                <a:cubicBezTo>
                  <a:pt x="254240" y="42837"/>
                  <a:pt x="254273" y="42903"/>
                  <a:pt x="254339" y="42936"/>
                </a:cubicBezTo>
                <a:lnTo>
                  <a:pt x="254637" y="42936"/>
                </a:lnTo>
                <a:cubicBezTo>
                  <a:pt x="254704" y="42903"/>
                  <a:pt x="254737" y="42804"/>
                  <a:pt x="254770" y="42771"/>
                </a:cubicBezTo>
                <a:cubicBezTo>
                  <a:pt x="254836" y="42738"/>
                  <a:pt x="254869" y="42671"/>
                  <a:pt x="254869" y="42605"/>
                </a:cubicBezTo>
                <a:lnTo>
                  <a:pt x="254869" y="41778"/>
                </a:lnTo>
                <a:cubicBezTo>
                  <a:pt x="254968" y="41678"/>
                  <a:pt x="255035" y="41579"/>
                  <a:pt x="255134" y="41447"/>
                </a:cubicBezTo>
                <a:cubicBezTo>
                  <a:pt x="255200" y="41413"/>
                  <a:pt x="255233" y="41380"/>
                  <a:pt x="255300" y="41347"/>
                </a:cubicBezTo>
                <a:lnTo>
                  <a:pt x="256491" y="41347"/>
                </a:lnTo>
                <a:lnTo>
                  <a:pt x="256491" y="40917"/>
                </a:lnTo>
                <a:cubicBezTo>
                  <a:pt x="256491" y="40784"/>
                  <a:pt x="256392" y="40718"/>
                  <a:pt x="256326" y="40586"/>
                </a:cubicBezTo>
                <a:cubicBezTo>
                  <a:pt x="256260" y="40487"/>
                  <a:pt x="256193" y="40520"/>
                  <a:pt x="256193" y="40420"/>
                </a:cubicBezTo>
                <a:lnTo>
                  <a:pt x="256193" y="40089"/>
                </a:lnTo>
                <a:cubicBezTo>
                  <a:pt x="256193" y="40023"/>
                  <a:pt x="256293" y="39990"/>
                  <a:pt x="256326" y="39924"/>
                </a:cubicBezTo>
                <a:cubicBezTo>
                  <a:pt x="256359" y="39858"/>
                  <a:pt x="256425" y="39791"/>
                  <a:pt x="256491" y="39725"/>
                </a:cubicBezTo>
                <a:cubicBezTo>
                  <a:pt x="256524" y="39626"/>
                  <a:pt x="256524" y="39626"/>
                  <a:pt x="256557" y="39560"/>
                </a:cubicBezTo>
                <a:cubicBezTo>
                  <a:pt x="256591" y="39526"/>
                  <a:pt x="256624" y="39394"/>
                  <a:pt x="256723" y="39394"/>
                </a:cubicBezTo>
                <a:cubicBezTo>
                  <a:pt x="256822" y="39394"/>
                  <a:pt x="256889" y="39394"/>
                  <a:pt x="256955" y="39427"/>
                </a:cubicBezTo>
                <a:cubicBezTo>
                  <a:pt x="257021" y="39460"/>
                  <a:pt x="256955" y="39560"/>
                  <a:pt x="257021" y="39593"/>
                </a:cubicBezTo>
                <a:cubicBezTo>
                  <a:pt x="257054" y="39626"/>
                  <a:pt x="257120" y="39659"/>
                  <a:pt x="257186" y="39725"/>
                </a:cubicBezTo>
                <a:lnTo>
                  <a:pt x="257484" y="39725"/>
                </a:lnTo>
                <a:lnTo>
                  <a:pt x="257551" y="39394"/>
                </a:lnTo>
                <a:cubicBezTo>
                  <a:pt x="257517" y="39328"/>
                  <a:pt x="257451" y="39295"/>
                  <a:pt x="257418" y="39229"/>
                </a:cubicBezTo>
                <a:cubicBezTo>
                  <a:pt x="257319" y="39129"/>
                  <a:pt x="257186" y="39096"/>
                  <a:pt x="257120" y="38964"/>
                </a:cubicBezTo>
                <a:lnTo>
                  <a:pt x="257120" y="38798"/>
                </a:lnTo>
                <a:lnTo>
                  <a:pt x="257120" y="38633"/>
                </a:lnTo>
                <a:cubicBezTo>
                  <a:pt x="257120" y="38566"/>
                  <a:pt x="257054" y="38533"/>
                  <a:pt x="257054" y="38467"/>
                </a:cubicBezTo>
                <a:cubicBezTo>
                  <a:pt x="257021" y="38335"/>
                  <a:pt x="257021" y="38235"/>
                  <a:pt x="257021" y="38103"/>
                </a:cubicBezTo>
                <a:cubicBezTo>
                  <a:pt x="257021" y="38037"/>
                  <a:pt x="256988" y="37971"/>
                  <a:pt x="257021" y="37937"/>
                </a:cubicBezTo>
                <a:cubicBezTo>
                  <a:pt x="257021" y="37904"/>
                  <a:pt x="257046" y="37896"/>
                  <a:pt x="257079" y="37896"/>
                </a:cubicBezTo>
                <a:cubicBezTo>
                  <a:pt x="257112" y="37896"/>
                  <a:pt x="257153" y="37904"/>
                  <a:pt x="257186" y="37904"/>
                </a:cubicBezTo>
                <a:cubicBezTo>
                  <a:pt x="257220" y="37871"/>
                  <a:pt x="257286" y="37838"/>
                  <a:pt x="257319" y="37805"/>
                </a:cubicBezTo>
                <a:lnTo>
                  <a:pt x="257319" y="37640"/>
                </a:lnTo>
                <a:cubicBezTo>
                  <a:pt x="257319" y="37606"/>
                  <a:pt x="257253" y="37573"/>
                  <a:pt x="257220" y="37474"/>
                </a:cubicBezTo>
                <a:lnTo>
                  <a:pt x="257054" y="37474"/>
                </a:lnTo>
                <a:cubicBezTo>
                  <a:pt x="256988" y="37474"/>
                  <a:pt x="256988" y="37640"/>
                  <a:pt x="256922" y="37640"/>
                </a:cubicBezTo>
                <a:lnTo>
                  <a:pt x="256591" y="37640"/>
                </a:lnTo>
                <a:cubicBezTo>
                  <a:pt x="256591" y="37540"/>
                  <a:pt x="256591" y="37408"/>
                  <a:pt x="256591" y="37275"/>
                </a:cubicBezTo>
                <a:cubicBezTo>
                  <a:pt x="256657" y="37176"/>
                  <a:pt x="256723" y="37044"/>
                  <a:pt x="256756" y="36944"/>
                </a:cubicBezTo>
                <a:cubicBezTo>
                  <a:pt x="256789" y="36911"/>
                  <a:pt x="256789" y="36845"/>
                  <a:pt x="256789" y="36812"/>
                </a:cubicBezTo>
                <a:cubicBezTo>
                  <a:pt x="256822" y="36746"/>
                  <a:pt x="256889" y="36680"/>
                  <a:pt x="256922" y="36646"/>
                </a:cubicBezTo>
                <a:cubicBezTo>
                  <a:pt x="257021" y="36547"/>
                  <a:pt x="257153" y="36547"/>
                  <a:pt x="257253" y="36481"/>
                </a:cubicBezTo>
                <a:cubicBezTo>
                  <a:pt x="257319" y="36415"/>
                  <a:pt x="257352" y="36382"/>
                  <a:pt x="257385" y="36315"/>
                </a:cubicBezTo>
                <a:cubicBezTo>
                  <a:pt x="257418" y="36249"/>
                  <a:pt x="257385" y="36183"/>
                  <a:pt x="257418" y="36150"/>
                </a:cubicBezTo>
                <a:cubicBezTo>
                  <a:pt x="257451" y="36084"/>
                  <a:pt x="257484" y="36051"/>
                  <a:pt x="257484" y="35984"/>
                </a:cubicBezTo>
                <a:cubicBezTo>
                  <a:pt x="257517" y="35918"/>
                  <a:pt x="257517" y="35885"/>
                  <a:pt x="257551" y="35819"/>
                </a:cubicBezTo>
                <a:cubicBezTo>
                  <a:pt x="257551" y="35686"/>
                  <a:pt x="257551" y="35587"/>
                  <a:pt x="257551" y="35455"/>
                </a:cubicBezTo>
                <a:cubicBezTo>
                  <a:pt x="257551" y="35388"/>
                  <a:pt x="257551" y="35355"/>
                  <a:pt x="257584" y="35289"/>
                </a:cubicBezTo>
                <a:cubicBezTo>
                  <a:pt x="257584" y="35223"/>
                  <a:pt x="257584" y="35190"/>
                  <a:pt x="257617" y="35124"/>
                </a:cubicBezTo>
                <a:cubicBezTo>
                  <a:pt x="257650" y="35057"/>
                  <a:pt x="257683" y="34991"/>
                  <a:pt x="257749" y="34958"/>
                </a:cubicBezTo>
                <a:cubicBezTo>
                  <a:pt x="257782" y="34925"/>
                  <a:pt x="257849" y="34925"/>
                  <a:pt x="257915" y="34925"/>
                </a:cubicBezTo>
                <a:cubicBezTo>
                  <a:pt x="257948" y="34892"/>
                  <a:pt x="258014" y="34892"/>
                  <a:pt x="258080" y="34892"/>
                </a:cubicBezTo>
                <a:cubicBezTo>
                  <a:pt x="258213" y="34892"/>
                  <a:pt x="258279" y="34958"/>
                  <a:pt x="258378" y="35057"/>
                </a:cubicBezTo>
                <a:cubicBezTo>
                  <a:pt x="258444" y="35091"/>
                  <a:pt x="258444" y="35157"/>
                  <a:pt x="258478" y="35223"/>
                </a:cubicBezTo>
                <a:cubicBezTo>
                  <a:pt x="258544" y="35289"/>
                  <a:pt x="258643" y="35322"/>
                  <a:pt x="258709" y="35322"/>
                </a:cubicBezTo>
                <a:cubicBezTo>
                  <a:pt x="258809" y="35322"/>
                  <a:pt x="258908" y="35289"/>
                  <a:pt x="258974" y="35256"/>
                </a:cubicBezTo>
                <a:cubicBezTo>
                  <a:pt x="259007" y="35223"/>
                  <a:pt x="259040" y="35124"/>
                  <a:pt x="259073" y="35091"/>
                </a:cubicBezTo>
                <a:cubicBezTo>
                  <a:pt x="259140" y="35024"/>
                  <a:pt x="259140" y="34958"/>
                  <a:pt x="259206" y="34925"/>
                </a:cubicBezTo>
                <a:cubicBezTo>
                  <a:pt x="259272" y="34892"/>
                  <a:pt x="259305" y="34859"/>
                  <a:pt x="259371" y="34859"/>
                </a:cubicBezTo>
                <a:cubicBezTo>
                  <a:pt x="259404" y="34892"/>
                  <a:pt x="259504" y="34892"/>
                  <a:pt x="259537" y="34958"/>
                </a:cubicBezTo>
                <a:cubicBezTo>
                  <a:pt x="259570" y="35024"/>
                  <a:pt x="259504" y="35091"/>
                  <a:pt x="259537" y="35124"/>
                </a:cubicBezTo>
                <a:cubicBezTo>
                  <a:pt x="259537" y="35190"/>
                  <a:pt x="259636" y="35223"/>
                  <a:pt x="259636" y="35289"/>
                </a:cubicBezTo>
                <a:lnTo>
                  <a:pt x="259802" y="35289"/>
                </a:lnTo>
                <a:cubicBezTo>
                  <a:pt x="259868" y="35289"/>
                  <a:pt x="259901" y="35223"/>
                  <a:pt x="259967" y="35157"/>
                </a:cubicBezTo>
                <a:cubicBezTo>
                  <a:pt x="260033" y="35124"/>
                  <a:pt x="260100" y="35091"/>
                  <a:pt x="260133" y="35057"/>
                </a:cubicBezTo>
                <a:cubicBezTo>
                  <a:pt x="260232" y="34958"/>
                  <a:pt x="260298" y="34826"/>
                  <a:pt x="260398" y="34726"/>
                </a:cubicBezTo>
                <a:cubicBezTo>
                  <a:pt x="260431" y="34660"/>
                  <a:pt x="260431" y="34594"/>
                  <a:pt x="260497" y="34561"/>
                </a:cubicBezTo>
                <a:cubicBezTo>
                  <a:pt x="260519" y="34550"/>
                  <a:pt x="260545" y="34546"/>
                  <a:pt x="260573" y="34546"/>
                </a:cubicBezTo>
                <a:cubicBezTo>
                  <a:pt x="260629" y="34546"/>
                  <a:pt x="260695" y="34561"/>
                  <a:pt x="260762" y="34561"/>
                </a:cubicBezTo>
                <a:lnTo>
                  <a:pt x="260993" y="34561"/>
                </a:lnTo>
                <a:cubicBezTo>
                  <a:pt x="261060" y="34561"/>
                  <a:pt x="261093" y="34594"/>
                  <a:pt x="261159" y="34594"/>
                </a:cubicBezTo>
                <a:cubicBezTo>
                  <a:pt x="261225" y="34627"/>
                  <a:pt x="261258" y="34627"/>
                  <a:pt x="261324" y="34627"/>
                </a:cubicBezTo>
                <a:lnTo>
                  <a:pt x="262516" y="34627"/>
                </a:lnTo>
                <a:cubicBezTo>
                  <a:pt x="262483" y="34759"/>
                  <a:pt x="262483" y="34859"/>
                  <a:pt x="262516" y="34958"/>
                </a:cubicBezTo>
                <a:cubicBezTo>
                  <a:pt x="262483" y="35024"/>
                  <a:pt x="262483" y="35057"/>
                  <a:pt x="262516" y="35124"/>
                </a:cubicBezTo>
                <a:cubicBezTo>
                  <a:pt x="262549" y="35256"/>
                  <a:pt x="262649" y="35355"/>
                  <a:pt x="262748" y="35422"/>
                </a:cubicBezTo>
                <a:lnTo>
                  <a:pt x="262913" y="35422"/>
                </a:lnTo>
                <a:cubicBezTo>
                  <a:pt x="262880" y="35190"/>
                  <a:pt x="262913" y="34958"/>
                  <a:pt x="263079" y="34759"/>
                </a:cubicBezTo>
                <a:cubicBezTo>
                  <a:pt x="263112" y="34726"/>
                  <a:pt x="263178" y="34726"/>
                  <a:pt x="263245" y="34693"/>
                </a:cubicBezTo>
                <a:cubicBezTo>
                  <a:pt x="263278" y="34627"/>
                  <a:pt x="263344" y="34594"/>
                  <a:pt x="263410" y="34561"/>
                </a:cubicBezTo>
                <a:cubicBezTo>
                  <a:pt x="263443" y="34528"/>
                  <a:pt x="263476" y="34462"/>
                  <a:pt x="263509" y="34395"/>
                </a:cubicBezTo>
                <a:cubicBezTo>
                  <a:pt x="263609" y="34263"/>
                  <a:pt x="263675" y="34164"/>
                  <a:pt x="263774" y="34031"/>
                </a:cubicBezTo>
                <a:cubicBezTo>
                  <a:pt x="263807" y="33965"/>
                  <a:pt x="263873" y="33899"/>
                  <a:pt x="263940" y="33833"/>
                </a:cubicBezTo>
                <a:cubicBezTo>
                  <a:pt x="263973" y="33766"/>
                  <a:pt x="263973" y="33700"/>
                  <a:pt x="264039" y="33667"/>
                </a:cubicBezTo>
                <a:cubicBezTo>
                  <a:pt x="264105" y="33634"/>
                  <a:pt x="264271" y="33601"/>
                  <a:pt x="264370" y="33568"/>
                </a:cubicBezTo>
                <a:cubicBezTo>
                  <a:pt x="264469" y="33568"/>
                  <a:pt x="264502" y="33502"/>
                  <a:pt x="264569" y="33502"/>
                </a:cubicBezTo>
                <a:lnTo>
                  <a:pt x="265131" y="33502"/>
                </a:lnTo>
                <a:cubicBezTo>
                  <a:pt x="265198" y="33502"/>
                  <a:pt x="265231" y="33435"/>
                  <a:pt x="265297" y="33402"/>
                </a:cubicBezTo>
                <a:cubicBezTo>
                  <a:pt x="265363" y="33402"/>
                  <a:pt x="265496" y="33336"/>
                  <a:pt x="265628" y="33303"/>
                </a:cubicBezTo>
                <a:cubicBezTo>
                  <a:pt x="265694" y="33270"/>
                  <a:pt x="265794" y="33270"/>
                  <a:pt x="265827" y="33204"/>
                </a:cubicBezTo>
                <a:cubicBezTo>
                  <a:pt x="265893" y="33170"/>
                  <a:pt x="265893" y="33104"/>
                  <a:pt x="265926" y="33038"/>
                </a:cubicBezTo>
                <a:cubicBezTo>
                  <a:pt x="265959" y="32972"/>
                  <a:pt x="266025" y="32939"/>
                  <a:pt x="266091" y="32873"/>
                </a:cubicBezTo>
                <a:cubicBezTo>
                  <a:pt x="266125" y="32873"/>
                  <a:pt x="266191" y="32873"/>
                  <a:pt x="266257" y="32839"/>
                </a:cubicBezTo>
                <a:cubicBezTo>
                  <a:pt x="266423" y="32740"/>
                  <a:pt x="266522" y="32575"/>
                  <a:pt x="266720" y="32508"/>
                </a:cubicBezTo>
                <a:lnTo>
                  <a:pt x="267085" y="32508"/>
                </a:lnTo>
                <a:cubicBezTo>
                  <a:pt x="267184" y="32508"/>
                  <a:pt x="267217" y="32475"/>
                  <a:pt x="267316" y="32442"/>
                </a:cubicBezTo>
                <a:cubicBezTo>
                  <a:pt x="267383" y="32409"/>
                  <a:pt x="267449" y="32409"/>
                  <a:pt x="267515" y="32376"/>
                </a:cubicBezTo>
                <a:cubicBezTo>
                  <a:pt x="267647" y="32244"/>
                  <a:pt x="267680" y="32111"/>
                  <a:pt x="267813" y="31979"/>
                </a:cubicBezTo>
                <a:cubicBezTo>
                  <a:pt x="267879" y="31979"/>
                  <a:pt x="267912" y="31879"/>
                  <a:pt x="267978" y="31879"/>
                </a:cubicBezTo>
                <a:cubicBezTo>
                  <a:pt x="268045" y="31863"/>
                  <a:pt x="268103" y="31855"/>
                  <a:pt x="268156" y="31855"/>
                </a:cubicBezTo>
                <a:cubicBezTo>
                  <a:pt x="268210" y="31855"/>
                  <a:pt x="268260" y="31863"/>
                  <a:pt x="268309" y="31879"/>
                </a:cubicBezTo>
                <a:cubicBezTo>
                  <a:pt x="268358" y="31870"/>
                  <a:pt x="268406" y="31866"/>
                  <a:pt x="268455" y="31866"/>
                </a:cubicBezTo>
                <a:cubicBezTo>
                  <a:pt x="268572" y="31866"/>
                  <a:pt x="268689" y="31889"/>
                  <a:pt x="268806" y="31913"/>
                </a:cubicBezTo>
                <a:cubicBezTo>
                  <a:pt x="268872" y="31946"/>
                  <a:pt x="268905" y="31979"/>
                  <a:pt x="268972" y="32045"/>
                </a:cubicBezTo>
                <a:cubicBezTo>
                  <a:pt x="269038" y="32078"/>
                  <a:pt x="269038" y="32177"/>
                  <a:pt x="269137" y="32210"/>
                </a:cubicBezTo>
                <a:cubicBezTo>
                  <a:pt x="269170" y="32210"/>
                  <a:pt x="269236" y="32244"/>
                  <a:pt x="269303" y="32244"/>
                </a:cubicBezTo>
                <a:cubicBezTo>
                  <a:pt x="269435" y="32277"/>
                  <a:pt x="269567" y="32277"/>
                  <a:pt x="269700" y="32277"/>
                </a:cubicBezTo>
                <a:lnTo>
                  <a:pt x="269932" y="32277"/>
                </a:lnTo>
                <a:cubicBezTo>
                  <a:pt x="270031" y="32277"/>
                  <a:pt x="270097" y="32244"/>
                  <a:pt x="270163" y="32244"/>
                </a:cubicBezTo>
                <a:lnTo>
                  <a:pt x="270163" y="31747"/>
                </a:lnTo>
                <a:cubicBezTo>
                  <a:pt x="270097" y="31714"/>
                  <a:pt x="270031" y="31681"/>
                  <a:pt x="269998" y="31615"/>
                </a:cubicBezTo>
                <a:cubicBezTo>
                  <a:pt x="269932" y="31581"/>
                  <a:pt x="269865" y="31581"/>
                  <a:pt x="269832" y="31515"/>
                </a:cubicBezTo>
                <a:cubicBezTo>
                  <a:pt x="269799" y="31416"/>
                  <a:pt x="269799" y="31383"/>
                  <a:pt x="269766" y="31350"/>
                </a:cubicBezTo>
                <a:lnTo>
                  <a:pt x="269700" y="31184"/>
                </a:lnTo>
                <a:cubicBezTo>
                  <a:pt x="269667" y="31118"/>
                  <a:pt x="269601" y="31085"/>
                  <a:pt x="269567" y="31019"/>
                </a:cubicBezTo>
                <a:cubicBezTo>
                  <a:pt x="269534" y="30952"/>
                  <a:pt x="269501" y="30919"/>
                  <a:pt x="269468" y="30853"/>
                </a:cubicBezTo>
                <a:cubicBezTo>
                  <a:pt x="269435" y="30787"/>
                  <a:pt x="269435" y="30754"/>
                  <a:pt x="269402" y="30688"/>
                </a:cubicBezTo>
                <a:lnTo>
                  <a:pt x="269369" y="30191"/>
                </a:lnTo>
                <a:cubicBezTo>
                  <a:pt x="269286" y="30191"/>
                  <a:pt x="269195" y="30208"/>
                  <a:pt x="269116" y="30208"/>
                </a:cubicBezTo>
                <a:cubicBezTo>
                  <a:pt x="269038" y="30208"/>
                  <a:pt x="268972" y="30191"/>
                  <a:pt x="268938" y="30125"/>
                </a:cubicBezTo>
                <a:cubicBezTo>
                  <a:pt x="268905" y="30059"/>
                  <a:pt x="268872" y="30026"/>
                  <a:pt x="268839" y="29959"/>
                </a:cubicBezTo>
                <a:cubicBezTo>
                  <a:pt x="268806" y="29893"/>
                  <a:pt x="268839" y="29860"/>
                  <a:pt x="268806" y="29794"/>
                </a:cubicBezTo>
                <a:cubicBezTo>
                  <a:pt x="268773" y="29761"/>
                  <a:pt x="268740" y="29695"/>
                  <a:pt x="268740" y="29628"/>
                </a:cubicBezTo>
                <a:cubicBezTo>
                  <a:pt x="268707" y="29595"/>
                  <a:pt x="268607" y="29595"/>
                  <a:pt x="268508" y="29595"/>
                </a:cubicBezTo>
                <a:lnTo>
                  <a:pt x="267714" y="29595"/>
                </a:lnTo>
                <a:cubicBezTo>
                  <a:pt x="267647" y="29595"/>
                  <a:pt x="267581" y="29595"/>
                  <a:pt x="267515" y="29562"/>
                </a:cubicBezTo>
                <a:cubicBezTo>
                  <a:pt x="267449" y="29529"/>
                  <a:pt x="267515" y="29430"/>
                  <a:pt x="267449" y="29397"/>
                </a:cubicBezTo>
                <a:cubicBezTo>
                  <a:pt x="267515" y="29330"/>
                  <a:pt x="267515" y="29264"/>
                  <a:pt x="267581" y="29231"/>
                </a:cubicBezTo>
                <a:cubicBezTo>
                  <a:pt x="267614" y="29215"/>
                  <a:pt x="267647" y="29215"/>
                  <a:pt x="267676" y="29215"/>
                </a:cubicBezTo>
                <a:cubicBezTo>
                  <a:pt x="267705" y="29215"/>
                  <a:pt x="267730" y="29215"/>
                  <a:pt x="267747" y="29198"/>
                </a:cubicBezTo>
                <a:cubicBezTo>
                  <a:pt x="267813" y="29132"/>
                  <a:pt x="267813" y="29032"/>
                  <a:pt x="267912" y="29032"/>
                </a:cubicBezTo>
                <a:lnTo>
                  <a:pt x="268243" y="29032"/>
                </a:lnTo>
                <a:cubicBezTo>
                  <a:pt x="268376" y="29032"/>
                  <a:pt x="268409" y="29264"/>
                  <a:pt x="268574" y="29264"/>
                </a:cubicBezTo>
                <a:lnTo>
                  <a:pt x="269567" y="29264"/>
                </a:lnTo>
                <a:cubicBezTo>
                  <a:pt x="269700" y="29264"/>
                  <a:pt x="269766" y="29231"/>
                  <a:pt x="269898" y="29231"/>
                </a:cubicBezTo>
                <a:lnTo>
                  <a:pt x="270229" y="29231"/>
                </a:lnTo>
                <a:cubicBezTo>
                  <a:pt x="270362" y="29165"/>
                  <a:pt x="270428" y="29032"/>
                  <a:pt x="270527" y="28933"/>
                </a:cubicBezTo>
                <a:cubicBezTo>
                  <a:pt x="270594" y="28834"/>
                  <a:pt x="270627" y="28834"/>
                  <a:pt x="270693" y="28768"/>
                </a:cubicBezTo>
                <a:cubicBezTo>
                  <a:pt x="270726" y="28735"/>
                  <a:pt x="270825" y="28768"/>
                  <a:pt x="270825" y="28701"/>
                </a:cubicBezTo>
                <a:cubicBezTo>
                  <a:pt x="270858" y="28635"/>
                  <a:pt x="270825" y="28536"/>
                  <a:pt x="270825" y="28470"/>
                </a:cubicBezTo>
                <a:cubicBezTo>
                  <a:pt x="270825" y="28370"/>
                  <a:pt x="270892" y="28271"/>
                  <a:pt x="270825" y="28205"/>
                </a:cubicBezTo>
                <a:cubicBezTo>
                  <a:pt x="270813" y="28180"/>
                  <a:pt x="270792" y="28174"/>
                  <a:pt x="270770" y="28174"/>
                </a:cubicBezTo>
                <a:cubicBezTo>
                  <a:pt x="270746" y="28174"/>
                  <a:pt x="270721" y="28182"/>
                  <a:pt x="270706" y="28182"/>
                </a:cubicBezTo>
                <a:cubicBezTo>
                  <a:pt x="270698" y="28182"/>
                  <a:pt x="270693" y="28179"/>
                  <a:pt x="270693" y="28172"/>
                </a:cubicBezTo>
                <a:cubicBezTo>
                  <a:pt x="270660" y="28139"/>
                  <a:pt x="270627" y="28072"/>
                  <a:pt x="270627" y="28006"/>
                </a:cubicBezTo>
                <a:lnTo>
                  <a:pt x="270627" y="27510"/>
                </a:lnTo>
                <a:cubicBezTo>
                  <a:pt x="270792" y="27510"/>
                  <a:pt x="270892" y="27477"/>
                  <a:pt x="271057" y="27477"/>
                </a:cubicBezTo>
                <a:cubicBezTo>
                  <a:pt x="271256" y="27477"/>
                  <a:pt x="271421" y="27609"/>
                  <a:pt x="271454" y="27808"/>
                </a:cubicBezTo>
                <a:cubicBezTo>
                  <a:pt x="271487" y="27841"/>
                  <a:pt x="271454" y="27907"/>
                  <a:pt x="271454" y="27973"/>
                </a:cubicBezTo>
                <a:cubicBezTo>
                  <a:pt x="271454" y="28006"/>
                  <a:pt x="271521" y="28072"/>
                  <a:pt x="271554" y="28139"/>
                </a:cubicBezTo>
                <a:cubicBezTo>
                  <a:pt x="271620" y="28238"/>
                  <a:pt x="271686" y="28370"/>
                  <a:pt x="271785" y="28470"/>
                </a:cubicBezTo>
                <a:lnTo>
                  <a:pt x="273076" y="28470"/>
                </a:lnTo>
                <a:cubicBezTo>
                  <a:pt x="273143" y="28470"/>
                  <a:pt x="273242" y="28470"/>
                  <a:pt x="273308" y="28503"/>
                </a:cubicBezTo>
                <a:cubicBezTo>
                  <a:pt x="273374" y="28503"/>
                  <a:pt x="273441" y="28536"/>
                  <a:pt x="273507" y="28569"/>
                </a:cubicBezTo>
                <a:cubicBezTo>
                  <a:pt x="273540" y="28602"/>
                  <a:pt x="273639" y="28635"/>
                  <a:pt x="273672" y="28701"/>
                </a:cubicBezTo>
                <a:cubicBezTo>
                  <a:pt x="273672" y="28867"/>
                  <a:pt x="273672" y="29032"/>
                  <a:pt x="273672" y="29198"/>
                </a:cubicBezTo>
                <a:lnTo>
                  <a:pt x="274434" y="29198"/>
                </a:lnTo>
                <a:cubicBezTo>
                  <a:pt x="274566" y="29198"/>
                  <a:pt x="274665" y="29264"/>
                  <a:pt x="274765" y="29363"/>
                </a:cubicBezTo>
                <a:cubicBezTo>
                  <a:pt x="274831" y="29397"/>
                  <a:pt x="274831" y="29463"/>
                  <a:pt x="274897" y="29529"/>
                </a:cubicBezTo>
                <a:cubicBezTo>
                  <a:pt x="274996" y="29595"/>
                  <a:pt x="275096" y="29661"/>
                  <a:pt x="275195" y="29728"/>
                </a:cubicBezTo>
                <a:cubicBezTo>
                  <a:pt x="275294" y="29761"/>
                  <a:pt x="275328" y="29761"/>
                  <a:pt x="275427" y="29794"/>
                </a:cubicBezTo>
                <a:cubicBezTo>
                  <a:pt x="275493" y="29827"/>
                  <a:pt x="275559" y="29926"/>
                  <a:pt x="275659" y="29926"/>
                </a:cubicBezTo>
                <a:lnTo>
                  <a:pt x="275725" y="29926"/>
                </a:lnTo>
                <a:cubicBezTo>
                  <a:pt x="275824" y="29893"/>
                  <a:pt x="275857" y="29860"/>
                  <a:pt x="275890" y="29794"/>
                </a:cubicBezTo>
                <a:cubicBezTo>
                  <a:pt x="275890" y="29761"/>
                  <a:pt x="275857" y="29695"/>
                  <a:pt x="275857" y="29628"/>
                </a:cubicBezTo>
                <a:cubicBezTo>
                  <a:pt x="275857" y="29529"/>
                  <a:pt x="275857" y="29430"/>
                  <a:pt x="275857" y="29297"/>
                </a:cubicBezTo>
                <a:cubicBezTo>
                  <a:pt x="275857" y="29231"/>
                  <a:pt x="275890" y="29198"/>
                  <a:pt x="275890" y="29132"/>
                </a:cubicBezTo>
                <a:lnTo>
                  <a:pt x="276056" y="29132"/>
                </a:lnTo>
                <a:cubicBezTo>
                  <a:pt x="276188" y="29132"/>
                  <a:pt x="276221" y="29132"/>
                  <a:pt x="276354" y="29099"/>
                </a:cubicBezTo>
                <a:cubicBezTo>
                  <a:pt x="276354" y="28933"/>
                  <a:pt x="276354" y="28768"/>
                  <a:pt x="276354" y="28602"/>
                </a:cubicBezTo>
                <a:cubicBezTo>
                  <a:pt x="276354" y="28569"/>
                  <a:pt x="276321" y="28503"/>
                  <a:pt x="276321" y="28470"/>
                </a:cubicBezTo>
                <a:cubicBezTo>
                  <a:pt x="276288" y="28403"/>
                  <a:pt x="276288" y="28337"/>
                  <a:pt x="276321" y="28304"/>
                </a:cubicBezTo>
                <a:cubicBezTo>
                  <a:pt x="276321" y="28238"/>
                  <a:pt x="276321" y="28172"/>
                  <a:pt x="276354" y="28139"/>
                </a:cubicBezTo>
                <a:cubicBezTo>
                  <a:pt x="276354" y="28072"/>
                  <a:pt x="276453" y="28072"/>
                  <a:pt x="276519" y="28039"/>
                </a:cubicBezTo>
                <a:cubicBezTo>
                  <a:pt x="276619" y="28139"/>
                  <a:pt x="276718" y="28205"/>
                  <a:pt x="276850" y="28304"/>
                </a:cubicBezTo>
                <a:cubicBezTo>
                  <a:pt x="276917" y="28337"/>
                  <a:pt x="276917" y="28403"/>
                  <a:pt x="277016" y="28403"/>
                </a:cubicBezTo>
                <a:lnTo>
                  <a:pt x="277314" y="28403"/>
                </a:lnTo>
                <a:cubicBezTo>
                  <a:pt x="277380" y="28403"/>
                  <a:pt x="277446" y="28370"/>
                  <a:pt x="277479" y="28337"/>
                </a:cubicBezTo>
                <a:cubicBezTo>
                  <a:pt x="277546" y="28304"/>
                  <a:pt x="277546" y="28205"/>
                  <a:pt x="277612" y="28172"/>
                </a:cubicBezTo>
                <a:cubicBezTo>
                  <a:pt x="277678" y="28139"/>
                  <a:pt x="277711" y="28072"/>
                  <a:pt x="277777" y="28039"/>
                </a:cubicBezTo>
                <a:cubicBezTo>
                  <a:pt x="277810" y="28006"/>
                  <a:pt x="277810" y="27907"/>
                  <a:pt x="277843" y="27874"/>
                </a:cubicBezTo>
                <a:lnTo>
                  <a:pt x="278009" y="27874"/>
                </a:lnTo>
                <a:cubicBezTo>
                  <a:pt x="278075" y="27874"/>
                  <a:pt x="278108" y="27808"/>
                  <a:pt x="278174" y="27774"/>
                </a:cubicBezTo>
                <a:cubicBezTo>
                  <a:pt x="278241" y="27708"/>
                  <a:pt x="278307" y="27741"/>
                  <a:pt x="278340" y="27675"/>
                </a:cubicBezTo>
                <a:cubicBezTo>
                  <a:pt x="278373" y="27642"/>
                  <a:pt x="278373" y="27576"/>
                  <a:pt x="278373" y="27510"/>
                </a:cubicBezTo>
                <a:cubicBezTo>
                  <a:pt x="278373" y="27377"/>
                  <a:pt x="278241" y="27344"/>
                  <a:pt x="278141" y="27278"/>
                </a:cubicBezTo>
                <a:cubicBezTo>
                  <a:pt x="278075" y="27245"/>
                  <a:pt x="278042" y="27212"/>
                  <a:pt x="277976" y="27179"/>
                </a:cubicBezTo>
                <a:cubicBezTo>
                  <a:pt x="277926" y="27179"/>
                  <a:pt x="277868" y="27187"/>
                  <a:pt x="277810" y="27187"/>
                </a:cubicBezTo>
                <a:cubicBezTo>
                  <a:pt x="277752" y="27187"/>
                  <a:pt x="277694" y="27179"/>
                  <a:pt x="277645" y="27145"/>
                </a:cubicBezTo>
                <a:cubicBezTo>
                  <a:pt x="277546" y="27079"/>
                  <a:pt x="277645" y="27046"/>
                  <a:pt x="277612" y="26980"/>
                </a:cubicBezTo>
                <a:cubicBezTo>
                  <a:pt x="277579" y="26947"/>
                  <a:pt x="277512" y="26881"/>
                  <a:pt x="277479" y="26814"/>
                </a:cubicBezTo>
                <a:cubicBezTo>
                  <a:pt x="277446" y="26781"/>
                  <a:pt x="277380" y="26748"/>
                  <a:pt x="277314" y="26715"/>
                </a:cubicBezTo>
                <a:cubicBezTo>
                  <a:pt x="277214" y="26649"/>
                  <a:pt x="277082" y="26616"/>
                  <a:pt x="276950" y="26616"/>
                </a:cubicBezTo>
                <a:lnTo>
                  <a:pt x="276784" y="26616"/>
                </a:lnTo>
                <a:cubicBezTo>
                  <a:pt x="276685" y="26616"/>
                  <a:pt x="276652" y="26715"/>
                  <a:pt x="276519" y="26715"/>
                </a:cubicBezTo>
                <a:cubicBezTo>
                  <a:pt x="276387" y="26682"/>
                  <a:pt x="276221" y="26649"/>
                  <a:pt x="276056" y="26616"/>
                </a:cubicBezTo>
                <a:lnTo>
                  <a:pt x="275692" y="26616"/>
                </a:lnTo>
                <a:cubicBezTo>
                  <a:pt x="275625" y="26616"/>
                  <a:pt x="275592" y="26517"/>
                  <a:pt x="275526" y="26517"/>
                </a:cubicBezTo>
                <a:cubicBezTo>
                  <a:pt x="275493" y="26483"/>
                  <a:pt x="275460" y="26351"/>
                  <a:pt x="275361" y="26351"/>
                </a:cubicBezTo>
                <a:cubicBezTo>
                  <a:pt x="275328" y="26334"/>
                  <a:pt x="275303" y="26326"/>
                  <a:pt x="275278" y="26326"/>
                </a:cubicBezTo>
                <a:cubicBezTo>
                  <a:pt x="275253" y="26326"/>
                  <a:pt x="275228" y="26334"/>
                  <a:pt x="275195" y="26351"/>
                </a:cubicBezTo>
                <a:cubicBezTo>
                  <a:pt x="275162" y="26334"/>
                  <a:pt x="275129" y="26326"/>
                  <a:pt x="275096" y="26326"/>
                </a:cubicBezTo>
                <a:cubicBezTo>
                  <a:pt x="275063" y="26326"/>
                  <a:pt x="275030" y="26334"/>
                  <a:pt x="274996" y="26351"/>
                </a:cubicBezTo>
                <a:cubicBezTo>
                  <a:pt x="274930" y="26351"/>
                  <a:pt x="274897" y="26417"/>
                  <a:pt x="274831" y="26450"/>
                </a:cubicBezTo>
                <a:cubicBezTo>
                  <a:pt x="274897" y="26517"/>
                  <a:pt x="274897" y="26616"/>
                  <a:pt x="274963" y="26616"/>
                </a:cubicBezTo>
                <a:cubicBezTo>
                  <a:pt x="274985" y="26627"/>
                  <a:pt x="275008" y="26631"/>
                  <a:pt x="275028" y="26631"/>
                </a:cubicBezTo>
                <a:cubicBezTo>
                  <a:pt x="275070" y="26631"/>
                  <a:pt x="275107" y="26616"/>
                  <a:pt x="275129" y="26616"/>
                </a:cubicBezTo>
                <a:cubicBezTo>
                  <a:pt x="275162" y="26616"/>
                  <a:pt x="275228" y="26682"/>
                  <a:pt x="275294" y="26715"/>
                </a:cubicBezTo>
                <a:cubicBezTo>
                  <a:pt x="275328" y="26748"/>
                  <a:pt x="275294" y="26848"/>
                  <a:pt x="275294" y="26947"/>
                </a:cubicBezTo>
                <a:lnTo>
                  <a:pt x="275294" y="27046"/>
                </a:lnTo>
                <a:cubicBezTo>
                  <a:pt x="275294" y="27079"/>
                  <a:pt x="275294" y="27145"/>
                  <a:pt x="275294" y="27179"/>
                </a:cubicBezTo>
                <a:cubicBezTo>
                  <a:pt x="275240" y="27260"/>
                  <a:pt x="275163" y="27320"/>
                  <a:pt x="275082" y="27320"/>
                </a:cubicBezTo>
                <a:cubicBezTo>
                  <a:pt x="275065" y="27320"/>
                  <a:pt x="275047" y="27317"/>
                  <a:pt x="275030" y="27311"/>
                </a:cubicBezTo>
                <a:cubicBezTo>
                  <a:pt x="274831" y="27311"/>
                  <a:pt x="274732" y="27179"/>
                  <a:pt x="274632" y="27046"/>
                </a:cubicBezTo>
                <a:cubicBezTo>
                  <a:pt x="274599" y="26980"/>
                  <a:pt x="274599" y="26914"/>
                  <a:pt x="274599" y="26881"/>
                </a:cubicBezTo>
                <a:lnTo>
                  <a:pt x="274599" y="25888"/>
                </a:lnTo>
                <a:cubicBezTo>
                  <a:pt x="274599" y="25821"/>
                  <a:pt x="274533" y="25755"/>
                  <a:pt x="274467" y="25722"/>
                </a:cubicBezTo>
                <a:cubicBezTo>
                  <a:pt x="274401" y="25689"/>
                  <a:pt x="274334" y="25656"/>
                  <a:pt x="274268" y="25656"/>
                </a:cubicBezTo>
                <a:cubicBezTo>
                  <a:pt x="274202" y="25623"/>
                  <a:pt x="274169" y="25590"/>
                  <a:pt x="274103" y="25556"/>
                </a:cubicBezTo>
                <a:lnTo>
                  <a:pt x="273937" y="25556"/>
                </a:lnTo>
                <a:cubicBezTo>
                  <a:pt x="273904" y="25556"/>
                  <a:pt x="273838" y="25523"/>
                  <a:pt x="273772" y="25523"/>
                </a:cubicBezTo>
                <a:cubicBezTo>
                  <a:pt x="273672" y="25523"/>
                  <a:pt x="273540" y="25523"/>
                  <a:pt x="273407" y="25490"/>
                </a:cubicBezTo>
                <a:cubicBezTo>
                  <a:pt x="273341" y="25490"/>
                  <a:pt x="273341" y="25358"/>
                  <a:pt x="273242" y="25325"/>
                </a:cubicBezTo>
                <a:cubicBezTo>
                  <a:pt x="273176" y="25292"/>
                  <a:pt x="273143" y="25292"/>
                  <a:pt x="273110" y="25292"/>
                </a:cubicBezTo>
                <a:cubicBezTo>
                  <a:pt x="273043" y="25259"/>
                  <a:pt x="272944" y="25225"/>
                  <a:pt x="272878" y="25192"/>
                </a:cubicBezTo>
                <a:cubicBezTo>
                  <a:pt x="272779" y="25159"/>
                  <a:pt x="272712" y="25126"/>
                  <a:pt x="272613" y="25093"/>
                </a:cubicBezTo>
                <a:cubicBezTo>
                  <a:pt x="272514" y="25027"/>
                  <a:pt x="272447" y="24994"/>
                  <a:pt x="272414" y="24928"/>
                </a:cubicBezTo>
                <a:cubicBezTo>
                  <a:pt x="272348" y="24861"/>
                  <a:pt x="272282" y="24828"/>
                  <a:pt x="272249" y="24762"/>
                </a:cubicBezTo>
                <a:cubicBezTo>
                  <a:pt x="272216" y="24696"/>
                  <a:pt x="272249" y="24630"/>
                  <a:pt x="272183" y="24596"/>
                </a:cubicBezTo>
                <a:cubicBezTo>
                  <a:pt x="272150" y="24563"/>
                  <a:pt x="272083" y="24563"/>
                  <a:pt x="272050" y="24563"/>
                </a:cubicBezTo>
                <a:cubicBezTo>
                  <a:pt x="271984" y="24530"/>
                  <a:pt x="271885" y="24497"/>
                  <a:pt x="271818" y="24497"/>
                </a:cubicBezTo>
                <a:lnTo>
                  <a:pt x="271454" y="24464"/>
                </a:lnTo>
                <a:cubicBezTo>
                  <a:pt x="271421" y="24464"/>
                  <a:pt x="271355" y="24431"/>
                  <a:pt x="271289" y="24431"/>
                </a:cubicBezTo>
                <a:lnTo>
                  <a:pt x="270925" y="24431"/>
                </a:lnTo>
                <a:cubicBezTo>
                  <a:pt x="270925" y="24265"/>
                  <a:pt x="270958" y="24100"/>
                  <a:pt x="270858" y="23967"/>
                </a:cubicBezTo>
                <a:cubicBezTo>
                  <a:pt x="270726" y="23835"/>
                  <a:pt x="270561" y="23769"/>
                  <a:pt x="270362" y="23670"/>
                </a:cubicBezTo>
                <a:cubicBezTo>
                  <a:pt x="270263" y="23603"/>
                  <a:pt x="270263" y="23504"/>
                  <a:pt x="270163" y="23438"/>
                </a:cubicBezTo>
                <a:cubicBezTo>
                  <a:pt x="270064" y="23405"/>
                  <a:pt x="269965" y="23372"/>
                  <a:pt x="269832" y="23372"/>
                </a:cubicBezTo>
                <a:lnTo>
                  <a:pt x="269468" y="23372"/>
                </a:lnTo>
                <a:cubicBezTo>
                  <a:pt x="269402" y="23372"/>
                  <a:pt x="269369" y="23305"/>
                  <a:pt x="269303" y="23272"/>
                </a:cubicBezTo>
                <a:cubicBezTo>
                  <a:pt x="269236" y="23272"/>
                  <a:pt x="269170" y="23239"/>
                  <a:pt x="269104" y="23206"/>
                </a:cubicBezTo>
                <a:cubicBezTo>
                  <a:pt x="269038" y="23173"/>
                  <a:pt x="269038" y="23074"/>
                  <a:pt x="268938" y="23041"/>
                </a:cubicBezTo>
                <a:cubicBezTo>
                  <a:pt x="268916" y="23030"/>
                  <a:pt x="268898" y="23026"/>
                  <a:pt x="268881" y="23026"/>
                </a:cubicBezTo>
                <a:cubicBezTo>
                  <a:pt x="268846" y="23026"/>
                  <a:pt x="268817" y="23041"/>
                  <a:pt x="268773" y="23041"/>
                </a:cubicBezTo>
                <a:cubicBezTo>
                  <a:pt x="268740" y="23041"/>
                  <a:pt x="268674" y="22974"/>
                  <a:pt x="268607" y="22974"/>
                </a:cubicBezTo>
                <a:lnTo>
                  <a:pt x="268309" y="22974"/>
                </a:lnTo>
                <a:cubicBezTo>
                  <a:pt x="268210" y="22974"/>
                  <a:pt x="268177" y="22908"/>
                  <a:pt x="268144" y="22875"/>
                </a:cubicBezTo>
                <a:cubicBezTo>
                  <a:pt x="268078" y="22875"/>
                  <a:pt x="268012" y="22809"/>
                  <a:pt x="267912" y="22809"/>
                </a:cubicBezTo>
                <a:cubicBezTo>
                  <a:pt x="267780" y="22776"/>
                  <a:pt x="267647" y="22710"/>
                  <a:pt x="267515" y="22643"/>
                </a:cubicBezTo>
                <a:cubicBezTo>
                  <a:pt x="267449" y="22610"/>
                  <a:pt x="267416" y="22544"/>
                  <a:pt x="267349" y="22511"/>
                </a:cubicBezTo>
                <a:lnTo>
                  <a:pt x="266621" y="22511"/>
                </a:lnTo>
                <a:cubicBezTo>
                  <a:pt x="266555" y="22511"/>
                  <a:pt x="266522" y="22577"/>
                  <a:pt x="266456" y="22610"/>
                </a:cubicBezTo>
                <a:cubicBezTo>
                  <a:pt x="266389" y="22610"/>
                  <a:pt x="266356" y="22710"/>
                  <a:pt x="266257" y="22776"/>
                </a:cubicBezTo>
                <a:cubicBezTo>
                  <a:pt x="266158" y="22776"/>
                  <a:pt x="266091" y="22809"/>
                  <a:pt x="265992" y="22809"/>
                </a:cubicBezTo>
                <a:cubicBezTo>
                  <a:pt x="265860" y="22776"/>
                  <a:pt x="265694" y="22743"/>
                  <a:pt x="265562" y="22710"/>
                </a:cubicBezTo>
                <a:lnTo>
                  <a:pt x="265396" y="22710"/>
                </a:lnTo>
                <a:cubicBezTo>
                  <a:pt x="265330" y="22710"/>
                  <a:pt x="265264" y="22676"/>
                  <a:pt x="265198" y="22676"/>
                </a:cubicBezTo>
                <a:cubicBezTo>
                  <a:pt x="265098" y="22643"/>
                  <a:pt x="265098" y="22511"/>
                  <a:pt x="265032" y="22511"/>
                </a:cubicBezTo>
                <a:cubicBezTo>
                  <a:pt x="264999" y="22500"/>
                  <a:pt x="264973" y="22496"/>
                  <a:pt x="264952" y="22496"/>
                </a:cubicBezTo>
                <a:cubicBezTo>
                  <a:pt x="264911" y="22496"/>
                  <a:pt x="264889" y="22511"/>
                  <a:pt x="264867" y="22511"/>
                </a:cubicBezTo>
                <a:cubicBezTo>
                  <a:pt x="264734" y="22478"/>
                  <a:pt x="264602" y="22445"/>
                  <a:pt x="264502" y="22378"/>
                </a:cubicBezTo>
                <a:cubicBezTo>
                  <a:pt x="264403" y="22312"/>
                  <a:pt x="264304" y="22246"/>
                  <a:pt x="264171" y="22180"/>
                </a:cubicBezTo>
                <a:cubicBezTo>
                  <a:pt x="264138" y="22180"/>
                  <a:pt x="264072" y="22147"/>
                  <a:pt x="264006" y="22147"/>
                </a:cubicBezTo>
                <a:cubicBezTo>
                  <a:pt x="263973" y="22130"/>
                  <a:pt x="263931" y="22122"/>
                  <a:pt x="263890" y="22122"/>
                </a:cubicBezTo>
                <a:cubicBezTo>
                  <a:pt x="263849" y="22122"/>
                  <a:pt x="263807" y="22130"/>
                  <a:pt x="263774" y="22147"/>
                </a:cubicBezTo>
                <a:cubicBezTo>
                  <a:pt x="263725" y="22130"/>
                  <a:pt x="263683" y="22122"/>
                  <a:pt x="263642" y="22122"/>
                </a:cubicBezTo>
                <a:cubicBezTo>
                  <a:pt x="263600" y="22122"/>
                  <a:pt x="263559" y="22130"/>
                  <a:pt x="263509" y="22147"/>
                </a:cubicBezTo>
                <a:cubicBezTo>
                  <a:pt x="263443" y="22147"/>
                  <a:pt x="263410" y="22180"/>
                  <a:pt x="263344" y="22213"/>
                </a:cubicBezTo>
                <a:cubicBezTo>
                  <a:pt x="263311" y="22246"/>
                  <a:pt x="263211" y="22246"/>
                  <a:pt x="263211" y="22345"/>
                </a:cubicBezTo>
                <a:cubicBezTo>
                  <a:pt x="263211" y="22412"/>
                  <a:pt x="263245" y="22445"/>
                  <a:pt x="263245" y="22511"/>
                </a:cubicBezTo>
                <a:cubicBezTo>
                  <a:pt x="263211" y="22544"/>
                  <a:pt x="263145" y="22577"/>
                  <a:pt x="263112" y="22676"/>
                </a:cubicBezTo>
                <a:cubicBezTo>
                  <a:pt x="263079" y="22710"/>
                  <a:pt x="263079" y="22776"/>
                  <a:pt x="263046" y="22809"/>
                </a:cubicBezTo>
                <a:cubicBezTo>
                  <a:pt x="262980" y="22908"/>
                  <a:pt x="262947" y="22908"/>
                  <a:pt x="262880" y="22974"/>
                </a:cubicBezTo>
                <a:cubicBezTo>
                  <a:pt x="262913" y="22974"/>
                  <a:pt x="262980" y="22974"/>
                  <a:pt x="263046" y="23041"/>
                </a:cubicBezTo>
                <a:cubicBezTo>
                  <a:pt x="263079" y="23074"/>
                  <a:pt x="263145" y="23107"/>
                  <a:pt x="263211" y="23140"/>
                </a:cubicBezTo>
                <a:cubicBezTo>
                  <a:pt x="263245" y="23206"/>
                  <a:pt x="263311" y="23173"/>
                  <a:pt x="263344" y="23239"/>
                </a:cubicBezTo>
                <a:cubicBezTo>
                  <a:pt x="263410" y="23339"/>
                  <a:pt x="263443" y="23438"/>
                  <a:pt x="263443" y="23570"/>
                </a:cubicBezTo>
                <a:cubicBezTo>
                  <a:pt x="263443" y="23603"/>
                  <a:pt x="263443" y="23670"/>
                  <a:pt x="263443" y="23736"/>
                </a:cubicBezTo>
                <a:cubicBezTo>
                  <a:pt x="263443" y="23802"/>
                  <a:pt x="263344" y="23835"/>
                  <a:pt x="263278" y="23868"/>
                </a:cubicBezTo>
                <a:cubicBezTo>
                  <a:pt x="263245" y="23934"/>
                  <a:pt x="263245" y="24001"/>
                  <a:pt x="263211" y="24034"/>
                </a:cubicBezTo>
                <a:cubicBezTo>
                  <a:pt x="263145" y="24100"/>
                  <a:pt x="263079" y="24133"/>
                  <a:pt x="263013" y="24133"/>
                </a:cubicBezTo>
                <a:lnTo>
                  <a:pt x="262351" y="24133"/>
                </a:lnTo>
                <a:lnTo>
                  <a:pt x="262351" y="23537"/>
                </a:lnTo>
                <a:lnTo>
                  <a:pt x="261523" y="23537"/>
                </a:lnTo>
                <a:lnTo>
                  <a:pt x="261523" y="22974"/>
                </a:lnTo>
                <a:lnTo>
                  <a:pt x="261656" y="22974"/>
                </a:lnTo>
                <a:cubicBezTo>
                  <a:pt x="261724" y="22988"/>
                  <a:pt x="261793" y="22996"/>
                  <a:pt x="261861" y="22996"/>
                </a:cubicBezTo>
                <a:cubicBezTo>
                  <a:pt x="261958" y="22996"/>
                  <a:pt x="262055" y="22980"/>
                  <a:pt x="262152" y="22941"/>
                </a:cubicBezTo>
                <a:cubicBezTo>
                  <a:pt x="262251" y="22908"/>
                  <a:pt x="262384" y="22809"/>
                  <a:pt x="262483" y="22743"/>
                </a:cubicBezTo>
                <a:lnTo>
                  <a:pt x="262417" y="22577"/>
                </a:lnTo>
                <a:cubicBezTo>
                  <a:pt x="262384" y="22577"/>
                  <a:pt x="262318" y="22544"/>
                  <a:pt x="262251" y="22544"/>
                </a:cubicBezTo>
                <a:cubicBezTo>
                  <a:pt x="262218" y="22544"/>
                  <a:pt x="262152" y="22478"/>
                  <a:pt x="262086" y="22478"/>
                </a:cubicBezTo>
                <a:lnTo>
                  <a:pt x="260993" y="22478"/>
                </a:lnTo>
                <a:lnTo>
                  <a:pt x="260993" y="22809"/>
                </a:lnTo>
                <a:cubicBezTo>
                  <a:pt x="260993" y="22875"/>
                  <a:pt x="260993" y="22941"/>
                  <a:pt x="260993" y="22974"/>
                </a:cubicBezTo>
                <a:cubicBezTo>
                  <a:pt x="260993" y="23041"/>
                  <a:pt x="260960" y="23107"/>
                  <a:pt x="260927" y="23140"/>
                </a:cubicBezTo>
                <a:cubicBezTo>
                  <a:pt x="260911" y="23173"/>
                  <a:pt x="260878" y="23181"/>
                  <a:pt x="260844" y="23181"/>
                </a:cubicBezTo>
                <a:cubicBezTo>
                  <a:pt x="260811" y="23181"/>
                  <a:pt x="260778" y="23173"/>
                  <a:pt x="260762" y="23173"/>
                </a:cubicBezTo>
                <a:cubicBezTo>
                  <a:pt x="260662" y="23239"/>
                  <a:pt x="260563" y="23272"/>
                  <a:pt x="260464" y="23272"/>
                </a:cubicBezTo>
                <a:lnTo>
                  <a:pt x="260398" y="23272"/>
                </a:lnTo>
                <a:cubicBezTo>
                  <a:pt x="260331" y="23272"/>
                  <a:pt x="260298" y="23173"/>
                  <a:pt x="260232" y="23140"/>
                </a:cubicBezTo>
                <a:cubicBezTo>
                  <a:pt x="260133" y="23107"/>
                  <a:pt x="260000" y="23041"/>
                  <a:pt x="259901" y="23041"/>
                </a:cubicBezTo>
                <a:cubicBezTo>
                  <a:pt x="259752" y="23024"/>
                  <a:pt x="259603" y="23016"/>
                  <a:pt x="259450" y="23016"/>
                </a:cubicBezTo>
                <a:cubicBezTo>
                  <a:pt x="259297" y="23016"/>
                  <a:pt x="259140" y="23024"/>
                  <a:pt x="258974" y="23041"/>
                </a:cubicBezTo>
                <a:lnTo>
                  <a:pt x="258279" y="23041"/>
                </a:lnTo>
                <a:cubicBezTo>
                  <a:pt x="258246" y="23024"/>
                  <a:pt x="258213" y="23016"/>
                  <a:pt x="258180" y="23016"/>
                </a:cubicBezTo>
                <a:cubicBezTo>
                  <a:pt x="258146" y="23016"/>
                  <a:pt x="258113" y="23024"/>
                  <a:pt x="258080" y="23041"/>
                </a:cubicBezTo>
                <a:cubicBezTo>
                  <a:pt x="257882" y="23041"/>
                  <a:pt x="257849" y="23206"/>
                  <a:pt x="257650" y="23239"/>
                </a:cubicBezTo>
                <a:lnTo>
                  <a:pt x="257153" y="23239"/>
                </a:lnTo>
                <a:cubicBezTo>
                  <a:pt x="257087" y="23206"/>
                  <a:pt x="257021" y="23206"/>
                  <a:pt x="256955" y="23140"/>
                </a:cubicBezTo>
                <a:cubicBezTo>
                  <a:pt x="256889" y="23074"/>
                  <a:pt x="256889" y="23007"/>
                  <a:pt x="256789" y="22941"/>
                </a:cubicBezTo>
                <a:cubicBezTo>
                  <a:pt x="256756" y="22908"/>
                  <a:pt x="256690" y="22908"/>
                  <a:pt x="256624" y="22908"/>
                </a:cubicBezTo>
                <a:lnTo>
                  <a:pt x="256326" y="22908"/>
                </a:lnTo>
                <a:cubicBezTo>
                  <a:pt x="256326" y="23007"/>
                  <a:pt x="256260" y="23041"/>
                  <a:pt x="256260" y="23140"/>
                </a:cubicBezTo>
                <a:cubicBezTo>
                  <a:pt x="256260" y="23239"/>
                  <a:pt x="256326" y="23239"/>
                  <a:pt x="256326" y="23305"/>
                </a:cubicBezTo>
                <a:lnTo>
                  <a:pt x="256326" y="23835"/>
                </a:lnTo>
                <a:lnTo>
                  <a:pt x="256061" y="23868"/>
                </a:lnTo>
                <a:lnTo>
                  <a:pt x="255895" y="23802"/>
                </a:lnTo>
                <a:lnTo>
                  <a:pt x="255895" y="23471"/>
                </a:lnTo>
                <a:cubicBezTo>
                  <a:pt x="255928" y="23372"/>
                  <a:pt x="255928" y="23239"/>
                  <a:pt x="255862" y="23140"/>
                </a:cubicBezTo>
                <a:cubicBezTo>
                  <a:pt x="255829" y="23107"/>
                  <a:pt x="255763" y="23041"/>
                  <a:pt x="255697" y="23041"/>
                </a:cubicBezTo>
                <a:cubicBezTo>
                  <a:pt x="255664" y="23007"/>
                  <a:pt x="255597" y="23007"/>
                  <a:pt x="255531" y="22974"/>
                </a:cubicBezTo>
                <a:cubicBezTo>
                  <a:pt x="255498" y="22974"/>
                  <a:pt x="255432" y="22908"/>
                  <a:pt x="255366" y="22908"/>
                </a:cubicBezTo>
                <a:cubicBezTo>
                  <a:pt x="255333" y="22875"/>
                  <a:pt x="255266" y="22842"/>
                  <a:pt x="255200" y="22809"/>
                </a:cubicBezTo>
                <a:cubicBezTo>
                  <a:pt x="255134" y="22776"/>
                  <a:pt x="255101" y="22743"/>
                  <a:pt x="255035" y="22643"/>
                </a:cubicBezTo>
                <a:cubicBezTo>
                  <a:pt x="254968" y="22577"/>
                  <a:pt x="254935" y="22478"/>
                  <a:pt x="254935" y="22378"/>
                </a:cubicBezTo>
                <a:cubicBezTo>
                  <a:pt x="254935" y="22213"/>
                  <a:pt x="255035" y="22114"/>
                  <a:pt x="255035" y="21948"/>
                </a:cubicBezTo>
                <a:cubicBezTo>
                  <a:pt x="255035" y="21915"/>
                  <a:pt x="255101" y="21849"/>
                  <a:pt x="255101" y="21783"/>
                </a:cubicBezTo>
                <a:cubicBezTo>
                  <a:pt x="255101" y="21750"/>
                  <a:pt x="255035" y="21683"/>
                  <a:pt x="255002" y="21617"/>
                </a:cubicBezTo>
                <a:cubicBezTo>
                  <a:pt x="254968" y="21584"/>
                  <a:pt x="254935" y="21518"/>
                  <a:pt x="254902" y="21485"/>
                </a:cubicBezTo>
                <a:cubicBezTo>
                  <a:pt x="254869" y="21418"/>
                  <a:pt x="254869" y="21352"/>
                  <a:pt x="254803" y="21319"/>
                </a:cubicBezTo>
                <a:cubicBezTo>
                  <a:pt x="254786" y="21286"/>
                  <a:pt x="254753" y="21286"/>
                  <a:pt x="254720" y="21286"/>
                </a:cubicBezTo>
                <a:cubicBezTo>
                  <a:pt x="254687" y="21286"/>
                  <a:pt x="254654" y="21286"/>
                  <a:pt x="254637" y="21253"/>
                </a:cubicBezTo>
                <a:cubicBezTo>
                  <a:pt x="254604" y="21220"/>
                  <a:pt x="254538" y="21187"/>
                  <a:pt x="254472" y="21154"/>
                </a:cubicBezTo>
                <a:cubicBezTo>
                  <a:pt x="254406" y="21087"/>
                  <a:pt x="254472" y="20988"/>
                  <a:pt x="254439" y="20988"/>
                </a:cubicBezTo>
                <a:cubicBezTo>
                  <a:pt x="254406" y="20955"/>
                  <a:pt x="254339" y="20955"/>
                  <a:pt x="254273" y="20955"/>
                </a:cubicBezTo>
                <a:lnTo>
                  <a:pt x="254108" y="20955"/>
                </a:lnTo>
                <a:cubicBezTo>
                  <a:pt x="254075" y="20955"/>
                  <a:pt x="254008" y="20856"/>
                  <a:pt x="253942" y="20856"/>
                </a:cubicBezTo>
                <a:cubicBezTo>
                  <a:pt x="253876" y="20856"/>
                  <a:pt x="253810" y="20823"/>
                  <a:pt x="253744" y="20823"/>
                </a:cubicBezTo>
                <a:cubicBezTo>
                  <a:pt x="253711" y="20789"/>
                  <a:pt x="253644" y="20789"/>
                  <a:pt x="253578" y="20789"/>
                </a:cubicBezTo>
                <a:lnTo>
                  <a:pt x="253280" y="20789"/>
                </a:lnTo>
                <a:cubicBezTo>
                  <a:pt x="253148" y="20756"/>
                  <a:pt x="253015" y="20756"/>
                  <a:pt x="252916" y="20723"/>
                </a:cubicBezTo>
                <a:lnTo>
                  <a:pt x="252750" y="20723"/>
                </a:lnTo>
                <a:cubicBezTo>
                  <a:pt x="252684" y="20723"/>
                  <a:pt x="252651" y="20789"/>
                  <a:pt x="252585" y="20823"/>
                </a:cubicBezTo>
                <a:lnTo>
                  <a:pt x="252419" y="20889"/>
                </a:lnTo>
                <a:cubicBezTo>
                  <a:pt x="252353" y="20922"/>
                  <a:pt x="252353" y="21021"/>
                  <a:pt x="252287" y="21054"/>
                </a:cubicBezTo>
                <a:cubicBezTo>
                  <a:pt x="252221" y="21087"/>
                  <a:pt x="252155" y="21087"/>
                  <a:pt x="252088" y="21087"/>
                </a:cubicBezTo>
                <a:cubicBezTo>
                  <a:pt x="252022" y="21121"/>
                  <a:pt x="251956" y="21154"/>
                  <a:pt x="251923" y="21154"/>
                </a:cubicBezTo>
                <a:lnTo>
                  <a:pt x="251559" y="21154"/>
                </a:lnTo>
                <a:cubicBezTo>
                  <a:pt x="251493" y="21154"/>
                  <a:pt x="251426" y="21187"/>
                  <a:pt x="251360" y="21187"/>
                </a:cubicBezTo>
                <a:lnTo>
                  <a:pt x="250830" y="21187"/>
                </a:lnTo>
                <a:cubicBezTo>
                  <a:pt x="250698" y="21187"/>
                  <a:pt x="250532" y="21187"/>
                  <a:pt x="250400" y="21220"/>
                </a:cubicBezTo>
                <a:cubicBezTo>
                  <a:pt x="250334" y="21253"/>
                  <a:pt x="250334" y="21352"/>
                  <a:pt x="250235" y="21352"/>
                </a:cubicBezTo>
                <a:lnTo>
                  <a:pt x="249937" y="21352"/>
                </a:lnTo>
                <a:cubicBezTo>
                  <a:pt x="249870" y="21352"/>
                  <a:pt x="249804" y="21286"/>
                  <a:pt x="249771" y="21286"/>
                </a:cubicBezTo>
                <a:cubicBezTo>
                  <a:pt x="249705" y="21253"/>
                  <a:pt x="249639" y="21286"/>
                  <a:pt x="249606" y="21220"/>
                </a:cubicBezTo>
                <a:cubicBezTo>
                  <a:pt x="249539" y="21187"/>
                  <a:pt x="249506" y="21121"/>
                  <a:pt x="249440" y="21054"/>
                </a:cubicBezTo>
                <a:cubicBezTo>
                  <a:pt x="249374" y="21021"/>
                  <a:pt x="249308" y="20955"/>
                  <a:pt x="249241" y="20955"/>
                </a:cubicBezTo>
                <a:cubicBezTo>
                  <a:pt x="249175" y="20922"/>
                  <a:pt x="249109" y="20922"/>
                  <a:pt x="249076" y="20889"/>
                </a:cubicBezTo>
                <a:lnTo>
                  <a:pt x="248712" y="20889"/>
                </a:lnTo>
                <a:cubicBezTo>
                  <a:pt x="248646" y="20889"/>
                  <a:pt x="248546" y="20889"/>
                  <a:pt x="248513" y="20856"/>
                </a:cubicBezTo>
                <a:cubicBezTo>
                  <a:pt x="248414" y="20856"/>
                  <a:pt x="248348" y="20823"/>
                  <a:pt x="248248" y="20823"/>
                </a:cubicBezTo>
                <a:cubicBezTo>
                  <a:pt x="248182" y="20823"/>
                  <a:pt x="248083" y="20789"/>
                  <a:pt x="248017" y="20789"/>
                </a:cubicBezTo>
                <a:cubicBezTo>
                  <a:pt x="247950" y="20756"/>
                  <a:pt x="247851" y="20723"/>
                  <a:pt x="247818" y="20657"/>
                </a:cubicBezTo>
                <a:lnTo>
                  <a:pt x="247983" y="20492"/>
                </a:lnTo>
                <a:cubicBezTo>
                  <a:pt x="247851" y="20458"/>
                  <a:pt x="247752" y="20392"/>
                  <a:pt x="247652" y="20326"/>
                </a:cubicBezTo>
                <a:lnTo>
                  <a:pt x="247487" y="20194"/>
                </a:lnTo>
                <a:cubicBezTo>
                  <a:pt x="247421" y="20160"/>
                  <a:pt x="247454" y="20061"/>
                  <a:pt x="247388" y="20061"/>
                </a:cubicBezTo>
                <a:cubicBezTo>
                  <a:pt x="247288" y="19995"/>
                  <a:pt x="247189" y="19995"/>
                  <a:pt x="247090" y="19995"/>
                </a:cubicBezTo>
                <a:lnTo>
                  <a:pt x="246692" y="19995"/>
                </a:lnTo>
                <a:lnTo>
                  <a:pt x="246659" y="19829"/>
                </a:lnTo>
                <a:cubicBezTo>
                  <a:pt x="246726" y="19796"/>
                  <a:pt x="246726" y="19730"/>
                  <a:pt x="246792" y="19697"/>
                </a:cubicBezTo>
                <a:cubicBezTo>
                  <a:pt x="246891" y="19631"/>
                  <a:pt x="246990" y="19565"/>
                  <a:pt x="247123" y="19532"/>
                </a:cubicBezTo>
                <a:lnTo>
                  <a:pt x="247023" y="19366"/>
                </a:lnTo>
                <a:lnTo>
                  <a:pt x="246858" y="19366"/>
                </a:lnTo>
                <a:cubicBezTo>
                  <a:pt x="246825" y="19366"/>
                  <a:pt x="246759" y="19267"/>
                  <a:pt x="246659" y="19267"/>
                </a:cubicBezTo>
                <a:lnTo>
                  <a:pt x="244673" y="19267"/>
                </a:lnTo>
                <a:cubicBezTo>
                  <a:pt x="244640" y="19366"/>
                  <a:pt x="244640" y="19465"/>
                  <a:pt x="244607" y="19565"/>
                </a:cubicBezTo>
                <a:cubicBezTo>
                  <a:pt x="244607" y="19631"/>
                  <a:pt x="244541" y="19664"/>
                  <a:pt x="244508" y="19730"/>
                </a:cubicBezTo>
                <a:cubicBezTo>
                  <a:pt x="244441" y="19829"/>
                  <a:pt x="244342" y="19929"/>
                  <a:pt x="244210" y="19995"/>
                </a:cubicBezTo>
                <a:lnTo>
                  <a:pt x="243879" y="19995"/>
                </a:lnTo>
                <a:cubicBezTo>
                  <a:pt x="243812" y="19995"/>
                  <a:pt x="243779" y="19929"/>
                  <a:pt x="243713" y="19896"/>
                </a:cubicBezTo>
                <a:cubicBezTo>
                  <a:pt x="243746" y="19829"/>
                  <a:pt x="243779" y="19763"/>
                  <a:pt x="243812" y="19730"/>
                </a:cubicBezTo>
                <a:cubicBezTo>
                  <a:pt x="243845" y="19664"/>
                  <a:pt x="243845" y="19598"/>
                  <a:pt x="243879" y="19532"/>
                </a:cubicBezTo>
                <a:lnTo>
                  <a:pt x="243879" y="19366"/>
                </a:lnTo>
                <a:cubicBezTo>
                  <a:pt x="243879" y="19300"/>
                  <a:pt x="243978" y="19267"/>
                  <a:pt x="244011" y="19200"/>
                </a:cubicBezTo>
                <a:cubicBezTo>
                  <a:pt x="244023" y="19176"/>
                  <a:pt x="244044" y="19170"/>
                  <a:pt x="244068" y="19170"/>
                </a:cubicBezTo>
                <a:cubicBezTo>
                  <a:pt x="244094" y="19170"/>
                  <a:pt x="244123" y="19177"/>
                  <a:pt x="244145" y="19177"/>
                </a:cubicBezTo>
                <a:cubicBezTo>
                  <a:pt x="244158" y="19177"/>
                  <a:pt x="244169" y="19175"/>
                  <a:pt x="244176" y="19167"/>
                </a:cubicBezTo>
                <a:cubicBezTo>
                  <a:pt x="244210" y="19134"/>
                  <a:pt x="244143" y="19035"/>
                  <a:pt x="244176" y="19002"/>
                </a:cubicBezTo>
                <a:lnTo>
                  <a:pt x="243845" y="19002"/>
                </a:lnTo>
                <a:cubicBezTo>
                  <a:pt x="243779" y="18969"/>
                  <a:pt x="243713" y="18936"/>
                  <a:pt x="243647" y="18903"/>
                </a:cubicBezTo>
                <a:cubicBezTo>
                  <a:pt x="243581" y="18869"/>
                  <a:pt x="243548" y="18803"/>
                  <a:pt x="243481" y="18803"/>
                </a:cubicBezTo>
                <a:cubicBezTo>
                  <a:pt x="243459" y="18792"/>
                  <a:pt x="243437" y="18789"/>
                  <a:pt x="243415" y="18789"/>
                </a:cubicBezTo>
                <a:cubicBezTo>
                  <a:pt x="243371" y="18789"/>
                  <a:pt x="243327" y="18803"/>
                  <a:pt x="243283" y="18803"/>
                </a:cubicBezTo>
                <a:cubicBezTo>
                  <a:pt x="243216" y="18770"/>
                  <a:pt x="243084" y="18638"/>
                  <a:pt x="242952" y="18638"/>
                </a:cubicBezTo>
                <a:cubicBezTo>
                  <a:pt x="242919" y="18621"/>
                  <a:pt x="242894" y="18613"/>
                  <a:pt x="242869" y="18613"/>
                </a:cubicBezTo>
                <a:cubicBezTo>
                  <a:pt x="242844" y="18613"/>
                  <a:pt x="242819" y="18621"/>
                  <a:pt x="242786" y="18638"/>
                </a:cubicBezTo>
                <a:cubicBezTo>
                  <a:pt x="242720" y="18638"/>
                  <a:pt x="242654" y="18671"/>
                  <a:pt x="242587" y="18671"/>
                </a:cubicBezTo>
                <a:lnTo>
                  <a:pt x="242223" y="18671"/>
                </a:lnTo>
                <a:cubicBezTo>
                  <a:pt x="242091" y="18671"/>
                  <a:pt x="241992" y="18638"/>
                  <a:pt x="241892" y="18638"/>
                </a:cubicBezTo>
                <a:cubicBezTo>
                  <a:pt x="241793" y="18605"/>
                  <a:pt x="241727" y="18538"/>
                  <a:pt x="241661" y="18505"/>
                </a:cubicBezTo>
                <a:cubicBezTo>
                  <a:pt x="241640" y="18498"/>
                  <a:pt x="241622" y="18496"/>
                  <a:pt x="241605" y="18496"/>
                </a:cubicBezTo>
                <a:cubicBezTo>
                  <a:pt x="241561" y="18496"/>
                  <a:pt x="241529" y="18515"/>
                  <a:pt x="241484" y="18515"/>
                </a:cubicBezTo>
                <a:cubicBezTo>
                  <a:pt x="241468" y="18515"/>
                  <a:pt x="241450" y="18512"/>
                  <a:pt x="241429" y="18505"/>
                </a:cubicBezTo>
                <a:cubicBezTo>
                  <a:pt x="241363" y="18472"/>
                  <a:pt x="241230" y="18406"/>
                  <a:pt x="241131" y="18373"/>
                </a:cubicBezTo>
                <a:cubicBezTo>
                  <a:pt x="241065" y="18362"/>
                  <a:pt x="241006" y="18358"/>
                  <a:pt x="240949" y="18358"/>
                </a:cubicBezTo>
                <a:cubicBezTo>
                  <a:pt x="240837" y="18358"/>
                  <a:pt x="240734" y="18373"/>
                  <a:pt x="240601" y="18373"/>
                </a:cubicBezTo>
                <a:cubicBezTo>
                  <a:pt x="240469" y="18373"/>
                  <a:pt x="240403" y="18307"/>
                  <a:pt x="240270" y="18307"/>
                </a:cubicBezTo>
                <a:cubicBezTo>
                  <a:pt x="240138" y="18307"/>
                  <a:pt x="240171" y="18274"/>
                  <a:pt x="240105" y="18274"/>
                </a:cubicBezTo>
                <a:cubicBezTo>
                  <a:pt x="240038" y="18274"/>
                  <a:pt x="239972" y="18307"/>
                  <a:pt x="239939" y="18373"/>
                </a:cubicBezTo>
                <a:cubicBezTo>
                  <a:pt x="239906" y="18439"/>
                  <a:pt x="239939" y="18505"/>
                  <a:pt x="239939" y="18538"/>
                </a:cubicBezTo>
                <a:cubicBezTo>
                  <a:pt x="239906" y="18671"/>
                  <a:pt x="239906" y="18770"/>
                  <a:pt x="239906" y="18903"/>
                </a:cubicBezTo>
                <a:lnTo>
                  <a:pt x="239012" y="18903"/>
                </a:lnTo>
                <a:cubicBezTo>
                  <a:pt x="238880" y="18936"/>
                  <a:pt x="238747" y="18936"/>
                  <a:pt x="238648" y="19002"/>
                </a:cubicBezTo>
                <a:cubicBezTo>
                  <a:pt x="238615" y="19035"/>
                  <a:pt x="238615" y="19101"/>
                  <a:pt x="238648" y="19167"/>
                </a:cubicBezTo>
                <a:cubicBezTo>
                  <a:pt x="238648" y="19234"/>
                  <a:pt x="238681" y="19300"/>
                  <a:pt x="238714" y="19366"/>
                </a:cubicBezTo>
                <a:cubicBezTo>
                  <a:pt x="238747" y="19432"/>
                  <a:pt x="238781" y="19498"/>
                  <a:pt x="238847" y="19532"/>
                </a:cubicBezTo>
                <a:cubicBezTo>
                  <a:pt x="238913" y="19565"/>
                  <a:pt x="238946" y="19565"/>
                  <a:pt x="239012" y="19598"/>
                </a:cubicBezTo>
                <a:cubicBezTo>
                  <a:pt x="239029" y="19614"/>
                  <a:pt x="239054" y="19614"/>
                  <a:pt x="239083" y="19614"/>
                </a:cubicBezTo>
                <a:cubicBezTo>
                  <a:pt x="239112" y="19614"/>
                  <a:pt x="239145" y="19614"/>
                  <a:pt x="239178" y="19631"/>
                </a:cubicBezTo>
                <a:cubicBezTo>
                  <a:pt x="239211" y="19664"/>
                  <a:pt x="239211" y="19763"/>
                  <a:pt x="239244" y="19796"/>
                </a:cubicBezTo>
                <a:cubicBezTo>
                  <a:pt x="239277" y="19863"/>
                  <a:pt x="239376" y="19863"/>
                  <a:pt x="239409" y="19929"/>
                </a:cubicBezTo>
                <a:cubicBezTo>
                  <a:pt x="239443" y="19995"/>
                  <a:pt x="239443" y="20028"/>
                  <a:pt x="239443" y="20094"/>
                </a:cubicBezTo>
                <a:cubicBezTo>
                  <a:pt x="239476" y="20160"/>
                  <a:pt x="239476" y="20194"/>
                  <a:pt x="239476" y="20260"/>
                </a:cubicBezTo>
                <a:cubicBezTo>
                  <a:pt x="239476" y="20326"/>
                  <a:pt x="239443" y="20359"/>
                  <a:pt x="239443" y="20425"/>
                </a:cubicBezTo>
                <a:lnTo>
                  <a:pt x="239277" y="20425"/>
                </a:lnTo>
                <a:cubicBezTo>
                  <a:pt x="239178" y="20425"/>
                  <a:pt x="239078" y="20359"/>
                  <a:pt x="238979" y="20326"/>
                </a:cubicBezTo>
                <a:cubicBezTo>
                  <a:pt x="238913" y="20326"/>
                  <a:pt x="238847" y="20293"/>
                  <a:pt x="238814" y="20293"/>
                </a:cubicBezTo>
                <a:lnTo>
                  <a:pt x="238582" y="20293"/>
                </a:lnTo>
                <a:cubicBezTo>
                  <a:pt x="238516" y="20293"/>
                  <a:pt x="238483" y="20260"/>
                  <a:pt x="238449" y="20260"/>
                </a:cubicBezTo>
                <a:cubicBezTo>
                  <a:pt x="238383" y="20227"/>
                  <a:pt x="238350" y="20160"/>
                  <a:pt x="238284" y="20127"/>
                </a:cubicBezTo>
                <a:cubicBezTo>
                  <a:pt x="238218" y="20094"/>
                  <a:pt x="238152" y="20094"/>
                  <a:pt x="238085" y="20094"/>
                </a:cubicBezTo>
                <a:cubicBezTo>
                  <a:pt x="238052" y="20094"/>
                  <a:pt x="238019" y="20127"/>
                  <a:pt x="237953" y="20127"/>
                </a:cubicBezTo>
                <a:cubicBezTo>
                  <a:pt x="237787" y="20127"/>
                  <a:pt x="237688" y="20127"/>
                  <a:pt x="237523" y="20094"/>
                </a:cubicBezTo>
                <a:lnTo>
                  <a:pt x="237523" y="20326"/>
                </a:lnTo>
                <a:lnTo>
                  <a:pt x="237688" y="20425"/>
                </a:lnTo>
                <a:cubicBezTo>
                  <a:pt x="237754" y="20458"/>
                  <a:pt x="237820" y="20458"/>
                  <a:pt x="237854" y="20492"/>
                </a:cubicBezTo>
                <a:cubicBezTo>
                  <a:pt x="237920" y="20525"/>
                  <a:pt x="238019" y="20591"/>
                  <a:pt x="238019" y="20690"/>
                </a:cubicBezTo>
                <a:cubicBezTo>
                  <a:pt x="238019" y="20789"/>
                  <a:pt x="237986" y="20889"/>
                  <a:pt x="237953" y="20988"/>
                </a:cubicBezTo>
                <a:cubicBezTo>
                  <a:pt x="237820" y="20955"/>
                  <a:pt x="237688" y="20889"/>
                  <a:pt x="237589" y="20823"/>
                </a:cubicBezTo>
                <a:lnTo>
                  <a:pt x="237423" y="20690"/>
                </a:lnTo>
                <a:cubicBezTo>
                  <a:pt x="237357" y="20657"/>
                  <a:pt x="237324" y="20591"/>
                  <a:pt x="237258" y="20525"/>
                </a:cubicBezTo>
                <a:cubicBezTo>
                  <a:pt x="237192" y="20492"/>
                  <a:pt x="237125" y="20492"/>
                  <a:pt x="237092" y="20458"/>
                </a:cubicBezTo>
                <a:cubicBezTo>
                  <a:pt x="237059" y="20392"/>
                  <a:pt x="236993" y="20359"/>
                  <a:pt x="236960" y="20293"/>
                </a:cubicBezTo>
                <a:cubicBezTo>
                  <a:pt x="236927" y="20227"/>
                  <a:pt x="236993" y="20160"/>
                  <a:pt x="236960" y="20127"/>
                </a:cubicBezTo>
                <a:cubicBezTo>
                  <a:pt x="236927" y="20094"/>
                  <a:pt x="236860" y="20094"/>
                  <a:pt x="236794" y="20094"/>
                </a:cubicBezTo>
                <a:cubicBezTo>
                  <a:pt x="236745" y="20078"/>
                  <a:pt x="236687" y="20069"/>
                  <a:pt x="236629" y="20069"/>
                </a:cubicBezTo>
                <a:cubicBezTo>
                  <a:pt x="236571" y="20069"/>
                  <a:pt x="236513" y="20078"/>
                  <a:pt x="236463" y="20094"/>
                </a:cubicBezTo>
                <a:lnTo>
                  <a:pt x="236265" y="20094"/>
                </a:lnTo>
                <a:cubicBezTo>
                  <a:pt x="236243" y="20094"/>
                  <a:pt x="236206" y="20080"/>
                  <a:pt x="236164" y="20080"/>
                </a:cubicBezTo>
                <a:cubicBezTo>
                  <a:pt x="236143" y="20080"/>
                  <a:pt x="236121" y="20083"/>
                  <a:pt x="236099" y="20094"/>
                </a:cubicBezTo>
                <a:cubicBezTo>
                  <a:pt x="236066" y="20127"/>
                  <a:pt x="236099" y="20194"/>
                  <a:pt x="236099" y="20260"/>
                </a:cubicBezTo>
                <a:cubicBezTo>
                  <a:pt x="236099" y="20293"/>
                  <a:pt x="236000" y="20326"/>
                  <a:pt x="235934" y="20359"/>
                </a:cubicBezTo>
                <a:cubicBezTo>
                  <a:pt x="235824" y="20469"/>
                  <a:pt x="235691" y="20533"/>
                  <a:pt x="235536" y="20533"/>
                </a:cubicBezTo>
                <a:cubicBezTo>
                  <a:pt x="235504" y="20533"/>
                  <a:pt x="235471" y="20530"/>
                  <a:pt x="235437" y="20525"/>
                </a:cubicBezTo>
                <a:cubicBezTo>
                  <a:pt x="235271" y="20525"/>
                  <a:pt x="235172" y="20425"/>
                  <a:pt x="235040" y="20326"/>
                </a:cubicBezTo>
                <a:cubicBezTo>
                  <a:pt x="234874" y="20326"/>
                  <a:pt x="234742" y="20326"/>
                  <a:pt x="234609" y="20293"/>
                </a:cubicBezTo>
                <a:lnTo>
                  <a:pt x="234444" y="20293"/>
                </a:lnTo>
                <a:cubicBezTo>
                  <a:pt x="234378" y="20260"/>
                  <a:pt x="234411" y="20160"/>
                  <a:pt x="234311" y="20127"/>
                </a:cubicBezTo>
                <a:cubicBezTo>
                  <a:pt x="234278" y="20094"/>
                  <a:pt x="234212" y="20094"/>
                  <a:pt x="234179" y="20094"/>
                </a:cubicBezTo>
                <a:cubicBezTo>
                  <a:pt x="234113" y="20094"/>
                  <a:pt x="234047" y="20094"/>
                  <a:pt x="234014" y="20127"/>
                </a:cubicBezTo>
                <a:cubicBezTo>
                  <a:pt x="233914" y="20127"/>
                  <a:pt x="233947" y="20293"/>
                  <a:pt x="233881" y="20293"/>
                </a:cubicBezTo>
                <a:cubicBezTo>
                  <a:pt x="233682" y="20293"/>
                  <a:pt x="233616" y="20127"/>
                  <a:pt x="233418" y="20127"/>
                </a:cubicBezTo>
                <a:cubicBezTo>
                  <a:pt x="233318" y="20127"/>
                  <a:pt x="233219" y="20160"/>
                  <a:pt x="233186" y="20260"/>
                </a:cubicBezTo>
                <a:cubicBezTo>
                  <a:pt x="233120" y="20359"/>
                  <a:pt x="233219" y="20458"/>
                  <a:pt x="233219" y="20624"/>
                </a:cubicBezTo>
                <a:cubicBezTo>
                  <a:pt x="233219" y="20789"/>
                  <a:pt x="233219" y="20955"/>
                  <a:pt x="233219" y="21087"/>
                </a:cubicBezTo>
                <a:cubicBezTo>
                  <a:pt x="233219" y="21220"/>
                  <a:pt x="233186" y="21319"/>
                  <a:pt x="233186" y="21418"/>
                </a:cubicBezTo>
                <a:lnTo>
                  <a:pt x="232325" y="21418"/>
                </a:lnTo>
                <a:cubicBezTo>
                  <a:pt x="232325" y="21253"/>
                  <a:pt x="232358" y="21087"/>
                  <a:pt x="232259" y="20955"/>
                </a:cubicBezTo>
                <a:cubicBezTo>
                  <a:pt x="232193" y="20889"/>
                  <a:pt x="232160" y="20856"/>
                  <a:pt x="232093" y="20823"/>
                </a:cubicBezTo>
                <a:cubicBezTo>
                  <a:pt x="232027" y="20756"/>
                  <a:pt x="231961" y="20690"/>
                  <a:pt x="231895" y="20657"/>
                </a:cubicBezTo>
                <a:cubicBezTo>
                  <a:pt x="231829" y="20624"/>
                  <a:pt x="231762" y="20624"/>
                  <a:pt x="231729" y="20624"/>
                </a:cubicBezTo>
                <a:cubicBezTo>
                  <a:pt x="231663" y="20591"/>
                  <a:pt x="231630" y="20525"/>
                  <a:pt x="231564" y="20492"/>
                </a:cubicBezTo>
                <a:cubicBezTo>
                  <a:pt x="231498" y="20458"/>
                  <a:pt x="231431" y="20425"/>
                  <a:pt x="231365" y="20359"/>
                </a:cubicBezTo>
                <a:cubicBezTo>
                  <a:pt x="231299" y="20326"/>
                  <a:pt x="231266" y="20260"/>
                  <a:pt x="231200" y="20194"/>
                </a:cubicBezTo>
                <a:cubicBezTo>
                  <a:pt x="231067" y="20094"/>
                  <a:pt x="230902" y="20028"/>
                  <a:pt x="230902" y="19829"/>
                </a:cubicBezTo>
                <a:lnTo>
                  <a:pt x="230902" y="19796"/>
                </a:lnTo>
                <a:cubicBezTo>
                  <a:pt x="230902" y="19763"/>
                  <a:pt x="230935" y="19697"/>
                  <a:pt x="230935" y="19664"/>
                </a:cubicBezTo>
                <a:cubicBezTo>
                  <a:pt x="230935" y="19598"/>
                  <a:pt x="231100" y="19664"/>
                  <a:pt x="231100" y="19565"/>
                </a:cubicBezTo>
                <a:cubicBezTo>
                  <a:pt x="231100" y="19498"/>
                  <a:pt x="231034" y="19432"/>
                  <a:pt x="231034" y="19366"/>
                </a:cubicBezTo>
                <a:lnTo>
                  <a:pt x="231034" y="19035"/>
                </a:lnTo>
                <a:cubicBezTo>
                  <a:pt x="231034" y="18903"/>
                  <a:pt x="231034" y="18803"/>
                  <a:pt x="231034" y="18671"/>
                </a:cubicBezTo>
                <a:cubicBezTo>
                  <a:pt x="231034" y="18538"/>
                  <a:pt x="231001" y="18439"/>
                  <a:pt x="231001" y="18307"/>
                </a:cubicBezTo>
                <a:cubicBezTo>
                  <a:pt x="231001" y="18207"/>
                  <a:pt x="231001" y="18075"/>
                  <a:pt x="231001" y="17976"/>
                </a:cubicBezTo>
                <a:cubicBezTo>
                  <a:pt x="230968" y="17909"/>
                  <a:pt x="230935" y="17876"/>
                  <a:pt x="230902" y="17810"/>
                </a:cubicBezTo>
                <a:cubicBezTo>
                  <a:pt x="230869" y="17744"/>
                  <a:pt x="230802" y="17744"/>
                  <a:pt x="230736" y="17678"/>
                </a:cubicBezTo>
                <a:cubicBezTo>
                  <a:pt x="230670" y="17645"/>
                  <a:pt x="230604" y="17578"/>
                  <a:pt x="230538" y="17545"/>
                </a:cubicBezTo>
                <a:cubicBezTo>
                  <a:pt x="230471" y="17479"/>
                  <a:pt x="230405" y="17479"/>
                  <a:pt x="230339" y="17446"/>
                </a:cubicBezTo>
                <a:cubicBezTo>
                  <a:pt x="230240" y="17413"/>
                  <a:pt x="230140" y="17413"/>
                  <a:pt x="230041" y="17413"/>
                </a:cubicBezTo>
                <a:cubicBezTo>
                  <a:pt x="229942" y="17413"/>
                  <a:pt x="229842" y="17413"/>
                  <a:pt x="229776" y="17479"/>
                </a:cubicBezTo>
                <a:cubicBezTo>
                  <a:pt x="229710" y="17578"/>
                  <a:pt x="229743" y="17611"/>
                  <a:pt x="229677" y="17645"/>
                </a:cubicBezTo>
                <a:cubicBezTo>
                  <a:pt x="229644" y="17711"/>
                  <a:pt x="229677" y="17777"/>
                  <a:pt x="229644" y="17810"/>
                </a:cubicBezTo>
                <a:cubicBezTo>
                  <a:pt x="229611" y="17843"/>
                  <a:pt x="229478" y="17843"/>
                  <a:pt x="229379" y="17843"/>
                </a:cubicBezTo>
                <a:cubicBezTo>
                  <a:pt x="229180" y="17843"/>
                  <a:pt x="229015" y="17843"/>
                  <a:pt x="228915" y="17678"/>
                </a:cubicBezTo>
                <a:cubicBezTo>
                  <a:pt x="228882" y="17645"/>
                  <a:pt x="228915" y="17545"/>
                  <a:pt x="228882" y="17479"/>
                </a:cubicBezTo>
                <a:cubicBezTo>
                  <a:pt x="228816" y="17413"/>
                  <a:pt x="228783" y="17380"/>
                  <a:pt x="228717" y="17314"/>
                </a:cubicBezTo>
                <a:cubicBezTo>
                  <a:pt x="228651" y="17280"/>
                  <a:pt x="228651" y="17181"/>
                  <a:pt x="228584" y="17181"/>
                </a:cubicBezTo>
                <a:cubicBezTo>
                  <a:pt x="228551" y="17165"/>
                  <a:pt x="228526" y="17156"/>
                  <a:pt x="228502" y="17156"/>
                </a:cubicBezTo>
                <a:cubicBezTo>
                  <a:pt x="228477" y="17156"/>
                  <a:pt x="228452" y="17165"/>
                  <a:pt x="228419" y="17181"/>
                </a:cubicBezTo>
                <a:cubicBezTo>
                  <a:pt x="228286" y="17148"/>
                  <a:pt x="228154" y="17181"/>
                  <a:pt x="228022" y="17115"/>
                </a:cubicBezTo>
                <a:cubicBezTo>
                  <a:pt x="227922" y="17082"/>
                  <a:pt x="227955" y="17016"/>
                  <a:pt x="227889" y="16949"/>
                </a:cubicBezTo>
                <a:cubicBezTo>
                  <a:pt x="227808" y="16868"/>
                  <a:pt x="227681" y="16808"/>
                  <a:pt x="227546" y="16808"/>
                </a:cubicBezTo>
                <a:cubicBezTo>
                  <a:pt x="227518" y="16808"/>
                  <a:pt x="227488" y="16811"/>
                  <a:pt x="227459" y="16817"/>
                </a:cubicBezTo>
                <a:cubicBezTo>
                  <a:pt x="227360" y="16817"/>
                  <a:pt x="227260" y="16817"/>
                  <a:pt x="227194" y="16883"/>
                </a:cubicBezTo>
                <a:cubicBezTo>
                  <a:pt x="227128" y="16916"/>
                  <a:pt x="227062" y="16916"/>
                  <a:pt x="226995" y="16949"/>
                </a:cubicBezTo>
                <a:cubicBezTo>
                  <a:pt x="226896" y="17016"/>
                  <a:pt x="226863" y="17049"/>
                  <a:pt x="226797" y="17082"/>
                </a:cubicBezTo>
                <a:lnTo>
                  <a:pt x="226565" y="17181"/>
                </a:lnTo>
                <a:cubicBezTo>
                  <a:pt x="226499" y="17214"/>
                  <a:pt x="226433" y="17280"/>
                  <a:pt x="226366" y="17314"/>
                </a:cubicBezTo>
                <a:lnTo>
                  <a:pt x="226532" y="17645"/>
                </a:lnTo>
                <a:cubicBezTo>
                  <a:pt x="226565" y="17711"/>
                  <a:pt x="226598" y="17777"/>
                  <a:pt x="226664" y="17810"/>
                </a:cubicBezTo>
                <a:cubicBezTo>
                  <a:pt x="226697" y="17876"/>
                  <a:pt x="226764" y="17909"/>
                  <a:pt x="226797" y="17976"/>
                </a:cubicBezTo>
                <a:cubicBezTo>
                  <a:pt x="226797" y="18042"/>
                  <a:pt x="226797" y="18108"/>
                  <a:pt x="226830" y="18174"/>
                </a:cubicBezTo>
                <a:cubicBezTo>
                  <a:pt x="226830" y="18274"/>
                  <a:pt x="226797" y="18307"/>
                  <a:pt x="226797" y="18373"/>
                </a:cubicBezTo>
                <a:lnTo>
                  <a:pt x="225737" y="18373"/>
                </a:lnTo>
                <a:cubicBezTo>
                  <a:pt x="225638" y="18373"/>
                  <a:pt x="225605" y="18439"/>
                  <a:pt x="225506" y="18472"/>
                </a:cubicBezTo>
                <a:cubicBezTo>
                  <a:pt x="225373" y="18538"/>
                  <a:pt x="225208" y="18571"/>
                  <a:pt x="225042" y="18605"/>
                </a:cubicBezTo>
                <a:cubicBezTo>
                  <a:pt x="224877" y="18571"/>
                  <a:pt x="224711" y="18538"/>
                  <a:pt x="224579" y="18472"/>
                </a:cubicBezTo>
                <a:cubicBezTo>
                  <a:pt x="224513" y="18406"/>
                  <a:pt x="224413" y="18373"/>
                  <a:pt x="224347" y="18340"/>
                </a:cubicBezTo>
                <a:cubicBezTo>
                  <a:pt x="224215" y="18307"/>
                  <a:pt x="224115" y="18307"/>
                  <a:pt x="223983" y="18274"/>
                </a:cubicBezTo>
                <a:cubicBezTo>
                  <a:pt x="223851" y="18207"/>
                  <a:pt x="223884" y="18141"/>
                  <a:pt x="223817" y="18108"/>
                </a:cubicBezTo>
                <a:cubicBezTo>
                  <a:pt x="223751" y="18042"/>
                  <a:pt x="223652" y="18009"/>
                  <a:pt x="223553" y="18009"/>
                </a:cubicBezTo>
                <a:cubicBezTo>
                  <a:pt x="223486" y="18009"/>
                  <a:pt x="223453" y="18075"/>
                  <a:pt x="223420" y="18108"/>
                </a:cubicBezTo>
                <a:cubicBezTo>
                  <a:pt x="223354" y="18108"/>
                  <a:pt x="223321" y="18274"/>
                  <a:pt x="223255" y="18274"/>
                </a:cubicBezTo>
                <a:cubicBezTo>
                  <a:pt x="223155" y="18274"/>
                  <a:pt x="223056" y="18207"/>
                  <a:pt x="222990" y="18141"/>
                </a:cubicBezTo>
                <a:cubicBezTo>
                  <a:pt x="222957" y="18042"/>
                  <a:pt x="222924" y="17909"/>
                  <a:pt x="222957" y="17810"/>
                </a:cubicBezTo>
                <a:lnTo>
                  <a:pt x="222957" y="17479"/>
                </a:lnTo>
                <a:cubicBezTo>
                  <a:pt x="222890" y="17446"/>
                  <a:pt x="222824" y="17380"/>
                  <a:pt x="222758" y="17314"/>
                </a:cubicBezTo>
                <a:cubicBezTo>
                  <a:pt x="222692" y="17314"/>
                  <a:pt x="222659" y="17214"/>
                  <a:pt x="222593" y="17214"/>
                </a:cubicBezTo>
                <a:lnTo>
                  <a:pt x="222427" y="17214"/>
                </a:lnTo>
                <a:cubicBezTo>
                  <a:pt x="222361" y="17214"/>
                  <a:pt x="222328" y="17148"/>
                  <a:pt x="222262" y="17148"/>
                </a:cubicBezTo>
                <a:cubicBezTo>
                  <a:pt x="222195" y="17148"/>
                  <a:pt x="222162" y="17214"/>
                  <a:pt x="222096" y="17247"/>
                </a:cubicBezTo>
                <a:cubicBezTo>
                  <a:pt x="222030" y="17280"/>
                  <a:pt x="222063" y="17413"/>
                  <a:pt x="221997" y="17413"/>
                </a:cubicBezTo>
                <a:cubicBezTo>
                  <a:pt x="221897" y="17413"/>
                  <a:pt x="221798" y="17380"/>
                  <a:pt x="221699" y="17380"/>
                </a:cubicBezTo>
                <a:lnTo>
                  <a:pt x="221533" y="17380"/>
                </a:lnTo>
                <a:cubicBezTo>
                  <a:pt x="221467" y="17380"/>
                  <a:pt x="221434" y="17280"/>
                  <a:pt x="221368" y="17280"/>
                </a:cubicBezTo>
                <a:lnTo>
                  <a:pt x="220573" y="17280"/>
                </a:lnTo>
                <a:lnTo>
                  <a:pt x="220242" y="17380"/>
                </a:lnTo>
                <a:cubicBezTo>
                  <a:pt x="220066" y="17380"/>
                  <a:pt x="219994" y="17275"/>
                  <a:pt x="219864" y="17275"/>
                </a:cubicBezTo>
                <a:cubicBezTo>
                  <a:pt x="219847" y="17275"/>
                  <a:pt x="219830" y="17277"/>
                  <a:pt x="219812" y="17280"/>
                </a:cubicBezTo>
                <a:lnTo>
                  <a:pt x="219646" y="17280"/>
                </a:lnTo>
                <a:cubicBezTo>
                  <a:pt x="219580" y="17280"/>
                  <a:pt x="219646" y="17413"/>
                  <a:pt x="219580" y="17446"/>
                </a:cubicBezTo>
                <a:cubicBezTo>
                  <a:pt x="219569" y="17457"/>
                  <a:pt x="219551" y="17461"/>
                  <a:pt x="219526" y="17461"/>
                </a:cubicBezTo>
                <a:cubicBezTo>
                  <a:pt x="219477" y="17461"/>
                  <a:pt x="219404" y="17446"/>
                  <a:pt x="219315" y="17446"/>
                </a:cubicBezTo>
                <a:lnTo>
                  <a:pt x="219084" y="17446"/>
                </a:lnTo>
                <a:cubicBezTo>
                  <a:pt x="219017" y="17446"/>
                  <a:pt x="218984" y="17413"/>
                  <a:pt x="218918" y="17413"/>
                </a:cubicBezTo>
                <a:lnTo>
                  <a:pt x="218719" y="17413"/>
                </a:lnTo>
                <a:cubicBezTo>
                  <a:pt x="218719" y="17314"/>
                  <a:pt x="218752" y="17247"/>
                  <a:pt x="218752" y="17115"/>
                </a:cubicBezTo>
                <a:cubicBezTo>
                  <a:pt x="218752" y="17049"/>
                  <a:pt x="218686" y="17016"/>
                  <a:pt x="218686" y="16949"/>
                </a:cubicBezTo>
                <a:cubicBezTo>
                  <a:pt x="218686" y="16916"/>
                  <a:pt x="218719" y="16850"/>
                  <a:pt x="218719" y="16784"/>
                </a:cubicBezTo>
                <a:lnTo>
                  <a:pt x="218455" y="16751"/>
                </a:lnTo>
                <a:cubicBezTo>
                  <a:pt x="218421" y="16767"/>
                  <a:pt x="218388" y="16767"/>
                  <a:pt x="218359" y="16767"/>
                </a:cubicBezTo>
                <a:cubicBezTo>
                  <a:pt x="218330" y="16767"/>
                  <a:pt x="218306" y="16767"/>
                  <a:pt x="218289" y="16784"/>
                </a:cubicBezTo>
                <a:cubicBezTo>
                  <a:pt x="218256" y="16850"/>
                  <a:pt x="218256" y="16916"/>
                  <a:pt x="218223" y="16949"/>
                </a:cubicBezTo>
                <a:cubicBezTo>
                  <a:pt x="218123" y="17082"/>
                  <a:pt x="217958" y="17148"/>
                  <a:pt x="217792" y="17148"/>
                </a:cubicBezTo>
                <a:cubicBezTo>
                  <a:pt x="217773" y="17158"/>
                  <a:pt x="217751" y="17162"/>
                  <a:pt x="217727" y="17162"/>
                </a:cubicBezTo>
                <a:cubicBezTo>
                  <a:pt x="217671" y="17162"/>
                  <a:pt x="217608" y="17138"/>
                  <a:pt x="217561" y="17115"/>
                </a:cubicBezTo>
                <a:cubicBezTo>
                  <a:pt x="217461" y="17082"/>
                  <a:pt x="217461" y="17016"/>
                  <a:pt x="217395" y="16949"/>
                </a:cubicBezTo>
                <a:lnTo>
                  <a:pt x="217428" y="16784"/>
                </a:lnTo>
                <a:lnTo>
                  <a:pt x="217759" y="16784"/>
                </a:lnTo>
                <a:cubicBezTo>
                  <a:pt x="217792" y="16800"/>
                  <a:pt x="217817" y="16809"/>
                  <a:pt x="217842" y="16809"/>
                </a:cubicBezTo>
                <a:cubicBezTo>
                  <a:pt x="217867" y="16809"/>
                  <a:pt x="217892" y="16800"/>
                  <a:pt x="217925" y="16784"/>
                </a:cubicBezTo>
                <a:cubicBezTo>
                  <a:pt x="217991" y="16751"/>
                  <a:pt x="218024" y="16718"/>
                  <a:pt x="218090" y="16685"/>
                </a:cubicBezTo>
                <a:cubicBezTo>
                  <a:pt x="218123" y="16651"/>
                  <a:pt x="218123" y="16552"/>
                  <a:pt x="218157" y="16519"/>
                </a:cubicBezTo>
                <a:cubicBezTo>
                  <a:pt x="218223" y="16486"/>
                  <a:pt x="218289" y="16486"/>
                  <a:pt x="218322" y="16486"/>
                </a:cubicBezTo>
                <a:lnTo>
                  <a:pt x="218488" y="16387"/>
                </a:lnTo>
                <a:cubicBezTo>
                  <a:pt x="218587" y="16320"/>
                  <a:pt x="218620" y="16254"/>
                  <a:pt x="218620" y="16155"/>
                </a:cubicBezTo>
                <a:lnTo>
                  <a:pt x="218620" y="16056"/>
                </a:lnTo>
                <a:cubicBezTo>
                  <a:pt x="218587" y="16022"/>
                  <a:pt x="218587" y="15956"/>
                  <a:pt x="218521" y="15890"/>
                </a:cubicBezTo>
                <a:cubicBezTo>
                  <a:pt x="218499" y="15879"/>
                  <a:pt x="218477" y="15875"/>
                  <a:pt x="218453" y="15875"/>
                </a:cubicBezTo>
                <a:cubicBezTo>
                  <a:pt x="218407" y="15875"/>
                  <a:pt x="218355" y="15890"/>
                  <a:pt x="218289" y="15890"/>
                </a:cubicBezTo>
                <a:cubicBezTo>
                  <a:pt x="218157" y="15890"/>
                  <a:pt x="218024" y="15890"/>
                  <a:pt x="217859" y="15956"/>
                </a:cubicBezTo>
                <a:cubicBezTo>
                  <a:pt x="217792" y="15956"/>
                  <a:pt x="217759" y="16022"/>
                  <a:pt x="217726" y="16056"/>
                </a:cubicBezTo>
                <a:cubicBezTo>
                  <a:pt x="217660" y="16089"/>
                  <a:pt x="217594" y="16122"/>
                  <a:pt x="217561" y="16155"/>
                </a:cubicBezTo>
                <a:cubicBezTo>
                  <a:pt x="217495" y="16188"/>
                  <a:pt x="217495" y="16287"/>
                  <a:pt x="217461" y="16354"/>
                </a:cubicBezTo>
                <a:cubicBezTo>
                  <a:pt x="217428" y="16420"/>
                  <a:pt x="217395" y="16453"/>
                  <a:pt x="217329" y="16519"/>
                </a:cubicBezTo>
                <a:cubicBezTo>
                  <a:pt x="217296" y="16552"/>
                  <a:pt x="217230" y="16585"/>
                  <a:pt x="217197" y="16618"/>
                </a:cubicBezTo>
                <a:cubicBezTo>
                  <a:pt x="217097" y="16685"/>
                  <a:pt x="217064" y="16784"/>
                  <a:pt x="216965" y="16784"/>
                </a:cubicBezTo>
                <a:lnTo>
                  <a:pt x="215972" y="16784"/>
                </a:lnTo>
                <a:lnTo>
                  <a:pt x="215806" y="16883"/>
                </a:lnTo>
                <a:cubicBezTo>
                  <a:pt x="215806" y="16949"/>
                  <a:pt x="215806" y="16982"/>
                  <a:pt x="215839" y="17049"/>
                </a:cubicBezTo>
                <a:cubicBezTo>
                  <a:pt x="215872" y="17148"/>
                  <a:pt x="215972" y="17181"/>
                  <a:pt x="215972" y="17280"/>
                </a:cubicBezTo>
                <a:lnTo>
                  <a:pt x="215972" y="17380"/>
                </a:lnTo>
                <a:cubicBezTo>
                  <a:pt x="215939" y="17413"/>
                  <a:pt x="215839" y="17413"/>
                  <a:pt x="215806" y="17446"/>
                </a:cubicBezTo>
                <a:cubicBezTo>
                  <a:pt x="215740" y="17479"/>
                  <a:pt x="215740" y="17578"/>
                  <a:pt x="215674" y="17611"/>
                </a:cubicBezTo>
                <a:cubicBezTo>
                  <a:pt x="215627" y="17635"/>
                  <a:pt x="215564" y="17658"/>
                  <a:pt x="215495" y="17658"/>
                </a:cubicBezTo>
                <a:cubicBezTo>
                  <a:pt x="215467" y="17658"/>
                  <a:pt x="215438" y="17654"/>
                  <a:pt x="215409" y="17645"/>
                </a:cubicBezTo>
                <a:lnTo>
                  <a:pt x="215310" y="17645"/>
                </a:lnTo>
                <a:cubicBezTo>
                  <a:pt x="215243" y="17645"/>
                  <a:pt x="215210" y="17611"/>
                  <a:pt x="215144" y="17611"/>
                </a:cubicBezTo>
                <a:lnTo>
                  <a:pt x="214813" y="17611"/>
                </a:lnTo>
                <a:cubicBezTo>
                  <a:pt x="214747" y="17611"/>
                  <a:pt x="214681" y="17645"/>
                  <a:pt x="214614" y="17678"/>
                </a:cubicBezTo>
                <a:cubicBezTo>
                  <a:pt x="214548" y="17711"/>
                  <a:pt x="214515" y="17810"/>
                  <a:pt x="214449" y="17810"/>
                </a:cubicBezTo>
                <a:lnTo>
                  <a:pt x="213820" y="17810"/>
                </a:lnTo>
                <a:cubicBezTo>
                  <a:pt x="213654" y="17810"/>
                  <a:pt x="213588" y="17909"/>
                  <a:pt x="213423" y="17909"/>
                </a:cubicBezTo>
                <a:lnTo>
                  <a:pt x="213356" y="17909"/>
                </a:lnTo>
                <a:cubicBezTo>
                  <a:pt x="213323" y="17909"/>
                  <a:pt x="213290" y="17843"/>
                  <a:pt x="213257" y="17843"/>
                </a:cubicBezTo>
                <a:cubicBezTo>
                  <a:pt x="213356" y="17843"/>
                  <a:pt x="213423" y="17843"/>
                  <a:pt x="213522" y="17810"/>
                </a:cubicBezTo>
                <a:cubicBezTo>
                  <a:pt x="213588" y="17777"/>
                  <a:pt x="213588" y="17711"/>
                  <a:pt x="213621" y="17645"/>
                </a:cubicBezTo>
                <a:cubicBezTo>
                  <a:pt x="213688" y="17611"/>
                  <a:pt x="213721" y="17578"/>
                  <a:pt x="213787" y="17512"/>
                </a:cubicBezTo>
                <a:cubicBezTo>
                  <a:pt x="213853" y="17479"/>
                  <a:pt x="213853" y="17413"/>
                  <a:pt x="213919" y="17380"/>
                </a:cubicBezTo>
                <a:cubicBezTo>
                  <a:pt x="213952" y="17347"/>
                  <a:pt x="214019" y="17314"/>
                  <a:pt x="214085" y="17280"/>
                </a:cubicBezTo>
                <a:cubicBezTo>
                  <a:pt x="214106" y="17273"/>
                  <a:pt x="214127" y="17271"/>
                  <a:pt x="214148" y="17271"/>
                </a:cubicBezTo>
                <a:cubicBezTo>
                  <a:pt x="214205" y="17271"/>
                  <a:pt x="214262" y="17290"/>
                  <a:pt x="214320" y="17290"/>
                </a:cubicBezTo>
                <a:cubicBezTo>
                  <a:pt x="214341" y="17290"/>
                  <a:pt x="214362" y="17287"/>
                  <a:pt x="214383" y="17280"/>
                </a:cubicBezTo>
                <a:cubicBezTo>
                  <a:pt x="214411" y="17273"/>
                  <a:pt x="214433" y="17271"/>
                  <a:pt x="214450" y="17271"/>
                </a:cubicBezTo>
                <a:cubicBezTo>
                  <a:pt x="214499" y="17271"/>
                  <a:pt x="214515" y="17290"/>
                  <a:pt x="214530" y="17290"/>
                </a:cubicBezTo>
                <a:cubicBezTo>
                  <a:pt x="214536" y="17290"/>
                  <a:pt x="214541" y="17287"/>
                  <a:pt x="214548" y="17280"/>
                </a:cubicBezTo>
                <a:cubicBezTo>
                  <a:pt x="214614" y="17247"/>
                  <a:pt x="214581" y="17148"/>
                  <a:pt x="214648" y="17115"/>
                </a:cubicBezTo>
                <a:cubicBezTo>
                  <a:pt x="214714" y="17082"/>
                  <a:pt x="214747" y="17049"/>
                  <a:pt x="214813" y="17016"/>
                </a:cubicBezTo>
                <a:cubicBezTo>
                  <a:pt x="214912" y="16883"/>
                  <a:pt x="215045" y="16883"/>
                  <a:pt x="215144" y="16751"/>
                </a:cubicBezTo>
                <a:cubicBezTo>
                  <a:pt x="215210" y="16651"/>
                  <a:pt x="215243" y="16519"/>
                  <a:pt x="215343" y="16420"/>
                </a:cubicBezTo>
                <a:cubicBezTo>
                  <a:pt x="215442" y="16387"/>
                  <a:pt x="215541" y="16354"/>
                  <a:pt x="215674" y="16354"/>
                </a:cubicBezTo>
                <a:lnTo>
                  <a:pt x="215839" y="16354"/>
                </a:lnTo>
                <a:cubicBezTo>
                  <a:pt x="215872" y="16354"/>
                  <a:pt x="215939" y="16320"/>
                  <a:pt x="215972" y="16320"/>
                </a:cubicBezTo>
                <a:cubicBezTo>
                  <a:pt x="216005" y="16329"/>
                  <a:pt x="216038" y="16333"/>
                  <a:pt x="216070" y="16333"/>
                </a:cubicBezTo>
                <a:cubicBezTo>
                  <a:pt x="216166" y="16333"/>
                  <a:pt x="216253" y="16296"/>
                  <a:pt x="216303" y="16221"/>
                </a:cubicBezTo>
                <a:cubicBezTo>
                  <a:pt x="216336" y="16188"/>
                  <a:pt x="216303" y="16089"/>
                  <a:pt x="216336" y="16056"/>
                </a:cubicBezTo>
                <a:cubicBezTo>
                  <a:pt x="216369" y="16022"/>
                  <a:pt x="216435" y="15956"/>
                  <a:pt x="216468" y="15890"/>
                </a:cubicBezTo>
                <a:cubicBezTo>
                  <a:pt x="216568" y="15857"/>
                  <a:pt x="216700" y="15824"/>
                  <a:pt x="216799" y="15824"/>
                </a:cubicBezTo>
                <a:lnTo>
                  <a:pt x="216965" y="15824"/>
                </a:lnTo>
                <a:cubicBezTo>
                  <a:pt x="217031" y="15824"/>
                  <a:pt x="217064" y="15791"/>
                  <a:pt x="217130" y="15791"/>
                </a:cubicBezTo>
                <a:lnTo>
                  <a:pt x="217329" y="15791"/>
                </a:lnTo>
                <a:lnTo>
                  <a:pt x="217495" y="15725"/>
                </a:lnTo>
                <a:cubicBezTo>
                  <a:pt x="217561" y="15725"/>
                  <a:pt x="217594" y="15658"/>
                  <a:pt x="217660" y="15625"/>
                </a:cubicBezTo>
                <a:cubicBezTo>
                  <a:pt x="217726" y="15559"/>
                  <a:pt x="217792" y="15559"/>
                  <a:pt x="217826" y="15493"/>
                </a:cubicBezTo>
                <a:cubicBezTo>
                  <a:pt x="217826" y="15427"/>
                  <a:pt x="217826" y="15393"/>
                  <a:pt x="217826" y="15327"/>
                </a:cubicBezTo>
                <a:cubicBezTo>
                  <a:pt x="217859" y="15228"/>
                  <a:pt x="217892" y="15129"/>
                  <a:pt x="217892" y="14996"/>
                </a:cubicBezTo>
                <a:lnTo>
                  <a:pt x="218719" y="14996"/>
                </a:lnTo>
                <a:cubicBezTo>
                  <a:pt x="218719" y="14930"/>
                  <a:pt x="218752" y="14864"/>
                  <a:pt x="218786" y="14765"/>
                </a:cubicBezTo>
                <a:cubicBezTo>
                  <a:pt x="218786" y="14665"/>
                  <a:pt x="218752" y="14665"/>
                  <a:pt x="218786" y="14599"/>
                </a:cubicBezTo>
                <a:cubicBezTo>
                  <a:pt x="218786" y="14533"/>
                  <a:pt x="218819" y="14500"/>
                  <a:pt x="218852" y="14433"/>
                </a:cubicBezTo>
                <a:cubicBezTo>
                  <a:pt x="218859" y="14426"/>
                  <a:pt x="218869" y="14424"/>
                  <a:pt x="218880" y="14424"/>
                </a:cubicBezTo>
                <a:cubicBezTo>
                  <a:pt x="218912" y="14424"/>
                  <a:pt x="218957" y="14443"/>
                  <a:pt x="218989" y="14443"/>
                </a:cubicBezTo>
                <a:cubicBezTo>
                  <a:pt x="219000" y="14443"/>
                  <a:pt x="219010" y="14440"/>
                  <a:pt x="219017" y="14433"/>
                </a:cubicBezTo>
                <a:cubicBezTo>
                  <a:pt x="219050" y="14400"/>
                  <a:pt x="219084" y="14334"/>
                  <a:pt x="219084" y="14268"/>
                </a:cubicBezTo>
                <a:cubicBezTo>
                  <a:pt x="219084" y="14235"/>
                  <a:pt x="219084" y="14169"/>
                  <a:pt x="219050" y="14102"/>
                </a:cubicBezTo>
                <a:cubicBezTo>
                  <a:pt x="219050" y="14069"/>
                  <a:pt x="219050" y="14003"/>
                  <a:pt x="219017" y="13970"/>
                </a:cubicBezTo>
                <a:cubicBezTo>
                  <a:pt x="219001" y="13937"/>
                  <a:pt x="218968" y="13937"/>
                  <a:pt x="218935" y="13937"/>
                </a:cubicBezTo>
                <a:cubicBezTo>
                  <a:pt x="218901" y="13937"/>
                  <a:pt x="218868" y="13937"/>
                  <a:pt x="218852" y="13904"/>
                </a:cubicBezTo>
                <a:cubicBezTo>
                  <a:pt x="218819" y="13871"/>
                  <a:pt x="218852" y="13771"/>
                  <a:pt x="218852" y="13738"/>
                </a:cubicBezTo>
                <a:cubicBezTo>
                  <a:pt x="218852" y="13705"/>
                  <a:pt x="218786" y="13639"/>
                  <a:pt x="218786" y="13573"/>
                </a:cubicBezTo>
                <a:cubicBezTo>
                  <a:pt x="218781" y="13568"/>
                  <a:pt x="218773" y="13566"/>
                  <a:pt x="218765" y="13566"/>
                </a:cubicBezTo>
                <a:cubicBezTo>
                  <a:pt x="218731" y="13566"/>
                  <a:pt x="218674" y="13596"/>
                  <a:pt x="218643" y="13596"/>
                </a:cubicBezTo>
                <a:cubicBezTo>
                  <a:pt x="218629" y="13596"/>
                  <a:pt x="218620" y="13590"/>
                  <a:pt x="218620" y="13573"/>
                </a:cubicBezTo>
                <a:cubicBezTo>
                  <a:pt x="218587" y="13540"/>
                  <a:pt x="218620" y="13473"/>
                  <a:pt x="218620" y="13440"/>
                </a:cubicBezTo>
                <a:cubicBezTo>
                  <a:pt x="218587" y="13341"/>
                  <a:pt x="218554" y="13275"/>
                  <a:pt x="218521" y="13209"/>
                </a:cubicBezTo>
                <a:cubicBezTo>
                  <a:pt x="218488" y="13142"/>
                  <a:pt x="218388" y="13076"/>
                  <a:pt x="218322" y="13043"/>
                </a:cubicBezTo>
                <a:cubicBezTo>
                  <a:pt x="218256" y="13043"/>
                  <a:pt x="218223" y="12944"/>
                  <a:pt x="218157" y="12944"/>
                </a:cubicBezTo>
                <a:lnTo>
                  <a:pt x="217958" y="12944"/>
                </a:lnTo>
                <a:cubicBezTo>
                  <a:pt x="217892" y="12911"/>
                  <a:pt x="217859" y="12911"/>
                  <a:pt x="217792" y="12911"/>
                </a:cubicBezTo>
                <a:cubicBezTo>
                  <a:pt x="217792" y="12745"/>
                  <a:pt x="217792" y="12580"/>
                  <a:pt x="217792" y="12414"/>
                </a:cubicBezTo>
                <a:lnTo>
                  <a:pt x="216601" y="12414"/>
                </a:lnTo>
                <a:cubicBezTo>
                  <a:pt x="216501" y="12381"/>
                  <a:pt x="216369" y="12348"/>
                  <a:pt x="216270" y="12315"/>
                </a:cubicBezTo>
                <a:cubicBezTo>
                  <a:pt x="216137" y="12315"/>
                  <a:pt x="216038" y="12282"/>
                  <a:pt x="215906" y="12282"/>
                </a:cubicBezTo>
                <a:lnTo>
                  <a:pt x="215740" y="12282"/>
                </a:lnTo>
                <a:cubicBezTo>
                  <a:pt x="215674" y="12315"/>
                  <a:pt x="215641" y="12315"/>
                  <a:pt x="215574" y="12348"/>
                </a:cubicBezTo>
                <a:cubicBezTo>
                  <a:pt x="215508" y="12381"/>
                  <a:pt x="215508" y="12480"/>
                  <a:pt x="215442" y="12513"/>
                </a:cubicBezTo>
                <a:cubicBezTo>
                  <a:pt x="215409" y="12547"/>
                  <a:pt x="215384" y="12547"/>
                  <a:pt x="215359" y="12547"/>
                </a:cubicBezTo>
                <a:cubicBezTo>
                  <a:pt x="215334" y="12547"/>
                  <a:pt x="215310" y="12547"/>
                  <a:pt x="215277" y="12580"/>
                </a:cubicBezTo>
                <a:cubicBezTo>
                  <a:pt x="215210" y="12447"/>
                  <a:pt x="215111" y="12381"/>
                  <a:pt x="215012" y="12282"/>
                </a:cubicBezTo>
                <a:cubicBezTo>
                  <a:pt x="214945" y="12249"/>
                  <a:pt x="214912" y="12249"/>
                  <a:pt x="214846" y="12249"/>
                </a:cubicBezTo>
                <a:cubicBezTo>
                  <a:pt x="214747" y="12215"/>
                  <a:pt x="214681" y="12215"/>
                  <a:pt x="214581" y="12215"/>
                </a:cubicBezTo>
                <a:cubicBezTo>
                  <a:pt x="214515" y="12215"/>
                  <a:pt x="214449" y="12215"/>
                  <a:pt x="214350" y="12249"/>
                </a:cubicBezTo>
                <a:lnTo>
                  <a:pt x="214350" y="12745"/>
                </a:lnTo>
                <a:lnTo>
                  <a:pt x="213820" y="12745"/>
                </a:lnTo>
                <a:lnTo>
                  <a:pt x="213654" y="12613"/>
                </a:lnTo>
                <a:cubicBezTo>
                  <a:pt x="213721" y="12547"/>
                  <a:pt x="213688" y="12480"/>
                  <a:pt x="213754" y="12447"/>
                </a:cubicBezTo>
                <a:cubicBezTo>
                  <a:pt x="213770" y="12431"/>
                  <a:pt x="213803" y="12431"/>
                  <a:pt x="213836" y="12431"/>
                </a:cubicBezTo>
                <a:cubicBezTo>
                  <a:pt x="213870" y="12431"/>
                  <a:pt x="213903" y="12431"/>
                  <a:pt x="213919" y="12414"/>
                </a:cubicBezTo>
                <a:cubicBezTo>
                  <a:pt x="213985" y="12315"/>
                  <a:pt x="214052" y="12215"/>
                  <a:pt x="214085" y="12083"/>
                </a:cubicBezTo>
                <a:cubicBezTo>
                  <a:pt x="214085" y="12017"/>
                  <a:pt x="214019" y="11984"/>
                  <a:pt x="214019" y="11918"/>
                </a:cubicBezTo>
                <a:lnTo>
                  <a:pt x="213158" y="11918"/>
                </a:lnTo>
                <a:cubicBezTo>
                  <a:pt x="213025" y="11918"/>
                  <a:pt x="212959" y="11851"/>
                  <a:pt x="212827" y="11818"/>
                </a:cubicBezTo>
                <a:lnTo>
                  <a:pt x="212396" y="11818"/>
                </a:lnTo>
                <a:cubicBezTo>
                  <a:pt x="212330" y="11818"/>
                  <a:pt x="212297" y="11785"/>
                  <a:pt x="212231" y="11785"/>
                </a:cubicBezTo>
                <a:cubicBezTo>
                  <a:pt x="212264" y="11752"/>
                  <a:pt x="212297" y="11686"/>
                  <a:pt x="212330" y="11620"/>
                </a:cubicBezTo>
                <a:cubicBezTo>
                  <a:pt x="212396" y="11520"/>
                  <a:pt x="212496" y="11421"/>
                  <a:pt x="212595" y="11355"/>
                </a:cubicBezTo>
                <a:cubicBezTo>
                  <a:pt x="212617" y="11344"/>
                  <a:pt x="212639" y="11340"/>
                  <a:pt x="212660" y="11340"/>
                </a:cubicBezTo>
                <a:cubicBezTo>
                  <a:pt x="212702" y="11340"/>
                  <a:pt x="212739" y="11355"/>
                  <a:pt x="212761" y="11355"/>
                </a:cubicBezTo>
                <a:cubicBezTo>
                  <a:pt x="212827" y="11355"/>
                  <a:pt x="212860" y="11255"/>
                  <a:pt x="212926" y="11222"/>
                </a:cubicBezTo>
                <a:lnTo>
                  <a:pt x="212926" y="10891"/>
                </a:lnTo>
                <a:close/>
                <a:moveTo>
                  <a:pt x="206140" y="87329"/>
                </a:moveTo>
                <a:cubicBezTo>
                  <a:pt x="206140" y="87362"/>
                  <a:pt x="206074" y="87395"/>
                  <a:pt x="206040" y="87461"/>
                </a:cubicBezTo>
                <a:cubicBezTo>
                  <a:pt x="206040" y="87492"/>
                  <a:pt x="206040" y="87516"/>
                  <a:pt x="206040" y="87536"/>
                </a:cubicBezTo>
                <a:lnTo>
                  <a:pt x="206040" y="87536"/>
                </a:lnTo>
                <a:cubicBezTo>
                  <a:pt x="206029" y="87512"/>
                  <a:pt x="206018" y="87487"/>
                  <a:pt x="206007" y="87461"/>
                </a:cubicBezTo>
                <a:lnTo>
                  <a:pt x="206007" y="87461"/>
                </a:lnTo>
                <a:lnTo>
                  <a:pt x="206040" y="87627"/>
                </a:lnTo>
                <a:cubicBezTo>
                  <a:pt x="206040" y="87604"/>
                  <a:pt x="206040" y="87581"/>
                  <a:pt x="206040" y="87536"/>
                </a:cubicBezTo>
                <a:lnTo>
                  <a:pt x="206040" y="87536"/>
                </a:lnTo>
                <a:cubicBezTo>
                  <a:pt x="206105" y="87667"/>
                  <a:pt x="206193" y="87775"/>
                  <a:pt x="206305" y="87859"/>
                </a:cubicBezTo>
                <a:cubicBezTo>
                  <a:pt x="206372" y="87892"/>
                  <a:pt x="206438" y="87958"/>
                  <a:pt x="206504" y="87991"/>
                </a:cubicBezTo>
                <a:cubicBezTo>
                  <a:pt x="206570" y="88024"/>
                  <a:pt x="206603" y="88090"/>
                  <a:pt x="206669" y="88124"/>
                </a:cubicBezTo>
                <a:cubicBezTo>
                  <a:pt x="206703" y="88223"/>
                  <a:pt x="206769" y="88289"/>
                  <a:pt x="206802" y="88388"/>
                </a:cubicBezTo>
                <a:cubicBezTo>
                  <a:pt x="206802" y="88355"/>
                  <a:pt x="206835" y="88322"/>
                  <a:pt x="206835" y="88289"/>
                </a:cubicBezTo>
                <a:lnTo>
                  <a:pt x="206835" y="88124"/>
                </a:lnTo>
                <a:cubicBezTo>
                  <a:pt x="206835" y="88024"/>
                  <a:pt x="206802" y="87892"/>
                  <a:pt x="206736" y="87793"/>
                </a:cubicBezTo>
                <a:cubicBezTo>
                  <a:pt x="206703" y="87726"/>
                  <a:pt x="206636" y="87726"/>
                  <a:pt x="206570" y="87693"/>
                </a:cubicBezTo>
                <a:cubicBezTo>
                  <a:pt x="206537" y="87627"/>
                  <a:pt x="206438" y="87428"/>
                  <a:pt x="206305" y="87362"/>
                </a:cubicBezTo>
                <a:cubicBezTo>
                  <a:pt x="206239" y="87329"/>
                  <a:pt x="206173" y="87329"/>
                  <a:pt x="206140" y="87329"/>
                </a:cubicBezTo>
                <a:close/>
                <a:moveTo>
                  <a:pt x="227773" y="87315"/>
                </a:moveTo>
                <a:cubicBezTo>
                  <a:pt x="227679" y="87315"/>
                  <a:pt x="227586" y="87339"/>
                  <a:pt x="227492" y="87362"/>
                </a:cubicBezTo>
                <a:cubicBezTo>
                  <a:pt x="227426" y="87395"/>
                  <a:pt x="227492" y="87461"/>
                  <a:pt x="227459" y="87528"/>
                </a:cubicBezTo>
                <a:lnTo>
                  <a:pt x="224744" y="87528"/>
                </a:lnTo>
                <a:cubicBezTo>
                  <a:pt x="224546" y="87528"/>
                  <a:pt x="224546" y="87726"/>
                  <a:pt x="224413" y="87793"/>
                </a:cubicBezTo>
                <a:cubicBezTo>
                  <a:pt x="224281" y="87826"/>
                  <a:pt x="224182" y="87859"/>
                  <a:pt x="224082" y="87859"/>
                </a:cubicBezTo>
                <a:cubicBezTo>
                  <a:pt x="223884" y="87859"/>
                  <a:pt x="223718" y="87892"/>
                  <a:pt x="223586" y="87958"/>
                </a:cubicBezTo>
                <a:cubicBezTo>
                  <a:pt x="223519" y="87991"/>
                  <a:pt x="223519" y="88057"/>
                  <a:pt x="223453" y="88124"/>
                </a:cubicBezTo>
                <a:cubicBezTo>
                  <a:pt x="223420" y="88190"/>
                  <a:pt x="223387" y="88289"/>
                  <a:pt x="223387" y="88388"/>
                </a:cubicBezTo>
                <a:cubicBezTo>
                  <a:pt x="223387" y="88455"/>
                  <a:pt x="223387" y="88554"/>
                  <a:pt x="223420" y="88620"/>
                </a:cubicBezTo>
                <a:cubicBezTo>
                  <a:pt x="223619" y="88521"/>
                  <a:pt x="223718" y="88455"/>
                  <a:pt x="223917" y="88388"/>
                </a:cubicBezTo>
                <a:cubicBezTo>
                  <a:pt x="223950" y="88355"/>
                  <a:pt x="224016" y="88388"/>
                  <a:pt x="224082" y="88322"/>
                </a:cubicBezTo>
                <a:cubicBezTo>
                  <a:pt x="224115" y="88289"/>
                  <a:pt x="224148" y="88223"/>
                  <a:pt x="224182" y="88190"/>
                </a:cubicBezTo>
                <a:cubicBezTo>
                  <a:pt x="224248" y="88157"/>
                  <a:pt x="224314" y="88124"/>
                  <a:pt x="224347" y="88090"/>
                </a:cubicBezTo>
                <a:cubicBezTo>
                  <a:pt x="224413" y="88057"/>
                  <a:pt x="224479" y="88024"/>
                  <a:pt x="224513" y="88024"/>
                </a:cubicBezTo>
                <a:lnTo>
                  <a:pt x="224678" y="88024"/>
                </a:lnTo>
                <a:cubicBezTo>
                  <a:pt x="224744" y="88024"/>
                  <a:pt x="224777" y="87892"/>
                  <a:pt x="224844" y="87859"/>
                </a:cubicBezTo>
                <a:lnTo>
                  <a:pt x="225175" y="87925"/>
                </a:lnTo>
                <a:lnTo>
                  <a:pt x="226168" y="87925"/>
                </a:lnTo>
                <a:cubicBezTo>
                  <a:pt x="226234" y="87925"/>
                  <a:pt x="226300" y="87958"/>
                  <a:pt x="226333" y="87958"/>
                </a:cubicBezTo>
                <a:cubicBezTo>
                  <a:pt x="226400" y="87991"/>
                  <a:pt x="226433" y="88024"/>
                  <a:pt x="226499" y="88057"/>
                </a:cubicBezTo>
                <a:cubicBezTo>
                  <a:pt x="226565" y="88057"/>
                  <a:pt x="226631" y="88223"/>
                  <a:pt x="226764" y="88223"/>
                </a:cubicBezTo>
                <a:cubicBezTo>
                  <a:pt x="226830" y="88223"/>
                  <a:pt x="226929" y="88190"/>
                  <a:pt x="226995" y="88190"/>
                </a:cubicBezTo>
                <a:cubicBezTo>
                  <a:pt x="227062" y="88157"/>
                  <a:pt x="227128" y="88124"/>
                  <a:pt x="227161" y="88090"/>
                </a:cubicBezTo>
                <a:cubicBezTo>
                  <a:pt x="227227" y="88057"/>
                  <a:pt x="227227" y="87958"/>
                  <a:pt x="227293" y="87925"/>
                </a:cubicBezTo>
                <a:cubicBezTo>
                  <a:pt x="227307" y="87918"/>
                  <a:pt x="227320" y="87915"/>
                  <a:pt x="227332" y="87915"/>
                </a:cubicBezTo>
                <a:cubicBezTo>
                  <a:pt x="227363" y="87915"/>
                  <a:pt x="227389" y="87934"/>
                  <a:pt x="227421" y="87934"/>
                </a:cubicBezTo>
                <a:cubicBezTo>
                  <a:pt x="227432" y="87934"/>
                  <a:pt x="227445" y="87932"/>
                  <a:pt x="227459" y="87925"/>
                </a:cubicBezTo>
                <a:lnTo>
                  <a:pt x="227624" y="87859"/>
                </a:lnTo>
                <a:cubicBezTo>
                  <a:pt x="227691" y="87826"/>
                  <a:pt x="227691" y="87759"/>
                  <a:pt x="227724" y="87693"/>
                </a:cubicBezTo>
                <a:cubicBezTo>
                  <a:pt x="227823" y="87594"/>
                  <a:pt x="227889" y="87461"/>
                  <a:pt x="227889" y="87329"/>
                </a:cubicBezTo>
                <a:cubicBezTo>
                  <a:pt x="227850" y="87319"/>
                  <a:pt x="227812" y="87315"/>
                  <a:pt x="227773" y="87315"/>
                </a:cubicBezTo>
                <a:close/>
                <a:moveTo>
                  <a:pt x="231971" y="88109"/>
                </a:moveTo>
                <a:cubicBezTo>
                  <a:pt x="231954" y="88109"/>
                  <a:pt x="231939" y="88113"/>
                  <a:pt x="231928" y="88124"/>
                </a:cubicBezTo>
                <a:cubicBezTo>
                  <a:pt x="231895" y="88157"/>
                  <a:pt x="231928" y="88223"/>
                  <a:pt x="231895" y="88289"/>
                </a:cubicBezTo>
                <a:cubicBezTo>
                  <a:pt x="231829" y="88421"/>
                  <a:pt x="231796" y="88488"/>
                  <a:pt x="231729" y="88620"/>
                </a:cubicBezTo>
                <a:cubicBezTo>
                  <a:pt x="231829" y="88686"/>
                  <a:pt x="231928" y="88753"/>
                  <a:pt x="232060" y="88819"/>
                </a:cubicBezTo>
                <a:cubicBezTo>
                  <a:pt x="232071" y="88830"/>
                  <a:pt x="232097" y="88833"/>
                  <a:pt x="232129" y="88833"/>
                </a:cubicBezTo>
                <a:cubicBezTo>
                  <a:pt x="232193" y="88833"/>
                  <a:pt x="232281" y="88819"/>
                  <a:pt x="232325" y="88819"/>
                </a:cubicBezTo>
                <a:cubicBezTo>
                  <a:pt x="232458" y="88686"/>
                  <a:pt x="232590" y="88587"/>
                  <a:pt x="232590" y="88421"/>
                </a:cubicBezTo>
                <a:cubicBezTo>
                  <a:pt x="232557" y="88322"/>
                  <a:pt x="232491" y="88223"/>
                  <a:pt x="232425" y="88190"/>
                </a:cubicBezTo>
                <a:cubicBezTo>
                  <a:pt x="232358" y="88190"/>
                  <a:pt x="232325" y="88124"/>
                  <a:pt x="232259" y="88124"/>
                </a:cubicBezTo>
                <a:lnTo>
                  <a:pt x="232093" y="88124"/>
                </a:lnTo>
                <a:cubicBezTo>
                  <a:pt x="232049" y="88124"/>
                  <a:pt x="232005" y="88109"/>
                  <a:pt x="231971" y="88109"/>
                </a:cubicBezTo>
                <a:close/>
                <a:moveTo>
                  <a:pt x="230405" y="86468"/>
                </a:moveTo>
                <a:cubicBezTo>
                  <a:pt x="230306" y="86568"/>
                  <a:pt x="230207" y="86700"/>
                  <a:pt x="230107" y="86799"/>
                </a:cubicBezTo>
                <a:cubicBezTo>
                  <a:pt x="230041" y="86866"/>
                  <a:pt x="230041" y="86899"/>
                  <a:pt x="229942" y="86965"/>
                </a:cubicBezTo>
                <a:cubicBezTo>
                  <a:pt x="229875" y="86998"/>
                  <a:pt x="229875" y="87031"/>
                  <a:pt x="229776" y="87064"/>
                </a:cubicBezTo>
                <a:cubicBezTo>
                  <a:pt x="229762" y="87071"/>
                  <a:pt x="229750" y="87074"/>
                  <a:pt x="229738" y="87074"/>
                </a:cubicBezTo>
                <a:cubicBezTo>
                  <a:pt x="229707" y="87074"/>
                  <a:pt x="229685" y="87055"/>
                  <a:pt x="229665" y="87055"/>
                </a:cubicBezTo>
                <a:cubicBezTo>
                  <a:pt x="229658" y="87055"/>
                  <a:pt x="229651" y="87057"/>
                  <a:pt x="229644" y="87064"/>
                </a:cubicBezTo>
                <a:cubicBezTo>
                  <a:pt x="229578" y="87097"/>
                  <a:pt x="229611" y="87197"/>
                  <a:pt x="229578" y="87230"/>
                </a:cubicBezTo>
                <a:lnTo>
                  <a:pt x="229578" y="87329"/>
                </a:lnTo>
                <a:cubicBezTo>
                  <a:pt x="229578" y="87461"/>
                  <a:pt x="229677" y="87561"/>
                  <a:pt x="229677" y="87726"/>
                </a:cubicBezTo>
                <a:cubicBezTo>
                  <a:pt x="229677" y="87793"/>
                  <a:pt x="229644" y="87826"/>
                  <a:pt x="229644" y="87892"/>
                </a:cubicBezTo>
                <a:cubicBezTo>
                  <a:pt x="229644" y="87991"/>
                  <a:pt x="229644" y="88124"/>
                  <a:pt x="229644" y="88223"/>
                </a:cubicBezTo>
                <a:cubicBezTo>
                  <a:pt x="229611" y="88289"/>
                  <a:pt x="229544" y="88322"/>
                  <a:pt x="229511" y="88388"/>
                </a:cubicBezTo>
                <a:cubicBezTo>
                  <a:pt x="229445" y="88488"/>
                  <a:pt x="229412" y="88587"/>
                  <a:pt x="229412" y="88686"/>
                </a:cubicBezTo>
                <a:cubicBezTo>
                  <a:pt x="229412" y="88753"/>
                  <a:pt x="229412" y="88786"/>
                  <a:pt x="229412" y="88885"/>
                </a:cubicBezTo>
                <a:cubicBezTo>
                  <a:pt x="229412" y="88951"/>
                  <a:pt x="229412" y="89084"/>
                  <a:pt x="229412" y="89183"/>
                </a:cubicBezTo>
                <a:lnTo>
                  <a:pt x="229578" y="89183"/>
                </a:lnTo>
                <a:cubicBezTo>
                  <a:pt x="229644" y="89183"/>
                  <a:pt x="229677" y="89282"/>
                  <a:pt x="229743" y="89282"/>
                </a:cubicBezTo>
                <a:cubicBezTo>
                  <a:pt x="229875" y="89249"/>
                  <a:pt x="229975" y="89249"/>
                  <a:pt x="230074" y="89183"/>
                </a:cubicBezTo>
                <a:cubicBezTo>
                  <a:pt x="230074" y="89050"/>
                  <a:pt x="230107" y="88951"/>
                  <a:pt x="230107" y="88819"/>
                </a:cubicBezTo>
                <a:cubicBezTo>
                  <a:pt x="230107" y="88653"/>
                  <a:pt x="230074" y="88521"/>
                  <a:pt x="230074" y="88322"/>
                </a:cubicBezTo>
                <a:cubicBezTo>
                  <a:pt x="230107" y="88322"/>
                  <a:pt x="230140" y="88289"/>
                  <a:pt x="230173" y="88289"/>
                </a:cubicBezTo>
                <a:lnTo>
                  <a:pt x="230736" y="88289"/>
                </a:lnTo>
                <a:cubicBezTo>
                  <a:pt x="230802" y="88289"/>
                  <a:pt x="230835" y="88322"/>
                  <a:pt x="230902" y="88322"/>
                </a:cubicBezTo>
                <a:cubicBezTo>
                  <a:pt x="230902" y="88256"/>
                  <a:pt x="230935" y="88157"/>
                  <a:pt x="230935" y="88057"/>
                </a:cubicBezTo>
                <a:cubicBezTo>
                  <a:pt x="230935" y="87958"/>
                  <a:pt x="230869" y="87892"/>
                  <a:pt x="230802" y="87793"/>
                </a:cubicBezTo>
                <a:cubicBezTo>
                  <a:pt x="230769" y="87759"/>
                  <a:pt x="230728" y="87759"/>
                  <a:pt x="230695" y="87759"/>
                </a:cubicBezTo>
                <a:cubicBezTo>
                  <a:pt x="230662" y="87759"/>
                  <a:pt x="230637" y="87759"/>
                  <a:pt x="230637" y="87726"/>
                </a:cubicBezTo>
                <a:cubicBezTo>
                  <a:pt x="230637" y="87660"/>
                  <a:pt x="230703" y="87627"/>
                  <a:pt x="230703" y="87561"/>
                </a:cubicBezTo>
                <a:cubicBezTo>
                  <a:pt x="230670" y="87495"/>
                  <a:pt x="230670" y="87428"/>
                  <a:pt x="230703" y="87362"/>
                </a:cubicBezTo>
                <a:cubicBezTo>
                  <a:pt x="230637" y="87329"/>
                  <a:pt x="230571" y="87329"/>
                  <a:pt x="230538" y="87329"/>
                </a:cubicBezTo>
                <a:cubicBezTo>
                  <a:pt x="230405" y="87329"/>
                  <a:pt x="230306" y="87362"/>
                  <a:pt x="230207" y="87362"/>
                </a:cubicBezTo>
                <a:lnTo>
                  <a:pt x="230207" y="87130"/>
                </a:lnTo>
                <a:cubicBezTo>
                  <a:pt x="230207" y="87064"/>
                  <a:pt x="230207" y="86998"/>
                  <a:pt x="230240" y="86965"/>
                </a:cubicBezTo>
                <a:cubicBezTo>
                  <a:pt x="230273" y="86899"/>
                  <a:pt x="230372" y="86899"/>
                  <a:pt x="230405" y="86832"/>
                </a:cubicBezTo>
                <a:cubicBezTo>
                  <a:pt x="230438" y="86799"/>
                  <a:pt x="230438" y="86733"/>
                  <a:pt x="230438" y="86667"/>
                </a:cubicBezTo>
                <a:cubicBezTo>
                  <a:pt x="230471" y="86601"/>
                  <a:pt x="230405" y="86535"/>
                  <a:pt x="230405" y="86468"/>
                </a:cubicBezTo>
                <a:close/>
                <a:moveTo>
                  <a:pt x="236231" y="89026"/>
                </a:moveTo>
                <a:cubicBezTo>
                  <a:pt x="236140" y="89026"/>
                  <a:pt x="236049" y="89034"/>
                  <a:pt x="235967" y="89050"/>
                </a:cubicBezTo>
                <a:cubicBezTo>
                  <a:pt x="235967" y="89117"/>
                  <a:pt x="235967" y="89183"/>
                  <a:pt x="236000" y="89216"/>
                </a:cubicBezTo>
                <a:cubicBezTo>
                  <a:pt x="236000" y="89282"/>
                  <a:pt x="236066" y="89382"/>
                  <a:pt x="236066" y="89481"/>
                </a:cubicBezTo>
                <a:cubicBezTo>
                  <a:pt x="236066" y="89646"/>
                  <a:pt x="236033" y="89746"/>
                  <a:pt x="236033" y="89911"/>
                </a:cubicBezTo>
                <a:lnTo>
                  <a:pt x="236860" y="89911"/>
                </a:lnTo>
                <a:lnTo>
                  <a:pt x="236860" y="89713"/>
                </a:lnTo>
                <a:lnTo>
                  <a:pt x="236529" y="89713"/>
                </a:lnTo>
                <a:cubicBezTo>
                  <a:pt x="236529" y="89613"/>
                  <a:pt x="236529" y="89514"/>
                  <a:pt x="236529" y="89382"/>
                </a:cubicBezTo>
                <a:cubicBezTo>
                  <a:pt x="236529" y="89282"/>
                  <a:pt x="236496" y="89282"/>
                  <a:pt x="236496" y="89183"/>
                </a:cubicBezTo>
                <a:lnTo>
                  <a:pt x="236496" y="89050"/>
                </a:lnTo>
                <a:cubicBezTo>
                  <a:pt x="236414" y="89034"/>
                  <a:pt x="236323" y="89026"/>
                  <a:pt x="236231" y="89026"/>
                </a:cubicBezTo>
                <a:close/>
                <a:moveTo>
                  <a:pt x="228419" y="89944"/>
                </a:moveTo>
                <a:cubicBezTo>
                  <a:pt x="228404" y="89949"/>
                  <a:pt x="228390" y="89954"/>
                  <a:pt x="228376" y="89959"/>
                </a:cubicBezTo>
                <a:lnTo>
                  <a:pt x="228376" y="89959"/>
                </a:lnTo>
                <a:cubicBezTo>
                  <a:pt x="228395" y="89956"/>
                  <a:pt x="228419" y="89944"/>
                  <a:pt x="228419" y="89944"/>
                </a:cubicBezTo>
                <a:close/>
                <a:moveTo>
                  <a:pt x="227624" y="89613"/>
                </a:moveTo>
                <a:cubicBezTo>
                  <a:pt x="227558" y="89613"/>
                  <a:pt x="227591" y="89679"/>
                  <a:pt x="227525" y="89679"/>
                </a:cubicBezTo>
                <a:lnTo>
                  <a:pt x="227360" y="89679"/>
                </a:lnTo>
                <a:cubicBezTo>
                  <a:pt x="227326" y="89679"/>
                  <a:pt x="227326" y="89812"/>
                  <a:pt x="227293" y="89845"/>
                </a:cubicBezTo>
                <a:cubicBezTo>
                  <a:pt x="227360" y="89878"/>
                  <a:pt x="227393" y="89944"/>
                  <a:pt x="227459" y="89944"/>
                </a:cubicBezTo>
                <a:lnTo>
                  <a:pt x="227757" y="89944"/>
                </a:lnTo>
                <a:cubicBezTo>
                  <a:pt x="227889" y="89977"/>
                  <a:pt x="227989" y="90011"/>
                  <a:pt x="228121" y="90011"/>
                </a:cubicBezTo>
                <a:cubicBezTo>
                  <a:pt x="228206" y="90011"/>
                  <a:pt x="228291" y="89986"/>
                  <a:pt x="228376" y="89959"/>
                </a:cubicBezTo>
                <a:lnTo>
                  <a:pt x="228376" y="89959"/>
                </a:lnTo>
                <a:cubicBezTo>
                  <a:pt x="228374" y="89959"/>
                  <a:pt x="228372" y="89959"/>
                  <a:pt x="228370" y="89959"/>
                </a:cubicBezTo>
                <a:cubicBezTo>
                  <a:pt x="228360" y="89959"/>
                  <a:pt x="228353" y="89955"/>
                  <a:pt x="228353" y="89944"/>
                </a:cubicBezTo>
                <a:cubicBezTo>
                  <a:pt x="228320" y="89845"/>
                  <a:pt x="228320" y="89746"/>
                  <a:pt x="228353" y="89613"/>
                </a:cubicBezTo>
                <a:close/>
                <a:moveTo>
                  <a:pt x="234047" y="88744"/>
                </a:moveTo>
                <a:cubicBezTo>
                  <a:pt x="233922" y="88744"/>
                  <a:pt x="233798" y="88769"/>
                  <a:pt x="233682" y="88819"/>
                </a:cubicBezTo>
                <a:cubicBezTo>
                  <a:pt x="233616" y="88852"/>
                  <a:pt x="233583" y="88918"/>
                  <a:pt x="233517" y="88951"/>
                </a:cubicBezTo>
                <a:cubicBezTo>
                  <a:pt x="233418" y="88984"/>
                  <a:pt x="233285" y="88984"/>
                  <a:pt x="233186" y="88984"/>
                </a:cubicBezTo>
                <a:lnTo>
                  <a:pt x="232855" y="88984"/>
                </a:lnTo>
                <a:cubicBezTo>
                  <a:pt x="232789" y="88984"/>
                  <a:pt x="232722" y="89017"/>
                  <a:pt x="232656" y="89084"/>
                </a:cubicBezTo>
                <a:cubicBezTo>
                  <a:pt x="232595" y="89084"/>
                  <a:pt x="232534" y="89140"/>
                  <a:pt x="232499" y="89175"/>
                </a:cubicBezTo>
                <a:lnTo>
                  <a:pt x="232499" y="89175"/>
                </a:lnTo>
                <a:lnTo>
                  <a:pt x="232524" y="89117"/>
                </a:lnTo>
                <a:lnTo>
                  <a:pt x="232325" y="89117"/>
                </a:lnTo>
                <a:cubicBezTo>
                  <a:pt x="232226" y="89150"/>
                  <a:pt x="232093" y="89216"/>
                  <a:pt x="231994" y="89282"/>
                </a:cubicBezTo>
                <a:lnTo>
                  <a:pt x="232060" y="89415"/>
                </a:lnTo>
                <a:cubicBezTo>
                  <a:pt x="232093" y="89448"/>
                  <a:pt x="232160" y="89448"/>
                  <a:pt x="232226" y="89481"/>
                </a:cubicBezTo>
                <a:cubicBezTo>
                  <a:pt x="232259" y="89481"/>
                  <a:pt x="232325" y="89547"/>
                  <a:pt x="232358" y="89547"/>
                </a:cubicBezTo>
                <a:cubicBezTo>
                  <a:pt x="232425" y="89580"/>
                  <a:pt x="232491" y="89613"/>
                  <a:pt x="232524" y="89646"/>
                </a:cubicBezTo>
                <a:lnTo>
                  <a:pt x="232689" y="89646"/>
                </a:lnTo>
                <a:cubicBezTo>
                  <a:pt x="232733" y="89646"/>
                  <a:pt x="232778" y="89632"/>
                  <a:pt x="232822" y="89632"/>
                </a:cubicBezTo>
                <a:cubicBezTo>
                  <a:pt x="232844" y="89632"/>
                  <a:pt x="232866" y="89635"/>
                  <a:pt x="232888" y="89646"/>
                </a:cubicBezTo>
                <a:cubicBezTo>
                  <a:pt x="232954" y="89679"/>
                  <a:pt x="233020" y="89713"/>
                  <a:pt x="233053" y="89746"/>
                </a:cubicBezTo>
                <a:cubicBezTo>
                  <a:pt x="233120" y="89746"/>
                  <a:pt x="233053" y="89878"/>
                  <a:pt x="233120" y="89911"/>
                </a:cubicBezTo>
                <a:cubicBezTo>
                  <a:pt x="233153" y="89977"/>
                  <a:pt x="233153" y="90110"/>
                  <a:pt x="233219" y="90110"/>
                </a:cubicBezTo>
                <a:cubicBezTo>
                  <a:pt x="233252" y="90126"/>
                  <a:pt x="233277" y="90135"/>
                  <a:pt x="233302" y="90135"/>
                </a:cubicBezTo>
                <a:cubicBezTo>
                  <a:pt x="233327" y="90135"/>
                  <a:pt x="233351" y="90126"/>
                  <a:pt x="233385" y="90110"/>
                </a:cubicBezTo>
                <a:lnTo>
                  <a:pt x="233550" y="90110"/>
                </a:lnTo>
                <a:cubicBezTo>
                  <a:pt x="233649" y="90110"/>
                  <a:pt x="233716" y="90077"/>
                  <a:pt x="233782" y="90077"/>
                </a:cubicBezTo>
                <a:cubicBezTo>
                  <a:pt x="233881" y="90077"/>
                  <a:pt x="233848" y="90011"/>
                  <a:pt x="233881" y="90011"/>
                </a:cubicBezTo>
                <a:cubicBezTo>
                  <a:pt x="233914" y="90011"/>
                  <a:pt x="233980" y="90044"/>
                  <a:pt x="234047" y="90044"/>
                </a:cubicBezTo>
                <a:cubicBezTo>
                  <a:pt x="234113" y="90044"/>
                  <a:pt x="234146" y="90077"/>
                  <a:pt x="234212" y="90077"/>
                </a:cubicBezTo>
                <a:lnTo>
                  <a:pt x="234742" y="90077"/>
                </a:lnTo>
                <a:cubicBezTo>
                  <a:pt x="234808" y="90077"/>
                  <a:pt x="234808" y="90011"/>
                  <a:pt x="234907" y="89977"/>
                </a:cubicBezTo>
                <a:cubicBezTo>
                  <a:pt x="234874" y="89911"/>
                  <a:pt x="234907" y="89845"/>
                  <a:pt x="234841" y="89812"/>
                </a:cubicBezTo>
                <a:cubicBezTo>
                  <a:pt x="234808" y="89746"/>
                  <a:pt x="234709" y="89779"/>
                  <a:pt x="234676" y="89713"/>
                </a:cubicBezTo>
                <a:cubicBezTo>
                  <a:pt x="234609" y="89547"/>
                  <a:pt x="234676" y="89415"/>
                  <a:pt x="234676" y="89216"/>
                </a:cubicBezTo>
                <a:cubicBezTo>
                  <a:pt x="234676" y="89150"/>
                  <a:pt x="234709" y="89117"/>
                  <a:pt x="234676" y="89017"/>
                </a:cubicBezTo>
                <a:cubicBezTo>
                  <a:pt x="234676" y="88951"/>
                  <a:pt x="234609" y="88918"/>
                  <a:pt x="234576" y="88852"/>
                </a:cubicBezTo>
                <a:cubicBezTo>
                  <a:pt x="234543" y="88852"/>
                  <a:pt x="234444" y="88852"/>
                  <a:pt x="234411" y="88819"/>
                </a:cubicBezTo>
                <a:cubicBezTo>
                  <a:pt x="234295" y="88769"/>
                  <a:pt x="234171" y="88744"/>
                  <a:pt x="234047" y="88744"/>
                </a:cubicBezTo>
                <a:close/>
                <a:moveTo>
                  <a:pt x="231597" y="89746"/>
                </a:moveTo>
                <a:lnTo>
                  <a:pt x="231597" y="89977"/>
                </a:lnTo>
                <a:lnTo>
                  <a:pt x="231498" y="89845"/>
                </a:lnTo>
                <a:lnTo>
                  <a:pt x="231498" y="90011"/>
                </a:lnTo>
                <a:cubicBezTo>
                  <a:pt x="231498" y="90110"/>
                  <a:pt x="231531" y="90176"/>
                  <a:pt x="231531" y="90275"/>
                </a:cubicBezTo>
                <a:cubicBezTo>
                  <a:pt x="231613" y="90259"/>
                  <a:pt x="231704" y="90251"/>
                  <a:pt x="231796" y="90251"/>
                </a:cubicBezTo>
                <a:cubicBezTo>
                  <a:pt x="231887" y="90251"/>
                  <a:pt x="231978" y="90259"/>
                  <a:pt x="232060" y="90275"/>
                </a:cubicBezTo>
                <a:lnTo>
                  <a:pt x="232060" y="89746"/>
                </a:lnTo>
                <a:close/>
                <a:moveTo>
                  <a:pt x="207398" y="89017"/>
                </a:moveTo>
                <a:lnTo>
                  <a:pt x="207332" y="89183"/>
                </a:lnTo>
                <a:cubicBezTo>
                  <a:pt x="207332" y="89249"/>
                  <a:pt x="207298" y="89216"/>
                  <a:pt x="207298" y="89282"/>
                </a:cubicBezTo>
                <a:lnTo>
                  <a:pt x="207332" y="89282"/>
                </a:lnTo>
                <a:cubicBezTo>
                  <a:pt x="207298" y="89382"/>
                  <a:pt x="207298" y="89481"/>
                  <a:pt x="207332" y="89613"/>
                </a:cubicBezTo>
                <a:cubicBezTo>
                  <a:pt x="207332" y="89713"/>
                  <a:pt x="207464" y="89812"/>
                  <a:pt x="207530" y="89911"/>
                </a:cubicBezTo>
                <a:cubicBezTo>
                  <a:pt x="207596" y="90044"/>
                  <a:pt x="207663" y="90143"/>
                  <a:pt x="207762" y="90242"/>
                </a:cubicBezTo>
                <a:cubicBezTo>
                  <a:pt x="207861" y="90375"/>
                  <a:pt x="207927" y="90474"/>
                  <a:pt x="208060" y="90573"/>
                </a:cubicBezTo>
                <a:cubicBezTo>
                  <a:pt x="208159" y="90673"/>
                  <a:pt x="208126" y="90706"/>
                  <a:pt x="208159" y="90739"/>
                </a:cubicBezTo>
                <a:cubicBezTo>
                  <a:pt x="208192" y="90755"/>
                  <a:pt x="208225" y="90755"/>
                  <a:pt x="208254" y="90755"/>
                </a:cubicBezTo>
                <a:cubicBezTo>
                  <a:pt x="208283" y="90755"/>
                  <a:pt x="208308" y="90755"/>
                  <a:pt x="208325" y="90772"/>
                </a:cubicBezTo>
                <a:cubicBezTo>
                  <a:pt x="208391" y="90838"/>
                  <a:pt x="208424" y="90871"/>
                  <a:pt x="208457" y="90937"/>
                </a:cubicBezTo>
                <a:cubicBezTo>
                  <a:pt x="208457" y="90971"/>
                  <a:pt x="208457" y="91070"/>
                  <a:pt x="208490" y="91103"/>
                </a:cubicBezTo>
                <a:lnTo>
                  <a:pt x="208623" y="91268"/>
                </a:lnTo>
                <a:cubicBezTo>
                  <a:pt x="208634" y="91279"/>
                  <a:pt x="208648" y="91283"/>
                  <a:pt x="208666" y="91283"/>
                </a:cubicBezTo>
                <a:cubicBezTo>
                  <a:pt x="208700" y="91283"/>
                  <a:pt x="208744" y="91268"/>
                  <a:pt x="208788" y="91268"/>
                </a:cubicBezTo>
                <a:lnTo>
                  <a:pt x="208788" y="90606"/>
                </a:lnTo>
                <a:lnTo>
                  <a:pt x="208623" y="90540"/>
                </a:lnTo>
                <a:cubicBezTo>
                  <a:pt x="208556" y="90474"/>
                  <a:pt x="208523" y="90375"/>
                  <a:pt x="208457" y="90375"/>
                </a:cubicBezTo>
                <a:lnTo>
                  <a:pt x="208292" y="90342"/>
                </a:lnTo>
                <a:cubicBezTo>
                  <a:pt x="208269" y="90331"/>
                  <a:pt x="208247" y="90327"/>
                  <a:pt x="208225" y="90327"/>
                </a:cubicBezTo>
                <a:cubicBezTo>
                  <a:pt x="208181" y="90327"/>
                  <a:pt x="208137" y="90342"/>
                  <a:pt x="208093" y="90342"/>
                </a:cubicBezTo>
                <a:cubicBezTo>
                  <a:pt x="208027" y="90308"/>
                  <a:pt x="207961" y="90242"/>
                  <a:pt x="207927" y="90176"/>
                </a:cubicBezTo>
                <a:cubicBezTo>
                  <a:pt x="207894" y="90110"/>
                  <a:pt x="207828" y="90077"/>
                  <a:pt x="207795" y="90011"/>
                </a:cubicBezTo>
                <a:cubicBezTo>
                  <a:pt x="207795" y="89944"/>
                  <a:pt x="207762" y="89878"/>
                  <a:pt x="207762" y="89845"/>
                </a:cubicBezTo>
                <a:cubicBezTo>
                  <a:pt x="207762" y="89746"/>
                  <a:pt x="207762" y="89613"/>
                  <a:pt x="207762" y="89514"/>
                </a:cubicBezTo>
                <a:cubicBezTo>
                  <a:pt x="207795" y="89415"/>
                  <a:pt x="207762" y="89282"/>
                  <a:pt x="207729" y="89183"/>
                </a:cubicBezTo>
                <a:cubicBezTo>
                  <a:pt x="207629" y="89084"/>
                  <a:pt x="207530" y="89084"/>
                  <a:pt x="207398" y="89017"/>
                </a:cubicBezTo>
                <a:close/>
                <a:moveTo>
                  <a:pt x="228750" y="90739"/>
                </a:moveTo>
                <a:lnTo>
                  <a:pt x="228684" y="91070"/>
                </a:lnTo>
                <a:cubicBezTo>
                  <a:pt x="228750" y="91103"/>
                  <a:pt x="228750" y="91202"/>
                  <a:pt x="228816" y="91235"/>
                </a:cubicBezTo>
                <a:lnTo>
                  <a:pt x="228982" y="91302"/>
                </a:lnTo>
                <a:cubicBezTo>
                  <a:pt x="229015" y="91335"/>
                  <a:pt x="229081" y="91335"/>
                  <a:pt x="229147" y="91335"/>
                </a:cubicBezTo>
                <a:lnTo>
                  <a:pt x="229478" y="91335"/>
                </a:lnTo>
                <a:lnTo>
                  <a:pt x="229478" y="91070"/>
                </a:lnTo>
                <a:cubicBezTo>
                  <a:pt x="229445" y="91004"/>
                  <a:pt x="229478" y="90937"/>
                  <a:pt x="229412" y="90904"/>
                </a:cubicBezTo>
                <a:lnTo>
                  <a:pt x="229379" y="90904"/>
                </a:lnTo>
                <a:cubicBezTo>
                  <a:pt x="229280" y="90838"/>
                  <a:pt x="229180" y="90838"/>
                  <a:pt x="229048" y="90805"/>
                </a:cubicBezTo>
                <a:cubicBezTo>
                  <a:pt x="228949" y="90805"/>
                  <a:pt x="228849" y="90772"/>
                  <a:pt x="228750" y="90739"/>
                </a:cubicBezTo>
                <a:close/>
                <a:moveTo>
                  <a:pt x="230264" y="90565"/>
                </a:moveTo>
                <a:cubicBezTo>
                  <a:pt x="230223" y="90565"/>
                  <a:pt x="230190" y="90573"/>
                  <a:pt x="230173" y="90606"/>
                </a:cubicBezTo>
                <a:cubicBezTo>
                  <a:pt x="230107" y="90673"/>
                  <a:pt x="230173" y="90739"/>
                  <a:pt x="230107" y="90772"/>
                </a:cubicBezTo>
                <a:cubicBezTo>
                  <a:pt x="230074" y="90838"/>
                  <a:pt x="230074" y="90871"/>
                  <a:pt x="230041" y="90937"/>
                </a:cubicBezTo>
                <a:lnTo>
                  <a:pt x="230041" y="90772"/>
                </a:lnTo>
                <a:cubicBezTo>
                  <a:pt x="230041" y="90838"/>
                  <a:pt x="230008" y="90871"/>
                  <a:pt x="230008" y="90937"/>
                </a:cubicBezTo>
                <a:cubicBezTo>
                  <a:pt x="230008" y="91004"/>
                  <a:pt x="230074" y="91037"/>
                  <a:pt x="230074" y="91103"/>
                </a:cubicBezTo>
                <a:lnTo>
                  <a:pt x="230571" y="91103"/>
                </a:lnTo>
                <a:cubicBezTo>
                  <a:pt x="230703" y="91103"/>
                  <a:pt x="230769" y="91070"/>
                  <a:pt x="230902" y="91070"/>
                </a:cubicBezTo>
                <a:cubicBezTo>
                  <a:pt x="230968" y="91070"/>
                  <a:pt x="231001" y="91103"/>
                  <a:pt x="231067" y="91103"/>
                </a:cubicBezTo>
                <a:lnTo>
                  <a:pt x="231200" y="91103"/>
                </a:lnTo>
                <a:cubicBezTo>
                  <a:pt x="231266" y="91103"/>
                  <a:pt x="231332" y="91136"/>
                  <a:pt x="231365" y="91136"/>
                </a:cubicBezTo>
                <a:cubicBezTo>
                  <a:pt x="231431" y="91136"/>
                  <a:pt x="231498" y="91169"/>
                  <a:pt x="231531" y="91169"/>
                </a:cubicBezTo>
                <a:lnTo>
                  <a:pt x="231696" y="91235"/>
                </a:lnTo>
                <a:cubicBezTo>
                  <a:pt x="231762" y="91235"/>
                  <a:pt x="231796" y="91335"/>
                  <a:pt x="231862" y="91335"/>
                </a:cubicBezTo>
                <a:cubicBezTo>
                  <a:pt x="231928" y="91351"/>
                  <a:pt x="231994" y="91360"/>
                  <a:pt x="232056" y="91360"/>
                </a:cubicBezTo>
                <a:cubicBezTo>
                  <a:pt x="232118" y="91360"/>
                  <a:pt x="232176" y="91351"/>
                  <a:pt x="232226" y="91335"/>
                </a:cubicBezTo>
                <a:cubicBezTo>
                  <a:pt x="232193" y="91169"/>
                  <a:pt x="232193" y="91037"/>
                  <a:pt x="232226" y="90871"/>
                </a:cubicBezTo>
                <a:cubicBezTo>
                  <a:pt x="232060" y="90838"/>
                  <a:pt x="231961" y="90838"/>
                  <a:pt x="231796" y="90805"/>
                </a:cubicBezTo>
                <a:cubicBezTo>
                  <a:pt x="231630" y="90805"/>
                  <a:pt x="231597" y="90772"/>
                  <a:pt x="231464" y="90772"/>
                </a:cubicBezTo>
                <a:cubicBezTo>
                  <a:pt x="231365" y="90772"/>
                  <a:pt x="231365" y="90739"/>
                  <a:pt x="231299" y="90739"/>
                </a:cubicBezTo>
                <a:lnTo>
                  <a:pt x="231133" y="90739"/>
                </a:lnTo>
                <a:cubicBezTo>
                  <a:pt x="231034" y="90706"/>
                  <a:pt x="230935" y="90673"/>
                  <a:pt x="230835" y="90639"/>
                </a:cubicBezTo>
                <a:cubicBezTo>
                  <a:pt x="230670" y="90606"/>
                  <a:pt x="230538" y="90573"/>
                  <a:pt x="230405" y="90573"/>
                </a:cubicBezTo>
                <a:cubicBezTo>
                  <a:pt x="230355" y="90573"/>
                  <a:pt x="230306" y="90565"/>
                  <a:pt x="230264" y="90565"/>
                </a:cubicBezTo>
                <a:close/>
                <a:moveTo>
                  <a:pt x="221434" y="83059"/>
                </a:moveTo>
                <a:cubicBezTo>
                  <a:pt x="221434" y="83092"/>
                  <a:pt x="221434" y="83158"/>
                  <a:pt x="221401" y="83191"/>
                </a:cubicBezTo>
                <a:cubicBezTo>
                  <a:pt x="221368" y="83257"/>
                  <a:pt x="221301" y="83323"/>
                  <a:pt x="221235" y="83357"/>
                </a:cubicBezTo>
                <a:cubicBezTo>
                  <a:pt x="221202" y="83423"/>
                  <a:pt x="221202" y="83489"/>
                  <a:pt x="221136" y="83522"/>
                </a:cubicBezTo>
                <a:cubicBezTo>
                  <a:pt x="221037" y="83555"/>
                  <a:pt x="220904" y="83588"/>
                  <a:pt x="220805" y="83621"/>
                </a:cubicBezTo>
                <a:cubicBezTo>
                  <a:pt x="220673" y="83654"/>
                  <a:pt x="220706" y="83721"/>
                  <a:pt x="220639" y="83787"/>
                </a:cubicBezTo>
                <a:cubicBezTo>
                  <a:pt x="220573" y="83853"/>
                  <a:pt x="220507" y="83853"/>
                  <a:pt x="220474" y="83952"/>
                </a:cubicBezTo>
                <a:cubicBezTo>
                  <a:pt x="220441" y="84019"/>
                  <a:pt x="220375" y="84019"/>
                  <a:pt x="220341" y="84118"/>
                </a:cubicBezTo>
                <a:cubicBezTo>
                  <a:pt x="220308" y="84184"/>
                  <a:pt x="220341" y="84217"/>
                  <a:pt x="220308" y="84250"/>
                </a:cubicBezTo>
                <a:cubicBezTo>
                  <a:pt x="220275" y="84317"/>
                  <a:pt x="220275" y="84383"/>
                  <a:pt x="220209" y="84416"/>
                </a:cubicBezTo>
                <a:cubicBezTo>
                  <a:pt x="220209" y="84482"/>
                  <a:pt x="220110" y="84515"/>
                  <a:pt x="220077" y="84581"/>
                </a:cubicBezTo>
                <a:cubicBezTo>
                  <a:pt x="220010" y="84648"/>
                  <a:pt x="219977" y="84714"/>
                  <a:pt x="219944" y="84747"/>
                </a:cubicBezTo>
                <a:cubicBezTo>
                  <a:pt x="219911" y="84813"/>
                  <a:pt x="219878" y="84879"/>
                  <a:pt x="219812" y="84912"/>
                </a:cubicBezTo>
                <a:cubicBezTo>
                  <a:pt x="219779" y="84946"/>
                  <a:pt x="219712" y="84979"/>
                  <a:pt x="219646" y="84979"/>
                </a:cubicBezTo>
                <a:cubicBezTo>
                  <a:pt x="219564" y="85028"/>
                  <a:pt x="219481" y="85028"/>
                  <a:pt x="219394" y="85028"/>
                </a:cubicBezTo>
                <a:cubicBezTo>
                  <a:pt x="219307" y="85028"/>
                  <a:pt x="219216" y="85028"/>
                  <a:pt x="219117" y="85078"/>
                </a:cubicBezTo>
                <a:cubicBezTo>
                  <a:pt x="219050" y="85111"/>
                  <a:pt x="219017" y="85177"/>
                  <a:pt x="218984" y="85243"/>
                </a:cubicBezTo>
                <a:cubicBezTo>
                  <a:pt x="218918" y="85277"/>
                  <a:pt x="218852" y="85310"/>
                  <a:pt x="218819" y="85343"/>
                </a:cubicBezTo>
                <a:cubicBezTo>
                  <a:pt x="218752" y="85409"/>
                  <a:pt x="218719" y="85508"/>
                  <a:pt x="218686" y="85575"/>
                </a:cubicBezTo>
                <a:cubicBezTo>
                  <a:pt x="218653" y="85608"/>
                  <a:pt x="218686" y="85707"/>
                  <a:pt x="218653" y="85740"/>
                </a:cubicBezTo>
                <a:cubicBezTo>
                  <a:pt x="218587" y="85773"/>
                  <a:pt x="218521" y="85773"/>
                  <a:pt x="218488" y="85806"/>
                </a:cubicBezTo>
                <a:cubicBezTo>
                  <a:pt x="218421" y="85839"/>
                  <a:pt x="218388" y="85872"/>
                  <a:pt x="218322" y="85939"/>
                </a:cubicBezTo>
                <a:cubicBezTo>
                  <a:pt x="218256" y="85972"/>
                  <a:pt x="218190" y="86005"/>
                  <a:pt x="218157" y="86038"/>
                </a:cubicBezTo>
                <a:cubicBezTo>
                  <a:pt x="218090" y="86104"/>
                  <a:pt x="218090" y="86170"/>
                  <a:pt x="218024" y="86204"/>
                </a:cubicBezTo>
                <a:cubicBezTo>
                  <a:pt x="217958" y="86270"/>
                  <a:pt x="217892" y="86303"/>
                  <a:pt x="217826" y="86303"/>
                </a:cubicBezTo>
                <a:cubicBezTo>
                  <a:pt x="217759" y="86303"/>
                  <a:pt x="217726" y="86336"/>
                  <a:pt x="217660" y="86336"/>
                </a:cubicBezTo>
                <a:lnTo>
                  <a:pt x="217329" y="86336"/>
                </a:lnTo>
                <a:lnTo>
                  <a:pt x="217329" y="87197"/>
                </a:lnTo>
                <a:cubicBezTo>
                  <a:pt x="217230" y="87164"/>
                  <a:pt x="217163" y="87164"/>
                  <a:pt x="217064" y="87164"/>
                </a:cubicBezTo>
                <a:cubicBezTo>
                  <a:pt x="216998" y="87164"/>
                  <a:pt x="216965" y="87230"/>
                  <a:pt x="216899" y="87230"/>
                </a:cubicBezTo>
                <a:lnTo>
                  <a:pt x="216402" y="87230"/>
                </a:lnTo>
                <a:cubicBezTo>
                  <a:pt x="216237" y="87197"/>
                  <a:pt x="216170" y="87064"/>
                  <a:pt x="216071" y="86932"/>
                </a:cubicBezTo>
                <a:lnTo>
                  <a:pt x="215906" y="86866"/>
                </a:lnTo>
                <a:lnTo>
                  <a:pt x="215740" y="86866"/>
                </a:lnTo>
                <a:cubicBezTo>
                  <a:pt x="215674" y="86866"/>
                  <a:pt x="215608" y="86899"/>
                  <a:pt x="215574" y="86899"/>
                </a:cubicBezTo>
                <a:cubicBezTo>
                  <a:pt x="215608" y="87130"/>
                  <a:pt x="215574" y="87362"/>
                  <a:pt x="215508" y="87561"/>
                </a:cubicBezTo>
                <a:cubicBezTo>
                  <a:pt x="215475" y="87627"/>
                  <a:pt x="215343" y="87594"/>
                  <a:pt x="215343" y="87693"/>
                </a:cubicBezTo>
                <a:cubicBezTo>
                  <a:pt x="215310" y="87726"/>
                  <a:pt x="215310" y="87793"/>
                  <a:pt x="215277" y="87859"/>
                </a:cubicBezTo>
                <a:cubicBezTo>
                  <a:pt x="215277" y="87958"/>
                  <a:pt x="215277" y="88090"/>
                  <a:pt x="215277" y="88223"/>
                </a:cubicBezTo>
                <a:cubicBezTo>
                  <a:pt x="215277" y="88322"/>
                  <a:pt x="215277" y="88455"/>
                  <a:pt x="215277" y="88587"/>
                </a:cubicBezTo>
                <a:cubicBezTo>
                  <a:pt x="215310" y="88620"/>
                  <a:pt x="215310" y="88686"/>
                  <a:pt x="215343" y="88753"/>
                </a:cubicBezTo>
                <a:cubicBezTo>
                  <a:pt x="215376" y="88786"/>
                  <a:pt x="215442" y="88819"/>
                  <a:pt x="215508" y="88852"/>
                </a:cubicBezTo>
                <a:cubicBezTo>
                  <a:pt x="215608" y="88951"/>
                  <a:pt x="215707" y="88951"/>
                  <a:pt x="215806" y="89017"/>
                </a:cubicBezTo>
                <a:cubicBezTo>
                  <a:pt x="215872" y="89084"/>
                  <a:pt x="215906" y="89117"/>
                  <a:pt x="215939" y="89183"/>
                </a:cubicBezTo>
                <a:cubicBezTo>
                  <a:pt x="215972" y="89249"/>
                  <a:pt x="216071" y="89249"/>
                  <a:pt x="216104" y="89315"/>
                </a:cubicBezTo>
                <a:cubicBezTo>
                  <a:pt x="216137" y="89382"/>
                  <a:pt x="216071" y="89448"/>
                  <a:pt x="216071" y="89547"/>
                </a:cubicBezTo>
                <a:cubicBezTo>
                  <a:pt x="216071" y="89580"/>
                  <a:pt x="216104" y="89613"/>
                  <a:pt x="216104" y="89646"/>
                </a:cubicBezTo>
                <a:lnTo>
                  <a:pt x="216104" y="89812"/>
                </a:lnTo>
                <a:cubicBezTo>
                  <a:pt x="216104" y="89911"/>
                  <a:pt x="216005" y="89944"/>
                  <a:pt x="216005" y="90044"/>
                </a:cubicBezTo>
                <a:cubicBezTo>
                  <a:pt x="216038" y="90143"/>
                  <a:pt x="216038" y="90209"/>
                  <a:pt x="216071" y="90275"/>
                </a:cubicBezTo>
                <a:cubicBezTo>
                  <a:pt x="216071" y="90342"/>
                  <a:pt x="216071" y="90408"/>
                  <a:pt x="216104" y="90441"/>
                </a:cubicBezTo>
                <a:cubicBezTo>
                  <a:pt x="216137" y="90507"/>
                  <a:pt x="216170" y="90573"/>
                  <a:pt x="216237" y="90606"/>
                </a:cubicBezTo>
                <a:cubicBezTo>
                  <a:pt x="216270" y="90639"/>
                  <a:pt x="216336" y="90673"/>
                  <a:pt x="216369" y="90706"/>
                </a:cubicBezTo>
                <a:cubicBezTo>
                  <a:pt x="216501" y="90739"/>
                  <a:pt x="216601" y="90739"/>
                  <a:pt x="216700" y="90739"/>
                </a:cubicBezTo>
                <a:cubicBezTo>
                  <a:pt x="216766" y="90722"/>
                  <a:pt x="216832" y="90714"/>
                  <a:pt x="216894" y="90714"/>
                </a:cubicBezTo>
                <a:cubicBezTo>
                  <a:pt x="216957" y="90714"/>
                  <a:pt x="217015" y="90722"/>
                  <a:pt x="217064" y="90739"/>
                </a:cubicBezTo>
                <a:cubicBezTo>
                  <a:pt x="217130" y="90739"/>
                  <a:pt x="217197" y="90739"/>
                  <a:pt x="217230" y="90772"/>
                </a:cubicBezTo>
                <a:cubicBezTo>
                  <a:pt x="217263" y="90805"/>
                  <a:pt x="217230" y="90904"/>
                  <a:pt x="217263" y="90937"/>
                </a:cubicBezTo>
                <a:cubicBezTo>
                  <a:pt x="217362" y="91037"/>
                  <a:pt x="217461" y="91136"/>
                  <a:pt x="217561" y="91169"/>
                </a:cubicBezTo>
                <a:cubicBezTo>
                  <a:pt x="217610" y="91186"/>
                  <a:pt x="217668" y="91194"/>
                  <a:pt x="217726" y="91194"/>
                </a:cubicBezTo>
                <a:cubicBezTo>
                  <a:pt x="217784" y="91194"/>
                  <a:pt x="217842" y="91186"/>
                  <a:pt x="217892" y="91169"/>
                </a:cubicBezTo>
                <a:lnTo>
                  <a:pt x="218223" y="91169"/>
                </a:lnTo>
                <a:cubicBezTo>
                  <a:pt x="218355" y="91169"/>
                  <a:pt x="218455" y="90971"/>
                  <a:pt x="218620" y="90971"/>
                </a:cubicBezTo>
                <a:cubicBezTo>
                  <a:pt x="218719" y="90971"/>
                  <a:pt x="218786" y="90971"/>
                  <a:pt x="218885" y="91004"/>
                </a:cubicBezTo>
                <a:cubicBezTo>
                  <a:pt x="218951" y="91070"/>
                  <a:pt x="218951" y="91103"/>
                  <a:pt x="219050" y="91136"/>
                </a:cubicBezTo>
                <a:cubicBezTo>
                  <a:pt x="219117" y="91169"/>
                  <a:pt x="219084" y="91302"/>
                  <a:pt x="219150" y="91302"/>
                </a:cubicBezTo>
                <a:cubicBezTo>
                  <a:pt x="219249" y="91302"/>
                  <a:pt x="219315" y="91169"/>
                  <a:pt x="219415" y="91169"/>
                </a:cubicBezTo>
                <a:cubicBezTo>
                  <a:pt x="219580" y="91169"/>
                  <a:pt x="219679" y="91302"/>
                  <a:pt x="219812" y="91434"/>
                </a:cubicBezTo>
                <a:cubicBezTo>
                  <a:pt x="219944" y="91533"/>
                  <a:pt x="219911" y="91566"/>
                  <a:pt x="219977" y="91600"/>
                </a:cubicBezTo>
                <a:cubicBezTo>
                  <a:pt x="220077" y="91600"/>
                  <a:pt x="220077" y="91633"/>
                  <a:pt x="220143" y="91633"/>
                </a:cubicBezTo>
                <a:lnTo>
                  <a:pt x="220639" y="91633"/>
                </a:lnTo>
                <a:cubicBezTo>
                  <a:pt x="220673" y="91633"/>
                  <a:pt x="220673" y="91600"/>
                  <a:pt x="220706" y="91600"/>
                </a:cubicBezTo>
                <a:lnTo>
                  <a:pt x="220706" y="91268"/>
                </a:lnTo>
                <a:cubicBezTo>
                  <a:pt x="220739" y="91202"/>
                  <a:pt x="220706" y="91136"/>
                  <a:pt x="220739" y="91103"/>
                </a:cubicBezTo>
                <a:cubicBezTo>
                  <a:pt x="220805" y="91070"/>
                  <a:pt x="220871" y="91037"/>
                  <a:pt x="220904" y="91004"/>
                </a:cubicBezTo>
                <a:cubicBezTo>
                  <a:pt x="220970" y="91004"/>
                  <a:pt x="221037" y="90971"/>
                  <a:pt x="221070" y="90937"/>
                </a:cubicBezTo>
                <a:cubicBezTo>
                  <a:pt x="221169" y="90871"/>
                  <a:pt x="221202" y="90805"/>
                  <a:pt x="221202" y="90706"/>
                </a:cubicBezTo>
                <a:cubicBezTo>
                  <a:pt x="221202" y="90606"/>
                  <a:pt x="221202" y="90540"/>
                  <a:pt x="221169" y="90441"/>
                </a:cubicBezTo>
                <a:cubicBezTo>
                  <a:pt x="221169" y="90375"/>
                  <a:pt x="221070" y="90342"/>
                  <a:pt x="221037" y="90275"/>
                </a:cubicBezTo>
                <a:cubicBezTo>
                  <a:pt x="221004" y="90209"/>
                  <a:pt x="220970" y="90176"/>
                  <a:pt x="220970" y="90077"/>
                </a:cubicBezTo>
                <a:cubicBezTo>
                  <a:pt x="220970" y="90011"/>
                  <a:pt x="221037" y="89977"/>
                  <a:pt x="221070" y="89911"/>
                </a:cubicBezTo>
                <a:cubicBezTo>
                  <a:pt x="221103" y="89845"/>
                  <a:pt x="221202" y="89845"/>
                  <a:pt x="221235" y="89812"/>
                </a:cubicBezTo>
                <a:cubicBezTo>
                  <a:pt x="221268" y="89746"/>
                  <a:pt x="221301" y="89679"/>
                  <a:pt x="221335" y="89646"/>
                </a:cubicBezTo>
                <a:cubicBezTo>
                  <a:pt x="221368" y="89580"/>
                  <a:pt x="221401" y="89514"/>
                  <a:pt x="221434" y="89415"/>
                </a:cubicBezTo>
                <a:cubicBezTo>
                  <a:pt x="221500" y="89282"/>
                  <a:pt x="221533" y="89117"/>
                  <a:pt x="221566" y="88951"/>
                </a:cubicBezTo>
                <a:lnTo>
                  <a:pt x="222063" y="88951"/>
                </a:lnTo>
                <a:lnTo>
                  <a:pt x="222063" y="88090"/>
                </a:lnTo>
                <a:lnTo>
                  <a:pt x="222593" y="88090"/>
                </a:lnTo>
                <a:cubicBezTo>
                  <a:pt x="222659" y="88090"/>
                  <a:pt x="222725" y="88057"/>
                  <a:pt x="222791" y="88057"/>
                </a:cubicBezTo>
                <a:cubicBezTo>
                  <a:pt x="222857" y="88024"/>
                  <a:pt x="222890" y="87958"/>
                  <a:pt x="222957" y="87892"/>
                </a:cubicBezTo>
                <a:cubicBezTo>
                  <a:pt x="222990" y="87826"/>
                  <a:pt x="222990" y="87793"/>
                  <a:pt x="223023" y="87726"/>
                </a:cubicBezTo>
                <a:cubicBezTo>
                  <a:pt x="222957" y="87693"/>
                  <a:pt x="222990" y="87561"/>
                  <a:pt x="222924" y="87561"/>
                </a:cubicBezTo>
                <a:lnTo>
                  <a:pt x="222559" y="87561"/>
                </a:lnTo>
                <a:cubicBezTo>
                  <a:pt x="222427" y="87561"/>
                  <a:pt x="222328" y="87528"/>
                  <a:pt x="222228" y="87528"/>
                </a:cubicBezTo>
                <a:cubicBezTo>
                  <a:pt x="222195" y="87428"/>
                  <a:pt x="222129" y="87362"/>
                  <a:pt x="222129" y="87263"/>
                </a:cubicBezTo>
                <a:cubicBezTo>
                  <a:pt x="222129" y="87164"/>
                  <a:pt x="222228" y="87197"/>
                  <a:pt x="222228" y="87097"/>
                </a:cubicBezTo>
                <a:lnTo>
                  <a:pt x="222228" y="86866"/>
                </a:lnTo>
                <a:cubicBezTo>
                  <a:pt x="222228" y="86799"/>
                  <a:pt x="222228" y="86700"/>
                  <a:pt x="222228" y="86634"/>
                </a:cubicBezTo>
                <a:cubicBezTo>
                  <a:pt x="222228" y="86568"/>
                  <a:pt x="222162" y="86535"/>
                  <a:pt x="222129" y="86468"/>
                </a:cubicBezTo>
                <a:cubicBezTo>
                  <a:pt x="222096" y="86336"/>
                  <a:pt x="222030" y="86270"/>
                  <a:pt x="222030" y="86137"/>
                </a:cubicBezTo>
                <a:lnTo>
                  <a:pt x="222030" y="85310"/>
                </a:lnTo>
                <a:lnTo>
                  <a:pt x="222626" y="85310"/>
                </a:lnTo>
                <a:cubicBezTo>
                  <a:pt x="222626" y="85243"/>
                  <a:pt x="222626" y="85177"/>
                  <a:pt x="222626" y="85111"/>
                </a:cubicBezTo>
                <a:cubicBezTo>
                  <a:pt x="222626" y="85078"/>
                  <a:pt x="222626" y="85012"/>
                  <a:pt x="222626" y="84946"/>
                </a:cubicBezTo>
                <a:cubicBezTo>
                  <a:pt x="222659" y="84879"/>
                  <a:pt x="222692" y="84846"/>
                  <a:pt x="222758" y="84780"/>
                </a:cubicBezTo>
                <a:cubicBezTo>
                  <a:pt x="222765" y="84773"/>
                  <a:pt x="222774" y="84770"/>
                  <a:pt x="222783" y="84770"/>
                </a:cubicBezTo>
                <a:cubicBezTo>
                  <a:pt x="222810" y="84770"/>
                  <a:pt x="222845" y="84790"/>
                  <a:pt x="222882" y="84790"/>
                </a:cubicBezTo>
                <a:cubicBezTo>
                  <a:pt x="222896" y="84790"/>
                  <a:pt x="222910" y="84787"/>
                  <a:pt x="222924" y="84780"/>
                </a:cubicBezTo>
                <a:cubicBezTo>
                  <a:pt x="222957" y="84780"/>
                  <a:pt x="222990" y="84648"/>
                  <a:pt x="223089" y="84615"/>
                </a:cubicBezTo>
                <a:cubicBezTo>
                  <a:pt x="223188" y="84581"/>
                  <a:pt x="223288" y="84548"/>
                  <a:pt x="223387" y="84515"/>
                </a:cubicBezTo>
                <a:cubicBezTo>
                  <a:pt x="223354" y="84383"/>
                  <a:pt x="223354" y="84250"/>
                  <a:pt x="223288" y="84184"/>
                </a:cubicBezTo>
                <a:cubicBezTo>
                  <a:pt x="223215" y="84136"/>
                  <a:pt x="223125" y="84105"/>
                  <a:pt x="223042" y="84105"/>
                </a:cubicBezTo>
                <a:cubicBezTo>
                  <a:pt x="223012" y="84105"/>
                  <a:pt x="222983" y="84109"/>
                  <a:pt x="222957" y="84118"/>
                </a:cubicBezTo>
                <a:lnTo>
                  <a:pt x="222427" y="84118"/>
                </a:lnTo>
                <a:cubicBezTo>
                  <a:pt x="222361" y="84085"/>
                  <a:pt x="222328" y="84019"/>
                  <a:pt x="222262" y="83986"/>
                </a:cubicBezTo>
                <a:cubicBezTo>
                  <a:pt x="222195" y="83952"/>
                  <a:pt x="222129" y="83952"/>
                  <a:pt x="222096" y="83886"/>
                </a:cubicBezTo>
                <a:cubicBezTo>
                  <a:pt x="222063" y="83853"/>
                  <a:pt x="222096" y="83787"/>
                  <a:pt x="222096" y="83721"/>
                </a:cubicBezTo>
                <a:lnTo>
                  <a:pt x="222096" y="83588"/>
                </a:lnTo>
                <a:cubicBezTo>
                  <a:pt x="222096" y="83522"/>
                  <a:pt x="221964" y="83522"/>
                  <a:pt x="221930" y="83456"/>
                </a:cubicBezTo>
                <a:cubicBezTo>
                  <a:pt x="221897" y="83390"/>
                  <a:pt x="221864" y="83191"/>
                  <a:pt x="221765" y="83125"/>
                </a:cubicBezTo>
                <a:cubicBezTo>
                  <a:pt x="221728" y="83100"/>
                  <a:pt x="221705" y="83094"/>
                  <a:pt x="221687" y="83094"/>
                </a:cubicBezTo>
                <a:cubicBezTo>
                  <a:pt x="221668" y="83094"/>
                  <a:pt x="221654" y="83102"/>
                  <a:pt x="221636" y="83102"/>
                </a:cubicBezTo>
                <a:cubicBezTo>
                  <a:pt x="221626" y="83102"/>
                  <a:pt x="221614" y="83099"/>
                  <a:pt x="221599" y="83092"/>
                </a:cubicBezTo>
                <a:cubicBezTo>
                  <a:pt x="221566" y="83059"/>
                  <a:pt x="221500" y="83059"/>
                  <a:pt x="221434" y="83059"/>
                </a:cubicBezTo>
                <a:close/>
                <a:moveTo>
                  <a:pt x="225605" y="88786"/>
                </a:moveTo>
                <a:cubicBezTo>
                  <a:pt x="225539" y="88819"/>
                  <a:pt x="225506" y="88852"/>
                  <a:pt x="225440" y="88885"/>
                </a:cubicBezTo>
                <a:cubicBezTo>
                  <a:pt x="225373" y="88918"/>
                  <a:pt x="225373" y="88984"/>
                  <a:pt x="225307" y="89050"/>
                </a:cubicBezTo>
                <a:cubicBezTo>
                  <a:pt x="225208" y="89216"/>
                  <a:pt x="225042" y="89315"/>
                  <a:pt x="224844" y="89382"/>
                </a:cubicBezTo>
                <a:cubicBezTo>
                  <a:pt x="224711" y="89382"/>
                  <a:pt x="224612" y="89348"/>
                  <a:pt x="224513" y="89315"/>
                </a:cubicBezTo>
                <a:cubicBezTo>
                  <a:pt x="224446" y="89315"/>
                  <a:pt x="224380" y="89282"/>
                  <a:pt x="224347" y="89282"/>
                </a:cubicBezTo>
                <a:cubicBezTo>
                  <a:pt x="224215" y="89249"/>
                  <a:pt x="224148" y="89216"/>
                  <a:pt x="224016" y="89150"/>
                </a:cubicBezTo>
                <a:cubicBezTo>
                  <a:pt x="223983" y="89150"/>
                  <a:pt x="223950" y="89084"/>
                  <a:pt x="223884" y="89084"/>
                </a:cubicBezTo>
                <a:lnTo>
                  <a:pt x="223751" y="89084"/>
                </a:lnTo>
                <a:cubicBezTo>
                  <a:pt x="223685" y="89084"/>
                  <a:pt x="223652" y="89183"/>
                  <a:pt x="223586" y="89249"/>
                </a:cubicBezTo>
                <a:cubicBezTo>
                  <a:pt x="223519" y="89348"/>
                  <a:pt x="223453" y="89448"/>
                  <a:pt x="223387" y="89580"/>
                </a:cubicBezTo>
                <a:cubicBezTo>
                  <a:pt x="223354" y="89646"/>
                  <a:pt x="223387" y="89713"/>
                  <a:pt x="223387" y="89812"/>
                </a:cubicBezTo>
                <a:cubicBezTo>
                  <a:pt x="223387" y="89878"/>
                  <a:pt x="223321" y="89911"/>
                  <a:pt x="223321" y="89977"/>
                </a:cubicBezTo>
                <a:cubicBezTo>
                  <a:pt x="223321" y="90011"/>
                  <a:pt x="223321" y="90077"/>
                  <a:pt x="223321" y="90143"/>
                </a:cubicBezTo>
                <a:cubicBezTo>
                  <a:pt x="223321" y="90176"/>
                  <a:pt x="223354" y="90242"/>
                  <a:pt x="223321" y="90308"/>
                </a:cubicBezTo>
                <a:cubicBezTo>
                  <a:pt x="223288" y="90342"/>
                  <a:pt x="223222" y="90375"/>
                  <a:pt x="223155" y="90408"/>
                </a:cubicBezTo>
                <a:cubicBezTo>
                  <a:pt x="223138" y="90425"/>
                  <a:pt x="223121" y="90431"/>
                  <a:pt x="223104" y="90431"/>
                </a:cubicBezTo>
                <a:cubicBezTo>
                  <a:pt x="223066" y="90431"/>
                  <a:pt x="223032" y="90401"/>
                  <a:pt x="223007" y="90401"/>
                </a:cubicBezTo>
                <a:cubicBezTo>
                  <a:pt x="223001" y="90401"/>
                  <a:pt x="222995" y="90403"/>
                  <a:pt x="222990" y="90408"/>
                </a:cubicBezTo>
                <a:cubicBezTo>
                  <a:pt x="222924" y="90474"/>
                  <a:pt x="222890" y="90507"/>
                  <a:pt x="222857" y="90573"/>
                </a:cubicBezTo>
                <a:cubicBezTo>
                  <a:pt x="222824" y="90639"/>
                  <a:pt x="222791" y="90739"/>
                  <a:pt x="222758" y="90805"/>
                </a:cubicBezTo>
                <a:cubicBezTo>
                  <a:pt x="222758" y="90937"/>
                  <a:pt x="222824" y="91037"/>
                  <a:pt x="222924" y="91103"/>
                </a:cubicBezTo>
                <a:cubicBezTo>
                  <a:pt x="222990" y="91136"/>
                  <a:pt x="223023" y="91136"/>
                  <a:pt x="223089" y="91136"/>
                </a:cubicBezTo>
                <a:cubicBezTo>
                  <a:pt x="223155" y="91169"/>
                  <a:pt x="223188" y="91202"/>
                  <a:pt x="223255" y="91235"/>
                </a:cubicBezTo>
                <a:lnTo>
                  <a:pt x="223586" y="91235"/>
                </a:lnTo>
                <a:cubicBezTo>
                  <a:pt x="223586" y="91302"/>
                  <a:pt x="223619" y="91368"/>
                  <a:pt x="223619" y="91434"/>
                </a:cubicBezTo>
                <a:cubicBezTo>
                  <a:pt x="223619" y="91533"/>
                  <a:pt x="223553" y="91633"/>
                  <a:pt x="223519" y="91765"/>
                </a:cubicBezTo>
                <a:cubicBezTo>
                  <a:pt x="223519" y="91798"/>
                  <a:pt x="223420" y="91864"/>
                  <a:pt x="223420" y="91897"/>
                </a:cubicBezTo>
                <a:cubicBezTo>
                  <a:pt x="223420" y="91964"/>
                  <a:pt x="223420" y="92030"/>
                  <a:pt x="223420" y="92096"/>
                </a:cubicBezTo>
                <a:cubicBezTo>
                  <a:pt x="223420" y="92162"/>
                  <a:pt x="223420" y="92228"/>
                  <a:pt x="223420" y="92295"/>
                </a:cubicBezTo>
                <a:cubicBezTo>
                  <a:pt x="223420" y="92361"/>
                  <a:pt x="223519" y="92361"/>
                  <a:pt x="223553" y="92427"/>
                </a:cubicBezTo>
                <a:cubicBezTo>
                  <a:pt x="223553" y="92526"/>
                  <a:pt x="223553" y="92560"/>
                  <a:pt x="223586" y="92659"/>
                </a:cubicBezTo>
                <a:cubicBezTo>
                  <a:pt x="223619" y="92725"/>
                  <a:pt x="223652" y="92758"/>
                  <a:pt x="223652" y="92791"/>
                </a:cubicBezTo>
                <a:cubicBezTo>
                  <a:pt x="223718" y="92791"/>
                  <a:pt x="223784" y="92725"/>
                  <a:pt x="223817" y="92692"/>
                </a:cubicBezTo>
                <a:cubicBezTo>
                  <a:pt x="223884" y="92626"/>
                  <a:pt x="223983" y="92626"/>
                  <a:pt x="223983" y="92560"/>
                </a:cubicBezTo>
                <a:cubicBezTo>
                  <a:pt x="224016" y="92460"/>
                  <a:pt x="224049" y="92328"/>
                  <a:pt x="224016" y="92195"/>
                </a:cubicBezTo>
                <a:lnTo>
                  <a:pt x="224016" y="91864"/>
                </a:lnTo>
                <a:cubicBezTo>
                  <a:pt x="224016" y="91732"/>
                  <a:pt x="224115" y="91765"/>
                  <a:pt x="224115" y="91699"/>
                </a:cubicBezTo>
                <a:lnTo>
                  <a:pt x="224115" y="90606"/>
                </a:lnTo>
                <a:lnTo>
                  <a:pt x="224579" y="90606"/>
                </a:lnTo>
                <a:lnTo>
                  <a:pt x="224579" y="90971"/>
                </a:lnTo>
                <a:lnTo>
                  <a:pt x="224513" y="91136"/>
                </a:lnTo>
                <a:lnTo>
                  <a:pt x="224546" y="91302"/>
                </a:lnTo>
                <a:cubicBezTo>
                  <a:pt x="224612" y="91302"/>
                  <a:pt x="224645" y="91335"/>
                  <a:pt x="224711" y="91335"/>
                </a:cubicBezTo>
                <a:lnTo>
                  <a:pt x="224877" y="91335"/>
                </a:lnTo>
                <a:cubicBezTo>
                  <a:pt x="224943" y="91335"/>
                  <a:pt x="224976" y="91434"/>
                  <a:pt x="225042" y="91434"/>
                </a:cubicBezTo>
                <a:lnTo>
                  <a:pt x="225208" y="91467"/>
                </a:lnTo>
                <a:lnTo>
                  <a:pt x="225373" y="91467"/>
                </a:lnTo>
                <a:lnTo>
                  <a:pt x="225373" y="91798"/>
                </a:lnTo>
                <a:cubicBezTo>
                  <a:pt x="225373" y="91897"/>
                  <a:pt x="225274" y="91897"/>
                  <a:pt x="225274" y="91964"/>
                </a:cubicBezTo>
                <a:cubicBezTo>
                  <a:pt x="225274" y="92030"/>
                  <a:pt x="225241" y="92063"/>
                  <a:pt x="225241" y="92129"/>
                </a:cubicBezTo>
                <a:lnTo>
                  <a:pt x="225241" y="92328"/>
                </a:lnTo>
                <a:cubicBezTo>
                  <a:pt x="225241" y="92361"/>
                  <a:pt x="225241" y="92427"/>
                  <a:pt x="225241" y="92493"/>
                </a:cubicBezTo>
                <a:cubicBezTo>
                  <a:pt x="225241" y="92560"/>
                  <a:pt x="225340" y="92560"/>
                  <a:pt x="225406" y="92626"/>
                </a:cubicBezTo>
                <a:cubicBezTo>
                  <a:pt x="225473" y="92659"/>
                  <a:pt x="225539" y="92692"/>
                  <a:pt x="225605" y="92692"/>
                </a:cubicBezTo>
                <a:lnTo>
                  <a:pt x="226135" y="92692"/>
                </a:lnTo>
                <a:cubicBezTo>
                  <a:pt x="226135" y="92626"/>
                  <a:pt x="226168" y="92593"/>
                  <a:pt x="226168" y="92526"/>
                </a:cubicBezTo>
                <a:lnTo>
                  <a:pt x="226168" y="92295"/>
                </a:lnTo>
                <a:cubicBezTo>
                  <a:pt x="226201" y="92162"/>
                  <a:pt x="226168" y="92030"/>
                  <a:pt x="226135" y="91897"/>
                </a:cubicBezTo>
                <a:cubicBezTo>
                  <a:pt x="226135" y="91831"/>
                  <a:pt x="226035" y="91831"/>
                  <a:pt x="225969" y="91798"/>
                </a:cubicBezTo>
                <a:cubicBezTo>
                  <a:pt x="225903" y="91765"/>
                  <a:pt x="225870" y="91699"/>
                  <a:pt x="225804" y="91633"/>
                </a:cubicBezTo>
                <a:cubicBezTo>
                  <a:pt x="225737" y="91566"/>
                  <a:pt x="225671" y="91600"/>
                  <a:pt x="225638" y="91533"/>
                </a:cubicBezTo>
                <a:cubicBezTo>
                  <a:pt x="225605" y="91434"/>
                  <a:pt x="225572" y="91368"/>
                  <a:pt x="225572" y="91268"/>
                </a:cubicBezTo>
                <a:cubicBezTo>
                  <a:pt x="225572" y="91169"/>
                  <a:pt x="225638" y="91136"/>
                  <a:pt x="225638" y="91037"/>
                </a:cubicBezTo>
                <a:lnTo>
                  <a:pt x="225638" y="90871"/>
                </a:lnTo>
                <a:lnTo>
                  <a:pt x="225638" y="90706"/>
                </a:lnTo>
                <a:cubicBezTo>
                  <a:pt x="225638" y="90673"/>
                  <a:pt x="225539" y="90639"/>
                  <a:pt x="225473" y="90573"/>
                </a:cubicBezTo>
                <a:cubicBezTo>
                  <a:pt x="225440" y="90540"/>
                  <a:pt x="225406" y="90474"/>
                  <a:pt x="225373" y="90408"/>
                </a:cubicBezTo>
                <a:cubicBezTo>
                  <a:pt x="225307" y="90375"/>
                  <a:pt x="225241" y="90342"/>
                  <a:pt x="225208" y="90308"/>
                </a:cubicBezTo>
                <a:cubicBezTo>
                  <a:pt x="225175" y="90292"/>
                  <a:pt x="225133" y="90292"/>
                  <a:pt x="225092" y="90292"/>
                </a:cubicBezTo>
                <a:cubicBezTo>
                  <a:pt x="225051" y="90292"/>
                  <a:pt x="225009" y="90292"/>
                  <a:pt x="224976" y="90275"/>
                </a:cubicBezTo>
                <a:cubicBezTo>
                  <a:pt x="224943" y="90209"/>
                  <a:pt x="224976" y="90143"/>
                  <a:pt x="224943" y="90110"/>
                </a:cubicBezTo>
                <a:lnTo>
                  <a:pt x="224976" y="89812"/>
                </a:lnTo>
                <a:cubicBezTo>
                  <a:pt x="225075" y="89828"/>
                  <a:pt x="225166" y="89837"/>
                  <a:pt x="225253" y="89837"/>
                </a:cubicBezTo>
                <a:cubicBezTo>
                  <a:pt x="225340" y="89837"/>
                  <a:pt x="225423" y="89828"/>
                  <a:pt x="225506" y="89812"/>
                </a:cubicBezTo>
                <a:cubicBezTo>
                  <a:pt x="225605" y="89812"/>
                  <a:pt x="225605" y="89713"/>
                  <a:pt x="225671" y="89679"/>
                </a:cubicBezTo>
                <a:cubicBezTo>
                  <a:pt x="225771" y="89679"/>
                  <a:pt x="225804" y="89646"/>
                  <a:pt x="225837" y="89646"/>
                </a:cubicBezTo>
                <a:cubicBezTo>
                  <a:pt x="225879" y="89639"/>
                  <a:pt x="225916" y="89637"/>
                  <a:pt x="225951" y="89637"/>
                </a:cubicBezTo>
                <a:cubicBezTo>
                  <a:pt x="226047" y="89637"/>
                  <a:pt x="226123" y="89656"/>
                  <a:pt x="226219" y="89656"/>
                </a:cubicBezTo>
                <a:cubicBezTo>
                  <a:pt x="226254" y="89656"/>
                  <a:pt x="226291" y="89653"/>
                  <a:pt x="226333" y="89646"/>
                </a:cubicBezTo>
                <a:lnTo>
                  <a:pt x="226499" y="89646"/>
                </a:lnTo>
                <a:cubicBezTo>
                  <a:pt x="226598" y="89613"/>
                  <a:pt x="226631" y="89547"/>
                  <a:pt x="226631" y="89448"/>
                </a:cubicBezTo>
                <a:cubicBezTo>
                  <a:pt x="226631" y="89382"/>
                  <a:pt x="226565" y="89348"/>
                  <a:pt x="226532" y="89282"/>
                </a:cubicBezTo>
                <a:cubicBezTo>
                  <a:pt x="226499" y="89216"/>
                  <a:pt x="226466" y="89150"/>
                  <a:pt x="226433" y="89117"/>
                </a:cubicBezTo>
                <a:cubicBezTo>
                  <a:pt x="226366" y="89084"/>
                  <a:pt x="226300" y="89084"/>
                  <a:pt x="226267" y="89050"/>
                </a:cubicBezTo>
                <a:cubicBezTo>
                  <a:pt x="226201" y="88984"/>
                  <a:pt x="226135" y="88951"/>
                  <a:pt x="226102" y="88918"/>
                </a:cubicBezTo>
                <a:cubicBezTo>
                  <a:pt x="226035" y="88885"/>
                  <a:pt x="226002" y="88819"/>
                  <a:pt x="225936" y="88786"/>
                </a:cubicBezTo>
                <a:close/>
                <a:moveTo>
                  <a:pt x="210112" y="92394"/>
                </a:moveTo>
                <a:cubicBezTo>
                  <a:pt x="210079" y="92460"/>
                  <a:pt x="210013" y="92493"/>
                  <a:pt x="209980" y="92560"/>
                </a:cubicBezTo>
                <a:cubicBezTo>
                  <a:pt x="209980" y="92626"/>
                  <a:pt x="209980" y="92692"/>
                  <a:pt x="209980" y="92725"/>
                </a:cubicBezTo>
                <a:lnTo>
                  <a:pt x="210145" y="92857"/>
                </a:lnTo>
                <a:lnTo>
                  <a:pt x="210145" y="92692"/>
                </a:lnTo>
                <a:cubicBezTo>
                  <a:pt x="210145" y="92626"/>
                  <a:pt x="210112" y="92626"/>
                  <a:pt x="210112" y="92560"/>
                </a:cubicBezTo>
                <a:lnTo>
                  <a:pt x="210112" y="92394"/>
                </a:lnTo>
                <a:close/>
                <a:moveTo>
                  <a:pt x="204716" y="84085"/>
                </a:moveTo>
                <a:cubicBezTo>
                  <a:pt x="204650" y="84085"/>
                  <a:pt x="204617" y="84151"/>
                  <a:pt x="204551" y="84151"/>
                </a:cubicBezTo>
                <a:lnTo>
                  <a:pt x="204551" y="84317"/>
                </a:lnTo>
                <a:cubicBezTo>
                  <a:pt x="204584" y="84449"/>
                  <a:pt x="204650" y="84548"/>
                  <a:pt x="204716" y="84648"/>
                </a:cubicBezTo>
                <a:cubicBezTo>
                  <a:pt x="204749" y="84714"/>
                  <a:pt x="204816" y="84747"/>
                  <a:pt x="204882" y="84813"/>
                </a:cubicBezTo>
                <a:cubicBezTo>
                  <a:pt x="204915" y="84879"/>
                  <a:pt x="204981" y="84946"/>
                  <a:pt x="205047" y="85012"/>
                </a:cubicBezTo>
                <a:cubicBezTo>
                  <a:pt x="205080" y="85078"/>
                  <a:pt x="205147" y="85144"/>
                  <a:pt x="205213" y="85177"/>
                </a:cubicBezTo>
                <a:cubicBezTo>
                  <a:pt x="205246" y="85243"/>
                  <a:pt x="205279" y="85310"/>
                  <a:pt x="205345" y="85343"/>
                </a:cubicBezTo>
                <a:cubicBezTo>
                  <a:pt x="205445" y="85376"/>
                  <a:pt x="205577" y="85409"/>
                  <a:pt x="205676" y="85475"/>
                </a:cubicBezTo>
                <a:cubicBezTo>
                  <a:pt x="205809" y="85508"/>
                  <a:pt x="205809" y="85575"/>
                  <a:pt x="205842" y="85641"/>
                </a:cubicBezTo>
                <a:cubicBezTo>
                  <a:pt x="205908" y="85674"/>
                  <a:pt x="205908" y="85740"/>
                  <a:pt x="205974" y="85806"/>
                </a:cubicBezTo>
                <a:cubicBezTo>
                  <a:pt x="206007" y="85839"/>
                  <a:pt x="206107" y="85872"/>
                  <a:pt x="206140" y="85939"/>
                </a:cubicBezTo>
                <a:cubicBezTo>
                  <a:pt x="206173" y="86071"/>
                  <a:pt x="206239" y="86170"/>
                  <a:pt x="206239" y="86270"/>
                </a:cubicBezTo>
                <a:cubicBezTo>
                  <a:pt x="206272" y="86369"/>
                  <a:pt x="206305" y="86435"/>
                  <a:pt x="206338" y="86468"/>
                </a:cubicBezTo>
                <a:cubicBezTo>
                  <a:pt x="206372" y="86535"/>
                  <a:pt x="206338" y="86634"/>
                  <a:pt x="206405" y="86634"/>
                </a:cubicBezTo>
                <a:cubicBezTo>
                  <a:pt x="206471" y="86667"/>
                  <a:pt x="206537" y="86667"/>
                  <a:pt x="206570" y="86700"/>
                </a:cubicBezTo>
                <a:lnTo>
                  <a:pt x="206736" y="86700"/>
                </a:lnTo>
                <a:cubicBezTo>
                  <a:pt x="206802" y="86700"/>
                  <a:pt x="206835" y="86700"/>
                  <a:pt x="206901" y="86733"/>
                </a:cubicBezTo>
                <a:cubicBezTo>
                  <a:pt x="207000" y="86799"/>
                  <a:pt x="207100" y="86899"/>
                  <a:pt x="207166" y="86998"/>
                </a:cubicBezTo>
                <a:cubicBezTo>
                  <a:pt x="207199" y="87130"/>
                  <a:pt x="207232" y="87230"/>
                  <a:pt x="207265" y="87329"/>
                </a:cubicBezTo>
                <a:lnTo>
                  <a:pt x="207265" y="87660"/>
                </a:lnTo>
                <a:lnTo>
                  <a:pt x="207265" y="87826"/>
                </a:lnTo>
                <a:cubicBezTo>
                  <a:pt x="207265" y="87892"/>
                  <a:pt x="207365" y="87925"/>
                  <a:pt x="207398" y="87991"/>
                </a:cubicBezTo>
                <a:cubicBezTo>
                  <a:pt x="207497" y="88090"/>
                  <a:pt x="207596" y="88190"/>
                  <a:pt x="207729" y="88256"/>
                </a:cubicBezTo>
                <a:cubicBezTo>
                  <a:pt x="207828" y="88355"/>
                  <a:pt x="207927" y="88455"/>
                  <a:pt x="208027" y="88554"/>
                </a:cubicBezTo>
                <a:cubicBezTo>
                  <a:pt x="208093" y="88587"/>
                  <a:pt x="208159" y="88653"/>
                  <a:pt x="208192" y="88686"/>
                </a:cubicBezTo>
                <a:cubicBezTo>
                  <a:pt x="208325" y="88786"/>
                  <a:pt x="208358" y="88885"/>
                  <a:pt x="208457" y="89017"/>
                </a:cubicBezTo>
                <a:cubicBezTo>
                  <a:pt x="208556" y="89117"/>
                  <a:pt x="208656" y="89183"/>
                  <a:pt x="208722" y="89315"/>
                </a:cubicBezTo>
                <a:cubicBezTo>
                  <a:pt x="208788" y="89448"/>
                  <a:pt x="208854" y="89547"/>
                  <a:pt x="208887" y="89646"/>
                </a:cubicBezTo>
                <a:cubicBezTo>
                  <a:pt x="208921" y="89779"/>
                  <a:pt x="208887" y="89878"/>
                  <a:pt x="208921" y="90011"/>
                </a:cubicBezTo>
                <a:cubicBezTo>
                  <a:pt x="208921" y="90077"/>
                  <a:pt x="208987" y="90110"/>
                  <a:pt x="209020" y="90176"/>
                </a:cubicBezTo>
                <a:cubicBezTo>
                  <a:pt x="209053" y="90308"/>
                  <a:pt x="209119" y="90408"/>
                  <a:pt x="209185" y="90507"/>
                </a:cubicBezTo>
                <a:cubicBezTo>
                  <a:pt x="209218" y="90573"/>
                  <a:pt x="209285" y="90606"/>
                  <a:pt x="209351" y="90673"/>
                </a:cubicBezTo>
                <a:cubicBezTo>
                  <a:pt x="209417" y="90739"/>
                  <a:pt x="209450" y="90805"/>
                  <a:pt x="209516" y="90871"/>
                </a:cubicBezTo>
                <a:cubicBezTo>
                  <a:pt x="209583" y="90937"/>
                  <a:pt x="209616" y="90971"/>
                  <a:pt x="209682" y="91037"/>
                </a:cubicBezTo>
                <a:cubicBezTo>
                  <a:pt x="209715" y="91103"/>
                  <a:pt x="209748" y="91136"/>
                  <a:pt x="209781" y="91202"/>
                </a:cubicBezTo>
                <a:cubicBezTo>
                  <a:pt x="209914" y="91302"/>
                  <a:pt x="210046" y="91401"/>
                  <a:pt x="210145" y="91500"/>
                </a:cubicBezTo>
                <a:cubicBezTo>
                  <a:pt x="210278" y="91600"/>
                  <a:pt x="210344" y="91699"/>
                  <a:pt x="210443" y="91798"/>
                </a:cubicBezTo>
                <a:cubicBezTo>
                  <a:pt x="210476" y="91864"/>
                  <a:pt x="210543" y="91897"/>
                  <a:pt x="210609" y="91964"/>
                </a:cubicBezTo>
                <a:cubicBezTo>
                  <a:pt x="210642" y="92030"/>
                  <a:pt x="210642" y="92096"/>
                  <a:pt x="210675" y="92129"/>
                </a:cubicBezTo>
                <a:cubicBezTo>
                  <a:pt x="210774" y="92262"/>
                  <a:pt x="210907" y="92361"/>
                  <a:pt x="211006" y="92427"/>
                </a:cubicBezTo>
                <a:cubicBezTo>
                  <a:pt x="211139" y="92493"/>
                  <a:pt x="211238" y="92593"/>
                  <a:pt x="211337" y="92692"/>
                </a:cubicBezTo>
                <a:cubicBezTo>
                  <a:pt x="211370" y="92758"/>
                  <a:pt x="211470" y="92758"/>
                  <a:pt x="211503" y="92824"/>
                </a:cubicBezTo>
                <a:cubicBezTo>
                  <a:pt x="211503" y="92891"/>
                  <a:pt x="211536" y="92924"/>
                  <a:pt x="211536" y="92990"/>
                </a:cubicBezTo>
                <a:cubicBezTo>
                  <a:pt x="211602" y="92957"/>
                  <a:pt x="211635" y="92924"/>
                  <a:pt x="211701" y="92924"/>
                </a:cubicBezTo>
                <a:cubicBezTo>
                  <a:pt x="211767" y="92891"/>
                  <a:pt x="211801" y="92891"/>
                  <a:pt x="211867" y="92857"/>
                </a:cubicBezTo>
                <a:lnTo>
                  <a:pt x="212231" y="92857"/>
                </a:lnTo>
                <a:cubicBezTo>
                  <a:pt x="212281" y="92874"/>
                  <a:pt x="212339" y="92882"/>
                  <a:pt x="212396" y="92882"/>
                </a:cubicBezTo>
                <a:cubicBezTo>
                  <a:pt x="212454" y="92882"/>
                  <a:pt x="212512" y="92874"/>
                  <a:pt x="212562" y="92857"/>
                </a:cubicBezTo>
                <a:cubicBezTo>
                  <a:pt x="212628" y="92857"/>
                  <a:pt x="212694" y="92791"/>
                  <a:pt x="212728" y="92692"/>
                </a:cubicBezTo>
                <a:cubicBezTo>
                  <a:pt x="212761" y="92626"/>
                  <a:pt x="212827" y="92626"/>
                  <a:pt x="212827" y="92526"/>
                </a:cubicBezTo>
                <a:lnTo>
                  <a:pt x="212827" y="92394"/>
                </a:lnTo>
                <a:lnTo>
                  <a:pt x="212827" y="91897"/>
                </a:lnTo>
                <a:cubicBezTo>
                  <a:pt x="212827" y="91831"/>
                  <a:pt x="212893" y="91765"/>
                  <a:pt x="212893" y="91732"/>
                </a:cubicBezTo>
                <a:cubicBezTo>
                  <a:pt x="212893" y="91666"/>
                  <a:pt x="212926" y="91533"/>
                  <a:pt x="212926" y="91401"/>
                </a:cubicBezTo>
                <a:lnTo>
                  <a:pt x="212926" y="91235"/>
                </a:lnTo>
                <a:cubicBezTo>
                  <a:pt x="212926" y="91169"/>
                  <a:pt x="212959" y="91136"/>
                  <a:pt x="212992" y="91070"/>
                </a:cubicBezTo>
                <a:cubicBezTo>
                  <a:pt x="213025" y="91004"/>
                  <a:pt x="213125" y="90937"/>
                  <a:pt x="213191" y="90904"/>
                </a:cubicBezTo>
                <a:cubicBezTo>
                  <a:pt x="213290" y="90937"/>
                  <a:pt x="213356" y="90937"/>
                  <a:pt x="213456" y="90971"/>
                </a:cubicBezTo>
                <a:cubicBezTo>
                  <a:pt x="213522" y="90971"/>
                  <a:pt x="213555" y="91037"/>
                  <a:pt x="213621" y="91037"/>
                </a:cubicBezTo>
                <a:cubicBezTo>
                  <a:pt x="213688" y="91037"/>
                  <a:pt x="213721" y="90937"/>
                  <a:pt x="213787" y="90904"/>
                </a:cubicBezTo>
                <a:lnTo>
                  <a:pt x="213787" y="90739"/>
                </a:lnTo>
                <a:cubicBezTo>
                  <a:pt x="213754" y="90673"/>
                  <a:pt x="213721" y="90606"/>
                  <a:pt x="213654" y="90540"/>
                </a:cubicBezTo>
                <a:cubicBezTo>
                  <a:pt x="213588" y="90474"/>
                  <a:pt x="213588" y="90408"/>
                  <a:pt x="213489" y="90375"/>
                </a:cubicBezTo>
                <a:cubicBezTo>
                  <a:pt x="213467" y="90364"/>
                  <a:pt x="213448" y="90360"/>
                  <a:pt x="213431" y="90360"/>
                </a:cubicBezTo>
                <a:cubicBezTo>
                  <a:pt x="213397" y="90360"/>
                  <a:pt x="213368" y="90375"/>
                  <a:pt x="213323" y="90375"/>
                </a:cubicBezTo>
                <a:cubicBezTo>
                  <a:pt x="213290" y="90375"/>
                  <a:pt x="213224" y="90308"/>
                  <a:pt x="213158" y="90308"/>
                </a:cubicBezTo>
                <a:lnTo>
                  <a:pt x="213158" y="90143"/>
                </a:lnTo>
                <a:cubicBezTo>
                  <a:pt x="213158" y="90077"/>
                  <a:pt x="213257" y="90044"/>
                  <a:pt x="213323" y="89977"/>
                </a:cubicBezTo>
                <a:cubicBezTo>
                  <a:pt x="213290" y="89944"/>
                  <a:pt x="213290" y="89845"/>
                  <a:pt x="213257" y="89812"/>
                </a:cubicBezTo>
                <a:cubicBezTo>
                  <a:pt x="213191" y="89779"/>
                  <a:pt x="213158" y="89746"/>
                  <a:pt x="213092" y="89746"/>
                </a:cubicBezTo>
                <a:cubicBezTo>
                  <a:pt x="213025" y="89713"/>
                  <a:pt x="212992" y="89713"/>
                  <a:pt x="212926" y="89679"/>
                </a:cubicBezTo>
                <a:cubicBezTo>
                  <a:pt x="212860" y="89679"/>
                  <a:pt x="212794" y="89679"/>
                  <a:pt x="212728" y="89646"/>
                </a:cubicBezTo>
                <a:cubicBezTo>
                  <a:pt x="212661" y="89646"/>
                  <a:pt x="212595" y="89679"/>
                  <a:pt x="212529" y="89679"/>
                </a:cubicBezTo>
                <a:cubicBezTo>
                  <a:pt x="212463" y="89713"/>
                  <a:pt x="212396" y="89713"/>
                  <a:pt x="212363" y="89746"/>
                </a:cubicBezTo>
                <a:cubicBezTo>
                  <a:pt x="212297" y="89779"/>
                  <a:pt x="212330" y="89845"/>
                  <a:pt x="212297" y="89911"/>
                </a:cubicBezTo>
                <a:cubicBezTo>
                  <a:pt x="212297" y="89944"/>
                  <a:pt x="212297" y="90011"/>
                  <a:pt x="212264" y="90077"/>
                </a:cubicBezTo>
                <a:lnTo>
                  <a:pt x="211834" y="90077"/>
                </a:lnTo>
                <a:cubicBezTo>
                  <a:pt x="211834" y="89944"/>
                  <a:pt x="211801" y="89845"/>
                  <a:pt x="211801" y="89746"/>
                </a:cubicBezTo>
                <a:cubicBezTo>
                  <a:pt x="211801" y="89613"/>
                  <a:pt x="211801" y="89547"/>
                  <a:pt x="211834" y="89415"/>
                </a:cubicBezTo>
                <a:cubicBezTo>
                  <a:pt x="211767" y="89382"/>
                  <a:pt x="211767" y="89282"/>
                  <a:pt x="211701" y="89282"/>
                </a:cubicBezTo>
                <a:lnTo>
                  <a:pt x="211172" y="89282"/>
                </a:lnTo>
                <a:cubicBezTo>
                  <a:pt x="211105" y="89282"/>
                  <a:pt x="211072" y="89183"/>
                  <a:pt x="211006" y="89183"/>
                </a:cubicBezTo>
                <a:cubicBezTo>
                  <a:pt x="210940" y="89150"/>
                  <a:pt x="210907" y="89084"/>
                  <a:pt x="210841" y="89050"/>
                </a:cubicBezTo>
                <a:cubicBezTo>
                  <a:pt x="210774" y="89017"/>
                  <a:pt x="210708" y="89050"/>
                  <a:pt x="210642" y="88951"/>
                </a:cubicBezTo>
                <a:cubicBezTo>
                  <a:pt x="210609" y="88918"/>
                  <a:pt x="210609" y="88852"/>
                  <a:pt x="210609" y="88786"/>
                </a:cubicBezTo>
                <a:lnTo>
                  <a:pt x="210609" y="87958"/>
                </a:lnTo>
                <a:lnTo>
                  <a:pt x="209980" y="87958"/>
                </a:lnTo>
                <a:cubicBezTo>
                  <a:pt x="209947" y="87958"/>
                  <a:pt x="209881" y="87826"/>
                  <a:pt x="209814" y="87793"/>
                </a:cubicBezTo>
                <a:cubicBezTo>
                  <a:pt x="209781" y="87726"/>
                  <a:pt x="209715" y="87726"/>
                  <a:pt x="209682" y="87660"/>
                </a:cubicBezTo>
                <a:cubicBezTo>
                  <a:pt x="209649" y="87594"/>
                  <a:pt x="209649" y="87561"/>
                  <a:pt x="209616" y="87495"/>
                </a:cubicBezTo>
                <a:cubicBezTo>
                  <a:pt x="209616" y="87428"/>
                  <a:pt x="209550" y="87395"/>
                  <a:pt x="209550" y="87329"/>
                </a:cubicBezTo>
                <a:cubicBezTo>
                  <a:pt x="209550" y="87263"/>
                  <a:pt x="209550" y="87230"/>
                  <a:pt x="209550" y="87164"/>
                </a:cubicBezTo>
                <a:cubicBezTo>
                  <a:pt x="209550" y="87130"/>
                  <a:pt x="209550" y="87064"/>
                  <a:pt x="209550" y="86998"/>
                </a:cubicBezTo>
                <a:cubicBezTo>
                  <a:pt x="209550" y="86932"/>
                  <a:pt x="209450" y="86899"/>
                  <a:pt x="209417" y="86832"/>
                </a:cubicBezTo>
                <a:cubicBezTo>
                  <a:pt x="209351" y="86832"/>
                  <a:pt x="209318" y="86932"/>
                  <a:pt x="209252" y="86932"/>
                </a:cubicBezTo>
                <a:lnTo>
                  <a:pt x="209086" y="86932"/>
                </a:lnTo>
                <a:cubicBezTo>
                  <a:pt x="208987" y="86932"/>
                  <a:pt x="208887" y="86899"/>
                  <a:pt x="208788" y="86899"/>
                </a:cubicBezTo>
                <a:cubicBezTo>
                  <a:pt x="208689" y="86866"/>
                  <a:pt x="208623" y="86832"/>
                  <a:pt x="208589" y="86766"/>
                </a:cubicBezTo>
                <a:cubicBezTo>
                  <a:pt x="208523" y="86733"/>
                  <a:pt x="208457" y="86667"/>
                  <a:pt x="208424" y="86601"/>
                </a:cubicBezTo>
                <a:cubicBezTo>
                  <a:pt x="208391" y="86568"/>
                  <a:pt x="208424" y="86468"/>
                  <a:pt x="208358" y="86435"/>
                </a:cubicBezTo>
                <a:cubicBezTo>
                  <a:pt x="208341" y="86419"/>
                  <a:pt x="208316" y="86419"/>
                  <a:pt x="208287" y="86419"/>
                </a:cubicBezTo>
                <a:cubicBezTo>
                  <a:pt x="208258" y="86419"/>
                  <a:pt x="208225" y="86419"/>
                  <a:pt x="208192" y="86402"/>
                </a:cubicBezTo>
                <a:cubicBezTo>
                  <a:pt x="208159" y="86369"/>
                  <a:pt x="208126" y="86270"/>
                  <a:pt x="208093" y="86237"/>
                </a:cubicBezTo>
                <a:cubicBezTo>
                  <a:pt x="208027" y="86170"/>
                  <a:pt x="208027" y="86137"/>
                  <a:pt x="207961" y="86071"/>
                </a:cubicBezTo>
                <a:cubicBezTo>
                  <a:pt x="207894" y="86005"/>
                  <a:pt x="207861" y="86005"/>
                  <a:pt x="207795" y="85939"/>
                </a:cubicBezTo>
                <a:cubicBezTo>
                  <a:pt x="207762" y="85906"/>
                  <a:pt x="207696" y="85839"/>
                  <a:pt x="207629" y="85773"/>
                </a:cubicBezTo>
                <a:cubicBezTo>
                  <a:pt x="207563" y="85740"/>
                  <a:pt x="207497" y="85740"/>
                  <a:pt x="207431" y="85674"/>
                </a:cubicBezTo>
                <a:cubicBezTo>
                  <a:pt x="207365" y="85608"/>
                  <a:pt x="207398" y="85541"/>
                  <a:pt x="207365" y="85508"/>
                </a:cubicBezTo>
                <a:cubicBezTo>
                  <a:pt x="207232" y="85442"/>
                  <a:pt x="207133" y="85409"/>
                  <a:pt x="207034" y="85376"/>
                </a:cubicBezTo>
                <a:cubicBezTo>
                  <a:pt x="207000" y="85359"/>
                  <a:pt x="206967" y="85359"/>
                  <a:pt x="206938" y="85359"/>
                </a:cubicBezTo>
                <a:cubicBezTo>
                  <a:pt x="206909" y="85359"/>
                  <a:pt x="206885" y="85359"/>
                  <a:pt x="206868" y="85343"/>
                </a:cubicBezTo>
                <a:cubicBezTo>
                  <a:pt x="206835" y="85310"/>
                  <a:pt x="206868" y="85243"/>
                  <a:pt x="206835" y="85177"/>
                </a:cubicBezTo>
                <a:cubicBezTo>
                  <a:pt x="206769" y="85111"/>
                  <a:pt x="206835" y="85078"/>
                  <a:pt x="206835" y="85012"/>
                </a:cubicBezTo>
                <a:cubicBezTo>
                  <a:pt x="206835" y="84995"/>
                  <a:pt x="206802" y="84995"/>
                  <a:pt x="206765" y="84995"/>
                </a:cubicBezTo>
                <a:cubicBezTo>
                  <a:pt x="206727" y="84995"/>
                  <a:pt x="206686" y="84995"/>
                  <a:pt x="206669" y="84979"/>
                </a:cubicBezTo>
                <a:cubicBezTo>
                  <a:pt x="206603" y="84912"/>
                  <a:pt x="206537" y="84846"/>
                  <a:pt x="206504" y="84780"/>
                </a:cubicBezTo>
                <a:cubicBezTo>
                  <a:pt x="206405" y="84648"/>
                  <a:pt x="206338" y="84548"/>
                  <a:pt x="206305" y="84416"/>
                </a:cubicBezTo>
                <a:cubicBezTo>
                  <a:pt x="206290" y="84413"/>
                  <a:pt x="206274" y="84412"/>
                  <a:pt x="206259" y="84412"/>
                </a:cubicBezTo>
                <a:cubicBezTo>
                  <a:pt x="206087" y="84412"/>
                  <a:pt x="205895" y="84552"/>
                  <a:pt x="205723" y="84552"/>
                </a:cubicBezTo>
                <a:cubicBezTo>
                  <a:pt x="205707" y="84552"/>
                  <a:pt x="205692" y="84551"/>
                  <a:pt x="205676" y="84548"/>
                </a:cubicBezTo>
                <a:lnTo>
                  <a:pt x="205676" y="84581"/>
                </a:lnTo>
                <a:lnTo>
                  <a:pt x="205511" y="84581"/>
                </a:lnTo>
                <a:cubicBezTo>
                  <a:pt x="205445" y="84581"/>
                  <a:pt x="205445" y="84482"/>
                  <a:pt x="205345" y="84449"/>
                </a:cubicBezTo>
                <a:cubicBezTo>
                  <a:pt x="205279" y="84416"/>
                  <a:pt x="205246" y="84416"/>
                  <a:pt x="205213" y="84416"/>
                </a:cubicBezTo>
                <a:cubicBezTo>
                  <a:pt x="205047" y="84350"/>
                  <a:pt x="205014" y="84217"/>
                  <a:pt x="204882" y="84151"/>
                </a:cubicBezTo>
                <a:cubicBezTo>
                  <a:pt x="204816" y="84151"/>
                  <a:pt x="204783" y="84085"/>
                  <a:pt x="204716" y="84085"/>
                </a:cubicBezTo>
                <a:close/>
                <a:moveTo>
                  <a:pt x="248877" y="91699"/>
                </a:moveTo>
                <a:cubicBezTo>
                  <a:pt x="248844" y="91732"/>
                  <a:pt x="248778" y="91732"/>
                  <a:pt x="248745" y="91765"/>
                </a:cubicBezTo>
                <a:cubicBezTo>
                  <a:pt x="248712" y="91748"/>
                  <a:pt x="248679" y="91740"/>
                  <a:pt x="248650" y="91740"/>
                </a:cubicBezTo>
                <a:cubicBezTo>
                  <a:pt x="248621" y="91740"/>
                  <a:pt x="248596" y="91748"/>
                  <a:pt x="248579" y="91765"/>
                </a:cubicBezTo>
                <a:cubicBezTo>
                  <a:pt x="248513" y="91765"/>
                  <a:pt x="248447" y="91798"/>
                  <a:pt x="248414" y="91831"/>
                </a:cubicBezTo>
                <a:cubicBezTo>
                  <a:pt x="248348" y="91864"/>
                  <a:pt x="248281" y="91864"/>
                  <a:pt x="248248" y="91897"/>
                </a:cubicBezTo>
                <a:cubicBezTo>
                  <a:pt x="248215" y="91964"/>
                  <a:pt x="248281" y="92129"/>
                  <a:pt x="248248" y="92228"/>
                </a:cubicBezTo>
                <a:cubicBezTo>
                  <a:pt x="248215" y="92361"/>
                  <a:pt x="248149" y="92328"/>
                  <a:pt x="248116" y="92394"/>
                </a:cubicBezTo>
                <a:cubicBezTo>
                  <a:pt x="248083" y="92460"/>
                  <a:pt x="248116" y="92526"/>
                  <a:pt x="248083" y="92560"/>
                </a:cubicBezTo>
                <a:cubicBezTo>
                  <a:pt x="248072" y="92571"/>
                  <a:pt x="248057" y="92574"/>
                  <a:pt x="248040" y="92574"/>
                </a:cubicBezTo>
                <a:cubicBezTo>
                  <a:pt x="248006" y="92574"/>
                  <a:pt x="247961" y="92560"/>
                  <a:pt x="247917" y="92560"/>
                </a:cubicBezTo>
                <a:cubicBezTo>
                  <a:pt x="247801" y="92576"/>
                  <a:pt x="247677" y="92584"/>
                  <a:pt x="247553" y="92584"/>
                </a:cubicBezTo>
                <a:cubicBezTo>
                  <a:pt x="247429" y="92584"/>
                  <a:pt x="247305" y="92576"/>
                  <a:pt x="247189" y="92560"/>
                </a:cubicBezTo>
                <a:lnTo>
                  <a:pt x="246328" y="92560"/>
                </a:lnTo>
                <a:cubicBezTo>
                  <a:pt x="246262" y="92560"/>
                  <a:pt x="246229" y="92526"/>
                  <a:pt x="246163" y="92526"/>
                </a:cubicBezTo>
                <a:cubicBezTo>
                  <a:pt x="246163" y="92593"/>
                  <a:pt x="246097" y="92758"/>
                  <a:pt x="246097" y="92824"/>
                </a:cubicBezTo>
                <a:lnTo>
                  <a:pt x="246063" y="92791"/>
                </a:lnTo>
                <a:lnTo>
                  <a:pt x="246063" y="92791"/>
                </a:lnTo>
                <a:cubicBezTo>
                  <a:pt x="246063" y="92924"/>
                  <a:pt x="246097" y="93023"/>
                  <a:pt x="246097" y="93122"/>
                </a:cubicBezTo>
                <a:lnTo>
                  <a:pt x="246097" y="93222"/>
                </a:lnTo>
                <a:cubicBezTo>
                  <a:pt x="246229" y="93205"/>
                  <a:pt x="246353" y="93197"/>
                  <a:pt x="246473" y="93197"/>
                </a:cubicBezTo>
                <a:cubicBezTo>
                  <a:pt x="246593" y="93197"/>
                  <a:pt x="246709" y="93205"/>
                  <a:pt x="246825" y="93222"/>
                </a:cubicBezTo>
                <a:cubicBezTo>
                  <a:pt x="246957" y="93222"/>
                  <a:pt x="247023" y="93288"/>
                  <a:pt x="247156" y="93288"/>
                </a:cubicBezTo>
                <a:lnTo>
                  <a:pt x="247785" y="93288"/>
                </a:lnTo>
                <a:cubicBezTo>
                  <a:pt x="247884" y="93288"/>
                  <a:pt x="247917" y="93255"/>
                  <a:pt x="247950" y="93222"/>
                </a:cubicBezTo>
                <a:cubicBezTo>
                  <a:pt x="248017" y="93189"/>
                  <a:pt x="248050" y="93089"/>
                  <a:pt x="248116" y="93056"/>
                </a:cubicBezTo>
                <a:cubicBezTo>
                  <a:pt x="248137" y="93049"/>
                  <a:pt x="248155" y="93047"/>
                  <a:pt x="248171" y="93047"/>
                </a:cubicBezTo>
                <a:cubicBezTo>
                  <a:pt x="248213" y="93047"/>
                  <a:pt x="248239" y="93066"/>
                  <a:pt x="248260" y="93066"/>
                </a:cubicBezTo>
                <a:cubicBezTo>
                  <a:pt x="248267" y="93066"/>
                  <a:pt x="248274" y="93063"/>
                  <a:pt x="248281" y="93056"/>
                </a:cubicBezTo>
                <a:cubicBezTo>
                  <a:pt x="248348" y="93023"/>
                  <a:pt x="248381" y="93023"/>
                  <a:pt x="248447" y="93023"/>
                </a:cubicBezTo>
                <a:cubicBezTo>
                  <a:pt x="248513" y="92990"/>
                  <a:pt x="248579" y="92924"/>
                  <a:pt x="248612" y="92857"/>
                </a:cubicBezTo>
                <a:cubicBezTo>
                  <a:pt x="248679" y="92758"/>
                  <a:pt x="248745" y="92626"/>
                  <a:pt x="248778" y="92526"/>
                </a:cubicBezTo>
                <a:cubicBezTo>
                  <a:pt x="248778" y="92394"/>
                  <a:pt x="248778" y="92295"/>
                  <a:pt x="248811" y="92195"/>
                </a:cubicBezTo>
                <a:cubicBezTo>
                  <a:pt x="248844" y="92129"/>
                  <a:pt x="248910" y="92096"/>
                  <a:pt x="248943" y="92030"/>
                </a:cubicBezTo>
                <a:cubicBezTo>
                  <a:pt x="248943" y="91997"/>
                  <a:pt x="248977" y="91931"/>
                  <a:pt x="248977" y="91864"/>
                </a:cubicBezTo>
                <a:cubicBezTo>
                  <a:pt x="248977" y="91798"/>
                  <a:pt x="248910" y="91765"/>
                  <a:pt x="248877" y="91699"/>
                </a:cubicBezTo>
                <a:close/>
                <a:moveTo>
                  <a:pt x="235305" y="92593"/>
                </a:moveTo>
                <a:cubicBezTo>
                  <a:pt x="235238" y="92626"/>
                  <a:pt x="235205" y="92692"/>
                  <a:pt x="235139" y="92725"/>
                </a:cubicBezTo>
                <a:cubicBezTo>
                  <a:pt x="235073" y="92758"/>
                  <a:pt x="235007" y="92791"/>
                  <a:pt x="234974" y="92857"/>
                </a:cubicBezTo>
                <a:cubicBezTo>
                  <a:pt x="234940" y="92891"/>
                  <a:pt x="234841" y="92891"/>
                  <a:pt x="234808" y="92990"/>
                </a:cubicBezTo>
                <a:cubicBezTo>
                  <a:pt x="234808" y="93056"/>
                  <a:pt x="234808" y="93089"/>
                  <a:pt x="234808" y="93122"/>
                </a:cubicBezTo>
                <a:cubicBezTo>
                  <a:pt x="234808" y="93189"/>
                  <a:pt x="234775" y="93255"/>
                  <a:pt x="234775" y="93288"/>
                </a:cubicBezTo>
                <a:cubicBezTo>
                  <a:pt x="234742" y="93354"/>
                  <a:pt x="234742" y="93420"/>
                  <a:pt x="234742" y="93453"/>
                </a:cubicBezTo>
                <a:cubicBezTo>
                  <a:pt x="234742" y="93520"/>
                  <a:pt x="234642" y="93553"/>
                  <a:pt x="234642" y="93619"/>
                </a:cubicBezTo>
                <a:cubicBezTo>
                  <a:pt x="234642" y="93658"/>
                  <a:pt x="234699" y="93674"/>
                  <a:pt x="234766" y="93674"/>
                </a:cubicBezTo>
                <a:cubicBezTo>
                  <a:pt x="234814" y="93674"/>
                  <a:pt x="234866" y="93666"/>
                  <a:pt x="234907" y="93652"/>
                </a:cubicBezTo>
                <a:cubicBezTo>
                  <a:pt x="234924" y="93669"/>
                  <a:pt x="234949" y="93677"/>
                  <a:pt x="234978" y="93677"/>
                </a:cubicBezTo>
                <a:cubicBezTo>
                  <a:pt x="235007" y="93677"/>
                  <a:pt x="235040" y="93669"/>
                  <a:pt x="235073" y="93652"/>
                </a:cubicBezTo>
                <a:cubicBezTo>
                  <a:pt x="235106" y="93652"/>
                  <a:pt x="235172" y="93586"/>
                  <a:pt x="235205" y="93553"/>
                </a:cubicBezTo>
                <a:cubicBezTo>
                  <a:pt x="235238" y="93486"/>
                  <a:pt x="235205" y="93420"/>
                  <a:pt x="235271" y="93387"/>
                </a:cubicBezTo>
                <a:cubicBezTo>
                  <a:pt x="235371" y="93222"/>
                  <a:pt x="235437" y="93023"/>
                  <a:pt x="235470" y="92791"/>
                </a:cubicBezTo>
                <a:lnTo>
                  <a:pt x="235470" y="92725"/>
                </a:lnTo>
                <a:cubicBezTo>
                  <a:pt x="235470" y="92659"/>
                  <a:pt x="235338" y="92659"/>
                  <a:pt x="235305" y="92593"/>
                </a:cubicBezTo>
                <a:close/>
                <a:moveTo>
                  <a:pt x="250830" y="92725"/>
                </a:moveTo>
                <a:cubicBezTo>
                  <a:pt x="250764" y="92725"/>
                  <a:pt x="250731" y="92758"/>
                  <a:pt x="250665" y="92758"/>
                </a:cubicBezTo>
                <a:cubicBezTo>
                  <a:pt x="250698" y="92824"/>
                  <a:pt x="250731" y="92857"/>
                  <a:pt x="250764" y="92924"/>
                </a:cubicBezTo>
                <a:cubicBezTo>
                  <a:pt x="250764" y="92990"/>
                  <a:pt x="250764" y="93056"/>
                  <a:pt x="250797" y="93155"/>
                </a:cubicBezTo>
                <a:cubicBezTo>
                  <a:pt x="250797" y="93222"/>
                  <a:pt x="250764" y="93255"/>
                  <a:pt x="250764" y="93288"/>
                </a:cubicBezTo>
                <a:cubicBezTo>
                  <a:pt x="250764" y="93387"/>
                  <a:pt x="250830" y="93387"/>
                  <a:pt x="250864" y="93453"/>
                </a:cubicBezTo>
                <a:cubicBezTo>
                  <a:pt x="250930" y="93586"/>
                  <a:pt x="251095" y="93586"/>
                  <a:pt x="251195" y="93718"/>
                </a:cubicBezTo>
                <a:cubicBezTo>
                  <a:pt x="251228" y="93751"/>
                  <a:pt x="251228" y="93817"/>
                  <a:pt x="251261" y="93851"/>
                </a:cubicBezTo>
                <a:cubicBezTo>
                  <a:pt x="251327" y="93917"/>
                  <a:pt x="251360" y="93983"/>
                  <a:pt x="251426" y="94016"/>
                </a:cubicBezTo>
                <a:cubicBezTo>
                  <a:pt x="251526" y="94049"/>
                  <a:pt x="251526" y="94115"/>
                  <a:pt x="251592" y="94115"/>
                </a:cubicBezTo>
                <a:cubicBezTo>
                  <a:pt x="251658" y="94115"/>
                  <a:pt x="251691" y="94049"/>
                  <a:pt x="251757" y="94016"/>
                </a:cubicBezTo>
                <a:cubicBezTo>
                  <a:pt x="251757" y="93983"/>
                  <a:pt x="251724" y="93917"/>
                  <a:pt x="251724" y="93851"/>
                </a:cubicBezTo>
                <a:cubicBezTo>
                  <a:pt x="251691" y="93784"/>
                  <a:pt x="251625" y="93784"/>
                  <a:pt x="251592" y="93718"/>
                </a:cubicBezTo>
                <a:cubicBezTo>
                  <a:pt x="251592" y="93619"/>
                  <a:pt x="251625" y="93586"/>
                  <a:pt x="251592" y="93553"/>
                </a:cubicBezTo>
                <a:cubicBezTo>
                  <a:pt x="251592" y="93486"/>
                  <a:pt x="251526" y="93453"/>
                  <a:pt x="251493" y="93387"/>
                </a:cubicBezTo>
                <a:cubicBezTo>
                  <a:pt x="251393" y="93255"/>
                  <a:pt x="251261" y="93222"/>
                  <a:pt x="251161" y="93122"/>
                </a:cubicBezTo>
                <a:cubicBezTo>
                  <a:pt x="251095" y="93089"/>
                  <a:pt x="251029" y="93089"/>
                  <a:pt x="250996" y="93056"/>
                </a:cubicBezTo>
                <a:cubicBezTo>
                  <a:pt x="250963" y="92990"/>
                  <a:pt x="250996" y="92957"/>
                  <a:pt x="250996" y="92891"/>
                </a:cubicBezTo>
                <a:cubicBezTo>
                  <a:pt x="250996" y="92824"/>
                  <a:pt x="250996" y="92791"/>
                  <a:pt x="250996" y="92725"/>
                </a:cubicBezTo>
                <a:close/>
                <a:moveTo>
                  <a:pt x="228253" y="94347"/>
                </a:moveTo>
                <a:lnTo>
                  <a:pt x="228253" y="94513"/>
                </a:lnTo>
                <a:cubicBezTo>
                  <a:pt x="228253" y="94579"/>
                  <a:pt x="228320" y="94612"/>
                  <a:pt x="228353" y="94678"/>
                </a:cubicBezTo>
                <a:lnTo>
                  <a:pt x="228518" y="94678"/>
                </a:lnTo>
                <a:cubicBezTo>
                  <a:pt x="228551" y="94678"/>
                  <a:pt x="228584" y="94546"/>
                  <a:pt x="228684" y="94546"/>
                </a:cubicBezTo>
                <a:cubicBezTo>
                  <a:pt x="228750" y="94546"/>
                  <a:pt x="228816" y="94645"/>
                  <a:pt x="228915" y="94645"/>
                </a:cubicBezTo>
                <a:lnTo>
                  <a:pt x="228982" y="94645"/>
                </a:lnTo>
                <a:cubicBezTo>
                  <a:pt x="229081" y="94645"/>
                  <a:pt x="229081" y="94546"/>
                  <a:pt x="229147" y="94513"/>
                </a:cubicBezTo>
                <a:lnTo>
                  <a:pt x="229048" y="94347"/>
                </a:lnTo>
                <a:close/>
                <a:moveTo>
                  <a:pt x="233053" y="94082"/>
                </a:moveTo>
                <a:cubicBezTo>
                  <a:pt x="232855" y="94149"/>
                  <a:pt x="232656" y="94248"/>
                  <a:pt x="232491" y="94380"/>
                </a:cubicBezTo>
                <a:cubicBezTo>
                  <a:pt x="232458" y="94546"/>
                  <a:pt x="232458" y="94678"/>
                  <a:pt x="232458" y="94844"/>
                </a:cubicBezTo>
                <a:cubicBezTo>
                  <a:pt x="232458" y="94910"/>
                  <a:pt x="232458" y="94943"/>
                  <a:pt x="232491" y="95009"/>
                </a:cubicBezTo>
                <a:lnTo>
                  <a:pt x="232987" y="95009"/>
                </a:lnTo>
                <a:cubicBezTo>
                  <a:pt x="233053" y="94976"/>
                  <a:pt x="233120" y="94943"/>
                  <a:pt x="233153" y="94877"/>
                </a:cubicBezTo>
                <a:cubicBezTo>
                  <a:pt x="233219" y="94811"/>
                  <a:pt x="233252" y="94744"/>
                  <a:pt x="233252" y="94645"/>
                </a:cubicBezTo>
                <a:cubicBezTo>
                  <a:pt x="233252" y="94513"/>
                  <a:pt x="233252" y="94347"/>
                  <a:pt x="233186" y="94215"/>
                </a:cubicBezTo>
                <a:cubicBezTo>
                  <a:pt x="233186" y="94149"/>
                  <a:pt x="233087" y="94115"/>
                  <a:pt x="233053" y="94082"/>
                </a:cubicBezTo>
                <a:close/>
                <a:moveTo>
                  <a:pt x="216766" y="93453"/>
                </a:moveTo>
                <a:lnTo>
                  <a:pt x="212595" y="93586"/>
                </a:lnTo>
                <a:lnTo>
                  <a:pt x="212595" y="93784"/>
                </a:lnTo>
                <a:lnTo>
                  <a:pt x="213059" y="93784"/>
                </a:lnTo>
                <a:lnTo>
                  <a:pt x="213059" y="94149"/>
                </a:lnTo>
                <a:lnTo>
                  <a:pt x="213390" y="94149"/>
                </a:lnTo>
                <a:cubicBezTo>
                  <a:pt x="213434" y="94149"/>
                  <a:pt x="213478" y="94134"/>
                  <a:pt x="213512" y="94134"/>
                </a:cubicBezTo>
                <a:cubicBezTo>
                  <a:pt x="213529" y="94134"/>
                  <a:pt x="213544" y="94137"/>
                  <a:pt x="213555" y="94149"/>
                </a:cubicBezTo>
                <a:lnTo>
                  <a:pt x="213721" y="94215"/>
                </a:lnTo>
                <a:cubicBezTo>
                  <a:pt x="213787" y="94248"/>
                  <a:pt x="213787" y="94347"/>
                  <a:pt x="213853" y="94380"/>
                </a:cubicBezTo>
                <a:cubicBezTo>
                  <a:pt x="213886" y="94446"/>
                  <a:pt x="213919" y="94513"/>
                  <a:pt x="214019" y="94546"/>
                </a:cubicBezTo>
                <a:cubicBezTo>
                  <a:pt x="214085" y="94579"/>
                  <a:pt x="214184" y="94612"/>
                  <a:pt x="214250" y="94612"/>
                </a:cubicBezTo>
                <a:cubicBezTo>
                  <a:pt x="214416" y="94612"/>
                  <a:pt x="214482" y="94480"/>
                  <a:pt x="214681" y="94446"/>
                </a:cubicBezTo>
                <a:lnTo>
                  <a:pt x="215144" y="94446"/>
                </a:lnTo>
                <a:cubicBezTo>
                  <a:pt x="215277" y="94413"/>
                  <a:pt x="215376" y="94413"/>
                  <a:pt x="215508" y="94380"/>
                </a:cubicBezTo>
                <a:cubicBezTo>
                  <a:pt x="215608" y="94380"/>
                  <a:pt x="215740" y="94380"/>
                  <a:pt x="215839" y="94446"/>
                </a:cubicBezTo>
                <a:cubicBezTo>
                  <a:pt x="215906" y="94480"/>
                  <a:pt x="215872" y="94579"/>
                  <a:pt x="215939" y="94612"/>
                </a:cubicBezTo>
                <a:cubicBezTo>
                  <a:pt x="215972" y="94612"/>
                  <a:pt x="216005" y="94678"/>
                  <a:pt x="216071" y="94678"/>
                </a:cubicBezTo>
                <a:cubicBezTo>
                  <a:pt x="216170" y="94678"/>
                  <a:pt x="216203" y="94711"/>
                  <a:pt x="216237" y="94711"/>
                </a:cubicBezTo>
                <a:cubicBezTo>
                  <a:pt x="216369" y="94711"/>
                  <a:pt x="216468" y="94678"/>
                  <a:pt x="216601" y="94678"/>
                </a:cubicBezTo>
                <a:cubicBezTo>
                  <a:pt x="216733" y="94678"/>
                  <a:pt x="216866" y="94678"/>
                  <a:pt x="216998" y="94711"/>
                </a:cubicBezTo>
                <a:cubicBezTo>
                  <a:pt x="217163" y="94778"/>
                  <a:pt x="217197" y="94910"/>
                  <a:pt x="217329" y="94976"/>
                </a:cubicBezTo>
                <a:cubicBezTo>
                  <a:pt x="217395" y="95009"/>
                  <a:pt x="217428" y="95075"/>
                  <a:pt x="217495" y="95075"/>
                </a:cubicBezTo>
                <a:cubicBezTo>
                  <a:pt x="217517" y="95086"/>
                  <a:pt x="217539" y="95090"/>
                  <a:pt x="217561" y="95090"/>
                </a:cubicBezTo>
                <a:cubicBezTo>
                  <a:pt x="217605" y="95090"/>
                  <a:pt x="217649" y="95075"/>
                  <a:pt x="217693" y="95075"/>
                </a:cubicBezTo>
                <a:cubicBezTo>
                  <a:pt x="217759" y="95075"/>
                  <a:pt x="217925" y="95109"/>
                  <a:pt x="218057" y="95142"/>
                </a:cubicBezTo>
                <a:lnTo>
                  <a:pt x="218057" y="94976"/>
                </a:lnTo>
                <a:cubicBezTo>
                  <a:pt x="218057" y="94910"/>
                  <a:pt x="218123" y="94877"/>
                  <a:pt x="218123" y="94811"/>
                </a:cubicBezTo>
                <a:lnTo>
                  <a:pt x="218289" y="94811"/>
                </a:lnTo>
                <a:cubicBezTo>
                  <a:pt x="218355" y="94811"/>
                  <a:pt x="218388" y="94910"/>
                  <a:pt x="218455" y="94943"/>
                </a:cubicBezTo>
                <a:lnTo>
                  <a:pt x="218786" y="94943"/>
                </a:lnTo>
                <a:cubicBezTo>
                  <a:pt x="218885" y="94943"/>
                  <a:pt x="218951" y="94844"/>
                  <a:pt x="219050" y="94844"/>
                </a:cubicBezTo>
                <a:cubicBezTo>
                  <a:pt x="219150" y="94844"/>
                  <a:pt x="219249" y="94877"/>
                  <a:pt x="219315" y="94943"/>
                </a:cubicBezTo>
                <a:cubicBezTo>
                  <a:pt x="219381" y="94943"/>
                  <a:pt x="219448" y="94943"/>
                  <a:pt x="219481" y="94976"/>
                </a:cubicBezTo>
                <a:cubicBezTo>
                  <a:pt x="219547" y="95009"/>
                  <a:pt x="219547" y="95075"/>
                  <a:pt x="219613" y="95142"/>
                </a:cubicBezTo>
                <a:cubicBezTo>
                  <a:pt x="219712" y="95208"/>
                  <a:pt x="219812" y="95274"/>
                  <a:pt x="219944" y="95340"/>
                </a:cubicBezTo>
                <a:cubicBezTo>
                  <a:pt x="220044" y="95373"/>
                  <a:pt x="220176" y="95373"/>
                  <a:pt x="220275" y="95373"/>
                </a:cubicBezTo>
                <a:lnTo>
                  <a:pt x="220441" y="95373"/>
                </a:lnTo>
                <a:cubicBezTo>
                  <a:pt x="220507" y="95373"/>
                  <a:pt x="220540" y="95307"/>
                  <a:pt x="220606" y="95307"/>
                </a:cubicBezTo>
                <a:lnTo>
                  <a:pt x="220441" y="94976"/>
                </a:lnTo>
                <a:cubicBezTo>
                  <a:pt x="220408" y="94910"/>
                  <a:pt x="220341" y="94844"/>
                  <a:pt x="220275" y="94811"/>
                </a:cubicBezTo>
                <a:cubicBezTo>
                  <a:pt x="220264" y="94800"/>
                  <a:pt x="220250" y="94796"/>
                  <a:pt x="220232" y="94796"/>
                </a:cubicBezTo>
                <a:cubicBezTo>
                  <a:pt x="220198" y="94796"/>
                  <a:pt x="220154" y="94811"/>
                  <a:pt x="220110" y="94811"/>
                </a:cubicBezTo>
                <a:cubicBezTo>
                  <a:pt x="220010" y="94744"/>
                  <a:pt x="219878" y="94612"/>
                  <a:pt x="219845" y="94513"/>
                </a:cubicBezTo>
                <a:lnTo>
                  <a:pt x="218587" y="94513"/>
                </a:lnTo>
                <a:cubicBezTo>
                  <a:pt x="218587" y="94413"/>
                  <a:pt x="218554" y="94380"/>
                  <a:pt x="218587" y="94314"/>
                </a:cubicBezTo>
                <a:cubicBezTo>
                  <a:pt x="218620" y="94248"/>
                  <a:pt x="218620" y="94182"/>
                  <a:pt x="218686" y="94149"/>
                </a:cubicBezTo>
                <a:cubicBezTo>
                  <a:pt x="218719" y="94115"/>
                  <a:pt x="218786" y="94115"/>
                  <a:pt x="218852" y="94115"/>
                </a:cubicBezTo>
                <a:cubicBezTo>
                  <a:pt x="218873" y="94108"/>
                  <a:pt x="218894" y="94106"/>
                  <a:pt x="218915" y="94106"/>
                </a:cubicBezTo>
                <a:cubicBezTo>
                  <a:pt x="218973" y="94106"/>
                  <a:pt x="219034" y="94125"/>
                  <a:pt x="219103" y="94125"/>
                </a:cubicBezTo>
                <a:cubicBezTo>
                  <a:pt x="219128" y="94125"/>
                  <a:pt x="219155" y="94122"/>
                  <a:pt x="219183" y="94115"/>
                </a:cubicBezTo>
                <a:cubicBezTo>
                  <a:pt x="219282" y="94082"/>
                  <a:pt x="219381" y="94016"/>
                  <a:pt x="219481" y="93950"/>
                </a:cubicBezTo>
                <a:cubicBezTo>
                  <a:pt x="219381" y="93917"/>
                  <a:pt x="219282" y="93917"/>
                  <a:pt x="219183" y="93917"/>
                </a:cubicBezTo>
                <a:cubicBezTo>
                  <a:pt x="219050" y="93884"/>
                  <a:pt x="219050" y="93851"/>
                  <a:pt x="219017" y="93817"/>
                </a:cubicBezTo>
                <a:lnTo>
                  <a:pt x="218852" y="93817"/>
                </a:lnTo>
                <a:cubicBezTo>
                  <a:pt x="218719" y="93784"/>
                  <a:pt x="218587" y="93751"/>
                  <a:pt x="218488" y="93751"/>
                </a:cubicBezTo>
                <a:cubicBezTo>
                  <a:pt x="218355" y="93751"/>
                  <a:pt x="218289" y="93784"/>
                  <a:pt x="218157" y="93784"/>
                </a:cubicBezTo>
                <a:cubicBezTo>
                  <a:pt x="218024" y="93784"/>
                  <a:pt x="218024" y="93751"/>
                  <a:pt x="217958" y="93751"/>
                </a:cubicBezTo>
                <a:cubicBezTo>
                  <a:pt x="217792" y="93751"/>
                  <a:pt x="217627" y="93751"/>
                  <a:pt x="217461" y="93718"/>
                </a:cubicBezTo>
                <a:cubicBezTo>
                  <a:pt x="217329" y="93652"/>
                  <a:pt x="217263" y="93586"/>
                  <a:pt x="217130" y="93553"/>
                </a:cubicBezTo>
                <a:cubicBezTo>
                  <a:pt x="216998" y="93520"/>
                  <a:pt x="216899" y="93486"/>
                  <a:pt x="216766" y="93453"/>
                </a:cubicBezTo>
                <a:close/>
                <a:moveTo>
                  <a:pt x="227260" y="94744"/>
                </a:moveTo>
                <a:cubicBezTo>
                  <a:pt x="227194" y="94744"/>
                  <a:pt x="227161" y="94877"/>
                  <a:pt x="227095" y="94877"/>
                </a:cubicBezTo>
                <a:lnTo>
                  <a:pt x="226565" y="94877"/>
                </a:lnTo>
                <a:cubicBezTo>
                  <a:pt x="226433" y="94877"/>
                  <a:pt x="226333" y="94943"/>
                  <a:pt x="226234" y="94943"/>
                </a:cubicBezTo>
                <a:lnTo>
                  <a:pt x="226068" y="94943"/>
                </a:lnTo>
                <a:cubicBezTo>
                  <a:pt x="226002" y="94943"/>
                  <a:pt x="225969" y="95009"/>
                  <a:pt x="225903" y="95009"/>
                </a:cubicBezTo>
                <a:cubicBezTo>
                  <a:pt x="225886" y="94993"/>
                  <a:pt x="225862" y="94984"/>
                  <a:pt x="225833" y="94984"/>
                </a:cubicBezTo>
                <a:cubicBezTo>
                  <a:pt x="225804" y="94984"/>
                  <a:pt x="225771" y="94993"/>
                  <a:pt x="225737" y="95009"/>
                </a:cubicBezTo>
                <a:cubicBezTo>
                  <a:pt x="225638" y="95009"/>
                  <a:pt x="225605" y="95075"/>
                  <a:pt x="225506" y="95075"/>
                </a:cubicBezTo>
                <a:cubicBezTo>
                  <a:pt x="225440" y="95075"/>
                  <a:pt x="225340" y="95075"/>
                  <a:pt x="225274" y="95042"/>
                </a:cubicBezTo>
                <a:cubicBezTo>
                  <a:pt x="225175" y="95009"/>
                  <a:pt x="225142" y="94910"/>
                  <a:pt x="225042" y="94877"/>
                </a:cubicBezTo>
                <a:cubicBezTo>
                  <a:pt x="224943" y="94844"/>
                  <a:pt x="224844" y="94844"/>
                  <a:pt x="224744" y="94844"/>
                </a:cubicBezTo>
                <a:cubicBezTo>
                  <a:pt x="224645" y="94811"/>
                  <a:pt x="224579" y="94811"/>
                  <a:pt x="224479" y="94778"/>
                </a:cubicBezTo>
                <a:cubicBezTo>
                  <a:pt x="224413" y="94811"/>
                  <a:pt x="224314" y="94811"/>
                  <a:pt x="224248" y="94844"/>
                </a:cubicBezTo>
                <a:cubicBezTo>
                  <a:pt x="224182" y="94844"/>
                  <a:pt x="224115" y="94877"/>
                  <a:pt x="224049" y="94910"/>
                </a:cubicBezTo>
                <a:cubicBezTo>
                  <a:pt x="223950" y="94943"/>
                  <a:pt x="223917" y="95042"/>
                  <a:pt x="223817" y="95042"/>
                </a:cubicBezTo>
                <a:lnTo>
                  <a:pt x="223619" y="95042"/>
                </a:lnTo>
                <a:lnTo>
                  <a:pt x="223751" y="95109"/>
                </a:lnTo>
                <a:cubicBezTo>
                  <a:pt x="223884" y="95241"/>
                  <a:pt x="223917" y="95340"/>
                  <a:pt x="224082" y="95373"/>
                </a:cubicBezTo>
                <a:lnTo>
                  <a:pt x="225837" y="95373"/>
                </a:lnTo>
                <a:cubicBezTo>
                  <a:pt x="225903" y="95373"/>
                  <a:pt x="225936" y="95307"/>
                  <a:pt x="226002" y="95307"/>
                </a:cubicBezTo>
                <a:cubicBezTo>
                  <a:pt x="226019" y="95324"/>
                  <a:pt x="226044" y="95332"/>
                  <a:pt x="226073" y="95332"/>
                </a:cubicBezTo>
                <a:cubicBezTo>
                  <a:pt x="226102" y="95332"/>
                  <a:pt x="226135" y="95324"/>
                  <a:pt x="226168" y="95307"/>
                </a:cubicBezTo>
                <a:cubicBezTo>
                  <a:pt x="226201" y="95307"/>
                  <a:pt x="226267" y="95274"/>
                  <a:pt x="226333" y="95274"/>
                </a:cubicBezTo>
                <a:cubicBezTo>
                  <a:pt x="226366" y="95274"/>
                  <a:pt x="226433" y="95241"/>
                  <a:pt x="226466" y="95208"/>
                </a:cubicBezTo>
                <a:cubicBezTo>
                  <a:pt x="226565" y="95175"/>
                  <a:pt x="226565" y="95042"/>
                  <a:pt x="226631" y="95042"/>
                </a:cubicBezTo>
                <a:lnTo>
                  <a:pt x="227326" y="95042"/>
                </a:lnTo>
                <a:cubicBezTo>
                  <a:pt x="227426" y="95042"/>
                  <a:pt x="227426" y="94943"/>
                  <a:pt x="227492" y="94910"/>
                </a:cubicBezTo>
                <a:lnTo>
                  <a:pt x="227426" y="94744"/>
                </a:lnTo>
                <a:close/>
                <a:moveTo>
                  <a:pt x="222295" y="94744"/>
                </a:moveTo>
                <a:cubicBezTo>
                  <a:pt x="222228" y="94744"/>
                  <a:pt x="222129" y="94778"/>
                  <a:pt x="222063" y="94811"/>
                </a:cubicBezTo>
                <a:cubicBezTo>
                  <a:pt x="221997" y="94811"/>
                  <a:pt x="221930" y="94844"/>
                  <a:pt x="221897" y="94877"/>
                </a:cubicBezTo>
                <a:cubicBezTo>
                  <a:pt x="221831" y="94910"/>
                  <a:pt x="221831" y="95009"/>
                  <a:pt x="221765" y="95009"/>
                </a:cubicBezTo>
                <a:cubicBezTo>
                  <a:pt x="221712" y="95009"/>
                  <a:pt x="221617" y="94967"/>
                  <a:pt x="221513" y="94967"/>
                </a:cubicBezTo>
                <a:cubicBezTo>
                  <a:pt x="221487" y="94967"/>
                  <a:pt x="221460" y="94970"/>
                  <a:pt x="221434" y="94976"/>
                </a:cubicBezTo>
                <a:lnTo>
                  <a:pt x="221434" y="94943"/>
                </a:lnTo>
                <a:cubicBezTo>
                  <a:pt x="221335" y="94943"/>
                  <a:pt x="221202" y="95009"/>
                  <a:pt x="221202" y="95109"/>
                </a:cubicBezTo>
                <a:cubicBezTo>
                  <a:pt x="221202" y="95241"/>
                  <a:pt x="221268" y="95208"/>
                  <a:pt x="221301" y="95274"/>
                </a:cubicBezTo>
                <a:cubicBezTo>
                  <a:pt x="221375" y="95366"/>
                  <a:pt x="221459" y="95386"/>
                  <a:pt x="221553" y="95386"/>
                </a:cubicBezTo>
                <a:cubicBezTo>
                  <a:pt x="221628" y="95386"/>
                  <a:pt x="221710" y="95373"/>
                  <a:pt x="221798" y="95373"/>
                </a:cubicBezTo>
                <a:lnTo>
                  <a:pt x="222129" y="95373"/>
                </a:lnTo>
                <a:cubicBezTo>
                  <a:pt x="222195" y="95340"/>
                  <a:pt x="222228" y="95307"/>
                  <a:pt x="222295" y="95274"/>
                </a:cubicBezTo>
                <a:cubicBezTo>
                  <a:pt x="222361" y="95241"/>
                  <a:pt x="222328" y="95142"/>
                  <a:pt x="222427" y="95109"/>
                </a:cubicBezTo>
                <a:cubicBezTo>
                  <a:pt x="222493" y="95109"/>
                  <a:pt x="222626" y="95142"/>
                  <a:pt x="222791" y="95142"/>
                </a:cubicBezTo>
                <a:cubicBezTo>
                  <a:pt x="222841" y="95158"/>
                  <a:pt x="222899" y="95166"/>
                  <a:pt x="222961" y="95166"/>
                </a:cubicBezTo>
                <a:cubicBezTo>
                  <a:pt x="223023" y="95166"/>
                  <a:pt x="223089" y="95158"/>
                  <a:pt x="223155" y="95142"/>
                </a:cubicBezTo>
                <a:cubicBezTo>
                  <a:pt x="223191" y="95142"/>
                  <a:pt x="223217" y="95132"/>
                  <a:pt x="223244" y="95123"/>
                </a:cubicBezTo>
                <a:lnTo>
                  <a:pt x="223244" y="95123"/>
                </a:lnTo>
                <a:cubicBezTo>
                  <a:pt x="223245" y="95123"/>
                  <a:pt x="223246" y="95123"/>
                  <a:pt x="223247" y="95123"/>
                </a:cubicBezTo>
                <a:cubicBezTo>
                  <a:pt x="223277" y="95123"/>
                  <a:pt x="223321" y="95109"/>
                  <a:pt x="223321" y="95109"/>
                </a:cubicBezTo>
                <a:cubicBezTo>
                  <a:pt x="223290" y="95109"/>
                  <a:pt x="223267" y="95116"/>
                  <a:pt x="223244" y="95123"/>
                </a:cubicBezTo>
                <a:lnTo>
                  <a:pt x="223244" y="95123"/>
                </a:lnTo>
                <a:cubicBezTo>
                  <a:pt x="223231" y="95123"/>
                  <a:pt x="223222" y="95119"/>
                  <a:pt x="223222" y="95109"/>
                </a:cubicBezTo>
                <a:lnTo>
                  <a:pt x="223222" y="94910"/>
                </a:lnTo>
                <a:cubicBezTo>
                  <a:pt x="223172" y="94926"/>
                  <a:pt x="223122" y="94935"/>
                  <a:pt x="223068" y="94935"/>
                </a:cubicBezTo>
                <a:cubicBezTo>
                  <a:pt x="223015" y="94935"/>
                  <a:pt x="222957" y="94926"/>
                  <a:pt x="222890" y="94910"/>
                </a:cubicBezTo>
                <a:cubicBezTo>
                  <a:pt x="222857" y="94910"/>
                  <a:pt x="222824" y="94844"/>
                  <a:pt x="222725" y="94844"/>
                </a:cubicBezTo>
                <a:cubicBezTo>
                  <a:pt x="222703" y="94833"/>
                  <a:pt x="222685" y="94829"/>
                  <a:pt x="222669" y="94829"/>
                </a:cubicBezTo>
                <a:cubicBezTo>
                  <a:pt x="222637" y="94829"/>
                  <a:pt x="222615" y="94844"/>
                  <a:pt x="222593" y="94844"/>
                </a:cubicBezTo>
                <a:cubicBezTo>
                  <a:pt x="222526" y="94844"/>
                  <a:pt x="222427" y="94744"/>
                  <a:pt x="222295" y="94744"/>
                </a:cubicBezTo>
                <a:close/>
                <a:moveTo>
                  <a:pt x="254935" y="95704"/>
                </a:moveTo>
                <a:cubicBezTo>
                  <a:pt x="254836" y="95704"/>
                  <a:pt x="254770" y="95704"/>
                  <a:pt x="254704" y="95738"/>
                </a:cubicBezTo>
                <a:cubicBezTo>
                  <a:pt x="254704" y="95837"/>
                  <a:pt x="254737" y="95936"/>
                  <a:pt x="254737" y="96035"/>
                </a:cubicBezTo>
                <a:cubicBezTo>
                  <a:pt x="254770" y="96069"/>
                  <a:pt x="254803" y="96135"/>
                  <a:pt x="254869" y="96201"/>
                </a:cubicBezTo>
                <a:cubicBezTo>
                  <a:pt x="254935" y="96267"/>
                  <a:pt x="255068" y="96267"/>
                  <a:pt x="255167" y="96267"/>
                </a:cubicBezTo>
                <a:lnTo>
                  <a:pt x="255333" y="96267"/>
                </a:lnTo>
                <a:cubicBezTo>
                  <a:pt x="255399" y="96267"/>
                  <a:pt x="255432" y="96168"/>
                  <a:pt x="255498" y="96135"/>
                </a:cubicBezTo>
                <a:cubicBezTo>
                  <a:pt x="255498" y="96069"/>
                  <a:pt x="255465" y="96035"/>
                  <a:pt x="255432" y="95969"/>
                </a:cubicBezTo>
                <a:cubicBezTo>
                  <a:pt x="255399" y="95936"/>
                  <a:pt x="255432" y="95870"/>
                  <a:pt x="255366" y="95804"/>
                </a:cubicBezTo>
                <a:cubicBezTo>
                  <a:pt x="255349" y="95787"/>
                  <a:pt x="255324" y="95787"/>
                  <a:pt x="255300" y="95787"/>
                </a:cubicBezTo>
                <a:cubicBezTo>
                  <a:pt x="255275" y="95787"/>
                  <a:pt x="255250" y="95787"/>
                  <a:pt x="255233" y="95771"/>
                </a:cubicBezTo>
                <a:cubicBezTo>
                  <a:pt x="255134" y="95738"/>
                  <a:pt x="255035" y="95704"/>
                  <a:pt x="254935" y="95704"/>
                </a:cubicBezTo>
                <a:close/>
                <a:moveTo>
                  <a:pt x="226725" y="96222"/>
                </a:moveTo>
                <a:cubicBezTo>
                  <a:pt x="226743" y="96247"/>
                  <a:pt x="226764" y="96263"/>
                  <a:pt x="226764" y="96300"/>
                </a:cubicBezTo>
                <a:lnTo>
                  <a:pt x="226725" y="96222"/>
                </a:lnTo>
                <a:close/>
                <a:moveTo>
                  <a:pt x="223486" y="95638"/>
                </a:moveTo>
                <a:cubicBezTo>
                  <a:pt x="223354" y="95704"/>
                  <a:pt x="223255" y="95738"/>
                  <a:pt x="223155" y="95804"/>
                </a:cubicBezTo>
                <a:cubicBezTo>
                  <a:pt x="223155" y="95870"/>
                  <a:pt x="223188" y="95936"/>
                  <a:pt x="223222" y="95969"/>
                </a:cubicBezTo>
                <a:cubicBezTo>
                  <a:pt x="223288" y="96035"/>
                  <a:pt x="223354" y="96035"/>
                  <a:pt x="223387" y="96102"/>
                </a:cubicBezTo>
                <a:cubicBezTo>
                  <a:pt x="223420" y="96168"/>
                  <a:pt x="223453" y="96201"/>
                  <a:pt x="223486" y="96267"/>
                </a:cubicBezTo>
                <a:cubicBezTo>
                  <a:pt x="223519" y="96300"/>
                  <a:pt x="223553" y="96400"/>
                  <a:pt x="223586" y="96433"/>
                </a:cubicBezTo>
                <a:cubicBezTo>
                  <a:pt x="223652" y="96433"/>
                  <a:pt x="223718" y="96466"/>
                  <a:pt x="223817" y="96466"/>
                </a:cubicBezTo>
                <a:lnTo>
                  <a:pt x="224148" y="96466"/>
                </a:lnTo>
                <a:cubicBezTo>
                  <a:pt x="224347" y="96466"/>
                  <a:pt x="224446" y="96466"/>
                  <a:pt x="224645" y="96433"/>
                </a:cubicBezTo>
                <a:lnTo>
                  <a:pt x="224612" y="96267"/>
                </a:lnTo>
                <a:lnTo>
                  <a:pt x="224446" y="96201"/>
                </a:lnTo>
                <a:cubicBezTo>
                  <a:pt x="224380" y="96201"/>
                  <a:pt x="224314" y="96168"/>
                  <a:pt x="224248" y="96135"/>
                </a:cubicBezTo>
                <a:cubicBezTo>
                  <a:pt x="224215" y="96102"/>
                  <a:pt x="224248" y="96002"/>
                  <a:pt x="224215" y="95969"/>
                </a:cubicBezTo>
                <a:cubicBezTo>
                  <a:pt x="224198" y="95953"/>
                  <a:pt x="224165" y="95953"/>
                  <a:pt x="224132" y="95953"/>
                </a:cubicBezTo>
                <a:cubicBezTo>
                  <a:pt x="224099" y="95953"/>
                  <a:pt x="224066" y="95953"/>
                  <a:pt x="224049" y="95936"/>
                </a:cubicBezTo>
                <a:cubicBezTo>
                  <a:pt x="224016" y="95920"/>
                  <a:pt x="223991" y="95920"/>
                  <a:pt x="223966" y="95920"/>
                </a:cubicBezTo>
                <a:cubicBezTo>
                  <a:pt x="223942" y="95920"/>
                  <a:pt x="223917" y="95920"/>
                  <a:pt x="223884" y="95903"/>
                </a:cubicBezTo>
                <a:cubicBezTo>
                  <a:pt x="223817" y="95837"/>
                  <a:pt x="223817" y="95771"/>
                  <a:pt x="223751" y="95738"/>
                </a:cubicBezTo>
                <a:cubicBezTo>
                  <a:pt x="223694" y="95738"/>
                  <a:pt x="223565" y="95665"/>
                  <a:pt x="223487" y="95665"/>
                </a:cubicBezTo>
                <a:cubicBezTo>
                  <a:pt x="223474" y="95665"/>
                  <a:pt x="223463" y="95667"/>
                  <a:pt x="223453" y="95671"/>
                </a:cubicBezTo>
                <a:lnTo>
                  <a:pt x="223486" y="95638"/>
                </a:lnTo>
                <a:close/>
                <a:moveTo>
                  <a:pt x="228882" y="94877"/>
                </a:moveTo>
                <a:cubicBezTo>
                  <a:pt x="228849" y="94877"/>
                  <a:pt x="228783" y="94910"/>
                  <a:pt x="228717" y="94943"/>
                </a:cubicBezTo>
                <a:cubicBezTo>
                  <a:pt x="228684" y="94943"/>
                  <a:pt x="228651" y="95075"/>
                  <a:pt x="228584" y="95075"/>
                </a:cubicBezTo>
                <a:cubicBezTo>
                  <a:pt x="228485" y="95109"/>
                  <a:pt x="228452" y="95109"/>
                  <a:pt x="228419" y="95142"/>
                </a:cubicBezTo>
                <a:cubicBezTo>
                  <a:pt x="228353" y="95142"/>
                  <a:pt x="228286" y="95175"/>
                  <a:pt x="228253" y="95175"/>
                </a:cubicBezTo>
                <a:cubicBezTo>
                  <a:pt x="228187" y="95175"/>
                  <a:pt x="228154" y="95274"/>
                  <a:pt x="228088" y="95307"/>
                </a:cubicBezTo>
                <a:cubicBezTo>
                  <a:pt x="228022" y="95307"/>
                  <a:pt x="227955" y="95307"/>
                  <a:pt x="227889" y="95340"/>
                </a:cubicBezTo>
                <a:cubicBezTo>
                  <a:pt x="227823" y="95340"/>
                  <a:pt x="227757" y="95340"/>
                  <a:pt x="227724" y="95373"/>
                </a:cubicBezTo>
                <a:cubicBezTo>
                  <a:pt x="227657" y="95406"/>
                  <a:pt x="227724" y="95506"/>
                  <a:pt x="227691" y="95539"/>
                </a:cubicBezTo>
                <a:cubicBezTo>
                  <a:pt x="227624" y="95572"/>
                  <a:pt x="227459" y="95572"/>
                  <a:pt x="227360" y="95572"/>
                </a:cubicBezTo>
                <a:cubicBezTo>
                  <a:pt x="227332" y="95579"/>
                  <a:pt x="227310" y="95582"/>
                  <a:pt x="227291" y="95582"/>
                </a:cubicBezTo>
                <a:cubicBezTo>
                  <a:pt x="227242" y="95582"/>
                  <a:pt x="227223" y="95562"/>
                  <a:pt x="227196" y="95562"/>
                </a:cubicBezTo>
                <a:cubicBezTo>
                  <a:pt x="227186" y="95562"/>
                  <a:pt x="227175" y="95565"/>
                  <a:pt x="227161" y="95572"/>
                </a:cubicBezTo>
                <a:cubicBezTo>
                  <a:pt x="227062" y="95605"/>
                  <a:pt x="227095" y="95704"/>
                  <a:pt x="227029" y="95738"/>
                </a:cubicBezTo>
                <a:cubicBezTo>
                  <a:pt x="226962" y="95771"/>
                  <a:pt x="226896" y="95804"/>
                  <a:pt x="226863" y="95870"/>
                </a:cubicBezTo>
                <a:cubicBezTo>
                  <a:pt x="226797" y="95936"/>
                  <a:pt x="226697" y="95969"/>
                  <a:pt x="226697" y="96069"/>
                </a:cubicBezTo>
                <a:lnTo>
                  <a:pt x="226697" y="96135"/>
                </a:lnTo>
                <a:cubicBezTo>
                  <a:pt x="226697" y="96152"/>
                  <a:pt x="226699" y="96166"/>
                  <a:pt x="226703" y="96179"/>
                </a:cubicBezTo>
                <a:lnTo>
                  <a:pt x="226703" y="96179"/>
                </a:lnTo>
                <a:lnTo>
                  <a:pt x="226664" y="96102"/>
                </a:lnTo>
                <a:cubicBezTo>
                  <a:pt x="226664" y="96168"/>
                  <a:pt x="226631" y="96201"/>
                  <a:pt x="226631" y="96267"/>
                </a:cubicBezTo>
                <a:cubicBezTo>
                  <a:pt x="226631" y="96400"/>
                  <a:pt x="226764" y="96433"/>
                  <a:pt x="226896" y="96466"/>
                </a:cubicBezTo>
                <a:cubicBezTo>
                  <a:pt x="226962" y="96499"/>
                  <a:pt x="226995" y="96499"/>
                  <a:pt x="227062" y="96499"/>
                </a:cubicBezTo>
                <a:cubicBezTo>
                  <a:pt x="227128" y="96499"/>
                  <a:pt x="227161" y="96565"/>
                  <a:pt x="227227" y="96565"/>
                </a:cubicBezTo>
                <a:cubicBezTo>
                  <a:pt x="227360" y="96565"/>
                  <a:pt x="227393" y="96367"/>
                  <a:pt x="227459" y="96267"/>
                </a:cubicBezTo>
                <a:cubicBezTo>
                  <a:pt x="227558" y="96168"/>
                  <a:pt x="227691" y="96069"/>
                  <a:pt x="227790" y="95969"/>
                </a:cubicBezTo>
                <a:cubicBezTo>
                  <a:pt x="227889" y="95903"/>
                  <a:pt x="227922" y="95837"/>
                  <a:pt x="227989" y="95771"/>
                </a:cubicBezTo>
                <a:cubicBezTo>
                  <a:pt x="228055" y="95771"/>
                  <a:pt x="228121" y="95738"/>
                  <a:pt x="228154" y="95738"/>
                </a:cubicBezTo>
                <a:cubicBezTo>
                  <a:pt x="228286" y="95704"/>
                  <a:pt x="228386" y="95704"/>
                  <a:pt x="228485" y="95704"/>
                </a:cubicBezTo>
                <a:cubicBezTo>
                  <a:pt x="228584" y="95671"/>
                  <a:pt x="228684" y="95473"/>
                  <a:pt x="228816" y="95406"/>
                </a:cubicBezTo>
                <a:cubicBezTo>
                  <a:pt x="228915" y="95373"/>
                  <a:pt x="229015" y="95340"/>
                  <a:pt x="229147" y="95340"/>
                </a:cubicBezTo>
                <a:lnTo>
                  <a:pt x="229611" y="95340"/>
                </a:lnTo>
                <a:cubicBezTo>
                  <a:pt x="229677" y="95340"/>
                  <a:pt x="229677" y="95208"/>
                  <a:pt x="229710" y="95175"/>
                </a:cubicBezTo>
                <a:cubicBezTo>
                  <a:pt x="229644" y="95142"/>
                  <a:pt x="229578" y="95109"/>
                  <a:pt x="229544" y="95075"/>
                </a:cubicBezTo>
                <a:cubicBezTo>
                  <a:pt x="229478" y="95075"/>
                  <a:pt x="229445" y="94943"/>
                  <a:pt x="229379" y="94943"/>
                </a:cubicBezTo>
                <a:cubicBezTo>
                  <a:pt x="229280" y="94877"/>
                  <a:pt x="229180" y="94877"/>
                  <a:pt x="229048" y="94877"/>
                </a:cubicBezTo>
                <a:close/>
                <a:moveTo>
                  <a:pt x="237986" y="89746"/>
                </a:moveTo>
                <a:cubicBezTo>
                  <a:pt x="237887" y="89746"/>
                  <a:pt x="237820" y="89779"/>
                  <a:pt x="237754" y="89812"/>
                </a:cubicBezTo>
                <a:cubicBezTo>
                  <a:pt x="237688" y="89812"/>
                  <a:pt x="237688" y="89911"/>
                  <a:pt x="237622" y="89944"/>
                </a:cubicBezTo>
                <a:cubicBezTo>
                  <a:pt x="237523" y="90044"/>
                  <a:pt x="237390" y="90110"/>
                  <a:pt x="237258" y="90110"/>
                </a:cubicBezTo>
                <a:lnTo>
                  <a:pt x="236927" y="90110"/>
                </a:lnTo>
                <a:cubicBezTo>
                  <a:pt x="236794" y="90110"/>
                  <a:pt x="236827" y="90176"/>
                  <a:pt x="236761" y="90209"/>
                </a:cubicBezTo>
                <a:cubicBezTo>
                  <a:pt x="236695" y="90242"/>
                  <a:pt x="236629" y="90275"/>
                  <a:pt x="236596" y="90375"/>
                </a:cubicBezTo>
                <a:cubicBezTo>
                  <a:pt x="236563" y="90441"/>
                  <a:pt x="236629" y="90573"/>
                  <a:pt x="236596" y="90706"/>
                </a:cubicBezTo>
                <a:cubicBezTo>
                  <a:pt x="236563" y="90739"/>
                  <a:pt x="236563" y="90805"/>
                  <a:pt x="236529" y="90871"/>
                </a:cubicBezTo>
                <a:cubicBezTo>
                  <a:pt x="236463" y="90904"/>
                  <a:pt x="236397" y="90937"/>
                  <a:pt x="236364" y="90937"/>
                </a:cubicBezTo>
                <a:cubicBezTo>
                  <a:pt x="236294" y="90961"/>
                  <a:pt x="236207" y="90984"/>
                  <a:pt x="236127" y="90984"/>
                </a:cubicBezTo>
                <a:cubicBezTo>
                  <a:pt x="236094" y="90984"/>
                  <a:pt x="236062" y="90980"/>
                  <a:pt x="236033" y="90971"/>
                </a:cubicBezTo>
                <a:cubicBezTo>
                  <a:pt x="235900" y="90971"/>
                  <a:pt x="235768" y="90971"/>
                  <a:pt x="235669" y="90937"/>
                </a:cubicBezTo>
                <a:cubicBezTo>
                  <a:pt x="235536" y="90937"/>
                  <a:pt x="235437" y="90904"/>
                  <a:pt x="235338" y="90871"/>
                </a:cubicBezTo>
                <a:cubicBezTo>
                  <a:pt x="235271" y="90805"/>
                  <a:pt x="235238" y="90739"/>
                  <a:pt x="235205" y="90706"/>
                </a:cubicBezTo>
                <a:cubicBezTo>
                  <a:pt x="235172" y="90639"/>
                  <a:pt x="235238" y="90573"/>
                  <a:pt x="235205" y="90540"/>
                </a:cubicBezTo>
                <a:cubicBezTo>
                  <a:pt x="235139" y="90441"/>
                  <a:pt x="235007" y="90408"/>
                  <a:pt x="234874" y="90408"/>
                </a:cubicBezTo>
                <a:lnTo>
                  <a:pt x="234742" y="90408"/>
                </a:lnTo>
                <a:cubicBezTo>
                  <a:pt x="234642" y="90441"/>
                  <a:pt x="234642" y="90507"/>
                  <a:pt x="234576" y="90540"/>
                </a:cubicBezTo>
                <a:cubicBezTo>
                  <a:pt x="234510" y="90540"/>
                  <a:pt x="234444" y="90573"/>
                  <a:pt x="234378" y="90573"/>
                </a:cubicBezTo>
                <a:lnTo>
                  <a:pt x="233385" y="90573"/>
                </a:lnTo>
                <a:lnTo>
                  <a:pt x="233385" y="90904"/>
                </a:lnTo>
                <a:cubicBezTo>
                  <a:pt x="233451" y="90937"/>
                  <a:pt x="233484" y="90937"/>
                  <a:pt x="233550" y="90971"/>
                </a:cubicBezTo>
                <a:cubicBezTo>
                  <a:pt x="233583" y="91037"/>
                  <a:pt x="233682" y="91037"/>
                  <a:pt x="233716" y="91103"/>
                </a:cubicBezTo>
                <a:cubicBezTo>
                  <a:pt x="233749" y="91169"/>
                  <a:pt x="233716" y="91202"/>
                  <a:pt x="233716" y="91268"/>
                </a:cubicBezTo>
                <a:cubicBezTo>
                  <a:pt x="233716" y="91368"/>
                  <a:pt x="233716" y="91467"/>
                  <a:pt x="233716" y="91600"/>
                </a:cubicBezTo>
                <a:lnTo>
                  <a:pt x="233947" y="91600"/>
                </a:lnTo>
                <a:cubicBezTo>
                  <a:pt x="234014" y="91533"/>
                  <a:pt x="233947" y="91434"/>
                  <a:pt x="234014" y="91434"/>
                </a:cubicBezTo>
                <a:cubicBezTo>
                  <a:pt x="234025" y="91423"/>
                  <a:pt x="234039" y="91419"/>
                  <a:pt x="234056" y="91419"/>
                </a:cubicBezTo>
                <a:cubicBezTo>
                  <a:pt x="234091" y="91419"/>
                  <a:pt x="234135" y="91434"/>
                  <a:pt x="234179" y="91434"/>
                </a:cubicBezTo>
                <a:cubicBezTo>
                  <a:pt x="234212" y="91401"/>
                  <a:pt x="234212" y="91268"/>
                  <a:pt x="234278" y="91268"/>
                </a:cubicBezTo>
                <a:cubicBezTo>
                  <a:pt x="234378" y="91268"/>
                  <a:pt x="234378" y="91335"/>
                  <a:pt x="234444" y="91335"/>
                </a:cubicBezTo>
                <a:lnTo>
                  <a:pt x="234940" y="91335"/>
                </a:lnTo>
                <a:cubicBezTo>
                  <a:pt x="235040" y="91401"/>
                  <a:pt x="235172" y="91434"/>
                  <a:pt x="235271" y="91500"/>
                </a:cubicBezTo>
                <a:cubicBezTo>
                  <a:pt x="235371" y="91566"/>
                  <a:pt x="235470" y="91666"/>
                  <a:pt x="235569" y="91765"/>
                </a:cubicBezTo>
                <a:cubicBezTo>
                  <a:pt x="235636" y="91765"/>
                  <a:pt x="235702" y="91798"/>
                  <a:pt x="235735" y="91831"/>
                </a:cubicBezTo>
                <a:cubicBezTo>
                  <a:pt x="235801" y="91864"/>
                  <a:pt x="235801" y="91964"/>
                  <a:pt x="235867" y="91997"/>
                </a:cubicBezTo>
                <a:cubicBezTo>
                  <a:pt x="235889" y="92008"/>
                  <a:pt x="235908" y="92011"/>
                  <a:pt x="235925" y="92011"/>
                </a:cubicBezTo>
                <a:cubicBezTo>
                  <a:pt x="235959" y="92011"/>
                  <a:pt x="235989" y="91997"/>
                  <a:pt x="236033" y="91997"/>
                </a:cubicBezTo>
                <a:cubicBezTo>
                  <a:pt x="236099" y="91997"/>
                  <a:pt x="236165" y="92030"/>
                  <a:pt x="236231" y="92030"/>
                </a:cubicBezTo>
                <a:cubicBezTo>
                  <a:pt x="236298" y="92063"/>
                  <a:pt x="236331" y="92096"/>
                  <a:pt x="236397" y="92096"/>
                </a:cubicBezTo>
                <a:cubicBezTo>
                  <a:pt x="236480" y="92080"/>
                  <a:pt x="236571" y="92071"/>
                  <a:pt x="236662" y="92071"/>
                </a:cubicBezTo>
                <a:cubicBezTo>
                  <a:pt x="236753" y="92071"/>
                  <a:pt x="236844" y="92080"/>
                  <a:pt x="236927" y="92096"/>
                </a:cubicBezTo>
                <a:cubicBezTo>
                  <a:pt x="236993" y="92096"/>
                  <a:pt x="237026" y="92129"/>
                  <a:pt x="237092" y="92162"/>
                </a:cubicBezTo>
                <a:cubicBezTo>
                  <a:pt x="237192" y="92228"/>
                  <a:pt x="237324" y="92295"/>
                  <a:pt x="237423" y="92361"/>
                </a:cubicBezTo>
                <a:cubicBezTo>
                  <a:pt x="237456" y="92394"/>
                  <a:pt x="237523" y="92427"/>
                  <a:pt x="237589" y="92427"/>
                </a:cubicBezTo>
                <a:cubicBezTo>
                  <a:pt x="237655" y="92493"/>
                  <a:pt x="237688" y="92560"/>
                  <a:pt x="237754" y="92593"/>
                </a:cubicBezTo>
                <a:cubicBezTo>
                  <a:pt x="237854" y="92692"/>
                  <a:pt x="237953" y="92824"/>
                  <a:pt x="238019" y="92924"/>
                </a:cubicBezTo>
                <a:lnTo>
                  <a:pt x="238118" y="93089"/>
                </a:lnTo>
                <a:cubicBezTo>
                  <a:pt x="238218" y="93288"/>
                  <a:pt x="238416" y="93354"/>
                  <a:pt x="238416" y="93586"/>
                </a:cubicBezTo>
                <a:cubicBezTo>
                  <a:pt x="238416" y="93652"/>
                  <a:pt x="238383" y="93685"/>
                  <a:pt x="238383" y="93751"/>
                </a:cubicBezTo>
                <a:cubicBezTo>
                  <a:pt x="238416" y="93817"/>
                  <a:pt x="238416" y="93884"/>
                  <a:pt x="238383" y="93950"/>
                </a:cubicBezTo>
                <a:cubicBezTo>
                  <a:pt x="238350" y="94082"/>
                  <a:pt x="238251" y="94182"/>
                  <a:pt x="238152" y="94215"/>
                </a:cubicBezTo>
                <a:lnTo>
                  <a:pt x="237986" y="94215"/>
                </a:lnTo>
                <a:lnTo>
                  <a:pt x="237820" y="94281"/>
                </a:lnTo>
                <a:cubicBezTo>
                  <a:pt x="237754" y="94314"/>
                  <a:pt x="237721" y="94380"/>
                  <a:pt x="237655" y="94413"/>
                </a:cubicBezTo>
                <a:cubicBezTo>
                  <a:pt x="237589" y="94446"/>
                  <a:pt x="237523" y="94513"/>
                  <a:pt x="237489" y="94579"/>
                </a:cubicBezTo>
                <a:cubicBezTo>
                  <a:pt x="237489" y="94645"/>
                  <a:pt x="237423" y="94678"/>
                  <a:pt x="237423" y="94744"/>
                </a:cubicBezTo>
                <a:cubicBezTo>
                  <a:pt x="237423" y="94811"/>
                  <a:pt x="237456" y="94844"/>
                  <a:pt x="237456" y="94910"/>
                </a:cubicBezTo>
                <a:cubicBezTo>
                  <a:pt x="237489" y="95075"/>
                  <a:pt x="237622" y="95175"/>
                  <a:pt x="237787" y="95175"/>
                </a:cubicBezTo>
                <a:cubicBezTo>
                  <a:pt x="237818" y="95181"/>
                  <a:pt x="237847" y="95184"/>
                  <a:pt x="237875" y="95184"/>
                </a:cubicBezTo>
                <a:cubicBezTo>
                  <a:pt x="238001" y="95184"/>
                  <a:pt x="238110" y="95130"/>
                  <a:pt x="238218" y="95075"/>
                </a:cubicBezTo>
                <a:cubicBezTo>
                  <a:pt x="238251" y="95042"/>
                  <a:pt x="238317" y="94976"/>
                  <a:pt x="238383" y="94943"/>
                </a:cubicBezTo>
                <a:cubicBezTo>
                  <a:pt x="238416" y="94910"/>
                  <a:pt x="238383" y="94811"/>
                  <a:pt x="238416" y="94778"/>
                </a:cubicBezTo>
                <a:cubicBezTo>
                  <a:pt x="238449" y="94744"/>
                  <a:pt x="238516" y="94612"/>
                  <a:pt x="238615" y="94612"/>
                </a:cubicBezTo>
                <a:cubicBezTo>
                  <a:pt x="238781" y="94612"/>
                  <a:pt x="238913" y="94645"/>
                  <a:pt x="239045" y="94744"/>
                </a:cubicBezTo>
                <a:cubicBezTo>
                  <a:pt x="239145" y="94778"/>
                  <a:pt x="239178" y="94844"/>
                  <a:pt x="239211" y="94910"/>
                </a:cubicBezTo>
                <a:cubicBezTo>
                  <a:pt x="239277" y="94943"/>
                  <a:pt x="239310" y="94976"/>
                  <a:pt x="239376" y="95009"/>
                </a:cubicBezTo>
                <a:cubicBezTo>
                  <a:pt x="239443" y="95075"/>
                  <a:pt x="239476" y="95142"/>
                  <a:pt x="239542" y="95175"/>
                </a:cubicBezTo>
                <a:cubicBezTo>
                  <a:pt x="239608" y="95208"/>
                  <a:pt x="239674" y="95208"/>
                  <a:pt x="239707" y="95241"/>
                </a:cubicBezTo>
                <a:cubicBezTo>
                  <a:pt x="239774" y="95241"/>
                  <a:pt x="239807" y="95274"/>
                  <a:pt x="239873" y="95307"/>
                </a:cubicBezTo>
                <a:cubicBezTo>
                  <a:pt x="240005" y="95340"/>
                  <a:pt x="240138" y="95373"/>
                  <a:pt x="240237" y="95440"/>
                </a:cubicBezTo>
                <a:cubicBezTo>
                  <a:pt x="240303" y="95473"/>
                  <a:pt x="240336" y="95539"/>
                  <a:pt x="240403" y="95539"/>
                </a:cubicBezTo>
                <a:cubicBezTo>
                  <a:pt x="240469" y="95572"/>
                  <a:pt x="240535" y="95572"/>
                  <a:pt x="240601" y="95605"/>
                </a:cubicBezTo>
                <a:cubicBezTo>
                  <a:pt x="240701" y="95638"/>
                  <a:pt x="240800" y="95638"/>
                  <a:pt x="240899" y="95671"/>
                </a:cubicBezTo>
                <a:lnTo>
                  <a:pt x="241230" y="95671"/>
                </a:lnTo>
                <a:cubicBezTo>
                  <a:pt x="241296" y="95688"/>
                  <a:pt x="241354" y="95696"/>
                  <a:pt x="241412" y="95696"/>
                </a:cubicBezTo>
                <a:cubicBezTo>
                  <a:pt x="241470" y="95696"/>
                  <a:pt x="241528" y="95688"/>
                  <a:pt x="241594" y="95671"/>
                </a:cubicBezTo>
                <a:cubicBezTo>
                  <a:pt x="241661" y="95671"/>
                  <a:pt x="241694" y="95605"/>
                  <a:pt x="241760" y="95539"/>
                </a:cubicBezTo>
                <a:cubicBezTo>
                  <a:pt x="241793" y="95506"/>
                  <a:pt x="241892" y="95539"/>
                  <a:pt x="241892" y="95473"/>
                </a:cubicBezTo>
                <a:cubicBezTo>
                  <a:pt x="241925" y="95406"/>
                  <a:pt x="241925" y="95373"/>
                  <a:pt x="241959" y="95307"/>
                </a:cubicBezTo>
                <a:cubicBezTo>
                  <a:pt x="241959" y="95208"/>
                  <a:pt x="241959" y="95075"/>
                  <a:pt x="241959" y="94976"/>
                </a:cubicBezTo>
                <a:cubicBezTo>
                  <a:pt x="241992" y="94993"/>
                  <a:pt x="242033" y="95001"/>
                  <a:pt x="242074" y="95001"/>
                </a:cubicBezTo>
                <a:cubicBezTo>
                  <a:pt x="242116" y="95001"/>
                  <a:pt x="242157" y="94993"/>
                  <a:pt x="242190" y="94976"/>
                </a:cubicBezTo>
                <a:cubicBezTo>
                  <a:pt x="242290" y="94943"/>
                  <a:pt x="242422" y="94877"/>
                  <a:pt x="242521" y="94811"/>
                </a:cubicBezTo>
                <a:cubicBezTo>
                  <a:pt x="242587" y="94778"/>
                  <a:pt x="242621" y="94711"/>
                  <a:pt x="242687" y="94645"/>
                </a:cubicBezTo>
                <a:cubicBezTo>
                  <a:pt x="242786" y="94513"/>
                  <a:pt x="242852" y="94380"/>
                  <a:pt x="243051" y="94380"/>
                </a:cubicBezTo>
                <a:lnTo>
                  <a:pt x="243117" y="94380"/>
                </a:lnTo>
                <a:cubicBezTo>
                  <a:pt x="243183" y="94380"/>
                  <a:pt x="243216" y="94446"/>
                  <a:pt x="243283" y="94446"/>
                </a:cubicBezTo>
                <a:cubicBezTo>
                  <a:pt x="243349" y="94446"/>
                  <a:pt x="243415" y="94480"/>
                  <a:pt x="243448" y="94513"/>
                </a:cubicBezTo>
                <a:cubicBezTo>
                  <a:pt x="243514" y="94513"/>
                  <a:pt x="243548" y="94546"/>
                  <a:pt x="243614" y="94579"/>
                </a:cubicBezTo>
                <a:cubicBezTo>
                  <a:pt x="243680" y="94612"/>
                  <a:pt x="243812" y="94678"/>
                  <a:pt x="243945" y="94744"/>
                </a:cubicBezTo>
                <a:cubicBezTo>
                  <a:pt x="244011" y="94744"/>
                  <a:pt x="244044" y="94778"/>
                  <a:pt x="244110" y="94811"/>
                </a:cubicBezTo>
                <a:cubicBezTo>
                  <a:pt x="244176" y="94910"/>
                  <a:pt x="244243" y="95042"/>
                  <a:pt x="244309" y="95142"/>
                </a:cubicBezTo>
                <a:cubicBezTo>
                  <a:pt x="244342" y="95208"/>
                  <a:pt x="244375" y="95274"/>
                  <a:pt x="244375" y="95307"/>
                </a:cubicBezTo>
                <a:cubicBezTo>
                  <a:pt x="244474" y="95440"/>
                  <a:pt x="244607" y="95440"/>
                  <a:pt x="244706" y="95539"/>
                </a:cubicBezTo>
                <a:cubicBezTo>
                  <a:pt x="244772" y="95605"/>
                  <a:pt x="244805" y="95671"/>
                  <a:pt x="244839" y="95704"/>
                </a:cubicBezTo>
                <a:cubicBezTo>
                  <a:pt x="244905" y="95804"/>
                  <a:pt x="244971" y="95936"/>
                  <a:pt x="245037" y="96035"/>
                </a:cubicBezTo>
                <a:cubicBezTo>
                  <a:pt x="245070" y="96102"/>
                  <a:pt x="245137" y="96168"/>
                  <a:pt x="245170" y="96234"/>
                </a:cubicBezTo>
                <a:cubicBezTo>
                  <a:pt x="245203" y="96300"/>
                  <a:pt x="245203" y="96400"/>
                  <a:pt x="245269" y="96400"/>
                </a:cubicBezTo>
                <a:cubicBezTo>
                  <a:pt x="245291" y="96411"/>
                  <a:pt x="245317" y="96414"/>
                  <a:pt x="245345" y="96414"/>
                </a:cubicBezTo>
                <a:cubicBezTo>
                  <a:pt x="245401" y="96414"/>
                  <a:pt x="245468" y="96400"/>
                  <a:pt x="245534" y="96400"/>
                </a:cubicBezTo>
                <a:cubicBezTo>
                  <a:pt x="245732" y="96400"/>
                  <a:pt x="245931" y="96400"/>
                  <a:pt x="246097" y="96367"/>
                </a:cubicBezTo>
                <a:cubicBezTo>
                  <a:pt x="246196" y="96333"/>
                  <a:pt x="246295" y="96333"/>
                  <a:pt x="246428" y="96333"/>
                </a:cubicBezTo>
                <a:cubicBezTo>
                  <a:pt x="246626" y="96333"/>
                  <a:pt x="246692" y="96466"/>
                  <a:pt x="246825" y="96598"/>
                </a:cubicBezTo>
                <a:cubicBezTo>
                  <a:pt x="246924" y="96698"/>
                  <a:pt x="247023" y="96797"/>
                  <a:pt x="247156" y="96863"/>
                </a:cubicBezTo>
                <a:cubicBezTo>
                  <a:pt x="247222" y="96896"/>
                  <a:pt x="247321" y="96929"/>
                  <a:pt x="247421" y="96929"/>
                </a:cubicBezTo>
                <a:cubicBezTo>
                  <a:pt x="247487" y="96929"/>
                  <a:pt x="247553" y="96896"/>
                  <a:pt x="247619" y="96896"/>
                </a:cubicBezTo>
                <a:lnTo>
                  <a:pt x="247619" y="96367"/>
                </a:lnTo>
                <a:cubicBezTo>
                  <a:pt x="247619" y="96234"/>
                  <a:pt x="247520" y="96168"/>
                  <a:pt x="247421" y="96135"/>
                </a:cubicBezTo>
                <a:cubicBezTo>
                  <a:pt x="247384" y="96110"/>
                  <a:pt x="247361" y="96104"/>
                  <a:pt x="247343" y="96104"/>
                </a:cubicBezTo>
                <a:cubicBezTo>
                  <a:pt x="247323" y="96104"/>
                  <a:pt x="247310" y="96112"/>
                  <a:pt x="247292" y="96112"/>
                </a:cubicBezTo>
                <a:cubicBezTo>
                  <a:pt x="247282" y="96112"/>
                  <a:pt x="247270" y="96109"/>
                  <a:pt x="247255" y="96102"/>
                </a:cubicBezTo>
                <a:cubicBezTo>
                  <a:pt x="247222" y="96069"/>
                  <a:pt x="247156" y="96102"/>
                  <a:pt x="247123" y="96035"/>
                </a:cubicBezTo>
                <a:cubicBezTo>
                  <a:pt x="247057" y="96002"/>
                  <a:pt x="247057" y="95936"/>
                  <a:pt x="247023" y="95870"/>
                </a:cubicBezTo>
                <a:cubicBezTo>
                  <a:pt x="246990" y="95837"/>
                  <a:pt x="246957" y="95771"/>
                  <a:pt x="246891" y="95738"/>
                </a:cubicBezTo>
                <a:cubicBezTo>
                  <a:pt x="246858" y="95671"/>
                  <a:pt x="246792" y="95605"/>
                  <a:pt x="246692" y="95605"/>
                </a:cubicBezTo>
                <a:lnTo>
                  <a:pt x="246361" y="95605"/>
                </a:lnTo>
                <a:cubicBezTo>
                  <a:pt x="246328" y="95605"/>
                  <a:pt x="246295" y="95506"/>
                  <a:pt x="246229" y="95473"/>
                </a:cubicBezTo>
                <a:cubicBezTo>
                  <a:pt x="246130" y="95473"/>
                  <a:pt x="246097" y="95440"/>
                  <a:pt x="246063" y="95440"/>
                </a:cubicBezTo>
                <a:cubicBezTo>
                  <a:pt x="245997" y="95406"/>
                  <a:pt x="245931" y="95406"/>
                  <a:pt x="245898" y="95406"/>
                </a:cubicBezTo>
                <a:lnTo>
                  <a:pt x="245567" y="95406"/>
                </a:lnTo>
                <a:lnTo>
                  <a:pt x="245567" y="94380"/>
                </a:lnTo>
                <a:cubicBezTo>
                  <a:pt x="245451" y="94364"/>
                  <a:pt x="245335" y="94355"/>
                  <a:pt x="245215" y="94355"/>
                </a:cubicBezTo>
                <a:cubicBezTo>
                  <a:pt x="245095" y="94355"/>
                  <a:pt x="244971" y="94364"/>
                  <a:pt x="244839" y="94380"/>
                </a:cubicBezTo>
                <a:lnTo>
                  <a:pt x="244839" y="93619"/>
                </a:lnTo>
                <a:cubicBezTo>
                  <a:pt x="244954" y="93602"/>
                  <a:pt x="245062" y="93594"/>
                  <a:pt x="245165" y="93594"/>
                </a:cubicBezTo>
                <a:cubicBezTo>
                  <a:pt x="245269" y="93594"/>
                  <a:pt x="245368" y="93602"/>
                  <a:pt x="245468" y="93619"/>
                </a:cubicBezTo>
                <a:lnTo>
                  <a:pt x="245468" y="93354"/>
                </a:lnTo>
                <a:cubicBezTo>
                  <a:pt x="245434" y="93321"/>
                  <a:pt x="245368" y="93288"/>
                  <a:pt x="245335" y="93255"/>
                </a:cubicBezTo>
                <a:cubicBezTo>
                  <a:pt x="245269" y="93222"/>
                  <a:pt x="245236" y="93122"/>
                  <a:pt x="245203" y="93089"/>
                </a:cubicBezTo>
                <a:cubicBezTo>
                  <a:pt x="245137" y="93056"/>
                  <a:pt x="245070" y="93023"/>
                  <a:pt x="245037" y="92990"/>
                </a:cubicBezTo>
                <a:lnTo>
                  <a:pt x="244210" y="92990"/>
                </a:lnTo>
                <a:cubicBezTo>
                  <a:pt x="244176" y="92924"/>
                  <a:pt x="244143" y="92857"/>
                  <a:pt x="244077" y="92824"/>
                </a:cubicBezTo>
                <a:cubicBezTo>
                  <a:pt x="244044" y="92758"/>
                  <a:pt x="243945" y="92758"/>
                  <a:pt x="243912" y="92692"/>
                </a:cubicBezTo>
                <a:cubicBezTo>
                  <a:pt x="243879" y="92626"/>
                  <a:pt x="243879" y="92460"/>
                  <a:pt x="243845" y="92361"/>
                </a:cubicBezTo>
                <a:cubicBezTo>
                  <a:pt x="243845" y="92328"/>
                  <a:pt x="243845" y="92228"/>
                  <a:pt x="243812" y="92195"/>
                </a:cubicBezTo>
                <a:cubicBezTo>
                  <a:pt x="243746" y="92162"/>
                  <a:pt x="243680" y="92162"/>
                  <a:pt x="243647" y="92129"/>
                </a:cubicBezTo>
                <a:cubicBezTo>
                  <a:pt x="243581" y="92063"/>
                  <a:pt x="243548" y="92030"/>
                  <a:pt x="243481" y="91997"/>
                </a:cubicBezTo>
                <a:cubicBezTo>
                  <a:pt x="243415" y="91964"/>
                  <a:pt x="243382" y="91897"/>
                  <a:pt x="243316" y="91831"/>
                </a:cubicBezTo>
                <a:cubicBezTo>
                  <a:pt x="243250" y="91765"/>
                  <a:pt x="243183" y="91765"/>
                  <a:pt x="243150" y="91699"/>
                </a:cubicBezTo>
                <a:cubicBezTo>
                  <a:pt x="243018" y="91600"/>
                  <a:pt x="242985" y="91467"/>
                  <a:pt x="242819" y="91368"/>
                </a:cubicBezTo>
                <a:cubicBezTo>
                  <a:pt x="242753" y="91368"/>
                  <a:pt x="242720" y="91302"/>
                  <a:pt x="242654" y="91302"/>
                </a:cubicBezTo>
                <a:lnTo>
                  <a:pt x="242290" y="91302"/>
                </a:lnTo>
                <a:cubicBezTo>
                  <a:pt x="242157" y="91302"/>
                  <a:pt x="242025" y="91235"/>
                  <a:pt x="241925" y="91136"/>
                </a:cubicBezTo>
                <a:cubicBezTo>
                  <a:pt x="241892" y="91103"/>
                  <a:pt x="241925" y="91004"/>
                  <a:pt x="241859" y="90971"/>
                </a:cubicBezTo>
                <a:cubicBezTo>
                  <a:pt x="241826" y="90959"/>
                  <a:pt x="241800" y="90956"/>
                  <a:pt x="241779" y="90956"/>
                </a:cubicBezTo>
                <a:cubicBezTo>
                  <a:pt x="241738" y="90956"/>
                  <a:pt x="241716" y="90971"/>
                  <a:pt x="241694" y="90971"/>
                </a:cubicBezTo>
                <a:cubicBezTo>
                  <a:pt x="241627" y="90971"/>
                  <a:pt x="241561" y="90937"/>
                  <a:pt x="241495" y="90937"/>
                </a:cubicBezTo>
                <a:cubicBezTo>
                  <a:pt x="241363" y="90904"/>
                  <a:pt x="241263" y="90871"/>
                  <a:pt x="241164" y="90805"/>
                </a:cubicBezTo>
                <a:cubicBezTo>
                  <a:pt x="241032" y="90772"/>
                  <a:pt x="240965" y="90673"/>
                  <a:pt x="240833" y="90606"/>
                </a:cubicBezTo>
                <a:cubicBezTo>
                  <a:pt x="240701" y="90573"/>
                  <a:pt x="240734" y="90540"/>
                  <a:pt x="240667" y="90540"/>
                </a:cubicBezTo>
                <a:lnTo>
                  <a:pt x="239972" y="90540"/>
                </a:lnTo>
                <a:cubicBezTo>
                  <a:pt x="239906" y="90540"/>
                  <a:pt x="239840" y="90474"/>
                  <a:pt x="239774" y="90474"/>
                </a:cubicBezTo>
                <a:cubicBezTo>
                  <a:pt x="239705" y="90488"/>
                  <a:pt x="239637" y="90496"/>
                  <a:pt x="239568" y="90496"/>
                </a:cubicBezTo>
                <a:cubicBezTo>
                  <a:pt x="239471" y="90496"/>
                  <a:pt x="239374" y="90480"/>
                  <a:pt x="239277" y="90441"/>
                </a:cubicBezTo>
                <a:cubicBezTo>
                  <a:pt x="239145" y="90408"/>
                  <a:pt x="239078" y="90308"/>
                  <a:pt x="238946" y="90242"/>
                </a:cubicBezTo>
                <a:cubicBezTo>
                  <a:pt x="238847" y="90176"/>
                  <a:pt x="238747" y="90110"/>
                  <a:pt x="238648" y="90044"/>
                </a:cubicBezTo>
                <a:cubicBezTo>
                  <a:pt x="238582" y="90011"/>
                  <a:pt x="238516" y="90011"/>
                  <a:pt x="238483" y="90011"/>
                </a:cubicBezTo>
                <a:cubicBezTo>
                  <a:pt x="238383" y="89977"/>
                  <a:pt x="238317" y="89944"/>
                  <a:pt x="238251" y="89911"/>
                </a:cubicBezTo>
                <a:cubicBezTo>
                  <a:pt x="238152" y="89878"/>
                  <a:pt x="238118" y="89746"/>
                  <a:pt x="237986" y="89746"/>
                </a:cubicBezTo>
                <a:close/>
                <a:moveTo>
                  <a:pt x="226499" y="96764"/>
                </a:moveTo>
                <a:cubicBezTo>
                  <a:pt x="226433" y="96764"/>
                  <a:pt x="226366" y="96764"/>
                  <a:pt x="226300" y="96797"/>
                </a:cubicBezTo>
                <a:lnTo>
                  <a:pt x="226333" y="96797"/>
                </a:lnTo>
                <a:cubicBezTo>
                  <a:pt x="226201" y="96863"/>
                  <a:pt x="226135" y="96896"/>
                  <a:pt x="226002" y="96962"/>
                </a:cubicBezTo>
                <a:cubicBezTo>
                  <a:pt x="226035" y="97029"/>
                  <a:pt x="226068" y="97128"/>
                  <a:pt x="226102" y="97194"/>
                </a:cubicBezTo>
                <a:lnTo>
                  <a:pt x="226565" y="97194"/>
                </a:lnTo>
                <a:lnTo>
                  <a:pt x="226565" y="96929"/>
                </a:lnTo>
                <a:lnTo>
                  <a:pt x="226499" y="96764"/>
                </a:lnTo>
                <a:close/>
                <a:moveTo>
                  <a:pt x="231895" y="97194"/>
                </a:moveTo>
                <a:cubicBezTo>
                  <a:pt x="231829" y="97194"/>
                  <a:pt x="231762" y="97194"/>
                  <a:pt x="231729" y="97227"/>
                </a:cubicBezTo>
                <a:lnTo>
                  <a:pt x="231895" y="97194"/>
                </a:lnTo>
                <a:close/>
                <a:moveTo>
                  <a:pt x="232458" y="97161"/>
                </a:moveTo>
                <a:cubicBezTo>
                  <a:pt x="232325" y="97194"/>
                  <a:pt x="232193" y="97227"/>
                  <a:pt x="232093" y="97227"/>
                </a:cubicBezTo>
                <a:lnTo>
                  <a:pt x="231729" y="97227"/>
                </a:lnTo>
                <a:cubicBezTo>
                  <a:pt x="231630" y="97293"/>
                  <a:pt x="231564" y="97327"/>
                  <a:pt x="231564" y="97426"/>
                </a:cubicBezTo>
                <a:cubicBezTo>
                  <a:pt x="231564" y="97525"/>
                  <a:pt x="231564" y="97624"/>
                  <a:pt x="231630" y="97691"/>
                </a:cubicBezTo>
                <a:cubicBezTo>
                  <a:pt x="231696" y="97691"/>
                  <a:pt x="231729" y="97724"/>
                  <a:pt x="231796" y="97724"/>
                </a:cubicBezTo>
                <a:cubicBezTo>
                  <a:pt x="231862" y="97724"/>
                  <a:pt x="231895" y="97658"/>
                  <a:pt x="231961" y="97624"/>
                </a:cubicBezTo>
                <a:lnTo>
                  <a:pt x="232292" y="97591"/>
                </a:lnTo>
                <a:lnTo>
                  <a:pt x="232458" y="97591"/>
                </a:lnTo>
                <a:cubicBezTo>
                  <a:pt x="232590" y="97591"/>
                  <a:pt x="232656" y="97558"/>
                  <a:pt x="232789" y="97558"/>
                </a:cubicBezTo>
                <a:lnTo>
                  <a:pt x="232789" y="97227"/>
                </a:lnTo>
                <a:lnTo>
                  <a:pt x="232458" y="97161"/>
                </a:lnTo>
                <a:close/>
                <a:moveTo>
                  <a:pt x="258411" y="104411"/>
                </a:moveTo>
                <a:lnTo>
                  <a:pt x="258113" y="104444"/>
                </a:lnTo>
                <a:cubicBezTo>
                  <a:pt x="258146" y="104510"/>
                  <a:pt x="258180" y="104543"/>
                  <a:pt x="258213" y="104609"/>
                </a:cubicBezTo>
                <a:cubicBezTo>
                  <a:pt x="258246" y="104676"/>
                  <a:pt x="258279" y="104709"/>
                  <a:pt x="258312" y="104775"/>
                </a:cubicBezTo>
                <a:cubicBezTo>
                  <a:pt x="258345" y="104808"/>
                  <a:pt x="258411" y="104808"/>
                  <a:pt x="258478" y="104841"/>
                </a:cubicBezTo>
                <a:cubicBezTo>
                  <a:pt x="258544" y="104907"/>
                  <a:pt x="258610" y="104941"/>
                  <a:pt x="258643" y="105007"/>
                </a:cubicBezTo>
                <a:cubicBezTo>
                  <a:pt x="258643" y="105106"/>
                  <a:pt x="258610" y="105238"/>
                  <a:pt x="258643" y="105338"/>
                </a:cubicBezTo>
                <a:cubicBezTo>
                  <a:pt x="258643" y="105437"/>
                  <a:pt x="258709" y="105437"/>
                  <a:pt x="258742" y="105503"/>
                </a:cubicBezTo>
                <a:cubicBezTo>
                  <a:pt x="258775" y="105570"/>
                  <a:pt x="258842" y="105603"/>
                  <a:pt x="258875" y="105669"/>
                </a:cubicBezTo>
                <a:cubicBezTo>
                  <a:pt x="258941" y="105702"/>
                  <a:pt x="258974" y="105702"/>
                  <a:pt x="259040" y="105735"/>
                </a:cubicBezTo>
                <a:cubicBezTo>
                  <a:pt x="259206" y="105834"/>
                  <a:pt x="259371" y="105934"/>
                  <a:pt x="259570" y="106000"/>
                </a:cubicBezTo>
                <a:cubicBezTo>
                  <a:pt x="259702" y="106066"/>
                  <a:pt x="259769" y="106099"/>
                  <a:pt x="259901" y="106165"/>
                </a:cubicBezTo>
                <a:cubicBezTo>
                  <a:pt x="260000" y="106198"/>
                  <a:pt x="260000" y="106198"/>
                  <a:pt x="260067" y="106232"/>
                </a:cubicBezTo>
                <a:cubicBezTo>
                  <a:pt x="260133" y="106232"/>
                  <a:pt x="260166" y="106298"/>
                  <a:pt x="260232" y="106298"/>
                </a:cubicBezTo>
                <a:lnTo>
                  <a:pt x="260596" y="106298"/>
                </a:lnTo>
                <a:lnTo>
                  <a:pt x="260596" y="106165"/>
                </a:lnTo>
                <a:cubicBezTo>
                  <a:pt x="260596" y="106099"/>
                  <a:pt x="260497" y="106066"/>
                  <a:pt x="260464" y="106000"/>
                </a:cubicBezTo>
                <a:cubicBezTo>
                  <a:pt x="260431" y="105934"/>
                  <a:pt x="260398" y="105867"/>
                  <a:pt x="260364" y="105834"/>
                </a:cubicBezTo>
                <a:cubicBezTo>
                  <a:pt x="260298" y="105801"/>
                  <a:pt x="260232" y="105801"/>
                  <a:pt x="260199" y="105768"/>
                </a:cubicBezTo>
                <a:cubicBezTo>
                  <a:pt x="260100" y="105768"/>
                  <a:pt x="260033" y="105735"/>
                  <a:pt x="259934" y="105702"/>
                </a:cubicBezTo>
                <a:cubicBezTo>
                  <a:pt x="259835" y="105669"/>
                  <a:pt x="259835" y="105536"/>
                  <a:pt x="259735" y="105503"/>
                </a:cubicBezTo>
                <a:cubicBezTo>
                  <a:pt x="259699" y="105479"/>
                  <a:pt x="259676" y="105472"/>
                  <a:pt x="259658" y="105472"/>
                </a:cubicBezTo>
                <a:cubicBezTo>
                  <a:pt x="259638" y="105472"/>
                  <a:pt x="259625" y="105480"/>
                  <a:pt x="259607" y="105480"/>
                </a:cubicBezTo>
                <a:cubicBezTo>
                  <a:pt x="259597" y="105480"/>
                  <a:pt x="259585" y="105478"/>
                  <a:pt x="259570" y="105470"/>
                </a:cubicBezTo>
                <a:cubicBezTo>
                  <a:pt x="259504" y="105437"/>
                  <a:pt x="259438" y="105371"/>
                  <a:pt x="259404" y="105305"/>
                </a:cubicBezTo>
                <a:lnTo>
                  <a:pt x="259404" y="105139"/>
                </a:lnTo>
                <a:cubicBezTo>
                  <a:pt x="259371" y="105007"/>
                  <a:pt x="259239" y="104874"/>
                  <a:pt x="259140" y="104808"/>
                </a:cubicBezTo>
                <a:cubicBezTo>
                  <a:pt x="258974" y="104709"/>
                  <a:pt x="258908" y="104609"/>
                  <a:pt x="258775" y="104510"/>
                </a:cubicBezTo>
                <a:cubicBezTo>
                  <a:pt x="258709" y="104477"/>
                  <a:pt x="258643" y="104444"/>
                  <a:pt x="258544" y="104411"/>
                </a:cubicBezTo>
                <a:close/>
                <a:moveTo>
                  <a:pt x="168467" y="98154"/>
                </a:moveTo>
                <a:cubicBezTo>
                  <a:pt x="168467" y="98253"/>
                  <a:pt x="168467" y="98386"/>
                  <a:pt x="168467" y="98485"/>
                </a:cubicBezTo>
                <a:cubicBezTo>
                  <a:pt x="168467" y="98585"/>
                  <a:pt x="168500" y="98717"/>
                  <a:pt x="168467" y="98816"/>
                </a:cubicBezTo>
                <a:cubicBezTo>
                  <a:pt x="168434" y="98916"/>
                  <a:pt x="168235" y="98916"/>
                  <a:pt x="168136" y="99048"/>
                </a:cubicBezTo>
                <a:cubicBezTo>
                  <a:pt x="168037" y="99180"/>
                  <a:pt x="167971" y="99280"/>
                  <a:pt x="167904" y="99379"/>
                </a:cubicBezTo>
                <a:cubicBezTo>
                  <a:pt x="167805" y="99478"/>
                  <a:pt x="167640" y="99511"/>
                  <a:pt x="167573" y="99611"/>
                </a:cubicBezTo>
                <a:cubicBezTo>
                  <a:pt x="167507" y="99743"/>
                  <a:pt x="167540" y="99842"/>
                  <a:pt x="167474" y="99942"/>
                </a:cubicBezTo>
                <a:cubicBezTo>
                  <a:pt x="167441" y="100041"/>
                  <a:pt x="167540" y="100174"/>
                  <a:pt x="167474" y="100273"/>
                </a:cubicBezTo>
                <a:cubicBezTo>
                  <a:pt x="167461" y="100311"/>
                  <a:pt x="167418" y="100320"/>
                  <a:pt x="167369" y="100320"/>
                </a:cubicBezTo>
                <a:cubicBezTo>
                  <a:pt x="167329" y="100320"/>
                  <a:pt x="167284" y="100314"/>
                  <a:pt x="167248" y="100314"/>
                </a:cubicBezTo>
                <a:cubicBezTo>
                  <a:pt x="167213" y="100314"/>
                  <a:pt x="167186" y="100319"/>
                  <a:pt x="167176" y="100339"/>
                </a:cubicBezTo>
                <a:cubicBezTo>
                  <a:pt x="167044" y="100571"/>
                  <a:pt x="167110" y="100869"/>
                  <a:pt x="166911" y="101001"/>
                </a:cubicBezTo>
                <a:cubicBezTo>
                  <a:pt x="166889" y="101012"/>
                  <a:pt x="166856" y="101016"/>
                  <a:pt x="166818" y="101016"/>
                </a:cubicBezTo>
                <a:cubicBezTo>
                  <a:pt x="166742" y="101016"/>
                  <a:pt x="166646" y="101001"/>
                  <a:pt x="166580" y="101001"/>
                </a:cubicBezTo>
                <a:cubicBezTo>
                  <a:pt x="166514" y="101012"/>
                  <a:pt x="166448" y="101016"/>
                  <a:pt x="166380" y="101016"/>
                </a:cubicBezTo>
                <a:cubicBezTo>
                  <a:pt x="166246" y="101016"/>
                  <a:pt x="166106" y="101001"/>
                  <a:pt x="165951" y="101001"/>
                </a:cubicBezTo>
                <a:cubicBezTo>
                  <a:pt x="165720" y="101001"/>
                  <a:pt x="165488" y="101067"/>
                  <a:pt x="165289" y="101167"/>
                </a:cubicBezTo>
                <a:cubicBezTo>
                  <a:pt x="165157" y="101233"/>
                  <a:pt x="165024" y="101233"/>
                  <a:pt x="164958" y="101332"/>
                </a:cubicBezTo>
                <a:cubicBezTo>
                  <a:pt x="164892" y="101431"/>
                  <a:pt x="164958" y="101564"/>
                  <a:pt x="164958" y="101663"/>
                </a:cubicBezTo>
                <a:lnTo>
                  <a:pt x="164958" y="101994"/>
                </a:lnTo>
                <a:cubicBezTo>
                  <a:pt x="164892" y="102259"/>
                  <a:pt x="164627" y="102358"/>
                  <a:pt x="164627" y="102623"/>
                </a:cubicBezTo>
                <a:cubicBezTo>
                  <a:pt x="164627" y="102756"/>
                  <a:pt x="164726" y="102822"/>
                  <a:pt x="164726" y="102954"/>
                </a:cubicBezTo>
                <a:cubicBezTo>
                  <a:pt x="164693" y="103186"/>
                  <a:pt x="164693" y="103385"/>
                  <a:pt x="164726" y="103616"/>
                </a:cubicBezTo>
                <a:cubicBezTo>
                  <a:pt x="164726" y="103749"/>
                  <a:pt x="164958" y="103782"/>
                  <a:pt x="164958" y="103947"/>
                </a:cubicBezTo>
                <a:cubicBezTo>
                  <a:pt x="164958" y="104047"/>
                  <a:pt x="164958" y="104146"/>
                  <a:pt x="164958" y="104245"/>
                </a:cubicBezTo>
                <a:cubicBezTo>
                  <a:pt x="164958" y="104378"/>
                  <a:pt x="165024" y="104477"/>
                  <a:pt x="164958" y="104576"/>
                </a:cubicBezTo>
                <a:cubicBezTo>
                  <a:pt x="164942" y="104600"/>
                  <a:pt x="164918" y="104609"/>
                  <a:pt x="164890" y="104609"/>
                </a:cubicBezTo>
                <a:cubicBezTo>
                  <a:pt x="164824" y="104609"/>
                  <a:pt x="164734" y="104560"/>
                  <a:pt x="164673" y="104560"/>
                </a:cubicBezTo>
                <a:cubicBezTo>
                  <a:pt x="164655" y="104560"/>
                  <a:pt x="164639" y="104565"/>
                  <a:pt x="164627" y="104576"/>
                </a:cubicBezTo>
                <a:cubicBezTo>
                  <a:pt x="164561" y="104676"/>
                  <a:pt x="164528" y="104808"/>
                  <a:pt x="164462" y="104907"/>
                </a:cubicBezTo>
                <a:cubicBezTo>
                  <a:pt x="164395" y="105007"/>
                  <a:pt x="164362" y="105106"/>
                  <a:pt x="164329" y="105238"/>
                </a:cubicBezTo>
                <a:cubicBezTo>
                  <a:pt x="164263" y="105470"/>
                  <a:pt x="164362" y="105636"/>
                  <a:pt x="164329" y="105901"/>
                </a:cubicBezTo>
                <a:cubicBezTo>
                  <a:pt x="164329" y="106033"/>
                  <a:pt x="164097" y="106066"/>
                  <a:pt x="164064" y="106198"/>
                </a:cubicBezTo>
                <a:lnTo>
                  <a:pt x="164064" y="106364"/>
                </a:lnTo>
                <a:cubicBezTo>
                  <a:pt x="164064" y="106563"/>
                  <a:pt x="164197" y="106695"/>
                  <a:pt x="164230" y="106861"/>
                </a:cubicBezTo>
                <a:cubicBezTo>
                  <a:pt x="164263" y="106960"/>
                  <a:pt x="164296" y="107092"/>
                  <a:pt x="164329" y="107192"/>
                </a:cubicBezTo>
                <a:lnTo>
                  <a:pt x="164329" y="107523"/>
                </a:lnTo>
                <a:cubicBezTo>
                  <a:pt x="164329" y="107655"/>
                  <a:pt x="164395" y="107754"/>
                  <a:pt x="164395" y="107854"/>
                </a:cubicBezTo>
                <a:cubicBezTo>
                  <a:pt x="164395" y="108052"/>
                  <a:pt x="164395" y="108284"/>
                  <a:pt x="164395" y="108483"/>
                </a:cubicBezTo>
                <a:cubicBezTo>
                  <a:pt x="164528" y="108483"/>
                  <a:pt x="164594" y="108516"/>
                  <a:pt x="164726" y="108516"/>
                </a:cubicBezTo>
                <a:cubicBezTo>
                  <a:pt x="164958" y="108516"/>
                  <a:pt x="165124" y="108483"/>
                  <a:pt x="165355" y="108483"/>
                </a:cubicBezTo>
                <a:cubicBezTo>
                  <a:pt x="165488" y="108483"/>
                  <a:pt x="165422" y="108748"/>
                  <a:pt x="165521" y="108748"/>
                </a:cubicBezTo>
                <a:cubicBezTo>
                  <a:pt x="165565" y="108759"/>
                  <a:pt x="165606" y="108762"/>
                  <a:pt x="165644" y="108762"/>
                </a:cubicBezTo>
                <a:cubicBezTo>
                  <a:pt x="165720" y="108762"/>
                  <a:pt x="165786" y="108748"/>
                  <a:pt x="165852" y="108748"/>
                </a:cubicBezTo>
                <a:cubicBezTo>
                  <a:pt x="165951" y="108781"/>
                  <a:pt x="166084" y="108814"/>
                  <a:pt x="166183" y="108847"/>
                </a:cubicBezTo>
                <a:cubicBezTo>
                  <a:pt x="166315" y="108847"/>
                  <a:pt x="166382" y="108748"/>
                  <a:pt x="166514" y="108748"/>
                </a:cubicBezTo>
                <a:cubicBezTo>
                  <a:pt x="166630" y="108748"/>
                  <a:pt x="166746" y="108764"/>
                  <a:pt x="166858" y="108764"/>
                </a:cubicBezTo>
                <a:cubicBezTo>
                  <a:pt x="166969" y="108764"/>
                  <a:pt x="167077" y="108748"/>
                  <a:pt x="167176" y="108681"/>
                </a:cubicBezTo>
                <a:cubicBezTo>
                  <a:pt x="167275" y="108582"/>
                  <a:pt x="167309" y="108483"/>
                  <a:pt x="167408" y="108350"/>
                </a:cubicBezTo>
                <a:cubicBezTo>
                  <a:pt x="167474" y="108251"/>
                  <a:pt x="167540" y="108152"/>
                  <a:pt x="167573" y="108019"/>
                </a:cubicBezTo>
                <a:cubicBezTo>
                  <a:pt x="167573" y="107920"/>
                  <a:pt x="167573" y="107821"/>
                  <a:pt x="167573" y="107688"/>
                </a:cubicBezTo>
                <a:cubicBezTo>
                  <a:pt x="167540" y="107357"/>
                  <a:pt x="167540" y="107059"/>
                  <a:pt x="167573" y="106728"/>
                </a:cubicBezTo>
                <a:cubicBezTo>
                  <a:pt x="167573" y="106629"/>
                  <a:pt x="167640" y="106496"/>
                  <a:pt x="167640" y="106397"/>
                </a:cubicBezTo>
                <a:cubicBezTo>
                  <a:pt x="167673" y="106298"/>
                  <a:pt x="167838" y="106232"/>
                  <a:pt x="167904" y="106066"/>
                </a:cubicBezTo>
                <a:cubicBezTo>
                  <a:pt x="167971" y="105934"/>
                  <a:pt x="168103" y="105901"/>
                  <a:pt x="168136" y="105735"/>
                </a:cubicBezTo>
                <a:cubicBezTo>
                  <a:pt x="168169" y="105536"/>
                  <a:pt x="168169" y="105305"/>
                  <a:pt x="168136" y="105106"/>
                </a:cubicBezTo>
                <a:cubicBezTo>
                  <a:pt x="168103" y="104874"/>
                  <a:pt x="168103" y="104676"/>
                  <a:pt x="168136" y="104444"/>
                </a:cubicBezTo>
                <a:cubicBezTo>
                  <a:pt x="168136" y="104312"/>
                  <a:pt x="168368" y="104312"/>
                  <a:pt x="168467" y="104212"/>
                </a:cubicBezTo>
                <a:cubicBezTo>
                  <a:pt x="168567" y="104113"/>
                  <a:pt x="168765" y="104080"/>
                  <a:pt x="168864" y="103947"/>
                </a:cubicBezTo>
                <a:cubicBezTo>
                  <a:pt x="168964" y="103848"/>
                  <a:pt x="169196" y="103881"/>
                  <a:pt x="169196" y="103716"/>
                </a:cubicBezTo>
                <a:cubicBezTo>
                  <a:pt x="169196" y="103385"/>
                  <a:pt x="168964" y="103219"/>
                  <a:pt x="168964" y="102888"/>
                </a:cubicBezTo>
                <a:cubicBezTo>
                  <a:pt x="168964" y="102689"/>
                  <a:pt x="169063" y="102590"/>
                  <a:pt x="169129" y="102391"/>
                </a:cubicBezTo>
                <a:cubicBezTo>
                  <a:pt x="169162" y="102226"/>
                  <a:pt x="169262" y="102226"/>
                  <a:pt x="169262" y="102060"/>
                </a:cubicBezTo>
                <a:lnTo>
                  <a:pt x="169262" y="101729"/>
                </a:lnTo>
                <a:cubicBezTo>
                  <a:pt x="169262" y="101630"/>
                  <a:pt x="169196" y="101531"/>
                  <a:pt x="169196" y="101431"/>
                </a:cubicBezTo>
                <a:lnTo>
                  <a:pt x="169196" y="101266"/>
                </a:lnTo>
                <a:cubicBezTo>
                  <a:pt x="169196" y="101100"/>
                  <a:pt x="169460" y="101167"/>
                  <a:pt x="169527" y="101001"/>
                </a:cubicBezTo>
                <a:cubicBezTo>
                  <a:pt x="169560" y="100902"/>
                  <a:pt x="169593" y="100802"/>
                  <a:pt x="169593" y="100703"/>
                </a:cubicBezTo>
                <a:lnTo>
                  <a:pt x="169593" y="100538"/>
                </a:lnTo>
                <a:cubicBezTo>
                  <a:pt x="169593" y="100207"/>
                  <a:pt x="169460" y="100041"/>
                  <a:pt x="169427" y="99710"/>
                </a:cubicBezTo>
                <a:lnTo>
                  <a:pt x="169427" y="99048"/>
                </a:lnTo>
                <a:cubicBezTo>
                  <a:pt x="169460" y="98949"/>
                  <a:pt x="169460" y="98816"/>
                  <a:pt x="169427" y="98717"/>
                </a:cubicBezTo>
                <a:cubicBezTo>
                  <a:pt x="169427" y="98585"/>
                  <a:pt x="169229" y="98585"/>
                  <a:pt x="169129" y="98485"/>
                </a:cubicBezTo>
                <a:cubicBezTo>
                  <a:pt x="169030" y="98386"/>
                  <a:pt x="168898" y="98287"/>
                  <a:pt x="168798" y="98253"/>
                </a:cubicBezTo>
                <a:cubicBezTo>
                  <a:pt x="168699" y="98187"/>
                  <a:pt x="168567" y="98187"/>
                  <a:pt x="168467" y="98154"/>
                </a:cubicBezTo>
                <a:close/>
                <a:moveTo>
                  <a:pt x="133476" y="58065"/>
                </a:moveTo>
                <a:cubicBezTo>
                  <a:pt x="133079" y="58065"/>
                  <a:pt x="132880" y="58330"/>
                  <a:pt x="132516" y="58495"/>
                </a:cubicBezTo>
                <a:cubicBezTo>
                  <a:pt x="132495" y="58502"/>
                  <a:pt x="132473" y="58505"/>
                  <a:pt x="132449" y="58505"/>
                </a:cubicBezTo>
                <a:cubicBezTo>
                  <a:pt x="132386" y="58505"/>
                  <a:pt x="132316" y="58486"/>
                  <a:pt x="132252" y="58486"/>
                </a:cubicBezTo>
                <a:cubicBezTo>
                  <a:pt x="132228" y="58486"/>
                  <a:pt x="132206" y="58488"/>
                  <a:pt x="132185" y="58495"/>
                </a:cubicBezTo>
                <a:cubicBezTo>
                  <a:pt x="132086" y="58495"/>
                  <a:pt x="131986" y="58694"/>
                  <a:pt x="131854" y="58826"/>
                </a:cubicBezTo>
                <a:lnTo>
                  <a:pt x="130232" y="58826"/>
                </a:lnTo>
                <a:cubicBezTo>
                  <a:pt x="130199" y="58926"/>
                  <a:pt x="130133" y="59025"/>
                  <a:pt x="130066" y="59124"/>
                </a:cubicBezTo>
                <a:cubicBezTo>
                  <a:pt x="130033" y="59224"/>
                  <a:pt x="130066" y="59389"/>
                  <a:pt x="130000" y="59455"/>
                </a:cubicBezTo>
                <a:cubicBezTo>
                  <a:pt x="129901" y="59555"/>
                  <a:pt x="129802" y="59654"/>
                  <a:pt x="129669" y="59720"/>
                </a:cubicBezTo>
                <a:cubicBezTo>
                  <a:pt x="129636" y="59731"/>
                  <a:pt x="129603" y="59735"/>
                  <a:pt x="129569" y="59735"/>
                </a:cubicBezTo>
                <a:cubicBezTo>
                  <a:pt x="129500" y="59735"/>
                  <a:pt x="129426" y="59720"/>
                  <a:pt x="129338" y="59720"/>
                </a:cubicBezTo>
                <a:cubicBezTo>
                  <a:pt x="129184" y="59720"/>
                  <a:pt x="129059" y="59691"/>
                  <a:pt x="128924" y="59691"/>
                </a:cubicBezTo>
                <a:cubicBezTo>
                  <a:pt x="128856" y="59691"/>
                  <a:pt x="128786" y="59698"/>
                  <a:pt x="128709" y="59720"/>
                </a:cubicBezTo>
                <a:cubicBezTo>
                  <a:pt x="128577" y="59720"/>
                  <a:pt x="128510" y="59886"/>
                  <a:pt x="128378" y="59886"/>
                </a:cubicBezTo>
                <a:lnTo>
                  <a:pt x="128179" y="59886"/>
                </a:lnTo>
                <a:cubicBezTo>
                  <a:pt x="127981" y="59886"/>
                  <a:pt x="127881" y="59786"/>
                  <a:pt x="127683" y="59786"/>
                </a:cubicBezTo>
                <a:cubicBezTo>
                  <a:pt x="127517" y="59803"/>
                  <a:pt x="127352" y="59811"/>
                  <a:pt x="127190" y="59811"/>
                </a:cubicBezTo>
                <a:cubicBezTo>
                  <a:pt x="127029" y="59811"/>
                  <a:pt x="126872" y="59803"/>
                  <a:pt x="126723" y="59786"/>
                </a:cubicBezTo>
                <a:cubicBezTo>
                  <a:pt x="126590" y="59753"/>
                  <a:pt x="126491" y="59753"/>
                  <a:pt x="126392" y="59720"/>
                </a:cubicBezTo>
                <a:cubicBezTo>
                  <a:pt x="126226" y="59654"/>
                  <a:pt x="126193" y="59521"/>
                  <a:pt x="126061" y="59455"/>
                </a:cubicBezTo>
                <a:lnTo>
                  <a:pt x="125730" y="59290"/>
                </a:lnTo>
                <a:cubicBezTo>
                  <a:pt x="125663" y="59455"/>
                  <a:pt x="125498" y="59488"/>
                  <a:pt x="125498" y="59621"/>
                </a:cubicBezTo>
                <a:cubicBezTo>
                  <a:pt x="125465" y="59786"/>
                  <a:pt x="125498" y="59853"/>
                  <a:pt x="125498" y="59952"/>
                </a:cubicBezTo>
                <a:cubicBezTo>
                  <a:pt x="125432" y="60051"/>
                  <a:pt x="125432" y="60150"/>
                  <a:pt x="125399" y="60283"/>
                </a:cubicBezTo>
                <a:cubicBezTo>
                  <a:pt x="125399" y="60448"/>
                  <a:pt x="125399" y="60614"/>
                  <a:pt x="125399" y="60813"/>
                </a:cubicBezTo>
                <a:cubicBezTo>
                  <a:pt x="125299" y="60813"/>
                  <a:pt x="125200" y="60779"/>
                  <a:pt x="125068" y="60779"/>
                </a:cubicBezTo>
                <a:cubicBezTo>
                  <a:pt x="124935" y="60779"/>
                  <a:pt x="124869" y="60846"/>
                  <a:pt x="124770" y="60846"/>
                </a:cubicBezTo>
                <a:cubicBezTo>
                  <a:pt x="124538" y="60846"/>
                  <a:pt x="124406" y="60813"/>
                  <a:pt x="124174" y="60813"/>
                </a:cubicBezTo>
                <a:lnTo>
                  <a:pt x="124174" y="62137"/>
                </a:lnTo>
                <a:lnTo>
                  <a:pt x="122949" y="62137"/>
                </a:lnTo>
                <a:cubicBezTo>
                  <a:pt x="122949" y="62402"/>
                  <a:pt x="122916" y="62567"/>
                  <a:pt x="122883" y="62799"/>
                </a:cubicBezTo>
                <a:cubicBezTo>
                  <a:pt x="122883" y="63031"/>
                  <a:pt x="122883" y="63196"/>
                  <a:pt x="122883" y="63461"/>
                </a:cubicBezTo>
                <a:cubicBezTo>
                  <a:pt x="122883" y="63593"/>
                  <a:pt x="122750" y="63660"/>
                  <a:pt x="122717" y="63759"/>
                </a:cubicBezTo>
                <a:cubicBezTo>
                  <a:pt x="122684" y="64024"/>
                  <a:pt x="122651" y="64255"/>
                  <a:pt x="122651" y="64520"/>
                </a:cubicBezTo>
                <a:lnTo>
                  <a:pt x="122651" y="65083"/>
                </a:lnTo>
                <a:lnTo>
                  <a:pt x="121658" y="65083"/>
                </a:lnTo>
                <a:cubicBezTo>
                  <a:pt x="121691" y="65447"/>
                  <a:pt x="121559" y="65811"/>
                  <a:pt x="121261" y="66043"/>
                </a:cubicBezTo>
                <a:cubicBezTo>
                  <a:pt x="121161" y="66109"/>
                  <a:pt x="120996" y="66109"/>
                  <a:pt x="120930" y="66142"/>
                </a:cubicBezTo>
                <a:cubicBezTo>
                  <a:pt x="120863" y="66175"/>
                  <a:pt x="120830" y="66407"/>
                  <a:pt x="120698" y="66473"/>
                </a:cubicBezTo>
                <a:cubicBezTo>
                  <a:pt x="120532" y="66506"/>
                  <a:pt x="120466" y="66506"/>
                  <a:pt x="120367" y="66540"/>
                </a:cubicBezTo>
                <a:cubicBezTo>
                  <a:pt x="120346" y="66547"/>
                  <a:pt x="120322" y="66549"/>
                  <a:pt x="120297" y="66549"/>
                </a:cubicBezTo>
                <a:cubicBezTo>
                  <a:pt x="120227" y="66549"/>
                  <a:pt x="120148" y="66530"/>
                  <a:pt x="120090" y="66530"/>
                </a:cubicBezTo>
                <a:cubicBezTo>
                  <a:pt x="120068" y="66530"/>
                  <a:pt x="120050" y="66533"/>
                  <a:pt x="120036" y="66540"/>
                </a:cubicBezTo>
                <a:cubicBezTo>
                  <a:pt x="119970" y="66573"/>
                  <a:pt x="119936" y="66771"/>
                  <a:pt x="119870" y="66871"/>
                </a:cubicBezTo>
                <a:cubicBezTo>
                  <a:pt x="119771" y="66970"/>
                  <a:pt x="119705" y="67069"/>
                  <a:pt x="119639" y="67202"/>
                </a:cubicBezTo>
                <a:cubicBezTo>
                  <a:pt x="119473" y="67466"/>
                  <a:pt x="119440" y="67665"/>
                  <a:pt x="119307" y="67930"/>
                </a:cubicBezTo>
                <a:cubicBezTo>
                  <a:pt x="119241" y="68062"/>
                  <a:pt x="119142" y="68162"/>
                  <a:pt x="119043" y="68327"/>
                </a:cubicBezTo>
                <a:cubicBezTo>
                  <a:pt x="118976" y="68493"/>
                  <a:pt x="119043" y="68559"/>
                  <a:pt x="118976" y="68658"/>
                </a:cubicBezTo>
                <a:cubicBezTo>
                  <a:pt x="118910" y="68758"/>
                  <a:pt x="118712" y="68857"/>
                  <a:pt x="118645" y="68989"/>
                </a:cubicBezTo>
                <a:cubicBezTo>
                  <a:pt x="118579" y="69122"/>
                  <a:pt x="118546" y="69221"/>
                  <a:pt x="118480" y="69320"/>
                </a:cubicBezTo>
                <a:cubicBezTo>
                  <a:pt x="118414" y="69420"/>
                  <a:pt x="118480" y="69552"/>
                  <a:pt x="118414" y="69651"/>
                </a:cubicBezTo>
                <a:cubicBezTo>
                  <a:pt x="118395" y="69679"/>
                  <a:pt x="118368" y="69689"/>
                  <a:pt x="118337" y="69689"/>
                </a:cubicBezTo>
                <a:cubicBezTo>
                  <a:pt x="118272" y="69689"/>
                  <a:pt x="118187" y="69646"/>
                  <a:pt x="118120" y="69646"/>
                </a:cubicBezTo>
                <a:cubicBezTo>
                  <a:pt x="118107" y="69646"/>
                  <a:pt x="118094" y="69648"/>
                  <a:pt x="118083" y="69651"/>
                </a:cubicBezTo>
                <a:cubicBezTo>
                  <a:pt x="117884" y="69684"/>
                  <a:pt x="117685" y="69718"/>
                  <a:pt x="117520" y="69718"/>
                </a:cubicBezTo>
                <a:cubicBezTo>
                  <a:pt x="117520" y="70082"/>
                  <a:pt x="117520" y="70413"/>
                  <a:pt x="117520" y="70777"/>
                </a:cubicBezTo>
                <a:cubicBezTo>
                  <a:pt x="117487" y="70876"/>
                  <a:pt x="117454" y="71009"/>
                  <a:pt x="117421" y="71108"/>
                </a:cubicBezTo>
                <a:cubicBezTo>
                  <a:pt x="117421" y="71207"/>
                  <a:pt x="117387" y="71340"/>
                  <a:pt x="117354" y="71439"/>
                </a:cubicBezTo>
                <a:cubicBezTo>
                  <a:pt x="117255" y="71538"/>
                  <a:pt x="117156" y="71571"/>
                  <a:pt x="117023" y="71671"/>
                </a:cubicBezTo>
                <a:cubicBezTo>
                  <a:pt x="116891" y="71770"/>
                  <a:pt x="116792" y="71704"/>
                  <a:pt x="116692" y="71770"/>
                </a:cubicBezTo>
                <a:cubicBezTo>
                  <a:pt x="116593" y="71803"/>
                  <a:pt x="116626" y="71969"/>
                  <a:pt x="116527" y="72068"/>
                </a:cubicBezTo>
                <a:lnTo>
                  <a:pt x="116527" y="72664"/>
                </a:lnTo>
                <a:cubicBezTo>
                  <a:pt x="116792" y="72664"/>
                  <a:pt x="116957" y="72697"/>
                  <a:pt x="117189" y="72730"/>
                </a:cubicBezTo>
                <a:lnTo>
                  <a:pt x="117520" y="72730"/>
                </a:lnTo>
                <a:cubicBezTo>
                  <a:pt x="117586" y="72730"/>
                  <a:pt x="117652" y="72715"/>
                  <a:pt x="117718" y="72715"/>
                </a:cubicBezTo>
                <a:cubicBezTo>
                  <a:pt x="117752" y="72715"/>
                  <a:pt x="117785" y="72719"/>
                  <a:pt x="117818" y="72730"/>
                </a:cubicBezTo>
                <a:cubicBezTo>
                  <a:pt x="117917" y="72763"/>
                  <a:pt x="117950" y="72962"/>
                  <a:pt x="118083" y="73061"/>
                </a:cubicBezTo>
                <a:lnTo>
                  <a:pt x="117917" y="73392"/>
                </a:lnTo>
                <a:cubicBezTo>
                  <a:pt x="117851" y="73491"/>
                  <a:pt x="117685" y="73558"/>
                  <a:pt x="117685" y="73690"/>
                </a:cubicBezTo>
                <a:cubicBezTo>
                  <a:pt x="117685" y="74451"/>
                  <a:pt x="117752" y="74882"/>
                  <a:pt x="117752" y="75676"/>
                </a:cubicBezTo>
                <a:lnTo>
                  <a:pt x="117752" y="75974"/>
                </a:lnTo>
                <a:cubicBezTo>
                  <a:pt x="117785" y="76107"/>
                  <a:pt x="117785" y="76206"/>
                  <a:pt x="117752" y="76305"/>
                </a:cubicBezTo>
                <a:cubicBezTo>
                  <a:pt x="117685" y="76438"/>
                  <a:pt x="117619" y="76537"/>
                  <a:pt x="117520" y="76636"/>
                </a:cubicBezTo>
                <a:cubicBezTo>
                  <a:pt x="117506" y="76650"/>
                  <a:pt x="117484" y="76655"/>
                  <a:pt x="117459" y="76655"/>
                </a:cubicBezTo>
                <a:cubicBezTo>
                  <a:pt x="117390" y="76655"/>
                  <a:pt x="117291" y="76617"/>
                  <a:pt x="117233" y="76617"/>
                </a:cubicBezTo>
                <a:cubicBezTo>
                  <a:pt x="117212" y="76617"/>
                  <a:pt x="117196" y="76622"/>
                  <a:pt x="117189" y="76636"/>
                </a:cubicBezTo>
                <a:cubicBezTo>
                  <a:pt x="117123" y="76736"/>
                  <a:pt x="117090" y="76835"/>
                  <a:pt x="117090" y="76967"/>
                </a:cubicBezTo>
                <a:cubicBezTo>
                  <a:pt x="117090" y="77100"/>
                  <a:pt x="117255" y="77166"/>
                  <a:pt x="117255" y="77298"/>
                </a:cubicBezTo>
                <a:cubicBezTo>
                  <a:pt x="117288" y="77398"/>
                  <a:pt x="117321" y="77497"/>
                  <a:pt x="117354" y="77630"/>
                </a:cubicBezTo>
                <a:cubicBezTo>
                  <a:pt x="117387" y="77729"/>
                  <a:pt x="117421" y="77828"/>
                  <a:pt x="117421" y="77927"/>
                </a:cubicBezTo>
                <a:lnTo>
                  <a:pt x="117421" y="78258"/>
                </a:lnTo>
                <a:cubicBezTo>
                  <a:pt x="117421" y="78490"/>
                  <a:pt x="117421" y="78689"/>
                  <a:pt x="117520" y="78921"/>
                </a:cubicBezTo>
                <a:cubicBezTo>
                  <a:pt x="117586" y="79053"/>
                  <a:pt x="117718" y="79053"/>
                  <a:pt x="117818" y="79152"/>
                </a:cubicBezTo>
                <a:cubicBezTo>
                  <a:pt x="117917" y="79285"/>
                  <a:pt x="117884" y="79417"/>
                  <a:pt x="117983" y="79483"/>
                </a:cubicBezTo>
                <a:cubicBezTo>
                  <a:pt x="118116" y="79550"/>
                  <a:pt x="118215" y="79616"/>
                  <a:pt x="118314" y="79649"/>
                </a:cubicBezTo>
                <a:cubicBezTo>
                  <a:pt x="118447" y="79715"/>
                  <a:pt x="118513" y="79847"/>
                  <a:pt x="118645" y="79881"/>
                </a:cubicBezTo>
                <a:cubicBezTo>
                  <a:pt x="118673" y="79888"/>
                  <a:pt x="118700" y="79890"/>
                  <a:pt x="118725" y="79890"/>
                </a:cubicBezTo>
                <a:cubicBezTo>
                  <a:pt x="118794" y="79890"/>
                  <a:pt x="118855" y="79871"/>
                  <a:pt x="118913" y="79871"/>
                </a:cubicBezTo>
                <a:cubicBezTo>
                  <a:pt x="118934" y="79871"/>
                  <a:pt x="118955" y="79874"/>
                  <a:pt x="118976" y="79881"/>
                </a:cubicBezTo>
                <a:cubicBezTo>
                  <a:pt x="119076" y="79947"/>
                  <a:pt x="119208" y="79947"/>
                  <a:pt x="119307" y="80046"/>
                </a:cubicBezTo>
                <a:cubicBezTo>
                  <a:pt x="119440" y="80212"/>
                  <a:pt x="119307" y="80543"/>
                  <a:pt x="119473" y="80708"/>
                </a:cubicBezTo>
                <a:cubicBezTo>
                  <a:pt x="119539" y="80808"/>
                  <a:pt x="119672" y="80808"/>
                  <a:pt x="119771" y="80874"/>
                </a:cubicBezTo>
                <a:cubicBezTo>
                  <a:pt x="119792" y="80881"/>
                  <a:pt x="119814" y="80883"/>
                  <a:pt x="119838" y="80883"/>
                </a:cubicBezTo>
                <a:cubicBezTo>
                  <a:pt x="119901" y="80883"/>
                  <a:pt x="119972" y="80864"/>
                  <a:pt x="120035" y="80864"/>
                </a:cubicBezTo>
                <a:cubicBezTo>
                  <a:pt x="120059" y="80864"/>
                  <a:pt x="120081" y="80867"/>
                  <a:pt x="120102" y="80874"/>
                </a:cubicBezTo>
                <a:cubicBezTo>
                  <a:pt x="120069" y="81205"/>
                  <a:pt x="120069" y="81503"/>
                  <a:pt x="120102" y="81834"/>
                </a:cubicBezTo>
                <a:cubicBezTo>
                  <a:pt x="120135" y="81966"/>
                  <a:pt x="120268" y="82032"/>
                  <a:pt x="120367" y="82165"/>
                </a:cubicBezTo>
                <a:cubicBezTo>
                  <a:pt x="120433" y="82297"/>
                  <a:pt x="120632" y="82264"/>
                  <a:pt x="120764" y="82330"/>
                </a:cubicBezTo>
                <a:cubicBezTo>
                  <a:pt x="120963" y="82496"/>
                  <a:pt x="121194" y="82628"/>
                  <a:pt x="121426" y="82728"/>
                </a:cubicBezTo>
                <a:cubicBezTo>
                  <a:pt x="121658" y="82827"/>
                  <a:pt x="121890" y="82827"/>
                  <a:pt x="122154" y="82827"/>
                </a:cubicBezTo>
                <a:cubicBezTo>
                  <a:pt x="122188" y="82926"/>
                  <a:pt x="122221" y="83059"/>
                  <a:pt x="122221" y="83158"/>
                </a:cubicBezTo>
                <a:cubicBezTo>
                  <a:pt x="122221" y="83257"/>
                  <a:pt x="122221" y="83357"/>
                  <a:pt x="122221" y="83489"/>
                </a:cubicBezTo>
                <a:cubicBezTo>
                  <a:pt x="122254" y="83588"/>
                  <a:pt x="122154" y="83688"/>
                  <a:pt x="122221" y="83820"/>
                </a:cubicBezTo>
                <a:cubicBezTo>
                  <a:pt x="122287" y="83919"/>
                  <a:pt x="122452" y="83886"/>
                  <a:pt x="122552" y="83952"/>
                </a:cubicBezTo>
                <a:cubicBezTo>
                  <a:pt x="122651" y="84019"/>
                  <a:pt x="122783" y="84085"/>
                  <a:pt x="122883" y="84118"/>
                </a:cubicBezTo>
                <a:cubicBezTo>
                  <a:pt x="123015" y="84217"/>
                  <a:pt x="123015" y="84383"/>
                  <a:pt x="123114" y="84449"/>
                </a:cubicBezTo>
                <a:cubicBezTo>
                  <a:pt x="123313" y="84648"/>
                  <a:pt x="123545" y="84780"/>
                  <a:pt x="123777" y="84879"/>
                </a:cubicBezTo>
                <a:lnTo>
                  <a:pt x="124108" y="84879"/>
                </a:lnTo>
                <a:cubicBezTo>
                  <a:pt x="124207" y="84879"/>
                  <a:pt x="124306" y="85012"/>
                  <a:pt x="124439" y="85045"/>
                </a:cubicBezTo>
                <a:cubicBezTo>
                  <a:pt x="124571" y="85078"/>
                  <a:pt x="124737" y="85111"/>
                  <a:pt x="124902" y="85111"/>
                </a:cubicBezTo>
                <a:cubicBezTo>
                  <a:pt x="125101" y="85111"/>
                  <a:pt x="125134" y="84912"/>
                  <a:pt x="125233" y="84780"/>
                </a:cubicBezTo>
                <a:cubicBezTo>
                  <a:pt x="125332" y="84648"/>
                  <a:pt x="125233" y="84515"/>
                  <a:pt x="125332" y="84449"/>
                </a:cubicBezTo>
                <a:cubicBezTo>
                  <a:pt x="125415" y="84383"/>
                  <a:pt x="125515" y="84366"/>
                  <a:pt x="125622" y="84366"/>
                </a:cubicBezTo>
                <a:cubicBezTo>
                  <a:pt x="125730" y="84366"/>
                  <a:pt x="125846" y="84383"/>
                  <a:pt x="125961" y="84383"/>
                </a:cubicBezTo>
                <a:cubicBezTo>
                  <a:pt x="126094" y="84383"/>
                  <a:pt x="126160" y="84449"/>
                  <a:pt x="126292" y="84449"/>
                </a:cubicBezTo>
                <a:cubicBezTo>
                  <a:pt x="126425" y="84449"/>
                  <a:pt x="126491" y="84383"/>
                  <a:pt x="126624" y="84383"/>
                </a:cubicBezTo>
                <a:lnTo>
                  <a:pt x="126822" y="84383"/>
                </a:lnTo>
                <a:cubicBezTo>
                  <a:pt x="126971" y="84366"/>
                  <a:pt x="127112" y="84358"/>
                  <a:pt x="127253" y="84358"/>
                </a:cubicBezTo>
                <a:cubicBezTo>
                  <a:pt x="127393" y="84358"/>
                  <a:pt x="127534" y="84366"/>
                  <a:pt x="127683" y="84383"/>
                </a:cubicBezTo>
                <a:cubicBezTo>
                  <a:pt x="127733" y="84366"/>
                  <a:pt x="127790" y="84358"/>
                  <a:pt x="127848" y="84358"/>
                </a:cubicBezTo>
                <a:cubicBezTo>
                  <a:pt x="127906" y="84358"/>
                  <a:pt x="127964" y="84366"/>
                  <a:pt x="128014" y="84383"/>
                </a:cubicBezTo>
                <a:cubicBezTo>
                  <a:pt x="128113" y="84416"/>
                  <a:pt x="128047" y="84648"/>
                  <a:pt x="128179" y="84714"/>
                </a:cubicBezTo>
                <a:cubicBezTo>
                  <a:pt x="128350" y="84778"/>
                  <a:pt x="128521" y="84814"/>
                  <a:pt x="128701" y="84814"/>
                </a:cubicBezTo>
                <a:cubicBezTo>
                  <a:pt x="128800" y="84814"/>
                  <a:pt x="128901" y="84803"/>
                  <a:pt x="129007" y="84780"/>
                </a:cubicBezTo>
                <a:cubicBezTo>
                  <a:pt x="129090" y="84797"/>
                  <a:pt x="129173" y="84805"/>
                  <a:pt x="129251" y="84805"/>
                </a:cubicBezTo>
                <a:cubicBezTo>
                  <a:pt x="129330" y="84805"/>
                  <a:pt x="129404" y="84797"/>
                  <a:pt x="129470" y="84780"/>
                </a:cubicBezTo>
                <a:cubicBezTo>
                  <a:pt x="129603" y="84780"/>
                  <a:pt x="129702" y="84648"/>
                  <a:pt x="129802" y="84615"/>
                </a:cubicBezTo>
                <a:cubicBezTo>
                  <a:pt x="129821" y="84610"/>
                  <a:pt x="129841" y="84608"/>
                  <a:pt x="129859" y="84608"/>
                </a:cubicBezTo>
                <a:cubicBezTo>
                  <a:pt x="129932" y="84608"/>
                  <a:pt x="129994" y="84638"/>
                  <a:pt x="130054" y="84638"/>
                </a:cubicBezTo>
                <a:cubicBezTo>
                  <a:pt x="130081" y="84638"/>
                  <a:pt x="130107" y="84632"/>
                  <a:pt x="130133" y="84615"/>
                </a:cubicBezTo>
                <a:cubicBezTo>
                  <a:pt x="130232" y="84581"/>
                  <a:pt x="130199" y="84383"/>
                  <a:pt x="130298" y="84283"/>
                </a:cubicBezTo>
                <a:cubicBezTo>
                  <a:pt x="130397" y="84217"/>
                  <a:pt x="130497" y="84151"/>
                  <a:pt x="130629" y="84052"/>
                </a:cubicBezTo>
                <a:cubicBezTo>
                  <a:pt x="130728" y="83986"/>
                  <a:pt x="130795" y="83820"/>
                  <a:pt x="130960" y="83820"/>
                </a:cubicBezTo>
                <a:cubicBezTo>
                  <a:pt x="131059" y="83803"/>
                  <a:pt x="131167" y="83795"/>
                  <a:pt x="131275" y="83795"/>
                </a:cubicBezTo>
                <a:cubicBezTo>
                  <a:pt x="131382" y="83795"/>
                  <a:pt x="131490" y="83803"/>
                  <a:pt x="131589" y="83820"/>
                </a:cubicBezTo>
                <a:cubicBezTo>
                  <a:pt x="131816" y="83820"/>
                  <a:pt x="131970" y="83893"/>
                  <a:pt x="132155" y="83893"/>
                </a:cubicBezTo>
                <a:cubicBezTo>
                  <a:pt x="132186" y="83893"/>
                  <a:pt x="132218" y="83891"/>
                  <a:pt x="132251" y="83886"/>
                </a:cubicBezTo>
                <a:lnTo>
                  <a:pt x="132417" y="83886"/>
                </a:lnTo>
                <a:cubicBezTo>
                  <a:pt x="132582" y="83853"/>
                  <a:pt x="132648" y="83621"/>
                  <a:pt x="132814" y="83555"/>
                </a:cubicBezTo>
                <a:cubicBezTo>
                  <a:pt x="133112" y="83456"/>
                  <a:pt x="133377" y="83390"/>
                  <a:pt x="133675" y="83390"/>
                </a:cubicBezTo>
                <a:cubicBezTo>
                  <a:pt x="133741" y="83390"/>
                  <a:pt x="133811" y="83386"/>
                  <a:pt x="133878" y="83386"/>
                </a:cubicBezTo>
                <a:cubicBezTo>
                  <a:pt x="134013" y="83386"/>
                  <a:pt x="134138" y="83401"/>
                  <a:pt x="134204" y="83489"/>
                </a:cubicBezTo>
                <a:cubicBezTo>
                  <a:pt x="134271" y="83555"/>
                  <a:pt x="134237" y="83721"/>
                  <a:pt x="134304" y="83820"/>
                </a:cubicBezTo>
                <a:cubicBezTo>
                  <a:pt x="134337" y="83886"/>
                  <a:pt x="134502" y="83986"/>
                  <a:pt x="134535" y="84151"/>
                </a:cubicBezTo>
                <a:cubicBezTo>
                  <a:pt x="134569" y="84283"/>
                  <a:pt x="134569" y="84350"/>
                  <a:pt x="134602" y="84449"/>
                </a:cubicBezTo>
                <a:cubicBezTo>
                  <a:pt x="134668" y="84548"/>
                  <a:pt x="134635" y="84714"/>
                  <a:pt x="134701" y="84780"/>
                </a:cubicBezTo>
                <a:cubicBezTo>
                  <a:pt x="134767" y="84879"/>
                  <a:pt x="134933" y="84879"/>
                  <a:pt x="135032" y="84946"/>
                </a:cubicBezTo>
                <a:cubicBezTo>
                  <a:pt x="135131" y="85012"/>
                  <a:pt x="135264" y="85045"/>
                  <a:pt x="135363" y="85045"/>
                </a:cubicBezTo>
                <a:lnTo>
                  <a:pt x="138210" y="85045"/>
                </a:lnTo>
                <a:lnTo>
                  <a:pt x="138210" y="86038"/>
                </a:lnTo>
                <a:cubicBezTo>
                  <a:pt x="138210" y="86137"/>
                  <a:pt x="138111" y="86204"/>
                  <a:pt x="138111" y="86336"/>
                </a:cubicBezTo>
                <a:cubicBezTo>
                  <a:pt x="138111" y="86568"/>
                  <a:pt x="138144" y="86733"/>
                  <a:pt x="138111" y="86998"/>
                </a:cubicBezTo>
                <a:cubicBezTo>
                  <a:pt x="138111" y="87097"/>
                  <a:pt x="138111" y="87197"/>
                  <a:pt x="138111" y="87296"/>
                </a:cubicBezTo>
                <a:cubicBezTo>
                  <a:pt x="138078" y="87461"/>
                  <a:pt x="137945" y="87495"/>
                  <a:pt x="137879" y="87627"/>
                </a:cubicBezTo>
                <a:cubicBezTo>
                  <a:pt x="137813" y="87726"/>
                  <a:pt x="137813" y="87826"/>
                  <a:pt x="137780" y="87925"/>
                </a:cubicBezTo>
                <a:cubicBezTo>
                  <a:pt x="137780" y="88322"/>
                  <a:pt x="137713" y="88554"/>
                  <a:pt x="137713" y="88951"/>
                </a:cubicBezTo>
                <a:cubicBezTo>
                  <a:pt x="137647" y="89017"/>
                  <a:pt x="137713" y="89216"/>
                  <a:pt x="137614" y="89249"/>
                </a:cubicBezTo>
                <a:cubicBezTo>
                  <a:pt x="137597" y="89266"/>
                  <a:pt x="137573" y="89272"/>
                  <a:pt x="137545" y="89272"/>
                </a:cubicBezTo>
                <a:cubicBezTo>
                  <a:pt x="137484" y="89272"/>
                  <a:pt x="137406" y="89242"/>
                  <a:pt x="137352" y="89242"/>
                </a:cubicBezTo>
                <a:cubicBezTo>
                  <a:pt x="137338" y="89242"/>
                  <a:pt x="137326" y="89244"/>
                  <a:pt x="137316" y="89249"/>
                </a:cubicBezTo>
                <a:cubicBezTo>
                  <a:pt x="137217" y="89315"/>
                  <a:pt x="137217" y="89514"/>
                  <a:pt x="137151" y="89580"/>
                </a:cubicBezTo>
                <a:cubicBezTo>
                  <a:pt x="137250" y="89613"/>
                  <a:pt x="137349" y="89713"/>
                  <a:pt x="137449" y="89746"/>
                </a:cubicBezTo>
                <a:cubicBezTo>
                  <a:pt x="137713" y="89845"/>
                  <a:pt x="137945" y="89779"/>
                  <a:pt x="138111" y="89977"/>
                </a:cubicBezTo>
                <a:cubicBezTo>
                  <a:pt x="138276" y="90209"/>
                  <a:pt x="138111" y="90408"/>
                  <a:pt x="138210" y="90639"/>
                </a:cubicBezTo>
                <a:cubicBezTo>
                  <a:pt x="138243" y="90772"/>
                  <a:pt x="138276" y="90871"/>
                  <a:pt x="138342" y="90971"/>
                </a:cubicBezTo>
                <a:cubicBezTo>
                  <a:pt x="138442" y="91037"/>
                  <a:pt x="138607" y="91004"/>
                  <a:pt x="138673" y="91037"/>
                </a:cubicBezTo>
                <a:cubicBezTo>
                  <a:pt x="138773" y="91103"/>
                  <a:pt x="138938" y="91136"/>
                  <a:pt x="139004" y="91202"/>
                </a:cubicBezTo>
                <a:cubicBezTo>
                  <a:pt x="139104" y="91302"/>
                  <a:pt x="139004" y="91434"/>
                  <a:pt x="139104" y="91533"/>
                </a:cubicBezTo>
                <a:cubicBezTo>
                  <a:pt x="139269" y="91798"/>
                  <a:pt x="139501" y="91931"/>
                  <a:pt x="139667" y="92195"/>
                </a:cubicBezTo>
                <a:cubicBezTo>
                  <a:pt x="139733" y="92295"/>
                  <a:pt x="139766" y="92427"/>
                  <a:pt x="139832" y="92526"/>
                </a:cubicBezTo>
                <a:cubicBezTo>
                  <a:pt x="139965" y="92725"/>
                  <a:pt x="140097" y="92957"/>
                  <a:pt x="140229" y="93155"/>
                </a:cubicBezTo>
                <a:cubicBezTo>
                  <a:pt x="140262" y="93288"/>
                  <a:pt x="140362" y="93354"/>
                  <a:pt x="140395" y="93486"/>
                </a:cubicBezTo>
                <a:cubicBezTo>
                  <a:pt x="140428" y="93751"/>
                  <a:pt x="140428" y="93983"/>
                  <a:pt x="140395" y="94215"/>
                </a:cubicBezTo>
                <a:cubicBezTo>
                  <a:pt x="140428" y="94446"/>
                  <a:pt x="140494" y="94678"/>
                  <a:pt x="140560" y="94877"/>
                </a:cubicBezTo>
                <a:cubicBezTo>
                  <a:pt x="140593" y="95009"/>
                  <a:pt x="140792" y="95042"/>
                  <a:pt x="140792" y="95208"/>
                </a:cubicBezTo>
                <a:cubicBezTo>
                  <a:pt x="140825" y="95340"/>
                  <a:pt x="140726" y="95406"/>
                  <a:pt x="140726" y="95539"/>
                </a:cubicBezTo>
                <a:lnTo>
                  <a:pt x="140726" y="95837"/>
                </a:lnTo>
                <a:cubicBezTo>
                  <a:pt x="140726" y="96069"/>
                  <a:pt x="140759" y="96300"/>
                  <a:pt x="140891" y="96499"/>
                </a:cubicBezTo>
                <a:cubicBezTo>
                  <a:pt x="140958" y="96631"/>
                  <a:pt x="141156" y="96532"/>
                  <a:pt x="141222" y="96664"/>
                </a:cubicBezTo>
                <a:cubicBezTo>
                  <a:pt x="141256" y="96830"/>
                  <a:pt x="141256" y="96996"/>
                  <a:pt x="141222" y="97161"/>
                </a:cubicBezTo>
                <a:cubicBezTo>
                  <a:pt x="141222" y="97327"/>
                  <a:pt x="141222" y="97492"/>
                  <a:pt x="141222" y="97624"/>
                </a:cubicBezTo>
                <a:cubicBezTo>
                  <a:pt x="141189" y="97757"/>
                  <a:pt x="141156" y="97856"/>
                  <a:pt x="141123" y="97956"/>
                </a:cubicBezTo>
                <a:cubicBezTo>
                  <a:pt x="141123" y="98088"/>
                  <a:pt x="141090" y="98187"/>
                  <a:pt x="141057" y="98287"/>
                </a:cubicBezTo>
                <a:cubicBezTo>
                  <a:pt x="140991" y="98419"/>
                  <a:pt x="140792" y="98419"/>
                  <a:pt x="140726" y="98551"/>
                </a:cubicBezTo>
                <a:cubicBezTo>
                  <a:pt x="140461" y="98816"/>
                  <a:pt x="140296" y="99147"/>
                  <a:pt x="140229" y="99511"/>
                </a:cubicBezTo>
                <a:cubicBezTo>
                  <a:pt x="140229" y="99743"/>
                  <a:pt x="140262" y="99942"/>
                  <a:pt x="140229" y="100174"/>
                </a:cubicBezTo>
                <a:cubicBezTo>
                  <a:pt x="140229" y="100273"/>
                  <a:pt x="140163" y="100372"/>
                  <a:pt x="140163" y="100505"/>
                </a:cubicBezTo>
                <a:cubicBezTo>
                  <a:pt x="140130" y="100604"/>
                  <a:pt x="139898" y="100637"/>
                  <a:pt x="139832" y="100802"/>
                </a:cubicBezTo>
                <a:cubicBezTo>
                  <a:pt x="139733" y="100968"/>
                  <a:pt x="139667" y="101001"/>
                  <a:pt x="139667" y="101134"/>
                </a:cubicBezTo>
                <a:cubicBezTo>
                  <a:pt x="139633" y="101398"/>
                  <a:pt x="139667" y="101564"/>
                  <a:pt x="139667" y="101796"/>
                </a:cubicBezTo>
                <a:cubicBezTo>
                  <a:pt x="139633" y="102127"/>
                  <a:pt x="139667" y="102458"/>
                  <a:pt x="139733" y="102756"/>
                </a:cubicBezTo>
                <a:cubicBezTo>
                  <a:pt x="139799" y="102921"/>
                  <a:pt x="139965" y="102954"/>
                  <a:pt x="140064" y="103087"/>
                </a:cubicBezTo>
                <a:cubicBezTo>
                  <a:pt x="140163" y="103219"/>
                  <a:pt x="140362" y="103186"/>
                  <a:pt x="140395" y="103352"/>
                </a:cubicBezTo>
                <a:cubicBezTo>
                  <a:pt x="140428" y="103484"/>
                  <a:pt x="140395" y="103550"/>
                  <a:pt x="140395" y="103649"/>
                </a:cubicBezTo>
                <a:lnTo>
                  <a:pt x="140395" y="103981"/>
                </a:lnTo>
                <a:cubicBezTo>
                  <a:pt x="140428" y="104113"/>
                  <a:pt x="140494" y="104212"/>
                  <a:pt x="140560" y="104312"/>
                </a:cubicBezTo>
                <a:cubicBezTo>
                  <a:pt x="140593" y="104444"/>
                  <a:pt x="140660" y="104543"/>
                  <a:pt x="140726" y="104643"/>
                </a:cubicBezTo>
                <a:cubicBezTo>
                  <a:pt x="140958" y="104841"/>
                  <a:pt x="141189" y="105007"/>
                  <a:pt x="141454" y="105139"/>
                </a:cubicBezTo>
                <a:cubicBezTo>
                  <a:pt x="141454" y="105238"/>
                  <a:pt x="141454" y="105338"/>
                  <a:pt x="141454" y="105437"/>
                </a:cubicBezTo>
                <a:cubicBezTo>
                  <a:pt x="141454" y="105603"/>
                  <a:pt x="141587" y="105702"/>
                  <a:pt x="141620" y="105867"/>
                </a:cubicBezTo>
                <a:cubicBezTo>
                  <a:pt x="141653" y="106000"/>
                  <a:pt x="141686" y="106099"/>
                  <a:pt x="141686" y="106198"/>
                </a:cubicBezTo>
                <a:cubicBezTo>
                  <a:pt x="141719" y="106298"/>
                  <a:pt x="141686" y="106430"/>
                  <a:pt x="141686" y="106530"/>
                </a:cubicBezTo>
                <a:cubicBezTo>
                  <a:pt x="141686" y="106629"/>
                  <a:pt x="141951" y="106695"/>
                  <a:pt x="141951" y="106827"/>
                </a:cubicBezTo>
                <a:lnTo>
                  <a:pt x="141951" y="108483"/>
                </a:lnTo>
                <a:cubicBezTo>
                  <a:pt x="141951" y="108714"/>
                  <a:pt x="142083" y="108880"/>
                  <a:pt x="142116" y="109112"/>
                </a:cubicBezTo>
                <a:cubicBezTo>
                  <a:pt x="142083" y="109211"/>
                  <a:pt x="142083" y="109343"/>
                  <a:pt x="142116" y="109443"/>
                </a:cubicBezTo>
                <a:cubicBezTo>
                  <a:pt x="142182" y="109674"/>
                  <a:pt x="142282" y="109906"/>
                  <a:pt x="142414" y="110072"/>
                </a:cubicBezTo>
                <a:cubicBezTo>
                  <a:pt x="142679" y="110469"/>
                  <a:pt x="143109" y="110568"/>
                  <a:pt x="143341" y="110966"/>
                </a:cubicBezTo>
                <a:cubicBezTo>
                  <a:pt x="143374" y="111065"/>
                  <a:pt x="143308" y="111197"/>
                  <a:pt x="143341" y="111297"/>
                </a:cubicBezTo>
                <a:cubicBezTo>
                  <a:pt x="143341" y="111396"/>
                  <a:pt x="143374" y="111528"/>
                  <a:pt x="143407" y="111628"/>
                </a:cubicBezTo>
                <a:cubicBezTo>
                  <a:pt x="143440" y="111727"/>
                  <a:pt x="143540" y="111826"/>
                  <a:pt x="143573" y="111959"/>
                </a:cubicBezTo>
                <a:cubicBezTo>
                  <a:pt x="143639" y="112190"/>
                  <a:pt x="143705" y="112389"/>
                  <a:pt x="143805" y="112621"/>
                </a:cubicBezTo>
                <a:cubicBezTo>
                  <a:pt x="143871" y="112753"/>
                  <a:pt x="144036" y="112819"/>
                  <a:pt x="144136" y="112919"/>
                </a:cubicBezTo>
                <a:cubicBezTo>
                  <a:pt x="144235" y="113051"/>
                  <a:pt x="144434" y="113051"/>
                  <a:pt x="144467" y="113183"/>
                </a:cubicBezTo>
                <a:cubicBezTo>
                  <a:pt x="144500" y="113415"/>
                  <a:pt x="144400" y="113581"/>
                  <a:pt x="144467" y="113812"/>
                </a:cubicBezTo>
                <a:cubicBezTo>
                  <a:pt x="144500" y="113945"/>
                  <a:pt x="144599" y="114044"/>
                  <a:pt x="144632" y="114144"/>
                </a:cubicBezTo>
                <a:cubicBezTo>
                  <a:pt x="144665" y="114276"/>
                  <a:pt x="144864" y="114342"/>
                  <a:pt x="144864" y="114475"/>
                </a:cubicBezTo>
                <a:lnTo>
                  <a:pt x="144864" y="114640"/>
                </a:lnTo>
                <a:cubicBezTo>
                  <a:pt x="144864" y="114806"/>
                  <a:pt x="144632" y="114772"/>
                  <a:pt x="144533" y="114872"/>
                </a:cubicBezTo>
                <a:cubicBezTo>
                  <a:pt x="144467" y="115004"/>
                  <a:pt x="144367" y="115104"/>
                  <a:pt x="144301" y="115203"/>
                </a:cubicBezTo>
                <a:cubicBezTo>
                  <a:pt x="144235" y="115335"/>
                  <a:pt x="144301" y="115435"/>
                  <a:pt x="144301" y="115534"/>
                </a:cubicBezTo>
                <a:cubicBezTo>
                  <a:pt x="144400" y="115567"/>
                  <a:pt x="144533" y="115600"/>
                  <a:pt x="144632" y="115600"/>
                </a:cubicBezTo>
                <a:lnTo>
                  <a:pt x="144963" y="115600"/>
                </a:lnTo>
                <a:cubicBezTo>
                  <a:pt x="144930" y="115733"/>
                  <a:pt x="144930" y="115832"/>
                  <a:pt x="144963" y="115931"/>
                </a:cubicBezTo>
                <a:cubicBezTo>
                  <a:pt x="144963" y="116030"/>
                  <a:pt x="144897" y="116196"/>
                  <a:pt x="144963" y="116262"/>
                </a:cubicBezTo>
                <a:cubicBezTo>
                  <a:pt x="144996" y="116361"/>
                  <a:pt x="145162" y="116361"/>
                  <a:pt x="145261" y="116428"/>
                </a:cubicBezTo>
                <a:cubicBezTo>
                  <a:pt x="145360" y="116527"/>
                  <a:pt x="145493" y="116593"/>
                  <a:pt x="145625" y="116593"/>
                </a:cubicBezTo>
                <a:lnTo>
                  <a:pt x="147214" y="116593"/>
                </a:lnTo>
                <a:cubicBezTo>
                  <a:pt x="147479" y="116593"/>
                  <a:pt x="147612" y="116428"/>
                  <a:pt x="147876" y="116361"/>
                </a:cubicBezTo>
                <a:cubicBezTo>
                  <a:pt x="148075" y="116262"/>
                  <a:pt x="148307" y="116196"/>
                  <a:pt x="148538" y="116196"/>
                </a:cubicBezTo>
                <a:lnTo>
                  <a:pt x="150558" y="116196"/>
                </a:lnTo>
                <a:cubicBezTo>
                  <a:pt x="150624" y="116030"/>
                  <a:pt x="150756" y="115997"/>
                  <a:pt x="150823" y="115865"/>
                </a:cubicBezTo>
                <a:cubicBezTo>
                  <a:pt x="150856" y="115733"/>
                  <a:pt x="150723" y="115600"/>
                  <a:pt x="150823" y="115534"/>
                </a:cubicBezTo>
                <a:cubicBezTo>
                  <a:pt x="150922" y="115501"/>
                  <a:pt x="151021" y="115468"/>
                  <a:pt x="151121" y="115468"/>
                </a:cubicBezTo>
                <a:cubicBezTo>
                  <a:pt x="151187" y="115451"/>
                  <a:pt x="151245" y="115443"/>
                  <a:pt x="151299" y="115443"/>
                </a:cubicBezTo>
                <a:cubicBezTo>
                  <a:pt x="151352" y="115443"/>
                  <a:pt x="151402" y="115451"/>
                  <a:pt x="151452" y="115468"/>
                </a:cubicBezTo>
                <a:cubicBezTo>
                  <a:pt x="151683" y="115468"/>
                  <a:pt x="151882" y="115435"/>
                  <a:pt x="152114" y="115368"/>
                </a:cubicBezTo>
                <a:cubicBezTo>
                  <a:pt x="152213" y="115368"/>
                  <a:pt x="152345" y="115335"/>
                  <a:pt x="152445" y="115302"/>
                </a:cubicBezTo>
                <a:cubicBezTo>
                  <a:pt x="152544" y="115203"/>
                  <a:pt x="152610" y="115104"/>
                  <a:pt x="152677" y="114971"/>
                </a:cubicBezTo>
                <a:cubicBezTo>
                  <a:pt x="152710" y="114872"/>
                  <a:pt x="152610" y="114739"/>
                  <a:pt x="152677" y="114640"/>
                </a:cubicBezTo>
                <a:cubicBezTo>
                  <a:pt x="152743" y="114574"/>
                  <a:pt x="152908" y="114574"/>
                  <a:pt x="153008" y="114475"/>
                </a:cubicBezTo>
                <a:cubicBezTo>
                  <a:pt x="153107" y="114408"/>
                  <a:pt x="153206" y="114309"/>
                  <a:pt x="153339" y="114243"/>
                </a:cubicBezTo>
                <a:cubicBezTo>
                  <a:pt x="153438" y="114144"/>
                  <a:pt x="153570" y="114044"/>
                  <a:pt x="153670" y="113912"/>
                </a:cubicBezTo>
                <a:cubicBezTo>
                  <a:pt x="153769" y="113779"/>
                  <a:pt x="153901" y="113746"/>
                  <a:pt x="153968" y="113581"/>
                </a:cubicBezTo>
                <a:cubicBezTo>
                  <a:pt x="154067" y="113415"/>
                  <a:pt x="154100" y="113183"/>
                  <a:pt x="154232" y="112919"/>
                </a:cubicBezTo>
                <a:cubicBezTo>
                  <a:pt x="154299" y="112786"/>
                  <a:pt x="154431" y="112720"/>
                  <a:pt x="154563" y="112621"/>
                </a:cubicBezTo>
                <a:cubicBezTo>
                  <a:pt x="154795" y="112389"/>
                  <a:pt x="155027" y="112290"/>
                  <a:pt x="155192" y="112025"/>
                </a:cubicBezTo>
                <a:cubicBezTo>
                  <a:pt x="155259" y="111926"/>
                  <a:pt x="155192" y="111826"/>
                  <a:pt x="155292" y="111727"/>
                </a:cubicBezTo>
                <a:cubicBezTo>
                  <a:pt x="155358" y="111594"/>
                  <a:pt x="155490" y="111495"/>
                  <a:pt x="155623" y="111396"/>
                </a:cubicBezTo>
                <a:cubicBezTo>
                  <a:pt x="155722" y="111263"/>
                  <a:pt x="155855" y="111230"/>
                  <a:pt x="155921" y="111065"/>
                </a:cubicBezTo>
                <a:cubicBezTo>
                  <a:pt x="156020" y="110800"/>
                  <a:pt x="156053" y="110502"/>
                  <a:pt x="156020" y="110237"/>
                </a:cubicBezTo>
                <a:cubicBezTo>
                  <a:pt x="156020" y="110039"/>
                  <a:pt x="156086" y="109906"/>
                  <a:pt x="156020" y="109741"/>
                </a:cubicBezTo>
                <a:cubicBezTo>
                  <a:pt x="155954" y="109575"/>
                  <a:pt x="155821" y="109575"/>
                  <a:pt x="155755" y="109410"/>
                </a:cubicBezTo>
                <a:cubicBezTo>
                  <a:pt x="155722" y="109277"/>
                  <a:pt x="155722" y="109211"/>
                  <a:pt x="155689" y="109112"/>
                </a:cubicBezTo>
                <a:cubicBezTo>
                  <a:pt x="155821" y="109045"/>
                  <a:pt x="155855" y="108880"/>
                  <a:pt x="156020" y="108847"/>
                </a:cubicBezTo>
                <a:cubicBezTo>
                  <a:pt x="156070" y="108863"/>
                  <a:pt x="156119" y="108872"/>
                  <a:pt x="156173" y="108872"/>
                </a:cubicBezTo>
                <a:cubicBezTo>
                  <a:pt x="156227" y="108872"/>
                  <a:pt x="156285" y="108863"/>
                  <a:pt x="156351" y="108847"/>
                </a:cubicBezTo>
                <a:cubicBezTo>
                  <a:pt x="156417" y="108847"/>
                  <a:pt x="156483" y="108862"/>
                  <a:pt x="156550" y="108862"/>
                </a:cubicBezTo>
                <a:cubicBezTo>
                  <a:pt x="156583" y="108862"/>
                  <a:pt x="156616" y="108858"/>
                  <a:pt x="156649" y="108847"/>
                </a:cubicBezTo>
                <a:cubicBezTo>
                  <a:pt x="156815" y="108814"/>
                  <a:pt x="156881" y="108615"/>
                  <a:pt x="156980" y="108516"/>
                </a:cubicBezTo>
                <a:cubicBezTo>
                  <a:pt x="157112" y="108450"/>
                  <a:pt x="157212" y="108383"/>
                  <a:pt x="157311" y="108284"/>
                </a:cubicBezTo>
                <a:cubicBezTo>
                  <a:pt x="157410" y="108185"/>
                  <a:pt x="157444" y="108052"/>
                  <a:pt x="157543" y="107953"/>
                </a:cubicBezTo>
                <a:cubicBezTo>
                  <a:pt x="157675" y="107887"/>
                  <a:pt x="157775" y="107787"/>
                  <a:pt x="157874" y="107721"/>
                </a:cubicBezTo>
                <a:cubicBezTo>
                  <a:pt x="157973" y="107655"/>
                  <a:pt x="158172" y="107721"/>
                  <a:pt x="158205" y="107622"/>
                </a:cubicBezTo>
                <a:cubicBezTo>
                  <a:pt x="158238" y="107556"/>
                  <a:pt x="158205" y="107423"/>
                  <a:pt x="158205" y="107291"/>
                </a:cubicBezTo>
                <a:cubicBezTo>
                  <a:pt x="158205" y="106993"/>
                  <a:pt x="158139" y="106662"/>
                  <a:pt x="158039" y="106331"/>
                </a:cubicBezTo>
                <a:cubicBezTo>
                  <a:pt x="158006" y="106099"/>
                  <a:pt x="157940" y="105901"/>
                  <a:pt x="157874" y="105669"/>
                </a:cubicBezTo>
                <a:cubicBezTo>
                  <a:pt x="157808" y="105470"/>
                  <a:pt x="157741" y="105238"/>
                  <a:pt x="157642" y="105040"/>
                </a:cubicBezTo>
                <a:cubicBezTo>
                  <a:pt x="157510" y="104775"/>
                  <a:pt x="157311" y="104676"/>
                  <a:pt x="157311" y="104378"/>
                </a:cubicBezTo>
                <a:cubicBezTo>
                  <a:pt x="157311" y="104179"/>
                  <a:pt x="157543" y="104179"/>
                  <a:pt x="157642" y="104047"/>
                </a:cubicBezTo>
                <a:cubicBezTo>
                  <a:pt x="157741" y="103947"/>
                  <a:pt x="157775" y="103848"/>
                  <a:pt x="157874" y="103716"/>
                </a:cubicBezTo>
                <a:cubicBezTo>
                  <a:pt x="157973" y="103616"/>
                  <a:pt x="158072" y="103484"/>
                  <a:pt x="158205" y="103418"/>
                </a:cubicBezTo>
                <a:cubicBezTo>
                  <a:pt x="158304" y="103352"/>
                  <a:pt x="158470" y="103352"/>
                  <a:pt x="158536" y="103318"/>
                </a:cubicBezTo>
                <a:cubicBezTo>
                  <a:pt x="158602" y="103285"/>
                  <a:pt x="158602" y="103087"/>
                  <a:pt x="158701" y="102987"/>
                </a:cubicBezTo>
                <a:cubicBezTo>
                  <a:pt x="158801" y="102888"/>
                  <a:pt x="158933" y="102789"/>
                  <a:pt x="159033" y="102656"/>
                </a:cubicBezTo>
                <a:cubicBezTo>
                  <a:pt x="159099" y="102557"/>
                  <a:pt x="159099" y="102391"/>
                  <a:pt x="159198" y="102325"/>
                </a:cubicBezTo>
                <a:cubicBezTo>
                  <a:pt x="159364" y="102193"/>
                  <a:pt x="159595" y="102094"/>
                  <a:pt x="159827" y="102027"/>
                </a:cubicBezTo>
                <a:cubicBezTo>
                  <a:pt x="159926" y="101994"/>
                  <a:pt x="160059" y="101961"/>
                  <a:pt x="160158" y="101928"/>
                </a:cubicBezTo>
                <a:cubicBezTo>
                  <a:pt x="160179" y="101921"/>
                  <a:pt x="160202" y="101918"/>
                  <a:pt x="160225" y="101918"/>
                </a:cubicBezTo>
                <a:cubicBezTo>
                  <a:pt x="160289" y="101918"/>
                  <a:pt x="160359" y="101938"/>
                  <a:pt x="160422" y="101938"/>
                </a:cubicBezTo>
                <a:cubicBezTo>
                  <a:pt x="160446" y="101938"/>
                  <a:pt x="160468" y="101935"/>
                  <a:pt x="160489" y="101928"/>
                </a:cubicBezTo>
                <a:cubicBezTo>
                  <a:pt x="160588" y="101895"/>
                  <a:pt x="160688" y="101763"/>
                  <a:pt x="160820" y="101696"/>
                </a:cubicBezTo>
                <a:cubicBezTo>
                  <a:pt x="161052" y="101597"/>
                  <a:pt x="161284" y="101465"/>
                  <a:pt x="161449" y="101266"/>
                </a:cubicBezTo>
                <a:cubicBezTo>
                  <a:pt x="161648" y="101100"/>
                  <a:pt x="161813" y="100869"/>
                  <a:pt x="161879" y="100637"/>
                </a:cubicBezTo>
                <a:cubicBezTo>
                  <a:pt x="161913" y="100405"/>
                  <a:pt x="161913" y="100207"/>
                  <a:pt x="161879" y="99975"/>
                </a:cubicBezTo>
                <a:cubicBezTo>
                  <a:pt x="161879" y="99842"/>
                  <a:pt x="161946" y="99776"/>
                  <a:pt x="161946" y="99644"/>
                </a:cubicBezTo>
                <a:lnTo>
                  <a:pt x="161946" y="99180"/>
                </a:lnTo>
                <a:cubicBezTo>
                  <a:pt x="161979" y="99015"/>
                  <a:pt x="161979" y="98849"/>
                  <a:pt x="161946" y="98684"/>
                </a:cubicBezTo>
                <a:cubicBezTo>
                  <a:pt x="161946" y="98551"/>
                  <a:pt x="161780" y="98485"/>
                  <a:pt x="161780" y="98320"/>
                </a:cubicBezTo>
                <a:lnTo>
                  <a:pt x="161780" y="96400"/>
                </a:lnTo>
                <a:cubicBezTo>
                  <a:pt x="161681" y="96300"/>
                  <a:pt x="161548" y="96267"/>
                  <a:pt x="161482" y="96168"/>
                </a:cubicBezTo>
                <a:cubicBezTo>
                  <a:pt x="161284" y="95804"/>
                  <a:pt x="161118" y="95473"/>
                  <a:pt x="160986" y="95109"/>
                </a:cubicBezTo>
                <a:cubicBezTo>
                  <a:pt x="161052" y="94877"/>
                  <a:pt x="161085" y="94678"/>
                  <a:pt x="161151" y="94446"/>
                </a:cubicBezTo>
                <a:cubicBezTo>
                  <a:pt x="161151" y="94314"/>
                  <a:pt x="161052" y="94248"/>
                  <a:pt x="161052" y="94149"/>
                </a:cubicBezTo>
                <a:cubicBezTo>
                  <a:pt x="161052" y="94016"/>
                  <a:pt x="161151" y="93917"/>
                  <a:pt x="161151" y="93784"/>
                </a:cubicBezTo>
                <a:cubicBezTo>
                  <a:pt x="161118" y="93685"/>
                  <a:pt x="160986" y="93586"/>
                  <a:pt x="160986" y="93486"/>
                </a:cubicBezTo>
                <a:cubicBezTo>
                  <a:pt x="160953" y="93354"/>
                  <a:pt x="160853" y="93255"/>
                  <a:pt x="160820" y="93155"/>
                </a:cubicBezTo>
                <a:lnTo>
                  <a:pt x="160820" y="92990"/>
                </a:lnTo>
                <a:cubicBezTo>
                  <a:pt x="160820" y="92824"/>
                  <a:pt x="160853" y="92659"/>
                  <a:pt x="160886" y="92493"/>
                </a:cubicBezTo>
                <a:cubicBezTo>
                  <a:pt x="160919" y="92394"/>
                  <a:pt x="160886" y="92262"/>
                  <a:pt x="160886" y="92162"/>
                </a:cubicBezTo>
                <a:cubicBezTo>
                  <a:pt x="160919" y="92063"/>
                  <a:pt x="161118" y="92063"/>
                  <a:pt x="161217" y="91931"/>
                </a:cubicBezTo>
                <a:cubicBezTo>
                  <a:pt x="161548" y="91633"/>
                  <a:pt x="161813" y="91302"/>
                  <a:pt x="162045" y="90937"/>
                </a:cubicBezTo>
                <a:cubicBezTo>
                  <a:pt x="162078" y="90838"/>
                  <a:pt x="162078" y="90739"/>
                  <a:pt x="162144" y="90639"/>
                </a:cubicBezTo>
                <a:cubicBezTo>
                  <a:pt x="162177" y="90540"/>
                  <a:pt x="162310" y="90441"/>
                  <a:pt x="162376" y="90308"/>
                </a:cubicBezTo>
                <a:cubicBezTo>
                  <a:pt x="162442" y="90143"/>
                  <a:pt x="162409" y="90077"/>
                  <a:pt x="162442" y="89977"/>
                </a:cubicBezTo>
                <a:cubicBezTo>
                  <a:pt x="162542" y="89746"/>
                  <a:pt x="162641" y="89514"/>
                  <a:pt x="162773" y="89315"/>
                </a:cubicBezTo>
                <a:cubicBezTo>
                  <a:pt x="162873" y="89183"/>
                  <a:pt x="163005" y="89150"/>
                  <a:pt x="163104" y="89084"/>
                </a:cubicBezTo>
                <a:cubicBezTo>
                  <a:pt x="163237" y="89017"/>
                  <a:pt x="163336" y="88918"/>
                  <a:pt x="163435" y="88819"/>
                </a:cubicBezTo>
                <a:cubicBezTo>
                  <a:pt x="163535" y="88719"/>
                  <a:pt x="163601" y="88620"/>
                  <a:pt x="163667" y="88521"/>
                </a:cubicBezTo>
                <a:cubicBezTo>
                  <a:pt x="163866" y="88289"/>
                  <a:pt x="164097" y="88124"/>
                  <a:pt x="164329" y="87925"/>
                </a:cubicBezTo>
                <a:cubicBezTo>
                  <a:pt x="164462" y="87826"/>
                  <a:pt x="164528" y="87726"/>
                  <a:pt x="164660" y="87627"/>
                </a:cubicBezTo>
                <a:cubicBezTo>
                  <a:pt x="164760" y="87495"/>
                  <a:pt x="164826" y="87362"/>
                  <a:pt x="164991" y="87296"/>
                </a:cubicBezTo>
                <a:cubicBezTo>
                  <a:pt x="165223" y="87164"/>
                  <a:pt x="165422" y="87031"/>
                  <a:pt x="165620" y="86866"/>
                </a:cubicBezTo>
                <a:cubicBezTo>
                  <a:pt x="165720" y="86799"/>
                  <a:pt x="165720" y="86634"/>
                  <a:pt x="165786" y="86535"/>
                </a:cubicBezTo>
                <a:cubicBezTo>
                  <a:pt x="165885" y="86435"/>
                  <a:pt x="166018" y="86435"/>
                  <a:pt x="166117" y="86303"/>
                </a:cubicBezTo>
                <a:cubicBezTo>
                  <a:pt x="166216" y="86170"/>
                  <a:pt x="166117" y="86038"/>
                  <a:pt x="166183" y="85972"/>
                </a:cubicBezTo>
                <a:cubicBezTo>
                  <a:pt x="166282" y="85906"/>
                  <a:pt x="166448" y="85939"/>
                  <a:pt x="166514" y="85906"/>
                </a:cubicBezTo>
                <a:cubicBezTo>
                  <a:pt x="166613" y="85839"/>
                  <a:pt x="166713" y="85707"/>
                  <a:pt x="166845" y="85641"/>
                </a:cubicBezTo>
                <a:cubicBezTo>
                  <a:pt x="166978" y="85575"/>
                  <a:pt x="167077" y="85508"/>
                  <a:pt x="167176" y="85409"/>
                </a:cubicBezTo>
                <a:cubicBezTo>
                  <a:pt x="167275" y="85343"/>
                  <a:pt x="167408" y="85343"/>
                  <a:pt x="167507" y="85243"/>
                </a:cubicBezTo>
                <a:cubicBezTo>
                  <a:pt x="167607" y="85144"/>
                  <a:pt x="167673" y="85045"/>
                  <a:pt x="167739" y="84912"/>
                </a:cubicBezTo>
                <a:cubicBezTo>
                  <a:pt x="167938" y="84615"/>
                  <a:pt x="167838" y="84283"/>
                  <a:pt x="168004" y="83952"/>
                </a:cubicBezTo>
                <a:cubicBezTo>
                  <a:pt x="168037" y="83820"/>
                  <a:pt x="168235" y="83820"/>
                  <a:pt x="168302" y="83688"/>
                </a:cubicBezTo>
                <a:cubicBezTo>
                  <a:pt x="168401" y="83588"/>
                  <a:pt x="168533" y="83456"/>
                  <a:pt x="168633" y="83390"/>
                </a:cubicBezTo>
                <a:cubicBezTo>
                  <a:pt x="168765" y="83290"/>
                  <a:pt x="168931" y="83224"/>
                  <a:pt x="169063" y="83125"/>
                </a:cubicBezTo>
                <a:cubicBezTo>
                  <a:pt x="169162" y="83059"/>
                  <a:pt x="169229" y="82926"/>
                  <a:pt x="169295" y="82794"/>
                </a:cubicBezTo>
                <a:cubicBezTo>
                  <a:pt x="169361" y="82694"/>
                  <a:pt x="169493" y="82628"/>
                  <a:pt x="169527" y="82496"/>
                </a:cubicBezTo>
                <a:cubicBezTo>
                  <a:pt x="169593" y="82264"/>
                  <a:pt x="169626" y="82065"/>
                  <a:pt x="169626" y="81834"/>
                </a:cubicBezTo>
                <a:cubicBezTo>
                  <a:pt x="169626" y="81602"/>
                  <a:pt x="169626" y="81403"/>
                  <a:pt x="169626" y="81172"/>
                </a:cubicBezTo>
                <a:cubicBezTo>
                  <a:pt x="169659" y="80774"/>
                  <a:pt x="169858" y="80543"/>
                  <a:pt x="169858" y="80112"/>
                </a:cubicBezTo>
                <a:lnTo>
                  <a:pt x="169858" y="79483"/>
                </a:lnTo>
                <a:cubicBezTo>
                  <a:pt x="169725" y="79417"/>
                  <a:pt x="169560" y="79417"/>
                  <a:pt x="169394" y="79384"/>
                </a:cubicBezTo>
                <a:cubicBezTo>
                  <a:pt x="169196" y="79384"/>
                  <a:pt x="168997" y="79384"/>
                  <a:pt x="168798" y="79483"/>
                </a:cubicBezTo>
                <a:cubicBezTo>
                  <a:pt x="168666" y="79550"/>
                  <a:pt x="168600" y="79649"/>
                  <a:pt x="168467" y="79715"/>
                </a:cubicBezTo>
                <a:cubicBezTo>
                  <a:pt x="168169" y="79980"/>
                  <a:pt x="167772" y="80145"/>
                  <a:pt x="167342" y="80212"/>
                </a:cubicBezTo>
                <a:cubicBezTo>
                  <a:pt x="167110" y="80212"/>
                  <a:pt x="167011" y="80046"/>
                  <a:pt x="166779" y="80046"/>
                </a:cubicBezTo>
                <a:lnTo>
                  <a:pt x="166448" y="80046"/>
                </a:lnTo>
                <a:cubicBezTo>
                  <a:pt x="166216" y="80046"/>
                  <a:pt x="166051" y="80112"/>
                  <a:pt x="165786" y="80112"/>
                </a:cubicBezTo>
                <a:cubicBezTo>
                  <a:pt x="165709" y="80123"/>
                  <a:pt x="165639" y="80127"/>
                  <a:pt x="165571" y="80127"/>
                </a:cubicBezTo>
                <a:cubicBezTo>
                  <a:pt x="165436" y="80127"/>
                  <a:pt x="165311" y="80112"/>
                  <a:pt x="165157" y="80112"/>
                </a:cubicBezTo>
                <a:cubicBezTo>
                  <a:pt x="164991" y="80079"/>
                  <a:pt x="164826" y="80013"/>
                  <a:pt x="164660" y="79947"/>
                </a:cubicBezTo>
                <a:lnTo>
                  <a:pt x="164495" y="79649"/>
                </a:lnTo>
                <a:cubicBezTo>
                  <a:pt x="164429" y="79483"/>
                  <a:pt x="164329" y="79450"/>
                  <a:pt x="164263" y="79318"/>
                </a:cubicBezTo>
                <a:cubicBezTo>
                  <a:pt x="164197" y="79152"/>
                  <a:pt x="164329" y="79086"/>
                  <a:pt x="164263" y="78987"/>
                </a:cubicBezTo>
                <a:cubicBezTo>
                  <a:pt x="164197" y="78887"/>
                  <a:pt x="163998" y="78954"/>
                  <a:pt x="163932" y="78821"/>
                </a:cubicBezTo>
                <a:lnTo>
                  <a:pt x="163766" y="78490"/>
                </a:lnTo>
                <a:cubicBezTo>
                  <a:pt x="163733" y="78391"/>
                  <a:pt x="163833" y="78258"/>
                  <a:pt x="163766" y="78159"/>
                </a:cubicBezTo>
                <a:cubicBezTo>
                  <a:pt x="163667" y="78060"/>
                  <a:pt x="163568" y="77994"/>
                  <a:pt x="163435" y="77927"/>
                </a:cubicBezTo>
                <a:cubicBezTo>
                  <a:pt x="163421" y="77920"/>
                  <a:pt x="163403" y="77918"/>
                  <a:pt x="163382" y="77918"/>
                </a:cubicBezTo>
                <a:cubicBezTo>
                  <a:pt x="163323" y="77918"/>
                  <a:pt x="163244" y="77937"/>
                  <a:pt x="163175" y="77937"/>
                </a:cubicBezTo>
                <a:cubicBezTo>
                  <a:pt x="163149" y="77937"/>
                  <a:pt x="163125" y="77934"/>
                  <a:pt x="163104" y="77927"/>
                </a:cubicBezTo>
                <a:cubicBezTo>
                  <a:pt x="162939" y="77861"/>
                  <a:pt x="162906" y="77729"/>
                  <a:pt x="162773" y="77596"/>
                </a:cubicBezTo>
                <a:cubicBezTo>
                  <a:pt x="162674" y="77497"/>
                  <a:pt x="162674" y="77365"/>
                  <a:pt x="162542" y="77265"/>
                </a:cubicBezTo>
                <a:cubicBezTo>
                  <a:pt x="162409" y="77166"/>
                  <a:pt x="162310" y="77199"/>
                  <a:pt x="162211" y="77100"/>
                </a:cubicBezTo>
                <a:cubicBezTo>
                  <a:pt x="162111" y="77034"/>
                  <a:pt x="162111" y="76835"/>
                  <a:pt x="161979" y="76802"/>
                </a:cubicBezTo>
                <a:cubicBezTo>
                  <a:pt x="161879" y="76736"/>
                  <a:pt x="161780" y="76669"/>
                  <a:pt x="161648" y="76636"/>
                </a:cubicBezTo>
                <a:cubicBezTo>
                  <a:pt x="161622" y="76619"/>
                  <a:pt x="161594" y="76613"/>
                  <a:pt x="161564" y="76613"/>
                </a:cubicBezTo>
                <a:cubicBezTo>
                  <a:pt x="161498" y="76613"/>
                  <a:pt x="161427" y="76643"/>
                  <a:pt x="161364" y="76643"/>
                </a:cubicBezTo>
                <a:cubicBezTo>
                  <a:pt x="161347" y="76643"/>
                  <a:pt x="161332" y="76641"/>
                  <a:pt x="161317" y="76636"/>
                </a:cubicBezTo>
                <a:cubicBezTo>
                  <a:pt x="161217" y="76570"/>
                  <a:pt x="161085" y="76471"/>
                  <a:pt x="160986" y="76372"/>
                </a:cubicBezTo>
                <a:cubicBezTo>
                  <a:pt x="160820" y="76206"/>
                  <a:pt x="160721" y="75974"/>
                  <a:pt x="160688" y="75743"/>
                </a:cubicBezTo>
                <a:cubicBezTo>
                  <a:pt x="160655" y="75610"/>
                  <a:pt x="160622" y="75511"/>
                  <a:pt x="160588" y="75412"/>
                </a:cubicBezTo>
                <a:cubicBezTo>
                  <a:pt x="160622" y="75180"/>
                  <a:pt x="160588" y="74948"/>
                  <a:pt x="160522" y="74749"/>
                </a:cubicBezTo>
                <a:cubicBezTo>
                  <a:pt x="160456" y="74617"/>
                  <a:pt x="160290" y="74617"/>
                  <a:pt x="160191" y="74518"/>
                </a:cubicBezTo>
                <a:cubicBezTo>
                  <a:pt x="159993" y="74319"/>
                  <a:pt x="159827" y="74087"/>
                  <a:pt x="159695" y="73856"/>
                </a:cubicBezTo>
                <a:cubicBezTo>
                  <a:pt x="159628" y="73723"/>
                  <a:pt x="159463" y="73690"/>
                  <a:pt x="159463" y="73525"/>
                </a:cubicBezTo>
                <a:cubicBezTo>
                  <a:pt x="159463" y="73359"/>
                  <a:pt x="159529" y="73326"/>
                  <a:pt x="159529" y="73194"/>
                </a:cubicBezTo>
                <a:lnTo>
                  <a:pt x="159529" y="72896"/>
                </a:lnTo>
                <a:cubicBezTo>
                  <a:pt x="159562" y="72664"/>
                  <a:pt x="159529" y="72432"/>
                  <a:pt x="159463" y="72234"/>
                </a:cubicBezTo>
                <a:cubicBezTo>
                  <a:pt x="159397" y="72101"/>
                  <a:pt x="159264" y="72035"/>
                  <a:pt x="159198" y="71902"/>
                </a:cubicBezTo>
                <a:cubicBezTo>
                  <a:pt x="159099" y="71671"/>
                  <a:pt x="158999" y="71472"/>
                  <a:pt x="158867" y="71240"/>
                </a:cubicBezTo>
                <a:cubicBezTo>
                  <a:pt x="158834" y="71141"/>
                  <a:pt x="158768" y="71042"/>
                  <a:pt x="158735" y="70942"/>
                </a:cubicBezTo>
                <a:cubicBezTo>
                  <a:pt x="158635" y="70843"/>
                  <a:pt x="158470" y="70876"/>
                  <a:pt x="158404" y="70777"/>
                </a:cubicBezTo>
                <a:cubicBezTo>
                  <a:pt x="158337" y="70678"/>
                  <a:pt x="158271" y="70545"/>
                  <a:pt x="158238" y="70446"/>
                </a:cubicBezTo>
                <a:cubicBezTo>
                  <a:pt x="158238" y="70347"/>
                  <a:pt x="158238" y="70214"/>
                  <a:pt x="158238" y="70115"/>
                </a:cubicBezTo>
                <a:cubicBezTo>
                  <a:pt x="158238" y="69883"/>
                  <a:pt x="158271" y="69718"/>
                  <a:pt x="158238" y="69453"/>
                </a:cubicBezTo>
                <a:cubicBezTo>
                  <a:pt x="158238" y="69353"/>
                  <a:pt x="158172" y="69254"/>
                  <a:pt x="158139" y="69155"/>
                </a:cubicBezTo>
                <a:cubicBezTo>
                  <a:pt x="158139" y="69056"/>
                  <a:pt x="157973" y="68923"/>
                  <a:pt x="157907" y="68824"/>
                </a:cubicBezTo>
                <a:cubicBezTo>
                  <a:pt x="157741" y="68559"/>
                  <a:pt x="157477" y="68460"/>
                  <a:pt x="157344" y="68162"/>
                </a:cubicBezTo>
                <a:cubicBezTo>
                  <a:pt x="157311" y="68029"/>
                  <a:pt x="157212" y="67963"/>
                  <a:pt x="157179" y="67831"/>
                </a:cubicBezTo>
                <a:cubicBezTo>
                  <a:pt x="157112" y="67599"/>
                  <a:pt x="157212" y="67433"/>
                  <a:pt x="157179" y="67202"/>
                </a:cubicBezTo>
                <a:cubicBezTo>
                  <a:pt x="157112" y="66937"/>
                  <a:pt x="157013" y="66738"/>
                  <a:pt x="156848" y="66540"/>
                </a:cubicBezTo>
                <a:cubicBezTo>
                  <a:pt x="156781" y="66407"/>
                  <a:pt x="156715" y="66308"/>
                  <a:pt x="156616" y="66209"/>
                </a:cubicBezTo>
                <a:cubicBezTo>
                  <a:pt x="156517" y="66076"/>
                  <a:pt x="156483" y="65977"/>
                  <a:pt x="156351" y="65877"/>
                </a:cubicBezTo>
                <a:cubicBezTo>
                  <a:pt x="156252" y="65778"/>
                  <a:pt x="156152" y="65745"/>
                  <a:pt x="156053" y="65646"/>
                </a:cubicBezTo>
                <a:cubicBezTo>
                  <a:pt x="155954" y="65546"/>
                  <a:pt x="155755" y="65017"/>
                  <a:pt x="155689" y="64917"/>
                </a:cubicBezTo>
                <a:cubicBezTo>
                  <a:pt x="155623" y="64752"/>
                  <a:pt x="155457" y="64719"/>
                  <a:pt x="155457" y="64586"/>
                </a:cubicBezTo>
                <a:cubicBezTo>
                  <a:pt x="155457" y="64487"/>
                  <a:pt x="155457" y="64355"/>
                  <a:pt x="155457" y="64255"/>
                </a:cubicBezTo>
                <a:cubicBezTo>
                  <a:pt x="155457" y="64156"/>
                  <a:pt x="155490" y="64024"/>
                  <a:pt x="155457" y="63924"/>
                </a:cubicBezTo>
                <a:cubicBezTo>
                  <a:pt x="155391" y="63825"/>
                  <a:pt x="155226" y="63759"/>
                  <a:pt x="155126" y="63693"/>
                </a:cubicBezTo>
                <a:cubicBezTo>
                  <a:pt x="155027" y="63626"/>
                  <a:pt x="154894" y="63560"/>
                  <a:pt x="154795" y="63527"/>
                </a:cubicBezTo>
                <a:cubicBezTo>
                  <a:pt x="154774" y="63520"/>
                  <a:pt x="154752" y="63518"/>
                  <a:pt x="154728" y="63518"/>
                </a:cubicBezTo>
                <a:cubicBezTo>
                  <a:pt x="154665" y="63518"/>
                  <a:pt x="154595" y="63537"/>
                  <a:pt x="154531" y="63537"/>
                </a:cubicBezTo>
                <a:cubicBezTo>
                  <a:pt x="154508" y="63537"/>
                  <a:pt x="154485" y="63534"/>
                  <a:pt x="154464" y="63527"/>
                </a:cubicBezTo>
                <a:cubicBezTo>
                  <a:pt x="154365" y="63494"/>
                  <a:pt x="154299" y="63295"/>
                  <a:pt x="154133" y="63295"/>
                </a:cubicBezTo>
                <a:lnTo>
                  <a:pt x="153968" y="63295"/>
                </a:lnTo>
                <a:cubicBezTo>
                  <a:pt x="153637" y="63295"/>
                  <a:pt x="153504" y="63494"/>
                  <a:pt x="153140" y="63626"/>
                </a:cubicBezTo>
                <a:lnTo>
                  <a:pt x="153008" y="63626"/>
                </a:lnTo>
                <a:lnTo>
                  <a:pt x="150657" y="63031"/>
                </a:lnTo>
                <a:cubicBezTo>
                  <a:pt x="150425" y="63130"/>
                  <a:pt x="150227" y="63196"/>
                  <a:pt x="149995" y="63196"/>
                </a:cubicBezTo>
                <a:cubicBezTo>
                  <a:pt x="149951" y="63205"/>
                  <a:pt x="149906" y="63209"/>
                  <a:pt x="149862" y="63209"/>
                </a:cubicBezTo>
                <a:cubicBezTo>
                  <a:pt x="149741" y="63209"/>
                  <a:pt x="149620" y="63178"/>
                  <a:pt x="149499" y="63130"/>
                </a:cubicBezTo>
                <a:cubicBezTo>
                  <a:pt x="149333" y="63031"/>
                  <a:pt x="149300" y="62898"/>
                  <a:pt x="149167" y="62799"/>
                </a:cubicBezTo>
                <a:cubicBezTo>
                  <a:pt x="148969" y="62600"/>
                  <a:pt x="148770" y="62435"/>
                  <a:pt x="148538" y="62302"/>
                </a:cubicBezTo>
                <a:cubicBezTo>
                  <a:pt x="148207" y="62071"/>
                  <a:pt x="147810" y="61905"/>
                  <a:pt x="147380" y="61905"/>
                </a:cubicBezTo>
                <a:cubicBezTo>
                  <a:pt x="147049" y="61905"/>
                  <a:pt x="146916" y="62037"/>
                  <a:pt x="146552" y="62037"/>
                </a:cubicBezTo>
                <a:cubicBezTo>
                  <a:pt x="146387" y="62037"/>
                  <a:pt x="146221" y="62004"/>
                  <a:pt x="146089" y="61938"/>
                </a:cubicBezTo>
                <a:cubicBezTo>
                  <a:pt x="146089" y="62236"/>
                  <a:pt x="146056" y="62402"/>
                  <a:pt x="146089" y="62699"/>
                </a:cubicBezTo>
                <a:cubicBezTo>
                  <a:pt x="146089" y="62832"/>
                  <a:pt x="146155" y="62898"/>
                  <a:pt x="146155" y="63031"/>
                </a:cubicBezTo>
                <a:cubicBezTo>
                  <a:pt x="146155" y="63362"/>
                  <a:pt x="146122" y="63693"/>
                  <a:pt x="146089" y="63991"/>
                </a:cubicBezTo>
                <a:cubicBezTo>
                  <a:pt x="145923" y="64057"/>
                  <a:pt x="145758" y="64057"/>
                  <a:pt x="145592" y="64090"/>
                </a:cubicBezTo>
                <a:lnTo>
                  <a:pt x="144930" y="64090"/>
                </a:lnTo>
                <a:cubicBezTo>
                  <a:pt x="144765" y="64057"/>
                  <a:pt x="144732" y="63891"/>
                  <a:pt x="144599" y="63759"/>
                </a:cubicBezTo>
                <a:cubicBezTo>
                  <a:pt x="144500" y="63626"/>
                  <a:pt x="144434" y="63494"/>
                  <a:pt x="144301" y="63428"/>
                </a:cubicBezTo>
                <a:cubicBezTo>
                  <a:pt x="144169" y="63395"/>
                  <a:pt x="144003" y="63362"/>
                  <a:pt x="143871" y="63362"/>
                </a:cubicBezTo>
                <a:lnTo>
                  <a:pt x="142282" y="63362"/>
                </a:lnTo>
                <a:cubicBezTo>
                  <a:pt x="142216" y="63229"/>
                  <a:pt x="142149" y="63130"/>
                  <a:pt x="142116" y="63031"/>
                </a:cubicBezTo>
                <a:cubicBezTo>
                  <a:pt x="142050" y="62931"/>
                  <a:pt x="142083" y="62799"/>
                  <a:pt x="142017" y="62699"/>
                </a:cubicBezTo>
                <a:cubicBezTo>
                  <a:pt x="141951" y="62633"/>
                  <a:pt x="141785" y="62600"/>
                  <a:pt x="141686" y="62534"/>
                </a:cubicBezTo>
                <a:cubicBezTo>
                  <a:pt x="141587" y="62468"/>
                  <a:pt x="141520" y="62368"/>
                  <a:pt x="141388" y="62302"/>
                </a:cubicBezTo>
                <a:cubicBezTo>
                  <a:pt x="141256" y="62269"/>
                  <a:pt x="141156" y="62236"/>
                  <a:pt x="141057" y="62236"/>
                </a:cubicBezTo>
                <a:cubicBezTo>
                  <a:pt x="140825" y="62137"/>
                  <a:pt x="140627" y="62071"/>
                  <a:pt x="140395" y="62071"/>
                </a:cubicBezTo>
                <a:cubicBezTo>
                  <a:pt x="140240" y="62071"/>
                  <a:pt x="140115" y="62085"/>
                  <a:pt x="139971" y="62085"/>
                </a:cubicBezTo>
                <a:cubicBezTo>
                  <a:pt x="139898" y="62085"/>
                  <a:pt x="139821" y="62082"/>
                  <a:pt x="139733" y="62071"/>
                </a:cubicBezTo>
                <a:cubicBezTo>
                  <a:pt x="139501" y="61971"/>
                  <a:pt x="139302" y="61872"/>
                  <a:pt x="139104" y="61739"/>
                </a:cubicBezTo>
                <a:cubicBezTo>
                  <a:pt x="138806" y="61574"/>
                  <a:pt x="138508" y="61475"/>
                  <a:pt x="138442" y="61177"/>
                </a:cubicBezTo>
                <a:cubicBezTo>
                  <a:pt x="138409" y="61044"/>
                  <a:pt x="138376" y="60945"/>
                  <a:pt x="138376" y="60846"/>
                </a:cubicBezTo>
                <a:cubicBezTo>
                  <a:pt x="138376" y="60680"/>
                  <a:pt x="138475" y="60647"/>
                  <a:pt x="138541" y="60515"/>
                </a:cubicBezTo>
                <a:cubicBezTo>
                  <a:pt x="138574" y="60382"/>
                  <a:pt x="138773" y="60415"/>
                  <a:pt x="138839" y="60283"/>
                </a:cubicBezTo>
                <a:cubicBezTo>
                  <a:pt x="138905" y="60150"/>
                  <a:pt x="138938" y="60051"/>
                  <a:pt x="138938" y="59952"/>
                </a:cubicBezTo>
                <a:cubicBezTo>
                  <a:pt x="138938" y="59786"/>
                  <a:pt x="138839" y="59720"/>
                  <a:pt x="138773" y="59621"/>
                </a:cubicBezTo>
                <a:cubicBezTo>
                  <a:pt x="138707" y="59521"/>
                  <a:pt x="138541" y="59521"/>
                  <a:pt x="138442" y="59455"/>
                </a:cubicBezTo>
                <a:cubicBezTo>
                  <a:pt x="138342" y="59389"/>
                  <a:pt x="138243" y="59290"/>
                  <a:pt x="138111" y="59224"/>
                </a:cubicBezTo>
                <a:cubicBezTo>
                  <a:pt x="138243" y="59091"/>
                  <a:pt x="138210" y="58959"/>
                  <a:pt x="138342" y="58892"/>
                </a:cubicBezTo>
                <a:cubicBezTo>
                  <a:pt x="138508" y="58826"/>
                  <a:pt x="138574" y="58859"/>
                  <a:pt x="138673" y="58793"/>
                </a:cubicBezTo>
                <a:cubicBezTo>
                  <a:pt x="138806" y="58760"/>
                  <a:pt x="138905" y="58727"/>
                  <a:pt x="139004" y="58727"/>
                </a:cubicBezTo>
                <a:cubicBezTo>
                  <a:pt x="138938" y="58628"/>
                  <a:pt x="139004" y="58462"/>
                  <a:pt x="138938" y="58396"/>
                </a:cubicBezTo>
                <a:cubicBezTo>
                  <a:pt x="138839" y="58330"/>
                  <a:pt x="138707" y="58363"/>
                  <a:pt x="138607" y="58330"/>
                </a:cubicBezTo>
                <a:cubicBezTo>
                  <a:pt x="138409" y="58197"/>
                  <a:pt x="138177" y="58098"/>
                  <a:pt x="137945" y="58065"/>
                </a:cubicBezTo>
                <a:cubicBezTo>
                  <a:pt x="137846" y="58065"/>
                  <a:pt x="137747" y="58164"/>
                  <a:pt x="137647" y="58164"/>
                </a:cubicBezTo>
                <a:cubicBezTo>
                  <a:pt x="137581" y="58148"/>
                  <a:pt x="137523" y="58139"/>
                  <a:pt x="137469" y="58139"/>
                </a:cubicBezTo>
                <a:cubicBezTo>
                  <a:pt x="137415" y="58139"/>
                  <a:pt x="137366" y="58148"/>
                  <a:pt x="137316" y="58164"/>
                </a:cubicBezTo>
                <a:cubicBezTo>
                  <a:pt x="137051" y="58197"/>
                  <a:pt x="136886" y="58363"/>
                  <a:pt x="136654" y="58396"/>
                </a:cubicBezTo>
                <a:lnTo>
                  <a:pt x="136323" y="58396"/>
                </a:lnTo>
                <a:cubicBezTo>
                  <a:pt x="136158" y="58379"/>
                  <a:pt x="135992" y="58371"/>
                  <a:pt x="135831" y="58371"/>
                </a:cubicBezTo>
                <a:cubicBezTo>
                  <a:pt x="135669" y="58371"/>
                  <a:pt x="135512" y="58379"/>
                  <a:pt x="135363" y="58396"/>
                </a:cubicBezTo>
                <a:cubicBezTo>
                  <a:pt x="135198" y="58429"/>
                  <a:pt x="135164" y="58595"/>
                  <a:pt x="135032" y="58628"/>
                </a:cubicBezTo>
                <a:cubicBezTo>
                  <a:pt x="134866" y="58694"/>
                  <a:pt x="134833" y="58793"/>
                  <a:pt x="134701" y="58892"/>
                </a:cubicBezTo>
                <a:cubicBezTo>
                  <a:pt x="134602" y="58793"/>
                  <a:pt x="134469" y="58727"/>
                  <a:pt x="134370" y="58628"/>
                </a:cubicBezTo>
                <a:cubicBezTo>
                  <a:pt x="134271" y="58561"/>
                  <a:pt x="134237" y="58396"/>
                  <a:pt x="134138" y="58330"/>
                </a:cubicBezTo>
                <a:cubicBezTo>
                  <a:pt x="133940" y="58164"/>
                  <a:pt x="133708" y="58065"/>
                  <a:pt x="133476" y="58065"/>
                </a:cubicBezTo>
                <a:close/>
                <a:moveTo>
                  <a:pt x="233385" y="97062"/>
                </a:moveTo>
                <a:cubicBezTo>
                  <a:pt x="233318" y="97062"/>
                  <a:pt x="233285" y="97128"/>
                  <a:pt x="233219" y="97128"/>
                </a:cubicBezTo>
                <a:cubicBezTo>
                  <a:pt x="233153" y="97128"/>
                  <a:pt x="233120" y="97095"/>
                  <a:pt x="233053" y="97095"/>
                </a:cubicBezTo>
                <a:lnTo>
                  <a:pt x="233053" y="97393"/>
                </a:lnTo>
                <a:cubicBezTo>
                  <a:pt x="233087" y="97459"/>
                  <a:pt x="233053" y="97525"/>
                  <a:pt x="233087" y="97558"/>
                </a:cubicBezTo>
                <a:cubicBezTo>
                  <a:pt x="233186" y="97591"/>
                  <a:pt x="233285" y="97624"/>
                  <a:pt x="233418" y="97624"/>
                </a:cubicBezTo>
                <a:cubicBezTo>
                  <a:pt x="233451" y="97658"/>
                  <a:pt x="233517" y="97691"/>
                  <a:pt x="233583" y="97724"/>
                </a:cubicBezTo>
                <a:cubicBezTo>
                  <a:pt x="233600" y="97740"/>
                  <a:pt x="233625" y="97740"/>
                  <a:pt x="233653" y="97740"/>
                </a:cubicBezTo>
                <a:cubicBezTo>
                  <a:pt x="233682" y="97740"/>
                  <a:pt x="233716" y="97740"/>
                  <a:pt x="233749" y="97757"/>
                </a:cubicBezTo>
                <a:cubicBezTo>
                  <a:pt x="233782" y="97790"/>
                  <a:pt x="233749" y="97889"/>
                  <a:pt x="233749" y="97922"/>
                </a:cubicBezTo>
                <a:cubicBezTo>
                  <a:pt x="233682" y="97956"/>
                  <a:pt x="233649" y="98022"/>
                  <a:pt x="233583" y="98022"/>
                </a:cubicBezTo>
                <a:lnTo>
                  <a:pt x="233219" y="98022"/>
                </a:lnTo>
                <a:cubicBezTo>
                  <a:pt x="233153" y="98005"/>
                  <a:pt x="233095" y="97997"/>
                  <a:pt x="233041" y="97997"/>
                </a:cubicBezTo>
                <a:cubicBezTo>
                  <a:pt x="232987" y="97997"/>
                  <a:pt x="232938" y="98005"/>
                  <a:pt x="232888" y="98022"/>
                </a:cubicBezTo>
                <a:cubicBezTo>
                  <a:pt x="232822" y="98022"/>
                  <a:pt x="232789" y="98055"/>
                  <a:pt x="232722" y="98088"/>
                </a:cubicBezTo>
                <a:cubicBezTo>
                  <a:pt x="232656" y="98088"/>
                  <a:pt x="232590" y="98187"/>
                  <a:pt x="232524" y="98253"/>
                </a:cubicBezTo>
                <a:cubicBezTo>
                  <a:pt x="232391" y="98353"/>
                  <a:pt x="232292" y="98419"/>
                  <a:pt x="232160" y="98551"/>
                </a:cubicBezTo>
                <a:lnTo>
                  <a:pt x="231961" y="98651"/>
                </a:lnTo>
                <a:cubicBezTo>
                  <a:pt x="231862" y="98684"/>
                  <a:pt x="231796" y="98717"/>
                  <a:pt x="231762" y="98783"/>
                </a:cubicBezTo>
                <a:cubicBezTo>
                  <a:pt x="231663" y="98849"/>
                  <a:pt x="231597" y="98882"/>
                  <a:pt x="231597" y="98982"/>
                </a:cubicBezTo>
                <a:lnTo>
                  <a:pt x="231597" y="99048"/>
                </a:lnTo>
                <a:cubicBezTo>
                  <a:pt x="231597" y="99114"/>
                  <a:pt x="231630" y="99180"/>
                  <a:pt x="231630" y="99213"/>
                </a:cubicBezTo>
                <a:cubicBezTo>
                  <a:pt x="231630" y="99346"/>
                  <a:pt x="231630" y="99445"/>
                  <a:pt x="231630" y="99545"/>
                </a:cubicBezTo>
                <a:cubicBezTo>
                  <a:pt x="231630" y="99611"/>
                  <a:pt x="231597" y="99644"/>
                  <a:pt x="231597" y="99710"/>
                </a:cubicBezTo>
                <a:cubicBezTo>
                  <a:pt x="231564" y="99776"/>
                  <a:pt x="231564" y="99842"/>
                  <a:pt x="231531" y="99909"/>
                </a:cubicBezTo>
                <a:cubicBezTo>
                  <a:pt x="231531" y="99975"/>
                  <a:pt x="231498" y="100041"/>
                  <a:pt x="231431" y="100074"/>
                </a:cubicBezTo>
                <a:cubicBezTo>
                  <a:pt x="231382" y="100091"/>
                  <a:pt x="231332" y="100099"/>
                  <a:pt x="231287" y="100099"/>
                </a:cubicBezTo>
                <a:cubicBezTo>
                  <a:pt x="231241" y="100099"/>
                  <a:pt x="231200" y="100091"/>
                  <a:pt x="231167" y="100074"/>
                </a:cubicBezTo>
                <a:cubicBezTo>
                  <a:pt x="231112" y="100082"/>
                  <a:pt x="231057" y="100086"/>
                  <a:pt x="231003" y="100086"/>
                </a:cubicBezTo>
                <a:cubicBezTo>
                  <a:pt x="230829" y="100086"/>
                  <a:pt x="230664" y="100043"/>
                  <a:pt x="230538" y="99942"/>
                </a:cubicBezTo>
                <a:cubicBezTo>
                  <a:pt x="230471" y="99909"/>
                  <a:pt x="230538" y="99809"/>
                  <a:pt x="230438" y="99776"/>
                </a:cubicBezTo>
                <a:lnTo>
                  <a:pt x="229875" y="99776"/>
                </a:lnTo>
                <a:cubicBezTo>
                  <a:pt x="229875" y="99677"/>
                  <a:pt x="229809" y="99545"/>
                  <a:pt x="229776" y="99412"/>
                </a:cubicBezTo>
                <a:lnTo>
                  <a:pt x="229478" y="99412"/>
                </a:lnTo>
                <a:cubicBezTo>
                  <a:pt x="229346" y="99412"/>
                  <a:pt x="229280" y="99511"/>
                  <a:pt x="229147" y="99511"/>
                </a:cubicBezTo>
                <a:lnTo>
                  <a:pt x="228816" y="99511"/>
                </a:lnTo>
                <a:cubicBezTo>
                  <a:pt x="228684" y="99545"/>
                  <a:pt x="228584" y="99578"/>
                  <a:pt x="228485" y="99677"/>
                </a:cubicBezTo>
                <a:cubicBezTo>
                  <a:pt x="228419" y="99710"/>
                  <a:pt x="228452" y="99776"/>
                  <a:pt x="228386" y="99842"/>
                </a:cubicBezTo>
                <a:cubicBezTo>
                  <a:pt x="228353" y="99909"/>
                  <a:pt x="228286" y="99942"/>
                  <a:pt x="228253" y="100008"/>
                </a:cubicBezTo>
                <a:cubicBezTo>
                  <a:pt x="228187" y="100041"/>
                  <a:pt x="228187" y="100140"/>
                  <a:pt x="228121" y="100174"/>
                </a:cubicBezTo>
                <a:cubicBezTo>
                  <a:pt x="228077" y="100174"/>
                  <a:pt x="227989" y="100144"/>
                  <a:pt x="227905" y="100144"/>
                </a:cubicBezTo>
                <a:cubicBezTo>
                  <a:pt x="227863" y="100144"/>
                  <a:pt x="227823" y="100151"/>
                  <a:pt x="227790" y="100174"/>
                </a:cubicBezTo>
                <a:cubicBezTo>
                  <a:pt x="227624" y="100207"/>
                  <a:pt x="227558" y="100405"/>
                  <a:pt x="227492" y="100604"/>
                </a:cubicBezTo>
                <a:lnTo>
                  <a:pt x="227459" y="100769"/>
                </a:lnTo>
                <a:cubicBezTo>
                  <a:pt x="227426" y="100869"/>
                  <a:pt x="227393" y="100968"/>
                  <a:pt x="227293" y="100968"/>
                </a:cubicBezTo>
                <a:cubicBezTo>
                  <a:pt x="227271" y="100979"/>
                  <a:pt x="227253" y="100983"/>
                  <a:pt x="227236" y="100983"/>
                </a:cubicBezTo>
                <a:cubicBezTo>
                  <a:pt x="227201" y="100983"/>
                  <a:pt x="227172" y="100968"/>
                  <a:pt x="227128" y="100968"/>
                </a:cubicBezTo>
                <a:lnTo>
                  <a:pt x="226830" y="100968"/>
                </a:lnTo>
                <a:lnTo>
                  <a:pt x="226830" y="101266"/>
                </a:lnTo>
                <a:cubicBezTo>
                  <a:pt x="226830" y="101299"/>
                  <a:pt x="226863" y="101365"/>
                  <a:pt x="226896" y="101431"/>
                </a:cubicBezTo>
                <a:cubicBezTo>
                  <a:pt x="226962" y="101498"/>
                  <a:pt x="226995" y="101498"/>
                  <a:pt x="227062" y="101531"/>
                </a:cubicBezTo>
                <a:cubicBezTo>
                  <a:pt x="227095" y="101597"/>
                  <a:pt x="227128" y="101663"/>
                  <a:pt x="227128" y="101729"/>
                </a:cubicBezTo>
                <a:lnTo>
                  <a:pt x="227128" y="102027"/>
                </a:lnTo>
                <a:lnTo>
                  <a:pt x="226466" y="102027"/>
                </a:lnTo>
                <a:lnTo>
                  <a:pt x="226466" y="101994"/>
                </a:lnTo>
                <a:cubicBezTo>
                  <a:pt x="226466" y="101862"/>
                  <a:pt x="226400" y="101796"/>
                  <a:pt x="226400" y="101663"/>
                </a:cubicBezTo>
                <a:lnTo>
                  <a:pt x="226400" y="101498"/>
                </a:lnTo>
                <a:lnTo>
                  <a:pt x="225969" y="101498"/>
                </a:lnTo>
                <a:cubicBezTo>
                  <a:pt x="225903" y="101498"/>
                  <a:pt x="225837" y="101531"/>
                  <a:pt x="225771" y="101531"/>
                </a:cubicBezTo>
                <a:cubicBezTo>
                  <a:pt x="225737" y="101564"/>
                  <a:pt x="225671" y="101597"/>
                  <a:pt x="225638" y="101630"/>
                </a:cubicBezTo>
                <a:cubicBezTo>
                  <a:pt x="225572" y="101663"/>
                  <a:pt x="225539" y="101729"/>
                  <a:pt x="225506" y="101796"/>
                </a:cubicBezTo>
                <a:cubicBezTo>
                  <a:pt x="225473" y="101895"/>
                  <a:pt x="225440" y="101994"/>
                  <a:pt x="225473" y="102127"/>
                </a:cubicBezTo>
                <a:cubicBezTo>
                  <a:pt x="225473" y="102292"/>
                  <a:pt x="225473" y="102458"/>
                  <a:pt x="225473" y="102623"/>
                </a:cubicBezTo>
                <a:cubicBezTo>
                  <a:pt x="225473" y="102689"/>
                  <a:pt x="225440" y="102756"/>
                  <a:pt x="225406" y="102789"/>
                </a:cubicBezTo>
                <a:cubicBezTo>
                  <a:pt x="225406" y="102855"/>
                  <a:pt x="225307" y="102888"/>
                  <a:pt x="225241" y="102954"/>
                </a:cubicBezTo>
                <a:cubicBezTo>
                  <a:pt x="225208" y="103020"/>
                  <a:pt x="225142" y="103087"/>
                  <a:pt x="225108" y="103186"/>
                </a:cubicBezTo>
                <a:cubicBezTo>
                  <a:pt x="225075" y="103219"/>
                  <a:pt x="225009" y="103285"/>
                  <a:pt x="224976" y="103318"/>
                </a:cubicBezTo>
                <a:cubicBezTo>
                  <a:pt x="224943" y="103385"/>
                  <a:pt x="224976" y="103451"/>
                  <a:pt x="224943" y="103484"/>
                </a:cubicBezTo>
                <a:cubicBezTo>
                  <a:pt x="224877" y="103550"/>
                  <a:pt x="224811" y="103550"/>
                  <a:pt x="224777" y="103583"/>
                </a:cubicBezTo>
                <a:cubicBezTo>
                  <a:pt x="224645" y="103683"/>
                  <a:pt x="224579" y="103782"/>
                  <a:pt x="224479" y="103914"/>
                </a:cubicBezTo>
                <a:cubicBezTo>
                  <a:pt x="224446" y="103947"/>
                  <a:pt x="224446" y="104014"/>
                  <a:pt x="224413" y="104080"/>
                </a:cubicBezTo>
                <a:cubicBezTo>
                  <a:pt x="224347" y="104113"/>
                  <a:pt x="224281" y="104113"/>
                  <a:pt x="224248" y="104146"/>
                </a:cubicBezTo>
                <a:cubicBezTo>
                  <a:pt x="224182" y="104179"/>
                  <a:pt x="224148" y="104212"/>
                  <a:pt x="224082" y="104212"/>
                </a:cubicBezTo>
                <a:cubicBezTo>
                  <a:pt x="224016" y="104212"/>
                  <a:pt x="223983" y="104312"/>
                  <a:pt x="223917" y="104312"/>
                </a:cubicBezTo>
                <a:lnTo>
                  <a:pt x="223751" y="104312"/>
                </a:lnTo>
                <a:cubicBezTo>
                  <a:pt x="223685" y="104345"/>
                  <a:pt x="223619" y="104345"/>
                  <a:pt x="223553" y="104345"/>
                </a:cubicBezTo>
                <a:cubicBezTo>
                  <a:pt x="223453" y="104356"/>
                  <a:pt x="223369" y="104359"/>
                  <a:pt x="223290" y="104359"/>
                </a:cubicBezTo>
                <a:cubicBezTo>
                  <a:pt x="223133" y="104359"/>
                  <a:pt x="223001" y="104345"/>
                  <a:pt x="222824" y="104345"/>
                </a:cubicBezTo>
                <a:cubicBezTo>
                  <a:pt x="222758" y="104345"/>
                  <a:pt x="222692" y="104378"/>
                  <a:pt x="222626" y="104378"/>
                </a:cubicBezTo>
                <a:cubicBezTo>
                  <a:pt x="222460" y="104411"/>
                  <a:pt x="222328" y="104477"/>
                  <a:pt x="222195" y="104543"/>
                </a:cubicBezTo>
                <a:cubicBezTo>
                  <a:pt x="222129" y="104609"/>
                  <a:pt x="222063" y="104676"/>
                  <a:pt x="221997" y="104676"/>
                </a:cubicBezTo>
                <a:cubicBezTo>
                  <a:pt x="221955" y="104683"/>
                  <a:pt x="221917" y="104685"/>
                  <a:pt x="221882" y="104685"/>
                </a:cubicBezTo>
                <a:cubicBezTo>
                  <a:pt x="221787" y="104685"/>
                  <a:pt x="221710" y="104666"/>
                  <a:pt x="221615" y="104666"/>
                </a:cubicBezTo>
                <a:cubicBezTo>
                  <a:pt x="221580" y="104666"/>
                  <a:pt x="221542" y="104669"/>
                  <a:pt x="221500" y="104676"/>
                </a:cubicBezTo>
                <a:cubicBezTo>
                  <a:pt x="221401" y="104709"/>
                  <a:pt x="221368" y="104775"/>
                  <a:pt x="221301" y="104841"/>
                </a:cubicBezTo>
                <a:cubicBezTo>
                  <a:pt x="221169" y="104907"/>
                  <a:pt x="221037" y="104974"/>
                  <a:pt x="220904" y="105040"/>
                </a:cubicBezTo>
                <a:cubicBezTo>
                  <a:pt x="220673" y="105106"/>
                  <a:pt x="220540" y="105205"/>
                  <a:pt x="220375" y="105272"/>
                </a:cubicBezTo>
                <a:cubicBezTo>
                  <a:pt x="220275" y="105305"/>
                  <a:pt x="220209" y="105338"/>
                  <a:pt x="220143" y="105371"/>
                </a:cubicBezTo>
                <a:cubicBezTo>
                  <a:pt x="220044" y="105437"/>
                  <a:pt x="219977" y="105570"/>
                  <a:pt x="219944" y="105702"/>
                </a:cubicBezTo>
                <a:lnTo>
                  <a:pt x="219944" y="106033"/>
                </a:lnTo>
                <a:cubicBezTo>
                  <a:pt x="219944" y="106132"/>
                  <a:pt x="219878" y="106132"/>
                  <a:pt x="219878" y="106165"/>
                </a:cubicBezTo>
                <a:lnTo>
                  <a:pt x="219712" y="106165"/>
                </a:lnTo>
                <a:cubicBezTo>
                  <a:pt x="219679" y="106165"/>
                  <a:pt x="219613" y="106099"/>
                  <a:pt x="219547" y="106099"/>
                </a:cubicBezTo>
                <a:cubicBezTo>
                  <a:pt x="219481" y="106099"/>
                  <a:pt x="219448" y="106066"/>
                  <a:pt x="219381" y="106066"/>
                </a:cubicBezTo>
                <a:cubicBezTo>
                  <a:pt x="219348" y="106066"/>
                  <a:pt x="219249" y="106066"/>
                  <a:pt x="219216" y="106033"/>
                </a:cubicBezTo>
                <a:cubicBezTo>
                  <a:pt x="219183" y="105967"/>
                  <a:pt x="219249" y="105901"/>
                  <a:pt x="219216" y="105867"/>
                </a:cubicBezTo>
                <a:cubicBezTo>
                  <a:pt x="219216" y="105801"/>
                  <a:pt x="219117" y="105768"/>
                  <a:pt x="219117" y="105702"/>
                </a:cubicBezTo>
                <a:cubicBezTo>
                  <a:pt x="219084" y="105801"/>
                  <a:pt x="219017" y="105901"/>
                  <a:pt x="218984" y="106033"/>
                </a:cubicBezTo>
                <a:cubicBezTo>
                  <a:pt x="218951" y="106066"/>
                  <a:pt x="218852" y="106033"/>
                  <a:pt x="218819" y="106099"/>
                </a:cubicBezTo>
                <a:cubicBezTo>
                  <a:pt x="218786" y="106165"/>
                  <a:pt x="218819" y="106198"/>
                  <a:pt x="218819" y="106265"/>
                </a:cubicBezTo>
                <a:lnTo>
                  <a:pt x="218819" y="106430"/>
                </a:lnTo>
                <a:cubicBezTo>
                  <a:pt x="218819" y="106496"/>
                  <a:pt x="218852" y="106530"/>
                  <a:pt x="218852" y="106596"/>
                </a:cubicBezTo>
                <a:cubicBezTo>
                  <a:pt x="218852" y="106695"/>
                  <a:pt x="218852" y="106827"/>
                  <a:pt x="218852" y="106960"/>
                </a:cubicBezTo>
                <a:lnTo>
                  <a:pt x="218852" y="107125"/>
                </a:lnTo>
                <a:cubicBezTo>
                  <a:pt x="218852" y="107192"/>
                  <a:pt x="218752" y="107225"/>
                  <a:pt x="218719" y="107291"/>
                </a:cubicBezTo>
                <a:cubicBezTo>
                  <a:pt x="218686" y="107324"/>
                  <a:pt x="218587" y="107357"/>
                  <a:pt x="218587" y="107456"/>
                </a:cubicBezTo>
                <a:cubicBezTo>
                  <a:pt x="218554" y="107490"/>
                  <a:pt x="218554" y="107556"/>
                  <a:pt x="218587" y="107622"/>
                </a:cubicBezTo>
                <a:cubicBezTo>
                  <a:pt x="218554" y="107721"/>
                  <a:pt x="218587" y="107821"/>
                  <a:pt x="218620" y="107920"/>
                </a:cubicBezTo>
                <a:cubicBezTo>
                  <a:pt x="218653" y="108019"/>
                  <a:pt x="218686" y="108019"/>
                  <a:pt x="218719" y="108085"/>
                </a:cubicBezTo>
                <a:cubicBezTo>
                  <a:pt x="218786" y="108152"/>
                  <a:pt x="218852" y="108152"/>
                  <a:pt x="218885" y="108218"/>
                </a:cubicBezTo>
                <a:cubicBezTo>
                  <a:pt x="218951" y="108317"/>
                  <a:pt x="218984" y="108450"/>
                  <a:pt x="219017" y="108549"/>
                </a:cubicBezTo>
                <a:cubicBezTo>
                  <a:pt x="219117" y="108714"/>
                  <a:pt x="219216" y="108880"/>
                  <a:pt x="219348" y="109045"/>
                </a:cubicBezTo>
                <a:lnTo>
                  <a:pt x="219315" y="109178"/>
                </a:lnTo>
                <a:cubicBezTo>
                  <a:pt x="219249" y="109178"/>
                  <a:pt x="219216" y="109079"/>
                  <a:pt x="219150" y="109079"/>
                </a:cubicBezTo>
                <a:cubicBezTo>
                  <a:pt x="219117" y="109068"/>
                  <a:pt x="219091" y="109064"/>
                  <a:pt x="219069" y="109064"/>
                </a:cubicBezTo>
                <a:cubicBezTo>
                  <a:pt x="219025" y="109064"/>
                  <a:pt x="218995" y="109079"/>
                  <a:pt x="218951" y="109079"/>
                </a:cubicBezTo>
                <a:cubicBezTo>
                  <a:pt x="218885" y="109079"/>
                  <a:pt x="218852" y="108946"/>
                  <a:pt x="218786" y="108946"/>
                </a:cubicBezTo>
                <a:cubicBezTo>
                  <a:pt x="218719" y="108946"/>
                  <a:pt x="218653" y="108913"/>
                  <a:pt x="218620" y="108913"/>
                </a:cubicBezTo>
                <a:cubicBezTo>
                  <a:pt x="218554" y="108913"/>
                  <a:pt x="218521" y="108979"/>
                  <a:pt x="218455" y="108979"/>
                </a:cubicBezTo>
                <a:lnTo>
                  <a:pt x="218455" y="109310"/>
                </a:lnTo>
                <a:cubicBezTo>
                  <a:pt x="218455" y="109376"/>
                  <a:pt x="218521" y="109410"/>
                  <a:pt x="218587" y="109476"/>
                </a:cubicBezTo>
                <a:cubicBezTo>
                  <a:pt x="218620" y="109542"/>
                  <a:pt x="218752" y="109674"/>
                  <a:pt x="218852" y="109807"/>
                </a:cubicBezTo>
                <a:cubicBezTo>
                  <a:pt x="218885" y="109873"/>
                  <a:pt x="218918" y="109906"/>
                  <a:pt x="218984" y="109972"/>
                </a:cubicBezTo>
                <a:cubicBezTo>
                  <a:pt x="219017" y="110005"/>
                  <a:pt x="219084" y="110039"/>
                  <a:pt x="219150" y="110072"/>
                </a:cubicBezTo>
                <a:cubicBezTo>
                  <a:pt x="219216" y="110138"/>
                  <a:pt x="219249" y="110171"/>
                  <a:pt x="219315" y="110237"/>
                </a:cubicBezTo>
                <a:cubicBezTo>
                  <a:pt x="219348" y="110337"/>
                  <a:pt x="219381" y="110337"/>
                  <a:pt x="219381" y="110403"/>
                </a:cubicBezTo>
                <a:lnTo>
                  <a:pt x="219381" y="110767"/>
                </a:lnTo>
                <a:cubicBezTo>
                  <a:pt x="219415" y="110899"/>
                  <a:pt x="219448" y="111032"/>
                  <a:pt x="219514" y="111131"/>
                </a:cubicBezTo>
                <a:cubicBezTo>
                  <a:pt x="219547" y="111230"/>
                  <a:pt x="219613" y="111263"/>
                  <a:pt x="219646" y="111363"/>
                </a:cubicBezTo>
                <a:cubicBezTo>
                  <a:pt x="219679" y="111495"/>
                  <a:pt x="219746" y="111628"/>
                  <a:pt x="219746" y="111760"/>
                </a:cubicBezTo>
                <a:cubicBezTo>
                  <a:pt x="219746" y="111826"/>
                  <a:pt x="219779" y="111892"/>
                  <a:pt x="219779" y="111959"/>
                </a:cubicBezTo>
                <a:cubicBezTo>
                  <a:pt x="219812" y="112058"/>
                  <a:pt x="219779" y="112091"/>
                  <a:pt x="219779" y="112157"/>
                </a:cubicBezTo>
                <a:cubicBezTo>
                  <a:pt x="219812" y="112290"/>
                  <a:pt x="219878" y="112422"/>
                  <a:pt x="219944" y="112521"/>
                </a:cubicBezTo>
                <a:cubicBezTo>
                  <a:pt x="219977" y="112588"/>
                  <a:pt x="220044" y="112621"/>
                  <a:pt x="220077" y="112687"/>
                </a:cubicBezTo>
                <a:cubicBezTo>
                  <a:pt x="220176" y="112819"/>
                  <a:pt x="220242" y="112985"/>
                  <a:pt x="220308" y="113117"/>
                </a:cubicBezTo>
                <a:cubicBezTo>
                  <a:pt x="220341" y="113183"/>
                  <a:pt x="220408" y="113217"/>
                  <a:pt x="220408" y="113283"/>
                </a:cubicBezTo>
                <a:cubicBezTo>
                  <a:pt x="220408" y="113316"/>
                  <a:pt x="220441" y="113382"/>
                  <a:pt x="220441" y="113448"/>
                </a:cubicBezTo>
                <a:cubicBezTo>
                  <a:pt x="220474" y="113647"/>
                  <a:pt x="220408" y="113779"/>
                  <a:pt x="220441" y="113978"/>
                </a:cubicBezTo>
                <a:cubicBezTo>
                  <a:pt x="220474" y="114077"/>
                  <a:pt x="220507" y="114210"/>
                  <a:pt x="220573" y="114342"/>
                </a:cubicBezTo>
                <a:cubicBezTo>
                  <a:pt x="220573" y="114408"/>
                  <a:pt x="220639" y="114441"/>
                  <a:pt x="220639" y="114508"/>
                </a:cubicBezTo>
                <a:cubicBezTo>
                  <a:pt x="220673" y="114574"/>
                  <a:pt x="220673" y="114640"/>
                  <a:pt x="220673" y="114706"/>
                </a:cubicBezTo>
                <a:lnTo>
                  <a:pt x="220673" y="115401"/>
                </a:lnTo>
                <a:cubicBezTo>
                  <a:pt x="220623" y="115385"/>
                  <a:pt x="220573" y="115377"/>
                  <a:pt x="220524" y="115377"/>
                </a:cubicBezTo>
                <a:cubicBezTo>
                  <a:pt x="220474" y="115377"/>
                  <a:pt x="220424" y="115385"/>
                  <a:pt x="220375" y="115401"/>
                </a:cubicBezTo>
                <a:cubicBezTo>
                  <a:pt x="220242" y="115435"/>
                  <a:pt x="220143" y="115534"/>
                  <a:pt x="220044" y="115600"/>
                </a:cubicBezTo>
                <a:cubicBezTo>
                  <a:pt x="219911" y="115666"/>
                  <a:pt x="219911" y="115666"/>
                  <a:pt x="219878" y="115699"/>
                </a:cubicBezTo>
                <a:cubicBezTo>
                  <a:pt x="219812" y="115733"/>
                  <a:pt x="219746" y="115799"/>
                  <a:pt x="219712" y="115898"/>
                </a:cubicBezTo>
                <a:lnTo>
                  <a:pt x="219746" y="116064"/>
                </a:lnTo>
                <a:cubicBezTo>
                  <a:pt x="219825" y="116064"/>
                  <a:pt x="219899" y="116058"/>
                  <a:pt x="219968" y="116058"/>
                </a:cubicBezTo>
                <a:cubicBezTo>
                  <a:pt x="220071" y="116058"/>
                  <a:pt x="220163" y="116070"/>
                  <a:pt x="220242" y="116130"/>
                </a:cubicBezTo>
                <a:cubicBezTo>
                  <a:pt x="220375" y="116229"/>
                  <a:pt x="220341" y="116361"/>
                  <a:pt x="220441" y="116461"/>
                </a:cubicBezTo>
                <a:cubicBezTo>
                  <a:pt x="220507" y="116494"/>
                  <a:pt x="220540" y="116527"/>
                  <a:pt x="220606" y="116527"/>
                </a:cubicBezTo>
                <a:lnTo>
                  <a:pt x="220772" y="116626"/>
                </a:lnTo>
                <a:cubicBezTo>
                  <a:pt x="220904" y="116693"/>
                  <a:pt x="220970" y="116726"/>
                  <a:pt x="221103" y="116792"/>
                </a:cubicBezTo>
                <a:cubicBezTo>
                  <a:pt x="221136" y="116792"/>
                  <a:pt x="221202" y="116792"/>
                  <a:pt x="221268" y="116825"/>
                </a:cubicBezTo>
                <a:cubicBezTo>
                  <a:pt x="221368" y="116891"/>
                  <a:pt x="221467" y="116924"/>
                  <a:pt x="221599" y="116990"/>
                </a:cubicBezTo>
                <a:lnTo>
                  <a:pt x="222096" y="116990"/>
                </a:lnTo>
                <a:cubicBezTo>
                  <a:pt x="222195" y="116990"/>
                  <a:pt x="222328" y="116924"/>
                  <a:pt x="222427" y="116891"/>
                </a:cubicBezTo>
                <a:cubicBezTo>
                  <a:pt x="222460" y="116908"/>
                  <a:pt x="222493" y="116916"/>
                  <a:pt x="222522" y="116916"/>
                </a:cubicBezTo>
                <a:cubicBezTo>
                  <a:pt x="222551" y="116916"/>
                  <a:pt x="222576" y="116908"/>
                  <a:pt x="222593" y="116891"/>
                </a:cubicBezTo>
                <a:cubicBezTo>
                  <a:pt x="222692" y="116891"/>
                  <a:pt x="222725" y="116792"/>
                  <a:pt x="222791" y="116759"/>
                </a:cubicBezTo>
                <a:cubicBezTo>
                  <a:pt x="222890" y="116693"/>
                  <a:pt x="222924" y="116726"/>
                  <a:pt x="222957" y="116659"/>
                </a:cubicBezTo>
                <a:cubicBezTo>
                  <a:pt x="222990" y="116593"/>
                  <a:pt x="223056" y="116560"/>
                  <a:pt x="223089" y="116494"/>
                </a:cubicBezTo>
                <a:cubicBezTo>
                  <a:pt x="223122" y="116428"/>
                  <a:pt x="223089" y="116395"/>
                  <a:pt x="223122" y="116328"/>
                </a:cubicBezTo>
                <a:cubicBezTo>
                  <a:pt x="223155" y="116295"/>
                  <a:pt x="223255" y="116262"/>
                  <a:pt x="223288" y="116229"/>
                </a:cubicBezTo>
                <a:cubicBezTo>
                  <a:pt x="223354" y="116163"/>
                  <a:pt x="223354" y="116097"/>
                  <a:pt x="223420" y="116064"/>
                </a:cubicBezTo>
                <a:cubicBezTo>
                  <a:pt x="223519" y="116030"/>
                  <a:pt x="223619" y="115997"/>
                  <a:pt x="223751" y="115997"/>
                </a:cubicBezTo>
                <a:cubicBezTo>
                  <a:pt x="223851" y="115997"/>
                  <a:pt x="223950" y="115997"/>
                  <a:pt x="224049" y="115964"/>
                </a:cubicBezTo>
                <a:cubicBezTo>
                  <a:pt x="224148" y="115931"/>
                  <a:pt x="224148" y="115832"/>
                  <a:pt x="224215" y="115799"/>
                </a:cubicBezTo>
                <a:cubicBezTo>
                  <a:pt x="224347" y="115766"/>
                  <a:pt x="224446" y="115766"/>
                  <a:pt x="224546" y="115766"/>
                </a:cubicBezTo>
                <a:cubicBezTo>
                  <a:pt x="224811" y="115766"/>
                  <a:pt x="225042" y="115799"/>
                  <a:pt x="225274" y="115898"/>
                </a:cubicBezTo>
                <a:cubicBezTo>
                  <a:pt x="225440" y="115931"/>
                  <a:pt x="225506" y="115997"/>
                  <a:pt x="225638" y="116064"/>
                </a:cubicBezTo>
                <a:cubicBezTo>
                  <a:pt x="225704" y="116064"/>
                  <a:pt x="225771" y="116097"/>
                  <a:pt x="225837" y="116097"/>
                </a:cubicBezTo>
                <a:cubicBezTo>
                  <a:pt x="225969" y="116097"/>
                  <a:pt x="226035" y="116130"/>
                  <a:pt x="226135" y="116130"/>
                </a:cubicBezTo>
                <a:cubicBezTo>
                  <a:pt x="226234" y="116130"/>
                  <a:pt x="226300" y="116130"/>
                  <a:pt x="226400" y="116097"/>
                </a:cubicBezTo>
                <a:cubicBezTo>
                  <a:pt x="226466" y="116064"/>
                  <a:pt x="226499" y="115997"/>
                  <a:pt x="226532" y="115931"/>
                </a:cubicBezTo>
                <a:cubicBezTo>
                  <a:pt x="226598" y="115865"/>
                  <a:pt x="226664" y="115832"/>
                  <a:pt x="226697" y="115766"/>
                </a:cubicBezTo>
                <a:cubicBezTo>
                  <a:pt x="226797" y="115666"/>
                  <a:pt x="226830" y="115567"/>
                  <a:pt x="226896" y="115435"/>
                </a:cubicBezTo>
                <a:cubicBezTo>
                  <a:pt x="226962" y="115368"/>
                  <a:pt x="227029" y="115302"/>
                  <a:pt x="227128" y="115236"/>
                </a:cubicBezTo>
                <a:cubicBezTo>
                  <a:pt x="227326" y="114971"/>
                  <a:pt x="227591" y="114772"/>
                  <a:pt x="227889" y="114640"/>
                </a:cubicBezTo>
                <a:cubicBezTo>
                  <a:pt x="227955" y="114640"/>
                  <a:pt x="228022" y="114640"/>
                  <a:pt x="228055" y="114607"/>
                </a:cubicBezTo>
                <a:cubicBezTo>
                  <a:pt x="228121" y="114607"/>
                  <a:pt x="228154" y="114541"/>
                  <a:pt x="228220" y="114541"/>
                </a:cubicBezTo>
                <a:cubicBezTo>
                  <a:pt x="228286" y="114508"/>
                  <a:pt x="228320" y="114475"/>
                  <a:pt x="228386" y="114441"/>
                </a:cubicBezTo>
                <a:lnTo>
                  <a:pt x="228717" y="114441"/>
                </a:lnTo>
                <a:cubicBezTo>
                  <a:pt x="228783" y="114441"/>
                  <a:pt x="228816" y="114508"/>
                  <a:pt x="228882" y="114541"/>
                </a:cubicBezTo>
                <a:cubicBezTo>
                  <a:pt x="228915" y="114541"/>
                  <a:pt x="228982" y="114640"/>
                  <a:pt x="229048" y="114640"/>
                </a:cubicBezTo>
                <a:cubicBezTo>
                  <a:pt x="229098" y="114657"/>
                  <a:pt x="229147" y="114665"/>
                  <a:pt x="229201" y="114665"/>
                </a:cubicBezTo>
                <a:cubicBezTo>
                  <a:pt x="229255" y="114665"/>
                  <a:pt x="229313" y="114657"/>
                  <a:pt x="229379" y="114640"/>
                </a:cubicBezTo>
                <a:cubicBezTo>
                  <a:pt x="229429" y="114657"/>
                  <a:pt x="229478" y="114665"/>
                  <a:pt x="229528" y="114665"/>
                </a:cubicBezTo>
                <a:cubicBezTo>
                  <a:pt x="229578" y="114665"/>
                  <a:pt x="229627" y="114657"/>
                  <a:pt x="229677" y="114640"/>
                </a:cubicBezTo>
                <a:cubicBezTo>
                  <a:pt x="229743" y="114640"/>
                  <a:pt x="229776" y="114574"/>
                  <a:pt x="229842" y="114541"/>
                </a:cubicBezTo>
                <a:cubicBezTo>
                  <a:pt x="230008" y="114441"/>
                  <a:pt x="230074" y="114309"/>
                  <a:pt x="230207" y="114210"/>
                </a:cubicBezTo>
                <a:cubicBezTo>
                  <a:pt x="230273" y="114144"/>
                  <a:pt x="230372" y="114144"/>
                  <a:pt x="230405" y="114077"/>
                </a:cubicBezTo>
                <a:cubicBezTo>
                  <a:pt x="230471" y="114044"/>
                  <a:pt x="230504" y="113978"/>
                  <a:pt x="230538" y="113912"/>
                </a:cubicBezTo>
                <a:cubicBezTo>
                  <a:pt x="230604" y="113879"/>
                  <a:pt x="230604" y="113779"/>
                  <a:pt x="230670" y="113746"/>
                </a:cubicBezTo>
                <a:lnTo>
                  <a:pt x="230835" y="113746"/>
                </a:lnTo>
                <a:cubicBezTo>
                  <a:pt x="230968" y="113713"/>
                  <a:pt x="231100" y="113680"/>
                  <a:pt x="231233" y="113680"/>
                </a:cubicBezTo>
                <a:cubicBezTo>
                  <a:pt x="231365" y="113680"/>
                  <a:pt x="231431" y="113713"/>
                  <a:pt x="231531" y="113713"/>
                </a:cubicBezTo>
                <a:cubicBezTo>
                  <a:pt x="231685" y="113713"/>
                  <a:pt x="231796" y="113698"/>
                  <a:pt x="231921" y="113698"/>
                </a:cubicBezTo>
                <a:cubicBezTo>
                  <a:pt x="231983" y="113698"/>
                  <a:pt x="232049" y="113702"/>
                  <a:pt x="232127" y="113713"/>
                </a:cubicBezTo>
                <a:cubicBezTo>
                  <a:pt x="232226" y="113746"/>
                  <a:pt x="232325" y="113779"/>
                  <a:pt x="232425" y="113846"/>
                </a:cubicBezTo>
                <a:lnTo>
                  <a:pt x="232590" y="113912"/>
                </a:lnTo>
                <a:cubicBezTo>
                  <a:pt x="232656" y="113945"/>
                  <a:pt x="232689" y="114011"/>
                  <a:pt x="232756" y="114044"/>
                </a:cubicBezTo>
                <a:cubicBezTo>
                  <a:pt x="232822" y="114077"/>
                  <a:pt x="232921" y="114210"/>
                  <a:pt x="233053" y="114210"/>
                </a:cubicBezTo>
                <a:cubicBezTo>
                  <a:pt x="233153" y="114210"/>
                  <a:pt x="233186" y="114144"/>
                  <a:pt x="233285" y="114144"/>
                </a:cubicBezTo>
                <a:cubicBezTo>
                  <a:pt x="233385" y="114144"/>
                  <a:pt x="233385" y="114177"/>
                  <a:pt x="233451" y="114177"/>
                </a:cubicBezTo>
                <a:lnTo>
                  <a:pt x="234311" y="114177"/>
                </a:lnTo>
                <a:cubicBezTo>
                  <a:pt x="234378" y="114177"/>
                  <a:pt x="234411" y="114210"/>
                  <a:pt x="234477" y="114243"/>
                </a:cubicBezTo>
                <a:cubicBezTo>
                  <a:pt x="234543" y="114276"/>
                  <a:pt x="234543" y="114375"/>
                  <a:pt x="234609" y="114408"/>
                </a:cubicBezTo>
                <a:cubicBezTo>
                  <a:pt x="234642" y="114475"/>
                  <a:pt x="234742" y="114508"/>
                  <a:pt x="234742" y="114607"/>
                </a:cubicBezTo>
                <a:cubicBezTo>
                  <a:pt x="234775" y="114673"/>
                  <a:pt x="234808" y="114706"/>
                  <a:pt x="234808" y="114772"/>
                </a:cubicBezTo>
                <a:lnTo>
                  <a:pt x="234808" y="115269"/>
                </a:lnTo>
                <a:cubicBezTo>
                  <a:pt x="234885" y="115269"/>
                  <a:pt x="234955" y="115265"/>
                  <a:pt x="235021" y="115265"/>
                </a:cubicBezTo>
                <a:cubicBezTo>
                  <a:pt x="235154" y="115265"/>
                  <a:pt x="235271" y="115280"/>
                  <a:pt x="235404" y="115368"/>
                </a:cubicBezTo>
                <a:cubicBezTo>
                  <a:pt x="235470" y="115435"/>
                  <a:pt x="235503" y="115501"/>
                  <a:pt x="235536" y="115534"/>
                </a:cubicBezTo>
                <a:cubicBezTo>
                  <a:pt x="235603" y="115666"/>
                  <a:pt x="235603" y="115766"/>
                  <a:pt x="235603" y="115865"/>
                </a:cubicBezTo>
                <a:cubicBezTo>
                  <a:pt x="235603" y="116064"/>
                  <a:pt x="235636" y="116229"/>
                  <a:pt x="235636" y="116395"/>
                </a:cubicBezTo>
                <a:cubicBezTo>
                  <a:pt x="235669" y="116461"/>
                  <a:pt x="235669" y="116527"/>
                  <a:pt x="235702" y="116560"/>
                </a:cubicBezTo>
                <a:cubicBezTo>
                  <a:pt x="235702" y="116626"/>
                  <a:pt x="235768" y="116693"/>
                  <a:pt x="235801" y="116726"/>
                </a:cubicBezTo>
                <a:cubicBezTo>
                  <a:pt x="235823" y="116737"/>
                  <a:pt x="235842" y="116740"/>
                  <a:pt x="235859" y="116740"/>
                </a:cubicBezTo>
                <a:cubicBezTo>
                  <a:pt x="235893" y="116740"/>
                  <a:pt x="235923" y="116726"/>
                  <a:pt x="235967" y="116726"/>
                </a:cubicBezTo>
                <a:cubicBezTo>
                  <a:pt x="236198" y="116726"/>
                  <a:pt x="236364" y="116626"/>
                  <a:pt x="236463" y="116428"/>
                </a:cubicBezTo>
                <a:cubicBezTo>
                  <a:pt x="236496" y="116395"/>
                  <a:pt x="236463" y="116328"/>
                  <a:pt x="236496" y="116295"/>
                </a:cubicBezTo>
                <a:cubicBezTo>
                  <a:pt x="236563" y="116163"/>
                  <a:pt x="236728" y="116163"/>
                  <a:pt x="236827" y="116030"/>
                </a:cubicBezTo>
                <a:cubicBezTo>
                  <a:pt x="236860" y="115997"/>
                  <a:pt x="236860" y="115931"/>
                  <a:pt x="236927" y="115865"/>
                </a:cubicBezTo>
                <a:cubicBezTo>
                  <a:pt x="236960" y="115832"/>
                  <a:pt x="237026" y="115799"/>
                  <a:pt x="237059" y="115766"/>
                </a:cubicBezTo>
                <a:cubicBezTo>
                  <a:pt x="237125" y="115699"/>
                  <a:pt x="237158" y="115633"/>
                  <a:pt x="237192" y="115600"/>
                </a:cubicBezTo>
                <a:cubicBezTo>
                  <a:pt x="237258" y="115501"/>
                  <a:pt x="237291" y="115368"/>
                  <a:pt x="237324" y="115269"/>
                </a:cubicBezTo>
                <a:cubicBezTo>
                  <a:pt x="237324" y="115203"/>
                  <a:pt x="237390" y="115170"/>
                  <a:pt x="237390" y="115104"/>
                </a:cubicBezTo>
                <a:cubicBezTo>
                  <a:pt x="237523" y="115137"/>
                  <a:pt x="237622" y="115137"/>
                  <a:pt x="237721" y="115236"/>
                </a:cubicBezTo>
                <a:cubicBezTo>
                  <a:pt x="237820" y="115302"/>
                  <a:pt x="237854" y="115302"/>
                  <a:pt x="237854" y="115368"/>
                </a:cubicBezTo>
                <a:cubicBezTo>
                  <a:pt x="237854" y="115534"/>
                  <a:pt x="237721" y="115600"/>
                  <a:pt x="237589" y="115699"/>
                </a:cubicBezTo>
                <a:cubicBezTo>
                  <a:pt x="237489" y="115865"/>
                  <a:pt x="237423" y="116064"/>
                  <a:pt x="237456" y="116262"/>
                </a:cubicBezTo>
                <a:cubicBezTo>
                  <a:pt x="237456" y="116361"/>
                  <a:pt x="237456" y="116461"/>
                  <a:pt x="237489" y="116560"/>
                </a:cubicBezTo>
                <a:cubicBezTo>
                  <a:pt x="237506" y="116544"/>
                  <a:pt x="237539" y="116544"/>
                  <a:pt x="237572" y="116544"/>
                </a:cubicBezTo>
                <a:cubicBezTo>
                  <a:pt x="237605" y="116544"/>
                  <a:pt x="237638" y="116544"/>
                  <a:pt x="237655" y="116527"/>
                </a:cubicBezTo>
                <a:cubicBezTo>
                  <a:pt x="237688" y="116494"/>
                  <a:pt x="237655" y="116395"/>
                  <a:pt x="237688" y="116361"/>
                </a:cubicBezTo>
                <a:cubicBezTo>
                  <a:pt x="237721" y="116361"/>
                  <a:pt x="237754" y="116229"/>
                  <a:pt x="237854" y="116229"/>
                </a:cubicBezTo>
                <a:cubicBezTo>
                  <a:pt x="237920" y="116229"/>
                  <a:pt x="237953" y="116328"/>
                  <a:pt x="238019" y="116328"/>
                </a:cubicBezTo>
                <a:lnTo>
                  <a:pt x="238185" y="116328"/>
                </a:lnTo>
                <a:lnTo>
                  <a:pt x="238185" y="116792"/>
                </a:lnTo>
                <a:cubicBezTo>
                  <a:pt x="238185" y="116891"/>
                  <a:pt x="238085" y="116924"/>
                  <a:pt x="238085" y="117024"/>
                </a:cubicBezTo>
                <a:lnTo>
                  <a:pt x="238085" y="117189"/>
                </a:lnTo>
                <a:cubicBezTo>
                  <a:pt x="238052" y="117322"/>
                  <a:pt x="238019" y="117487"/>
                  <a:pt x="238019" y="117653"/>
                </a:cubicBezTo>
                <a:lnTo>
                  <a:pt x="238185" y="117653"/>
                </a:lnTo>
                <a:cubicBezTo>
                  <a:pt x="238218" y="117653"/>
                  <a:pt x="238284" y="117553"/>
                  <a:pt x="238350" y="117487"/>
                </a:cubicBezTo>
                <a:cubicBezTo>
                  <a:pt x="238383" y="117454"/>
                  <a:pt x="238416" y="117288"/>
                  <a:pt x="238549" y="117288"/>
                </a:cubicBezTo>
                <a:cubicBezTo>
                  <a:pt x="238648" y="117288"/>
                  <a:pt x="238747" y="117288"/>
                  <a:pt x="238781" y="117388"/>
                </a:cubicBezTo>
                <a:cubicBezTo>
                  <a:pt x="238847" y="117454"/>
                  <a:pt x="238781" y="117619"/>
                  <a:pt x="238814" y="117752"/>
                </a:cubicBezTo>
                <a:cubicBezTo>
                  <a:pt x="238880" y="117884"/>
                  <a:pt x="239045" y="117917"/>
                  <a:pt x="239145" y="118017"/>
                </a:cubicBezTo>
                <a:cubicBezTo>
                  <a:pt x="239178" y="118083"/>
                  <a:pt x="239277" y="118083"/>
                  <a:pt x="239310" y="118116"/>
                </a:cubicBezTo>
                <a:cubicBezTo>
                  <a:pt x="239343" y="118149"/>
                  <a:pt x="239343" y="118248"/>
                  <a:pt x="239343" y="118348"/>
                </a:cubicBezTo>
                <a:lnTo>
                  <a:pt x="239343" y="118447"/>
                </a:lnTo>
                <a:cubicBezTo>
                  <a:pt x="239343" y="118513"/>
                  <a:pt x="239310" y="118546"/>
                  <a:pt x="239310" y="118613"/>
                </a:cubicBezTo>
                <a:cubicBezTo>
                  <a:pt x="239310" y="118712"/>
                  <a:pt x="239310" y="118811"/>
                  <a:pt x="239310" y="118911"/>
                </a:cubicBezTo>
                <a:cubicBezTo>
                  <a:pt x="239310" y="118977"/>
                  <a:pt x="239310" y="119043"/>
                  <a:pt x="239310" y="119076"/>
                </a:cubicBezTo>
                <a:cubicBezTo>
                  <a:pt x="239376" y="119208"/>
                  <a:pt x="239443" y="119308"/>
                  <a:pt x="239542" y="119374"/>
                </a:cubicBezTo>
                <a:cubicBezTo>
                  <a:pt x="239674" y="119440"/>
                  <a:pt x="239774" y="119506"/>
                  <a:pt x="239873" y="119573"/>
                </a:cubicBezTo>
                <a:cubicBezTo>
                  <a:pt x="239939" y="119606"/>
                  <a:pt x="239972" y="119672"/>
                  <a:pt x="240038" y="119705"/>
                </a:cubicBezTo>
                <a:cubicBezTo>
                  <a:pt x="240138" y="119738"/>
                  <a:pt x="240270" y="119738"/>
                  <a:pt x="240370" y="119738"/>
                </a:cubicBezTo>
                <a:cubicBezTo>
                  <a:pt x="240418" y="119728"/>
                  <a:pt x="240469" y="119724"/>
                  <a:pt x="240522" y="119724"/>
                </a:cubicBezTo>
                <a:cubicBezTo>
                  <a:pt x="240649" y="119724"/>
                  <a:pt x="240782" y="119748"/>
                  <a:pt x="240899" y="119771"/>
                </a:cubicBezTo>
                <a:cubicBezTo>
                  <a:pt x="240965" y="119804"/>
                  <a:pt x="240965" y="119904"/>
                  <a:pt x="241032" y="119937"/>
                </a:cubicBezTo>
                <a:cubicBezTo>
                  <a:pt x="241065" y="119953"/>
                  <a:pt x="241090" y="119953"/>
                  <a:pt x="241114" y="119953"/>
                </a:cubicBezTo>
                <a:cubicBezTo>
                  <a:pt x="241139" y="119953"/>
                  <a:pt x="241164" y="119953"/>
                  <a:pt x="241197" y="119970"/>
                </a:cubicBezTo>
                <a:cubicBezTo>
                  <a:pt x="241230" y="120003"/>
                  <a:pt x="241296" y="120069"/>
                  <a:pt x="241363" y="120102"/>
                </a:cubicBezTo>
                <a:cubicBezTo>
                  <a:pt x="241396" y="120135"/>
                  <a:pt x="241429" y="120202"/>
                  <a:pt x="241495" y="120235"/>
                </a:cubicBezTo>
                <a:cubicBezTo>
                  <a:pt x="241661" y="120268"/>
                  <a:pt x="241793" y="120268"/>
                  <a:pt x="241925" y="120268"/>
                </a:cubicBezTo>
                <a:cubicBezTo>
                  <a:pt x="241964" y="120273"/>
                  <a:pt x="242003" y="120276"/>
                  <a:pt x="242041" y="120276"/>
                </a:cubicBezTo>
                <a:cubicBezTo>
                  <a:pt x="242233" y="120276"/>
                  <a:pt x="242422" y="120207"/>
                  <a:pt x="242587" y="120069"/>
                </a:cubicBezTo>
                <a:cubicBezTo>
                  <a:pt x="242720" y="119904"/>
                  <a:pt x="242786" y="119672"/>
                  <a:pt x="242753" y="119440"/>
                </a:cubicBezTo>
                <a:lnTo>
                  <a:pt x="243051" y="119440"/>
                </a:lnTo>
                <a:cubicBezTo>
                  <a:pt x="243250" y="119473"/>
                  <a:pt x="243415" y="119606"/>
                  <a:pt x="243481" y="119771"/>
                </a:cubicBezTo>
                <a:lnTo>
                  <a:pt x="243481" y="119937"/>
                </a:lnTo>
                <a:cubicBezTo>
                  <a:pt x="243481" y="120069"/>
                  <a:pt x="243548" y="120168"/>
                  <a:pt x="243614" y="120268"/>
                </a:cubicBezTo>
                <a:cubicBezTo>
                  <a:pt x="243746" y="120367"/>
                  <a:pt x="243879" y="120400"/>
                  <a:pt x="244011" y="120400"/>
                </a:cubicBezTo>
                <a:cubicBezTo>
                  <a:pt x="244210" y="120400"/>
                  <a:pt x="244309" y="120202"/>
                  <a:pt x="244474" y="120069"/>
                </a:cubicBezTo>
                <a:cubicBezTo>
                  <a:pt x="244541" y="120036"/>
                  <a:pt x="244607" y="119970"/>
                  <a:pt x="244640" y="119937"/>
                </a:cubicBezTo>
                <a:cubicBezTo>
                  <a:pt x="244772" y="119837"/>
                  <a:pt x="244872" y="119771"/>
                  <a:pt x="245004" y="119705"/>
                </a:cubicBezTo>
                <a:cubicBezTo>
                  <a:pt x="245070" y="119672"/>
                  <a:pt x="245103" y="119606"/>
                  <a:pt x="245170" y="119573"/>
                </a:cubicBezTo>
                <a:cubicBezTo>
                  <a:pt x="245302" y="119506"/>
                  <a:pt x="245434" y="119440"/>
                  <a:pt x="245600" y="119440"/>
                </a:cubicBezTo>
                <a:cubicBezTo>
                  <a:pt x="245699" y="119440"/>
                  <a:pt x="245732" y="119506"/>
                  <a:pt x="245832" y="119506"/>
                </a:cubicBezTo>
                <a:cubicBezTo>
                  <a:pt x="246163" y="119506"/>
                  <a:pt x="246361" y="119473"/>
                  <a:pt x="246726" y="119473"/>
                </a:cubicBezTo>
                <a:cubicBezTo>
                  <a:pt x="246792" y="119440"/>
                  <a:pt x="246825" y="119407"/>
                  <a:pt x="246891" y="119374"/>
                </a:cubicBezTo>
                <a:cubicBezTo>
                  <a:pt x="246924" y="119341"/>
                  <a:pt x="247023" y="119341"/>
                  <a:pt x="247057" y="119275"/>
                </a:cubicBezTo>
                <a:cubicBezTo>
                  <a:pt x="247090" y="119242"/>
                  <a:pt x="247057" y="119175"/>
                  <a:pt x="247057" y="119142"/>
                </a:cubicBezTo>
                <a:cubicBezTo>
                  <a:pt x="247123" y="119043"/>
                  <a:pt x="247156" y="118911"/>
                  <a:pt x="247222" y="118811"/>
                </a:cubicBezTo>
                <a:cubicBezTo>
                  <a:pt x="247255" y="118613"/>
                  <a:pt x="247123" y="118447"/>
                  <a:pt x="247255" y="118282"/>
                </a:cubicBezTo>
                <a:cubicBezTo>
                  <a:pt x="247354" y="118116"/>
                  <a:pt x="247454" y="118182"/>
                  <a:pt x="247586" y="118116"/>
                </a:cubicBezTo>
                <a:cubicBezTo>
                  <a:pt x="247686" y="118083"/>
                  <a:pt x="247752" y="117984"/>
                  <a:pt x="247752" y="117884"/>
                </a:cubicBezTo>
                <a:lnTo>
                  <a:pt x="247752" y="117785"/>
                </a:lnTo>
                <a:cubicBezTo>
                  <a:pt x="247752" y="117719"/>
                  <a:pt x="247652" y="117686"/>
                  <a:pt x="247652" y="117586"/>
                </a:cubicBezTo>
                <a:cubicBezTo>
                  <a:pt x="247619" y="117520"/>
                  <a:pt x="247619" y="117421"/>
                  <a:pt x="247652" y="117322"/>
                </a:cubicBezTo>
                <a:cubicBezTo>
                  <a:pt x="247619" y="117123"/>
                  <a:pt x="247652" y="116891"/>
                  <a:pt x="247719" y="116693"/>
                </a:cubicBezTo>
                <a:cubicBezTo>
                  <a:pt x="247719" y="116626"/>
                  <a:pt x="247785" y="116593"/>
                  <a:pt x="247818" y="116527"/>
                </a:cubicBezTo>
                <a:cubicBezTo>
                  <a:pt x="247818" y="116494"/>
                  <a:pt x="247818" y="116428"/>
                  <a:pt x="247851" y="116395"/>
                </a:cubicBezTo>
                <a:cubicBezTo>
                  <a:pt x="247851" y="116328"/>
                  <a:pt x="247884" y="116262"/>
                  <a:pt x="247917" y="116229"/>
                </a:cubicBezTo>
                <a:cubicBezTo>
                  <a:pt x="247983" y="116097"/>
                  <a:pt x="248083" y="115964"/>
                  <a:pt x="248215" y="115898"/>
                </a:cubicBezTo>
                <a:cubicBezTo>
                  <a:pt x="248281" y="115832"/>
                  <a:pt x="248315" y="115799"/>
                  <a:pt x="248381" y="115766"/>
                </a:cubicBezTo>
                <a:cubicBezTo>
                  <a:pt x="248414" y="115733"/>
                  <a:pt x="248480" y="115699"/>
                  <a:pt x="248546" y="115633"/>
                </a:cubicBezTo>
                <a:cubicBezTo>
                  <a:pt x="248579" y="115600"/>
                  <a:pt x="248579" y="115534"/>
                  <a:pt x="248612" y="115468"/>
                </a:cubicBezTo>
                <a:cubicBezTo>
                  <a:pt x="248646" y="115435"/>
                  <a:pt x="248679" y="115368"/>
                  <a:pt x="248712" y="115335"/>
                </a:cubicBezTo>
                <a:lnTo>
                  <a:pt x="248712" y="115170"/>
                </a:lnTo>
                <a:cubicBezTo>
                  <a:pt x="248712" y="115104"/>
                  <a:pt x="248712" y="115037"/>
                  <a:pt x="248745" y="115004"/>
                </a:cubicBezTo>
                <a:cubicBezTo>
                  <a:pt x="248745" y="114938"/>
                  <a:pt x="248811" y="114905"/>
                  <a:pt x="248877" y="114839"/>
                </a:cubicBezTo>
                <a:cubicBezTo>
                  <a:pt x="248910" y="114772"/>
                  <a:pt x="248943" y="114706"/>
                  <a:pt x="249010" y="114673"/>
                </a:cubicBezTo>
                <a:cubicBezTo>
                  <a:pt x="249076" y="114640"/>
                  <a:pt x="249142" y="114607"/>
                  <a:pt x="249175" y="114574"/>
                </a:cubicBezTo>
                <a:cubicBezTo>
                  <a:pt x="249241" y="114574"/>
                  <a:pt x="249341" y="114574"/>
                  <a:pt x="249374" y="114541"/>
                </a:cubicBezTo>
                <a:cubicBezTo>
                  <a:pt x="249440" y="114508"/>
                  <a:pt x="249374" y="114408"/>
                  <a:pt x="249374" y="114342"/>
                </a:cubicBezTo>
                <a:cubicBezTo>
                  <a:pt x="249407" y="114276"/>
                  <a:pt x="249407" y="114243"/>
                  <a:pt x="249440" y="114177"/>
                </a:cubicBezTo>
                <a:cubicBezTo>
                  <a:pt x="249440" y="114144"/>
                  <a:pt x="249473" y="114077"/>
                  <a:pt x="249473" y="114011"/>
                </a:cubicBezTo>
                <a:lnTo>
                  <a:pt x="249473" y="113647"/>
                </a:lnTo>
                <a:cubicBezTo>
                  <a:pt x="249572" y="113515"/>
                  <a:pt x="249639" y="113382"/>
                  <a:pt x="249705" y="113250"/>
                </a:cubicBezTo>
                <a:cubicBezTo>
                  <a:pt x="249804" y="113117"/>
                  <a:pt x="249870" y="113018"/>
                  <a:pt x="249904" y="112886"/>
                </a:cubicBezTo>
                <a:cubicBezTo>
                  <a:pt x="249970" y="112687"/>
                  <a:pt x="250003" y="112555"/>
                  <a:pt x="250036" y="112389"/>
                </a:cubicBezTo>
                <a:cubicBezTo>
                  <a:pt x="250036" y="112323"/>
                  <a:pt x="250069" y="112290"/>
                  <a:pt x="250069" y="112223"/>
                </a:cubicBezTo>
                <a:cubicBezTo>
                  <a:pt x="250102" y="112157"/>
                  <a:pt x="250102" y="112124"/>
                  <a:pt x="250135" y="112058"/>
                </a:cubicBezTo>
                <a:lnTo>
                  <a:pt x="250135" y="111230"/>
                </a:lnTo>
                <a:cubicBezTo>
                  <a:pt x="250135" y="111164"/>
                  <a:pt x="250036" y="111164"/>
                  <a:pt x="250003" y="111098"/>
                </a:cubicBezTo>
                <a:cubicBezTo>
                  <a:pt x="249970" y="111032"/>
                  <a:pt x="249937" y="110966"/>
                  <a:pt x="249904" y="110932"/>
                </a:cubicBezTo>
                <a:cubicBezTo>
                  <a:pt x="249904" y="110866"/>
                  <a:pt x="249804" y="110833"/>
                  <a:pt x="249771" y="110767"/>
                </a:cubicBezTo>
                <a:cubicBezTo>
                  <a:pt x="249705" y="110701"/>
                  <a:pt x="249639" y="110668"/>
                  <a:pt x="249639" y="110601"/>
                </a:cubicBezTo>
                <a:lnTo>
                  <a:pt x="249639" y="110436"/>
                </a:lnTo>
                <a:cubicBezTo>
                  <a:pt x="249639" y="110370"/>
                  <a:pt x="249639" y="110337"/>
                  <a:pt x="249639" y="110270"/>
                </a:cubicBezTo>
                <a:cubicBezTo>
                  <a:pt x="249672" y="110138"/>
                  <a:pt x="249771" y="110072"/>
                  <a:pt x="249804" y="109939"/>
                </a:cubicBezTo>
                <a:cubicBezTo>
                  <a:pt x="249804" y="109840"/>
                  <a:pt x="249804" y="109741"/>
                  <a:pt x="249804" y="109608"/>
                </a:cubicBezTo>
                <a:lnTo>
                  <a:pt x="249705" y="109575"/>
                </a:lnTo>
                <a:lnTo>
                  <a:pt x="249705" y="109079"/>
                </a:lnTo>
                <a:cubicBezTo>
                  <a:pt x="249705" y="109045"/>
                  <a:pt x="249705" y="108979"/>
                  <a:pt x="249705" y="108913"/>
                </a:cubicBezTo>
                <a:cubicBezTo>
                  <a:pt x="249705" y="108847"/>
                  <a:pt x="249606" y="108814"/>
                  <a:pt x="249539" y="108714"/>
                </a:cubicBezTo>
                <a:cubicBezTo>
                  <a:pt x="249473" y="108615"/>
                  <a:pt x="249374" y="108516"/>
                  <a:pt x="249308" y="108416"/>
                </a:cubicBezTo>
                <a:cubicBezTo>
                  <a:pt x="249275" y="108317"/>
                  <a:pt x="249208" y="108317"/>
                  <a:pt x="249175" y="108251"/>
                </a:cubicBezTo>
                <a:cubicBezTo>
                  <a:pt x="249175" y="108185"/>
                  <a:pt x="249175" y="108119"/>
                  <a:pt x="249175" y="108085"/>
                </a:cubicBezTo>
                <a:cubicBezTo>
                  <a:pt x="249175" y="108019"/>
                  <a:pt x="249142" y="107953"/>
                  <a:pt x="249109" y="107920"/>
                </a:cubicBezTo>
                <a:cubicBezTo>
                  <a:pt x="249076" y="107854"/>
                  <a:pt x="249043" y="107787"/>
                  <a:pt x="249010" y="107754"/>
                </a:cubicBezTo>
                <a:cubicBezTo>
                  <a:pt x="249010" y="107688"/>
                  <a:pt x="248910" y="107688"/>
                  <a:pt x="248877" y="107622"/>
                </a:cubicBezTo>
                <a:cubicBezTo>
                  <a:pt x="248778" y="107523"/>
                  <a:pt x="248679" y="107423"/>
                  <a:pt x="248579" y="107357"/>
                </a:cubicBezTo>
                <a:cubicBezTo>
                  <a:pt x="248513" y="107291"/>
                  <a:pt x="248480" y="107258"/>
                  <a:pt x="248414" y="107225"/>
                </a:cubicBezTo>
                <a:cubicBezTo>
                  <a:pt x="248348" y="107192"/>
                  <a:pt x="248281" y="107159"/>
                  <a:pt x="248215" y="107125"/>
                </a:cubicBezTo>
                <a:cubicBezTo>
                  <a:pt x="248149" y="107092"/>
                  <a:pt x="248083" y="107026"/>
                  <a:pt x="248083" y="106960"/>
                </a:cubicBezTo>
                <a:lnTo>
                  <a:pt x="248083" y="106165"/>
                </a:lnTo>
                <a:cubicBezTo>
                  <a:pt x="247983" y="106132"/>
                  <a:pt x="247884" y="106132"/>
                  <a:pt x="247752" y="106132"/>
                </a:cubicBezTo>
                <a:lnTo>
                  <a:pt x="247288" y="106132"/>
                </a:lnTo>
                <a:cubicBezTo>
                  <a:pt x="247189" y="106132"/>
                  <a:pt x="247156" y="106066"/>
                  <a:pt x="247057" y="106033"/>
                </a:cubicBezTo>
                <a:cubicBezTo>
                  <a:pt x="247023" y="106033"/>
                  <a:pt x="246957" y="106000"/>
                  <a:pt x="246924" y="105967"/>
                </a:cubicBezTo>
                <a:cubicBezTo>
                  <a:pt x="246792" y="105901"/>
                  <a:pt x="246692" y="105768"/>
                  <a:pt x="246659" y="105636"/>
                </a:cubicBezTo>
                <a:lnTo>
                  <a:pt x="246659" y="105470"/>
                </a:lnTo>
                <a:cubicBezTo>
                  <a:pt x="246659" y="105404"/>
                  <a:pt x="246626" y="105371"/>
                  <a:pt x="246626" y="105305"/>
                </a:cubicBezTo>
                <a:cubicBezTo>
                  <a:pt x="246626" y="105172"/>
                  <a:pt x="246626" y="105073"/>
                  <a:pt x="246626" y="104941"/>
                </a:cubicBezTo>
                <a:cubicBezTo>
                  <a:pt x="246582" y="104941"/>
                  <a:pt x="246553" y="104955"/>
                  <a:pt x="246518" y="104955"/>
                </a:cubicBezTo>
                <a:cubicBezTo>
                  <a:pt x="246501" y="104955"/>
                  <a:pt x="246483" y="104952"/>
                  <a:pt x="246461" y="104941"/>
                </a:cubicBezTo>
                <a:cubicBezTo>
                  <a:pt x="246428" y="104907"/>
                  <a:pt x="246328" y="104907"/>
                  <a:pt x="246295" y="104874"/>
                </a:cubicBezTo>
                <a:cubicBezTo>
                  <a:pt x="246262" y="104808"/>
                  <a:pt x="246361" y="104609"/>
                  <a:pt x="246295" y="104543"/>
                </a:cubicBezTo>
                <a:cubicBezTo>
                  <a:pt x="246269" y="104505"/>
                  <a:pt x="246249" y="104496"/>
                  <a:pt x="246229" y="104496"/>
                </a:cubicBezTo>
                <a:cubicBezTo>
                  <a:pt x="246213" y="104496"/>
                  <a:pt x="246198" y="104502"/>
                  <a:pt x="246182" y="104502"/>
                </a:cubicBezTo>
                <a:cubicBezTo>
                  <a:pt x="246166" y="104502"/>
                  <a:pt x="246149" y="104497"/>
                  <a:pt x="246130" y="104477"/>
                </a:cubicBezTo>
                <a:cubicBezTo>
                  <a:pt x="246097" y="104444"/>
                  <a:pt x="246030" y="104444"/>
                  <a:pt x="245964" y="104411"/>
                </a:cubicBezTo>
                <a:cubicBezTo>
                  <a:pt x="245865" y="104378"/>
                  <a:pt x="245732" y="104312"/>
                  <a:pt x="245633" y="104245"/>
                </a:cubicBezTo>
                <a:cubicBezTo>
                  <a:pt x="245600" y="104212"/>
                  <a:pt x="245567" y="104146"/>
                  <a:pt x="245534" y="104080"/>
                </a:cubicBezTo>
                <a:cubicBezTo>
                  <a:pt x="245468" y="104047"/>
                  <a:pt x="245401" y="104014"/>
                  <a:pt x="245368" y="103947"/>
                </a:cubicBezTo>
                <a:cubicBezTo>
                  <a:pt x="245335" y="103914"/>
                  <a:pt x="245335" y="103848"/>
                  <a:pt x="245269" y="103815"/>
                </a:cubicBezTo>
                <a:cubicBezTo>
                  <a:pt x="245236" y="103749"/>
                  <a:pt x="245137" y="103683"/>
                  <a:pt x="245070" y="103683"/>
                </a:cubicBezTo>
                <a:cubicBezTo>
                  <a:pt x="244905" y="103616"/>
                  <a:pt x="244739" y="103550"/>
                  <a:pt x="244574" y="103517"/>
                </a:cubicBezTo>
                <a:cubicBezTo>
                  <a:pt x="244508" y="103484"/>
                  <a:pt x="244441" y="103484"/>
                  <a:pt x="244375" y="103418"/>
                </a:cubicBezTo>
                <a:cubicBezTo>
                  <a:pt x="244309" y="103385"/>
                  <a:pt x="244243" y="103352"/>
                  <a:pt x="244210" y="103285"/>
                </a:cubicBezTo>
                <a:cubicBezTo>
                  <a:pt x="244210" y="103186"/>
                  <a:pt x="244243" y="103054"/>
                  <a:pt x="244210" y="102954"/>
                </a:cubicBezTo>
                <a:cubicBezTo>
                  <a:pt x="244210" y="102822"/>
                  <a:pt x="244044" y="102756"/>
                  <a:pt x="244011" y="102623"/>
                </a:cubicBezTo>
                <a:lnTo>
                  <a:pt x="244011" y="102425"/>
                </a:lnTo>
                <a:cubicBezTo>
                  <a:pt x="244011" y="102358"/>
                  <a:pt x="243978" y="102292"/>
                  <a:pt x="243978" y="102259"/>
                </a:cubicBezTo>
                <a:cubicBezTo>
                  <a:pt x="243978" y="102193"/>
                  <a:pt x="243912" y="102160"/>
                  <a:pt x="243912" y="102094"/>
                </a:cubicBezTo>
                <a:cubicBezTo>
                  <a:pt x="243879" y="102027"/>
                  <a:pt x="243879" y="101994"/>
                  <a:pt x="243912" y="101928"/>
                </a:cubicBezTo>
                <a:lnTo>
                  <a:pt x="243912" y="101729"/>
                </a:lnTo>
                <a:cubicBezTo>
                  <a:pt x="243912" y="101630"/>
                  <a:pt x="243879" y="101531"/>
                  <a:pt x="243845" y="101431"/>
                </a:cubicBezTo>
                <a:cubicBezTo>
                  <a:pt x="243845" y="101365"/>
                  <a:pt x="243845" y="101299"/>
                  <a:pt x="243845" y="101266"/>
                </a:cubicBezTo>
                <a:cubicBezTo>
                  <a:pt x="243812" y="101134"/>
                  <a:pt x="243713" y="101067"/>
                  <a:pt x="243614" y="100968"/>
                </a:cubicBezTo>
                <a:cubicBezTo>
                  <a:pt x="243514" y="100869"/>
                  <a:pt x="243448" y="100902"/>
                  <a:pt x="243415" y="100802"/>
                </a:cubicBezTo>
                <a:cubicBezTo>
                  <a:pt x="243382" y="100736"/>
                  <a:pt x="243349" y="100637"/>
                  <a:pt x="243382" y="100571"/>
                </a:cubicBezTo>
                <a:cubicBezTo>
                  <a:pt x="243382" y="100438"/>
                  <a:pt x="243448" y="100372"/>
                  <a:pt x="243448" y="100240"/>
                </a:cubicBezTo>
                <a:cubicBezTo>
                  <a:pt x="243448" y="100074"/>
                  <a:pt x="243316" y="99942"/>
                  <a:pt x="243150" y="99909"/>
                </a:cubicBezTo>
                <a:lnTo>
                  <a:pt x="242852" y="99909"/>
                </a:lnTo>
                <a:cubicBezTo>
                  <a:pt x="242786" y="99909"/>
                  <a:pt x="242753" y="99842"/>
                  <a:pt x="242687" y="99842"/>
                </a:cubicBezTo>
                <a:cubicBezTo>
                  <a:pt x="242554" y="99809"/>
                  <a:pt x="242422" y="99776"/>
                  <a:pt x="242323" y="99743"/>
                </a:cubicBezTo>
                <a:cubicBezTo>
                  <a:pt x="242256" y="99710"/>
                  <a:pt x="242190" y="99710"/>
                  <a:pt x="242157" y="99677"/>
                </a:cubicBezTo>
                <a:cubicBezTo>
                  <a:pt x="242124" y="99611"/>
                  <a:pt x="242157" y="99545"/>
                  <a:pt x="242157" y="99511"/>
                </a:cubicBezTo>
                <a:cubicBezTo>
                  <a:pt x="242124" y="99445"/>
                  <a:pt x="242124" y="99412"/>
                  <a:pt x="242157" y="99346"/>
                </a:cubicBezTo>
                <a:cubicBezTo>
                  <a:pt x="242157" y="99280"/>
                  <a:pt x="242091" y="99247"/>
                  <a:pt x="242058" y="99180"/>
                </a:cubicBezTo>
                <a:lnTo>
                  <a:pt x="242058" y="99015"/>
                </a:lnTo>
                <a:cubicBezTo>
                  <a:pt x="242091" y="98849"/>
                  <a:pt x="242091" y="98684"/>
                  <a:pt x="242058" y="98518"/>
                </a:cubicBezTo>
                <a:cubicBezTo>
                  <a:pt x="242058" y="98452"/>
                  <a:pt x="241959" y="98452"/>
                  <a:pt x="241892" y="98353"/>
                </a:cubicBezTo>
                <a:cubicBezTo>
                  <a:pt x="241859" y="98287"/>
                  <a:pt x="241892" y="98253"/>
                  <a:pt x="241859" y="98220"/>
                </a:cubicBezTo>
                <a:cubicBezTo>
                  <a:pt x="241826" y="98154"/>
                  <a:pt x="241727" y="98121"/>
                  <a:pt x="241694" y="98055"/>
                </a:cubicBezTo>
                <a:cubicBezTo>
                  <a:pt x="241694" y="97956"/>
                  <a:pt x="241694" y="97922"/>
                  <a:pt x="241694" y="97889"/>
                </a:cubicBezTo>
                <a:cubicBezTo>
                  <a:pt x="241694" y="97823"/>
                  <a:pt x="241694" y="97658"/>
                  <a:pt x="241661" y="97558"/>
                </a:cubicBezTo>
                <a:cubicBezTo>
                  <a:pt x="241661" y="97492"/>
                  <a:pt x="241627" y="97459"/>
                  <a:pt x="241627" y="97393"/>
                </a:cubicBezTo>
                <a:cubicBezTo>
                  <a:pt x="241561" y="97260"/>
                  <a:pt x="241462" y="97161"/>
                  <a:pt x="241330" y="97095"/>
                </a:cubicBezTo>
                <a:cubicBezTo>
                  <a:pt x="241318" y="97084"/>
                  <a:pt x="241304" y="97080"/>
                  <a:pt x="241287" y="97080"/>
                </a:cubicBezTo>
                <a:cubicBezTo>
                  <a:pt x="241252" y="97080"/>
                  <a:pt x="241208" y="97095"/>
                  <a:pt x="241164" y="97095"/>
                </a:cubicBezTo>
                <a:lnTo>
                  <a:pt x="241131" y="97260"/>
                </a:lnTo>
                <a:cubicBezTo>
                  <a:pt x="241131" y="97393"/>
                  <a:pt x="241098" y="97492"/>
                  <a:pt x="241065" y="97591"/>
                </a:cubicBezTo>
                <a:lnTo>
                  <a:pt x="241065" y="97757"/>
                </a:lnTo>
                <a:cubicBezTo>
                  <a:pt x="241065" y="97856"/>
                  <a:pt x="240998" y="97856"/>
                  <a:pt x="240965" y="97922"/>
                </a:cubicBezTo>
                <a:cubicBezTo>
                  <a:pt x="240932" y="97989"/>
                  <a:pt x="240866" y="98055"/>
                  <a:pt x="240833" y="98088"/>
                </a:cubicBezTo>
                <a:cubicBezTo>
                  <a:pt x="240767" y="98220"/>
                  <a:pt x="240701" y="98287"/>
                  <a:pt x="240634" y="98419"/>
                </a:cubicBezTo>
                <a:cubicBezTo>
                  <a:pt x="240601" y="98485"/>
                  <a:pt x="240535" y="98518"/>
                  <a:pt x="240502" y="98585"/>
                </a:cubicBezTo>
                <a:cubicBezTo>
                  <a:pt x="240469" y="98684"/>
                  <a:pt x="240469" y="98783"/>
                  <a:pt x="240469" y="98916"/>
                </a:cubicBezTo>
                <a:cubicBezTo>
                  <a:pt x="240469" y="98949"/>
                  <a:pt x="240469" y="99015"/>
                  <a:pt x="240469" y="99081"/>
                </a:cubicBezTo>
                <a:cubicBezTo>
                  <a:pt x="240469" y="99147"/>
                  <a:pt x="240568" y="99147"/>
                  <a:pt x="240601" y="99247"/>
                </a:cubicBezTo>
                <a:cubicBezTo>
                  <a:pt x="240601" y="99346"/>
                  <a:pt x="240601" y="99445"/>
                  <a:pt x="240601" y="99545"/>
                </a:cubicBezTo>
                <a:lnTo>
                  <a:pt x="240601" y="99876"/>
                </a:lnTo>
                <a:cubicBezTo>
                  <a:pt x="240601" y="99975"/>
                  <a:pt x="240568" y="100041"/>
                  <a:pt x="240535" y="100140"/>
                </a:cubicBezTo>
                <a:cubicBezTo>
                  <a:pt x="240535" y="100207"/>
                  <a:pt x="240502" y="100273"/>
                  <a:pt x="240469" y="100339"/>
                </a:cubicBezTo>
                <a:cubicBezTo>
                  <a:pt x="240436" y="100405"/>
                  <a:pt x="240336" y="100405"/>
                  <a:pt x="240336" y="100505"/>
                </a:cubicBezTo>
                <a:lnTo>
                  <a:pt x="240336" y="101862"/>
                </a:lnTo>
                <a:cubicBezTo>
                  <a:pt x="240336" y="101961"/>
                  <a:pt x="240303" y="102027"/>
                  <a:pt x="240270" y="102094"/>
                </a:cubicBezTo>
                <a:cubicBezTo>
                  <a:pt x="240237" y="102127"/>
                  <a:pt x="240138" y="102127"/>
                  <a:pt x="240105" y="102160"/>
                </a:cubicBezTo>
                <a:cubicBezTo>
                  <a:pt x="240038" y="102193"/>
                  <a:pt x="240005" y="102292"/>
                  <a:pt x="239939" y="102325"/>
                </a:cubicBezTo>
                <a:cubicBezTo>
                  <a:pt x="239892" y="102349"/>
                  <a:pt x="239829" y="102372"/>
                  <a:pt x="239772" y="102372"/>
                </a:cubicBezTo>
                <a:cubicBezTo>
                  <a:pt x="239749" y="102372"/>
                  <a:pt x="239727" y="102368"/>
                  <a:pt x="239707" y="102358"/>
                </a:cubicBezTo>
                <a:cubicBezTo>
                  <a:pt x="239542" y="102358"/>
                  <a:pt x="239409" y="102325"/>
                  <a:pt x="239277" y="102292"/>
                </a:cubicBezTo>
                <a:lnTo>
                  <a:pt x="239112" y="102292"/>
                </a:lnTo>
                <a:cubicBezTo>
                  <a:pt x="239078" y="102292"/>
                  <a:pt x="239012" y="102193"/>
                  <a:pt x="238946" y="102160"/>
                </a:cubicBezTo>
                <a:cubicBezTo>
                  <a:pt x="238913" y="102127"/>
                  <a:pt x="238847" y="102127"/>
                  <a:pt x="238781" y="102027"/>
                </a:cubicBezTo>
                <a:cubicBezTo>
                  <a:pt x="238747" y="101961"/>
                  <a:pt x="238781" y="101928"/>
                  <a:pt x="238781" y="101862"/>
                </a:cubicBezTo>
                <a:cubicBezTo>
                  <a:pt x="238781" y="101829"/>
                  <a:pt x="238681" y="101829"/>
                  <a:pt x="238615" y="101763"/>
                </a:cubicBezTo>
                <a:cubicBezTo>
                  <a:pt x="238483" y="101564"/>
                  <a:pt x="238284" y="101431"/>
                  <a:pt x="238052" y="101332"/>
                </a:cubicBezTo>
                <a:cubicBezTo>
                  <a:pt x="237920" y="101266"/>
                  <a:pt x="237787" y="101233"/>
                  <a:pt x="237655" y="101167"/>
                </a:cubicBezTo>
                <a:cubicBezTo>
                  <a:pt x="237556" y="101167"/>
                  <a:pt x="237489" y="101134"/>
                  <a:pt x="237456" y="101100"/>
                </a:cubicBezTo>
                <a:cubicBezTo>
                  <a:pt x="237324" y="101001"/>
                  <a:pt x="237291" y="100869"/>
                  <a:pt x="237192" y="100736"/>
                </a:cubicBezTo>
                <a:cubicBezTo>
                  <a:pt x="237158" y="100670"/>
                  <a:pt x="237158" y="100604"/>
                  <a:pt x="237125" y="100571"/>
                </a:cubicBezTo>
                <a:cubicBezTo>
                  <a:pt x="237103" y="100560"/>
                  <a:pt x="237081" y="100556"/>
                  <a:pt x="237060" y="100556"/>
                </a:cubicBezTo>
                <a:cubicBezTo>
                  <a:pt x="237019" y="100556"/>
                  <a:pt x="236982" y="100571"/>
                  <a:pt x="236960" y="100571"/>
                </a:cubicBezTo>
                <a:cubicBezTo>
                  <a:pt x="236894" y="100538"/>
                  <a:pt x="236860" y="100538"/>
                  <a:pt x="236794" y="100538"/>
                </a:cubicBezTo>
                <a:lnTo>
                  <a:pt x="236596" y="100538"/>
                </a:lnTo>
                <a:cubicBezTo>
                  <a:pt x="236529" y="100505"/>
                  <a:pt x="236463" y="100471"/>
                  <a:pt x="236430" y="100438"/>
                </a:cubicBezTo>
                <a:cubicBezTo>
                  <a:pt x="236364" y="100405"/>
                  <a:pt x="236298" y="100405"/>
                  <a:pt x="236265" y="100306"/>
                </a:cubicBezTo>
                <a:cubicBezTo>
                  <a:pt x="236231" y="100240"/>
                  <a:pt x="236298" y="100240"/>
                  <a:pt x="236298" y="100174"/>
                </a:cubicBezTo>
                <a:cubicBezTo>
                  <a:pt x="236298" y="100107"/>
                  <a:pt x="236265" y="100074"/>
                  <a:pt x="236265" y="100008"/>
                </a:cubicBezTo>
                <a:cubicBezTo>
                  <a:pt x="236265" y="99842"/>
                  <a:pt x="236331" y="99743"/>
                  <a:pt x="236331" y="99578"/>
                </a:cubicBezTo>
                <a:lnTo>
                  <a:pt x="236331" y="99511"/>
                </a:lnTo>
                <a:cubicBezTo>
                  <a:pt x="236331" y="99445"/>
                  <a:pt x="236265" y="99412"/>
                  <a:pt x="236265" y="99346"/>
                </a:cubicBezTo>
                <a:cubicBezTo>
                  <a:pt x="236265" y="99280"/>
                  <a:pt x="236165" y="99247"/>
                  <a:pt x="236165" y="99180"/>
                </a:cubicBezTo>
                <a:cubicBezTo>
                  <a:pt x="236165" y="99114"/>
                  <a:pt x="236231" y="99081"/>
                  <a:pt x="236265" y="99015"/>
                </a:cubicBezTo>
                <a:cubicBezTo>
                  <a:pt x="236298" y="98949"/>
                  <a:pt x="236397" y="98982"/>
                  <a:pt x="236430" y="98949"/>
                </a:cubicBezTo>
                <a:cubicBezTo>
                  <a:pt x="236463" y="98882"/>
                  <a:pt x="236430" y="98816"/>
                  <a:pt x="236463" y="98783"/>
                </a:cubicBezTo>
                <a:cubicBezTo>
                  <a:pt x="236496" y="98717"/>
                  <a:pt x="236563" y="98684"/>
                  <a:pt x="236596" y="98618"/>
                </a:cubicBezTo>
                <a:cubicBezTo>
                  <a:pt x="236629" y="98551"/>
                  <a:pt x="236662" y="98485"/>
                  <a:pt x="236695" y="98419"/>
                </a:cubicBezTo>
                <a:cubicBezTo>
                  <a:pt x="236794" y="98287"/>
                  <a:pt x="236960" y="98253"/>
                  <a:pt x="237026" y="98121"/>
                </a:cubicBezTo>
                <a:cubicBezTo>
                  <a:pt x="237059" y="98088"/>
                  <a:pt x="237026" y="98022"/>
                  <a:pt x="237059" y="97956"/>
                </a:cubicBezTo>
                <a:lnTo>
                  <a:pt x="236927" y="97956"/>
                </a:lnTo>
                <a:cubicBezTo>
                  <a:pt x="236794" y="97956"/>
                  <a:pt x="236695" y="97889"/>
                  <a:pt x="236596" y="97889"/>
                </a:cubicBezTo>
                <a:cubicBezTo>
                  <a:pt x="236463" y="97856"/>
                  <a:pt x="236331" y="97823"/>
                  <a:pt x="236231" y="97790"/>
                </a:cubicBezTo>
                <a:lnTo>
                  <a:pt x="235536" y="97790"/>
                </a:lnTo>
                <a:cubicBezTo>
                  <a:pt x="235437" y="97790"/>
                  <a:pt x="235404" y="97757"/>
                  <a:pt x="235338" y="97724"/>
                </a:cubicBezTo>
                <a:cubicBezTo>
                  <a:pt x="235271" y="97691"/>
                  <a:pt x="235238" y="97624"/>
                  <a:pt x="235172" y="97624"/>
                </a:cubicBezTo>
                <a:cubicBezTo>
                  <a:pt x="235139" y="97641"/>
                  <a:pt x="235106" y="97649"/>
                  <a:pt x="235077" y="97649"/>
                </a:cubicBezTo>
                <a:cubicBezTo>
                  <a:pt x="235048" y="97649"/>
                  <a:pt x="235023" y="97641"/>
                  <a:pt x="235007" y="97624"/>
                </a:cubicBezTo>
                <a:lnTo>
                  <a:pt x="234841" y="97624"/>
                </a:lnTo>
                <a:cubicBezTo>
                  <a:pt x="234775" y="97624"/>
                  <a:pt x="234742" y="97525"/>
                  <a:pt x="234676" y="97492"/>
                </a:cubicBezTo>
                <a:cubicBezTo>
                  <a:pt x="234609" y="97426"/>
                  <a:pt x="234576" y="97426"/>
                  <a:pt x="234510" y="97393"/>
                </a:cubicBezTo>
                <a:lnTo>
                  <a:pt x="234345" y="97393"/>
                </a:lnTo>
                <a:cubicBezTo>
                  <a:pt x="234311" y="97393"/>
                  <a:pt x="234245" y="97327"/>
                  <a:pt x="234179" y="97327"/>
                </a:cubicBezTo>
                <a:cubicBezTo>
                  <a:pt x="234113" y="97293"/>
                  <a:pt x="234080" y="97293"/>
                  <a:pt x="234014" y="97260"/>
                </a:cubicBezTo>
                <a:cubicBezTo>
                  <a:pt x="233914" y="97227"/>
                  <a:pt x="233815" y="97095"/>
                  <a:pt x="233682" y="97062"/>
                </a:cubicBezTo>
                <a:close/>
                <a:moveTo>
                  <a:pt x="242554" y="120864"/>
                </a:moveTo>
                <a:cubicBezTo>
                  <a:pt x="242488" y="120897"/>
                  <a:pt x="242422" y="120930"/>
                  <a:pt x="242389" y="120963"/>
                </a:cubicBezTo>
                <a:cubicBezTo>
                  <a:pt x="242323" y="120996"/>
                  <a:pt x="242290" y="121062"/>
                  <a:pt x="242290" y="121129"/>
                </a:cubicBezTo>
                <a:cubicBezTo>
                  <a:pt x="242290" y="121327"/>
                  <a:pt x="242422" y="121426"/>
                  <a:pt x="242554" y="121625"/>
                </a:cubicBezTo>
                <a:lnTo>
                  <a:pt x="242720" y="121559"/>
                </a:lnTo>
                <a:lnTo>
                  <a:pt x="242720" y="120930"/>
                </a:lnTo>
                <a:cubicBezTo>
                  <a:pt x="242654" y="120930"/>
                  <a:pt x="242587" y="120864"/>
                  <a:pt x="242554" y="120864"/>
                </a:cubicBezTo>
                <a:close/>
                <a:moveTo>
                  <a:pt x="245789" y="120948"/>
                </a:moveTo>
                <a:cubicBezTo>
                  <a:pt x="245754" y="120948"/>
                  <a:pt x="245710" y="120963"/>
                  <a:pt x="245666" y="120963"/>
                </a:cubicBezTo>
                <a:cubicBezTo>
                  <a:pt x="245633" y="120963"/>
                  <a:pt x="245567" y="121095"/>
                  <a:pt x="245501" y="121095"/>
                </a:cubicBezTo>
                <a:cubicBezTo>
                  <a:pt x="245501" y="121129"/>
                  <a:pt x="245501" y="121195"/>
                  <a:pt x="245501" y="121261"/>
                </a:cubicBezTo>
                <a:cubicBezTo>
                  <a:pt x="245501" y="121294"/>
                  <a:pt x="245468" y="121360"/>
                  <a:pt x="245501" y="121393"/>
                </a:cubicBezTo>
                <a:cubicBezTo>
                  <a:pt x="245567" y="121460"/>
                  <a:pt x="245600" y="121493"/>
                  <a:pt x="245666" y="121526"/>
                </a:cubicBezTo>
                <a:cubicBezTo>
                  <a:pt x="245673" y="121533"/>
                  <a:pt x="245683" y="121535"/>
                  <a:pt x="245695" y="121535"/>
                </a:cubicBezTo>
                <a:cubicBezTo>
                  <a:pt x="245727" y="121535"/>
                  <a:pt x="245771" y="121516"/>
                  <a:pt x="245803" y="121516"/>
                </a:cubicBezTo>
                <a:cubicBezTo>
                  <a:pt x="245815" y="121516"/>
                  <a:pt x="245825" y="121519"/>
                  <a:pt x="245832" y="121526"/>
                </a:cubicBezTo>
                <a:cubicBezTo>
                  <a:pt x="245865" y="121559"/>
                  <a:pt x="245832" y="121625"/>
                  <a:pt x="245865" y="121691"/>
                </a:cubicBezTo>
                <a:cubicBezTo>
                  <a:pt x="245898" y="121757"/>
                  <a:pt x="245898" y="121791"/>
                  <a:pt x="245931" y="121857"/>
                </a:cubicBezTo>
                <a:lnTo>
                  <a:pt x="246196" y="121857"/>
                </a:lnTo>
                <a:lnTo>
                  <a:pt x="246196" y="121526"/>
                </a:lnTo>
                <a:cubicBezTo>
                  <a:pt x="246196" y="121493"/>
                  <a:pt x="246196" y="121426"/>
                  <a:pt x="246163" y="121360"/>
                </a:cubicBezTo>
                <a:cubicBezTo>
                  <a:pt x="246130" y="121327"/>
                  <a:pt x="246030" y="121327"/>
                  <a:pt x="245997" y="121294"/>
                </a:cubicBezTo>
                <a:cubicBezTo>
                  <a:pt x="245964" y="121228"/>
                  <a:pt x="245931" y="121195"/>
                  <a:pt x="245865" y="121129"/>
                </a:cubicBezTo>
                <a:cubicBezTo>
                  <a:pt x="245832" y="121062"/>
                  <a:pt x="245865" y="120963"/>
                  <a:pt x="245832" y="120963"/>
                </a:cubicBezTo>
                <a:cubicBezTo>
                  <a:pt x="245821" y="120952"/>
                  <a:pt x="245806" y="120948"/>
                  <a:pt x="245789" y="120948"/>
                </a:cubicBezTo>
                <a:close/>
                <a:moveTo>
                  <a:pt x="265231" y="116527"/>
                </a:moveTo>
                <a:cubicBezTo>
                  <a:pt x="265131" y="116527"/>
                  <a:pt x="265032" y="116593"/>
                  <a:pt x="265032" y="116693"/>
                </a:cubicBezTo>
                <a:cubicBezTo>
                  <a:pt x="265032" y="116825"/>
                  <a:pt x="265098" y="116924"/>
                  <a:pt x="265165" y="117024"/>
                </a:cubicBezTo>
                <a:cubicBezTo>
                  <a:pt x="265165" y="117090"/>
                  <a:pt x="265198" y="117123"/>
                  <a:pt x="265231" y="117189"/>
                </a:cubicBezTo>
                <a:cubicBezTo>
                  <a:pt x="265297" y="117322"/>
                  <a:pt x="265363" y="117421"/>
                  <a:pt x="265429" y="117553"/>
                </a:cubicBezTo>
                <a:cubicBezTo>
                  <a:pt x="265562" y="117653"/>
                  <a:pt x="265661" y="117785"/>
                  <a:pt x="265794" y="117884"/>
                </a:cubicBezTo>
                <a:cubicBezTo>
                  <a:pt x="265860" y="117917"/>
                  <a:pt x="265926" y="117917"/>
                  <a:pt x="265959" y="117951"/>
                </a:cubicBezTo>
                <a:cubicBezTo>
                  <a:pt x="265992" y="118017"/>
                  <a:pt x="266025" y="118050"/>
                  <a:pt x="266058" y="118116"/>
                </a:cubicBezTo>
                <a:cubicBezTo>
                  <a:pt x="266058" y="118182"/>
                  <a:pt x="266058" y="118215"/>
                  <a:pt x="266091" y="118282"/>
                </a:cubicBezTo>
                <a:cubicBezTo>
                  <a:pt x="266125" y="118348"/>
                  <a:pt x="266191" y="118381"/>
                  <a:pt x="266224" y="118447"/>
                </a:cubicBezTo>
                <a:cubicBezTo>
                  <a:pt x="266256" y="118512"/>
                  <a:pt x="266193" y="118736"/>
                  <a:pt x="266191" y="118870"/>
                </a:cubicBezTo>
                <a:lnTo>
                  <a:pt x="266191" y="118870"/>
                </a:lnTo>
                <a:cubicBezTo>
                  <a:pt x="266191" y="118861"/>
                  <a:pt x="266191" y="118853"/>
                  <a:pt x="266191" y="118844"/>
                </a:cubicBezTo>
                <a:lnTo>
                  <a:pt x="266191" y="118877"/>
                </a:lnTo>
                <a:cubicBezTo>
                  <a:pt x="266191" y="118875"/>
                  <a:pt x="266191" y="118872"/>
                  <a:pt x="266191" y="118870"/>
                </a:cubicBezTo>
                <a:lnTo>
                  <a:pt x="266191" y="118870"/>
                </a:lnTo>
                <a:cubicBezTo>
                  <a:pt x="266191" y="118928"/>
                  <a:pt x="266195" y="118985"/>
                  <a:pt x="266224" y="119043"/>
                </a:cubicBezTo>
                <a:cubicBezTo>
                  <a:pt x="266224" y="119109"/>
                  <a:pt x="266290" y="119142"/>
                  <a:pt x="266290" y="119208"/>
                </a:cubicBezTo>
                <a:cubicBezTo>
                  <a:pt x="266323" y="119242"/>
                  <a:pt x="266423" y="119275"/>
                  <a:pt x="266423" y="119374"/>
                </a:cubicBezTo>
                <a:lnTo>
                  <a:pt x="266423" y="120400"/>
                </a:lnTo>
                <a:lnTo>
                  <a:pt x="265595" y="120400"/>
                </a:lnTo>
                <a:cubicBezTo>
                  <a:pt x="265562" y="120533"/>
                  <a:pt x="265562" y="120665"/>
                  <a:pt x="265562" y="120797"/>
                </a:cubicBezTo>
                <a:cubicBezTo>
                  <a:pt x="265562" y="120864"/>
                  <a:pt x="265595" y="120897"/>
                  <a:pt x="265595" y="120963"/>
                </a:cubicBezTo>
                <a:lnTo>
                  <a:pt x="265595" y="121195"/>
                </a:lnTo>
                <a:lnTo>
                  <a:pt x="266654" y="121195"/>
                </a:lnTo>
                <a:lnTo>
                  <a:pt x="266654" y="122519"/>
                </a:lnTo>
                <a:lnTo>
                  <a:pt x="267349" y="122519"/>
                </a:lnTo>
                <a:cubicBezTo>
                  <a:pt x="267349" y="122386"/>
                  <a:pt x="267349" y="122221"/>
                  <a:pt x="267416" y="122055"/>
                </a:cubicBezTo>
                <a:cubicBezTo>
                  <a:pt x="267449" y="121989"/>
                  <a:pt x="267548" y="121989"/>
                  <a:pt x="267581" y="121956"/>
                </a:cubicBezTo>
                <a:cubicBezTo>
                  <a:pt x="267647" y="121890"/>
                  <a:pt x="267714" y="121857"/>
                  <a:pt x="267747" y="121824"/>
                </a:cubicBezTo>
                <a:cubicBezTo>
                  <a:pt x="267813" y="121757"/>
                  <a:pt x="267879" y="121757"/>
                  <a:pt x="267912" y="121691"/>
                </a:cubicBezTo>
                <a:cubicBezTo>
                  <a:pt x="267945" y="121625"/>
                  <a:pt x="267912" y="121592"/>
                  <a:pt x="267945" y="121526"/>
                </a:cubicBezTo>
                <a:cubicBezTo>
                  <a:pt x="268012" y="121426"/>
                  <a:pt x="268078" y="121327"/>
                  <a:pt x="268111" y="121195"/>
                </a:cubicBezTo>
                <a:cubicBezTo>
                  <a:pt x="268111" y="121162"/>
                  <a:pt x="268177" y="121095"/>
                  <a:pt x="268210" y="121062"/>
                </a:cubicBezTo>
                <a:cubicBezTo>
                  <a:pt x="268210" y="120930"/>
                  <a:pt x="268210" y="120831"/>
                  <a:pt x="268210" y="120731"/>
                </a:cubicBezTo>
                <a:lnTo>
                  <a:pt x="268773" y="120731"/>
                </a:lnTo>
                <a:lnTo>
                  <a:pt x="268773" y="120533"/>
                </a:lnTo>
                <a:cubicBezTo>
                  <a:pt x="268773" y="120433"/>
                  <a:pt x="268839" y="120433"/>
                  <a:pt x="268839" y="120367"/>
                </a:cubicBezTo>
                <a:cubicBezTo>
                  <a:pt x="268872" y="120301"/>
                  <a:pt x="268938" y="120268"/>
                  <a:pt x="268972" y="120202"/>
                </a:cubicBezTo>
                <a:cubicBezTo>
                  <a:pt x="269005" y="120135"/>
                  <a:pt x="268938" y="120069"/>
                  <a:pt x="268972" y="120036"/>
                </a:cubicBezTo>
                <a:cubicBezTo>
                  <a:pt x="269005" y="119970"/>
                  <a:pt x="269038" y="119904"/>
                  <a:pt x="269104" y="119871"/>
                </a:cubicBezTo>
                <a:cubicBezTo>
                  <a:pt x="269111" y="119864"/>
                  <a:pt x="269121" y="119861"/>
                  <a:pt x="269133" y="119861"/>
                </a:cubicBezTo>
                <a:cubicBezTo>
                  <a:pt x="269164" y="119861"/>
                  <a:pt x="269209" y="119880"/>
                  <a:pt x="269241" y="119880"/>
                </a:cubicBezTo>
                <a:cubicBezTo>
                  <a:pt x="269253" y="119880"/>
                  <a:pt x="269262" y="119878"/>
                  <a:pt x="269269" y="119871"/>
                </a:cubicBezTo>
                <a:cubicBezTo>
                  <a:pt x="269303" y="119837"/>
                  <a:pt x="269336" y="119771"/>
                  <a:pt x="269336" y="119705"/>
                </a:cubicBezTo>
                <a:cubicBezTo>
                  <a:pt x="269336" y="119639"/>
                  <a:pt x="269303" y="119606"/>
                  <a:pt x="269303" y="119540"/>
                </a:cubicBezTo>
                <a:cubicBezTo>
                  <a:pt x="269303" y="119473"/>
                  <a:pt x="269269" y="119407"/>
                  <a:pt x="269269" y="119341"/>
                </a:cubicBezTo>
                <a:cubicBezTo>
                  <a:pt x="269203" y="119242"/>
                  <a:pt x="269104" y="119175"/>
                  <a:pt x="269005" y="119175"/>
                </a:cubicBezTo>
                <a:cubicBezTo>
                  <a:pt x="268905" y="119175"/>
                  <a:pt x="268839" y="119208"/>
                  <a:pt x="268773" y="119275"/>
                </a:cubicBezTo>
                <a:cubicBezTo>
                  <a:pt x="268740" y="119275"/>
                  <a:pt x="268806" y="119374"/>
                  <a:pt x="268773" y="119407"/>
                </a:cubicBezTo>
                <a:cubicBezTo>
                  <a:pt x="268740" y="119473"/>
                  <a:pt x="268607" y="119473"/>
                  <a:pt x="268508" y="119473"/>
                </a:cubicBezTo>
                <a:cubicBezTo>
                  <a:pt x="268343" y="119473"/>
                  <a:pt x="268243" y="119440"/>
                  <a:pt x="268078" y="119407"/>
                </a:cubicBezTo>
                <a:lnTo>
                  <a:pt x="267879" y="119407"/>
                </a:lnTo>
                <a:cubicBezTo>
                  <a:pt x="267813" y="119407"/>
                  <a:pt x="267780" y="119374"/>
                  <a:pt x="267714" y="119374"/>
                </a:cubicBezTo>
                <a:cubicBezTo>
                  <a:pt x="267647" y="119374"/>
                  <a:pt x="267614" y="119440"/>
                  <a:pt x="267548" y="119440"/>
                </a:cubicBezTo>
                <a:lnTo>
                  <a:pt x="267515" y="119109"/>
                </a:lnTo>
                <a:cubicBezTo>
                  <a:pt x="267581" y="118977"/>
                  <a:pt x="267647" y="118911"/>
                  <a:pt x="267647" y="118778"/>
                </a:cubicBezTo>
                <a:cubicBezTo>
                  <a:pt x="267647" y="118646"/>
                  <a:pt x="267482" y="118579"/>
                  <a:pt x="267383" y="118480"/>
                </a:cubicBezTo>
                <a:cubicBezTo>
                  <a:pt x="267283" y="118381"/>
                  <a:pt x="267316" y="118348"/>
                  <a:pt x="267217" y="118282"/>
                </a:cubicBezTo>
                <a:cubicBezTo>
                  <a:pt x="267195" y="118271"/>
                  <a:pt x="267177" y="118267"/>
                  <a:pt x="267161" y="118267"/>
                </a:cubicBezTo>
                <a:cubicBezTo>
                  <a:pt x="267129" y="118267"/>
                  <a:pt x="267107" y="118282"/>
                  <a:pt x="267085" y="118282"/>
                </a:cubicBezTo>
                <a:cubicBezTo>
                  <a:pt x="267018" y="118348"/>
                  <a:pt x="266952" y="118381"/>
                  <a:pt x="266952" y="118447"/>
                </a:cubicBezTo>
                <a:cubicBezTo>
                  <a:pt x="266919" y="118513"/>
                  <a:pt x="266952" y="118546"/>
                  <a:pt x="266952" y="118613"/>
                </a:cubicBezTo>
                <a:cubicBezTo>
                  <a:pt x="266952" y="118646"/>
                  <a:pt x="266853" y="118712"/>
                  <a:pt x="266820" y="118778"/>
                </a:cubicBezTo>
                <a:cubicBezTo>
                  <a:pt x="266754" y="118745"/>
                  <a:pt x="266720" y="118712"/>
                  <a:pt x="266654" y="118679"/>
                </a:cubicBezTo>
                <a:cubicBezTo>
                  <a:pt x="266621" y="118646"/>
                  <a:pt x="266555" y="118579"/>
                  <a:pt x="266555" y="118513"/>
                </a:cubicBezTo>
                <a:cubicBezTo>
                  <a:pt x="266489" y="118447"/>
                  <a:pt x="266456" y="118381"/>
                  <a:pt x="266456" y="118282"/>
                </a:cubicBezTo>
                <a:cubicBezTo>
                  <a:pt x="266456" y="118182"/>
                  <a:pt x="266489" y="118116"/>
                  <a:pt x="266489" y="118050"/>
                </a:cubicBezTo>
                <a:cubicBezTo>
                  <a:pt x="266522" y="117951"/>
                  <a:pt x="266555" y="117951"/>
                  <a:pt x="266555" y="117884"/>
                </a:cubicBezTo>
                <a:cubicBezTo>
                  <a:pt x="266522" y="117818"/>
                  <a:pt x="266522" y="117752"/>
                  <a:pt x="266489" y="117719"/>
                </a:cubicBezTo>
                <a:cubicBezTo>
                  <a:pt x="266489" y="117712"/>
                  <a:pt x="266484" y="117709"/>
                  <a:pt x="266477" y="117709"/>
                </a:cubicBezTo>
                <a:cubicBezTo>
                  <a:pt x="266456" y="117709"/>
                  <a:pt x="266411" y="117728"/>
                  <a:pt x="266368" y="117728"/>
                </a:cubicBezTo>
                <a:cubicBezTo>
                  <a:pt x="266353" y="117728"/>
                  <a:pt x="266337" y="117726"/>
                  <a:pt x="266323" y="117719"/>
                </a:cubicBezTo>
                <a:cubicBezTo>
                  <a:pt x="266290" y="117686"/>
                  <a:pt x="266290" y="117586"/>
                  <a:pt x="266257" y="117553"/>
                </a:cubicBezTo>
                <a:cubicBezTo>
                  <a:pt x="266224" y="117520"/>
                  <a:pt x="266158" y="117487"/>
                  <a:pt x="266091" y="117421"/>
                </a:cubicBezTo>
                <a:cubicBezTo>
                  <a:pt x="266058" y="117355"/>
                  <a:pt x="266058" y="117322"/>
                  <a:pt x="266025" y="117255"/>
                </a:cubicBezTo>
                <a:cubicBezTo>
                  <a:pt x="265959" y="117222"/>
                  <a:pt x="265893" y="117189"/>
                  <a:pt x="265860" y="117090"/>
                </a:cubicBezTo>
                <a:cubicBezTo>
                  <a:pt x="265794" y="117024"/>
                  <a:pt x="265760" y="116957"/>
                  <a:pt x="265727" y="116891"/>
                </a:cubicBezTo>
                <a:cubicBezTo>
                  <a:pt x="265694" y="116825"/>
                  <a:pt x="265661" y="116792"/>
                  <a:pt x="265595" y="116726"/>
                </a:cubicBezTo>
                <a:cubicBezTo>
                  <a:pt x="265562" y="116659"/>
                  <a:pt x="265562" y="116593"/>
                  <a:pt x="265496" y="116560"/>
                </a:cubicBezTo>
                <a:cubicBezTo>
                  <a:pt x="265396" y="116527"/>
                  <a:pt x="265330" y="116527"/>
                  <a:pt x="265231" y="116527"/>
                </a:cubicBezTo>
                <a:close/>
                <a:moveTo>
                  <a:pt x="243614" y="121824"/>
                </a:moveTo>
                <a:cubicBezTo>
                  <a:pt x="243514" y="121824"/>
                  <a:pt x="243415" y="121824"/>
                  <a:pt x="243349" y="121857"/>
                </a:cubicBezTo>
                <a:cubicBezTo>
                  <a:pt x="243250" y="121857"/>
                  <a:pt x="243183" y="121857"/>
                  <a:pt x="243117" y="121890"/>
                </a:cubicBezTo>
                <a:cubicBezTo>
                  <a:pt x="243084" y="121956"/>
                  <a:pt x="243117" y="122022"/>
                  <a:pt x="243084" y="122055"/>
                </a:cubicBezTo>
                <a:cubicBezTo>
                  <a:pt x="243051" y="122089"/>
                  <a:pt x="242985" y="122221"/>
                  <a:pt x="242985" y="122254"/>
                </a:cubicBezTo>
                <a:cubicBezTo>
                  <a:pt x="243018" y="122386"/>
                  <a:pt x="243117" y="122453"/>
                  <a:pt x="243150" y="122585"/>
                </a:cubicBezTo>
                <a:cubicBezTo>
                  <a:pt x="243150" y="122651"/>
                  <a:pt x="243150" y="122684"/>
                  <a:pt x="243150" y="122751"/>
                </a:cubicBezTo>
                <a:lnTo>
                  <a:pt x="243150" y="122916"/>
                </a:lnTo>
                <a:cubicBezTo>
                  <a:pt x="243150" y="122982"/>
                  <a:pt x="243183" y="123015"/>
                  <a:pt x="243216" y="123082"/>
                </a:cubicBezTo>
                <a:cubicBezTo>
                  <a:pt x="243283" y="123148"/>
                  <a:pt x="243316" y="123214"/>
                  <a:pt x="243382" y="123247"/>
                </a:cubicBezTo>
                <a:cubicBezTo>
                  <a:pt x="243448" y="123247"/>
                  <a:pt x="243514" y="123280"/>
                  <a:pt x="243548" y="123313"/>
                </a:cubicBezTo>
                <a:cubicBezTo>
                  <a:pt x="243680" y="123380"/>
                  <a:pt x="243779" y="123479"/>
                  <a:pt x="243845" y="123611"/>
                </a:cubicBezTo>
                <a:cubicBezTo>
                  <a:pt x="243879" y="123644"/>
                  <a:pt x="243845" y="123711"/>
                  <a:pt x="243879" y="123777"/>
                </a:cubicBezTo>
                <a:cubicBezTo>
                  <a:pt x="243912" y="123810"/>
                  <a:pt x="243978" y="123876"/>
                  <a:pt x="244011" y="123942"/>
                </a:cubicBezTo>
                <a:cubicBezTo>
                  <a:pt x="244077" y="124075"/>
                  <a:pt x="244176" y="124108"/>
                  <a:pt x="244243" y="124240"/>
                </a:cubicBezTo>
                <a:cubicBezTo>
                  <a:pt x="244309" y="124373"/>
                  <a:pt x="244342" y="124472"/>
                  <a:pt x="244408" y="124571"/>
                </a:cubicBezTo>
                <a:cubicBezTo>
                  <a:pt x="244425" y="124604"/>
                  <a:pt x="244450" y="124613"/>
                  <a:pt x="244479" y="124613"/>
                </a:cubicBezTo>
                <a:cubicBezTo>
                  <a:pt x="244508" y="124613"/>
                  <a:pt x="244541" y="124604"/>
                  <a:pt x="244574" y="124604"/>
                </a:cubicBezTo>
                <a:lnTo>
                  <a:pt x="244971" y="124604"/>
                </a:lnTo>
                <a:cubicBezTo>
                  <a:pt x="244971" y="124472"/>
                  <a:pt x="244971" y="124307"/>
                  <a:pt x="244971" y="124141"/>
                </a:cubicBezTo>
                <a:cubicBezTo>
                  <a:pt x="244971" y="124108"/>
                  <a:pt x="244971" y="124075"/>
                  <a:pt x="244971" y="124042"/>
                </a:cubicBezTo>
                <a:lnTo>
                  <a:pt x="245633" y="124042"/>
                </a:lnTo>
                <a:lnTo>
                  <a:pt x="245633" y="123644"/>
                </a:lnTo>
                <a:cubicBezTo>
                  <a:pt x="245633" y="123512"/>
                  <a:pt x="245501" y="123446"/>
                  <a:pt x="245501" y="123313"/>
                </a:cubicBezTo>
                <a:cubicBezTo>
                  <a:pt x="245501" y="123247"/>
                  <a:pt x="245534" y="123214"/>
                  <a:pt x="245600" y="123148"/>
                </a:cubicBezTo>
                <a:cubicBezTo>
                  <a:pt x="245617" y="123131"/>
                  <a:pt x="245641" y="123131"/>
                  <a:pt x="245670" y="123131"/>
                </a:cubicBezTo>
                <a:cubicBezTo>
                  <a:pt x="245699" y="123131"/>
                  <a:pt x="245732" y="123131"/>
                  <a:pt x="245765" y="123115"/>
                </a:cubicBezTo>
                <a:cubicBezTo>
                  <a:pt x="245799" y="123082"/>
                  <a:pt x="245898" y="123049"/>
                  <a:pt x="245931" y="122949"/>
                </a:cubicBezTo>
                <a:cubicBezTo>
                  <a:pt x="245931" y="122883"/>
                  <a:pt x="245931" y="122850"/>
                  <a:pt x="245931" y="122817"/>
                </a:cubicBezTo>
                <a:lnTo>
                  <a:pt x="245931" y="122618"/>
                </a:lnTo>
                <a:cubicBezTo>
                  <a:pt x="245931" y="122552"/>
                  <a:pt x="245865" y="122519"/>
                  <a:pt x="245865" y="122453"/>
                </a:cubicBezTo>
                <a:lnTo>
                  <a:pt x="245865" y="122287"/>
                </a:lnTo>
                <a:lnTo>
                  <a:pt x="244938" y="122287"/>
                </a:lnTo>
                <a:cubicBezTo>
                  <a:pt x="244872" y="122287"/>
                  <a:pt x="244805" y="122386"/>
                  <a:pt x="244772" y="122386"/>
                </a:cubicBezTo>
                <a:lnTo>
                  <a:pt x="244541" y="122386"/>
                </a:lnTo>
                <a:cubicBezTo>
                  <a:pt x="244474" y="122386"/>
                  <a:pt x="244474" y="122453"/>
                  <a:pt x="244408" y="122453"/>
                </a:cubicBezTo>
                <a:cubicBezTo>
                  <a:pt x="244342" y="122453"/>
                  <a:pt x="244276" y="122453"/>
                  <a:pt x="244243" y="122420"/>
                </a:cubicBezTo>
                <a:cubicBezTo>
                  <a:pt x="244176" y="122386"/>
                  <a:pt x="244176" y="122320"/>
                  <a:pt x="244110" y="122254"/>
                </a:cubicBezTo>
                <a:cubicBezTo>
                  <a:pt x="244044" y="122221"/>
                  <a:pt x="244011" y="122188"/>
                  <a:pt x="243945" y="122155"/>
                </a:cubicBezTo>
                <a:cubicBezTo>
                  <a:pt x="243912" y="122089"/>
                  <a:pt x="243879" y="122022"/>
                  <a:pt x="243812" y="121989"/>
                </a:cubicBezTo>
                <a:cubicBezTo>
                  <a:pt x="243779" y="121923"/>
                  <a:pt x="243713" y="121824"/>
                  <a:pt x="243614" y="121824"/>
                </a:cubicBezTo>
                <a:close/>
                <a:moveTo>
                  <a:pt x="264734" y="121857"/>
                </a:moveTo>
                <a:cubicBezTo>
                  <a:pt x="264602" y="121857"/>
                  <a:pt x="264502" y="121890"/>
                  <a:pt x="264337" y="121923"/>
                </a:cubicBezTo>
                <a:lnTo>
                  <a:pt x="264337" y="122684"/>
                </a:lnTo>
                <a:lnTo>
                  <a:pt x="264006" y="122850"/>
                </a:lnTo>
                <a:cubicBezTo>
                  <a:pt x="263940" y="122850"/>
                  <a:pt x="263907" y="122883"/>
                  <a:pt x="263840" y="122916"/>
                </a:cubicBezTo>
                <a:cubicBezTo>
                  <a:pt x="263774" y="122949"/>
                  <a:pt x="263708" y="122982"/>
                  <a:pt x="263675" y="123049"/>
                </a:cubicBezTo>
                <a:cubicBezTo>
                  <a:pt x="263642" y="123115"/>
                  <a:pt x="263675" y="123148"/>
                  <a:pt x="263675" y="123214"/>
                </a:cubicBezTo>
                <a:cubicBezTo>
                  <a:pt x="263675" y="123413"/>
                  <a:pt x="263741" y="123512"/>
                  <a:pt x="263708" y="123678"/>
                </a:cubicBezTo>
                <a:cubicBezTo>
                  <a:pt x="263708" y="123876"/>
                  <a:pt x="263576" y="123909"/>
                  <a:pt x="263476" y="124009"/>
                </a:cubicBezTo>
                <a:cubicBezTo>
                  <a:pt x="263377" y="124141"/>
                  <a:pt x="263278" y="124240"/>
                  <a:pt x="263145" y="124307"/>
                </a:cubicBezTo>
                <a:cubicBezTo>
                  <a:pt x="263013" y="124373"/>
                  <a:pt x="262913" y="124406"/>
                  <a:pt x="262781" y="124472"/>
                </a:cubicBezTo>
                <a:cubicBezTo>
                  <a:pt x="262649" y="124538"/>
                  <a:pt x="262582" y="124638"/>
                  <a:pt x="262450" y="124704"/>
                </a:cubicBezTo>
                <a:lnTo>
                  <a:pt x="262284" y="124803"/>
                </a:lnTo>
                <a:cubicBezTo>
                  <a:pt x="262251" y="124803"/>
                  <a:pt x="262185" y="124803"/>
                  <a:pt x="262119" y="124836"/>
                </a:cubicBezTo>
                <a:cubicBezTo>
                  <a:pt x="262086" y="124869"/>
                  <a:pt x="262053" y="124969"/>
                  <a:pt x="262020" y="125002"/>
                </a:cubicBezTo>
                <a:lnTo>
                  <a:pt x="261854" y="125134"/>
                </a:lnTo>
                <a:cubicBezTo>
                  <a:pt x="261788" y="125167"/>
                  <a:pt x="261788" y="125267"/>
                  <a:pt x="261722" y="125300"/>
                </a:cubicBezTo>
                <a:cubicBezTo>
                  <a:pt x="261656" y="125300"/>
                  <a:pt x="261622" y="125300"/>
                  <a:pt x="261556" y="125333"/>
                </a:cubicBezTo>
                <a:cubicBezTo>
                  <a:pt x="261424" y="125366"/>
                  <a:pt x="261291" y="125366"/>
                  <a:pt x="261192" y="125432"/>
                </a:cubicBezTo>
                <a:cubicBezTo>
                  <a:pt x="261093" y="125531"/>
                  <a:pt x="261159" y="125564"/>
                  <a:pt x="261126" y="125598"/>
                </a:cubicBezTo>
                <a:cubicBezTo>
                  <a:pt x="261093" y="125664"/>
                  <a:pt x="261060" y="125829"/>
                  <a:pt x="260960" y="125929"/>
                </a:cubicBezTo>
                <a:cubicBezTo>
                  <a:pt x="260894" y="125995"/>
                  <a:pt x="260861" y="126028"/>
                  <a:pt x="260795" y="126061"/>
                </a:cubicBezTo>
                <a:cubicBezTo>
                  <a:pt x="260729" y="126094"/>
                  <a:pt x="260695" y="126094"/>
                  <a:pt x="260629" y="126127"/>
                </a:cubicBezTo>
                <a:cubicBezTo>
                  <a:pt x="260563" y="126160"/>
                  <a:pt x="260530" y="126227"/>
                  <a:pt x="260464" y="126260"/>
                </a:cubicBezTo>
                <a:lnTo>
                  <a:pt x="260298" y="126260"/>
                </a:lnTo>
                <a:cubicBezTo>
                  <a:pt x="260265" y="126260"/>
                  <a:pt x="260199" y="126293"/>
                  <a:pt x="260133" y="126293"/>
                </a:cubicBezTo>
                <a:cubicBezTo>
                  <a:pt x="260133" y="126359"/>
                  <a:pt x="260133" y="126392"/>
                  <a:pt x="260133" y="126458"/>
                </a:cubicBezTo>
                <a:cubicBezTo>
                  <a:pt x="260133" y="126525"/>
                  <a:pt x="260100" y="126558"/>
                  <a:pt x="260100" y="126624"/>
                </a:cubicBezTo>
                <a:cubicBezTo>
                  <a:pt x="260100" y="126657"/>
                  <a:pt x="259967" y="126690"/>
                  <a:pt x="259967" y="126789"/>
                </a:cubicBezTo>
                <a:cubicBezTo>
                  <a:pt x="260000" y="126922"/>
                  <a:pt x="260067" y="127021"/>
                  <a:pt x="260166" y="127054"/>
                </a:cubicBezTo>
                <a:cubicBezTo>
                  <a:pt x="260232" y="127120"/>
                  <a:pt x="260298" y="127120"/>
                  <a:pt x="260331" y="127153"/>
                </a:cubicBezTo>
                <a:cubicBezTo>
                  <a:pt x="260431" y="127170"/>
                  <a:pt x="260522" y="127178"/>
                  <a:pt x="260609" y="127178"/>
                </a:cubicBezTo>
                <a:cubicBezTo>
                  <a:pt x="260695" y="127178"/>
                  <a:pt x="260778" y="127170"/>
                  <a:pt x="260861" y="127153"/>
                </a:cubicBezTo>
                <a:cubicBezTo>
                  <a:pt x="260993" y="127153"/>
                  <a:pt x="261093" y="127153"/>
                  <a:pt x="261192" y="127187"/>
                </a:cubicBezTo>
                <a:cubicBezTo>
                  <a:pt x="261258" y="127220"/>
                  <a:pt x="261291" y="127286"/>
                  <a:pt x="261358" y="127319"/>
                </a:cubicBezTo>
                <a:cubicBezTo>
                  <a:pt x="261424" y="127352"/>
                  <a:pt x="261424" y="127451"/>
                  <a:pt x="261490" y="127485"/>
                </a:cubicBezTo>
                <a:cubicBezTo>
                  <a:pt x="261589" y="127551"/>
                  <a:pt x="261722" y="127551"/>
                  <a:pt x="261821" y="127551"/>
                </a:cubicBezTo>
                <a:lnTo>
                  <a:pt x="262020" y="127551"/>
                </a:lnTo>
                <a:cubicBezTo>
                  <a:pt x="262053" y="127551"/>
                  <a:pt x="262086" y="127485"/>
                  <a:pt x="262119" y="127451"/>
                </a:cubicBezTo>
                <a:cubicBezTo>
                  <a:pt x="262152" y="127451"/>
                  <a:pt x="262218" y="127418"/>
                  <a:pt x="262284" y="127385"/>
                </a:cubicBezTo>
                <a:cubicBezTo>
                  <a:pt x="262318" y="127352"/>
                  <a:pt x="262318" y="127253"/>
                  <a:pt x="262351" y="127220"/>
                </a:cubicBezTo>
                <a:cubicBezTo>
                  <a:pt x="262417" y="127187"/>
                  <a:pt x="262450" y="127153"/>
                  <a:pt x="262516" y="127153"/>
                </a:cubicBezTo>
                <a:cubicBezTo>
                  <a:pt x="262682" y="127087"/>
                  <a:pt x="262847" y="127087"/>
                  <a:pt x="263013" y="127087"/>
                </a:cubicBezTo>
                <a:cubicBezTo>
                  <a:pt x="262980" y="126955"/>
                  <a:pt x="263013" y="126822"/>
                  <a:pt x="263046" y="126690"/>
                </a:cubicBezTo>
                <a:cubicBezTo>
                  <a:pt x="263046" y="126624"/>
                  <a:pt x="263112" y="126591"/>
                  <a:pt x="263178" y="126525"/>
                </a:cubicBezTo>
                <a:cubicBezTo>
                  <a:pt x="263245" y="126392"/>
                  <a:pt x="263377" y="126326"/>
                  <a:pt x="263509" y="126227"/>
                </a:cubicBezTo>
                <a:cubicBezTo>
                  <a:pt x="263542" y="126193"/>
                  <a:pt x="263642" y="126160"/>
                  <a:pt x="263642" y="126061"/>
                </a:cubicBezTo>
                <a:cubicBezTo>
                  <a:pt x="263708" y="125962"/>
                  <a:pt x="263708" y="125862"/>
                  <a:pt x="263741" y="125763"/>
                </a:cubicBezTo>
                <a:cubicBezTo>
                  <a:pt x="263741" y="125631"/>
                  <a:pt x="263774" y="125531"/>
                  <a:pt x="263807" y="125432"/>
                </a:cubicBezTo>
                <a:cubicBezTo>
                  <a:pt x="263840" y="125300"/>
                  <a:pt x="263873" y="125333"/>
                  <a:pt x="263907" y="125267"/>
                </a:cubicBezTo>
                <a:cubicBezTo>
                  <a:pt x="263907" y="125200"/>
                  <a:pt x="263907" y="125134"/>
                  <a:pt x="263940" y="125101"/>
                </a:cubicBezTo>
                <a:cubicBezTo>
                  <a:pt x="263973" y="125035"/>
                  <a:pt x="264039" y="125002"/>
                  <a:pt x="264105" y="124969"/>
                </a:cubicBezTo>
                <a:cubicBezTo>
                  <a:pt x="264205" y="124902"/>
                  <a:pt x="264304" y="124836"/>
                  <a:pt x="264436" y="124803"/>
                </a:cubicBezTo>
                <a:lnTo>
                  <a:pt x="265065" y="124803"/>
                </a:lnTo>
                <a:cubicBezTo>
                  <a:pt x="265131" y="124803"/>
                  <a:pt x="265198" y="124803"/>
                  <a:pt x="265231" y="124770"/>
                </a:cubicBezTo>
                <a:cubicBezTo>
                  <a:pt x="265198" y="124704"/>
                  <a:pt x="265198" y="124671"/>
                  <a:pt x="265165" y="124604"/>
                </a:cubicBezTo>
                <a:cubicBezTo>
                  <a:pt x="265131" y="124571"/>
                  <a:pt x="264999" y="124505"/>
                  <a:pt x="264999" y="124406"/>
                </a:cubicBezTo>
                <a:cubicBezTo>
                  <a:pt x="264999" y="124240"/>
                  <a:pt x="265098" y="124141"/>
                  <a:pt x="265198" y="124009"/>
                </a:cubicBezTo>
                <a:cubicBezTo>
                  <a:pt x="265297" y="123876"/>
                  <a:pt x="265396" y="123810"/>
                  <a:pt x="265529" y="123744"/>
                </a:cubicBezTo>
                <a:cubicBezTo>
                  <a:pt x="265562" y="123744"/>
                  <a:pt x="265628" y="123744"/>
                  <a:pt x="265694" y="123711"/>
                </a:cubicBezTo>
                <a:cubicBezTo>
                  <a:pt x="265727" y="123678"/>
                  <a:pt x="265760" y="123578"/>
                  <a:pt x="265794" y="123545"/>
                </a:cubicBezTo>
                <a:cubicBezTo>
                  <a:pt x="265860" y="123512"/>
                  <a:pt x="265959" y="123479"/>
                  <a:pt x="265959" y="123380"/>
                </a:cubicBezTo>
                <a:cubicBezTo>
                  <a:pt x="265992" y="123313"/>
                  <a:pt x="265959" y="123280"/>
                  <a:pt x="265959" y="123214"/>
                </a:cubicBezTo>
                <a:cubicBezTo>
                  <a:pt x="265992" y="123181"/>
                  <a:pt x="265992" y="123115"/>
                  <a:pt x="265959" y="123049"/>
                </a:cubicBezTo>
                <a:cubicBezTo>
                  <a:pt x="265959" y="122982"/>
                  <a:pt x="266058" y="122982"/>
                  <a:pt x="266058" y="122916"/>
                </a:cubicBezTo>
                <a:lnTo>
                  <a:pt x="266058" y="122420"/>
                </a:lnTo>
                <a:lnTo>
                  <a:pt x="265595" y="122420"/>
                </a:lnTo>
                <a:cubicBezTo>
                  <a:pt x="265512" y="122420"/>
                  <a:pt x="265454" y="122428"/>
                  <a:pt x="265405" y="122428"/>
                </a:cubicBezTo>
                <a:cubicBezTo>
                  <a:pt x="265355" y="122428"/>
                  <a:pt x="265314" y="122420"/>
                  <a:pt x="265264" y="122386"/>
                </a:cubicBezTo>
                <a:cubicBezTo>
                  <a:pt x="265198" y="122320"/>
                  <a:pt x="265264" y="122287"/>
                  <a:pt x="265231" y="122221"/>
                </a:cubicBezTo>
                <a:cubicBezTo>
                  <a:pt x="265231" y="122188"/>
                  <a:pt x="265198" y="122122"/>
                  <a:pt x="265165" y="122055"/>
                </a:cubicBezTo>
                <a:cubicBezTo>
                  <a:pt x="265131" y="122022"/>
                  <a:pt x="265065" y="121989"/>
                  <a:pt x="264999" y="121956"/>
                </a:cubicBezTo>
                <a:cubicBezTo>
                  <a:pt x="264933" y="121890"/>
                  <a:pt x="264834" y="121857"/>
                  <a:pt x="264734" y="121857"/>
                </a:cubicBezTo>
                <a:close/>
                <a:moveTo>
                  <a:pt x="261324" y="127915"/>
                </a:moveTo>
                <a:cubicBezTo>
                  <a:pt x="261312" y="127939"/>
                  <a:pt x="261273" y="127946"/>
                  <a:pt x="261225" y="127946"/>
                </a:cubicBezTo>
                <a:cubicBezTo>
                  <a:pt x="261172" y="127946"/>
                  <a:pt x="261109" y="127938"/>
                  <a:pt x="261060" y="127938"/>
                </a:cubicBezTo>
                <a:cubicBezTo>
                  <a:pt x="261032" y="127938"/>
                  <a:pt x="261008" y="127940"/>
                  <a:pt x="260993" y="127948"/>
                </a:cubicBezTo>
                <a:lnTo>
                  <a:pt x="261027" y="127948"/>
                </a:lnTo>
                <a:cubicBezTo>
                  <a:pt x="260960" y="128014"/>
                  <a:pt x="260993" y="128080"/>
                  <a:pt x="260927" y="128114"/>
                </a:cubicBezTo>
                <a:cubicBezTo>
                  <a:pt x="260905" y="128125"/>
                  <a:pt x="260883" y="128128"/>
                  <a:pt x="260862" y="128128"/>
                </a:cubicBezTo>
                <a:cubicBezTo>
                  <a:pt x="260821" y="128128"/>
                  <a:pt x="260784" y="128114"/>
                  <a:pt x="260762" y="128114"/>
                </a:cubicBezTo>
                <a:cubicBezTo>
                  <a:pt x="260729" y="128114"/>
                  <a:pt x="260762" y="128246"/>
                  <a:pt x="260729" y="128279"/>
                </a:cubicBezTo>
                <a:lnTo>
                  <a:pt x="261391" y="128279"/>
                </a:lnTo>
                <a:lnTo>
                  <a:pt x="261391" y="128080"/>
                </a:lnTo>
                <a:cubicBezTo>
                  <a:pt x="261391" y="128014"/>
                  <a:pt x="261324" y="127981"/>
                  <a:pt x="261324" y="127915"/>
                </a:cubicBezTo>
                <a:close/>
                <a:moveTo>
                  <a:pt x="74882" y="78689"/>
                </a:moveTo>
                <a:cubicBezTo>
                  <a:pt x="74815" y="78689"/>
                  <a:pt x="74749" y="78722"/>
                  <a:pt x="74716" y="78722"/>
                </a:cubicBezTo>
                <a:cubicBezTo>
                  <a:pt x="74650" y="78755"/>
                  <a:pt x="74584" y="78755"/>
                  <a:pt x="74551" y="78788"/>
                </a:cubicBezTo>
                <a:cubicBezTo>
                  <a:pt x="74484" y="78821"/>
                  <a:pt x="74418" y="78821"/>
                  <a:pt x="74385" y="78854"/>
                </a:cubicBezTo>
                <a:cubicBezTo>
                  <a:pt x="74352" y="78921"/>
                  <a:pt x="74352" y="78954"/>
                  <a:pt x="74352" y="79020"/>
                </a:cubicBezTo>
                <a:cubicBezTo>
                  <a:pt x="74319" y="79152"/>
                  <a:pt x="74319" y="79252"/>
                  <a:pt x="74352" y="79384"/>
                </a:cubicBezTo>
                <a:lnTo>
                  <a:pt x="73425" y="79384"/>
                </a:lnTo>
                <a:cubicBezTo>
                  <a:pt x="73260" y="79384"/>
                  <a:pt x="73193" y="79516"/>
                  <a:pt x="73094" y="79583"/>
                </a:cubicBezTo>
                <a:cubicBezTo>
                  <a:pt x="72962" y="79682"/>
                  <a:pt x="72995" y="79682"/>
                  <a:pt x="72929" y="79715"/>
                </a:cubicBezTo>
                <a:cubicBezTo>
                  <a:pt x="72862" y="79748"/>
                  <a:pt x="72796" y="79781"/>
                  <a:pt x="72730" y="79781"/>
                </a:cubicBezTo>
                <a:cubicBezTo>
                  <a:pt x="72664" y="79814"/>
                  <a:pt x="72564" y="79847"/>
                  <a:pt x="72498" y="79881"/>
                </a:cubicBezTo>
                <a:cubicBezTo>
                  <a:pt x="72366" y="79914"/>
                  <a:pt x="72266" y="79947"/>
                  <a:pt x="72134" y="79947"/>
                </a:cubicBezTo>
                <a:cubicBezTo>
                  <a:pt x="72101" y="79947"/>
                  <a:pt x="72035" y="80013"/>
                  <a:pt x="71969" y="80013"/>
                </a:cubicBezTo>
                <a:lnTo>
                  <a:pt x="71671" y="80013"/>
                </a:lnTo>
                <a:lnTo>
                  <a:pt x="71671" y="80940"/>
                </a:lnTo>
                <a:cubicBezTo>
                  <a:pt x="71538" y="81039"/>
                  <a:pt x="71472" y="81139"/>
                  <a:pt x="71340" y="81172"/>
                </a:cubicBezTo>
                <a:cubicBezTo>
                  <a:pt x="71273" y="81205"/>
                  <a:pt x="71207" y="81205"/>
                  <a:pt x="71174" y="81205"/>
                </a:cubicBezTo>
                <a:lnTo>
                  <a:pt x="70843" y="81205"/>
                </a:lnTo>
                <a:cubicBezTo>
                  <a:pt x="70843" y="81304"/>
                  <a:pt x="70843" y="81370"/>
                  <a:pt x="70843" y="81470"/>
                </a:cubicBezTo>
                <a:cubicBezTo>
                  <a:pt x="70843" y="81536"/>
                  <a:pt x="70777" y="81569"/>
                  <a:pt x="70777" y="81635"/>
                </a:cubicBezTo>
                <a:cubicBezTo>
                  <a:pt x="70744" y="81668"/>
                  <a:pt x="70711" y="81734"/>
                  <a:pt x="70677" y="81801"/>
                </a:cubicBezTo>
                <a:cubicBezTo>
                  <a:pt x="70677" y="81834"/>
                  <a:pt x="70677" y="81900"/>
                  <a:pt x="70677" y="81933"/>
                </a:cubicBezTo>
                <a:cubicBezTo>
                  <a:pt x="70677" y="81999"/>
                  <a:pt x="70545" y="82032"/>
                  <a:pt x="70512" y="82065"/>
                </a:cubicBezTo>
                <a:cubicBezTo>
                  <a:pt x="70413" y="82165"/>
                  <a:pt x="70280" y="82198"/>
                  <a:pt x="70181" y="82297"/>
                </a:cubicBezTo>
                <a:cubicBezTo>
                  <a:pt x="70148" y="82363"/>
                  <a:pt x="70048" y="82363"/>
                  <a:pt x="70015" y="82430"/>
                </a:cubicBezTo>
                <a:cubicBezTo>
                  <a:pt x="70015" y="82496"/>
                  <a:pt x="70048" y="82562"/>
                  <a:pt x="70015" y="82595"/>
                </a:cubicBezTo>
                <a:cubicBezTo>
                  <a:pt x="70015" y="82661"/>
                  <a:pt x="69916" y="82694"/>
                  <a:pt x="69883" y="82761"/>
                </a:cubicBezTo>
                <a:cubicBezTo>
                  <a:pt x="69817" y="82860"/>
                  <a:pt x="69883" y="82860"/>
                  <a:pt x="69883" y="82926"/>
                </a:cubicBezTo>
                <a:cubicBezTo>
                  <a:pt x="69883" y="82959"/>
                  <a:pt x="69817" y="83059"/>
                  <a:pt x="69883" y="83092"/>
                </a:cubicBezTo>
                <a:lnTo>
                  <a:pt x="70015" y="83092"/>
                </a:lnTo>
                <a:cubicBezTo>
                  <a:pt x="70082" y="83092"/>
                  <a:pt x="70148" y="83125"/>
                  <a:pt x="70247" y="83125"/>
                </a:cubicBezTo>
                <a:cubicBezTo>
                  <a:pt x="70214" y="83323"/>
                  <a:pt x="70214" y="83555"/>
                  <a:pt x="70247" y="83754"/>
                </a:cubicBezTo>
                <a:cubicBezTo>
                  <a:pt x="70247" y="83820"/>
                  <a:pt x="70247" y="83886"/>
                  <a:pt x="70280" y="83919"/>
                </a:cubicBezTo>
                <a:cubicBezTo>
                  <a:pt x="70313" y="84052"/>
                  <a:pt x="70380" y="84151"/>
                  <a:pt x="70446" y="84250"/>
                </a:cubicBezTo>
                <a:cubicBezTo>
                  <a:pt x="70446" y="84317"/>
                  <a:pt x="70479" y="84350"/>
                  <a:pt x="70479" y="84416"/>
                </a:cubicBezTo>
                <a:cubicBezTo>
                  <a:pt x="70512" y="84515"/>
                  <a:pt x="70512" y="84581"/>
                  <a:pt x="70512" y="84648"/>
                </a:cubicBezTo>
                <a:cubicBezTo>
                  <a:pt x="70512" y="84747"/>
                  <a:pt x="70512" y="84846"/>
                  <a:pt x="70479" y="84912"/>
                </a:cubicBezTo>
                <a:cubicBezTo>
                  <a:pt x="70446" y="84979"/>
                  <a:pt x="70380" y="84979"/>
                  <a:pt x="70313" y="85045"/>
                </a:cubicBezTo>
                <a:cubicBezTo>
                  <a:pt x="70247" y="85078"/>
                  <a:pt x="70148" y="85111"/>
                  <a:pt x="70115" y="85177"/>
                </a:cubicBezTo>
                <a:cubicBezTo>
                  <a:pt x="70115" y="85243"/>
                  <a:pt x="70115" y="85310"/>
                  <a:pt x="70115" y="85343"/>
                </a:cubicBezTo>
                <a:cubicBezTo>
                  <a:pt x="70115" y="85475"/>
                  <a:pt x="70148" y="85575"/>
                  <a:pt x="70148" y="85674"/>
                </a:cubicBezTo>
                <a:cubicBezTo>
                  <a:pt x="70148" y="85806"/>
                  <a:pt x="70148" y="85939"/>
                  <a:pt x="70115" y="86038"/>
                </a:cubicBezTo>
                <a:cubicBezTo>
                  <a:pt x="70082" y="86137"/>
                  <a:pt x="70015" y="86170"/>
                  <a:pt x="69949" y="86204"/>
                </a:cubicBezTo>
                <a:cubicBezTo>
                  <a:pt x="69883" y="86270"/>
                  <a:pt x="69883" y="86336"/>
                  <a:pt x="69817" y="86369"/>
                </a:cubicBezTo>
                <a:cubicBezTo>
                  <a:pt x="69795" y="86380"/>
                  <a:pt x="69776" y="86384"/>
                  <a:pt x="69759" y="86384"/>
                </a:cubicBezTo>
                <a:cubicBezTo>
                  <a:pt x="69725" y="86384"/>
                  <a:pt x="69695" y="86369"/>
                  <a:pt x="69651" y="86369"/>
                </a:cubicBezTo>
                <a:cubicBezTo>
                  <a:pt x="69618" y="86369"/>
                  <a:pt x="69453" y="86402"/>
                  <a:pt x="69353" y="86402"/>
                </a:cubicBezTo>
                <a:lnTo>
                  <a:pt x="69287" y="86667"/>
                </a:lnTo>
                <a:cubicBezTo>
                  <a:pt x="69320" y="86733"/>
                  <a:pt x="69386" y="86733"/>
                  <a:pt x="69419" y="86832"/>
                </a:cubicBezTo>
                <a:cubicBezTo>
                  <a:pt x="69453" y="86899"/>
                  <a:pt x="69419" y="86932"/>
                  <a:pt x="69419" y="86998"/>
                </a:cubicBezTo>
                <a:cubicBezTo>
                  <a:pt x="69254" y="87064"/>
                  <a:pt x="69088" y="87164"/>
                  <a:pt x="68923" y="87263"/>
                </a:cubicBezTo>
                <a:lnTo>
                  <a:pt x="68890" y="87594"/>
                </a:lnTo>
                <a:cubicBezTo>
                  <a:pt x="68857" y="87594"/>
                  <a:pt x="68791" y="87627"/>
                  <a:pt x="68724" y="87627"/>
                </a:cubicBezTo>
                <a:cubicBezTo>
                  <a:pt x="68625" y="87660"/>
                  <a:pt x="68493" y="87693"/>
                  <a:pt x="68393" y="87759"/>
                </a:cubicBezTo>
                <a:cubicBezTo>
                  <a:pt x="68360" y="87793"/>
                  <a:pt x="68294" y="87859"/>
                  <a:pt x="68294" y="87925"/>
                </a:cubicBezTo>
                <a:cubicBezTo>
                  <a:pt x="68162" y="88124"/>
                  <a:pt x="68128" y="88355"/>
                  <a:pt x="68162" y="88554"/>
                </a:cubicBezTo>
                <a:lnTo>
                  <a:pt x="67466" y="88554"/>
                </a:lnTo>
                <a:cubicBezTo>
                  <a:pt x="67499" y="88719"/>
                  <a:pt x="67499" y="88885"/>
                  <a:pt x="67499" y="89050"/>
                </a:cubicBezTo>
                <a:cubicBezTo>
                  <a:pt x="67499" y="89183"/>
                  <a:pt x="67466" y="89249"/>
                  <a:pt x="67466" y="89382"/>
                </a:cubicBezTo>
                <a:cubicBezTo>
                  <a:pt x="67466" y="89448"/>
                  <a:pt x="67433" y="89481"/>
                  <a:pt x="67433" y="89547"/>
                </a:cubicBezTo>
                <a:cubicBezTo>
                  <a:pt x="67433" y="89613"/>
                  <a:pt x="67466" y="89646"/>
                  <a:pt x="67466" y="89713"/>
                </a:cubicBezTo>
                <a:cubicBezTo>
                  <a:pt x="67466" y="89779"/>
                  <a:pt x="67433" y="89845"/>
                  <a:pt x="67433" y="89911"/>
                </a:cubicBezTo>
                <a:cubicBezTo>
                  <a:pt x="67466" y="90044"/>
                  <a:pt x="67499" y="90143"/>
                  <a:pt x="67599" y="90242"/>
                </a:cubicBezTo>
                <a:cubicBezTo>
                  <a:pt x="67632" y="90209"/>
                  <a:pt x="67698" y="90176"/>
                  <a:pt x="67764" y="90143"/>
                </a:cubicBezTo>
                <a:cubicBezTo>
                  <a:pt x="67830" y="90110"/>
                  <a:pt x="67930" y="90077"/>
                  <a:pt x="67996" y="90077"/>
                </a:cubicBezTo>
                <a:cubicBezTo>
                  <a:pt x="68162" y="90077"/>
                  <a:pt x="68228" y="90110"/>
                  <a:pt x="68360" y="90110"/>
                </a:cubicBezTo>
                <a:lnTo>
                  <a:pt x="68360" y="90441"/>
                </a:lnTo>
                <a:cubicBezTo>
                  <a:pt x="68327" y="90474"/>
                  <a:pt x="68327" y="90573"/>
                  <a:pt x="68294" y="90606"/>
                </a:cubicBezTo>
                <a:cubicBezTo>
                  <a:pt x="68195" y="90673"/>
                  <a:pt x="68062" y="90706"/>
                  <a:pt x="67963" y="90739"/>
                </a:cubicBezTo>
                <a:lnTo>
                  <a:pt x="67797" y="90739"/>
                </a:lnTo>
                <a:cubicBezTo>
                  <a:pt x="67698" y="90739"/>
                  <a:pt x="67665" y="90739"/>
                  <a:pt x="67599" y="90772"/>
                </a:cubicBezTo>
                <a:cubicBezTo>
                  <a:pt x="67599" y="90871"/>
                  <a:pt x="67599" y="90971"/>
                  <a:pt x="67599" y="91103"/>
                </a:cubicBezTo>
                <a:cubicBezTo>
                  <a:pt x="67599" y="91136"/>
                  <a:pt x="67599" y="91235"/>
                  <a:pt x="67566" y="91268"/>
                </a:cubicBezTo>
                <a:cubicBezTo>
                  <a:pt x="67499" y="91268"/>
                  <a:pt x="67433" y="91302"/>
                  <a:pt x="67400" y="91335"/>
                </a:cubicBezTo>
                <a:cubicBezTo>
                  <a:pt x="67334" y="91368"/>
                  <a:pt x="67268" y="91434"/>
                  <a:pt x="67235" y="91467"/>
                </a:cubicBezTo>
                <a:cubicBezTo>
                  <a:pt x="67168" y="91500"/>
                  <a:pt x="67102" y="91500"/>
                  <a:pt x="67069" y="91566"/>
                </a:cubicBezTo>
                <a:cubicBezTo>
                  <a:pt x="67036" y="91666"/>
                  <a:pt x="67003" y="91732"/>
                  <a:pt x="67036" y="91831"/>
                </a:cubicBezTo>
                <a:cubicBezTo>
                  <a:pt x="67036" y="91897"/>
                  <a:pt x="67036" y="91997"/>
                  <a:pt x="67069" y="92063"/>
                </a:cubicBezTo>
                <a:cubicBezTo>
                  <a:pt x="67069" y="92129"/>
                  <a:pt x="67168" y="92162"/>
                  <a:pt x="67168" y="92228"/>
                </a:cubicBezTo>
                <a:cubicBezTo>
                  <a:pt x="67202" y="92295"/>
                  <a:pt x="67301" y="92328"/>
                  <a:pt x="67301" y="92394"/>
                </a:cubicBezTo>
                <a:lnTo>
                  <a:pt x="67301" y="92560"/>
                </a:lnTo>
                <a:lnTo>
                  <a:pt x="67301" y="92924"/>
                </a:lnTo>
                <a:cubicBezTo>
                  <a:pt x="67301" y="92990"/>
                  <a:pt x="67301" y="93023"/>
                  <a:pt x="67301" y="93089"/>
                </a:cubicBezTo>
                <a:cubicBezTo>
                  <a:pt x="67334" y="93155"/>
                  <a:pt x="67367" y="93222"/>
                  <a:pt x="67433" y="93255"/>
                </a:cubicBezTo>
                <a:cubicBezTo>
                  <a:pt x="67466" y="93288"/>
                  <a:pt x="67533" y="93321"/>
                  <a:pt x="67599" y="93321"/>
                </a:cubicBezTo>
                <a:lnTo>
                  <a:pt x="67930" y="93321"/>
                </a:lnTo>
                <a:cubicBezTo>
                  <a:pt x="67963" y="93321"/>
                  <a:pt x="68029" y="93387"/>
                  <a:pt x="68062" y="93420"/>
                </a:cubicBezTo>
                <a:cubicBezTo>
                  <a:pt x="68128" y="93420"/>
                  <a:pt x="68195" y="93453"/>
                  <a:pt x="68228" y="93486"/>
                </a:cubicBezTo>
                <a:cubicBezTo>
                  <a:pt x="68294" y="93520"/>
                  <a:pt x="68360" y="93586"/>
                  <a:pt x="68393" y="93652"/>
                </a:cubicBezTo>
                <a:cubicBezTo>
                  <a:pt x="68426" y="93718"/>
                  <a:pt x="68459" y="93751"/>
                  <a:pt x="68493" y="93817"/>
                </a:cubicBezTo>
                <a:cubicBezTo>
                  <a:pt x="68526" y="93884"/>
                  <a:pt x="68559" y="93950"/>
                  <a:pt x="68592" y="94016"/>
                </a:cubicBezTo>
                <a:cubicBezTo>
                  <a:pt x="68625" y="94082"/>
                  <a:pt x="68658" y="94149"/>
                  <a:pt x="68691" y="94182"/>
                </a:cubicBezTo>
                <a:cubicBezTo>
                  <a:pt x="68724" y="94248"/>
                  <a:pt x="68824" y="94248"/>
                  <a:pt x="68857" y="94314"/>
                </a:cubicBezTo>
                <a:cubicBezTo>
                  <a:pt x="68890" y="94347"/>
                  <a:pt x="68923" y="94413"/>
                  <a:pt x="68923" y="94480"/>
                </a:cubicBezTo>
                <a:cubicBezTo>
                  <a:pt x="68923" y="94579"/>
                  <a:pt x="68923" y="94678"/>
                  <a:pt x="68923" y="94778"/>
                </a:cubicBezTo>
                <a:cubicBezTo>
                  <a:pt x="68923" y="94844"/>
                  <a:pt x="68956" y="94910"/>
                  <a:pt x="68989" y="94943"/>
                </a:cubicBezTo>
                <a:cubicBezTo>
                  <a:pt x="68989" y="95009"/>
                  <a:pt x="68989" y="95075"/>
                  <a:pt x="69022" y="95109"/>
                </a:cubicBezTo>
                <a:cubicBezTo>
                  <a:pt x="69055" y="95175"/>
                  <a:pt x="69122" y="95175"/>
                  <a:pt x="69188" y="95241"/>
                </a:cubicBezTo>
                <a:cubicBezTo>
                  <a:pt x="69221" y="95274"/>
                  <a:pt x="69254" y="95340"/>
                  <a:pt x="69287" y="95406"/>
                </a:cubicBezTo>
                <a:cubicBezTo>
                  <a:pt x="69353" y="95473"/>
                  <a:pt x="69419" y="95473"/>
                  <a:pt x="69453" y="95539"/>
                </a:cubicBezTo>
                <a:cubicBezTo>
                  <a:pt x="69486" y="95638"/>
                  <a:pt x="69519" y="95738"/>
                  <a:pt x="69486" y="95837"/>
                </a:cubicBezTo>
                <a:lnTo>
                  <a:pt x="69486" y="96201"/>
                </a:lnTo>
                <a:cubicBezTo>
                  <a:pt x="69519" y="96267"/>
                  <a:pt x="69585" y="96367"/>
                  <a:pt x="69618" y="96433"/>
                </a:cubicBezTo>
                <a:cubicBezTo>
                  <a:pt x="69651" y="96466"/>
                  <a:pt x="69684" y="96532"/>
                  <a:pt x="69717" y="96598"/>
                </a:cubicBezTo>
                <a:cubicBezTo>
                  <a:pt x="69751" y="96631"/>
                  <a:pt x="69817" y="96631"/>
                  <a:pt x="69883" y="96698"/>
                </a:cubicBezTo>
                <a:cubicBezTo>
                  <a:pt x="69982" y="96830"/>
                  <a:pt x="70048" y="97029"/>
                  <a:pt x="70082" y="97194"/>
                </a:cubicBezTo>
                <a:cubicBezTo>
                  <a:pt x="70048" y="97360"/>
                  <a:pt x="70048" y="97558"/>
                  <a:pt x="70115" y="97724"/>
                </a:cubicBezTo>
                <a:cubicBezTo>
                  <a:pt x="70115" y="97790"/>
                  <a:pt x="70148" y="97823"/>
                  <a:pt x="70181" y="97889"/>
                </a:cubicBezTo>
                <a:cubicBezTo>
                  <a:pt x="70214" y="97922"/>
                  <a:pt x="70313" y="97922"/>
                  <a:pt x="70346" y="97956"/>
                </a:cubicBezTo>
                <a:cubicBezTo>
                  <a:pt x="70413" y="98022"/>
                  <a:pt x="70380" y="98088"/>
                  <a:pt x="70446" y="98121"/>
                </a:cubicBezTo>
                <a:cubicBezTo>
                  <a:pt x="70479" y="98154"/>
                  <a:pt x="70545" y="98187"/>
                  <a:pt x="70611" y="98220"/>
                </a:cubicBezTo>
                <a:lnTo>
                  <a:pt x="70777" y="98320"/>
                </a:lnTo>
                <a:cubicBezTo>
                  <a:pt x="70810" y="98353"/>
                  <a:pt x="70876" y="98353"/>
                  <a:pt x="70909" y="98419"/>
                </a:cubicBezTo>
                <a:cubicBezTo>
                  <a:pt x="70975" y="98452"/>
                  <a:pt x="70975" y="98518"/>
                  <a:pt x="71008" y="98585"/>
                </a:cubicBezTo>
                <a:cubicBezTo>
                  <a:pt x="71008" y="98618"/>
                  <a:pt x="71008" y="98684"/>
                  <a:pt x="71008" y="98750"/>
                </a:cubicBezTo>
                <a:lnTo>
                  <a:pt x="71008" y="99147"/>
                </a:lnTo>
                <a:cubicBezTo>
                  <a:pt x="71008" y="99213"/>
                  <a:pt x="71008" y="99280"/>
                  <a:pt x="71042" y="99346"/>
                </a:cubicBezTo>
                <a:lnTo>
                  <a:pt x="71042" y="99511"/>
                </a:lnTo>
                <a:cubicBezTo>
                  <a:pt x="71042" y="99578"/>
                  <a:pt x="71174" y="99578"/>
                  <a:pt x="71207" y="99644"/>
                </a:cubicBezTo>
                <a:cubicBezTo>
                  <a:pt x="71240" y="99710"/>
                  <a:pt x="71306" y="99842"/>
                  <a:pt x="71373" y="99975"/>
                </a:cubicBezTo>
                <a:cubicBezTo>
                  <a:pt x="71406" y="100041"/>
                  <a:pt x="71406" y="100074"/>
                  <a:pt x="71472" y="100140"/>
                </a:cubicBezTo>
                <a:cubicBezTo>
                  <a:pt x="71505" y="100174"/>
                  <a:pt x="71571" y="100207"/>
                  <a:pt x="71604" y="100240"/>
                </a:cubicBezTo>
                <a:cubicBezTo>
                  <a:pt x="71671" y="100273"/>
                  <a:pt x="71737" y="100306"/>
                  <a:pt x="71770" y="100339"/>
                </a:cubicBezTo>
                <a:lnTo>
                  <a:pt x="71969" y="100471"/>
                </a:lnTo>
                <a:cubicBezTo>
                  <a:pt x="72035" y="100471"/>
                  <a:pt x="72068" y="100571"/>
                  <a:pt x="72134" y="100571"/>
                </a:cubicBezTo>
                <a:cubicBezTo>
                  <a:pt x="72200" y="100604"/>
                  <a:pt x="72266" y="100604"/>
                  <a:pt x="72300" y="100604"/>
                </a:cubicBezTo>
                <a:cubicBezTo>
                  <a:pt x="72322" y="100615"/>
                  <a:pt x="72355" y="100619"/>
                  <a:pt x="72393" y="100619"/>
                </a:cubicBezTo>
                <a:cubicBezTo>
                  <a:pt x="72469" y="100619"/>
                  <a:pt x="72564" y="100604"/>
                  <a:pt x="72631" y="100604"/>
                </a:cubicBezTo>
                <a:cubicBezTo>
                  <a:pt x="72763" y="100637"/>
                  <a:pt x="72730" y="100703"/>
                  <a:pt x="72796" y="100736"/>
                </a:cubicBezTo>
                <a:cubicBezTo>
                  <a:pt x="72862" y="100769"/>
                  <a:pt x="72895" y="100836"/>
                  <a:pt x="72962" y="100902"/>
                </a:cubicBezTo>
                <a:cubicBezTo>
                  <a:pt x="73028" y="100968"/>
                  <a:pt x="73028" y="101034"/>
                  <a:pt x="73094" y="101067"/>
                </a:cubicBezTo>
                <a:cubicBezTo>
                  <a:pt x="73127" y="101100"/>
                  <a:pt x="73193" y="101100"/>
                  <a:pt x="73260" y="101134"/>
                </a:cubicBezTo>
                <a:cubicBezTo>
                  <a:pt x="73293" y="101167"/>
                  <a:pt x="73359" y="101233"/>
                  <a:pt x="73392" y="101266"/>
                </a:cubicBezTo>
                <a:cubicBezTo>
                  <a:pt x="73524" y="101365"/>
                  <a:pt x="73624" y="101431"/>
                  <a:pt x="73723" y="101498"/>
                </a:cubicBezTo>
                <a:cubicBezTo>
                  <a:pt x="73822" y="101564"/>
                  <a:pt x="73955" y="101597"/>
                  <a:pt x="74054" y="101630"/>
                </a:cubicBezTo>
                <a:cubicBezTo>
                  <a:pt x="74120" y="101663"/>
                  <a:pt x="74153" y="101696"/>
                  <a:pt x="74220" y="101729"/>
                </a:cubicBezTo>
                <a:cubicBezTo>
                  <a:pt x="74352" y="101763"/>
                  <a:pt x="74484" y="101862"/>
                  <a:pt x="74584" y="101961"/>
                </a:cubicBezTo>
                <a:cubicBezTo>
                  <a:pt x="74617" y="102027"/>
                  <a:pt x="74617" y="102060"/>
                  <a:pt x="74683" y="102127"/>
                </a:cubicBezTo>
                <a:cubicBezTo>
                  <a:pt x="74716" y="102160"/>
                  <a:pt x="74782" y="102226"/>
                  <a:pt x="74815" y="102292"/>
                </a:cubicBezTo>
                <a:cubicBezTo>
                  <a:pt x="74915" y="102391"/>
                  <a:pt x="75014" y="102524"/>
                  <a:pt x="75113" y="102623"/>
                </a:cubicBezTo>
                <a:cubicBezTo>
                  <a:pt x="75180" y="102656"/>
                  <a:pt x="75180" y="102756"/>
                  <a:pt x="75246" y="102789"/>
                </a:cubicBezTo>
                <a:lnTo>
                  <a:pt x="75709" y="102789"/>
                </a:lnTo>
                <a:lnTo>
                  <a:pt x="75709" y="104477"/>
                </a:lnTo>
                <a:cubicBezTo>
                  <a:pt x="75709" y="104609"/>
                  <a:pt x="75643" y="104676"/>
                  <a:pt x="75643" y="104808"/>
                </a:cubicBezTo>
                <a:cubicBezTo>
                  <a:pt x="75643" y="104941"/>
                  <a:pt x="75676" y="104974"/>
                  <a:pt x="75676" y="105040"/>
                </a:cubicBezTo>
                <a:cubicBezTo>
                  <a:pt x="75676" y="105139"/>
                  <a:pt x="75643" y="105106"/>
                  <a:pt x="75643" y="105139"/>
                </a:cubicBezTo>
                <a:lnTo>
                  <a:pt x="75643" y="105305"/>
                </a:lnTo>
                <a:cubicBezTo>
                  <a:pt x="75643" y="105437"/>
                  <a:pt x="75742" y="105536"/>
                  <a:pt x="75742" y="105702"/>
                </a:cubicBezTo>
                <a:lnTo>
                  <a:pt x="75742" y="105801"/>
                </a:lnTo>
                <a:cubicBezTo>
                  <a:pt x="75742" y="105867"/>
                  <a:pt x="75643" y="105901"/>
                  <a:pt x="75643" y="105967"/>
                </a:cubicBezTo>
                <a:cubicBezTo>
                  <a:pt x="75643" y="106033"/>
                  <a:pt x="75643" y="106066"/>
                  <a:pt x="75643" y="106132"/>
                </a:cubicBezTo>
                <a:cubicBezTo>
                  <a:pt x="75643" y="106165"/>
                  <a:pt x="75577" y="106232"/>
                  <a:pt x="75577" y="106298"/>
                </a:cubicBezTo>
                <a:cubicBezTo>
                  <a:pt x="75544" y="106364"/>
                  <a:pt x="75610" y="106463"/>
                  <a:pt x="75610" y="106563"/>
                </a:cubicBezTo>
                <a:cubicBezTo>
                  <a:pt x="75610" y="106596"/>
                  <a:pt x="75577" y="106596"/>
                  <a:pt x="75577" y="106629"/>
                </a:cubicBezTo>
                <a:lnTo>
                  <a:pt x="75577" y="106827"/>
                </a:lnTo>
                <a:cubicBezTo>
                  <a:pt x="75577" y="106894"/>
                  <a:pt x="75643" y="106927"/>
                  <a:pt x="75643" y="106993"/>
                </a:cubicBezTo>
                <a:cubicBezTo>
                  <a:pt x="75643" y="107059"/>
                  <a:pt x="75643" y="107125"/>
                  <a:pt x="75643" y="107225"/>
                </a:cubicBezTo>
                <a:lnTo>
                  <a:pt x="75643" y="107456"/>
                </a:lnTo>
                <a:cubicBezTo>
                  <a:pt x="75643" y="107556"/>
                  <a:pt x="75544" y="107589"/>
                  <a:pt x="75511" y="107688"/>
                </a:cubicBezTo>
                <a:cubicBezTo>
                  <a:pt x="75511" y="107787"/>
                  <a:pt x="75511" y="107920"/>
                  <a:pt x="75511" y="108052"/>
                </a:cubicBezTo>
                <a:cubicBezTo>
                  <a:pt x="75544" y="108119"/>
                  <a:pt x="75643" y="108185"/>
                  <a:pt x="75643" y="108251"/>
                </a:cubicBezTo>
                <a:lnTo>
                  <a:pt x="75643" y="108582"/>
                </a:lnTo>
                <a:cubicBezTo>
                  <a:pt x="75643" y="108615"/>
                  <a:pt x="75577" y="108681"/>
                  <a:pt x="75577" y="108714"/>
                </a:cubicBezTo>
                <a:cubicBezTo>
                  <a:pt x="75544" y="108781"/>
                  <a:pt x="75577" y="108847"/>
                  <a:pt x="75577" y="108880"/>
                </a:cubicBezTo>
                <a:cubicBezTo>
                  <a:pt x="75577" y="108946"/>
                  <a:pt x="75544" y="109012"/>
                  <a:pt x="75511" y="109045"/>
                </a:cubicBezTo>
                <a:cubicBezTo>
                  <a:pt x="75511" y="109112"/>
                  <a:pt x="75478" y="109145"/>
                  <a:pt x="75444" y="109211"/>
                </a:cubicBezTo>
                <a:cubicBezTo>
                  <a:pt x="75411" y="109277"/>
                  <a:pt x="75378" y="109343"/>
                  <a:pt x="75345" y="109410"/>
                </a:cubicBezTo>
                <a:cubicBezTo>
                  <a:pt x="75279" y="109575"/>
                  <a:pt x="75213" y="109674"/>
                  <a:pt x="75147" y="109840"/>
                </a:cubicBezTo>
                <a:cubicBezTo>
                  <a:pt x="75113" y="109906"/>
                  <a:pt x="75080" y="109972"/>
                  <a:pt x="75080" y="110039"/>
                </a:cubicBezTo>
                <a:lnTo>
                  <a:pt x="75080" y="110370"/>
                </a:lnTo>
                <a:cubicBezTo>
                  <a:pt x="75080" y="110403"/>
                  <a:pt x="75047" y="110403"/>
                  <a:pt x="75047" y="110436"/>
                </a:cubicBezTo>
                <a:cubicBezTo>
                  <a:pt x="75047" y="110601"/>
                  <a:pt x="75080" y="110701"/>
                  <a:pt x="75080" y="110866"/>
                </a:cubicBezTo>
                <a:cubicBezTo>
                  <a:pt x="75080" y="110932"/>
                  <a:pt x="75113" y="110966"/>
                  <a:pt x="75113" y="111032"/>
                </a:cubicBezTo>
                <a:cubicBezTo>
                  <a:pt x="75113" y="111098"/>
                  <a:pt x="75080" y="111131"/>
                  <a:pt x="75080" y="111230"/>
                </a:cubicBezTo>
                <a:cubicBezTo>
                  <a:pt x="75080" y="111297"/>
                  <a:pt x="75113" y="111363"/>
                  <a:pt x="75113" y="111429"/>
                </a:cubicBezTo>
                <a:cubicBezTo>
                  <a:pt x="75113" y="111495"/>
                  <a:pt x="75080" y="111528"/>
                  <a:pt x="75080" y="111594"/>
                </a:cubicBezTo>
                <a:cubicBezTo>
                  <a:pt x="75080" y="111661"/>
                  <a:pt x="74981" y="111727"/>
                  <a:pt x="74948" y="111793"/>
                </a:cubicBezTo>
                <a:cubicBezTo>
                  <a:pt x="74915" y="111892"/>
                  <a:pt x="74948" y="111892"/>
                  <a:pt x="74915" y="111959"/>
                </a:cubicBezTo>
                <a:cubicBezTo>
                  <a:pt x="74882" y="111992"/>
                  <a:pt x="74815" y="112058"/>
                  <a:pt x="74782" y="112124"/>
                </a:cubicBezTo>
                <a:cubicBezTo>
                  <a:pt x="74749" y="112190"/>
                  <a:pt x="74683" y="112257"/>
                  <a:pt x="74617" y="112323"/>
                </a:cubicBezTo>
                <a:cubicBezTo>
                  <a:pt x="74518" y="112488"/>
                  <a:pt x="74385" y="112588"/>
                  <a:pt x="74385" y="112786"/>
                </a:cubicBezTo>
                <a:lnTo>
                  <a:pt x="74385" y="112886"/>
                </a:lnTo>
                <a:cubicBezTo>
                  <a:pt x="74385" y="112952"/>
                  <a:pt x="74418" y="113018"/>
                  <a:pt x="74418" y="113051"/>
                </a:cubicBezTo>
                <a:cubicBezTo>
                  <a:pt x="74418" y="113117"/>
                  <a:pt x="74418" y="113150"/>
                  <a:pt x="74418" y="113217"/>
                </a:cubicBezTo>
                <a:cubicBezTo>
                  <a:pt x="74451" y="113283"/>
                  <a:pt x="74484" y="113316"/>
                  <a:pt x="74518" y="113382"/>
                </a:cubicBezTo>
                <a:cubicBezTo>
                  <a:pt x="74551" y="113448"/>
                  <a:pt x="74584" y="113481"/>
                  <a:pt x="74617" y="113548"/>
                </a:cubicBezTo>
                <a:cubicBezTo>
                  <a:pt x="74749" y="113746"/>
                  <a:pt x="74815" y="113978"/>
                  <a:pt x="74815" y="114210"/>
                </a:cubicBezTo>
                <a:cubicBezTo>
                  <a:pt x="74815" y="114408"/>
                  <a:pt x="74782" y="114640"/>
                  <a:pt x="74716" y="114839"/>
                </a:cubicBezTo>
                <a:cubicBezTo>
                  <a:pt x="74683" y="114905"/>
                  <a:pt x="74683" y="114938"/>
                  <a:pt x="74683" y="115004"/>
                </a:cubicBezTo>
                <a:cubicBezTo>
                  <a:pt x="74683" y="115203"/>
                  <a:pt x="74683" y="115302"/>
                  <a:pt x="74683" y="115501"/>
                </a:cubicBezTo>
                <a:cubicBezTo>
                  <a:pt x="74650" y="115633"/>
                  <a:pt x="74617" y="115733"/>
                  <a:pt x="74551" y="115865"/>
                </a:cubicBezTo>
                <a:cubicBezTo>
                  <a:pt x="74518" y="115898"/>
                  <a:pt x="74518" y="115964"/>
                  <a:pt x="74518" y="116030"/>
                </a:cubicBezTo>
                <a:cubicBezTo>
                  <a:pt x="74484" y="116064"/>
                  <a:pt x="74352" y="116097"/>
                  <a:pt x="74352" y="116196"/>
                </a:cubicBezTo>
                <a:cubicBezTo>
                  <a:pt x="74319" y="116262"/>
                  <a:pt x="74352" y="116328"/>
                  <a:pt x="74352" y="116395"/>
                </a:cubicBezTo>
                <a:cubicBezTo>
                  <a:pt x="74352" y="116461"/>
                  <a:pt x="74286" y="116494"/>
                  <a:pt x="74253" y="116560"/>
                </a:cubicBezTo>
                <a:cubicBezTo>
                  <a:pt x="74253" y="116626"/>
                  <a:pt x="74186" y="116659"/>
                  <a:pt x="74153" y="116726"/>
                </a:cubicBezTo>
                <a:cubicBezTo>
                  <a:pt x="74087" y="116792"/>
                  <a:pt x="74021" y="116792"/>
                  <a:pt x="73988" y="116891"/>
                </a:cubicBezTo>
                <a:cubicBezTo>
                  <a:pt x="73922" y="116957"/>
                  <a:pt x="73855" y="116924"/>
                  <a:pt x="73855" y="116990"/>
                </a:cubicBezTo>
                <a:lnTo>
                  <a:pt x="73855" y="117322"/>
                </a:lnTo>
                <a:cubicBezTo>
                  <a:pt x="73855" y="117421"/>
                  <a:pt x="73889" y="117454"/>
                  <a:pt x="73889" y="117520"/>
                </a:cubicBezTo>
                <a:cubicBezTo>
                  <a:pt x="73889" y="117619"/>
                  <a:pt x="73855" y="117686"/>
                  <a:pt x="73855" y="117785"/>
                </a:cubicBezTo>
                <a:cubicBezTo>
                  <a:pt x="73855" y="117884"/>
                  <a:pt x="73889" y="117851"/>
                  <a:pt x="73889" y="117884"/>
                </a:cubicBezTo>
                <a:cubicBezTo>
                  <a:pt x="73889" y="117951"/>
                  <a:pt x="73889" y="118017"/>
                  <a:pt x="73889" y="118050"/>
                </a:cubicBezTo>
                <a:cubicBezTo>
                  <a:pt x="73889" y="118116"/>
                  <a:pt x="73789" y="118149"/>
                  <a:pt x="73789" y="118215"/>
                </a:cubicBezTo>
                <a:cubicBezTo>
                  <a:pt x="73756" y="118282"/>
                  <a:pt x="73723" y="118348"/>
                  <a:pt x="73690" y="118381"/>
                </a:cubicBezTo>
                <a:cubicBezTo>
                  <a:pt x="73657" y="118447"/>
                  <a:pt x="73558" y="118480"/>
                  <a:pt x="73524" y="118546"/>
                </a:cubicBezTo>
                <a:cubicBezTo>
                  <a:pt x="73491" y="118613"/>
                  <a:pt x="73491" y="118679"/>
                  <a:pt x="73491" y="118745"/>
                </a:cubicBezTo>
                <a:cubicBezTo>
                  <a:pt x="73425" y="118811"/>
                  <a:pt x="73293" y="118877"/>
                  <a:pt x="73260" y="118944"/>
                </a:cubicBezTo>
                <a:cubicBezTo>
                  <a:pt x="73193" y="119010"/>
                  <a:pt x="73127" y="119010"/>
                  <a:pt x="73094" y="119076"/>
                </a:cubicBezTo>
                <a:cubicBezTo>
                  <a:pt x="73028" y="119142"/>
                  <a:pt x="73028" y="119175"/>
                  <a:pt x="72995" y="119242"/>
                </a:cubicBezTo>
                <a:cubicBezTo>
                  <a:pt x="72995" y="119308"/>
                  <a:pt x="72962" y="119341"/>
                  <a:pt x="72962" y="119407"/>
                </a:cubicBezTo>
                <a:cubicBezTo>
                  <a:pt x="72962" y="119506"/>
                  <a:pt x="73094" y="119473"/>
                  <a:pt x="73127" y="119573"/>
                </a:cubicBezTo>
                <a:cubicBezTo>
                  <a:pt x="73160" y="119639"/>
                  <a:pt x="73127" y="119672"/>
                  <a:pt x="73127" y="119738"/>
                </a:cubicBezTo>
                <a:cubicBezTo>
                  <a:pt x="73160" y="119837"/>
                  <a:pt x="73226" y="119937"/>
                  <a:pt x="73260" y="120069"/>
                </a:cubicBezTo>
                <a:cubicBezTo>
                  <a:pt x="73260" y="120102"/>
                  <a:pt x="73260" y="120168"/>
                  <a:pt x="73260" y="120202"/>
                </a:cubicBezTo>
                <a:cubicBezTo>
                  <a:pt x="73260" y="120268"/>
                  <a:pt x="73293" y="120301"/>
                  <a:pt x="73293" y="120367"/>
                </a:cubicBezTo>
                <a:lnTo>
                  <a:pt x="73293" y="120731"/>
                </a:lnTo>
                <a:cubicBezTo>
                  <a:pt x="73326" y="120963"/>
                  <a:pt x="73260" y="121195"/>
                  <a:pt x="73160" y="121393"/>
                </a:cubicBezTo>
                <a:cubicBezTo>
                  <a:pt x="73127" y="121460"/>
                  <a:pt x="73094" y="121493"/>
                  <a:pt x="73028" y="121559"/>
                </a:cubicBezTo>
                <a:cubicBezTo>
                  <a:pt x="72995" y="121625"/>
                  <a:pt x="72895" y="121625"/>
                  <a:pt x="72862" y="121691"/>
                </a:cubicBezTo>
                <a:cubicBezTo>
                  <a:pt x="72829" y="121791"/>
                  <a:pt x="72829" y="121890"/>
                  <a:pt x="72829" y="121989"/>
                </a:cubicBezTo>
                <a:cubicBezTo>
                  <a:pt x="72829" y="122055"/>
                  <a:pt x="72829" y="122122"/>
                  <a:pt x="72829" y="122155"/>
                </a:cubicBezTo>
                <a:cubicBezTo>
                  <a:pt x="72829" y="122254"/>
                  <a:pt x="72929" y="122254"/>
                  <a:pt x="72962" y="122320"/>
                </a:cubicBezTo>
                <a:lnTo>
                  <a:pt x="73028" y="122486"/>
                </a:lnTo>
                <a:cubicBezTo>
                  <a:pt x="73094" y="122618"/>
                  <a:pt x="73193" y="122684"/>
                  <a:pt x="73193" y="122817"/>
                </a:cubicBezTo>
                <a:cubicBezTo>
                  <a:pt x="73193" y="122883"/>
                  <a:pt x="73160" y="122916"/>
                  <a:pt x="73160" y="122982"/>
                </a:cubicBezTo>
                <a:cubicBezTo>
                  <a:pt x="73061" y="122982"/>
                  <a:pt x="72929" y="122982"/>
                  <a:pt x="72829" y="123015"/>
                </a:cubicBezTo>
                <a:cubicBezTo>
                  <a:pt x="72763" y="123049"/>
                  <a:pt x="72730" y="123082"/>
                  <a:pt x="72664" y="123148"/>
                </a:cubicBezTo>
                <a:cubicBezTo>
                  <a:pt x="72631" y="123214"/>
                  <a:pt x="72664" y="123247"/>
                  <a:pt x="72631" y="123313"/>
                </a:cubicBezTo>
                <a:cubicBezTo>
                  <a:pt x="72631" y="123347"/>
                  <a:pt x="72597" y="123413"/>
                  <a:pt x="72597" y="123479"/>
                </a:cubicBezTo>
                <a:cubicBezTo>
                  <a:pt x="72564" y="123545"/>
                  <a:pt x="72465" y="123545"/>
                  <a:pt x="72432" y="123644"/>
                </a:cubicBezTo>
                <a:cubicBezTo>
                  <a:pt x="72399" y="123711"/>
                  <a:pt x="72432" y="123744"/>
                  <a:pt x="72432" y="123810"/>
                </a:cubicBezTo>
                <a:cubicBezTo>
                  <a:pt x="72399" y="123876"/>
                  <a:pt x="72399" y="123942"/>
                  <a:pt x="72399" y="124042"/>
                </a:cubicBezTo>
                <a:cubicBezTo>
                  <a:pt x="72366" y="124141"/>
                  <a:pt x="72399" y="124207"/>
                  <a:pt x="72465" y="124273"/>
                </a:cubicBezTo>
                <a:cubicBezTo>
                  <a:pt x="72498" y="124340"/>
                  <a:pt x="72597" y="124340"/>
                  <a:pt x="72631" y="124373"/>
                </a:cubicBezTo>
                <a:cubicBezTo>
                  <a:pt x="72697" y="124406"/>
                  <a:pt x="72730" y="124472"/>
                  <a:pt x="72796" y="124472"/>
                </a:cubicBezTo>
                <a:lnTo>
                  <a:pt x="73326" y="124472"/>
                </a:lnTo>
                <a:lnTo>
                  <a:pt x="73458" y="123015"/>
                </a:lnTo>
                <a:lnTo>
                  <a:pt x="74054" y="123015"/>
                </a:lnTo>
                <a:lnTo>
                  <a:pt x="74054" y="123512"/>
                </a:lnTo>
                <a:cubicBezTo>
                  <a:pt x="74021" y="123545"/>
                  <a:pt x="73988" y="123611"/>
                  <a:pt x="73922" y="123678"/>
                </a:cubicBezTo>
                <a:cubicBezTo>
                  <a:pt x="73889" y="123711"/>
                  <a:pt x="73822" y="123711"/>
                  <a:pt x="73789" y="123744"/>
                </a:cubicBezTo>
                <a:cubicBezTo>
                  <a:pt x="73723" y="123810"/>
                  <a:pt x="73690" y="123876"/>
                  <a:pt x="73657" y="123909"/>
                </a:cubicBezTo>
                <a:lnTo>
                  <a:pt x="73657" y="124770"/>
                </a:lnTo>
                <a:cubicBezTo>
                  <a:pt x="73624" y="124836"/>
                  <a:pt x="73591" y="124869"/>
                  <a:pt x="73524" y="124936"/>
                </a:cubicBezTo>
                <a:cubicBezTo>
                  <a:pt x="73458" y="125002"/>
                  <a:pt x="73392" y="125002"/>
                  <a:pt x="73359" y="125068"/>
                </a:cubicBezTo>
                <a:cubicBezTo>
                  <a:pt x="73326" y="125101"/>
                  <a:pt x="73326" y="125167"/>
                  <a:pt x="73326" y="125233"/>
                </a:cubicBezTo>
                <a:cubicBezTo>
                  <a:pt x="73326" y="125267"/>
                  <a:pt x="73326" y="125333"/>
                  <a:pt x="73326" y="125366"/>
                </a:cubicBezTo>
                <a:cubicBezTo>
                  <a:pt x="73326" y="125598"/>
                  <a:pt x="73392" y="125697"/>
                  <a:pt x="73392" y="125896"/>
                </a:cubicBezTo>
                <a:lnTo>
                  <a:pt x="73392" y="126392"/>
                </a:lnTo>
                <a:cubicBezTo>
                  <a:pt x="73392" y="126458"/>
                  <a:pt x="73326" y="126491"/>
                  <a:pt x="73326" y="126558"/>
                </a:cubicBezTo>
                <a:lnTo>
                  <a:pt x="73127" y="126425"/>
                </a:lnTo>
                <a:cubicBezTo>
                  <a:pt x="73094" y="126392"/>
                  <a:pt x="73061" y="126326"/>
                  <a:pt x="73028" y="126260"/>
                </a:cubicBezTo>
                <a:cubicBezTo>
                  <a:pt x="72995" y="126243"/>
                  <a:pt x="72962" y="126243"/>
                  <a:pt x="72933" y="126243"/>
                </a:cubicBezTo>
                <a:cubicBezTo>
                  <a:pt x="72904" y="126243"/>
                  <a:pt x="72879" y="126243"/>
                  <a:pt x="72862" y="126227"/>
                </a:cubicBezTo>
                <a:cubicBezTo>
                  <a:pt x="72829" y="126193"/>
                  <a:pt x="72862" y="126127"/>
                  <a:pt x="72862" y="126061"/>
                </a:cubicBezTo>
                <a:lnTo>
                  <a:pt x="72862" y="125896"/>
                </a:lnTo>
                <a:cubicBezTo>
                  <a:pt x="72862" y="125796"/>
                  <a:pt x="72829" y="125697"/>
                  <a:pt x="72829" y="125598"/>
                </a:cubicBezTo>
                <a:cubicBezTo>
                  <a:pt x="72829" y="125598"/>
                  <a:pt x="72829" y="125664"/>
                  <a:pt x="72829" y="125664"/>
                </a:cubicBezTo>
                <a:lnTo>
                  <a:pt x="72564" y="125664"/>
                </a:lnTo>
                <a:lnTo>
                  <a:pt x="72564" y="126160"/>
                </a:lnTo>
                <a:cubicBezTo>
                  <a:pt x="72597" y="126177"/>
                  <a:pt x="72631" y="126177"/>
                  <a:pt x="72660" y="126177"/>
                </a:cubicBezTo>
                <a:cubicBezTo>
                  <a:pt x="72689" y="126177"/>
                  <a:pt x="72713" y="126177"/>
                  <a:pt x="72730" y="126193"/>
                </a:cubicBezTo>
                <a:cubicBezTo>
                  <a:pt x="72763" y="126227"/>
                  <a:pt x="72763" y="126293"/>
                  <a:pt x="72829" y="126359"/>
                </a:cubicBezTo>
                <a:cubicBezTo>
                  <a:pt x="72862" y="126392"/>
                  <a:pt x="72962" y="126425"/>
                  <a:pt x="72995" y="126491"/>
                </a:cubicBezTo>
                <a:cubicBezTo>
                  <a:pt x="73028" y="126525"/>
                  <a:pt x="73028" y="126591"/>
                  <a:pt x="73061" y="126657"/>
                </a:cubicBezTo>
                <a:cubicBezTo>
                  <a:pt x="73061" y="126690"/>
                  <a:pt x="73061" y="126756"/>
                  <a:pt x="73061" y="126789"/>
                </a:cubicBezTo>
                <a:cubicBezTo>
                  <a:pt x="73061" y="126856"/>
                  <a:pt x="73094" y="126922"/>
                  <a:pt x="73094" y="126955"/>
                </a:cubicBezTo>
                <a:cubicBezTo>
                  <a:pt x="73094" y="127087"/>
                  <a:pt x="73094" y="127187"/>
                  <a:pt x="73094" y="127286"/>
                </a:cubicBezTo>
                <a:lnTo>
                  <a:pt x="72929" y="127187"/>
                </a:lnTo>
                <a:cubicBezTo>
                  <a:pt x="72862" y="127187"/>
                  <a:pt x="72829" y="127187"/>
                  <a:pt x="72763" y="127153"/>
                </a:cubicBezTo>
                <a:cubicBezTo>
                  <a:pt x="72697" y="127120"/>
                  <a:pt x="72631" y="127120"/>
                  <a:pt x="72597" y="127054"/>
                </a:cubicBezTo>
                <a:cubicBezTo>
                  <a:pt x="72564" y="127021"/>
                  <a:pt x="72597" y="126955"/>
                  <a:pt x="72597" y="126922"/>
                </a:cubicBezTo>
                <a:cubicBezTo>
                  <a:pt x="72597" y="126856"/>
                  <a:pt x="72597" y="126789"/>
                  <a:pt x="72564" y="126756"/>
                </a:cubicBezTo>
                <a:cubicBezTo>
                  <a:pt x="72531" y="126690"/>
                  <a:pt x="72465" y="126624"/>
                  <a:pt x="72399" y="126624"/>
                </a:cubicBezTo>
                <a:cubicBezTo>
                  <a:pt x="72300" y="126624"/>
                  <a:pt x="72300" y="126723"/>
                  <a:pt x="72233" y="126723"/>
                </a:cubicBezTo>
                <a:lnTo>
                  <a:pt x="72233" y="127187"/>
                </a:lnTo>
                <a:cubicBezTo>
                  <a:pt x="72134" y="127187"/>
                  <a:pt x="72002" y="127220"/>
                  <a:pt x="71902" y="127286"/>
                </a:cubicBezTo>
                <a:cubicBezTo>
                  <a:pt x="71869" y="127319"/>
                  <a:pt x="71869" y="127385"/>
                  <a:pt x="71836" y="127451"/>
                </a:cubicBezTo>
                <a:cubicBezTo>
                  <a:pt x="71803" y="127485"/>
                  <a:pt x="71671" y="127485"/>
                  <a:pt x="71671" y="127551"/>
                </a:cubicBezTo>
                <a:cubicBezTo>
                  <a:pt x="71671" y="127749"/>
                  <a:pt x="71836" y="127915"/>
                  <a:pt x="72035" y="127915"/>
                </a:cubicBezTo>
                <a:cubicBezTo>
                  <a:pt x="72068" y="127915"/>
                  <a:pt x="72134" y="127882"/>
                  <a:pt x="72200" y="127882"/>
                </a:cubicBezTo>
                <a:cubicBezTo>
                  <a:pt x="72233" y="127882"/>
                  <a:pt x="72300" y="127915"/>
                  <a:pt x="72366" y="127915"/>
                </a:cubicBezTo>
                <a:lnTo>
                  <a:pt x="72531" y="127915"/>
                </a:lnTo>
                <a:cubicBezTo>
                  <a:pt x="72564" y="127915"/>
                  <a:pt x="72564" y="128047"/>
                  <a:pt x="72631" y="128080"/>
                </a:cubicBezTo>
                <a:cubicBezTo>
                  <a:pt x="72631" y="128147"/>
                  <a:pt x="72631" y="128213"/>
                  <a:pt x="72597" y="128246"/>
                </a:cubicBezTo>
                <a:cubicBezTo>
                  <a:pt x="72564" y="128312"/>
                  <a:pt x="72432" y="128312"/>
                  <a:pt x="72432" y="128411"/>
                </a:cubicBezTo>
                <a:cubicBezTo>
                  <a:pt x="72432" y="128511"/>
                  <a:pt x="72531" y="128511"/>
                  <a:pt x="72531" y="128577"/>
                </a:cubicBezTo>
                <a:cubicBezTo>
                  <a:pt x="72498" y="128643"/>
                  <a:pt x="72498" y="128676"/>
                  <a:pt x="72531" y="128742"/>
                </a:cubicBezTo>
                <a:cubicBezTo>
                  <a:pt x="72570" y="128733"/>
                  <a:pt x="72612" y="128729"/>
                  <a:pt x="72654" y="128729"/>
                </a:cubicBezTo>
                <a:cubicBezTo>
                  <a:pt x="72758" y="128729"/>
                  <a:pt x="72868" y="128752"/>
                  <a:pt x="72962" y="128776"/>
                </a:cubicBezTo>
                <a:cubicBezTo>
                  <a:pt x="73094" y="128842"/>
                  <a:pt x="73160" y="128875"/>
                  <a:pt x="73293" y="128941"/>
                </a:cubicBezTo>
                <a:cubicBezTo>
                  <a:pt x="73293" y="129007"/>
                  <a:pt x="73226" y="129040"/>
                  <a:pt x="73226" y="129107"/>
                </a:cubicBezTo>
                <a:cubicBezTo>
                  <a:pt x="73193" y="129173"/>
                  <a:pt x="73226" y="129206"/>
                  <a:pt x="73226" y="129272"/>
                </a:cubicBezTo>
                <a:lnTo>
                  <a:pt x="72730" y="129272"/>
                </a:lnTo>
                <a:cubicBezTo>
                  <a:pt x="72597" y="129305"/>
                  <a:pt x="72531" y="129371"/>
                  <a:pt x="72399" y="129405"/>
                </a:cubicBezTo>
                <a:cubicBezTo>
                  <a:pt x="72349" y="129388"/>
                  <a:pt x="72291" y="129380"/>
                  <a:pt x="72233" y="129380"/>
                </a:cubicBezTo>
                <a:cubicBezTo>
                  <a:pt x="72175" y="129380"/>
                  <a:pt x="72117" y="129388"/>
                  <a:pt x="72068" y="129405"/>
                </a:cubicBezTo>
                <a:cubicBezTo>
                  <a:pt x="72002" y="129405"/>
                  <a:pt x="71969" y="129471"/>
                  <a:pt x="71902" y="129504"/>
                </a:cubicBezTo>
                <a:cubicBezTo>
                  <a:pt x="71836" y="129537"/>
                  <a:pt x="71737" y="129570"/>
                  <a:pt x="71737" y="129669"/>
                </a:cubicBezTo>
                <a:lnTo>
                  <a:pt x="71737" y="129769"/>
                </a:lnTo>
                <a:cubicBezTo>
                  <a:pt x="71737" y="129835"/>
                  <a:pt x="71803" y="129868"/>
                  <a:pt x="71836" y="129901"/>
                </a:cubicBezTo>
                <a:cubicBezTo>
                  <a:pt x="71803" y="129967"/>
                  <a:pt x="71803" y="130034"/>
                  <a:pt x="71836" y="130067"/>
                </a:cubicBezTo>
                <a:lnTo>
                  <a:pt x="71836" y="130232"/>
                </a:lnTo>
                <a:cubicBezTo>
                  <a:pt x="71836" y="130298"/>
                  <a:pt x="71969" y="130265"/>
                  <a:pt x="72002" y="130332"/>
                </a:cubicBezTo>
                <a:cubicBezTo>
                  <a:pt x="72068" y="130398"/>
                  <a:pt x="72101" y="130464"/>
                  <a:pt x="72101" y="130563"/>
                </a:cubicBezTo>
                <a:lnTo>
                  <a:pt x="72101" y="130663"/>
                </a:lnTo>
                <a:cubicBezTo>
                  <a:pt x="72101" y="130729"/>
                  <a:pt x="72002" y="130729"/>
                  <a:pt x="72002" y="130795"/>
                </a:cubicBezTo>
                <a:cubicBezTo>
                  <a:pt x="71969" y="130894"/>
                  <a:pt x="71902" y="130894"/>
                  <a:pt x="71902" y="130960"/>
                </a:cubicBezTo>
                <a:cubicBezTo>
                  <a:pt x="71902" y="131126"/>
                  <a:pt x="72068" y="131159"/>
                  <a:pt x="72167" y="131258"/>
                </a:cubicBezTo>
                <a:cubicBezTo>
                  <a:pt x="72233" y="131391"/>
                  <a:pt x="72300" y="131457"/>
                  <a:pt x="72300" y="131589"/>
                </a:cubicBezTo>
                <a:cubicBezTo>
                  <a:pt x="72300" y="131623"/>
                  <a:pt x="72266" y="131623"/>
                  <a:pt x="72233" y="131623"/>
                </a:cubicBezTo>
                <a:cubicBezTo>
                  <a:pt x="72200" y="131623"/>
                  <a:pt x="72167" y="131623"/>
                  <a:pt x="72167" y="131656"/>
                </a:cubicBezTo>
                <a:cubicBezTo>
                  <a:pt x="72134" y="131722"/>
                  <a:pt x="72167" y="131788"/>
                  <a:pt x="72200" y="131821"/>
                </a:cubicBezTo>
                <a:cubicBezTo>
                  <a:pt x="72233" y="131887"/>
                  <a:pt x="72300" y="131854"/>
                  <a:pt x="72366" y="131921"/>
                </a:cubicBezTo>
                <a:cubicBezTo>
                  <a:pt x="72399" y="131954"/>
                  <a:pt x="72465" y="131954"/>
                  <a:pt x="72531" y="131987"/>
                </a:cubicBezTo>
                <a:cubicBezTo>
                  <a:pt x="72564" y="132053"/>
                  <a:pt x="72498" y="132119"/>
                  <a:pt x="72531" y="132152"/>
                </a:cubicBezTo>
                <a:lnTo>
                  <a:pt x="72200" y="132318"/>
                </a:lnTo>
                <a:lnTo>
                  <a:pt x="72266" y="132516"/>
                </a:lnTo>
                <a:cubicBezTo>
                  <a:pt x="72333" y="132516"/>
                  <a:pt x="72366" y="132483"/>
                  <a:pt x="72432" y="132483"/>
                </a:cubicBezTo>
                <a:lnTo>
                  <a:pt x="72763" y="132483"/>
                </a:lnTo>
                <a:cubicBezTo>
                  <a:pt x="72829" y="132483"/>
                  <a:pt x="72862" y="132516"/>
                  <a:pt x="72929" y="132516"/>
                </a:cubicBezTo>
                <a:cubicBezTo>
                  <a:pt x="72895" y="132583"/>
                  <a:pt x="72962" y="132682"/>
                  <a:pt x="72895" y="132715"/>
                </a:cubicBezTo>
                <a:cubicBezTo>
                  <a:pt x="72796" y="132781"/>
                  <a:pt x="72664" y="132847"/>
                  <a:pt x="72564" y="132881"/>
                </a:cubicBezTo>
                <a:cubicBezTo>
                  <a:pt x="72664" y="133013"/>
                  <a:pt x="72697" y="133112"/>
                  <a:pt x="72829" y="133178"/>
                </a:cubicBezTo>
                <a:lnTo>
                  <a:pt x="73160" y="133178"/>
                </a:lnTo>
                <a:cubicBezTo>
                  <a:pt x="73226" y="133178"/>
                  <a:pt x="73127" y="133278"/>
                  <a:pt x="73160" y="133311"/>
                </a:cubicBezTo>
                <a:lnTo>
                  <a:pt x="72995" y="133410"/>
                </a:lnTo>
                <a:cubicBezTo>
                  <a:pt x="73061" y="133476"/>
                  <a:pt x="73094" y="133510"/>
                  <a:pt x="73127" y="133576"/>
                </a:cubicBezTo>
                <a:cubicBezTo>
                  <a:pt x="73160" y="133642"/>
                  <a:pt x="73260" y="133642"/>
                  <a:pt x="73293" y="133708"/>
                </a:cubicBezTo>
                <a:cubicBezTo>
                  <a:pt x="73326" y="133774"/>
                  <a:pt x="73293" y="133841"/>
                  <a:pt x="73326" y="133907"/>
                </a:cubicBezTo>
                <a:cubicBezTo>
                  <a:pt x="73392" y="133973"/>
                  <a:pt x="73260" y="134006"/>
                  <a:pt x="73293" y="134072"/>
                </a:cubicBezTo>
                <a:cubicBezTo>
                  <a:pt x="73326" y="134105"/>
                  <a:pt x="73392" y="134138"/>
                  <a:pt x="73458" y="134205"/>
                </a:cubicBezTo>
                <a:cubicBezTo>
                  <a:pt x="73624" y="134304"/>
                  <a:pt x="73789" y="134271"/>
                  <a:pt x="73955" y="134403"/>
                </a:cubicBezTo>
                <a:cubicBezTo>
                  <a:pt x="73988" y="134436"/>
                  <a:pt x="74054" y="134470"/>
                  <a:pt x="74120" y="134503"/>
                </a:cubicBezTo>
                <a:cubicBezTo>
                  <a:pt x="74153" y="134569"/>
                  <a:pt x="74120" y="134635"/>
                  <a:pt x="74153" y="134668"/>
                </a:cubicBezTo>
                <a:cubicBezTo>
                  <a:pt x="74153" y="134734"/>
                  <a:pt x="74153" y="134801"/>
                  <a:pt x="74186" y="134834"/>
                </a:cubicBezTo>
                <a:cubicBezTo>
                  <a:pt x="74220" y="134900"/>
                  <a:pt x="74286" y="134900"/>
                  <a:pt x="74352" y="134933"/>
                </a:cubicBezTo>
                <a:cubicBezTo>
                  <a:pt x="74385" y="134933"/>
                  <a:pt x="74551" y="134966"/>
                  <a:pt x="74551" y="135032"/>
                </a:cubicBezTo>
                <a:cubicBezTo>
                  <a:pt x="74584" y="135132"/>
                  <a:pt x="74518" y="135165"/>
                  <a:pt x="74518" y="135198"/>
                </a:cubicBezTo>
                <a:cubicBezTo>
                  <a:pt x="74518" y="135264"/>
                  <a:pt x="74551" y="135363"/>
                  <a:pt x="74551" y="135463"/>
                </a:cubicBezTo>
                <a:cubicBezTo>
                  <a:pt x="74683" y="135463"/>
                  <a:pt x="74749" y="135463"/>
                  <a:pt x="74882" y="135496"/>
                </a:cubicBezTo>
                <a:lnTo>
                  <a:pt x="75047" y="135496"/>
                </a:lnTo>
                <a:cubicBezTo>
                  <a:pt x="75080" y="135496"/>
                  <a:pt x="75180" y="135496"/>
                  <a:pt x="75213" y="135529"/>
                </a:cubicBezTo>
                <a:cubicBezTo>
                  <a:pt x="75246" y="135562"/>
                  <a:pt x="75213" y="135661"/>
                  <a:pt x="75213" y="135694"/>
                </a:cubicBezTo>
                <a:cubicBezTo>
                  <a:pt x="75279" y="135827"/>
                  <a:pt x="75378" y="135926"/>
                  <a:pt x="75478" y="135992"/>
                </a:cubicBezTo>
                <a:cubicBezTo>
                  <a:pt x="75506" y="135999"/>
                  <a:pt x="75532" y="136002"/>
                  <a:pt x="75557" y="136002"/>
                </a:cubicBezTo>
                <a:cubicBezTo>
                  <a:pt x="75627" y="136002"/>
                  <a:pt x="75687" y="135983"/>
                  <a:pt x="75745" y="135983"/>
                </a:cubicBezTo>
                <a:cubicBezTo>
                  <a:pt x="75767" y="135983"/>
                  <a:pt x="75788" y="135985"/>
                  <a:pt x="75809" y="135992"/>
                </a:cubicBezTo>
                <a:cubicBezTo>
                  <a:pt x="75908" y="135992"/>
                  <a:pt x="75908" y="136059"/>
                  <a:pt x="75974" y="136059"/>
                </a:cubicBezTo>
                <a:cubicBezTo>
                  <a:pt x="76040" y="136092"/>
                  <a:pt x="76107" y="136092"/>
                  <a:pt x="76140" y="136092"/>
                </a:cubicBezTo>
                <a:lnTo>
                  <a:pt x="76305" y="136158"/>
                </a:lnTo>
                <a:cubicBezTo>
                  <a:pt x="76371" y="136158"/>
                  <a:pt x="76404" y="136257"/>
                  <a:pt x="76471" y="136257"/>
                </a:cubicBezTo>
                <a:lnTo>
                  <a:pt x="76934" y="136257"/>
                </a:lnTo>
                <a:cubicBezTo>
                  <a:pt x="77033" y="136257"/>
                  <a:pt x="77033" y="136356"/>
                  <a:pt x="77100" y="136390"/>
                </a:cubicBezTo>
                <a:cubicBezTo>
                  <a:pt x="77166" y="136423"/>
                  <a:pt x="77265" y="136423"/>
                  <a:pt x="77331" y="136423"/>
                </a:cubicBezTo>
                <a:lnTo>
                  <a:pt x="78622" y="136423"/>
                </a:lnTo>
                <a:cubicBezTo>
                  <a:pt x="78689" y="136423"/>
                  <a:pt x="78722" y="136522"/>
                  <a:pt x="78788" y="136522"/>
                </a:cubicBezTo>
                <a:cubicBezTo>
                  <a:pt x="78854" y="136522"/>
                  <a:pt x="78887" y="136456"/>
                  <a:pt x="78953" y="136390"/>
                </a:cubicBezTo>
                <a:cubicBezTo>
                  <a:pt x="79020" y="136323"/>
                  <a:pt x="78953" y="136257"/>
                  <a:pt x="78987" y="136224"/>
                </a:cubicBezTo>
                <a:cubicBezTo>
                  <a:pt x="79020" y="136158"/>
                  <a:pt x="79086" y="136125"/>
                  <a:pt x="79152" y="136092"/>
                </a:cubicBezTo>
                <a:cubicBezTo>
                  <a:pt x="79174" y="136081"/>
                  <a:pt x="79200" y="136077"/>
                  <a:pt x="79227" y="136077"/>
                </a:cubicBezTo>
                <a:cubicBezTo>
                  <a:pt x="79281" y="136077"/>
                  <a:pt x="79340" y="136092"/>
                  <a:pt x="79384" y="136092"/>
                </a:cubicBezTo>
                <a:lnTo>
                  <a:pt x="79715" y="136092"/>
                </a:lnTo>
                <a:cubicBezTo>
                  <a:pt x="79682" y="135959"/>
                  <a:pt x="79715" y="135827"/>
                  <a:pt x="79649" y="135794"/>
                </a:cubicBezTo>
                <a:cubicBezTo>
                  <a:pt x="79616" y="135772"/>
                  <a:pt x="79590" y="135764"/>
                  <a:pt x="79567" y="135764"/>
                </a:cubicBezTo>
                <a:cubicBezTo>
                  <a:pt x="79520" y="135764"/>
                  <a:pt x="79483" y="135794"/>
                  <a:pt x="79417" y="135794"/>
                </a:cubicBezTo>
                <a:cubicBezTo>
                  <a:pt x="79318" y="135727"/>
                  <a:pt x="79218" y="135661"/>
                  <a:pt x="79119" y="135628"/>
                </a:cubicBezTo>
                <a:cubicBezTo>
                  <a:pt x="79086" y="135612"/>
                  <a:pt x="79053" y="135603"/>
                  <a:pt x="79024" y="135603"/>
                </a:cubicBezTo>
                <a:cubicBezTo>
                  <a:pt x="78995" y="135603"/>
                  <a:pt x="78970" y="135612"/>
                  <a:pt x="78953" y="135628"/>
                </a:cubicBezTo>
                <a:cubicBezTo>
                  <a:pt x="78887" y="135628"/>
                  <a:pt x="78854" y="135562"/>
                  <a:pt x="78788" y="135562"/>
                </a:cubicBezTo>
                <a:lnTo>
                  <a:pt x="78424" y="135562"/>
                </a:lnTo>
                <a:cubicBezTo>
                  <a:pt x="78358" y="135562"/>
                  <a:pt x="78325" y="135529"/>
                  <a:pt x="78258" y="135529"/>
                </a:cubicBezTo>
                <a:lnTo>
                  <a:pt x="78258" y="135165"/>
                </a:lnTo>
                <a:lnTo>
                  <a:pt x="77927" y="135165"/>
                </a:lnTo>
                <a:cubicBezTo>
                  <a:pt x="77883" y="135165"/>
                  <a:pt x="77839" y="135179"/>
                  <a:pt x="77805" y="135179"/>
                </a:cubicBezTo>
                <a:cubicBezTo>
                  <a:pt x="77787" y="135179"/>
                  <a:pt x="77773" y="135176"/>
                  <a:pt x="77762" y="135165"/>
                </a:cubicBezTo>
                <a:cubicBezTo>
                  <a:pt x="77729" y="135132"/>
                  <a:pt x="77629" y="135099"/>
                  <a:pt x="77596" y="135032"/>
                </a:cubicBezTo>
                <a:cubicBezTo>
                  <a:pt x="77563" y="134999"/>
                  <a:pt x="77596" y="134900"/>
                  <a:pt x="77563" y="134834"/>
                </a:cubicBezTo>
                <a:cubicBezTo>
                  <a:pt x="77530" y="134734"/>
                  <a:pt x="77497" y="134635"/>
                  <a:pt x="77497" y="134503"/>
                </a:cubicBezTo>
                <a:cubicBezTo>
                  <a:pt x="77497" y="134470"/>
                  <a:pt x="77497" y="134403"/>
                  <a:pt x="77497" y="134370"/>
                </a:cubicBezTo>
                <a:cubicBezTo>
                  <a:pt x="77497" y="134304"/>
                  <a:pt x="77497" y="134238"/>
                  <a:pt x="77497" y="134205"/>
                </a:cubicBezTo>
                <a:cubicBezTo>
                  <a:pt x="77464" y="134138"/>
                  <a:pt x="77364" y="134138"/>
                  <a:pt x="77331" y="134072"/>
                </a:cubicBezTo>
                <a:cubicBezTo>
                  <a:pt x="77298" y="134006"/>
                  <a:pt x="77265" y="133973"/>
                  <a:pt x="77232" y="133907"/>
                </a:cubicBezTo>
                <a:cubicBezTo>
                  <a:pt x="77232" y="133841"/>
                  <a:pt x="77232" y="133807"/>
                  <a:pt x="77232" y="133741"/>
                </a:cubicBezTo>
                <a:lnTo>
                  <a:pt x="77232" y="133576"/>
                </a:lnTo>
                <a:cubicBezTo>
                  <a:pt x="77232" y="133510"/>
                  <a:pt x="77166" y="133476"/>
                  <a:pt x="77166" y="133410"/>
                </a:cubicBezTo>
                <a:cubicBezTo>
                  <a:pt x="77133" y="133377"/>
                  <a:pt x="77166" y="133212"/>
                  <a:pt x="77166" y="133079"/>
                </a:cubicBezTo>
                <a:cubicBezTo>
                  <a:pt x="77133" y="133046"/>
                  <a:pt x="77133" y="132980"/>
                  <a:pt x="77100" y="132947"/>
                </a:cubicBezTo>
                <a:cubicBezTo>
                  <a:pt x="77100" y="132881"/>
                  <a:pt x="77067" y="132814"/>
                  <a:pt x="77033" y="132781"/>
                </a:cubicBezTo>
                <a:cubicBezTo>
                  <a:pt x="76967" y="132682"/>
                  <a:pt x="76835" y="132682"/>
                  <a:pt x="76835" y="132549"/>
                </a:cubicBezTo>
                <a:cubicBezTo>
                  <a:pt x="76835" y="132450"/>
                  <a:pt x="76901" y="132417"/>
                  <a:pt x="76901" y="132318"/>
                </a:cubicBezTo>
                <a:lnTo>
                  <a:pt x="76901" y="132152"/>
                </a:lnTo>
                <a:cubicBezTo>
                  <a:pt x="76901" y="132086"/>
                  <a:pt x="76868" y="132053"/>
                  <a:pt x="76835" y="131987"/>
                </a:cubicBezTo>
                <a:lnTo>
                  <a:pt x="76835" y="131457"/>
                </a:lnTo>
                <a:cubicBezTo>
                  <a:pt x="76835" y="131325"/>
                  <a:pt x="76868" y="131225"/>
                  <a:pt x="76868" y="131093"/>
                </a:cubicBezTo>
                <a:lnTo>
                  <a:pt x="77696" y="131093"/>
                </a:lnTo>
                <a:cubicBezTo>
                  <a:pt x="77696" y="130994"/>
                  <a:pt x="77696" y="130894"/>
                  <a:pt x="77696" y="130828"/>
                </a:cubicBezTo>
                <a:cubicBezTo>
                  <a:pt x="77696" y="130762"/>
                  <a:pt x="77662" y="130729"/>
                  <a:pt x="77662" y="130663"/>
                </a:cubicBezTo>
                <a:cubicBezTo>
                  <a:pt x="77662" y="130530"/>
                  <a:pt x="77662" y="130431"/>
                  <a:pt x="77696" y="130332"/>
                </a:cubicBezTo>
                <a:cubicBezTo>
                  <a:pt x="77729" y="130265"/>
                  <a:pt x="77762" y="130199"/>
                  <a:pt x="77828" y="130166"/>
                </a:cubicBezTo>
                <a:cubicBezTo>
                  <a:pt x="77861" y="130133"/>
                  <a:pt x="77927" y="130133"/>
                  <a:pt x="77993" y="130133"/>
                </a:cubicBezTo>
                <a:cubicBezTo>
                  <a:pt x="78043" y="130116"/>
                  <a:pt x="78093" y="130116"/>
                  <a:pt x="78147" y="130116"/>
                </a:cubicBezTo>
                <a:cubicBezTo>
                  <a:pt x="78200" y="130116"/>
                  <a:pt x="78258" y="130116"/>
                  <a:pt x="78325" y="130100"/>
                </a:cubicBezTo>
                <a:cubicBezTo>
                  <a:pt x="78424" y="130034"/>
                  <a:pt x="78424" y="130000"/>
                  <a:pt x="78490" y="129934"/>
                </a:cubicBezTo>
                <a:cubicBezTo>
                  <a:pt x="78589" y="129703"/>
                  <a:pt x="78656" y="129504"/>
                  <a:pt x="78722" y="129272"/>
                </a:cubicBezTo>
                <a:cubicBezTo>
                  <a:pt x="78722" y="129206"/>
                  <a:pt x="78755" y="129173"/>
                  <a:pt x="78755" y="129107"/>
                </a:cubicBezTo>
                <a:cubicBezTo>
                  <a:pt x="78788" y="129040"/>
                  <a:pt x="78821" y="128974"/>
                  <a:pt x="78887" y="128941"/>
                </a:cubicBezTo>
                <a:cubicBezTo>
                  <a:pt x="78920" y="128908"/>
                  <a:pt x="78987" y="128875"/>
                  <a:pt x="79053" y="128875"/>
                </a:cubicBezTo>
                <a:cubicBezTo>
                  <a:pt x="79119" y="128842"/>
                  <a:pt x="79152" y="128776"/>
                  <a:pt x="79218" y="128742"/>
                </a:cubicBezTo>
                <a:cubicBezTo>
                  <a:pt x="79240" y="128731"/>
                  <a:pt x="79259" y="128728"/>
                  <a:pt x="79276" y="128728"/>
                </a:cubicBezTo>
                <a:cubicBezTo>
                  <a:pt x="79310" y="128728"/>
                  <a:pt x="79340" y="128742"/>
                  <a:pt x="79384" y="128742"/>
                </a:cubicBezTo>
                <a:cubicBezTo>
                  <a:pt x="79417" y="128742"/>
                  <a:pt x="79417" y="128610"/>
                  <a:pt x="79450" y="128577"/>
                </a:cubicBezTo>
                <a:lnTo>
                  <a:pt x="79450" y="128213"/>
                </a:lnTo>
                <a:cubicBezTo>
                  <a:pt x="79351" y="128213"/>
                  <a:pt x="79285" y="128180"/>
                  <a:pt x="79218" y="128180"/>
                </a:cubicBezTo>
                <a:cubicBezTo>
                  <a:pt x="79152" y="128196"/>
                  <a:pt x="79086" y="128205"/>
                  <a:pt x="79024" y="128205"/>
                </a:cubicBezTo>
                <a:cubicBezTo>
                  <a:pt x="78962" y="128205"/>
                  <a:pt x="78904" y="128196"/>
                  <a:pt x="78854" y="128180"/>
                </a:cubicBezTo>
                <a:cubicBezTo>
                  <a:pt x="78788" y="128180"/>
                  <a:pt x="78722" y="128147"/>
                  <a:pt x="78689" y="128114"/>
                </a:cubicBezTo>
                <a:cubicBezTo>
                  <a:pt x="78622" y="128080"/>
                  <a:pt x="78689" y="127981"/>
                  <a:pt x="78622" y="127948"/>
                </a:cubicBezTo>
                <a:cubicBezTo>
                  <a:pt x="78589" y="127882"/>
                  <a:pt x="78556" y="127816"/>
                  <a:pt x="78490" y="127782"/>
                </a:cubicBezTo>
                <a:cubicBezTo>
                  <a:pt x="78424" y="127749"/>
                  <a:pt x="78358" y="127749"/>
                  <a:pt x="78325" y="127749"/>
                </a:cubicBezTo>
                <a:cubicBezTo>
                  <a:pt x="78258" y="127716"/>
                  <a:pt x="78225" y="127650"/>
                  <a:pt x="78159" y="127617"/>
                </a:cubicBezTo>
                <a:cubicBezTo>
                  <a:pt x="78093" y="127584"/>
                  <a:pt x="78027" y="127518"/>
                  <a:pt x="77993" y="127451"/>
                </a:cubicBezTo>
                <a:cubicBezTo>
                  <a:pt x="77960" y="127385"/>
                  <a:pt x="77894" y="127352"/>
                  <a:pt x="77861" y="127286"/>
                </a:cubicBezTo>
                <a:cubicBezTo>
                  <a:pt x="77828" y="127187"/>
                  <a:pt x="77828" y="127087"/>
                  <a:pt x="77828" y="126955"/>
                </a:cubicBezTo>
                <a:lnTo>
                  <a:pt x="77828" y="126789"/>
                </a:lnTo>
                <a:cubicBezTo>
                  <a:pt x="77828" y="126723"/>
                  <a:pt x="77861" y="126690"/>
                  <a:pt x="77894" y="126657"/>
                </a:cubicBezTo>
                <a:cubicBezTo>
                  <a:pt x="77927" y="126591"/>
                  <a:pt x="77993" y="126525"/>
                  <a:pt x="78060" y="126491"/>
                </a:cubicBezTo>
                <a:cubicBezTo>
                  <a:pt x="78192" y="126326"/>
                  <a:pt x="78358" y="126227"/>
                  <a:pt x="78556" y="126193"/>
                </a:cubicBezTo>
                <a:lnTo>
                  <a:pt x="79549" y="126193"/>
                </a:lnTo>
                <a:lnTo>
                  <a:pt x="79549" y="125300"/>
                </a:lnTo>
                <a:cubicBezTo>
                  <a:pt x="79516" y="125233"/>
                  <a:pt x="79549" y="125167"/>
                  <a:pt x="79582" y="125134"/>
                </a:cubicBezTo>
                <a:cubicBezTo>
                  <a:pt x="79616" y="125068"/>
                  <a:pt x="79682" y="125068"/>
                  <a:pt x="79748" y="125002"/>
                </a:cubicBezTo>
                <a:cubicBezTo>
                  <a:pt x="79814" y="124902"/>
                  <a:pt x="79847" y="124803"/>
                  <a:pt x="79914" y="124704"/>
                </a:cubicBezTo>
                <a:cubicBezTo>
                  <a:pt x="79914" y="124638"/>
                  <a:pt x="79980" y="124571"/>
                  <a:pt x="79980" y="124538"/>
                </a:cubicBezTo>
                <a:cubicBezTo>
                  <a:pt x="79980" y="124472"/>
                  <a:pt x="79980" y="124406"/>
                  <a:pt x="79980" y="124373"/>
                </a:cubicBezTo>
                <a:cubicBezTo>
                  <a:pt x="79980" y="124307"/>
                  <a:pt x="79947" y="124240"/>
                  <a:pt x="79947" y="124207"/>
                </a:cubicBezTo>
                <a:cubicBezTo>
                  <a:pt x="79947" y="124141"/>
                  <a:pt x="79947" y="124075"/>
                  <a:pt x="79980" y="124042"/>
                </a:cubicBezTo>
                <a:cubicBezTo>
                  <a:pt x="79980" y="123942"/>
                  <a:pt x="80046" y="123876"/>
                  <a:pt x="80145" y="123876"/>
                </a:cubicBezTo>
                <a:cubicBezTo>
                  <a:pt x="80311" y="123876"/>
                  <a:pt x="80377" y="123942"/>
                  <a:pt x="80542" y="123942"/>
                </a:cubicBezTo>
                <a:cubicBezTo>
                  <a:pt x="80642" y="123942"/>
                  <a:pt x="80741" y="123909"/>
                  <a:pt x="80807" y="123876"/>
                </a:cubicBezTo>
                <a:cubicBezTo>
                  <a:pt x="80874" y="123843"/>
                  <a:pt x="80940" y="123810"/>
                  <a:pt x="80973" y="123711"/>
                </a:cubicBezTo>
                <a:cubicBezTo>
                  <a:pt x="80973" y="123644"/>
                  <a:pt x="80973" y="123611"/>
                  <a:pt x="80973" y="123545"/>
                </a:cubicBezTo>
                <a:lnTo>
                  <a:pt x="80973" y="123380"/>
                </a:lnTo>
                <a:cubicBezTo>
                  <a:pt x="80973" y="123313"/>
                  <a:pt x="80907" y="123280"/>
                  <a:pt x="80874" y="123214"/>
                </a:cubicBezTo>
                <a:lnTo>
                  <a:pt x="80708" y="123214"/>
                </a:lnTo>
                <a:cubicBezTo>
                  <a:pt x="80675" y="123214"/>
                  <a:pt x="80609" y="123280"/>
                  <a:pt x="80542" y="123313"/>
                </a:cubicBezTo>
                <a:cubicBezTo>
                  <a:pt x="80509" y="123347"/>
                  <a:pt x="80476" y="123413"/>
                  <a:pt x="80410" y="123479"/>
                </a:cubicBezTo>
                <a:cubicBezTo>
                  <a:pt x="80377" y="123490"/>
                  <a:pt x="80351" y="123494"/>
                  <a:pt x="80330" y="123494"/>
                </a:cubicBezTo>
                <a:cubicBezTo>
                  <a:pt x="80289" y="123494"/>
                  <a:pt x="80267" y="123479"/>
                  <a:pt x="80245" y="123479"/>
                </a:cubicBezTo>
                <a:cubicBezTo>
                  <a:pt x="80178" y="123413"/>
                  <a:pt x="79947" y="123446"/>
                  <a:pt x="79947" y="123380"/>
                </a:cubicBezTo>
                <a:cubicBezTo>
                  <a:pt x="79947" y="123247"/>
                  <a:pt x="79947" y="123148"/>
                  <a:pt x="79947" y="123049"/>
                </a:cubicBezTo>
                <a:cubicBezTo>
                  <a:pt x="79947" y="122916"/>
                  <a:pt x="79914" y="122850"/>
                  <a:pt x="79914" y="122718"/>
                </a:cubicBezTo>
                <a:cubicBezTo>
                  <a:pt x="79880" y="122585"/>
                  <a:pt x="79847" y="122618"/>
                  <a:pt x="79847" y="122552"/>
                </a:cubicBezTo>
                <a:lnTo>
                  <a:pt x="79847" y="122055"/>
                </a:lnTo>
                <a:lnTo>
                  <a:pt x="80145" y="122055"/>
                </a:lnTo>
                <a:cubicBezTo>
                  <a:pt x="80245" y="122055"/>
                  <a:pt x="80377" y="122122"/>
                  <a:pt x="80476" y="122188"/>
                </a:cubicBezTo>
                <a:cubicBezTo>
                  <a:pt x="80609" y="122254"/>
                  <a:pt x="80642" y="122420"/>
                  <a:pt x="80807" y="122420"/>
                </a:cubicBezTo>
                <a:lnTo>
                  <a:pt x="81834" y="122420"/>
                </a:lnTo>
                <a:cubicBezTo>
                  <a:pt x="81834" y="122353"/>
                  <a:pt x="81900" y="122353"/>
                  <a:pt x="81900" y="122254"/>
                </a:cubicBezTo>
                <a:cubicBezTo>
                  <a:pt x="81900" y="122188"/>
                  <a:pt x="81800" y="122188"/>
                  <a:pt x="81800" y="122089"/>
                </a:cubicBezTo>
                <a:lnTo>
                  <a:pt x="81800" y="121956"/>
                </a:lnTo>
                <a:cubicBezTo>
                  <a:pt x="81767" y="121890"/>
                  <a:pt x="81767" y="121824"/>
                  <a:pt x="81800" y="121791"/>
                </a:cubicBezTo>
                <a:cubicBezTo>
                  <a:pt x="81800" y="121724"/>
                  <a:pt x="81834" y="121658"/>
                  <a:pt x="81867" y="121625"/>
                </a:cubicBezTo>
                <a:cubicBezTo>
                  <a:pt x="81900" y="121559"/>
                  <a:pt x="81999" y="121625"/>
                  <a:pt x="82032" y="121526"/>
                </a:cubicBezTo>
                <a:cubicBezTo>
                  <a:pt x="82032" y="121493"/>
                  <a:pt x="82032" y="121426"/>
                  <a:pt x="82032" y="121360"/>
                </a:cubicBezTo>
                <a:cubicBezTo>
                  <a:pt x="82032" y="121327"/>
                  <a:pt x="82032" y="121261"/>
                  <a:pt x="82032" y="121195"/>
                </a:cubicBezTo>
                <a:cubicBezTo>
                  <a:pt x="81999" y="121095"/>
                  <a:pt x="81933" y="120996"/>
                  <a:pt x="81900" y="120897"/>
                </a:cubicBezTo>
                <a:cubicBezTo>
                  <a:pt x="81900" y="120831"/>
                  <a:pt x="81867" y="120797"/>
                  <a:pt x="81867" y="120731"/>
                </a:cubicBezTo>
                <a:lnTo>
                  <a:pt x="81867" y="120367"/>
                </a:lnTo>
                <a:lnTo>
                  <a:pt x="82628" y="120367"/>
                </a:lnTo>
                <a:cubicBezTo>
                  <a:pt x="82694" y="120367"/>
                  <a:pt x="82727" y="120334"/>
                  <a:pt x="82794" y="120334"/>
                </a:cubicBezTo>
                <a:lnTo>
                  <a:pt x="83125" y="120334"/>
                </a:lnTo>
                <a:cubicBezTo>
                  <a:pt x="83224" y="120334"/>
                  <a:pt x="83356" y="120301"/>
                  <a:pt x="83456" y="120268"/>
                </a:cubicBezTo>
                <a:cubicBezTo>
                  <a:pt x="83588" y="120235"/>
                  <a:pt x="83654" y="120168"/>
                  <a:pt x="83787" y="120168"/>
                </a:cubicBezTo>
                <a:lnTo>
                  <a:pt x="84581" y="120168"/>
                </a:lnTo>
                <a:cubicBezTo>
                  <a:pt x="84714" y="120168"/>
                  <a:pt x="84780" y="120268"/>
                  <a:pt x="84912" y="120268"/>
                </a:cubicBezTo>
                <a:cubicBezTo>
                  <a:pt x="85045" y="120268"/>
                  <a:pt x="85012" y="120235"/>
                  <a:pt x="85078" y="120168"/>
                </a:cubicBezTo>
                <a:cubicBezTo>
                  <a:pt x="85111" y="120102"/>
                  <a:pt x="85111" y="120036"/>
                  <a:pt x="85111" y="120003"/>
                </a:cubicBezTo>
                <a:cubicBezTo>
                  <a:pt x="85144" y="119937"/>
                  <a:pt x="85111" y="119871"/>
                  <a:pt x="85144" y="119837"/>
                </a:cubicBezTo>
                <a:cubicBezTo>
                  <a:pt x="85210" y="119771"/>
                  <a:pt x="85243" y="119738"/>
                  <a:pt x="85276" y="119672"/>
                </a:cubicBezTo>
                <a:cubicBezTo>
                  <a:pt x="85343" y="119573"/>
                  <a:pt x="85409" y="119440"/>
                  <a:pt x="85475" y="119341"/>
                </a:cubicBezTo>
                <a:cubicBezTo>
                  <a:pt x="85541" y="119275"/>
                  <a:pt x="85607" y="119242"/>
                  <a:pt x="85707" y="119208"/>
                </a:cubicBezTo>
                <a:cubicBezTo>
                  <a:pt x="85806" y="119175"/>
                  <a:pt x="85905" y="119076"/>
                  <a:pt x="86005" y="119010"/>
                </a:cubicBezTo>
                <a:cubicBezTo>
                  <a:pt x="86071" y="118977"/>
                  <a:pt x="86104" y="118911"/>
                  <a:pt x="86137" y="118844"/>
                </a:cubicBezTo>
                <a:cubicBezTo>
                  <a:pt x="86170" y="118811"/>
                  <a:pt x="86236" y="118745"/>
                  <a:pt x="86270" y="118679"/>
                </a:cubicBezTo>
                <a:lnTo>
                  <a:pt x="86336" y="118546"/>
                </a:lnTo>
                <a:cubicBezTo>
                  <a:pt x="86369" y="118480"/>
                  <a:pt x="86435" y="118447"/>
                  <a:pt x="86435" y="118381"/>
                </a:cubicBezTo>
                <a:lnTo>
                  <a:pt x="86435" y="117884"/>
                </a:lnTo>
                <a:lnTo>
                  <a:pt x="86270" y="117884"/>
                </a:lnTo>
                <a:cubicBezTo>
                  <a:pt x="86203" y="117884"/>
                  <a:pt x="86137" y="117851"/>
                  <a:pt x="86104" y="117851"/>
                </a:cubicBezTo>
                <a:lnTo>
                  <a:pt x="86104" y="117520"/>
                </a:lnTo>
                <a:cubicBezTo>
                  <a:pt x="86104" y="117454"/>
                  <a:pt x="86104" y="117421"/>
                  <a:pt x="86104" y="117355"/>
                </a:cubicBezTo>
                <a:cubicBezTo>
                  <a:pt x="86104" y="117288"/>
                  <a:pt x="86071" y="117255"/>
                  <a:pt x="86038" y="117189"/>
                </a:cubicBezTo>
                <a:cubicBezTo>
                  <a:pt x="86038" y="117123"/>
                  <a:pt x="85938" y="117123"/>
                  <a:pt x="85905" y="117057"/>
                </a:cubicBezTo>
                <a:cubicBezTo>
                  <a:pt x="85839" y="117024"/>
                  <a:pt x="85773" y="116990"/>
                  <a:pt x="85707" y="116957"/>
                </a:cubicBezTo>
                <a:cubicBezTo>
                  <a:pt x="85574" y="116858"/>
                  <a:pt x="85475" y="116759"/>
                  <a:pt x="85376" y="116659"/>
                </a:cubicBezTo>
                <a:cubicBezTo>
                  <a:pt x="85309" y="116626"/>
                  <a:pt x="85243" y="116626"/>
                  <a:pt x="85210" y="116593"/>
                </a:cubicBezTo>
                <a:cubicBezTo>
                  <a:pt x="85177" y="116527"/>
                  <a:pt x="85111" y="116494"/>
                  <a:pt x="85078" y="116428"/>
                </a:cubicBezTo>
                <a:cubicBezTo>
                  <a:pt x="85045" y="116361"/>
                  <a:pt x="85078" y="116295"/>
                  <a:pt x="85078" y="116262"/>
                </a:cubicBezTo>
                <a:lnTo>
                  <a:pt x="85707" y="116262"/>
                </a:lnTo>
                <a:cubicBezTo>
                  <a:pt x="85839" y="116262"/>
                  <a:pt x="85972" y="116295"/>
                  <a:pt x="86104" y="116328"/>
                </a:cubicBezTo>
                <a:cubicBezTo>
                  <a:pt x="86236" y="116395"/>
                  <a:pt x="86270" y="116494"/>
                  <a:pt x="86435" y="116593"/>
                </a:cubicBezTo>
                <a:cubicBezTo>
                  <a:pt x="86501" y="116626"/>
                  <a:pt x="86501" y="116693"/>
                  <a:pt x="86601" y="116693"/>
                </a:cubicBezTo>
                <a:cubicBezTo>
                  <a:pt x="86623" y="116704"/>
                  <a:pt x="86641" y="116707"/>
                  <a:pt x="86658" y="116707"/>
                </a:cubicBezTo>
                <a:cubicBezTo>
                  <a:pt x="86693" y="116707"/>
                  <a:pt x="86722" y="116693"/>
                  <a:pt x="86766" y="116693"/>
                </a:cubicBezTo>
                <a:cubicBezTo>
                  <a:pt x="86898" y="116759"/>
                  <a:pt x="87064" y="116759"/>
                  <a:pt x="87230" y="116792"/>
                </a:cubicBezTo>
                <a:lnTo>
                  <a:pt x="87395" y="116792"/>
                </a:lnTo>
                <a:cubicBezTo>
                  <a:pt x="87461" y="116792"/>
                  <a:pt x="87461" y="116626"/>
                  <a:pt x="87561" y="116626"/>
                </a:cubicBezTo>
                <a:cubicBezTo>
                  <a:pt x="87610" y="116610"/>
                  <a:pt x="87668" y="116602"/>
                  <a:pt x="87726" y="116602"/>
                </a:cubicBezTo>
                <a:cubicBezTo>
                  <a:pt x="87784" y="116602"/>
                  <a:pt x="87842" y="116610"/>
                  <a:pt x="87892" y="116626"/>
                </a:cubicBezTo>
                <a:lnTo>
                  <a:pt x="88223" y="116626"/>
                </a:lnTo>
                <a:cubicBezTo>
                  <a:pt x="88289" y="116626"/>
                  <a:pt x="88289" y="116527"/>
                  <a:pt x="88388" y="116494"/>
                </a:cubicBezTo>
                <a:cubicBezTo>
                  <a:pt x="88421" y="116477"/>
                  <a:pt x="88446" y="116477"/>
                  <a:pt x="88467" y="116477"/>
                </a:cubicBezTo>
                <a:cubicBezTo>
                  <a:pt x="88487" y="116477"/>
                  <a:pt x="88504" y="116477"/>
                  <a:pt x="88521" y="116461"/>
                </a:cubicBezTo>
                <a:cubicBezTo>
                  <a:pt x="88587" y="116395"/>
                  <a:pt x="88620" y="116361"/>
                  <a:pt x="88653" y="116295"/>
                </a:cubicBezTo>
                <a:cubicBezTo>
                  <a:pt x="88719" y="116196"/>
                  <a:pt x="88785" y="116097"/>
                  <a:pt x="88819" y="115964"/>
                </a:cubicBezTo>
                <a:cubicBezTo>
                  <a:pt x="88852" y="115898"/>
                  <a:pt x="88885" y="115865"/>
                  <a:pt x="88885" y="115799"/>
                </a:cubicBezTo>
                <a:cubicBezTo>
                  <a:pt x="88951" y="115733"/>
                  <a:pt x="88984" y="115666"/>
                  <a:pt x="89050" y="115633"/>
                </a:cubicBezTo>
                <a:cubicBezTo>
                  <a:pt x="89083" y="115617"/>
                  <a:pt x="89116" y="115617"/>
                  <a:pt x="89145" y="115617"/>
                </a:cubicBezTo>
                <a:cubicBezTo>
                  <a:pt x="89174" y="115617"/>
                  <a:pt x="89199" y="115617"/>
                  <a:pt x="89216" y="115600"/>
                </a:cubicBezTo>
                <a:cubicBezTo>
                  <a:pt x="89282" y="115567"/>
                  <a:pt x="89381" y="115567"/>
                  <a:pt x="89414" y="115468"/>
                </a:cubicBezTo>
                <a:cubicBezTo>
                  <a:pt x="89481" y="115401"/>
                  <a:pt x="89547" y="115401"/>
                  <a:pt x="89547" y="115335"/>
                </a:cubicBezTo>
                <a:cubicBezTo>
                  <a:pt x="89580" y="115236"/>
                  <a:pt x="89580" y="115203"/>
                  <a:pt x="89580" y="115170"/>
                </a:cubicBezTo>
                <a:cubicBezTo>
                  <a:pt x="89613" y="115037"/>
                  <a:pt x="89613" y="114938"/>
                  <a:pt x="89580" y="114839"/>
                </a:cubicBezTo>
                <a:cubicBezTo>
                  <a:pt x="89679" y="114706"/>
                  <a:pt x="89812" y="114640"/>
                  <a:pt x="89878" y="114508"/>
                </a:cubicBezTo>
                <a:cubicBezTo>
                  <a:pt x="89911" y="114441"/>
                  <a:pt x="89977" y="114408"/>
                  <a:pt x="90010" y="114342"/>
                </a:cubicBezTo>
                <a:cubicBezTo>
                  <a:pt x="90010" y="114177"/>
                  <a:pt x="90010" y="114011"/>
                  <a:pt x="90010" y="113846"/>
                </a:cubicBezTo>
                <a:cubicBezTo>
                  <a:pt x="90010" y="113779"/>
                  <a:pt x="90043" y="113746"/>
                  <a:pt x="90043" y="113680"/>
                </a:cubicBezTo>
                <a:cubicBezTo>
                  <a:pt x="90043" y="113647"/>
                  <a:pt x="90043" y="113581"/>
                  <a:pt x="90043" y="113515"/>
                </a:cubicBezTo>
                <a:cubicBezTo>
                  <a:pt x="90076" y="113481"/>
                  <a:pt x="90076" y="113415"/>
                  <a:pt x="90110" y="113382"/>
                </a:cubicBezTo>
                <a:cubicBezTo>
                  <a:pt x="90176" y="113250"/>
                  <a:pt x="90275" y="113183"/>
                  <a:pt x="90408" y="113117"/>
                </a:cubicBezTo>
                <a:cubicBezTo>
                  <a:pt x="90474" y="113117"/>
                  <a:pt x="90507" y="113051"/>
                  <a:pt x="90573" y="113051"/>
                </a:cubicBezTo>
                <a:cubicBezTo>
                  <a:pt x="90639" y="113051"/>
                  <a:pt x="90672" y="113117"/>
                  <a:pt x="90739" y="113117"/>
                </a:cubicBezTo>
                <a:cubicBezTo>
                  <a:pt x="90705" y="113183"/>
                  <a:pt x="90672" y="113217"/>
                  <a:pt x="90639" y="113283"/>
                </a:cubicBezTo>
                <a:cubicBezTo>
                  <a:pt x="90639" y="113349"/>
                  <a:pt x="90606" y="113382"/>
                  <a:pt x="90606" y="113448"/>
                </a:cubicBezTo>
                <a:cubicBezTo>
                  <a:pt x="90606" y="113481"/>
                  <a:pt x="90540" y="113548"/>
                  <a:pt x="90540" y="113614"/>
                </a:cubicBezTo>
                <a:cubicBezTo>
                  <a:pt x="90540" y="113680"/>
                  <a:pt x="90639" y="113713"/>
                  <a:pt x="90639" y="113779"/>
                </a:cubicBezTo>
                <a:cubicBezTo>
                  <a:pt x="90772" y="113713"/>
                  <a:pt x="90871" y="113713"/>
                  <a:pt x="90970" y="113614"/>
                </a:cubicBezTo>
                <a:cubicBezTo>
                  <a:pt x="91070" y="113515"/>
                  <a:pt x="91037" y="113481"/>
                  <a:pt x="91070" y="113448"/>
                </a:cubicBezTo>
                <a:cubicBezTo>
                  <a:pt x="91103" y="113382"/>
                  <a:pt x="91169" y="113250"/>
                  <a:pt x="91235" y="113117"/>
                </a:cubicBezTo>
                <a:cubicBezTo>
                  <a:pt x="91268" y="113018"/>
                  <a:pt x="91268" y="113018"/>
                  <a:pt x="91301" y="112952"/>
                </a:cubicBezTo>
                <a:cubicBezTo>
                  <a:pt x="91334" y="112919"/>
                  <a:pt x="91434" y="112852"/>
                  <a:pt x="91467" y="112786"/>
                </a:cubicBezTo>
                <a:cubicBezTo>
                  <a:pt x="91500" y="112720"/>
                  <a:pt x="91500" y="112687"/>
                  <a:pt x="91533" y="112621"/>
                </a:cubicBezTo>
                <a:cubicBezTo>
                  <a:pt x="91566" y="112588"/>
                  <a:pt x="91632" y="112555"/>
                  <a:pt x="91665" y="112488"/>
                </a:cubicBezTo>
                <a:cubicBezTo>
                  <a:pt x="91699" y="112422"/>
                  <a:pt x="91699" y="112356"/>
                  <a:pt x="91699" y="112323"/>
                </a:cubicBezTo>
                <a:cubicBezTo>
                  <a:pt x="91732" y="112257"/>
                  <a:pt x="91765" y="112223"/>
                  <a:pt x="91798" y="112157"/>
                </a:cubicBezTo>
                <a:cubicBezTo>
                  <a:pt x="91798" y="112091"/>
                  <a:pt x="91798" y="112025"/>
                  <a:pt x="91798" y="111992"/>
                </a:cubicBezTo>
                <a:cubicBezTo>
                  <a:pt x="91798" y="111926"/>
                  <a:pt x="91831" y="111859"/>
                  <a:pt x="91864" y="111826"/>
                </a:cubicBezTo>
                <a:cubicBezTo>
                  <a:pt x="91897" y="111760"/>
                  <a:pt x="91930" y="111694"/>
                  <a:pt x="91997" y="111661"/>
                </a:cubicBezTo>
                <a:cubicBezTo>
                  <a:pt x="92030" y="111628"/>
                  <a:pt x="92096" y="111628"/>
                  <a:pt x="92162" y="111628"/>
                </a:cubicBezTo>
                <a:cubicBezTo>
                  <a:pt x="92195" y="111594"/>
                  <a:pt x="92261" y="111594"/>
                  <a:pt x="92328" y="111561"/>
                </a:cubicBezTo>
                <a:cubicBezTo>
                  <a:pt x="92394" y="111561"/>
                  <a:pt x="92427" y="111495"/>
                  <a:pt x="92493" y="111462"/>
                </a:cubicBezTo>
                <a:cubicBezTo>
                  <a:pt x="92559" y="111429"/>
                  <a:pt x="92626" y="111363"/>
                  <a:pt x="92659" y="111297"/>
                </a:cubicBezTo>
                <a:cubicBezTo>
                  <a:pt x="92659" y="111230"/>
                  <a:pt x="92725" y="111197"/>
                  <a:pt x="92725" y="111131"/>
                </a:cubicBezTo>
                <a:lnTo>
                  <a:pt x="92725" y="110800"/>
                </a:lnTo>
                <a:cubicBezTo>
                  <a:pt x="92725" y="110701"/>
                  <a:pt x="92725" y="110568"/>
                  <a:pt x="92725" y="110469"/>
                </a:cubicBezTo>
                <a:cubicBezTo>
                  <a:pt x="92692" y="110370"/>
                  <a:pt x="92626" y="110270"/>
                  <a:pt x="92592" y="110138"/>
                </a:cubicBezTo>
                <a:cubicBezTo>
                  <a:pt x="92592" y="110105"/>
                  <a:pt x="92592" y="110039"/>
                  <a:pt x="92592" y="110005"/>
                </a:cubicBezTo>
                <a:cubicBezTo>
                  <a:pt x="92592" y="109906"/>
                  <a:pt x="92559" y="109873"/>
                  <a:pt x="92559" y="109774"/>
                </a:cubicBezTo>
                <a:lnTo>
                  <a:pt x="92559" y="109410"/>
                </a:lnTo>
                <a:cubicBezTo>
                  <a:pt x="92526" y="109310"/>
                  <a:pt x="92526" y="109178"/>
                  <a:pt x="92559" y="109045"/>
                </a:cubicBezTo>
                <a:cubicBezTo>
                  <a:pt x="92592" y="108979"/>
                  <a:pt x="92626" y="108946"/>
                  <a:pt x="92659" y="108880"/>
                </a:cubicBezTo>
                <a:cubicBezTo>
                  <a:pt x="92659" y="108814"/>
                  <a:pt x="92758" y="108814"/>
                  <a:pt x="92791" y="108781"/>
                </a:cubicBezTo>
                <a:cubicBezTo>
                  <a:pt x="92857" y="108714"/>
                  <a:pt x="92923" y="108648"/>
                  <a:pt x="92957" y="108615"/>
                </a:cubicBezTo>
                <a:cubicBezTo>
                  <a:pt x="93089" y="108516"/>
                  <a:pt x="93188" y="108450"/>
                  <a:pt x="93288" y="108416"/>
                </a:cubicBezTo>
                <a:cubicBezTo>
                  <a:pt x="93354" y="108383"/>
                  <a:pt x="93420" y="108383"/>
                  <a:pt x="93453" y="108350"/>
                </a:cubicBezTo>
                <a:cubicBezTo>
                  <a:pt x="93519" y="108317"/>
                  <a:pt x="93486" y="108251"/>
                  <a:pt x="93552" y="108185"/>
                </a:cubicBezTo>
                <a:cubicBezTo>
                  <a:pt x="93586" y="108152"/>
                  <a:pt x="93652" y="108085"/>
                  <a:pt x="93685" y="107986"/>
                </a:cubicBezTo>
                <a:cubicBezTo>
                  <a:pt x="93751" y="107920"/>
                  <a:pt x="93784" y="107887"/>
                  <a:pt x="93817" y="107821"/>
                </a:cubicBezTo>
                <a:cubicBezTo>
                  <a:pt x="93850" y="107754"/>
                  <a:pt x="93883" y="107688"/>
                  <a:pt x="93950" y="107622"/>
                </a:cubicBezTo>
                <a:cubicBezTo>
                  <a:pt x="93983" y="107589"/>
                  <a:pt x="94049" y="107523"/>
                  <a:pt x="94115" y="107523"/>
                </a:cubicBezTo>
                <a:cubicBezTo>
                  <a:pt x="94181" y="107456"/>
                  <a:pt x="94215" y="107390"/>
                  <a:pt x="94281" y="107390"/>
                </a:cubicBezTo>
                <a:lnTo>
                  <a:pt x="95075" y="107390"/>
                </a:lnTo>
                <a:cubicBezTo>
                  <a:pt x="95208" y="107390"/>
                  <a:pt x="95307" y="107258"/>
                  <a:pt x="95406" y="107192"/>
                </a:cubicBezTo>
                <a:cubicBezTo>
                  <a:pt x="95472" y="107159"/>
                  <a:pt x="95506" y="107125"/>
                  <a:pt x="95572" y="107059"/>
                </a:cubicBezTo>
                <a:cubicBezTo>
                  <a:pt x="95605" y="107026"/>
                  <a:pt x="95605" y="106960"/>
                  <a:pt x="95638" y="106894"/>
                </a:cubicBezTo>
                <a:cubicBezTo>
                  <a:pt x="95671" y="106861"/>
                  <a:pt x="95770" y="106827"/>
                  <a:pt x="95804" y="106761"/>
                </a:cubicBezTo>
                <a:lnTo>
                  <a:pt x="97790" y="106761"/>
                </a:lnTo>
                <a:cubicBezTo>
                  <a:pt x="97823" y="106695"/>
                  <a:pt x="97823" y="106596"/>
                  <a:pt x="97856" y="106530"/>
                </a:cubicBezTo>
                <a:lnTo>
                  <a:pt x="97856" y="106364"/>
                </a:lnTo>
                <a:cubicBezTo>
                  <a:pt x="97856" y="106331"/>
                  <a:pt x="97922" y="106265"/>
                  <a:pt x="98021" y="106198"/>
                </a:cubicBezTo>
                <a:cubicBezTo>
                  <a:pt x="98055" y="106182"/>
                  <a:pt x="98079" y="106182"/>
                  <a:pt x="98100" y="106182"/>
                </a:cubicBezTo>
                <a:cubicBezTo>
                  <a:pt x="98121" y="106182"/>
                  <a:pt x="98137" y="106182"/>
                  <a:pt x="98154" y="106165"/>
                </a:cubicBezTo>
                <a:cubicBezTo>
                  <a:pt x="98220" y="106132"/>
                  <a:pt x="98220" y="106066"/>
                  <a:pt x="98253" y="106000"/>
                </a:cubicBezTo>
                <a:cubicBezTo>
                  <a:pt x="98353" y="105901"/>
                  <a:pt x="98419" y="105801"/>
                  <a:pt x="98485" y="105669"/>
                </a:cubicBezTo>
                <a:cubicBezTo>
                  <a:pt x="98584" y="105570"/>
                  <a:pt x="98650" y="105470"/>
                  <a:pt x="98684" y="105338"/>
                </a:cubicBezTo>
                <a:cubicBezTo>
                  <a:pt x="98717" y="105305"/>
                  <a:pt x="98684" y="105238"/>
                  <a:pt x="98684" y="105205"/>
                </a:cubicBezTo>
                <a:cubicBezTo>
                  <a:pt x="98717" y="105139"/>
                  <a:pt x="98783" y="105073"/>
                  <a:pt x="98816" y="105040"/>
                </a:cubicBezTo>
                <a:cubicBezTo>
                  <a:pt x="98866" y="104990"/>
                  <a:pt x="98924" y="104990"/>
                  <a:pt x="98982" y="104990"/>
                </a:cubicBezTo>
                <a:cubicBezTo>
                  <a:pt x="99039" y="104990"/>
                  <a:pt x="99097" y="104990"/>
                  <a:pt x="99147" y="104941"/>
                </a:cubicBezTo>
                <a:cubicBezTo>
                  <a:pt x="99213" y="104874"/>
                  <a:pt x="99213" y="104742"/>
                  <a:pt x="99213" y="104609"/>
                </a:cubicBezTo>
                <a:cubicBezTo>
                  <a:pt x="99246" y="104411"/>
                  <a:pt x="99279" y="104179"/>
                  <a:pt x="99346" y="103981"/>
                </a:cubicBezTo>
                <a:cubicBezTo>
                  <a:pt x="99379" y="103914"/>
                  <a:pt x="99412" y="103848"/>
                  <a:pt x="99445" y="103815"/>
                </a:cubicBezTo>
                <a:cubicBezTo>
                  <a:pt x="99445" y="103749"/>
                  <a:pt x="99478" y="103683"/>
                  <a:pt x="99511" y="103649"/>
                </a:cubicBezTo>
                <a:cubicBezTo>
                  <a:pt x="99528" y="103633"/>
                  <a:pt x="99561" y="103633"/>
                  <a:pt x="99594" y="103633"/>
                </a:cubicBezTo>
                <a:cubicBezTo>
                  <a:pt x="99627" y="103633"/>
                  <a:pt x="99660" y="103633"/>
                  <a:pt x="99677" y="103616"/>
                </a:cubicBezTo>
                <a:cubicBezTo>
                  <a:pt x="99710" y="103550"/>
                  <a:pt x="99743" y="103484"/>
                  <a:pt x="99743" y="103451"/>
                </a:cubicBezTo>
                <a:cubicBezTo>
                  <a:pt x="99776" y="103385"/>
                  <a:pt x="99809" y="103352"/>
                  <a:pt x="99842" y="103285"/>
                </a:cubicBezTo>
                <a:cubicBezTo>
                  <a:pt x="99842" y="103219"/>
                  <a:pt x="99842" y="103153"/>
                  <a:pt x="99842" y="103120"/>
                </a:cubicBezTo>
                <a:cubicBezTo>
                  <a:pt x="99842" y="102987"/>
                  <a:pt x="99875" y="102921"/>
                  <a:pt x="99875" y="102789"/>
                </a:cubicBezTo>
                <a:lnTo>
                  <a:pt x="99875" y="102292"/>
                </a:lnTo>
                <a:cubicBezTo>
                  <a:pt x="99875" y="102226"/>
                  <a:pt x="99908" y="102193"/>
                  <a:pt x="99908" y="102127"/>
                </a:cubicBezTo>
                <a:lnTo>
                  <a:pt x="99908" y="101961"/>
                </a:lnTo>
                <a:cubicBezTo>
                  <a:pt x="99908" y="101928"/>
                  <a:pt x="99975" y="101862"/>
                  <a:pt x="100008" y="101829"/>
                </a:cubicBezTo>
                <a:cubicBezTo>
                  <a:pt x="100041" y="101663"/>
                  <a:pt x="100107" y="101597"/>
                  <a:pt x="100173" y="101431"/>
                </a:cubicBezTo>
                <a:cubicBezTo>
                  <a:pt x="100173" y="101398"/>
                  <a:pt x="100206" y="101332"/>
                  <a:pt x="100206" y="101299"/>
                </a:cubicBezTo>
                <a:cubicBezTo>
                  <a:pt x="100206" y="101233"/>
                  <a:pt x="100239" y="101167"/>
                  <a:pt x="100239" y="101134"/>
                </a:cubicBezTo>
                <a:cubicBezTo>
                  <a:pt x="100239" y="101067"/>
                  <a:pt x="100273" y="101001"/>
                  <a:pt x="100273" y="100968"/>
                </a:cubicBezTo>
                <a:cubicBezTo>
                  <a:pt x="100306" y="100869"/>
                  <a:pt x="100306" y="100802"/>
                  <a:pt x="100273" y="100703"/>
                </a:cubicBezTo>
                <a:lnTo>
                  <a:pt x="100273" y="100505"/>
                </a:lnTo>
                <a:cubicBezTo>
                  <a:pt x="100273" y="100339"/>
                  <a:pt x="100206" y="100240"/>
                  <a:pt x="100206" y="100074"/>
                </a:cubicBezTo>
                <a:lnTo>
                  <a:pt x="100206" y="99710"/>
                </a:lnTo>
                <a:cubicBezTo>
                  <a:pt x="100206" y="99677"/>
                  <a:pt x="100173" y="99644"/>
                  <a:pt x="100173" y="99578"/>
                </a:cubicBezTo>
                <a:lnTo>
                  <a:pt x="100173" y="98585"/>
                </a:lnTo>
                <a:lnTo>
                  <a:pt x="100339" y="98551"/>
                </a:lnTo>
                <a:lnTo>
                  <a:pt x="100471" y="98551"/>
                </a:lnTo>
                <a:cubicBezTo>
                  <a:pt x="100537" y="98551"/>
                  <a:pt x="100571" y="98452"/>
                  <a:pt x="100637" y="98419"/>
                </a:cubicBezTo>
                <a:cubicBezTo>
                  <a:pt x="100703" y="98386"/>
                  <a:pt x="100769" y="98353"/>
                  <a:pt x="100802" y="98353"/>
                </a:cubicBezTo>
                <a:cubicBezTo>
                  <a:pt x="101001" y="98220"/>
                  <a:pt x="101100" y="98088"/>
                  <a:pt x="101166" y="97889"/>
                </a:cubicBezTo>
                <a:cubicBezTo>
                  <a:pt x="101200" y="97823"/>
                  <a:pt x="101200" y="97757"/>
                  <a:pt x="101233" y="97691"/>
                </a:cubicBezTo>
                <a:cubicBezTo>
                  <a:pt x="101233" y="97558"/>
                  <a:pt x="101299" y="97459"/>
                  <a:pt x="101332" y="97360"/>
                </a:cubicBezTo>
                <a:cubicBezTo>
                  <a:pt x="101398" y="97293"/>
                  <a:pt x="101398" y="97227"/>
                  <a:pt x="101464" y="97194"/>
                </a:cubicBezTo>
                <a:cubicBezTo>
                  <a:pt x="101486" y="97183"/>
                  <a:pt x="101505" y="97179"/>
                  <a:pt x="101522" y="97179"/>
                </a:cubicBezTo>
                <a:cubicBezTo>
                  <a:pt x="101556" y="97179"/>
                  <a:pt x="101586" y="97194"/>
                  <a:pt x="101630" y="97194"/>
                </a:cubicBezTo>
                <a:cubicBezTo>
                  <a:pt x="101696" y="97194"/>
                  <a:pt x="101729" y="97161"/>
                  <a:pt x="101795" y="97161"/>
                </a:cubicBezTo>
                <a:cubicBezTo>
                  <a:pt x="101961" y="97095"/>
                  <a:pt x="101961" y="96929"/>
                  <a:pt x="102126" y="96830"/>
                </a:cubicBezTo>
                <a:cubicBezTo>
                  <a:pt x="102160" y="96830"/>
                  <a:pt x="102226" y="96830"/>
                  <a:pt x="102292" y="96797"/>
                </a:cubicBezTo>
                <a:cubicBezTo>
                  <a:pt x="102358" y="96698"/>
                  <a:pt x="102391" y="96598"/>
                  <a:pt x="102424" y="96466"/>
                </a:cubicBezTo>
                <a:cubicBezTo>
                  <a:pt x="102557" y="96201"/>
                  <a:pt x="102689" y="96035"/>
                  <a:pt x="102789" y="95771"/>
                </a:cubicBezTo>
                <a:cubicBezTo>
                  <a:pt x="102822" y="95738"/>
                  <a:pt x="102822" y="95671"/>
                  <a:pt x="102855" y="95605"/>
                </a:cubicBezTo>
                <a:cubicBezTo>
                  <a:pt x="102888" y="95539"/>
                  <a:pt x="102954" y="95539"/>
                  <a:pt x="103020" y="95473"/>
                </a:cubicBezTo>
                <a:cubicBezTo>
                  <a:pt x="103053" y="95440"/>
                  <a:pt x="103153" y="95440"/>
                  <a:pt x="103186" y="95373"/>
                </a:cubicBezTo>
                <a:cubicBezTo>
                  <a:pt x="103186" y="95307"/>
                  <a:pt x="103186" y="95241"/>
                  <a:pt x="103219" y="95208"/>
                </a:cubicBezTo>
                <a:lnTo>
                  <a:pt x="103285" y="95042"/>
                </a:lnTo>
                <a:cubicBezTo>
                  <a:pt x="103351" y="94910"/>
                  <a:pt x="103484" y="94844"/>
                  <a:pt x="103484" y="94678"/>
                </a:cubicBezTo>
                <a:cubicBezTo>
                  <a:pt x="103517" y="94579"/>
                  <a:pt x="103517" y="94513"/>
                  <a:pt x="103484" y="94446"/>
                </a:cubicBezTo>
                <a:cubicBezTo>
                  <a:pt x="103517" y="94347"/>
                  <a:pt x="103517" y="94281"/>
                  <a:pt x="103484" y="94182"/>
                </a:cubicBezTo>
                <a:cubicBezTo>
                  <a:pt x="103484" y="94115"/>
                  <a:pt x="103417" y="94082"/>
                  <a:pt x="103384" y="94016"/>
                </a:cubicBezTo>
                <a:cubicBezTo>
                  <a:pt x="103318" y="93884"/>
                  <a:pt x="103219" y="93817"/>
                  <a:pt x="103186" y="93652"/>
                </a:cubicBezTo>
                <a:cubicBezTo>
                  <a:pt x="103120" y="93520"/>
                  <a:pt x="103020" y="93387"/>
                  <a:pt x="103020" y="93255"/>
                </a:cubicBezTo>
                <a:cubicBezTo>
                  <a:pt x="103020" y="93155"/>
                  <a:pt x="103020" y="93023"/>
                  <a:pt x="103020" y="92924"/>
                </a:cubicBezTo>
                <a:cubicBezTo>
                  <a:pt x="103020" y="92791"/>
                  <a:pt x="103020" y="92659"/>
                  <a:pt x="102954" y="92560"/>
                </a:cubicBezTo>
                <a:cubicBezTo>
                  <a:pt x="102954" y="92493"/>
                  <a:pt x="102888" y="92427"/>
                  <a:pt x="102855" y="92394"/>
                </a:cubicBezTo>
                <a:cubicBezTo>
                  <a:pt x="102722" y="92328"/>
                  <a:pt x="102656" y="92228"/>
                  <a:pt x="102524" y="92228"/>
                </a:cubicBezTo>
                <a:lnTo>
                  <a:pt x="101729" y="92228"/>
                </a:lnTo>
                <a:cubicBezTo>
                  <a:pt x="101663" y="92228"/>
                  <a:pt x="101597" y="92195"/>
                  <a:pt x="101531" y="92195"/>
                </a:cubicBezTo>
                <a:cubicBezTo>
                  <a:pt x="101497" y="92195"/>
                  <a:pt x="101431" y="92129"/>
                  <a:pt x="101398" y="92096"/>
                </a:cubicBezTo>
                <a:lnTo>
                  <a:pt x="101166" y="92096"/>
                </a:lnTo>
                <a:cubicBezTo>
                  <a:pt x="101100" y="92096"/>
                  <a:pt x="101067" y="92096"/>
                  <a:pt x="101001" y="92063"/>
                </a:cubicBezTo>
                <a:cubicBezTo>
                  <a:pt x="100902" y="92030"/>
                  <a:pt x="100802" y="91964"/>
                  <a:pt x="100703" y="91897"/>
                </a:cubicBezTo>
                <a:cubicBezTo>
                  <a:pt x="100637" y="91864"/>
                  <a:pt x="100571" y="91864"/>
                  <a:pt x="100537" y="91831"/>
                </a:cubicBezTo>
                <a:cubicBezTo>
                  <a:pt x="100471" y="91765"/>
                  <a:pt x="100504" y="91699"/>
                  <a:pt x="100471" y="91666"/>
                </a:cubicBezTo>
                <a:cubicBezTo>
                  <a:pt x="100438" y="91566"/>
                  <a:pt x="100405" y="91434"/>
                  <a:pt x="100372" y="91335"/>
                </a:cubicBezTo>
                <a:lnTo>
                  <a:pt x="100372" y="91169"/>
                </a:lnTo>
                <a:cubicBezTo>
                  <a:pt x="100372" y="91136"/>
                  <a:pt x="100239" y="91103"/>
                  <a:pt x="100206" y="91070"/>
                </a:cubicBezTo>
                <a:cubicBezTo>
                  <a:pt x="100140" y="91004"/>
                  <a:pt x="100074" y="90971"/>
                  <a:pt x="100008" y="90937"/>
                </a:cubicBezTo>
                <a:cubicBezTo>
                  <a:pt x="99942" y="90871"/>
                  <a:pt x="99908" y="90805"/>
                  <a:pt x="99842" y="90772"/>
                </a:cubicBezTo>
                <a:cubicBezTo>
                  <a:pt x="99776" y="90739"/>
                  <a:pt x="99743" y="90739"/>
                  <a:pt x="99677" y="90739"/>
                </a:cubicBezTo>
                <a:cubicBezTo>
                  <a:pt x="99611" y="90706"/>
                  <a:pt x="99511" y="90673"/>
                  <a:pt x="99445" y="90673"/>
                </a:cubicBezTo>
                <a:cubicBezTo>
                  <a:pt x="99279" y="90673"/>
                  <a:pt x="99180" y="90805"/>
                  <a:pt x="99015" y="90805"/>
                </a:cubicBezTo>
                <a:lnTo>
                  <a:pt x="98021" y="90805"/>
                </a:lnTo>
                <a:cubicBezTo>
                  <a:pt x="97922" y="90805"/>
                  <a:pt x="97856" y="90805"/>
                  <a:pt x="97790" y="90772"/>
                </a:cubicBezTo>
                <a:cubicBezTo>
                  <a:pt x="97657" y="90706"/>
                  <a:pt x="97624" y="90606"/>
                  <a:pt x="97459" y="90540"/>
                </a:cubicBezTo>
                <a:cubicBezTo>
                  <a:pt x="97426" y="90507"/>
                  <a:pt x="97359" y="90474"/>
                  <a:pt x="97293" y="90441"/>
                </a:cubicBezTo>
                <a:cubicBezTo>
                  <a:pt x="97194" y="90408"/>
                  <a:pt x="97095" y="90408"/>
                  <a:pt x="96962" y="90408"/>
                </a:cubicBezTo>
                <a:cubicBezTo>
                  <a:pt x="96830" y="90408"/>
                  <a:pt x="96697" y="90408"/>
                  <a:pt x="96565" y="90441"/>
                </a:cubicBezTo>
                <a:cubicBezTo>
                  <a:pt x="96565" y="90606"/>
                  <a:pt x="96565" y="90772"/>
                  <a:pt x="96565" y="90937"/>
                </a:cubicBezTo>
                <a:lnTo>
                  <a:pt x="96333" y="90937"/>
                </a:lnTo>
                <a:cubicBezTo>
                  <a:pt x="96267" y="90937"/>
                  <a:pt x="96234" y="90904"/>
                  <a:pt x="96168" y="90904"/>
                </a:cubicBezTo>
                <a:lnTo>
                  <a:pt x="96002" y="90904"/>
                </a:lnTo>
                <a:cubicBezTo>
                  <a:pt x="95936" y="90871"/>
                  <a:pt x="95903" y="90838"/>
                  <a:pt x="95837" y="90805"/>
                </a:cubicBezTo>
                <a:lnTo>
                  <a:pt x="95671" y="90739"/>
                </a:lnTo>
                <a:cubicBezTo>
                  <a:pt x="95638" y="90706"/>
                  <a:pt x="95671" y="90606"/>
                  <a:pt x="95638" y="90573"/>
                </a:cubicBezTo>
                <a:cubicBezTo>
                  <a:pt x="95704" y="90507"/>
                  <a:pt x="95704" y="90441"/>
                  <a:pt x="95770" y="90408"/>
                </a:cubicBezTo>
                <a:cubicBezTo>
                  <a:pt x="95804" y="90391"/>
                  <a:pt x="95828" y="90391"/>
                  <a:pt x="95853" y="90391"/>
                </a:cubicBezTo>
                <a:cubicBezTo>
                  <a:pt x="95878" y="90391"/>
                  <a:pt x="95903" y="90391"/>
                  <a:pt x="95936" y="90375"/>
                </a:cubicBezTo>
                <a:cubicBezTo>
                  <a:pt x="95969" y="90308"/>
                  <a:pt x="96035" y="90275"/>
                  <a:pt x="96068" y="90242"/>
                </a:cubicBezTo>
                <a:lnTo>
                  <a:pt x="96002" y="90077"/>
                </a:lnTo>
                <a:lnTo>
                  <a:pt x="95837" y="90077"/>
                </a:lnTo>
                <a:cubicBezTo>
                  <a:pt x="95770" y="90077"/>
                  <a:pt x="95737" y="90011"/>
                  <a:pt x="95671" y="90011"/>
                </a:cubicBezTo>
                <a:cubicBezTo>
                  <a:pt x="95605" y="89977"/>
                  <a:pt x="95539" y="89977"/>
                  <a:pt x="95472" y="89944"/>
                </a:cubicBezTo>
                <a:cubicBezTo>
                  <a:pt x="95406" y="89944"/>
                  <a:pt x="95373" y="89878"/>
                  <a:pt x="95307" y="89845"/>
                </a:cubicBezTo>
                <a:cubicBezTo>
                  <a:pt x="95241" y="89812"/>
                  <a:pt x="95175" y="89746"/>
                  <a:pt x="95108" y="89713"/>
                </a:cubicBezTo>
                <a:cubicBezTo>
                  <a:pt x="95042" y="89646"/>
                  <a:pt x="95042" y="89580"/>
                  <a:pt x="94976" y="89547"/>
                </a:cubicBezTo>
                <a:cubicBezTo>
                  <a:pt x="94910" y="89514"/>
                  <a:pt x="94877" y="89514"/>
                  <a:pt x="94810" y="89514"/>
                </a:cubicBezTo>
                <a:cubicBezTo>
                  <a:pt x="94744" y="89448"/>
                  <a:pt x="94678" y="89415"/>
                  <a:pt x="94579" y="89382"/>
                </a:cubicBezTo>
                <a:lnTo>
                  <a:pt x="94380" y="89382"/>
                </a:lnTo>
                <a:cubicBezTo>
                  <a:pt x="94314" y="89382"/>
                  <a:pt x="94248" y="89348"/>
                  <a:pt x="94215" y="89348"/>
                </a:cubicBezTo>
                <a:lnTo>
                  <a:pt x="94049" y="89348"/>
                </a:lnTo>
                <a:cubicBezTo>
                  <a:pt x="93983" y="89348"/>
                  <a:pt x="93950" y="89282"/>
                  <a:pt x="93883" y="89249"/>
                </a:cubicBezTo>
                <a:cubicBezTo>
                  <a:pt x="93817" y="89216"/>
                  <a:pt x="93718" y="89183"/>
                  <a:pt x="93652" y="89150"/>
                </a:cubicBezTo>
                <a:cubicBezTo>
                  <a:pt x="93519" y="89084"/>
                  <a:pt x="93387" y="89050"/>
                  <a:pt x="93254" y="89050"/>
                </a:cubicBezTo>
                <a:cubicBezTo>
                  <a:pt x="93155" y="89050"/>
                  <a:pt x="93056" y="89084"/>
                  <a:pt x="92923" y="89084"/>
                </a:cubicBezTo>
                <a:lnTo>
                  <a:pt x="92923" y="89878"/>
                </a:lnTo>
                <a:lnTo>
                  <a:pt x="92261" y="89878"/>
                </a:lnTo>
                <a:lnTo>
                  <a:pt x="92261" y="89547"/>
                </a:lnTo>
                <a:cubicBezTo>
                  <a:pt x="92261" y="89481"/>
                  <a:pt x="92294" y="89448"/>
                  <a:pt x="92294" y="89382"/>
                </a:cubicBezTo>
                <a:cubicBezTo>
                  <a:pt x="92328" y="89315"/>
                  <a:pt x="92394" y="89249"/>
                  <a:pt x="92460" y="89216"/>
                </a:cubicBezTo>
                <a:cubicBezTo>
                  <a:pt x="92526" y="89183"/>
                  <a:pt x="92526" y="89117"/>
                  <a:pt x="92592" y="89050"/>
                </a:cubicBezTo>
                <a:cubicBezTo>
                  <a:pt x="92626" y="89034"/>
                  <a:pt x="92659" y="89034"/>
                  <a:pt x="92688" y="89034"/>
                </a:cubicBezTo>
                <a:cubicBezTo>
                  <a:pt x="92717" y="89034"/>
                  <a:pt x="92741" y="89034"/>
                  <a:pt x="92758" y="89017"/>
                </a:cubicBezTo>
                <a:cubicBezTo>
                  <a:pt x="92758" y="88984"/>
                  <a:pt x="92791" y="88819"/>
                  <a:pt x="92791" y="88686"/>
                </a:cubicBezTo>
                <a:cubicBezTo>
                  <a:pt x="92692" y="88686"/>
                  <a:pt x="92559" y="88686"/>
                  <a:pt x="92460" y="88653"/>
                </a:cubicBezTo>
                <a:cubicBezTo>
                  <a:pt x="92394" y="88620"/>
                  <a:pt x="92361" y="88554"/>
                  <a:pt x="92294" y="88521"/>
                </a:cubicBezTo>
                <a:cubicBezTo>
                  <a:pt x="92195" y="88488"/>
                  <a:pt x="92096" y="88455"/>
                  <a:pt x="91963" y="88455"/>
                </a:cubicBezTo>
                <a:cubicBezTo>
                  <a:pt x="91897" y="88455"/>
                  <a:pt x="91864" y="88355"/>
                  <a:pt x="91765" y="88355"/>
                </a:cubicBezTo>
                <a:lnTo>
                  <a:pt x="91434" y="88355"/>
                </a:lnTo>
                <a:cubicBezTo>
                  <a:pt x="91368" y="88388"/>
                  <a:pt x="91301" y="88388"/>
                  <a:pt x="91235" y="88421"/>
                </a:cubicBezTo>
                <a:lnTo>
                  <a:pt x="91235" y="88719"/>
                </a:lnTo>
                <a:cubicBezTo>
                  <a:pt x="91235" y="88786"/>
                  <a:pt x="91235" y="88852"/>
                  <a:pt x="91235" y="88885"/>
                </a:cubicBezTo>
                <a:cubicBezTo>
                  <a:pt x="91202" y="89050"/>
                  <a:pt x="91037" y="89150"/>
                  <a:pt x="90871" y="89150"/>
                </a:cubicBezTo>
                <a:cubicBezTo>
                  <a:pt x="90772" y="89117"/>
                  <a:pt x="90672" y="89117"/>
                  <a:pt x="90606" y="89084"/>
                </a:cubicBezTo>
                <a:lnTo>
                  <a:pt x="90606" y="88786"/>
                </a:lnTo>
                <a:cubicBezTo>
                  <a:pt x="90606" y="88719"/>
                  <a:pt x="90639" y="88686"/>
                  <a:pt x="90639" y="88620"/>
                </a:cubicBezTo>
                <a:cubicBezTo>
                  <a:pt x="90639" y="88554"/>
                  <a:pt x="90606" y="88521"/>
                  <a:pt x="90606" y="88455"/>
                </a:cubicBezTo>
                <a:lnTo>
                  <a:pt x="90606" y="88455"/>
                </a:lnTo>
                <a:cubicBezTo>
                  <a:pt x="90655" y="88464"/>
                  <a:pt x="90703" y="88468"/>
                  <a:pt x="90751" y="88468"/>
                </a:cubicBezTo>
                <a:cubicBezTo>
                  <a:pt x="90866" y="88468"/>
                  <a:pt x="90976" y="88445"/>
                  <a:pt x="91070" y="88421"/>
                </a:cubicBezTo>
                <a:cubicBezTo>
                  <a:pt x="91136" y="88421"/>
                  <a:pt x="91202" y="88421"/>
                  <a:pt x="91235" y="88355"/>
                </a:cubicBezTo>
                <a:cubicBezTo>
                  <a:pt x="91301" y="88322"/>
                  <a:pt x="91301" y="88256"/>
                  <a:pt x="91334" y="88190"/>
                </a:cubicBezTo>
                <a:cubicBezTo>
                  <a:pt x="91334" y="88157"/>
                  <a:pt x="91334" y="87991"/>
                  <a:pt x="91334" y="87892"/>
                </a:cubicBezTo>
                <a:cubicBezTo>
                  <a:pt x="91334" y="87759"/>
                  <a:pt x="91368" y="87660"/>
                  <a:pt x="91368" y="87561"/>
                </a:cubicBezTo>
                <a:cubicBezTo>
                  <a:pt x="91368" y="87461"/>
                  <a:pt x="91401" y="87395"/>
                  <a:pt x="91401" y="87329"/>
                </a:cubicBezTo>
                <a:cubicBezTo>
                  <a:pt x="91401" y="87164"/>
                  <a:pt x="91368" y="87064"/>
                  <a:pt x="91368" y="86899"/>
                </a:cubicBezTo>
                <a:lnTo>
                  <a:pt x="91136" y="86899"/>
                </a:lnTo>
                <a:cubicBezTo>
                  <a:pt x="91037" y="86899"/>
                  <a:pt x="91037" y="86866"/>
                  <a:pt x="90970" y="86866"/>
                </a:cubicBezTo>
                <a:cubicBezTo>
                  <a:pt x="90904" y="86866"/>
                  <a:pt x="90904" y="86899"/>
                  <a:pt x="90838" y="86899"/>
                </a:cubicBezTo>
                <a:lnTo>
                  <a:pt x="90838" y="86005"/>
                </a:lnTo>
                <a:cubicBezTo>
                  <a:pt x="90838" y="85939"/>
                  <a:pt x="90772" y="85906"/>
                  <a:pt x="90739" y="85839"/>
                </a:cubicBezTo>
                <a:cubicBezTo>
                  <a:pt x="90739" y="85773"/>
                  <a:pt x="90739" y="85707"/>
                  <a:pt x="90705" y="85641"/>
                </a:cubicBezTo>
                <a:cubicBezTo>
                  <a:pt x="90705" y="85575"/>
                  <a:pt x="90705" y="85541"/>
                  <a:pt x="90672" y="85475"/>
                </a:cubicBezTo>
                <a:cubicBezTo>
                  <a:pt x="90639" y="85409"/>
                  <a:pt x="90540" y="85409"/>
                  <a:pt x="90507" y="85310"/>
                </a:cubicBezTo>
                <a:cubicBezTo>
                  <a:pt x="90474" y="85243"/>
                  <a:pt x="90540" y="85210"/>
                  <a:pt x="90507" y="85144"/>
                </a:cubicBezTo>
                <a:cubicBezTo>
                  <a:pt x="90507" y="85111"/>
                  <a:pt x="90441" y="85045"/>
                  <a:pt x="90374" y="84979"/>
                </a:cubicBezTo>
                <a:cubicBezTo>
                  <a:pt x="90367" y="84972"/>
                  <a:pt x="90359" y="84969"/>
                  <a:pt x="90350" y="84969"/>
                </a:cubicBezTo>
                <a:cubicBezTo>
                  <a:pt x="90324" y="84969"/>
                  <a:pt x="90292" y="84988"/>
                  <a:pt x="90267" y="84988"/>
                </a:cubicBezTo>
                <a:cubicBezTo>
                  <a:pt x="90257" y="84988"/>
                  <a:pt x="90249" y="84986"/>
                  <a:pt x="90242" y="84979"/>
                </a:cubicBezTo>
                <a:cubicBezTo>
                  <a:pt x="90110" y="84946"/>
                  <a:pt x="89878" y="84846"/>
                  <a:pt x="89745" y="84780"/>
                </a:cubicBezTo>
                <a:cubicBezTo>
                  <a:pt x="89712" y="84747"/>
                  <a:pt x="89613" y="84747"/>
                  <a:pt x="89580" y="84681"/>
                </a:cubicBezTo>
                <a:cubicBezTo>
                  <a:pt x="89580" y="84648"/>
                  <a:pt x="89547" y="84449"/>
                  <a:pt x="89481" y="84383"/>
                </a:cubicBezTo>
                <a:cubicBezTo>
                  <a:pt x="89442" y="84344"/>
                  <a:pt x="89414" y="84336"/>
                  <a:pt x="89391" y="84336"/>
                </a:cubicBezTo>
                <a:cubicBezTo>
                  <a:pt x="89373" y="84336"/>
                  <a:pt x="89359" y="84341"/>
                  <a:pt x="89346" y="84341"/>
                </a:cubicBezTo>
                <a:cubicBezTo>
                  <a:pt x="89335" y="84341"/>
                  <a:pt x="89325" y="84336"/>
                  <a:pt x="89315" y="84317"/>
                </a:cubicBezTo>
                <a:lnTo>
                  <a:pt x="89150" y="84250"/>
                </a:lnTo>
                <a:cubicBezTo>
                  <a:pt x="89083" y="84217"/>
                  <a:pt x="89083" y="84118"/>
                  <a:pt x="89017" y="84085"/>
                </a:cubicBezTo>
                <a:cubicBezTo>
                  <a:pt x="88995" y="84074"/>
                  <a:pt x="88962" y="84070"/>
                  <a:pt x="88923" y="84070"/>
                </a:cubicBezTo>
                <a:cubicBezTo>
                  <a:pt x="88844" y="84070"/>
                  <a:pt x="88741" y="84085"/>
                  <a:pt x="88653" y="84085"/>
                </a:cubicBezTo>
                <a:cubicBezTo>
                  <a:pt x="88521" y="84085"/>
                  <a:pt x="88521" y="84052"/>
                  <a:pt x="88454" y="84019"/>
                </a:cubicBezTo>
                <a:cubicBezTo>
                  <a:pt x="88388" y="83986"/>
                  <a:pt x="88322" y="83919"/>
                  <a:pt x="88256" y="83886"/>
                </a:cubicBezTo>
                <a:lnTo>
                  <a:pt x="88090" y="83787"/>
                </a:lnTo>
                <a:cubicBezTo>
                  <a:pt x="87991" y="83754"/>
                  <a:pt x="87958" y="83688"/>
                  <a:pt x="87859" y="83688"/>
                </a:cubicBezTo>
                <a:cubicBezTo>
                  <a:pt x="87759" y="83688"/>
                  <a:pt x="87660" y="83688"/>
                  <a:pt x="87594" y="83721"/>
                </a:cubicBezTo>
                <a:cubicBezTo>
                  <a:pt x="87527" y="83754"/>
                  <a:pt x="87527" y="83853"/>
                  <a:pt x="87461" y="83886"/>
                </a:cubicBezTo>
                <a:cubicBezTo>
                  <a:pt x="87419" y="83929"/>
                  <a:pt x="87370" y="83941"/>
                  <a:pt x="87315" y="83941"/>
                </a:cubicBezTo>
                <a:cubicBezTo>
                  <a:pt x="87242" y="83941"/>
                  <a:pt x="87159" y="83919"/>
                  <a:pt x="87064" y="83919"/>
                </a:cubicBezTo>
                <a:lnTo>
                  <a:pt x="86799" y="83919"/>
                </a:lnTo>
                <a:cubicBezTo>
                  <a:pt x="86733" y="83919"/>
                  <a:pt x="86700" y="83886"/>
                  <a:pt x="86634" y="83886"/>
                </a:cubicBezTo>
                <a:cubicBezTo>
                  <a:pt x="86534" y="83886"/>
                  <a:pt x="86402" y="83853"/>
                  <a:pt x="86303" y="83853"/>
                </a:cubicBezTo>
                <a:cubicBezTo>
                  <a:pt x="86170" y="83787"/>
                  <a:pt x="86104" y="83721"/>
                  <a:pt x="85972" y="83688"/>
                </a:cubicBezTo>
                <a:cubicBezTo>
                  <a:pt x="85938" y="83654"/>
                  <a:pt x="85872" y="83654"/>
                  <a:pt x="85806" y="83654"/>
                </a:cubicBezTo>
                <a:cubicBezTo>
                  <a:pt x="85707" y="83588"/>
                  <a:pt x="85607" y="83522"/>
                  <a:pt x="85508" y="83423"/>
                </a:cubicBezTo>
                <a:cubicBezTo>
                  <a:pt x="85376" y="83390"/>
                  <a:pt x="85243" y="83323"/>
                  <a:pt x="85144" y="83224"/>
                </a:cubicBezTo>
                <a:cubicBezTo>
                  <a:pt x="85078" y="83191"/>
                  <a:pt x="85045" y="83125"/>
                  <a:pt x="85012" y="83059"/>
                </a:cubicBezTo>
                <a:cubicBezTo>
                  <a:pt x="84978" y="82992"/>
                  <a:pt x="84879" y="82959"/>
                  <a:pt x="84879" y="82860"/>
                </a:cubicBezTo>
                <a:cubicBezTo>
                  <a:pt x="84879" y="82694"/>
                  <a:pt x="84879" y="82529"/>
                  <a:pt x="84879" y="82363"/>
                </a:cubicBezTo>
                <a:cubicBezTo>
                  <a:pt x="84813" y="82363"/>
                  <a:pt x="84747" y="82363"/>
                  <a:pt x="84681" y="82330"/>
                </a:cubicBezTo>
                <a:lnTo>
                  <a:pt x="84515" y="82330"/>
                </a:lnTo>
                <a:cubicBezTo>
                  <a:pt x="84482" y="82330"/>
                  <a:pt x="84416" y="82231"/>
                  <a:pt x="84349" y="82231"/>
                </a:cubicBezTo>
                <a:cubicBezTo>
                  <a:pt x="84283" y="82198"/>
                  <a:pt x="84250" y="82165"/>
                  <a:pt x="84184" y="82132"/>
                </a:cubicBezTo>
                <a:cubicBezTo>
                  <a:pt x="84118" y="82099"/>
                  <a:pt x="84085" y="82032"/>
                  <a:pt x="84018" y="81966"/>
                </a:cubicBezTo>
                <a:cubicBezTo>
                  <a:pt x="83952" y="81900"/>
                  <a:pt x="83919" y="81933"/>
                  <a:pt x="83853" y="81900"/>
                </a:cubicBezTo>
                <a:cubicBezTo>
                  <a:pt x="83820" y="81834"/>
                  <a:pt x="83919" y="81768"/>
                  <a:pt x="83853" y="81734"/>
                </a:cubicBezTo>
                <a:cubicBezTo>
                  <a:pt x="83842" y="81723"/>
                  <a:pt x="83827" y="81720"/>
                  <a:pt x="83810" y="81720"/>
                </a:cubicBezTo>
                <a:cubicBezTo>
                  <a:pt x="83776" y="81720"/>
                  <a:pt x="83732" y="81734"/>
                  <a:pt x="83687" y="81734"/>
                </a:cubicBezTo>
                <a:cubicBezTo>
                  <a:pt x="83621" y="81701"/>
                  <a:pt x="83555" y="81668"/>
                  <a:pt x="83489" y="81602"/>
                </a:cubicBezTo>
                <a:cubicBezTo>
                  <a:pt x="83456" y="81569"/>
                  <a:pt x="83356" y="81569"/>
                  <a:pt x="83323" y="81470"/>
                </a:cubicBezTo>
                <a:cubicBezTo>
                  <a:pt x="83323" y="81436"/>
                  <a:pt x="83290" y="81370"/>
                  <a:pt x="83290" y="81337"/>
                </a:cubicBezTo>
                <a:cubicBezTo>
                  <a:pt x="83290" y="81205"/>
                  <a:pt x="83290" y="81072"/>
                  <a:pt x="83290" y="80940"/>
                </a:cubicBezTo>
                <a:lnTo>
                  <a:pt x="83125" y="80940"/>
                </a:lnTo>
                <a:cubicBezTo>
                  <a:pt x="83025" y="80940"/>
                  <a:pt x="82926" y="81006"/>
                  <a:pt x="82794" y="81039"/>
                </a:cubicBezTo>
                <a:cubicBezTo>
                  <a:pt x="82694" y="81105"/>
                  <a:pt x="82595" y="81139"/>
                  <a:pt x="82496" y="81172"/>
                </a:cubicBezTo>
                <a:cubicBezTo>
                  <a:pt x="82429" y="81172"/>
                  <a:pt x="82396" y="81205"/>
                  <a:pt x="82330" y="81205"/>
                </a:cubicBezTo>
                <a:cubicBezTo>
                  <a:pt x="82264" y="81205"/>
                  <a:pt x="82131" y="81205"/>
                  <a:pt x="82131" y="81105"/>
                </a:cubicBezTo>
                <a:cubicBezTo>
                  <a:pt x="82098" y="81039"/>
                  <a:pt x="82131" y="81006"/>
                  <a:pt x="82131" y="80940"/>
                </a:cubicBezTo>
                <a:cubicBezTo>
                  <a:pt x="82098" y="80808"/>
                  <a:pt x="82065" y="80675"/>
                  <a:pt x="82065" y="80543"/>
                </a:cubicBezTo>
                <a:lnTo>
                  <a:pt x="82264" y="80510"/>
                </a:lnTo>
                <a:cubicBezTo>
                  <a:pt x="82363" y="80510"/>
                  <a:pt x="82363" y="80410"/>
                  <a:pt x="82429" y="80377"/>
                </a:cubicBezTo>
                <a:cubicBezTo>
                  <a:pt x="82396" y="80311"/>
                  <a:pt x="82363" y="80212"/>
                  <a:pt x="82264" y="80179"/>
                </a:cubicBezTo>
                <a:cubicBezTo>
                  <a:pt x="82198" y="80145"/>
                  <a:pt x="82131" y="80145"/>
                  <a:pt x="82065" y="80145"/>
                </a:cubicBezTo>
                <a:cubicBezTo>
                  <a:pt x="81999" y="80145"/>
                  <a:pt x="81966" y="80079"/>
                  <a:pt x="81900" y="80046"/>
                </a:cubicBezTo>
                <a:cubicBezTo>
                  <a:pt x="81834" y="80046"/>
                  <a:pt x="81767" y="80046"/>
                  <a:pt x="81701" y="80013"/>
                </a:cubicBezTo>
                <a:lnTo>
                  <a:pt x="81337" y="80311"/>
                </a:lnTo>
                <a:lnTo>
                  <a:pt x="81271" y="80311"/>
                </a:lnTo>
                <a:cubicBezTo>
                  <a:pt x="81205" y="80278"/>
                  <a:pt x="81171" y="80245"/>
                  <a:pt x="81105" y="80212"/>
                </a:cubicBezTo>
                <a:cubicBezTo>
                  <a:pt x="81006" y="80179"/>
                  <a:pt x="80907" y="80145"/>
                  <a:pt x="80807" y="80145"/>
                </a:cubicBezTo>
                <a:cubicBezTo>
                  <a:pt x="80675" y="80145"/>
                  <a:pt x="80576" y="80145"/>
                  <a:pt x="80542" y="80212"/>
                </a:cubicBezTo>
                <a:cubicBezTo>
                  <a:pt x="80476" y="80278"/>
                  <a:pt x="80542" y="80311"/>
                  <a:pt x="80476" y="80377"/>
                </a:cubicBezTo>
                <a:cubicBezTo>
                  <a:pt x="80443" y="80443"/>
                  <a:pt x="80476" y="80476"/>
                  <a:pt x="80443" y="80543"/>
                </a:cubicBezTo>
                <a:cubicBezTo>
                  <a:pt x="80410" y="80609"/>
                  <a:pt x="80410" y="80642"/>
                  <a:pt x="80377" y="80708"/>
                </a:cubicBezTo>
                <a:cubicBezTo>
                  <a:pt x="80311" y="80808"/>
                  <a:pt x="80211" y="80940"/>
                  <a:pt x="80079" y="80940"/>
                </a:cubicBezTo>
                <a:cubicBezTo>
                  <a:pt x="80013" y="80940"/>
                  <a:pt x="79947" y="80940"/>
                  <a:pt x="79880" y="80907"/>
                </a:cubicBezTo>
                <a:cubicBezTo>
                  <a:pt x="79814" y="80874"/>
                  <a:pt x="79847" y="80808"/>
                  <a:pt x="79781" y="80741"/>
                </a:cubicBezTo>
                <a:cubicBezTo>
                  <a:pt x="79748" y="80708"/>
                  <a:pt x="79715" y="80642"/>
                  <a:pt x="79682" y="80576"/>
                </a:cubicBezTo>
                <a:cubicBezTo>
                  <a:pt x="79649" y="80510"/>
                  <a:pt x="79616" y="80443"/>
                  <a:pt x="79549" y="80410"/>
                </a:cubicBezTo>
                <a:cubicBezTo>
                  <a:pt x="79417" y="80344"/>
                  <a:pt x="79318" y="80311"/>
                  <a:pt x="79185" y="80311"/>
                </a:cubicBezTo>
                <a:cubicBezTo>
                  <a:pt x="79119" y="80278"/>
                  <a:pt x="79053" y="80278"/>
                  <a:pt x="78987" y="80245"/>
                </a:cubicBezTo>
                <a:lnTo>
                  <a:pt x="78159" y="80245"/>
                </a:lnTo>
                <a:cubicBezTo>
                  <a:pt x="78060" y="80245"/>
                  <a:pt x="78027" y="80179"/>
                  <a:pt x="77960" y="80179"/>
                </a:cubicBezTo>
                <a:cubicBezTo>
                  <a:pt x="77828" y="80145"/>
                  <a:pt x="77696" y="80112"/>
                  <a:pt x="77563" y="80079"/>
                </a:cubicBezTo>
                <a:lnTo>
                  <a:pt x="77563" y="79616"/>
                </a:lnTo>
                <a:lnTo>
                  <a:pt x="77232" y="79616"/>
                </a:lnTo>
                <a:cubicBezTo>
                  <a:pt x="77100" y="79616"/>
                  <a:pt x="77133" y="79550"/>
                  <a:pt x="77067" y="79516"/>
                </a:cubicBezTo>
                <a:cubicBezTo>
                  <a:pt x="77000" y="79516"/>
                  <a:pt x="76934" y="79483"/>
                  <a:pt x="76868" y="79450"/>
                </a:cubicBezTo>
                <a:cubicBezTo>
                  <a:pt x="76802" y="79417"/>
                  <a:pt x="76802" y="79318"/>
                  <a:pt x="76736" y="79285"/>
                </a:cubicBezTo>
                <a:cubicBezTo>
                  <a:pt x="76702" y="79252"/>
                  <a:pt x="76636" y="79252"/>
                  <a:pt x="76570" y="79252"/>
                </a:cubicBezTo>
                <a:cubicBezTo>
                  <a:pt x="76404" y="79185"/>
                  <a:pt x="76206" y="79152"/>
                  <a:pt x="76007" y="79119"/>
                </a:cubicBezTo>
                <a:cubicBezTo>
                  <a:pt x="76007" y="79219"/>
                  <a:pt x="76007" y="79318"/>
                  <a:pt x="76007" y="79450"/>
                </a:cubicBezTo>
                <a:cubicBezTo>
                  <a:pt x="76007" y="79516"/>
                  <a:pt x="75974" y="79583"/>
                  <a:pt x="75941" y="79649"/>
                </a:cubicBezTo>
                <a:cubicBezTo>
                  <a:pt x="75875" y="79682"/>
                  <a:pt x="75875" y="79781"/>
                  <a:pt x="75809" y="79814"/>
                </a:cubicBezTo>
                <a:cubicBezTo>
                  <a:pt x="75764" y="79814"/>
                  <a:pt x="75691" y="79800"/>
                  <a:pt x="75608" y="79800"/>
                </a:cubicBezTo>
                <a:cubicBezTo>
                  <a:pt x="75566" y="79800"/>
                  <a:pt x="75522" y="79803"/>
                  <a:pt x="75478" y="79814"/>
                </a:cubicBezTo>
                <a:cubicBezTo>
                  <a:pt x="75378" y="79814"/>
                  <a:pt x="75378" y="79914"/>
                  <a:pt x="75312" y="79914"/>
                </a:cubicBezTo>
                <a:cubicBezTo>
                  <a:pt x="75246" y="79947"/>
                  <a:pt x="75213" y="80013"/>
                  <a:pt x="75147" y="80046"/>
                </a:cubicBezTo>
                <a:cubicBezTo>
                  <a:pt x="75080" y="80112"/>
                  <a:pt x="74981" y="80112"/>
                  <a:pt x="74981" y="80212"/>
                </a:cubicBezTo>
                <a:cubicBezTo>
                  <a:pt x="74981" y="80311"/>
                  <a:pt x="75047" y="80311"/>
                  <a:pt x="75047" y="80377"/>
                </a:cubicBezTo>
                <a:cubicBezTo>
                  <a:pt x="75047" y="80443"/>
                  <a:pt x="75047" y="80476"/>
                  <a:pt x="75080" y="80543"/>
                </a:cubicBezTo>
                <a:cubicBezTo>
                  <a:pt x="75080" y="80576"/>
                  <a:pt x="75080" y="80642"/>
                  <a:pt x="75080" y="80708"/>
                </a:cubicBezTo>
                <a:cubicBezTo>
                  <a:pt x="75080" y="80774"/>
                  <a:pt x="75147" y="80808"/>
                  <a:pt x="75147" y="80874"/>
                </a:cubicBezTo>
                <a:cubicBezTo>
                  <a:pt x="75147" y="80940"/>
                  <a:pt x="75147" y="81039"/>
                  <a:pt x="75147" y="81105"/>
                </a:cubicBezTo>
                <a:lnTo>
                  <a:pt x="75147" y="81337"/>
                </a:lnTo>
                <a:cubicBezTo>
                  <a:pt x="75147" y="81436"/>
                  <a:pt x="75113" y="81503"/>
                  <a:pt x="75080" y="81569"/>
                </a:cubicBezTo>
                <a:cubicBezTo>
                  <a:pt x="75014" y="81503"/>
                  <a:pt x="74948" y="81536"/>
                  <a:pt x="74915" y="81470"/>
                </a:cubicBezTo>
                <a:cubicBezTo>
                  <a:pt x="74849" y="81436"/>
                  <a:pt x="74882" y="81370"/>
                  <a:pt x="74815" y="81304"/>
                </a:cubicBezTo>
                <a:cubicBezTo>
                  <a:pt x="74716" y="81205"/>
                  <a:pt x="74650" y="81039"/>
                  <a:pt x="74584" y="80907"/>
                </a:cubicBezTo>
                <a:cubicBezTo>
                  <a:pt x="74518" y="80774"/>
                  <a:pt x="74518" y="80675"/>
                  <a:pt x="74518" y="80543"/>
                </a:cubicBezTo>
                <a:cubicBezTo>
                  <a:pt x="74484" y="80476"/>
                  <a:pt x="74484" y="80410"/>
                  <a:pt x="74518" y="80377"/>
                </a:cubicBezTo>
                <a:cubicBezTo>
                  <a:pt x="74518" y="80311"/>
                  <a:pt x="74617" y="80278"/>
                  <a:pt x="74617" y="80212"/>
                </a:cubicBezTo>
                <a:cubicBezTo>
                  <a:pt x="74650" y="80145"/>
                  <a:pt x="74650" y="80112"/>
                  <a:pt x="74683" y="80046"/>
                </a:cubicBezTo>
                <a:cubicBezTo>
                  <a:pt x="74683" y="79980"/>
                  <a:pt x="74683" y="79947"/>
                  <a:pt x="74716" y="79881"/>
                </a:cubicBezTo>
                <a:cubicBezTo>
                  <a:pt x="74716" y="79781"/>
                  <a:pt x="74584" y="79748"/>
                  <a:pt x="74584" y="79649"/>
                </a:cubicBezTo>
                <a:cubicBezTo>
                  <a:pt x="74584" y="79450"/>
                  <a:pt x="74749" y="79351"/>
                  <a:pt x="74882" y="79219"/>
                </a:cubicBezTo>
                <a:cubicBezTo>
                  <a:pt x="74915" y="79185"/>
                  <a:pt x="74981" y="79152"/>
                  <a:pt x="75047" y="79119"/>
                </a:cubicBezTo>
                <a:cubicBezTo>
                  <a:pt x="75080" y="79053"/>
                  <a:pt x="75113" y="78987"/>
                  <a:pt x="75147" y="78954"/>
                </a:cubicBezTo>
                <a:cubicBezTo>
                  <a:pt x="75213" y="78921"/>
                  <a:pt x="75246" y="78887"/>
                  <a:pt x="75312" y="78854"/>
                </a:cubicBezTo>
                <a:lnTo>
                  <a:pt x="75246" y="78689"/>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2955" name="Google Shape;2955;p213"/>
          <p:cNvPicPr preferRelativeResize="0"/>
          <p:nvPr/>
        </p:nvPicPr>
        <p:blipFill>
          <a:blip r:embed="rId3">
            <a:alphaModFix/>
          </a:blip>
          <a:stretch>
            <a:fillRect/>
          </a:stretch>
        </p:blipFill>
        <p:spPr>
          <a:xfrm>
            <a:off x="3118338" y="4714000"/>
            <a:ext cx="811631" cy="285900"/>
          </a:xfrm>
          <a:prstGeom prst="rect">
            <a:avLst/>
          </a:prstGeom>
          <a:noFill/>
          <a:ln>
            <a:noFill/>
          </a:ln>
        </p:spPr>
      </p:pic>
      <p:sp>
        <p:nvSpPr>
          <p:cNvPr id="2956" name="Google Shape;2956;p213"/>
          <p:cNvSpPr txBox="1"/>
          <p:nvPr/>
        </p:nvSpPr>
        <p:spPr>
          <a:xfrm>
            <a:off x="3986313" y="4637800"/>
            <a:ext cx="2797500" cy="397500"/>
          </a:xfrm>
          <a:prstGeom prst="rect">
            <a:avLst/>
          </a:prstGeom>
          <a:solidFill>
            <a:srgbClr val="FFFFFF">
              <a:alpha val="69270"/>
            </a:srgbClr>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000">
                <a:latin typeface="Raleway"/>
                <a:ea typeface="Raleway"/>
                <a:cs typeface="Raleway"/>
                <a:sym typeface="Raleway"/>
              </a:rPr>
              <a:t>This work is licensed under a</a:t>
            </a:r>
            <a:r>
              <a:rPr lang="en" sz="1000">
                <a:uFill>
                  <a:noFill/>
                </a:uFill>
                <a:latin typeface="Raleway"/>
                <a:ea typeface="Raleway"/>
                <a:cs typeface="Raleway"/>
                <a:sym typeface="Raleway"/>
                <a:hlinkClick r:id="rId4"/>
              </a:rPr>
              <a:t> </a:t>
            </a:r>
            <a:r>
              <a:rPr lang="en" sz="1000" u="sng">
                <a:solidFill>
                  <a:srgbClr val="01AFD1"/>
                </a:solidFill>
                <a:latin typeface="Raleway"/>
                <a:ea typeface="Raleway"/>
                <a:cs typeface="Raleway"/>
                <a:sym typeface="Raleway"/>
                <a:hlinkClick r:id="rId5">
                  <a:extLst>
                    <a:ext uri="{A12FA001-AC4F-418D-AE19-62706E023703}">
                      <ahyp:hlinkClr val="tx"/>
                    </a:ext>
                  </a:extLst>
                </a:hlinkClick>
              </a:rPr>
              <a:t>Creative Commons Attribution 4.0 Generic License</a:t>
            </a:r>
            <a:endParaRPr sz="1300">
              <a:latin typeface="Raleway"/>
              <a:ea typeface="Raleway"/>
              <a:cs typeface="Raleway"/>
              <a:sym typeface="Raleway"/>
            </a:endParaRPr>
          </a:p>
        </p:txBody>
      </p:sp>
    </p:spTree>
  </p:cSld>
  <p:clrMapOvr>
    <a:masterClrMapping/>
  </p:clrMapOvr>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60" name="Shape 2960"/>
        <p:cNvGrpSpPr/>
        <p:nvPr/>
      </p:nvGrpSpPr>
      <p:grpSpPr>
        <a:xfrm>
          <a:off x="0" y="0"/>
          <a:ext cx="0" cy="0"/>
          <a:chOff x="0" y="0"/>
          <a:chExt cx="0" cy="0"/>
        </a:xfrm>
      </p:grpSpPr>
      <p:sp>
        <p:nvSpPr>
          <p:cNvPr id="2961" name="Google Shape;2961;p214"/>
          <p:cNvSpPr txBox="1"/>
          <p:nvPr/>
        </p:nvSpPr>
        <p:spPr>
          <a:xfrm>
            <a:off x="0" y="4390675"/>
            <a:ext cx="9144000" cy="790500"/>
          </a:xfrm>
          <a:prstGeom prst="rect">
            <a:avLst/>
          </a:prstGeom>
          <a:noFill/>
          <a:ln>
            <a:noFill/>
          </a:ln>
        </p:spPr>
        <p:txBody>
          <a:bodyPr anchorCtr="0" anchor="t" bIns="91425" lIns="91425" spcFirstLastPara="1" rIns="91425" wrap="square" tIns="91425">
            <a:spAutoFit/>
          </a:bodyPr>
          <a:lstStyle/>
          <a:p>
            <a:pPr indent="0" lvl="0" marL="0" rtl="0" algn="r">
              <a:lnSpc>
                <a:spcPct val="114000"/>
              </a:lnSpc>
              <a:spcBef>
                <a:spcPts val="0"/>
              </a:spcBef>
              <a:spcAft>
                <a:spcPts val="0"/>
              </a:spcAft>
              <a:buNone/>
            </a:pPr>
            <a:r>
              <a:rPr lang="en" sz="1200">
                <a:solidFill>
                  <a:schemeClr val="accent2"/>
                </a:solidFill>
              </a:rPr>
              <a:t>References: Mewa, &amp; Goudarzi. (2018). Mapping Academic Publishing: Locating Enclaves of Development Knowledge. ELectronic PUBlishing, Connecting the Knowledge Commons:  From Projects to Sustainable Infrastructure, Image: https://doi.org/10.6084/m9.figshare.953177, Quote: https://www.force11.org/blog/open-access-inclusion-interview-juan-pablo-alperin</a:t>
            </a:r>
            <a:endParaRPr sz="1200">
              <a:solidFill>
                <a:schemeClr val="accent2"/>
              </a:solidFill>
            </a:endParaRPr>
          </a:p>
        </p:txBody>
      </p:sp>
      <p:pic>
        <p:nvPicPr>
          <p:cNvPr id="2962" name="Google Shape;2962;p214"/>
          <p:cNvPicPr preferRelativeResize="0"/>
          <p:nvPr/>
        </p:nvPicPr>
        <p:blipFill>
          <a:blip r:embed="rId3">
            <a:alphaModFix/>
          </a:blip>
          <a:stretch>
            <a:fillRect/>
          </a:stretch>
        </p:blipFill>
        <p:spPr>
          <a:xfrm>
            <a:off x="492475" y="244675"/>
            <a:ext cx="5952500" cy="4044250"/>
          </a:xfrm>
          <a:prstGeom prst="rect">
            <a:avLst/>
          </a:prstGeom>
          <a:noFill/>
          <a:ln>
            <a:noFill/>
          </a:ln>
        </p:spPr>
      </p:pic>
    </p:spTree>
  </p:cSld>
  <p:clrMapOvr>
    <a:masterClrMapping/>
  </p:clrMapOvr>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66" name="Shape 2966"/>
        <p:cNvGrpSpPr/>
        <p:nvPr/>
      </p:nvGrpSpPr>
      <p:grpSpPr>
        <a:xfrm>
          <a:off x="0" y="0"/>
          <a:ext cx="0" cy="0"/>
          <a:chOff x="0" y="0"/>
          <a:chExt cx="0" cy="0"/>
        </a:xfrm>
      </p:grpSpPr>
      <p:sp>
        <p:nvSpPr>
          <p:cNvPr id="2967" name="Google Shape;2967;p215"/>
          <p:cNvSpPr txBox="1"/>
          <p:nvPr/>
        </p:nvSpPr>
        <p:spPr>
          <a:xfrm>
            <a:off x="0" y="4390675"/>
            <a:ext cx="9144000" cy="790500"/>
          </a:xfrm>
          <a:prstGeom prst="rect">
            <a:avLst/>
          </a:prstGeom>
          <a:noFill/>
          <a:ln>
            <a:noFill/>
          </a:ln>
        </p:spPr>
        <p:txBody>
          <a:bodyPr anchorCtr="0" anchor="t" bIns="91425" lIns="91425" spcFirstLastPara="1" rIns="91425" wrap="square" tIns="91425">
            <a:spAutoFit/>
          </a:bodyPr>
          <a:lstStyle/>
          <a:p>
            <a:pPr indent="0" lvl="0" marL="0" rtl="0" algn="r">
              <a:lnSpc>
                <a:spcPct val="114000"/>
              </a:lnSpc>
              <a:spcBef>
                <a:spcPts val="0"/>
              </a:spcBef>
              <a:spcAft>
                <a:spcPts val="0"/>
              </a:spcAft>
              <a:buNone/>
            </a:pPr>
            <a:r>
              <a:rPr lang="en" sz="1200">
                <a:solidFill>
                  <a:schemeClr val="accent2"/>
                </a:solidFill>
              </a:rPr>
              <a:t>References: Mewa, &amp; Goudarzi. (2018). Mapping Academic Publishing: Locating Enclaves of Development Knowledge. ELectronic PUBlishing, Connecting the Knowledge Commons:  From Projects to Sustainable Infrastructure, Image: https://doi.org/10.6084/m9.figshare.953177, Quote: https://www.force11.org/blog/open-access-inclusion-interview-juan-pablo-alperin</a:t>
            </a:r>
            <a:endParaRPr sz="1200">
              <a:solidFill>
                <a:schemeClr val="accent2"/>
              </a:solidFill>
            </a:endParaRPr>
          </a:p>
        </p:txBody>
      </p:sp>
      <p:pic>
        <p:nvPicPr>
          <p:cNvPr id="2968" name="Google Shape;2968;p215"/>
          <p:cNvPicPr preferRelativeResize="0"/>
          <p:nvPr/>
        </p:nvPicPr>
        <p:blipFill>
          <a:blip r:embed="rId3">
            <a:alphaModFix amt="39000"/>
          </a:blip>
          <a:stretch>
            <a:fillRect/>
          </a:stretch>
        </p:blipFill>
        <p:spPr>
          <a:xfrm>
            <a:off x="492475" y="244675"/>
            <a:ext cx="5952500" cy="4044250"/>
          </a:xfrm>
          <a:prstGeom prst="rect">
            <a:avLst/>
          </a:prstGeom>
          <a:noFill/>
          <a:ln>
            <a:noFill/>
          </a:ln>
        </p:spPr>
      </p:pic>
      <p:sp>
        <p:nvSpPr>
          <p:cNvPr id="2969" name="Google Shape;2969;p215"/>
          <p:cNvSpPr txBox="1"/>
          <p:nvPr>
            <p:ph idx="1" type="body"/>
          </p:nvPr>
        </p:nvSpPr>
        <p:spPr>
          <a:xfrm>
            <a:off x="969875" y="1385200"/>
            <a:ext cx="4997700" cy="2617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i="1" lang="en" sz="1800">
                <a:solidFill>
                  <a:schemeClr val="dk2"/>
                </a:solidFill>
                <a:highlight>
                  <a:schemeClr val="dk1"/>
                </a:highlight>
              </a:rPr>
              <a:t>Access is not only about being able to read but </a:t>
            </a:r>
            <a:r>
              <a:rPr i="1" lang="en" sz="1800">
                <a:solidFill>
                  <a:schemeClr val="lt1"/>
                </a:solidFill>
                <a:highlight>
                  <a:schemeClr val="dk1"/>
                </a:highlight>
              </a:rPr>
              <a:t>being able to have a voice and shape the directions</a:t>
            </a:r>
            <a:r>
              <a:rPr i="1" lang="en" sz="1800">
                <a:solidFill>
                  <a:schemeClr val="dk2"/>
                </a:solidFill>
                <a:highlight>
                  <a:schemeClr val="dk1"/>
                </a:highlight>
              </a:rPr>
              <a:t>, economic models and infrastructure.</a:t>
            </a:r>
            <a:endParaRPr i="1" sz="1800">
              <a:solidFill>
                <a:schemeClr val="dk2"/>
              </a:solidFill>
              <a:highlight>
                <a:schemeClr val="dk1"/>
              </a:highlight>
            </a:endParaRPr>
          </a:p>
          <a:p>
            <a:pPr indent="0" lvl="0" marL="0" rtl="0" algn="l">
              <a:lnSpc>
                <a:spcPct val="115000"/>
              </a:lnSpc>
              <a:spcBef>
                <a:spcPts val="800"/>
              </a:spcBef>
              <a:spcAft>
                <a:spcPts val="0"/>
              </a:spcAft>
              <a:buNone/>
            </a:pPr>
            <a:r>
              <a:rPr lang="en" sz="1700">
                <a:solidFill>
                  <a:schemeClr val="dk2"/>
                </a:solidFill>
                <a:highlight>
                  <a:schemeClr val="dk1"/>
                </a:highlight>
              </a:rPr>
              <a:t>- Juan Pablo Alperin</a:t>
            </a:r>
            <a:endParaRPr sz="1700">
              <a:solidFill>
                <a:schemeClr val="dk2"/>
              </a:solidFill>
              <a:highlight>
                <a:schemeClr val="dk1"/>
              </a:highlight>
            </a:endParaRPr>
          </a:p>
          <a:p>
            <a:pPr indent="0" lvl="0" marL="0" rtl="0" algn="l">
              <a:spcBef>
                <a:spcPts val="1000"/>
              </a:spcBef>
              <a:spcAft>
                <a:spcPts val="0"/>
              </a:spcAft>
              <a:buClr>
                <a:schemeClr val="dk1"/>
              </a:buClr>
              <a:buSzPts val="1100"/>
              <a:buFont typeface="Arial"/>
              <a:buNone/>
            </a:pPr>
            <a:r>
              <a:t/>
            </a:r>
            <a:endParaRPr sz="1700">
              <a:solidFill>
                <a:schemeClr val="dk2"/>
              </a:solidFill>
              <a:highlight>
                <a:schemeClr val="dk1"/>
              </a:highlight>
            </a:endParaRPr>
          </a:p>
        </p:txBody>
      </p:sp>
    </p:spTree>
  </p:cSld>
  <p:clrMapOvr>
    <a:masterClrMapping/>
  </p:clrMapOvr>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73" name="Shape 2973"/>
        <p:cNvGrpSpPr/>
        <p:nvPr/>
      </p:nvGrpSpPr>
      <p:grpSpPr>
        <a:xfrm>
          <a:off x="0" y="0"/>
          <a:ext cx="0" cy="0"/>
          <a:chOff x="0" y="0"/>
          <a:chExt cx="0" cy="0"/>
        </a:xfrm>
      </p:grpSpPr>
      <p:pic>
        <p:nvPicPr>
          <p:cNvPr id="2974" name="Google Shape;2974;p216"/>
          <p:cNvPicPr preferRelativeResize="0"/>
          <p:nvPr/>
        </p:nvPicPr>
        <p:blipFill rotWithShape="1">
          <a:blip r:embed="rId3">
            <a:alphaModFix/>
          </a:blip>
          <a:srcRect b="0" l="9579" r="9579" t="0"/>
          <a:stretch/>
        </p:blipFill>
        <p:spPr>
          <a:xfrm>
            <a:off x="4533425" y="704100"/>
            <a:ext cx="3773100" cy="3735300"/>
          </a:xfrm>
          <a:prstGeom prst="ellipse">
            <a:avLst/>
          </a:prstGeom>
          <a:noFill/>
          <a:ln>
            <a:noFill/>
          </a:ln>
        </p:spPr>
      </p:pic>
      <p:pic>
        <p:nvPicPr>
          <p:cNvPr id="2975" name="Google Shape;2975;p216"/>
          <p:cNvPicPr preferRelativeResize="0"/>
          <p:nvPr/>
        </p:nvPicPr>
        <p:blipFill>
          <a:blip r:embed="rId4">
            <a:alphaModFix/>
          </a:blip>
          <a:stretch>
            <a:fillRect/>
          </a:stretch>
        </p:blipFill>
        <p:spPr>
          <a:xfrm>
            <a:off x="3118338" y="4714000"/>
            <a:ext cx="811631" cy="285900"/>
          </a:xfrm>
          <a:prstGeom prst="rect">
            <a:avLst/>
          </a:prstGeom>
          <a:noFill/>
          <a:ln>
            <a:noFill/>
          </a:ln>
        </p:spPr>
      </p:pic>
      <p:sp>
        <p:nvSpPr>
          <p:cNvPr id="2976" name="Google Shape;2976;p216"/>
          <p:cNvSpPr txBox="1"/>
          <p:nvPr/>
        </p:nvSpPr>
        <p:spPr>
          <a:xfrm>
            <a:off x="3986313" y="4637800"/>
            <a:ext cx="2797500" cy="397500"/>
          </a:xfrm>
          <a:prstGeom prst="rect">
            <a:avLst/>
          </a:prstGeom>
          <a:solidFill>
            <a:srgbClr val="FFFFFF">
              <a:alpha val="69270"/>
            </a:srgbClr>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000">
                <a:latin typeface="Raleway"/>
                <a:ea typeface="Raleway"/>
                <a:cs typeface="Raleway"/>
                <a:sym typeface="Raleway"/>
              </a:rPr>
              <a:t>This work is licensed under a</a:t>
            </a:r>
            <a:r>
              <a:rPr lang="en" sz="1000">
                <a:uFill>
                  <a:noFill/>
                </a:uFill>
                <a:latin typeface="Raleway"/>
                <a:ea typeface="Raleway"/>
                <a:cs typeface="Raleway"/>
                <a:sym typeface="Raleway"/>
                <a:hlinkClick r:id="rId5"/>
              </a:rPr>
              <a:t> </a:t>
            </a:r>
            <a:r>
              <a:rPr lang="en" sz="1000" u="sng">
                <a:solidFill>
                  <a:srgbClr val="01AFD1"/>
                </a:solidFill>
                <a:latin typeface="Raleway"/>
                <a:ea typeface="Raleway"/>
                <a:cs typeface="Raleway"/>
                <a:sym typeface="Raleway"/>
                <a:hlinkClick r:id="rId6">
                  <a:extLst>
                    <a:ext uri="{A12FA001-AC4F-418D-AE19-62706E023703}">
                      <ahyp:hlinkClr val="tx"/>
                    </a:ext>
                  </a:extLst>
                </a:hlinkClick>
              </a:rPr>
              <a:t>Creative Commons Attribution 4.0 Generic License</a:t>
            </a:r>
            <a:endParaRPr sz="1300">
              <a:latin typeface="Raleway"/>
              <a:ea typeface="Raleway"/>
              <a:cs typeface="Raleway"/>
              <a:sym typeface="Raleway"/>
            </a:endParaRPr>
          </a:p>
        </p:txBody>
      </p:sp>
      <p:sp>
        <p:nvSpPr>
          <p:cNvPr id="2977" name="Google Shape;2977;p216"/>
          <p:cNvSpPr txBox="1"/>
          <p:nvPr>
            <p:ph idx="4294967295" type="body"/>
          </p:nvPr>
        </p:nvSpPr>
        <p:spPr>
          <a:xfrm>
            <a:off x="235500" y="1244025"/>
            <a:ext cx="4163100" cy="3428100"/>
          </a:xfrm>
          <a:prstGeom prst="rect">
            <a:avLst/>
          </a:prstGeom>
        </p:spPr>
        <p:txBody>
          <a:bodyPr anchorCtr="0" anchor="t" bIns="91425" lIns="91425" spcFirstLastPara="1" rIns="91425" wrap="square" tIns="91425">
            <a:noAutofit/>
          </a:bodyPr>
          <a:lstStyle/>
          <a:p>
            <a:pPr indent="-381000" lvl="0" marL="457200" rtl="0" algn="l">
              <a:spcBef>
                <a:spcPts val="0"/>
              </a:spcBef>
              <a:spcAft>
                <a:spcPts val="0"/>
              </a:spcAft>
              <a:buClr>
                <a:schemeClr val="dk1"/>
              </a:buClr>
              <a:buSzPts val="2400"/>
              <a:buFont typeface="Ubuntu"/>
              <a:buChar char="●"/>
            </a:pPr>
            <a:r>
              <a:rPr lang="en" sz="1800"/>
              <a:t>Systems to get involved and access </a:t>
            </a:r>
            <a:r>
              <a:rPr lang="en" sz="1800">
                <a:solidFill>
                  <a:schemeClr val="lt1"/>
                </a:solidFill>
              </a:rPr>
              <a:t>support and mentorship</a:t>
            </a:r>
            <a:endParaRPr sz="1700"/>
          </a:p>
          <a:p>
            <a:pPr indent="-381000" lvl="0" marL="457200" rtl="0" algn="l">
              <a:spcBef>
                <a:spcPts val="1000"/>
              </a:spcBef>
              <a:spcAft>
                <a:spcPts val="0"/>
              </a:spcAft>
              <a:buClr>
                <a:schemeClr val="dk1"/>
              </a:buClr>
              <a:buSzPts val="2400"/>
              <a:buFont typeface="Ubuntu"/>
              <a:buChar char="●"/>
            </a:pPr>
            <a:r>
              <a:rPr lang="en" sz="1800"/>
              <a:t>Opportunities for </a:t>
            </a:r>
            <a:r>
              <a:rPr lang="en" sz="1800">
                <a:solidFill>
                  <a:schemeClr val="lt1"/>
                </a:solidFill>
              </a:rPr>
              <a:t>diverse representation</a:t>
            </a:r>
            <a:r>
              <a:rPr lang="en" sz="1800"/>
              <a:t> in all spaces</a:t>
            </a:r>
            <a:endParaRPr sz="1800"/>
          </a:p>
          <a:p>
            <a:pPr indent="-381000" lvl="0" marL="457200" rtl="0" algn="l">
              <a:spcBef>
                <a:spcPts val="1000"/>
              </a:spcBef>
              <a:spcAft>
                <a:spcPts val="0"/>
              </a:spcAft>
              <a:buClr>
                <a:schemeClr val="dk1"/>
              </a:buClr>
              <a:buSzPts val="2400"/>
              <a:buFont typeface="Ubuntu"/>
              <a:buChar char="●"/>
            </a:pPr>
            <a:r>
              <a:rPr lang="en" sz="1800">
                <a:solidFill>
                  <a:schemeClr val="lt1"/>
                </a:solidFill>
              </a:rPr>
              <a:t>Recognition</a:t>
            </a:r>
            <a:r>
              <a:rPr lang="en" sz="1800"/>
              <a:t> for all contributions and rewards through</a:t>
            </a:r>
            <a:r>
              <a:rPr lang="en" sz="1800">
                <a:solidFill>
                  <a:schemeClr val="lt1"/>
                </a:solidFill>
              </a:rPr>
              <a:t> visible roles</a:t>
            </a:r>
            <a:endParaRPr sz="1700"/>
          </a:p>
          <a:p>
            <a:pPr indent="-381000" lvl="0" marL="457200" rtl="0" algn="l">
              <a:spcBef>
                <a:spcPts val="1000"/>
              </a:spcBef>
              <a:spcAft>
                <a:spcPts val="1000"/>
              </a:spcAft>
              <a:buClr>
                <a:schemeClr val="dk1"/>
              </a:buClr>
              <a:buSzPts val="2400"/>
              <a:buFont typeface="Ubuntu"/>
              <a:buChar char="●"/>
            </a:pPr>
            <a:r>
              <a:rPr lang="en" sz="1800">
                <a:solidFill>
                  <a:schemeClr val="lt1"/>
                </a:solidFill>
              </a:rPr>
              <a:t>Community-led </a:t>
            </a:r>
            <a:r>
              <a:rPr lang="en" sz="1800"/>
              <a:t>process for transparent </a:t>
            </a:r>
            <a:r>
              <a:rPr lang="en" sz="1800">
                <a:solidFill>
                  <a:schemeClr val="lt1"/>
                </a:solidFill>
              </a:rPr>
              <a:t>decision-making</a:t>
            </a:r>
            <a:endParaRPr sz="1700">
              <a:solidFill>
                <a:schemeClr val="lt1"/>
              </a:solidFill>
            </a:endParaRPr>
          </a:p>
        </p:txBody>
      </p:sp>
      <p:sp>
        <p:nvSpPr>
          <p:cNvPr id="2978" name="Google Shape;2978;p216"/>
          <p:cNvSpPr txBox="1"/>
          <p:nvPr>
            <p:ph type="title"/>
          </p:nvPr>
        </p:nvSpPr>
        <p:spPr>
          <a:xfrm>
            <a:off x="235500" y="238950"/>
            <a:ext cx="54411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2400" u="sng"/>
              <a:t>You</a:t>
            </a:r>
            <a:r>
              <a:rPr b="0" lang="en" sz="2400"/>
              <a:t> are participant and organiser of open science in bioinformatics</a:t>
            </a:r>
            <a:endParaRPr sz="2400"/>
          </a:p>
        </p:txBody>
      </p:sp>
    </p:spTree>
  </p:cSld>
  <p:clrMapOvr>
    <a:masterClrMapping/>
  </p:clrMapOvr>
</p:sld>
</file>

<file path=ppt/slides/slide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82" name="Shape 2982"/>
        <p:cNvGrpSpPr/>
        <p:nvPr/>
      </p:nvGrpSpPr>
      <p:grpSpPr>
        <a:xfrm>
          <a:off x="0" y="0"/>
          <a:ext cx="0" cy="0"/>
          <a:chOff x="0" y="0"/>
          <a:chExt cx="0" cy="0"/>
        </a:xfrm>
      </p:grpSpPr>
      <p:sp>
        <p:nvSpPr>
          <p:cNvPr id="2983" name="Google Shape;2983;p217"/>
          <p:cNvSpPr txBox="1"/>
          <p:nvPr>
            <p:ph idx="6" type="title"/>
          </p:nvPr>
        </p:nvSpPr>
        <p:spPr>
          <a:xfrm>
            <a:off x="311700" y="467550"/>
            <a:ext cx="2202000" cy="2128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The more I know!</a:t>
            </a:r>
            <a:endParaRPr/>
          </a:p>
        </p:txBody>
      </p:sp>
      <p:pic>
        <p:nvPicPr>
          <p:cNvPr id="2984" name="Google Shape;2984;p217"/>
          <p:cNvPicPr preferRelativeResize="0"/>
          <p:nvPr/>
        </p:nvPicPr>
        <p:blipFill rotWithShape="1">
          <a:blip r:embed="rId3">
            <a:alphaModFix/>
          </a:blip>
          <a:srcRect b="0" l="0" r="0" t="0"/>
          <a:stretch/>
        </p:blipFill>
        <p:spPr>
          <a:xfrm>
            <a:off x="2657209" y="-1"/>
            <a:ext cx="5434916" cy="5143501"/>
          </a:xfrm>
          <a:prstGeom prst="rect">
            <a:avLst/>
          </a:prstGeom>
          <a:noFill/>
          <a:ln>
            <a:noFill/>
          </a:ln>
        </p:spPr>
      </p:pic>
      <p:sp>
        <p:nvSpPr>
          <p:cNvPr id="2985" name="Google Shape;2985;p217"/>
          <p:cNvSpPr/>
          <p:nvPr/>
        </p:nvSpPr>
        <p:spPr>
          <a:xfrm>
            <a:off x="-196200" y="4158100"/>
            <a:ext cx="2709900" cy="8310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i="0" lang="en" sz="1200" u="none" cap="none" strike="noStrike">
                <a:solidFill>
                  <a:srgbClr val="858585"/>
                </a:solidFill>
                <a:latin typeface="Ubuntu"/>
                <a:ea typeface="Ubuntu"/>
                <a:cs typeface="Ubuntu"/>
                <a:sym typeface="Ubuntu"/>
              </a:rPr>
              <a:t>Kaylee Somerville, The Hidden Power of Intellectual Humility - The Decision Lab. 2020.</a:t>
            </a:r>
            <a:endParaRPr>
              <a:solidFill>
                <a:srgbClr val="858585"/>
              </a:solidFill>
              <a:latin typeface="Ubuntu"/>
              <a:ea typeface="Ubuntu"/>
              <a:cs typeface="Ubuntu"/>
              <a:sym typeface="Ubuntu"/>
            </a:endParaRPr>
          </a:p>
          <a:p>
            <a:pPr indent="0" lvl="0" marL="0" marR="0" rtl="0" algn="l">
              <a:spcBef>
                <a:spcPts val="0"/>
              </a:spcBef>
              <a:spcAft>
                <a:spcPts val="0"/>
              </a:spcAft>
              <a:buNone/>
            </a:pPr>
            <a:r>
              <a:rPr lang="en" sz="1200">
                <a:solidFill>
                  <a:srgbClr val="858585"/>
                </a:solidFill>
                <a:latin typeface="Ubuntu"/>
                <a:ea typeface="Ubuntu"/>
                <a:cs typeface="Ubuntu"/>
                <a:sym typeface="Ubuntu"/>
              </a:rPr>
              <a:t>https://thedecisionlab.com/insights/society/the-hidden-power-of-intellectual-humility</a:t>
            </a:r>
            <a:endParaRPr>
              <a:solidFill>
                <a:srgbClr val="858585"/>
              </a:solidFill>
              <a:latin typeface="Ubuntu"/>
              <a:ea typeface="Ubuntu"/>
              <a:cs typeface="Ubuntu"/>
              <a:sym typeface="Ubuntu"/>
            </a:endParaRPr>
          </a:p>
        </p:txBody>
      </p:sp>
    </p:spTree>
  </p:cSld>
  <p:clrMapOvr>
    <a:masterClrMapping/>
  </p:clrMapOvr>
</p:sld>
</file>

<file path=ppt/slides/slide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89" name="Shape 2989"/>
        <p:cNvGrpSpPr/>
        <p:nvPr/>
      </p:nvGrpSpPr>
      <p:grpSpPr>
        <a:xfrm>
          <a:off x="0" y="0"/>
          <a:ext cx="0" cy="0"/>
          <a:chOff x="0" y="0"/>
          <a:chExt cx="0" cy="0"/>
        </a:xfrm>
      </p:grpSpPr>
      <p:sp>
        <p:nvSpPr>
          <p:cNvPr id="2990" name="Google Shape;2990;p218"/>
          <p:cNvSpPr txBox="1"/>
          <p:nvPr>
            <p:ph idx="1" type="subTitle"/>
          </p:nvPr>
        </p:nvSpPr>
        <p:spPr>
          <a:xfrm>
            <a:off x="5049125" y="2508450"/>
            <a:ext cx="3476700" cy="10311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sz="2000"/>
              <a:t>I only know the directions I want to take, I don’t know where I will end up!</a:t>
            </a:r>
            <a:endParaRPr sz="2000"/>
          </a:p>
          <a:p>
            <a:pPr indent="0" lvl="0" marL="0" rtl="0" algn="ctr">
              <a:spcBef>
                <a:spcPts val="0"/>
              </a:spcBef>
              <a:spcAft>
                <a:spcPts val="0"/>
              </a:spcAft>
              <a:buNone/>
            </a:pPr>
            <a:r>
              <a:t/>
            </a:r>
            <a:endParaRPr sz="2000"/>
          </a:p>
        </p:txBody>
      </p:sp>
      <p:pic>
        <p:nvPicPr>
          <p:cNvPr id="2991" name="Google Shape;2991;p218"/>
          <p:cNvPicPr preferRelativeResize="0"/>
          <p:nvPr/>
        </p:nvPicPr>
        <p:blipFill rotWithShape="1">
          <a:blip r:embed="rId3">
            <a:alphaModFix/>
          </a:blip>
          <a:srcRect b="0" l="13278" r="13278" t="0"/>
          <a:stretch/>
        </p:blipFill>
        <p:spPr>
          <a:xfrm>
            <a:off x="1093875" y="704100"/>
            <a:ext cx="3773100" cy="3735300"/>
          </a:xfrm>
          <a:prstGeom prst="ellipse">
            <a:avLst/>
          </a:prstGeom>
          <a:noFill/>
          <a:ln>
            <a:noFill/>
          </a:ln>
        </p:spPr>
      </p:pic>
      <p:sp>
        <p:nvSpPr>
          <p:cNvPr id="2992" name="Google Shape;2992;p218"/>
          <p:cNvSpPr txBox="1"/>
          <p:nvPr/>
        </p:nvSpPr>
        <p:spPr>
          <a:xfrm>
            <a:off x="4438750" y="4620300"/>
            <a:ext cx="4697700" cy="523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100" u="sng">
                <a:solidFill>
                  <a:schemeClr val="dk1"/>
                </a:solidFill>
                <a:hlinkClick r:id="rId4">
                  <a:extLst>
                    <a:ext uri="{A12FA001-AC4F-418D-AE19-62706E023703}">
                      <ahyp:hlinkClr val="tx"/>
                    </a:ext>
                  </a:extLst>
                </a:hlinkClick>
              </a:rPr>
              <a:t>https://www.freepik.com/free-vector/flat-explorers-nature-landscape-searching-exploring-new-opportunities</a:t>
            </a:r>
            <a:r>
              <a:rPr lang="en" sz="1100">
                <a:solidFill>
                  <a:schemeClr val="dk1"/>
                </a:solidFill>
              </a:rPr>
              <a:t>, </a:t>
            </a:r>
            <a:r>
              <a:rPr lang="en" sz="1100">
                <a:solidFill>
                  <a:schemeClr val="dk1"/>
                </a:solidFill>
              </a:rPr>
              <a:t>Image by redgreystock, on Freepik</a:t>
            </a:r>
            <a:endParaRPr sz="1100">
              <a:solidFill>
                <a:schemeClr val="dk1"/>
              </a:solidFill>
            </a:endParaRPr>
          </a:p>
        </p:txBody>
      </p:sp>
      <p:pic>
        <p:nvPicPr>
          <p:cNvPr id="2993" name="Google Shape;2993;p218"/>
          <p:cNvPicPr preferRelativeResize="0"/>
          <p:nvPr/>
        </p:nvPicPr>
        <p:blipFill>
          <a:blip r:embed="rId5">
            <a:alphaModFix/>
          </a:blip>
          <a:stretch>
            <a:fillRect/>
          </a:stretch>
        </p:blipFill>
        <p:spPr>
          <a:xfrm>
            <a:off x="5799700" y="806950"/>
            <a:ext cx="1833975" cy="1601675"/>
          </a:xfrm>
          <a:prstGeom prst="rect">
            <a:avLst/>
          </a:prstGeom>
          <a:noFill/>
          <a:ln>
            <a:noFill/>
          </a:ln>
        </p:spPr>
      </p:pic>
    </p:spTree>
  </p:cSld>
  <p:clrMapOvr>
    <a:masterClrMapping/>
  </p:clrMapOvr>
</p:sld>
</file>

<file path=ppt/slides/slide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97" name="Shape 2997"/>
        <p:cNvGrpSpPr/>
        <p:nvPr/>
      </p:nvGrpSpPr>
      <p:grpSpPr>
        <a:xfrm>
          <a:off x="0" y="0"/>
          <a:ext cx="0" cy="0"/>
          <a:chOff x="0" y="0"/>
          <a:chExt cx="0" cy="0"/>
        </a:xfrm>
      </p:grpSpPr>
      <p:sp>
        <p:nvSpPr>
          <p:cNvPr id="2998" name="Google Shape;2998;p219"/>
          <p:cNvSpPr txBox="1"/>
          <p:nvPr>
            <p:ph type="title"/>
          </p:nvPr>
        </p:nvSpPr>
        <p:spPr>
          <a:xfrm>
            <a:off x="159300" y="106625"/>
            <a:ext cx="6410400" cy="2045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2400"/>
              <a:t>Everyone fails - learns - grows </a:t>
            </a:r>
            <a:r>
              <a:rPr b="0" lang="en" sz="2400"/>
              <a:t>(whirlwind!)</a:t>
            </a:r>
            <a:endParaRPr b="0" sz="2400"/>
          </a:p>
        </p:txBody>
      </p:sp>
      <p:sp>
        <p:nvSpPr>
          <p:cNvPr id="2999" name="Google Shape;2999;p219"/>
          <p:cNvSpPr/>
          <p:nvPr/>
        </p:nvSpPr>
        <p:spPr>
          <a:xfrm>
            <a:off x="7062650" y="0"/>
            <a:ext cx="1886100" cy="5123700"/>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Century Gothic"/>
              <a:buNone/>
            </a:pPr>
            <a:r>
              <a:t/>
            </a:r>
            <a:endParaRPr b="0" i="0" sz="1800" u="none" cap="none" strike="noStrike">
              <a:solidFill>
                <a:srgbClr val="FFFFFF"/>
              </a:solidFill>
              <a:latin typeface="Calibri"/>
              <a:ea typeface="Calibri"/>
              <a:cs typeface="Calibri"/>
              <a:sym typeface="Calibri"/>
            </a:endParaRPr>
          </a:p>
        </p:txBody>
      </p:sp>
      <p:pic>
        <p:nvPicPr>
          <p:cNvPr descr="Home" id="3000" name="Google Shape;3000;p219"/>
          <p:cNvPicPr preferRelativeResize="0"/>
          <p:nvPr/>
        </p:nvPicPr>
        <p:blipFill rotWithShape="1">
          <a:blip r:embed="rId3">
            <a:alphaModFix/>
          </a:blip>
          <a:srcRect b="0" l="0" r="0" t="0"/>
          <a:stretch/>
        </p:blipFill>
        <p:spPr>
          <a:xfrm>
            <a:off x="7181969" y="1726822"/>
            <a:ext cx="1647483" cy="425507"/>
          </a:xfrm>
          <a:prstGeom prst="rect">
            <a:avLst/>
          </a:prstGeom>
          <a:noFill/>
          <a:ln>
            <a:noFill/>
          </a:ln>
        </p:spPr>
      </p:pic>
      <p:pic>
        <p:nvPicPr>
          <p:cNvPr id="3001" name="Google Shape;3001;p219"/>
          <p:cNvPicPr preferRelativeResize="0"/>
          <p:nvPr/>
        </p:nvPicPr>
        <p:blipFill rotWithShape="1">
          <a:blip r:embed="rId4">
            <a:alphaModFix/>
          </a:blip>
          <a:srcRect b="0" l="0" r="0" t="0"/>
          <a:stretch/>
        </p:blipFill>
        <p:spPr>
          <a:xfrm>
            <a:off x="7181969" y="2415445"/>
            <a:ext cx="1647483" cy="337179"/>
          </a:xfrm>
          <a:prstGeom prst="rect">
            <a:avLst/>
          </a:prstGeom>
          <a:noFill/>
          <a:ln>
            <a:noFill/>
          </a:ln>
        </p:spPr>
      </p:pic>
      <p:pic>
        <p:nvPicPr>
          <p:cNvPr descr="Open Life Science" id="3002" name="Google Shape;3002;p219"/>
          <p:cNvPicPr preferRelativeResize="0"/>
          <p:nvPr/>
        </p:nvPicPr>
        <p:blipFill rotWithShape="1">
          <a:blip r:embed="rId5">
            <a:alphaModFix/>
          </a:blip>
          <a:srcRect b="0" l="0" r="0" t="0"/>
          <a:stretch/>
        </p:blipFill>
        <p:spPr>
          <a:xfrm>
            <a:off x="7298800" y="827125"/>
            <a:ext cx="1383300" cy="752158"/>
          </a:xfrm>
          <a:prstGeom prst="rect">
            <a:avLst/>
          </a:prstGeom>
          <a:noFill/>
          <a:ln>
            <a:noFill/>
          </a:ln>
        </p:spPr>
      </p:pic>
      <p:pic>
        <p:nvPicPr>
          <p:cNvPr id="3003" name="Google Shape;3003;p219"/>
          <p:cNvPicPr preferRelativeResize="0"/>
          <p:nvPr/>
        </p:nvPicPr>
        <p:blipFill rotWithShape="1">
          <a:blip r:embed="rId6">
            <a:alphaModFix/>
          </a:blip>
          <a:srcRect b="26141" l="26902" r="26897" t="13678"/>
          <a:stretch/>
        </p:blipFill>
        <p:spPr>
          <a:xfrm>
            <a:off x="7181975" y="2940006"/>
            <a:ext cx="866476" cy="872368"/>
          </a:xfrm>
          <a:prstGeom prst="rect">
            <a:avLst/>
          </a:prstGeom>
          <a:noFill/>
          <a:ln>
            <a:noFill/>
          </a:ln>
        </p:spPr>
      </p:pic>
      <p:pic>
        <p:nvPicPr>
          <p:cNvPr id="3004" name="Google Shape;3004;p219"/>
          <p:cNvPicPr preferRelativeResize="0"/>
          <p:nvPr/>
        </p:nvPicPr>
        <p:blipFill>
          <a:blip r:embed="rId7">
            <a:alphaModFix/>
          </a:blip>
          <a:stretch>
            <a:fillRect/>
          </a:stretch>
        </p:blipFill>
        <p:spPr>
          <a:xfrm>
            <a:off x="7259237" y="3931700"/>
            <a:ext cx="1492951" cy="546075"/>
          </a:xfrm>
          <a:prstGeom prst="rect">
            <a:avLst/>
          </a:prstGeom>
          <a:noFill/>
          <a:ln>
            <a:noFill/>
          </a:ln>
        </p:spPr>
      </p:pic>
      <p:pic>
        <p:nvPicPr>
          <p:cNvPr id="3005" name="Google Shape;3005;p219"/>
          <p:cNvPicPr preferRelativeResize="0"/>
          <p:nvPr/>
        </p:nvPicPr>
        <p:blipFill rotWithShape="1">
          <a:blip r:embed="rId8">
            <a:alphaModFix/>
          </a:blip>
          <a:srcRect b="37609" l="0" r="0" t="34010"/>
          <a:stretch/>
        </p:blipFill>
        <p:spPr>
          <a:xfrm>
            <a:off x="7359586" y="4597104"/>
            <a:ext cx="1292250" cy="366746"/>
          </a:xfrm>
          <a:prstGeom prst="rect">
            <a:avLst/>
          </a:prstGeom>
          <a:noFill/>
          <a:ln>
            <a:noFill/>
          </a:ln>
        </p:spPr>
      </p:pic>
      <p:pic>
        <p:nvPicPr>
          <p:cNvPr id="3006" name="Google Shape;3006;p219"/>
          <p:cNvPicPr preferRelativeResize="0"/>
          <p:nvPr/>
        </p:nvPicPr>
        <p:blipFill>
          <a:blip r:embed="rId9">
            <a:alphaModFix/>
          </a:blip>
          <a:stretch>
            <a:fillRect/>
          </a:stretch>
        </p:blipFill>
        <p:spPr>
          <a:xfrm>
            <a:off x="8009225" y="3046609"/>
            <a:ext cx="866473" cy="724740"/>
          </a:xfrm>
          <a:prstGeom prst="rect">
            <a:avLst/>
          </a:prstGeom>
          <a:noFill/>
          <a:ln>
            <a:noFill/>
          </a:ln>
        </p:spPr>
      </p:pic>
      <p:grpSp>
        <p:nvGrpSpPr>
          <p:cNvPr id="3007" name="Google Shape;3007;p219"/>
          <p:cNvGrpSpPr/>
          <p:nvPr/>
        </p:nvGrpSpPr>
        <p:grpSpPr>
          <a:xfrm>
            <a:off x="1814252" y="945950"/>
            <a:ext cx="4929323" cy="1193612"/>
            <a:chOff x="3565080" y="945970"/>
            <a:chExt cx="4929323" cy="1193612"/>
          </a:xfrm>
        </p:grpSpPr>
        <p:grpSp>
          <p:nvGrpSpPr>
            <p:cNvPr id="3008" name="Google Shape;3008;p219"/>
            <p:cNvGrpSpPr/>
            <p:nvPr/>
          </p:nvGrpSpPr>
          <p:grpSpPr>
            <a:xfrm>
              <a:off x="4732925" y="1140987"/>
              <a:ext cx="529800" cy="998596"/>
              <a:chOff x="4318975" y="1083450"/>
              <a:chExt cx="529800" cy="591305"/>
            </a:xfrm>
          </p:grpSpPr>
          <p:sp>
            <p:nvSpPr>
              <p:cNvPr id="3009" name="Google Shape;3009;p219"/>
              <p:cNvSpPr/>
              <p:nvPr/>
            </p:nvSpPr>
            <p:spPr>
              <a:xfrm>
                <a:off x="4517129" y="1083455"/>
                <a:ext cx="133500" cy="591300"/>
              </a:xfrm>
              <a:prstGeom prst="rect">
                <a:avLst/>
              </a:prstGeom>
              <a:solidFill>
                <a:srgbClr val="840D3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3010" name="Google Shape;3010;p219"/>
              <p:cNvCxnSpPr/>
              <p:nvPr/>
            </p:nvCxnSpPr>
            <p:spPr>
              <a:xfrm rot="10800000">
                <a:off x="4318975" y="1083450"/>
                <a:ext cx="529800" cy="0"/>
              </a:xfrm>
              <a:prstGeom prst="straightConnector1">
                <a:avLst/>
              </a:prstGeom>
              <a:noFill/>
              <a:ln cap="flat" cmpd="sng" w="9525">
                <a:solidFill>
                  <a:srgbClr val="840D35"/>
                </a:solidFill>
                <a:prstDash val="solid"/>
                <a:round/>
                <a:headEnd len="sm" w="sm" type="none"/>
                <a:tailEnd len="sm" w="sm" type="none"/>
              </a:ln>
            </p:spPr>
          </p:cxnSp>
        </p:grpSp>
        <p:sp>
          <p:nvSpPr>
            <p:cNvPr id="3011" name="Google Shape;3011;p219"/>
            <p:cNvSpPr txBox="1"/>
            <p:nvPr/>
          </p:nvSpPr>
          <p:spPr>
            <a:xfrm>
              <a:off x="5343504" y="945970"/>
              <a:ext cx="3150900" cy="9483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1100">
                  <a:solidFill>
                    <a:srgbClr val="840D35"/>
                  </a:solidFill>
                  <a:latin typeface="Roboto"/>
                  <a:ea typeface="Roboto"/>
                  <a:cs typeface="Roboto"/>
                  <a:sym typeface="Roboto"/>
                </a:rPr>
                <a:t>Co-Founded Open Life Science</a:t>
              </a:r>
              <a:br>
                <a:rPr b="1" lang="en" sz="1100">
                  <a:solidFill>
                    <a:srgbClr val="840D35"/>
                  </a:solidFill>
                  <a:latin typeface="Roboto"/>
                  <a:ea typeface="Roboto"/>
                  <a:cs typeface="Roboto"/>
                  <a:sym typeface="Roboto"/>
                </a:rPr>
              </a:br>
              <a:r>
                <a:rPr lang="en" sz="1100">
                  <a:solidFill>
                    <a:srgbClr val="840D35"/>
                  </a:solidFill>
                  <a:latin typeface="Roboto"/>
                  <a:ea typeface="Roboto"/>
                  <a:cs typeface="Roboto"/>
                  <a:sym typeface="Roboto"/>
                </a:rPr>
                <a:t>Senior Researcher - The Alan Turing Institute</a:t>
              </a:r>
              <a:br>
                <a:rPr b="1" lang="en" sz="1100">
                  <a:solidFill>
                    <a:srgbClr val="840D35"/>
                  </a:solidFill>
                  <a:latin typeface="Roboto"/>
                  <a:ea typeface="Roboto"/>
                  <a:cs typeface="Roboto"/>
                  <a:sym typeface="Roboto"/>
                </a:rPr>
              </a:br>
              <a:r>
                <a:rPr b="1" lang="en" sz="1100">
                  <a:solidFill>
                    <a:srgbClr val="840D35"/>
                  </a:solidFill>
                  <a:latin typeface="Roboto"/>
                  <a:ea typeface="Roboto"/>
                  <a:cs typeface="Roboto"/>
                  <a:sym typeface="Roboto"/>
                </a:rPr>
                <a:t>Co-lead of The Turing Way </a:t>
              </a:r>
              <a:endParaRPr b="1" sz="1100">
                <a:solidFill>
                  <a:srgbClr val="840D35"/>
                </a:solidFill>
                <a:latin typeface="Roboto"/>
                <a:ea typeface="Roboto"/>
                <a:cs typeface="Roboto"/>
                <a:sym typeface="Roboto"/>
              </a:endParaRPr>
            </a:p>
            <a:p>
              <a:pPr indent="0" lvl="0" marL="0" rtl="0" algn="l">
                <a:lnSpc>
                  <a:spcPct val="115000"/>
                </a:lnSpc>
                <a:spcBef>
                  <a:spcPts val="0"/>
                </a:spcBef>
                <a:spcAft>
                  <a:spcPts val="0"/>
                </a:spcAft>
                <a:buNone/>
              </a:pPr>
              <a:r>
                <a:rPr lang="en" sz="1100">
                  <a:solidFill>
                    <a:srgbClr val="840D35"/>
                  </a:solidFill>
                  <a:latin typeface="Roboto"/>
                  <a:ea typeface="Roboto"/>
                  <a:cs typeface="Roboto"/>
                  <a:sym typeface="Roboto"/>
                </a:rPr>
                <a:t>Lead of Community Management Team</a:t>
              </a:r>
              <a:endParaRPr sz="1100">
                <a:solidFill>
                  <a:srgbClr val="840D35"/>
                </a:solidFill>
                <a:latin typeface="Roboto"/>
                <a:ea typeface="Roboto"/>
                <a:cs typeface="Roboto"/>
                <a:sym typeface="Roboto"/>
              </a:endParaRPr>
            </a:p>
          </p:txBody>
        </p:sp>
        <p:sp>
          <p:nvSpPr>
            <p:cNvPr id="3012" name="Google Shape;3012;p219"/>
            <p:cNvSpPr txBox="1"/>
            <p:nvPr/>
          </p:nvSpPr>
          <p:spPr>
            <a:xfrm>
              <a:off x="3565080" y="973695"/>
              <a:ext cx="1170600" cy="346800"/>
            </a:xfrm>
            <a:prstGeom prst="rect">
              <a:avLst/>
            </a:prstGeom>
            <a:noFill/>
            <a:ln>
              <a:noFill/>
            </a:ln>
          </p:spPr>
          <p:txBody>
            <a:bodyPr anchorCtr="0" anchor="t" bIns="91425" lIns="91425" spcFirstLastPara="1" rIns="91425" wrap="square" tIns="91425">
              <a:noAutofit/>
            </a:bodyPr>
            <a:lstStyle/>
            <a:p>
              <a:pPr indent="0" lvl="0" marL="0" rtl="0" algn="r">
                <a:lnSpc>
                  <a:spcPct val="115000"/>
                </a:lnSpc>
                <a:spcBef>
                  <a:spcPts val="0"/>
                </a:spcBef>
                <a:spcAft>
                  <a:spcPts val="0"/>
                </a:spcAft>
                <a:buNone/>
              </a:pPr>
              <a:r>
                <a:rPr lang="en" sz="1100">
                  <a:solidFill>
                    <a:srgbClr val="840D35"/>
                  </a:solidFill>
                  <a:latin typeface="Roboto"/>
                  <a:ea typeface="Roboto"/>
                  <a:cs typeface="Roboto"/>
                  <a:sym typeface="Roboto"/>
                </a:rPr>
                <a:t>London, UK</a:t>
              </a:r>
              <a:endParaRPr sz="1100">
                <a:solidFill>
                  <a:srgbClr val="840D35"/>
                </a:solidFill>
                <a:latin typeface="Roboto"/>
                <a:ea typeface="Roboto"/>
                <a:cs typeface="Roboto"/>
                <a:sym typeface="Roboto"/>
              </a:endParaRPr>
            </a:p>
          </p:txBody>
        </p:sp>
      </p:grpSp>
      <p:grpSp>
        <p:nvGrpSpPr>
          <p:cNvPr id="3013" name="Google Shape;3013;p219"/>
          <p:cNvGrpSpPr/>
          <p:nvPr/>
        </p:nvGrpSpPr>
        <p:grpSpPr>
          <a:xfrm>
            <a:off x="2226572" y="1946826"/>
            <a:ext cx="4094300" cy="1193487"/>
            <a:chOff x="3977400" y="946003"/>
            <a:chExt cx="4094300" cy="1193487"/>
          </a:xfrm>
        </p:grpSpPr>
        <p:grpSp>
          <p:nvGrpSpPr>
            <p:cNvPr id="3014" name="Google Shape;3014;p219"/>
            <p:cNvGrpSpPr/>
            <p:nvPr/>
          </p:nvGrpSpPr>
          <p:grpSpPr>
            <a:xfrm>
              <a:off x="4732925" y="1140987"/>
              <a:ext cx="529800" cy="998503"/>
              <a:chOff x="4318975" y="1083450"/>
              <a:chExt cx="529800" cy="591250"/>
            </a:xfrm>
          </p:grpSpPr>
          <p:sp>
            <p:nvSpPr>
              <p:cNvPr id="3015" name="Google Shape;3015;p219"/>
              <p:cNvSpPr/>
              <p:nvPr/>
            </p:nvSpPr>
            <p:spPr>
              <a:xfrm>
                <a:off x="4517125" y="1086100"/>
                <a:ext cx="133500" cy="588600"/>
              </a:xfrm>
              <a:prstGeom prst="rect">
                <a:avLst/>
              </a:prstGeom>
              <a:solidFill>
                <a:srgbClr val="840D3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3016" name="Google Shape;3016;p219"/>
              <p:cNvCxnSpPr/>
              <p:nvPr/>
            </p:nvCxnSpPr>
            <p:spPr>
              <a:xfrm rot="10800000">
                <a:off x="4318975" y="1083450"/>
                <a:ext cx="529800" cy="0"/>
              </a:xfrm>
              <a:prstGeom prst="straightConnector1">
                <a:avLst/>
              </a:prstGeom>
              <a:noFill/>
              <a:ln cap="flat" cmpd="sng" w="9525">
                <a:solidFill>
                  <a:srgbClr val="840D35"/>
                </a:solidFill>
                <a:prstDash val="solid"/>
                <a:round/>
                <a:headEnd len="sm" w="sm" type="none"/>
                <a:tailEnd len="sm" w="sm" type="none"/>
              </a:ln>
            </p:spPr>
          </p:cxnSp>
        </p:grpSp>
        <p:sp>
          <p:nvSpPr>
            <p:cNvPr id="3017" name="Google Shape;3017;p219"/>
            <p:cNvSpPr txBox="1"/>
            <p:nvPr/>
          </p:nvSpPr>
          <p:spPr>
            <a:xfrm>
              <a:off x="5343500" y="946003"/>
              <a:ext cx="2728200" cy="2760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1100">
                  <a:solidFill>
                    <a:srgbClr val="840D35"/>
                  </a:solidFill>
                  <a:latin typeface="Roboto"/>
                  <a:ea typeface="Roboto"/>
                  <a:cs typeface="Roboto"/>
                  <a:sym typeface="Roboto"/>
                </a:rPr>
                <a:t>M.Sc, PhD, Community Building</a:t>
              </a:r>
              <a:endParaRPr b="1" sz="1100">
                <a:solidFill>
                  <a:srgbClr val="840D35"/>
                </a:solidFill>
                <a:latin typeface="Roboto"/>
                <a:ea typeface="Roboto"/>
                <a:cs typeface="Roboto"/>
                <a:sym typeface="Roboto"/>
              </a:endParaRPr>
            </a:p>
          </p:txBody>
        </p:sp>
        <p:sp>
          <p:nvSpPr>
            <p:cNvPr id="3018" name="Google Shape;3018;p219"/>
            <p:cNvSpPr txBox="1"/>
            <p:nvPr/>
          </p:nvSpPr>
          <p:spPr>
            <a:xfrm>
              <a:off x="5343500" y="1222248"/>
              <a:ext cx="2728200" cy="4107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1600"/>
                </a:spcAft>
                <a:buNone/>
              </a:pPr>
              <a:r>
                <a:rPr lang="en" sz="900">
                  <a:solidFill>
                    <a:srgbClr val="840D35"/>
                  </a:solidFill>
                  <a:latin typeface="Roboto"/>
                  <a:ea typeface="Roboto"/>
                  <a:cs typeface="Roboto"/>
                  <a:sym typeface="Roboto"/>
                </a:rPr>
                <a:t>Worked in European Molecular Biology Laboratory, connected with Open Science projects</a:t>
              </a:r>
              <a:endParaRPr sz="900">
                <a:solidFill>
                  <a:srgbClr val="840D35"/>
                </a:solidFill>
                <a:latin typeface="Roboto"/>
                <a:ea typeface="Roboto"/>
                <a:cs typeface="Roboto"/>
                <a:sym typeface="Roboto"/>
              </a:endParaRPr>
            </a:p>
          </p:txBody>
        </p:sp>
        <p:sp>
          <p:nvSpPr>
            <p:cNvPr id="3019" name="Google Shape;3019;p219"/>
            <p:cNvSpPr txBox="1"/>
            <p:nvPr/>
          </p:nvSpPr>
          <p:spPr>
            <a:xfrm>
              <a:off x="3977400" y="973693"/>
              <a:ext cx="758400" cy="346800"/>
            </a:xfrm>
            <a:prstGeom prst="rect">
              <a:avLst/>
            </a:prstGeom>
            <a:noFill/>
            <a:ln>
              <a:noFill/>
            </a:ln>
          </p:spPr>
          <p:txBody>
            <a:bodyPr anchorCtr="0" anchor="t" bIns="91425" lIns="91425" spcFirstLastPara="1" rIns="91425" wrap="square" tIns="91425">
              <a:noAutofit/>
            </a:bodyPr>
            <a:lstStyle/>
            <a:p>
              <a:pPr indent="0" lvl="0" marL="0" rtl="0" algn="r">
                <a:lnSpc>
                  <a:spcPct val="115000"/>
                </a:lnSpc>
                <a:spcBef>
                  <a:spcPts val="0"/>
                </a:spcBef>
                <a:spcAft>
                  <a:spcPts val="0"/>
                </a:spcAft>
                <a:buNone/>
              </a:pPr>
              <a:r>
                <a:rPr lang="en" sz="1100">
                  <a:solidFill>
                    <a:srgbClr val="840D35"/>
                  </a:solidFill>
                  <a:latin typeface="Roboto"/>
                  <a:ea typeface="Roboto"/>
                  <a:cs typeface="Roboto"/>
                  <a:sym typeface="Roboto"/>
                </a:rPr>
                <a:t>Germany</a:t>
              </a:r>
              <a:endParaRPr sz="1100">
                <a:solidFill>
                  <a:srgbClr val="840D35"/>
                </a:solidFill>
                <a:latin typeface="Roboto"/>
                <a:ea typeface="Roboto"/>
                <a:cs typeface="Roboto"/>
                <a:sym typeface="Roboto"/>
              </a:endParaRPr>
            </a:p>
          </p:txBody>
        </p:sp>
      </p:grpSp>
      <p:grpSp>
        <p:nvGrpSpPr>
          <p:cNvPr id="3020" name="Google Shape;3020;p219"/>
          <p:cNvGrpSpPr/>
          <p:nvPr/>
        </p:nvGrpSpPr>
        <p:grpSpPr>
          <a:xfrm>
            <a:off x="1963226" y="3946972"/>
            <a:ext cx="4357645" cy="1196520"/>
            <a:chOff x="3714055" y="946003"/>
            <a:chExt cx="4357645" cy="1196520"/>
          </a:xfrm>
        </p:grpSpPr>
        <p:grpSp>
          <p:nvGrpSpPr>
            <p:cNvPr id="3021" name="Google Shape;3021;p219"/>
            <p:cNvGrpSpPr/>
            <p:nvPr/>
          </p:nvGrpSpPr>
          <p:grpSpPr>
            <a:xfrm>
              <a:off x="4732925" y="1142460"/>
              <a:ext cx="529800" cy="1000063"/>
              <a:chOff x="4318975" y="1084322"/>
              <a:chExt cx="529800" cy="592174"/>
            </a:xfrm>
          </p:grpSpPr>
          <p:sp>
            <p:nvSpPr>
              <p:cNvPr id="3022" name="Google Shape;3022;p219"/>
              <p:cNvSpPr/>
              <p:nvPr/>
            </p:nvSpPr>
            <p:spPr>
              <a:xfrm>
                <a:off x="4517129" y="1086096"/>
                <a:ext cx="133500" cy="5904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3023" name="Google Shape;3023;p219"/>
              <p:cNvCxnSpPr/>
              <p:nvPr/>
            </p:nvCxnSpPr>
            <p:spPr>
              <a:xfrm rot="10800000">
                <a:off x="4318975" y="1084322"/>
                <a:ext cx="529800" cy="0"/>
              </a:xfrm>
              <a:prstGeom prst="straightConnector1">
                <a:avLst/>
              </a:prstGeom>
              <a:noFill/>
              <a:ln cap="flat" cmpd="sng" w="9525">
                <a:solidFill>
                  <a:schemeClr val="dk1"/>
                </a:solidFill>
                <a:prstDash val="solid"/>
                <a:round/>
                <a:headEnd len="sm" w="sm" type="none"/>
                <a:tailEnd len="sm" w="sm" type="none"/>
              </a:ln>
            </p:spPr>
          </p:cxnSp>
        </p:grpSp>
        <p:sp>
          <p:nvSpPr>
            <p:cNvPr id="3024" name="Google Shape;3024;p219"/>
            <p:cNvSpPr txBox="1"/>
            <p:nvPr/>
          </p:nvSpPr>
          <p:spPr>
            <a:xfrm>
              <a:off x="5343500" y="946003"/>
              <a:ext cx="2728200" cy="2760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1100">
                  <a:solidFill>
                    <a:schemeClr val="dk1"/>
                  </a:solidFill>
                  <a:latin typeface="Roboto"/>
                  <a:ea typeface="Roboto"/>
                  <a:cs typeface="Roboto"/>
                  <a:sym typeface="Roboto"/>
                </a:rPr>
                <a:t>Hometown</a:t>
              </a:r>
              <a:endParaRPr b="1" sz="1100">
                <a:solidFill>
                  <a:schemeClr val="dk1"/>
                </a:solidFill>
                <a:latin typeface="Roboto"/>
                <a:ea typeface="Roboto"/>
                <a:cs typeface="Roboto"/>
                <a:sym typeface="Roboto"/>
              </a:endParaRPr>
            </a:p>
          </p:txBody>
        </p:sp>
        <p:sp>
          <p:nvSpPr>
            <p:cNvPr id="3025" name="Google Shape;3025;p219"/>
            <p:cNvSpPr txBox="1"/>
            <p:nvPr/>
          </p:nvSpPr>
          <p:spPr>
            <a:xfrm>
              <a:off x="5343500" y="1222248"/>
              <a:ext cx="2728200" cy="4107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1600"/>
                </a:spcAft>
                <a:buNone/>
              </a:pPr>
              <a:r>
                <a:t/>
              </a:r>
              <a:endParaRPr sz="700">
                <a:solidFill>
                  <a:srgbClr val="858585"/>
                </a:solidFill>
                <a:latin typeface="Roboto"/>
                <a:ea typeface="Roboto"/>
                <a:cs typeface="Roboto"/>
                <a:sym typeface="Roboto"/>
              </a:endParaRPr>
            </a:p>
          </p:txBody>
        </p:sp>
        <p:sp>
          <p:nvSpPr>
            <p:cNvPr id="3026" name="Google Shape;3026;p219"/>
            <p:cNvSpPr txBox="1"/>
            <p:nvPr/>
          </p:nvSpPr>
          <p:spPr>
            <a:xfrm>
              <a:off x="3714055" y="973681"/>
              <a:ext cx="1021800" cy="346800"/>
            </a:xfrm>
            <a:prstGeom prst="rect">
              <a:avLst/>
            </a:prstGeom>
            <a:noFill/>
            <a:ln>
              <a:noFill/>
            </a:ln>
          </p:spPr>
          <p:txBody>
            <a:bodyPr anchorCtr="0" anchor="t" bIns="91425" lIns="91425" spcFirstLastPara="1" rIns="91425" wrap="square" tIns="91425">
              <a:noAutofit/>
            </a:bodyPr>
            <a:lstStyle/>
            <a:p>
              <a:pPr indent="0" lvl="0" marL="0" rtl="0" algn="r">
                <a:lnSpc>
                  <a:spcPct val="115000"/>
                </a:lnSpc>
                <a:spcBef>
                  <a:spcPts val="0"/>
                </a:spcBef>
                <a:spcAft>
                  <a:spcPts val="0"/>
                </a:spcAft>
                <a:buNone/>
              </a:pPr>
              <a:r>
                <a:rPr lang="en" sz="1100">
                  <a:solidFill>
                    <a:schemeClr val="dk1"/>
                  </a:solidFill>
                  <a:latin typeface="Roboto"/>
                  <a:ea typeface="Roboto"/>
                  <a:cs typeface="Roboto"/>
                  <a:sym typeface="Roboto"/>
                </a:rPr>
                <a:t>Ranchi, Jharkhand</a:t>
              </a:r>
              <a:endParaRPr sz="1100">
                <a:solidFill>
                  <a:schemeClr val="dk1"/>
                </a:solidFill>
                <a:latin typeface="Roboto"/>
                <a:ea typeface="Roboto"/>
                <a:cs typeface="Roboto"/>
                <a:sym typeface="Roboto"/>
              </a:endParaRPr>
            </a:p>
          </p:txBody>
        </p:sp>
      </p:grpSp>
      <p:grpSp>
        <p:nvGrpSpPr>
          <p:cNvPr id="3027" name="Google Shape;3027;p219"/>
          <p:cNvGrpSpPr/>
          <p:nvPr/>
        </p:nvGrpSpPr>
        <p:grpSpPr>
          <a:xfrm>
            <a:off x="2022426" y="2946180"/>
            <a:ext cx="4298449" cy="1193476"/>
            <a:chOff x="3773254" y="946014"/>
            <a:chExt cx="4298449" cy="1193476"/>
          </a:xfrm>
        </p:grpSpPr>
        <p:grpSp>
          <p:nvGrpSpPr>
            <p:cNvPr id="3028" name="Google Shape;3028;p219"/>
            <p:cNvGrpSpPr/>
            <p:nvPr/>
          </p:nvGrpSpPr>
          <p:grpSpPr>
            <a:xfrm>
              <a:off x="4732925" y="1142460"/>
              <a:ext cx="529800" cy="997030"/>
              <a:chOff x="4318975" y="1084322"/>
              <a:chExt cx="529800" cy="590378"/>
            </a:xfrm>
          </p:grpSpPr>
          <p:sp>
            <p:nvSpPr>
              <p:cNvPr id="3029" name="Google Shape;3029;p219"/>
              <p:cNvSpPr/>
              <p:nvPr/>
            </p:nvSpPr>
            <p:spPr>
              <a:xfrm>
                <a:off x="4517125" y="1086100"/>
                <a:ext cx="133500" cy="5886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3030" name="Google Shape;3030;p219"/>
              <p:cNvCxnSpPr/>
              <p:nvPr/>
            </p:nvCxnSpPr>
            <p:spPr>
              <a:xfrm rot="10800000">
                <a:off x="4318975" y="1084322"/>
                <a:ext cx="529800" cy="0"/>
              </a:xfrm>
              <a:prstGeom prst="straightConnector1">
                <a:avLst/>
              </a:prstGeom>
              <a:noFill/>
              <a:ln cap="flat" cmpd="sng" w="9525">
                <a:solidFill>
                  <a:schemeClr val="dk1"/>
                </a:solidFill>
                <a:prstDash val="solid"/>
                <a:round/>
                <a:headEnd len="sm" w="sm" type="none"/>
                <a:tailEnd len="sm" w="sm" type="none"/>
              </a:ln>
            </p:spPr>
          </p:cxnSp>
        </p:grpSp>
        <p:sp>
          <p:nvSpPr>
            <p:cNvPr id="3031" name="Google Shape;3031;p219"/>
            <p:cNvSpPr txBox="1"/>
            <p:nvPr/>
          </p:nvSpPr>
          <p:spPr>
            <a:xfrm>
              <a:off x="5343504" y="946014"/>
              <a:ext cx="2728200" cy="5460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1100">
                  <a:solidFill>
                    <a:schemeClr val="dk1"/>
                  </a:solidFill>
                  <a:latin typeface="Roboto"/>
                  <a:ea typeface="Roboto"/>
                  <a:cs typeface="Roboto"/>
                  <a:sym typeface="Roboto"/>
                </a:rPr>
                <a:t>Bachelor's degree</a:t>
              </a:r>
              <a:endParaRPr b="1" sz="1100">
                <a:solidFill>
                  <a:schemeClr val="dk1"/>
                </a:solidFill>
                <a:latin typeface="Roboto"/>
                <a:ea typeface="Roboto"/>
                <a:cs typeface="Roboto"/>
                <a:sym typeface="Roboto"/>
              </a:endParaRPr>
            </a:p>
            <a:p>
              <a:pPr indent="0" lvl="0" marL="0" rtl="0" algn="l">
                <a:lnSpc>
                  <a:spcPct val="115000"/>
                </a:lnSpc>
                <a:spcBef>
                  <a:spcPts val="0"/>
                </a:spcBef>
                <a:spcAft>
                  <a:spcPts val="0"/>
                </a:spcAft>
                <a:buNone/>
              </a:pPr>
              <a:r>
                <a:rPr b="1" lang="en" sz="1100">
                  <a:solidFill>
                    <a:schemeClr val="dk1"/>
                  </a:solidFill>
                  <a:latin typeface="Roboto"/>
                  <a:ea typeface="Roboto"/>
                  <a:cs typeface="Roboto"/>
                  <a:sym typeface="Roboto"/>
                </a:rPr>
                <a:t>and worked briefly</a:t>
              </a:r>
              <a:endParaRPr b="1" sz="1100">
                <a:solidFill>
                  <a:schemeClr val="dk1"/>
                </a:solidFill>
                <a:latin typeface="Roboto"/>
                <a:ea typeface="Roboto"/>
                <a:cs typeface="Roboto"/>
                <a:sym typeface="Roboto"/>
              </a:endParaRPr>
            </a:p>
          </p:txBody>
        </p:sp>
        <p:sp>
          <p:nvSpPr>
            <p:cNvPr id="3032" name="Google Shape;3032;p219"/>
            <p:cNvSpPr txBox="1"/>
            <p:nvPr/>
          </p:nvSpPr>
          <p:spPr>
            <a:xfrm>
              <a:off x="5343500" y="1222248"/>
              <a:ext cx="2728200" cy="4107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1600"/>
                </a:spcAft>
                <a:buNone/>
              </a:pPr>
              <a:r>
                <a:t/>
              </a:r>
              <a:endParaRPr sz="700">
                <a:solidFill>
                  <a:srgbClr val="858585"/>
                </a:solidFill>
                <a:latin typeface="Roboto"/>
                <a:ea typeface="Roboto"/>
                <a:cs typeface="Roboto"/>
                <a:sym typeface="Roboto"/>
              </a:endParaRPr>
            </a:p>
          </p:txBody>
        </p:sp>
        <p:sp>
          <p:nvSpPr>
            <p:cNvPr id="3033" name="Google Shape;3033;p219"/>
            <p:cNvSpPr txBox="1"/>
            <p:nvPr/>
          </p:nvSpPr>
          <p:spPr>
            <a:xfrm>
              <a:off x="3773254" y="973684"/>
              <a:ext cx="962700" cy="346800"/>
            </a:xfrm>
            <a:prstGeom prst="rect">
              <a:avLst/>
            </a:prstGeom>
            <a:noFill/>
            <a:ln>
              <a:noFill/>
            </a:ln>
          </p:spPr>
          <p:txBody>
            <a:bodyPr anchorCtr="0" anchor="t" bIns="91425" lIns="91425" spcFirstLastPara="1" rIns="91425" wrap="square" tIns="91425">
              <a:noAutofit/>
            </a:bodyPr>
            <a:lstStyle/>
            <a:p>
              <a:pPr indent="0" lvl="0" marL="0" rtl="0" algn="r">
                <a:lnSpc>
                  <a:spcPct val="115000"/>
                </a:lnSpc>
                <a:spcBef>
                  <a:spcPts val="0"/>
                </a:spcBef>
                <a:spcAft>
                  <a:spcPts val="0"/>
                </a:spcAft>
                <a:buNone/>
              </a:pPr>
              <a:r>
                <a:rPr lang="en" sz="1100">
                  <a:solidFill>
                    <a:schemeClr val="dk1"/>
                  </a:solidFill>
                  <a:latin typeface="Roboto"/>
                  <a:ea typeface="Roboto"/>
                  <a:cs typeface="Roboto"/>
                  <a:sym typeface="Roboto"/>
                </a:rPr>
                <a:t>Bangalore</a:t>
              </a:r>
              <a:endParaRPr sz="1100">
                <a:solidFill>
                  <a:schemeClr val="dk1"/>
                </a:solidFill>
                <a:latin typeface="Roboto"/>
                <a:ea typeface="Roboto"/>
                <a:cs typeface="Roboto"/>
                <a:sym typeface="Roboto"/>
              </a:endParaRPr>
            </a:p>
          </p:txBody>
        </p:sp>
      </p:grpSp>
      <p:pic>
        <p:nvPicPr>
          <p:cNvPr id="3034" name="Google Shape;3034;p219"/>
          <p:cNvPicPr preferRelativeResize="0"/>
          <p:nvPr/>
        </p:nvPicPr>
        <p:blipFill rotWithShape="1">
          <a:blip r:embed="rId10">
            <a:alphaModFix/>
          </a:blip>
          <a:srcRect b="0" l="0" r="0" t="0"/>
          <a:stretch/>
        </p:blipFill>
        <p:spPr>
          <a:xfrm>
            <a:off x="7344700" y="93850"/>
            <a:ext cx="1292250" cy="546081"/>
          </a:xfrm>
          <a:prstGeom prst="rect">
            <a:avLst/>
          </a:prstGeom>
          <a:noFill/>
          <a:ln>
            <a:noFill/>
          </a:ln>
        </p:spPr>
      </p:pic>
      <p:pic>
        <p:nvPicPr>
          <p:cNvPr id="3035" name="Google Shape;3035;p219"/>
          <p:cNvPicPr preferRelativeResize="0"/>
          <p:nvPr/>
        </p:nvPicPr>
        <p:blipFill>
          <a:blip r:embed="rId11">
            <a:alphaModFix/>
          </a:blip>
          <a:stretch>
            <a:fillRect/>
          </a:stretch>
        </p:blipFill>
        <p:spPr>
          <a:xfrm>
            <a:off x="898800" y="555725"/>
            <a:ext cx="4717550" cy="393332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27" name="Shape 2227"/>
        <p:cNvGrpSpPr/>
        <p:nvPr/>
      </p:nvGrpSpPr>
      <p:grpSpPr>
        <a:xfrm>
          <a:off x="0" y="0"/>
          <a:ext cx="0" cy="0"/>
          <a:chOff x="0" y="0"/>
          <a:chExt cx="0" cy="0"/>
        </a:xfrm>
      </p:grpSpPr>
      <p:sp>
        <p:nvSpPr>
          <p:cNvPr id="2228" name="Google Shape;2228;p157"/>
          <p:cNvSpPr txBox="1"/>
          <p:nvPr>
            <p:ph type="title"/>
          </p:nvPr>
        </p:nvSpPr>
        <p:spPr>
          <a:xfrm>
            <a:off x="235500" y="-143425"/>
            <a:ext cx="4854000" cy="9975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The More you know!</a:t>
            </a:r>
            <a:endParaRPr/>
          </a:p>
        </p:txBody>
      </p:sp>
      <p:sp>
        <p:nvSpPr>
          <p:cNvPr id="2229" name="Google Shape;2229;p157"/>
          <p:cNvSpPr txBox="1"/>
          <p:nvPr>
            <p:ph idx="1" type="body"/>
          </p:nvPr>
        </p:nvSpPr>
        <p:spPr>
          <a:xfrm>
            <a:off x="235500" y="846875"/>
            <a:ext cx="4950900" cy="3035400"/>
          </a:xfrm>
          <a:prstGeom prst="rect">
            <a:avLst/>
          </a:prstGeom>
        </p:spPr>
        <p:txBody>
          <a:bodyPr anchorCtr="0" anchor="t" bIns="91425" lIns="91425" spcFirstLastPara="1" rIns="91425" wrap="square" tIns="91425">
            <a:noAutofit/>
          </a:bodyPr>
          <a:lstStyle/>
          <a:p>
            <a:pPr indent="0" lvl="0" marL="0" rtl="0" algn="l">
              <a:lnSpc>
                <a:spcPct val="150000"/>
              </a:lnSpc>
              <a:spcBef>
                <a:spcPts val="1000"/>
              </a:spcBef>
              <a:spcAft>
                <a:spcPts val="0"/>
              </a:spcAft>
              <a:buNone/>
            </a:pPr>
            <a:r>
              <a:rPr b="1" lang="en"/>
              <a:t>We all use open source and open data even if we don’t know it ‘yet’!</a:t>
            </a:r>
            <a:endParaRPr b="1"/>
          </a:p>
          <a:p>
            <a:pPr indent="-342900" lvl="0" marL="457200" rtl="0" algn="l">
              <a:lnSpc>
                <a:spcPct val="150000"/>
              </a:lnSpc>
              <a:spcBef>
                <a:spcPts val="1000"/>
              </a:spcBef>
              <a:spcAft>
                <a:spcPts val="0"/>
              </a:spcAft>
              <a:buSzPts val="1800"/>
              <a:buChar char="-"/>
            </a:pPr>
            <a:r>
              <a:rPr lang="en"/>
              <a:t>Most operating systems </a:t>
            </a:r>
            <a:r>
              <a:rPr b="1" lang="en"/>
              <a:t>use/rely on</a:t>
            </a:r>
            <a:r>
              <a:rPr lang="en"/>
              <a:t> open source, many apply </a:t>
            </a:r>
            <a:r>
              <a:rPr lang="en"/>
              <a:t>variants</a:t>
            </a:r>
            <a:r>
              <a:rPr lang="en"/>
              <a:t> of Unix (70’s) and </a:t>
            </a:r>
            <a:r>
              <a:rPr b="1" lang="en"/>
              <a:t>Linux</a:t>
            </a:r>
            <a:endParaRPr b="1"/>
          </a:p>
          <a:p>
            <a:pPr indent="-342900" lvl="0" marL="457200" rtl="0" algn="l">
              <a:lnSpc>
                <a:spcPct val="150000"/>
              </a:lnSpc>
              <a:spcBef>
                <a:spcPts val="0"/>
              </a:spcBef>
              <a:spcAft>
                <a:spcPts val="0"/>
              </a:spcAft>
              <a:buSzPts val="1800"/>
              <a:buChar char="-"/>
            </a:pPr>
            <a:r>
              <a:rPr b="1" lang="en"/>
              <a:t>Languages</a:t>
            </a:r>
            <a:r>
              <a:rPr lang="en"/>
              <a:t>: Python, R, C, C++, Java, Scala …</a:t>
            </a:r>
            <a:endParaRPr/>
          </a:p>
          <a:p>
            <a:pPr indent="-342900" lvl="0" marL="457200" rtl="0" algn="l">
              <a:lnSpc>
                <a:spcPct val="150000"/>
              </a:lnSpc>
              <a:spcBef>
                <a:spcPts val="0"/>
              </a:spcBef>
              <a:spcAft>
                <a:spcPts val="0"/>
              </a:spcAft>
              <a:buSzPts val="1800"/>
              <a:buChar char="-"/>
            </a:pPr>
            <a:r>
              <a:rPr b="1" lang="en"/>
              <a:t>GitLab/</a:t>
            </a:r>
            <a:r>
              <a:rPr b="1" lang="en"/>
              <a:t>GitHub</a:t>
            </a:r>
            <a:r>
              <a:rPr lang="en"/>
              <a:t> → An online platform built on the </a:t>
            </a:r>
            <a:r>
              <a:rPr lang="en"/>
              <a:t>powerful </a:t>
            </a:r>
            <a:r>
              <a:rPr lang="en"/>
              <a:t>‘</a:t>
            </a:r>
            <a:r>
              <a:rPr b="1" lang="en"/>
              <a:t>git</a:t>
            </a:r>
            <a:r>
              <a:rPr lang="en"/>
              <a:t>’ for version control</a:t>
            </a:r>
            <a:endParaRPr/>
          </a:p>
          <a:p>
            <a:pPr indent="-342900" lvl="0" marL="457200" rtl="0" algn="l">
              <a:lnSpc>
                <a:spcPct val="150000"/>
              </a:lnSpc>
              <a:spcBef>
                <a:spcPts val="0"/>
              </a:spcBef>
              <a:spcAft>
                <a:spcPts val="0"/>
              </a:spcAft>
              <a:buSzPts val="1800"/>
              <a:buChar char="-"/>
            </a:pPr>
            <a:r>
              <a:rPr lang="en"/>
              <a:t>Machine learning problems rely on open data</a:t>
            </a:r>
            <a:endParaRPr/>
          </a:p>
          <a:p>
            <a:pPr indent="0" lvl="0" marL="0" rtl="0" algn="l">
              <a:lnSpc>
                <a:spcPct val="115000"/>
              </a:lnSpc>
              <a:spcBef>
                <a:spcPts val="1000"/>
              </a:spcBef>
              <a:spcAft>
                <a:spcPts val="0"/>
              </a:spcAft>
              <a:buNone/>
            </a:pPr>
            <a:r>
              <a:rPr i="1" lang="en">
                <a:solidFill>
                  <a:schemeClr val="lt1"/>
                </a:solidFill>
              </a:rPr>
              <a:t>If you want to learn about open, start with your daily life!</a:t>
            </a:r>
            <a:endParaRPr i="1">
              <a:solidFill>
                <a:schemeClr val="lt1"/>
              </a:solidFill>
            </a:endParaRPr>
          </a:p>
        </p:txBody>
      </p:sp>
      <p:pic>
        <p:nvPicPr>
          <p:cNvPr id="2230" name="Google Shape;2230;p157"/>
          <p:cNvPicPr preferRelativeResize="0"/>
          <p:nvPr/>
        </p:nvPicPr>
        <p:blipFill>
          <a:blip r:embed="rId3">
            <a:alphaModFix/>
          </a:blip>
          <a:stretch>
            <a:fillRect/>
          </a:stretch>
        </p:blipFill>
        <p:spPr>
          <a:xfrm>
            <a:off x="5186450" y="705075"/>
            <a:ext cx="3109849" cy="3949924"/>
          </a:xfrm>
          <a:prstGeom prst="rect">
            <a:avLst/>
          </a:prstGeom>
          <a:noFill/>
          <a:ln>
            <a:noFill/>
          </a:ln>
        </p:spPr>
      </p:pic>
      <p:sp>
        <p:nvSpPr>
          <p:cNvPr id="2231" name="Google Shape;2231;p157"/>
          <p:cNvSpPr txBox="1"/>
          <p:nvPr/>
        </p:nvSpPr>
        <p:spPr>
          <a:xfrm>
            <a:off x="7006575" y="4655000"/>
            <a:ext cx="21375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solidFill>
                  <a:schemeClr val="accent2"/>
                </a:solidFill>
              </a:rPr>
              <a:t>XKCD </a:t>
            </a:r>
            <a:r>
              <a:rPr lang="en" sz="1200">
                <a:solidFill>
                  <a:schemeClr val="accent2"/>
                </a:solidFill>
              </a:rPr>
              <a:t>comics,</a:t>
            </a:r>
            <a:r>
              <a:rPr lang="en" sz="1200">
                <a:solidFill>
                  <a:schemeClr val="accent2"/>
                </a:solidFill>
              </a:rPr>
              <a:t> </a:t>
            </a:r>
            <a:r>
              <a:rPr lang="en" sz="1200">
                <a:solidFill>
                  <a:schemeClr val="accent2"/>
                </a:solidFill>
              </a:rPr>
              <a:t>Dependency. https://xkcd.com/2347</a:t>
            </a:r>
            <a:endParaRPr sz="1200">
              <a:solidFill>
                <a:schemeClr val="accent2"/>
              </a:solidFill>
            </a:endParaRPr>
          </a:p>
        </p:txBody>
      </p:sp>
      <p:pic>
        <p:nvPicPr>
          <p:cNvPr id="2232" name="Google Shape;2232;p157"/>
          <p:cNvPicPr preferRelativeResize="0"/>
          <p:nvPr/>
        </p:nvPicPr>
        <p:blipFill>
          <a:blip r:embed="rId4">
            <a:alphaModFix/>
          </a:blip>
          <a:stretch>
            <a:fillRect/>
          </a:stretch>
        </p:blipFill>
        <p:spPr>
          <a:xfrm>
            <a:off x="3118338" y="4714000"/>
            <a:ext cx="811631" cy="285900"/>
          </a:xfrm>
          <a:prstGeom prst="rect">
            <a:avLst/>
          </a:prstGeom>
          <a:noFill/>
          <a:ln>
            <a:noFill/>
          </a:ln>
        </p:spPr>
      </p:pic>
      <p:sp>
        <p:nvSpPr>
          <p:cNvPr id="2233" name="Google Shape;2233;p157"/>
          <p:cNvSpPr txBox="1"/>
          <p:nvPr/>
        </p:nvSpPr>
        <p:spPr>
          <a:xfrm>
            <a:off x="3986313" y="4637800"/>
            <a:ext cx="2797500" cy="397500"/>
          </a:xfrm>
          <a:prstGeom prst="rect">
            <a:avLst/>
          </a:prstGeom>
          <a:solidFill>
            <a:srgbClr val="FFFFFF">
              <a:alpha val="69270"/>
            </a:srgbClr>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000">
                <a:latin typeface="Raleway"/>
                <a:ea typeface="Raleway"/>
                <a:cs typeface="Raleway"/>
                <a:sym typeface="Raleway"/>
              </a:rPr>
              <a:t>This work is licensed under a</a:t>
            </a:r>
            <a:r>
              <a:rPr lang="en" sz="1000">
                <a:uFill>
                  <a:noFill/>
                </a:uFill>
                <a:latin typeface="Raleway"/>
                <a:ea typeface="Raleway"/>
                <a:cs typeface="Raleway"/>
                <a:sym typeface="Raleway"/>
                <a:hlinkClick r:id="rId5"/>
              </a:rPr>
              <a:t> </a:t>
            </a:r>
            <a:r>
              <a:rPr lang="en" sz="1000" u="sng">
                <a:solidFill>
                  <a:srgbClr val="01AFD1"/>
                </a:solidFill>
                <a:latin typeface="Raleway"/>
                <a:ea typeface="Raleway"/>
                <a:cs typeface="Raleway"/>
                <a:sym typeface="Raleway"/>
                <a:hlinkClick r:id="rId6">
                  <a:extLst>
                    <a:ext uri="{A12FA001-AC4F-418D-AE19-62706E023703}">
                      <ahyp:hlinkClr val="tx"/>
                    </a:ext>
                  </a:extLst>
                </a:hlinkClick>
              </a:rPr>
              <a:t>Creative Commons Attribution 4.0 Generic License</a:t>
            </a:r>
            <a:endParaRPr sz="1300">
              <a:latin typeface="Raleway"/>
              <a:ea typeface="Raleway"/>
              <a:cs typeface="Raleway"/>
              <a:sym typeface="Raleway"/>
            </a:endParaRPr>
          </a:p>
        </p:txBody>
      </p:sp>
    </p:spTree>
  </p:cSld>
  <p:clrMapOvr>
    <a:masterClrMapping/>
  </p:clrMapOvr>
</p:sld>
</file>

<file path=ppt/slides/slide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39" name="Shape 3039"/>
        <p:cNvGrpSpPr/>
        <p:nvPr/>
      </p:nvGrpSpPr>
      <p:grpSpPr>
        <a:xfrm>
          <a:off x="0" y="0"/>
          <a:ext cx="0" cy="0"/>
          <a:chOff x="0" y="0"/>
          <a:chExt cx="0" cy="0"/>
        </a:xfrm>
      </p:grpSpPr>
      <p:pic>
        <p:nvPicPr>
          <p:cNvPr id="3040" name="Google Shape;3040;p220"/>
          <p:cNvPicPr preferRelativeResize="0"/>
          <p:nvPr/>
        </p:nvPicPr>
        <p:blipFill rotWithShape="1">
          <a:blip r:embed="rId3">
            <a:alphaModFix/>
          </a:blip>
          <a:srcRect b="18084" l="0" r="0" t="2563"/>
          <a:stretch/>
        </p:blipFill>
        <p:spPr>
          <a:xfrm>
            <a:off x="1703700" y="548425"/>
            <a:ext cx="5736602" cy="3640926"/>
          </a:xfrm>
          <a:prstGeom prst="rect">
            <a:avLst/>
          </a:prstGeom>
          <a:noFill/>
          <a:ln>
            <a:noFill/>
          </a:ln>
        </p:spPr>
      </p:pic>
      <p:sp>
        <p:nvSpPr>
          <p:cNvPr id="3041" name="Google Shape;3041;p220"/>
          <p:cNvSpPr txBox="1"/>
          <p:nvPr/>
        </p:nvSpPr>
        <p:spPr>
          <a:xfrm>
            <a:off x="1703700" y="0"/>
            <a:ext cx="5736600" cy="523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2200">
                <a:solidFill>
                  <a:schemeClr val="lt1"/>
                </a:solidFill>
                <a:latin typeface="Ubuntu"/>
                <a:ea typeface="Ubuntu"/>
                <a:cs typeface="Ubuntu"/>
                <a:sym typeface="Ubuntu"/>
              </a:rPr>
              <a:t>Your Open Source/Science Journey</a:t>
            </a:r>
            <a:endParaRPr b="1" sz="2200">
              <a:solidFill>
                <a:schemeClr val="lt1"/>
              </a:solidFill>
              <a:latin typeface="Ubuntu"/>
              <a:ea typeface="Ubuntu"/>
              <a:cs typeface="Ubuntu"/>
              <a:sym typeface="Ubuntu"/>
            </a:endParaRPr>
          </a:p>
        </p:txBody>
      </p:sp>
      <p:sp>
        <p:nvSpPr>
          <p:cNvPr id="3042" name="Google Shape;3042;p220"/>
          <p:cNvSpPr txBox="1"/>
          <p:nvPr>
            <p:ph idx="4294967295" type="body"/>
          </p:nvPr>
        </p:nvSpPr>
        <p:spPr>
          <a:xfrm>
            <a:off x="3407700" y="4279700"/>
            <a:ext cx="5736600" cy="863700"/>
          </a:xfrm>
          <a:prstGeom prst="rect">
            <a:avLst/>
          </a:prstGeom>
          <a:noFill/>
          <a:ln>
            <a:noFill/>
          </a:ln>
        </p:spPr>
        <p:txBody>
          <a:bodyPr anchorCtr="0" anchor="b" bIns="72000" lIns="0" spcFirstLastPara="1" rIns="108000" wrap="square" tIns="0">
            <a:noAutofit/>
          </a:bodyPr>
          <a:lstStyle/>
          <a:p>
            <a:pPr indent="0" lvl="0" marL="0" rtl="0" algn="r">
              <a:lnSpc>
                <a:spcPct val="114000"/>
              </a:lnSpc>
              <a:spcBef>
                <a:spcPts val="0"/>
              </a:spcBef>
              <a:spcAft>
                <a:spcPts val="0"/>
              </a:spcAft>
              <a:buClr>
                <a:schemeClr val="lt1"/>
              </a:buClr>
              <a:buSzPts val="1200"/>
              <a:buNone/>
            </a:pPr>
            <a:r>
              <a:rPr lang="en" sz="1100">
                <a:solidFill>
                  <a:schemeClr val="accent2"/>
                </a:solidFill>
                <a:highlight>
                  <a:schemeClr val="lt2"/>
                </a:highlight>
                <a:latin typeface="Arial"/>
                <a:ea typeface="Arial"/>
                <a:cs typeface="Arial"/>
                <a:sym typeface="Arial"/>
              </a:rPr>
              <a:t>@malvikasharan @turingway, CC-BY 4.0, </a:t>
            </a:r>
            <a:r>
              <a:rPr lang="en" sz="1100">
                <a:solidFill>
                  <a:schemeClr val="accent2"/>
                </a:solidFill>
                <a:highlight>
                  <a:schemeClr val="lt2"/>
                </a:highlight>
              </a:rPr>
              <a:t>CC-BY  image by </a:t>
            </a:r>
            <a:r>
              <a:rPr i="1" lang="en" sz="1100">
                <a:solidFill>
                  <a:schemeClr val="accent2"/>
                </a:solidFill>
                <a:highlight>
                  <a:schemeClr val="lt2"/>
                </a:highlight>
              </a:rPr>
              <a:t>The Turing Way </a:t>
            </a:r>
            <a:r>
              <a:rPr lang="en" sz="1100">
                <a:solidFill>
                  <a:schemeClr val="accent2"/>
                </a:solidFill>
                <a:highlight>
                  <a:schemeClr val="lt2"/>
                </a:highlight>
              </a:rPr>
              <a:t>and Scriberia, Presentation </a:t>
            </a:r>
            <a:r>
              <a:rPr lang="en" sz="1100">
                <a:solidFill>
                  <a:schemeClr val="accent2"/>
                </a:solidFill>
                <a:highlight>
                  <a:schemeClr val="lt2"/>
                </a:highlight>
                <a:latin typeface="Arial"/>
                <a:ea typeface="Arial"/>
                <a:cs typeface="Arial"/>
                <a:sym typeface="Arial"/>
              </a:rPr>
              <a:t>DOI: </a:t>
            </a:r>
            <a:r>
              <a:rPr lang="en" sz="1100">
                <a:solidFill>
                  <a:schemeClr val="accent2"/>
                </a:solidFill>
              </a:rPr>
              <a:t>10.5281/zenodo.7692516</a:t>
            </a:r>
            <a:endParaRPr sz="1100">
              <a:solidFill>
                <a:schemeClr val="accent2"/>
              </a:solidFill>
              <a:highlight>
                <a:schemeClr val="lt2"/>
              </a:highlight>
              <a:latin typeface="Arial"/>
              <a:ea typeface="Arial"/>
              <a:cs typeface="Arial"/>
              <a:sym typeface="Arial"/>
            </a:endParaRPr>
          </a:p>
        </p:txBody>
      </p:sp>
      <p:sp>
        <p:nvSpPr>
          <p:cNvPr id="3043" name="Google Shape;3043;p220"/>
          <p:cNvSpPr txBox="1"/>
          <p:nvPr/>
        </p:nvSpPr>
        <p:spPr>
          <a:xfrm>
            <a:off x="0" y="4194550"/>
            <a:ext cx="3407700" cy="861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100">
                <a:solidFill>
                  <a:schemeClr val="dk1"/>
                </a:solidFill>
              </a:rPr>
              <a:t>Our skills aren't fixed in place. </a:t>
            </a:r>
            <a:r>
              <a:rPr b="1" lang="en" sz="1100">
                <a:solidFill>
                  <a:schemeClr val="dk1"/>
                </a:solidFill>
              </a:rPr>
              <a:t>You can be good at lots of things. </a:t>
            </a:r>
            <a:r>
              <a:rPr lang="en" sz="1100">
                <a:solidFill>
                  <a:schemeClr val="dk1"/>
                </a:solidFill>
              </a:rPr>
              <a:t>You can do anything. – Tania Reilly</a:t>
            </a:r>
            <a:br>
              <a:rPr lang="en" sz="1100">
                <a:solidFill>
                  <a:schemeClr val="dk1"/>
                </a:solidFill>
              </a:rPr>
            </a:br>
            <a:br>
              <a:rPr lang="en" sz="1100">
                <a:solidFill>
                  <a:schemeClr val="dk1"/>
                </a:solidFill>
              </a:rPr>
            </a:br>
            <a:r>
              <a:rPr b="1" lang="en" sz="1100">
                <a:solidFill>
                  <a:schemeClr val="dk1"/>
                </a:solidFill>
              </a:rPr>
              <a:t>Technical Leadership and the Glue Work.</a:t>
            </a:r>
            <a:endParaRPr b="1" i="1" sz="1100" u="sng">
              <a:solidFill>
                <a:srgbClr val="666666"/>
              </a:solidFill>
            </a:endParaRPr>
          </a:p>
        </p:txBody>
      </p:sp>
    </p:spTree>
  </p:cSld>
  <p:clrMapOvr>
    <a:masterClrMapping/>
  </p:clrMapOvr>
</p:sld>
</file>

<file path=ppt/slides/slide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47" name="Shape 3047"/>
        <p:cNvGrpSpPr/>
        <p:nvPr/>
      </p:nvGrpSpPr>
      <p:grpSpPr>
        <a:xfrm>
          <a:off x="0" y="0"/>
          <a:ext cx="0" cy="0"/>
          <a:chOff x="0" y="0"/>
          <a:chExt cx="0" cy="0"/>
        </a:xfrm>
      </p:grpSpPr>
      <p:pic>
        <p:nvPicPr>
          <p:cNvPr id="3048" name="Google Shape;3048;p221"/>
          <p:cNvPicPr preferRelativeResize="0"/>
          <p:nvPr/>
        </p:nvPicPr>
        <p:blipFill rotWithShape="1">
          <a:blip r:embed="rId3">
            <a:alphaModFix/>
          </a:blip>
          <a:srcRect b="18084" l="0" r="0" t="2563"/>
          <a:stretch/>
        </p:blipFill>
        <p:spPr>
          <a:xfrm>
            <a:off x="1703700" y="548425"/>
            <a:ext cx="5736602" cy="3640926"/>
          </a:xfrm>
          <a:prstGeom prst="rect">
            <a:avLst/>
          </a:prstGeom>
          <a:noFill/>
          <a:ln>
            <a:noFill/>
          </a:ln>
        </p:spPr>
      </p:pic>
      <p:sp>
        <p:nvSpPr>
          <p:cNvPr id="3049" name="Google Shape;3049;p221"/>
          <p:cNvSpPr txBox="1"/>
          <p:nvPr/>
        </p:nvSpPr>
        <p:spPr>
          <a:xfrm>
            <a:off x="1114275" y="0"/>
            <a:ext cx="6846300" cy="523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2200">
                <a:solidFill>
                  <a:schemeClr val="lt1"/>
                </a:solidFill>
                <a:latin typeface="Ubuntu"/>
                <a:ea typeface="Ubuntu"/>
                <a:cs typeface="Ubuntu"/>
                <a:sym typeface="Ubuntu"/>
              </a:rPr>
              <a:t>I can’t wait to see amazing things you will do</a:t>
            </a:r>
            <a:endParaRPr b="1" sz="2200">
              <a:solidFill>
                <a:schemeClr val="lt1"/>
              </a:solidFill>
              <a:latin typeface="Ubuntu"/>
              <a:ea typeface="Ubuntu"/>
              <a:cs typeface="Ubuntu"/>
              <a:sym typeface="Ubuntu"/>
            </a:endParaRPr>
          </a:p>
        </p:txBody>
      </p:sp>
      <p:sp>
        <p:nvSpPr>
          <p:cNvPr id="3050" name="Google Shape;3050;p221"/>
          <p:cNvSpPr txBox="1"/>
          <p:nvPr>
            <p:ph idx="4294967295" type="body"/>
          </p:nvPr>
        </p:nvSpPr>
        <p:spPr>
          <a:xfrm>
            <a:off x="3407700" y="4279700"/>
            <a:ext cx="5736600" cy="863700"/>
          </a:xfrm>
          <a:prstGeom prst="rect">
            <a:avLst/>
          </a:prstGeom>
          <a:noFill/>
          <a:ln>
            <a:noFill/>
          </a:ln>
        </p:spPr>
        <p:txBody>
          <a:bodyPr anchorCtr="0" anchor="b" bIns="72000" lIns="0" spcFirstLastPara="1" rIns="108000" wrap="square" tIns="0">
            <a:noAutofit/>
          </a:bodyPr>
          <a:lstStyle/>
          <a:p>
            <a:pPr indent="0" lvl="0" marL="0" rtl="0" algn="r">
              <a:lnSpc>
                <a:spcPct val="114000"/>
              </a:lnSpc>
              <a:spcBef>
                <a:spcPts val="0"/>
              </a:spcBef>
              <a:spcAft>
                <a:spcPts val="0"/>
              </a:spcAft>
              <a:buClr>
                <a:schemeClr val="lt1"/>
              </a:buClr>
              <a:buSzPts val="1200"/>
              <a:buNone/>
            </a:pPr>
            <a:r>
              <a:rPr lang="en" sz="1100">
                <a:solidFill>
                  <a:schemeClr val="accent2"/>
                </a:solidFill>
                <a:highlight>
                  <a:schemeClr val="lt2"/>
                </a:highlight>
                <a:latin typeface="Arial"/>
                <a:ea typeface="Arial"/>
                <a:cs typeface="Arial"/>
                <a:sym typeface="Arial"/>
              </a:rPr>
              <a:t>@malvikasharan @turingway, CC-BY 4.0, </a:t>
            </a:r>
            <a:r>
              <a:rPr lang="en" sz="1100">
                <a:solidFill>
                  <a:schemeClr val="accent2"/>
                </a:solidFill>
                <a:highlight>
                  <a:schemeClr val="lt2"/>
                </a:highlight>
              </a:rPr>
              <a:t>CC-BY  image by </a:t>
            </a:r>
            <a:r>
              <a:rPr i="1" lang="en" sz="1100">
                <a:solidFill>
                  <a:schemeClr val="accent2"/>
                </a:solidFill>
                <a:highlight>
                  <a:schemeClr val="lt2"/>
                </a:highlight>
              </a:rPr>
              <a:t>The Turing Way </a:t>
            </a:r>
            <a:r>
              <a:rPr lang="en" sz="1100">
                <a:solidFill>
                  <a:schemeClr val="accent2"/>
                </a:solidFill>
                <a:highlight>
                  <a:schemeClr val="lt2"/>
                </a:highlight>
              </a:rPr>
              <a:t>and Scriberia, Presentation </a:t>
            </a:r>
            <a:r>
              <a:rPr lang="en" sz="1100">
                <a:solidFill>
                  <a:schemeClr val="accent2"/>
                </a:solidFill>
                <a:highlight>
                  <a:schemeClr val="lt2"/>
                </a:highlight>
                <a:latin typeface="Arial"/>
                <a:ea typeface="Arial"/>
                <a:cs typeface="Arial"/>
                <a:sym typeface="Arial"/>
              </a:rPr>
              <a:t>DOI: </a:t>
            </a:r>
            <a:r>
              <a:rPr lang="en" sz="1100">
                <a:solidFill>
                  <a:schemeClr val="accent2"/>
                </a:solidFill>
              </a:rPr>
              <a:t>10.5281/zenodo.7692516</a:t>
            </a:r>
            <a:endParaRPr sz="1100">
              <a:solidFill>
                <a:schemeClr val="accent2"/>
              </a:solidFill>
              <a:highlight>
                <a:schemeClr val="lt2"/>
              </a:highlight>
              <a:latin typeface="Arial"/>
              <a:ea typeface="Arial"/>
              <a:cs typeface="Arial"/>
              <a:sym typeface="Arial"/>
            </a:endParaRPr>
          </a:p>
        </p:txBody>
      </p:sp>
      <p:sp>
        <p:nvSpPr>
          <p:cNvPr id="3051" name="Google Shape;3051;p221"/>
          <p:cNvSpPr txBox="1"/>
          <p:nvPr/>
        </p:nvSpPr>
        <p:spPr>
          <a:xfrm>
            <a:off x="0" y="4194550"/>
            <a:ext cx="3407700" cy="861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100">
                <a:solidFill>
                  <a:schemeClr val="dk1"/>
                </a:solidFill>
              </a:rPr>
              <a:t>Our skills aren't fixed in place. </a:t>
            </a:r>
            <a:r>
              <a:rPr b="1" lang="en" sz="1100">
                <a:solidFill>
                  <a:schemeClr val="dk1"/>
                </a:solidFill>
              </a:rPr>
              <a:t>You can be good at lots of things. </a:t>
            </a:r>
            <a:r>
              <a:rPr lang="en" sz="1100">
                <a:solidFill>
                  <a:schemeClr val="dk1"/>
                </a:solidFill>
              </a:rPr>
              <a:t>You can do anything. – Tania Reilly</a:t>
            </a:r>
            <a:br>
              <a:rPr lang="en" sz="1100">
                <a:solidFill>
                  <a:schemeClr val="dk1"/>
                </a:solidFill>
              </a:rPr>
            </a:br>
            <a:br>
              <a:rPr lang="en" sz="1100">
                <a:solidFill>
                  <a:schemeClr val="dk1"/>
                </a:solidFill>
              </a:rPr>
            </a:br>
            <a:r>
              <a:rPr b="1" lang="en" sz="1100">
                <a:solidFill>
                  <a:schemeClr val="dk1"/>
                </a:solidFill>
              </a:rPr>
              <a:t>Technical Leadership and the Glue Work.</a:t>
            </a:r>
            <a:endParaRPr b="1" i="1" sz="1100" u="sng">
              <a:solidFill>
                <a:srgbClr val="666666"/>
              </a:solidFill>
            </a:endParaRPr>
          </a:p>
        </p:txBody>
      </p:sp>
      <p:pic>
        <p:nvPicPr>
          <p:cNvPr id="3052" name="Google Shape;3052;p221"/>
          <p:cNvPicPr preferRelativeResize="0"/>
          <p:nvPr/>
        </p:nvPicPr>
        <p:blipFill>
          <a:blip r:embed="rId4">
            <a:alphaModFix/>
          </a:blip>
          <a:stretch>
            <a:fillRect/>
          </a:stretch>
        </p:blipFill>
        <p:spPr>
          <a:xfrm>
            <a:off x="7083325" y="2802825"/>
            <a:ext cx="1833975" cy="1601675"/>
          </a:xfrm>
          <a:prstGeom prst="rect">
            <a:avLst/>
          </a:prstGeom>
          <a:noFill/>
          <a:ln>
            <a:noFill/>
          </a:ln>
        </p:spPr>
      </p:pic>
    </p:spTree>
  </p:cSld>
  <p:clrMapOvr>
    <a:masterClrMapping/>
  </p:clrMapOvr>
</p:sld>
</file>

<file path=ppt/slides/slide7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3057" name="Shape 3057"/>
        <p:cNvGrpSpPr/>
        <p:nvPr/>
      </p:nvGrpSpPr>
      <p:grpSpPr>
        <a:xfrm>
          <a:off x="0" y="0"/>
          <a:ext cx="0" cy="0"/>
          <a:chOff x="0" y="0"/>
          <a:chExt cx="0" cy="0"/>
        </a:xfrm>
      </p:grpSpPr>
      <p:sp>
        <p:nvSpPr>
          <p:cNvPr id="3058" name="Google Shape;3058;p222"/>
          <p:cNvSpPr txBox="1"/>
          <p:nvPr>
            <p:ph idx="2" type="body"/>
          </p:nvPr>
        </p:nvSpPr>
        <p:spPr>
          <a:xfrm>
            <a:off x="431800" y="628975"/>
            <a:ext cx="8366400" cy="42042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 sz="1700"/>
              <a:t>Acknowledgements &amp; Links</a:t>
            </a:r>
            <a:endParaRPr b="1" sz="1700"/>
          </a:p>
          <a:p>
            <a:pPr indent="0" lvl="0" marL="0" rtl="0" algn="l">
              <a:lnSpc>
                <a:spcPct val="115000"/>
              </a:lnSpc>
              <a:spcBef>
                <a:spcPts val="800"/>
              </a:spcBef>
              <a:spcAft>
                <a:spcPts val="0"/>
              </a:spcAft>
              <a:buNone/>
            </a:pPr>
            <a:r>
              <a:rPr b="1" i="1" lang="en" sz="1500"/>
              <a:t>The Turing Way</a:t>
            </a:r>
            <a:endParaRPr b="1" i="1" sz="1500"/>
          </a:p>
          <a:p>
            <a:pPr indent="0" lvl="0" marL="0" rtl="0" algn="l">
              <a:lnSpc>
                <a:spcPct val="115000"/>
              </a:lnSpc>
              <a:spcBef>
                <a:spcPts val="800"/>
              </a:spcBef>
              <a:spcAft>
                <a:spcPts val="0"/>
              </a:spcAft>
              <a:buNone/>
            </a:pPr>
            <a:r>
              <a:rPr lang="en" sz="1500">
                <a:solidFill>
                  <a:schemeClr val="accent2"/>
                </a:solidFill>
              </a:rPr>
              <a:t>– Kirstie Whitaker, The Turing Way core contributors and community</a:t>
            </a:r>
            <a:endParaRPr sz="1500">
              <a:solidFill>
                <a:schemeClr val="accent2"/>
              </a:solidFill>
            </a:endParaRPr>
          </a:p>
          <a:p>
            <a:pPr indent="0" lvl="0" marL="0" rtl="0" algn="l">
              <a:lnSpc>
                <a:spcPct val="115000"/>
              </a:lnSpc>
              <a:spcBef>
                <a:spcPts val="800"/>
              </a:spcBef>
              <a:spcAft>
                <a:spcPts val="0"/>
              </a:spcAft>
              <a:buNone/>
            </a:pPr>
            <a:r>
              <a:rPr lang="en" sz="1500">
                <a:solidFill>
                  <a:schemeClr val="accent2"/>
                </a:solidFill>
              </a:rPr>
              <a:t>– Anne Lee Steele, Alexandra Araujo Alvarez, Arielle Bennett, </a:t>
            </a:r>
            <a:r>
              <a:rPr b="1" lang="en" sz="1500">
                <a:solidFill>
                  <a:schemeClr val="accent2"/>
                </a:solidFill>
              </a:rPr>
              <a:t>All</a:t>
            </a:r>
            <a:r>
              <a:rPr lang="en" sz="1500">
                <a:solidFill>
                  <a:schemeClr val="accent2"/>
                </a:solidFill>
              </a:rPr>
              <a:t> TPS members</a:t>
            </a:r>
            <a:endParaRPr sz="1500">
              <a:solidFill>
                <a:schemeClr val="accent2"/>
              </a:solidFill>
            </a:endParaRPr>
          </a:p>
          <a:p>
            <a:pPr indent="0" lvl="0" marL="0" rtl="0" algn="l">
              <a:lnSpc>
                <a:spcPct val="115000"/>
              </a:lnSpc>
              <a:spcBef>
                <a:spcPts val="800"/>
              </a:spcBef>
              <a:spcAft>
                <a:spcPts val="0"/>
              </a:spcAft>
              <a:buNone/>
            </a:pPr>
            <a:r>
              <a:rPr lang="en" sz="1500">
                <a:solidFill>
                  <a:schemeClr val="accent2"/>
                </a:solidFill>
              </a:rPr>
              <a:t>– Book: </a:t>
            </a:r>
            <a:r>
              <a:rPr lang="en" sz="1500" u="sng">
                <a:solidFill>
                  <a:schemeClr val="hlink"/>
                </a:solidFill>
                <a:hlinkClick r:id="rId3"/>
              </a:rPr>
              <a:t>the-turing-way.netlify.com</a:t>
            </a:r>
            <a:r>
              <a:rPr lang="en" sz="1500">
                <a:solidFill>
                  <a:schemeClr val="accent2"/>
                </a:solidFill>
              </a:rPr>
              <a:t>, Twitter: </a:t>
            </a:r>
            <a:r>
              <a:rPr lang="en" sz="1500" u="sng">
                <a:solidFill>
                  <a:schemeClr val="hlink"/>
                </a:solidFill>
                <a:hlinkClick r:id="rId4"/>
              </a:rPr>
              <a:t>twitter.com/turingway</a:t>
            </a:r>
            <a:endParaRPr sz="1500" u="sng">
              <a:solidFill>
                <a:schemeClr val="accent2"/>
              </a:solidFill>
            </a:endParaRPr>
          </a:p>
          <a:p>
            <a:pPr indent="0" lvl="0" marL="0" rtl="0" algn="l">
              <a:lnSpc>
                <a:spcPct val="115000"/>
              </a:lnSpc>
              <a:spcBef>
                <a:spcPts val="800"/>
              </a:spcBef>
              <a:spcAft>
                <a:spcPts val="0"/>
              </a:spcAft>
              <a:buNone/>
            </a:pPr>
            <a:r>
              <a:rPr lang="en" sz="1500">
                <a:solidFill>
                  <a:schemeClr val="accent2"/>
                </a:solidFill>
              </a:rPr>
              <a:t>– GitHub: </a:t>
            </a:r>
            <a:r>
              <a:rPr lang="en" sz="1500" u="sng">
                <a:solidFill>
                  <a:schemeClr val="hlink"/>
                </a:solidFill>
                <a:hlinkClick r:id="rId5"/>
              </a:rPr>
              <a:t>github.com/alan-turing-institute/the-turing-way</a:t>
            </a:r>
            <a:r>
              <a:rPr lang="en" sz="1500">
                <a:solidFill>
                  <a:schemeClr val="accent2"/>
                </a:solidFill>
              </a:rPr>
              <a:t>, Start</a:t>
            </a:r>
            <a:r>
              <a:rPr lang="en" sz="1500">
                <a:solidFill>
                  <a:schemeClr val="accent2"/>
                </a:solidFill>
              </a:rPr>
              <a:t>: </a:t>
            </a:r>
            <a:r>
              <a:rPr lang="en" sz="1500" u="sng">
                <a:solidFill>
                  <a:schemeClr val="hlink"/>
                </a:solidFill>
                <a:hlinkClick r:id="rId6"/>
              </a:rPr>
              <a:t>the-turing-way.start.page</a:t>
            </a:r>
            <a:r>
              <a:rPr lang="en" sz="1500">
                <a:solidFill>
                  <a:srgbClr val="FFC000"/>
                </a:solidFill>
              </a:rPr>
              <a:t>  </a:t>
            </a:r>
            <a:endParaRPr sz="1200">
              <a:solidFill>
                <a:schemeClr val="accent2"/>
              </a:solidFill>
            </a:endParaRPr>
          </a:p>
          <a:p>
            <a:pPr indent="0" lvl="0" marL="0" rtl="0" algn="l">
              <a:lnSpc>
                <a:spcPct val="115000"/>
              </a:lnSpc>
              <a:spcBef>
                <a:spcPts val="800"/>
              </a:spcBef>
              <a:spcAft>
                <a:spcPts val="0"/>
              </a:spcAft>
              <a:buNone/>
            </a:pPr>
            <a:r>
              <a:rPr b="1" i="1" lang="en" sz="1500"/>
              <a:t>OLS (Open Life Science)</a:t>
            </a:r>
            <a:endParaRPr b="1" i="1" sz="1500"/>
          </a:p>
          <a:p>
            <a:pPr indent="0" lvl="0" marL="0" rtl="0" algn="l">
              <a:lnSpc>
                <a:spcPct val="115000"/>
              </a:lnSpc>
              <a:spcBef>
                <a:spcPts val="800"/>
              </a:spcBef>
              <a:spcAft>
                <a:spcPts val="0"/>
              </a:spcAft>
              <a:buNone/>
            </a:pPr>
            <a:r>
              <a:rPr lang="en" sz="1500">
                <a:solidFill>
                  <a:schemeClr val="accent2"/>
                </a:solidFill>
              </a:rPr>
              <a:t>– Open Life Science community; Yo Yehudi, Bérénice Batut, Emmy Tsang</a:t>
            </a:r>
            <a:endParaRPr sz="1500">
              <a:solidFill>
                <a:schemeClr val="accent2"/>
              </a:solidFill>
            </a:endParaRPr>
          </a:p>
          <a:p>
            <a:pPr indent="0" lvl="0" marL="0" rtl="0" algn="l">
              <a:lnSpc>
                <a:spcPct val="115000"/>
              </a:lnSpc>
              <a:spcBef>
                <a:spcPts val="800"/>
              </a:spcBef>
              <a:spcAft>
                <a:spcPts val="0"/>
              </a:spcAft>
              <a:buNone/>
            </a:pPr>
            <a:r>
              <a:rPr lang="en" sz="1500">
                <a:solidFill>
                  <a:schemeClr val="accent2"/>
                </a:solidFill>
              </a:rPr>
              <a:t>– Website: </a:t>
            </a:r>
            <a:r>
              <a:rPr lang="en" sz="1500" u="sng">
                <a:solidFill>
                  <a:schemeClr val="hlink"/>
                </a:solidFill>
                <a:hlinkClick r:id="rId7"/>
              </a:rPr>
              <a:t>openlifesci.org</a:t>
            </a:r>
            <a:r>
              <a:rPr lang="en" sz="1500">
                <a:solidFill>
                  <a:schemeClr val="accent2"/>
                </a:solidFill>
              </a:rPr>
              <a:t>, Twitter: </a:t>
            </a:r>
            <a:r>
              <a:rPr lang="en" sz="1500" u="sng">
                <a:solidFill>
                  <a:schemeClr val="hlink"/>
                </a:solidFill>
                <a:hlinkClick r:id="rId8"/>
              </a:rPr>
              <a:t>twitter.com/openlifesci</a:t>
            </a:r>
            <a:endParaRPr sz="1500" u="sng">
              <a:solidFill>
                <a:schemeClr val="accent2"/>
              </a:solidFill>
            </a:endParaRPr>
          </a:p>
          <a:p>
            <a:pPr indent="0" lvl="0" marL="0" rtl="0" algn="l">
              <a:lnSpc>
                <a:spcPct val="115000"/>
              </a:lnSpc>
              <a:spcBef>
                <a:spcPts val="800"/>
              </a:spcBef>
              <a:spcAft>
                <a:spcPts val="0"/>
              </a:spcAft>
              <a:buNone/>
            </a:pPr>
            <a:r>
              <a:rPr lang="en" sz="1500">
                <a:solidFill>
                  <a:schemeClr val="accent2"/>
                </a:solidFill>
              </a:rPr>
              <a:t>– GitHub: </a:t>
            </a:r>
            <a:r>
              <a:rPr lang="en" sz="1500" u="sng">
                <a:solidFill>
                  <a:schemeClr val="hlink"/>
                </a:solidFill>
                <a:hlinkClick r:id="rId9"/>
              </a:rPr>
              <a:t>github.com/open-life-science/open-life-science.github.io</a:t>
            </a:r>
            <a:endParaRPr sz="1500" u="sng">
              <a:solidFill>
                <a:schemeClr val="accent2"/>
              </a:solidFill>
            </a:endParaRPr>
          </a:p>
          <a:p>
            <a:pPr indent="0" lvl="0" marL="0" rtl="0" algn="l">
              <a:lnSpc>
                <a:spcPct val="115000"/>
              </a:lnSpc>
              <a:spcBef>
                <a:spcPts val="800"/>
              </a:spcBef>
              <a:spcAft>
                <a:spcPts val="0"/>
              </a:spcAft>
              <a:buNone/>
            </a:pPr>
            <a:r>
              <a:rPr i="1" lang="en" sz="1500">
                <a:solidFill>
                  <a:schemeClr val="dk1"/>
                </a:solidFill>
              </a:rPr>
              <a:t>Parts of my talk reuse materials from presentations given previously in Open Life Science and The Turing Way by the team members listed in this slide.</a:t>
            </a:r>
            <a:endParaRPr i="1" sz="1500">
              <a:solidFill>
                <a:schemeClr val="dk1"/>
              </a:solidFill>
            </a:endParaRPr>
          </a:p>
          <a:p>
            <a:pPr indent="0" lvl="0" marL="0" rtl="0" algn="l">
              <a:lnSpc>
                <a:spcPct val="100000"/>
              </a:lnSpc>
              <a:spcBef>
                <a:spcPts val="800"/>
              </a:spcBef>
              <a:spcAft>
                <a:spcPts val="0"/>
              </a:spcAft>
              <a:buClr>
                <a:schemeClr val="lt1"/>
              </a:buClr>
              <a:buSzPts val="600"/>
              <a:buNone/>
            </a:pPr>
            <a:r>
              <a:t/>
            </a:r>
            <a:endParaRPr b="1" sz="1500">
              <a:solidFill>
                <a:schemeClr val="dk1"/>
              </a:solidFill>
            </a:endParaRPr>
          </a:p>
        </p:txBody>
      </p:sp>
      <p:sp>
        <p:nvSpPr>
          <p:cNvPr id="3059" name="Google Shape;3059;p222"/>
          <p:cNvSpPr txBox="1"/>
          <p:nvPr/>
        </p:nvSpPr>
        <p:spPr>
          <a:xfrm>
            <a:off x="9006435" y="5138442"/>
            <a:ext cx="0" cy="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1600"/>
              <a:buFont typeface="Arial"/>
              <a:buNone/>
            </a:pPr>
            <a:r>
              <a:t/>
            </a:r>
            <a:endParaRPr b="0" i="0" sz="1600" u="none" cap="none" strike="noStrike">
              <a:solidFill>
                <a:srgbClr val="000000"/>
              </a:solidFill>
              <a:latin typeface="Arial"/>
              <a:ea typeface="Arial"/>
              <a:cs typeface="Arial"/>
              <a:sym typeface="Arial"/>
            </a:endParaRPr>
          </a:p>
        </p:txBody>
      </p:sp>
      <p:sp>
        <p:nvSpPr>
          <p:cNvPr id="3060" name="Google Shape;3060;p222"/>
          <p:cNvSpPr txBox="1"/>
          <p:nvPr/>
        </p:nvSpPr>
        <p:spPr>
          <a:xfrm>
            <a:off x="0" y="4598100"/>
            <a:ext cx="9006300" cy="546900"/>
          </a:xfrm>
          <a:prstGeom prst="rect">
            <a:avLst/>
          </a:prstGeom>
          <a:noFill/>
          <a:ln>
            <a:noFill/>
          </a:ln>
        </p:spPr>
        <p:txBody>
          <a:bodyPr anchorCtr="0" anchor="t" bIns="91425" lIns="91425" spcFirstLastPara="1" rIns="91425" wrap="square" tIns="91425">
            <a:spAutoFit/>
          </a:bodyPr>
          <a:lstStyle/>
          <a:p>
            <a:pPr indent="0" lvl="0" marL="0" rtl="0" algn="r">
              <a:lnSpc>
                <a:spcPct val="114000"/>
              </a:lnSpc>
              <a:spcBef>
                <a:spcPts val="0"/>
              </a:spcBef>
              <a:spcAft>
                <a:spcPts val="0"/>
              </a:spcAft>
              <a:buNone/>
            </a:pPr>
            <a:r>
              <a:t/>
            </a:r>
            <a:endParaRPr sz="1100">
              <a:solidFill>
                <a:schemeClr val="accent2"/>
              </a:solidFill>
              <a:latin typeface="Ubuntu"/>
              <a:ea typeface="Ubuntu"/>
              <a:cs typeface="Ubuntu"/>
              <a:sym typeface="Ubuntu"/>
            </a:endParaRPr>
          </a:p>
          <a:p>
            <a:pPr indent="0" lvl="0" marL="0" rtl="0" algn="r">
              <a:lnSpc>
                <a:spcPct val="114000"/>
              </a:lnSpc>
              <a:spcBef>
                <a:spcPts val="0"/>
              </a:spcBef>
              <a:spcAft>
                <a:spcPts val="0"/>
              </a:spcAft>
              <a:buNone/>
            </a:pPr>
            <a:r>
              <a:rPr lang="en" sz="1100">
                <a:solidFill>
                  <a:schemeClr val="accent2"/>
                </a:solidFill>
                <a:latin typeface="Ubuntu"/>
                <a:ea typeface="Ubuntu"/>
                <a:cs typeface="Ubuntu"/>
                <a:sym typeface="Ubuntu"/>
              </a:rPr>
              <a:t>Short link: </a:t>
            </a:r>
            <a:r>
              <a:rPr lang="en" sz="1100" u="sng">
                <a:solidFill>
                  <a:schemeClr val="lt1"/>
                </a:solidFill>
                <a:latin typeface="Ubuntu"/>
                <a:ea typeface="Ubuntu"/>
                <a:cs typeface="Ubuntu"/>
                <a:sym typeface="Ubuntu"/>
                <a:hlinkClick r:id="rId10">
                  <a:extLst>
                    <a:ext uri="{A12FA001-AC4F-418D-AE19-62706E023703}">
                      <ahyp:hlinkClr val="tx"/>
                    </a:ext>
                  </a:extLst>
                </a:hlinkClick>
              </a:rPr>
              <a:t>https://bit.ly/bon-2024-ms</a:t>
            </a:r>
            <a:r>
              <a:rPr lang="en" sz="1100">
                <a:solidFill>
                  <a:schemeClr val="accent2"/>
                </a:solidFill>
                <a:latin typeface="Ubuntu"/>
                <a:ea typeface="Ubuntu"/>
                <a:cs typeface="Ubuntu"/>
                <a:sym typeface="Ubuntu"/>
              </a:rPr>
              <a:t>, Zenodo link: </a:t>
            </a:r>
            <a:r>
              <a:rPr lang="en" sz="1100" u="sng">
                <a:solidFill>
                  <a:schemeClr val="lt1"/>
                </a:solidFill>
                <a:latin typeface="Ubuntu"/>
                <a:ea typeface="Ubuntu"/>
                <a:cs typeface="Ubuntu"/>
                <a:sym typeface="Ubuntu"/>
                <a:hlinkClick r:id="rId11">
                  <a:extLst>
                    <a:ext uri="{A12FA001-AC4F-418D-AE19-62706E023703}">
                      <ahyp:hlinkClr val="tx"/>
                    </a:ext>
                  </a:extLst>
                </a:hlinkClick>
              </a:rPr>
              <a:t>https://zenodo.org/records/13379994</a:t>
            </a:r>
            <a:r>
              <a:rPr lang="en" sz="1100">
                <a:solidFill>
                  <a:schemeClr val="lt1"/>
                </a:solidFill>
                <a:latin typeface="Ubuntu"/>
                <a:ea typeface="Ubuntu"/>
                <a:cs typeface="Ubuntu"/>
                <a:sym typeface="Ubuntu"/>
              </a:rPr>
              <a:t> </a:t>
            </a:r>
            <a:endParaRPr sz="1100">
              <a:solidFill>
                <a:schemeClr val="lt1"/>
              </a:solidFill>
              <a:latin typeface="Ubuntu"/>
              <a:ea typeface="Ubuntu"/>
              <a:cs typeface="Ubuntu"/>
              <a:sym typeface="Ubuntu"/>
            </a:endParaRPr>
          </a:p>
        </p:txBody>
      </p:sp>
    </p:spTree>
  </p:cSld>
  <p:clrMapOvr>
    <a:masterClrMapping/>
  </p:clrMapOvr>
</p:sld>
</file>

<file path=ppt/slides/slide7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3065" name="Shape 3065"/>
        <p:cNvGrpSpPr/>
        <p:nvPr/>
      </p:nvGrpSpPr>
      <p:grpSpPr>
        <a:xfrm>
          <a:off x="0" y="0"/>
          <a:ext cx="0" cy="0"/>
          <a:chOff x="0" y="0"/>
          <a:chExt cx="0" cy="0"/>
        </a:xfrm>
      </p:grpSpPr>
      <p:sp>
        <p:nvSpPr>
          <p:cNvPr id="3066" name="Google Shape;3066;p223"/>
          <p:cNvSpPr txBox="1"/>
          <p:nvPr>
            <p:ph idx="4294967295" type="body"/>
          </p:nvPr>
        </p:nvSpPr>
        <p:spPr>
          <a:xfrm>
            <a:off x="431799" y="772232"/>
            <a:ext cx="3921000" cy="545100"/>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lt1"/>
              </a:buClr>
              <a:buSzPts val="2400"/>
              <a:buNone/>
            </a:pPr>
            <a:r>
              <a:rPr b="1" lang="en" sz="2200">
                <a:solidFill>
                  <a:schemeClr val="lt1"/>
                </a:solidFill>
              </a:rPr>
              <a:t>Meeting you where you are!</a:t>
            </a:r>
            <a:endParaRPr b="1" sz="2200">
              <a:solidFill>
                <a:schemeClr val="lt1"/>
              </a:solidFill>
            </a:endParaRPr>
          </a:p>
        </p:txBody>
      </p:sp>
      <p:sp>
        <p:nvSpPr>
          <p:cNvPr id="3067" name="Google Shape;3067;p223"/>
          <p:cNvSpPr txBox="1"/>
          <p:nvPr>
            <p:ph idx="4294967295" type="body"/>
          </p:nvPr>
        </p:nvSpPr>
        <p:spPr>
          <a:xfrm>
            <a:off x="441531" y="1512836"/>
            <a:ext cx="4518000" cy="3305700"/>
          </a:xfrm>
          <a:prstGeom prst="rect">
            <a:avLst/>
          </a:prstGeom>
          <a:noFill/>
          <a:ln>
            <a:noFill/>
          </a:ln>
        </p:spPr>
        <p:txBody>
          <a:bodyPr anchorCtr="0" anchor="t" bIns="0" lIns="0" spcFirstLastPara="1" rIns="0" wrap="square" tIns="0">
            <a:noAutofit/>
          </a:bodyPr>
          <a:lstStyle/>
          <a:p>
            <a:pPr indent="-508000" lvl="0" marL="514350" rtl="0" algn="l">
              <a:lnSpc>
                <a:spcPct val="100000"/>
              </a:lnSpc>
              <a:spcBef>
                <a:spcPts val="0"/>
              </a:spcBef>
              <a:spcAft>
                <a:spcPts val="0"/>
              </a:spcAft>
              <a:buSzPts val="1900"/>
              <a:buFont typeface="Arial"/>
              <a:buAutoNum type="romanLcPeriod"/>
            </a:pPr>
            <a:r>
              <a:rPr lang="en" sz="1900"/>
              <a:t>Join the community</a:t>
            </a:r>
            <a:endParaRPr sz="2700"/>
          </a:p>
          <a:p>
            <a:pPr indent="-508000" lvl="0" marL="514350" rtl="0" algn="l">
              <a:lnSpc>
                <a:spcPct val="100000"/>
              </a:lnSpc>
              <a:spcBef>
                <a:spcPts val="800"/>
              </a:spcBef>
              <a:spcAft>
                <a:spcPts val="0"/>
              </a:spcAft>
              <a:buSzPts val="1900"/>
              <a:buFont typeface="Arial"/>
              <a:buAutoNum type="romanLcPeriod"/>
            </a:pPr>
            <a:r>
              <a:rPr lang="en" sz="1900"/>
              <a:t>Learn a new skill</a:t>
            </a:r>
            <a:endParaRPr sz="2700"/>
          </a:p>
          <a:p>
            <a:pPr indent="-508000" lvl="0" marL="514350" rtl="0" algn="l">
              <a:lnSpc>
                <a:spcPct val="100000"/>
              </a:lnSpc>
              <a:spcBef>
                <a:spcPts val="800"/>
              </a:spcBef>
              <a:spcAft>
                <a:spcPts val="0"/>
              </a:spcAft>
              <a:buSzPts val="1900"/>
              <a:buFont typeface="Arial"/>
              <a:buAutoNum type="romanLcPeriod"/>
            </a:pPr>
            <a:r>
              <a:rPr lang="en" sz="1900"/>
              <a:t>Share your skills</a:t>
            </a:r>
            <a:endParaRPr sz="2700"/>
          </a:p>
          <a:p>
            <a:pPr indent="-508000" lvl="0" marL="514350" rtl="0" algn="l">
              <a:lnSpc>
                <a:spcPct val="100000"/>
              </a:lnSpc>
              <a:spcBef>
                <a:spcPts val="800"/>
              </a:spcBef>
              <a:spcAft>
                <a:spcPts val="0"/>
              </a:spcAft>
              <a:buSzPts val="1900"/>
              <a:buFont typeface="Arial"/>
              <a:buAutoNum type="romanLcPeriod"/>
            </a:pPr>
            <a:r>
              <a:rPr lang="en" sz="1900"/>
              <a:t>Collaborate with others</a:t>
            </a:r>
            <a:endParaRPr sz="2700"/>
          </a:p>
          <a:p>
            <a:pPr indent="-508000" lvl="0" marL="514350" rtl="0" algn="l">
              <a:lnSpc>
                <a:spcPct val="100000"/>
              </a:lnSpc>
              <a:spcBef>
                <a:spcPts val="800"/>
              </a:spcBef>
              <a:spcAft>
                <a:spcPts val="0"/>
              </a:spcAft>
              <a:buSzPts val="1900"/>
              <a:buFont typeface="Arial"/>
              <a:buAutoNum type="romanLcPeriod"/>
            </a:pPr>
            <a:r>
              <a:rPr lang="en" sz="1900"/>
              <a:t>Mentor others’ contributions </a:t>
            </a:r>
            <a:endParaRPr sz="2700"/>
          </a:p>
          <a:p>
            <a:pPr indent="-508000" lvl="0" marL="514350" rtl="0" algn="l">
              <a:lnSpc>
                <a:spcPct val="100000"/>
              </a:lnSpc>
              <a:spcBef>
                <a:spcPts val="800"/>
              </a:spcBef>
              <a:spcAft>
                <a:spcPts val="0"/>
              </a:spcAft>
              <a:buSzPts val="1900"/>
              <a:buFont typeface="Arial"/>
              <a:buAutoNum type="romanLcPeriod"/>
            </a:pPr>
            <a:r>
              <a:rPr lang="en" sz="1900"/>
              <a:t>Represent this community</a:t>
            </a:r>
            <a:endParaRPr sz="2700"/>
          </a:p>
          <a:p>
            <a:pPr indent="0" lvl="0" marL="0" rtl="0" algn="l">
              <a:lnSpc>
                <a:spcPct val="100000"/>
              </a:lnSpc>
              <a:spcBef>
                <a:spcPts val="800"/>
              </a:spcBef>
              <a:spcAft>
                <a:spcPts val="0"/>
              </a:spcAft>
              <a:buClr>
                <a:schemeClr val="lt1"/>
              </a:buClr>
              <a:buSzPts val="900"/>
              <a:buNone/>
            </a:pPr>
            <a:r>
              <a:t/>
            </a:r>
            <a:endParaRPr sz="800"/>
          </a:p>
          <a:p>
            <a:pPr indent="0" lvl="0" marL="0" rtl="0" algn="l">
              <a:lnSpc>
                <a:spcPct val="100000"/>
              </a:lnSpc>
              <a:spcBef>
                <a:spcPts val="800"/>
              </a:spcBef>
              <a:spcAft>
                <a:spcPts val="0"/>
              </a:spcAft>
              <a:buClr>
                <a:schemeClr val="lt1"/>
              </a:buClr>
              <a:buSzPts val="2200"/>
              <a:buNone/>
            </a:pPr>
            <a:r>
              <a:rPr i="1" lang="en" sz="2100"/>
              <a:t>Join us,</a:t>
            </a:r>
            <a:r>
              <a:rPr i="1" lang="en" sz="2100"/>
              <a:t> participate, learn, share!</a:t>
            </a:r>
            <a:endParaRPr sz="2700"/>
          </a:p>
        </p:txBody>
      </p:sp>
      <p:pic>
        <p:nvPicPr>
          <p:cNvPr descr="Diagram&#10;&#10;Description automatically generated" id="3068" name="Google Shape;3068;p223"/>
          <p:cNvPicPr preferRelativeResize="0"/>
          <p:nvPr/>
        </p:nvPicPr>
        <p:blipFill rotWithShape="1">
          <a:blip r:embed="rId3">
            <a:alphaModFix/>
          </a:blip>
          <a:srcRect b="0" l="0" r="0" t="0"/>
          <a:stretch/>
        </p:blipFill>
        <p:spPr>
          <a:xfrm>
            <a:off x="4703731" y="1080265"/>
            <a:ext cx="3879162" cy="3101686"/>
          </a:xfrm>
          <a:prstGeom prst="rect">
            <a:avLst/>
          </a:prstGeom>
          <a:noFill/>
          <a:ln>
            <a:noFill/>
          </a:ln>
        </p:spPr>
      </p:pic>
      <p:sp>
        <p:nvSpPr>
          <p:cNvPr id="3069" name="Google Shape;3069;p223"/>
          <p:cNvSpPr txBox="1"/>
          <p:nvPr>
            <p:ph idx="4294967295" type="body"/>
          </p:nvPr>
        </p:nvSpPr>
        <p:spPr>
          <a:xfrm>
            <a:off x="100" y="4508300"/>
            <a:ext cx="9144000" cy="640500"/>
          </a:xfrm>
          <a:prstGeom prst="rect">
            <a:avLst/>
          </a:prstGeom>
          <a:noFill/>
          <a:ln>
            <a:noFill/>
          </a:ln>
        </p:spPr>
        <p:txBody>
          <a:bodyPr anchorCtr="0" anchor="b" bIns="72000" lIns="0" spcFirstLastPara="1" rIns="108000" wrap="square" tIns="0">
            <a:noAutofit/>
          </a:bodyPr>
          <a:lstStyle/>
          <a:p>
            <a:pPr indent="0" lvl="0" marL="0" rtl="0" algn="r">
              <a:lnSpc>
                <a:spcPct val="114000"/>
              </a:lnSpc>
              <a:spcBef>
                <a:spcPts val="0"/>
              </a:spcBef>
              <a:spcAft>
                <a:spcPts val="0"/>
              </a:spcAft>
              <a:buNone/>
            </a:pPr>
            <a:r>
              <a:rPr lang="en" sz="1100">
                <a:solidFill>
                  <a:schemeClr val="accent2"/>
                </a:solidFill>
                <a:highlight>
                  <a:schemeClr val="lt2"/>
                </a:highlight>
                <a:latin typeface="Arial"/>
                <a:ea typeface="Arial"/>
                <a:cs typeface="Arial"/>
                <a:sym typeface="Arial"/>
              </a:rPr>
              <a:t>@malvikasharan @turingway, CC-BY 4.0, </a:t>
            </a:r>
            <a:r>
              <a:rPr lang="en" sz="1100">
                <a:solidFill>
                  <a:schemeClr val="accent2"/>
                </a:solidFill>
                <a:highlight>
                  <a:schemeClr val="lt2"/>
                </a:highlight>
              </a:rPr>
              <a:t>CC-BY  image by </a:t>
            </a:r>
            <a:r>
              <a:rPr i="1" lang="en" sz="1100">
                <a:solidFill>
                  <a:schemeClr val="accent2"/>
                </a:solidFill>
                <a:highlight>
                  <a:schemeClr val="lt2"/>
                </a:highlight>
              </a:rPr>
              <a:t>The Turing Way </a:t>
            </a:r>
            <a:r>
              <a:rPr lang="en" sz="1100">
                <a:solidFill>
                  <a:schemeClr val="accent2"/>
                </a:solidFill>
                <a:highlight>
                  <a:schemeClr val="lt2"/>
                </a:highlight>
              </a:rPr>
              <a:t>and Scriberia, Presentation </a:t>
            </a:r>
            <a:r>
              <a:rPr lang="en" sz="1100">
                <a:solidFill>
                  <a:schemeClr val="accent2"/>
                </a:solidFill>
                <a:highlight>
                  <a:schemeClr val="lt2"/>
                </a:highlight>
                <a:latin typeface="Arial"/>
                <a:ea typeface="Arial"/>
                <a:cs typeface="Arial"/>
                <a:sym typeface="Arial"/>
              </a:rPr>
              <a:t>DOI: </a:t>
            </a:r>
            <a:r>
              <a:rPr lang="en" sz="1100">
                <a:solidFill>
                  <a:schemeClr val="accent2"/>
                </a:solidFill>
              </a:rPr>
              <a:t>10.5281/zenodo.7692516</a:t>
            </a:r>
            <a:endParaRPr sz="1100">
              <a:solidFill>
                <a:schemeClr val="accent2"/>
              </a:solidFill>
              <a:highlight>
                <a:schemeClr val="lt2"/>
              </a:highlight>
            </a:endParaRPr>
          </a:p>
        </p:txBody>
      </p:sp>
    </p:spTree>
  </p:cSld>
  <p:clrMapOvr>
    <a:masterClrMapping/>
  </p:clrMapOvr>
</p:sld>
</file>

<file path=ppt/slides/slide7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3073" name="Shape 3073"/>
        <p:cNvGrpSpPr/>
        <p:nvPr/>
      </p:nvGrpSpPr>
      <p:grpSpPr>
        <a:xfrm>
          <a:off x="0" y="0"/>
          <a:ext cx="0" cy="0"/>
          <a:chOff x="0" y="0"/>
          <a:chExt cx="0" cy="0"/>
        </a:xfrm>
      </p:grpSpPr>
      <p:sp>
        <p:nvSpPr>
          <p:cNvPr id="3074" name="Google Shape;3074;p224"/>
          <p:cNvSpPr txBox="1"/>
          <p:nvPr>
            <p:ph type="title"/>
          </p:nvPr>
        </p:nvSpPr>
        <p:spPr>
          <a:xfrm>
            <a:off x="311700" y="467550"/>
            <a:ext cx="852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Contents of this template</a:t>
            </a:r>
            <a:endParaRPr/>
          </a:p>
        </p:txBody>
      </p:sp>
      <p:sp>
        <p:nvSpPr>
          <p:cNvPr id="3075" name="Google Shape;3075;p224"/>
          <p:cNvSpPr txBox="1"/>
          <p:nvPr>
            <p:ph idx="1" type="body"/>
          </p:nvPr>
        </p:nvSpPr>
        <p:spPr>
          <a:xfrm>
            <a:off x="896000" y="1152475"/>
            <a:ext cx="7281600" cy="3748200"/>
          </a:xfrm>
          <a:prstGeom prst="rect">
            <a:avLst/>
          </a:prstGeom>
        </p:spPr>
        <p:txBody>
          <a:bodyPr anchorCtr="0" anchor="t" bIns="91425" lIns="91425" spcFirstLastPara="1" rIns="91425" wrap="square" tIns="91425">
            <a:noAutofit/>
          </a:bodyPr>
          <a:lstStyle/>
          <a:p>
            <a:pPr indent="0" lvl="0" marL="0" rtl="0" algn="l">
              <a:lnSpc>
                <a:spcPct val="100000"/>
              </a:lnSpc>
              <a:spcBef>
                <a:spcPts val="0"/>
              </a:spcBef>
              <a:spcAft>
                <a:spcPts val="0"/>
              </a:spcAft>
              <a:buNone/>
            </a:pPr>
            <a:r>
              <a:rPr lang="en" sz="1100"/>
              <a:t>Here’s what you’ll find in this </a:t>
            </a:r>
            <a:r>
              <a:rPr b="1" lang="en" sz="1100">
                <a:uFill>
                  <a:noFill/>
                </a:uFill>
                <a:hlinkClick r:id="rId3"/>
              </a:rPr>
              <a:t>Slidesgo</a:t>
            </a:r>
            <a:r>
              <a:rPr lang="en" sz="1100"/>
              <a:t> template: </a:t>
            </a:r>
            <a:endParaRPr sz="1100"/>
          </a:p>
          <a:p>
            <a:pPr indent="-298450" lvl="0" marL="457200" rtl="0" algn="l">
              <a:lnSpc>
                <a:spcPct val="100000"/>
              </a:lnSpc>
              <a:spcBef>
                <a:spcPts val="1000"/>
              </a:spcBef>
              <a:spcAft>
                <a:spcPts val="0"/>
              </a:spcAft>
              <a:buClr>
                <a:schemeClr val="dk1"/>
              </a:buClr>
              <a:buSzPts val="1100"/>
              <a:buAutoNum type="arabicPeriod"/>
            </a:pPr>
            <a:r>
              <a:rPr lang="en" sz="1100"/>
              <a:t>A slide structure based on a multi-purpose presentation, which you can easily adapt to your needs. For more info on how to edit the template, please visit </a:t>
            </a:r>
            <a:r>
              <a:rPr b="1" lang="en" sz="1100">
                <a:uFill>
                  <a:noFill/>
                </a:uFill>
                <a:hlinkClick r:id="rId4"/>
              </a:rPr>
              <a:t>Slidesgo School</a:t>
            </a:r>
            <a:r>
              <a:rPr lang="en" sz="1100"/>
              <a:t> or read our </a:t>
            </a:r>
            <a:r>
              <a:rPr b="1" lang="en" sz="1100">
                <a:uFill>
                  <a:noFill/>
                </a:uFill>
                <a:hlinkClick r:id="rId5"/>
              </a:rPr>
              <a:t>FAQs</a:t>
            </a:r>
            <a:r>
              <a:rPr lang="en" sz="1100"/>
              <a:t>.</a:t>
            </a:r>
            <a:endParaRPr sz="1100"/>
          </a:p>
          <a:p>
            <a:pPr indent="-298450" lvl="0" marL="457200" rtl="0" algn="l">
              <a:lnSpc>
                <a:spcPct val="100000"/>
              </a:lnSpc>
              <a:spcBef>
                <a:spcPts val="0"/>
              </a:spcBef>
              <a:spcAft>
                <a:spcPts val="0"/>
              </a:spcAft>
              <a:buClr>
                <a:schemeClr val="dk1"/>
              </a:buClr>
              <a:buSzPts val="1100"/>
              <a:buAutoNum type="arabicPeriod"/>
            </a:pPr>
            <a:r>
              <a:rPr lang="en" sz="1100"/>
              <a:t>An assortment of pictures and illustrations that are suitable for use in the presentation can be found in the two </a:t>
            </a:r>
            <a:r>
              <a:rPr b="1" lang="en" sz="1100">
                <a:uFill>
                  <a:noFill/>
                </a:uFill>
                <a:hlinkClick/>
              </a:rPr>
              <a:t>alternative resources</a:t>
            </a:r>
            <a:r>
              <a:rPr lang="en" sz="1100"/>
              <a:t> slides.</a:t>
            </a:r>
            <a:endParaRPr sz="1100"/>
          </a:p>
          <a:p>
            <a:pPr indent="-298450" lvl="0" marL="457200" rtl="0" algn="l">
              <a:lnSpc>
                <a:spcPct val="100000"/>
              </a:lnSpc>
              <a:spcBef>
                <a:spcPts val="0"/>
              </a:spcBef>
              <a:spcAft>
                <a:spcPts val="0"/>
              </a:spcAft>
              <a:buClr>
                <a:schemeClr val="dk1"/>
              </a:buClr>
              <a:buSzPts val="1100"/>
              <a:buAutoNum type="arabicPeriod"/>
            </a:pPr>
            <a:r>
              <a:rPr lang="en" sz="1100"/>
              <a:t>A </a:t>
            </a:r>
            <a:r>
              <a:rPr b="1" lang="en" sz="1100">
                <a:uFill>
                  <a:noFill/>
                </a:uFill>
                <a:hlinkClick/>
              </a:rPr>
              <a:t>thanks</a:t>
            </a:r>
            <a:r>
              <a:rPr lang="en" sz="1100">
                <a:uFill>
                  <a:noFill/>
                </a:uFill>
                <a:hlinkClick/>
              </a:rPr>
              <a:t> </a:t>
            </a:r>
            <a:r>
              <a:rPr lang="en" sz="1100"/>
              <a:t>slide, which you must keep so that proper credits for our design are given.</a:t>
            </a:r>
            <a:endParaRPr sz="1100"/>
          </a:p>
          <a:p>
            <a:pPr indent="-298450" lvl="0" marL="457200" rtl="0" algn="l">
              <a:lnSpc>
                <a:spcPct val="100000"/>
              </a:lnSpc>
              <a:spcBef>
                <a:spcPts val="0"/>
              </a:spcBef>
              <a:spcAft>
                <a:spcPts val="0"/>
              </a:spcAft>
              <a:buClr>
                <a:schemeClr val="dk1"/>
              </a:buClr>
              <a:buSzPts val="1100"/>
              <a:buAutoNum type="arabicPeriod"/>
            </a:pPr>
            <a:r>
              <a:rPr lang="en" sz="1100"/>
              <a:t>A </a:t>
            </a:r>
            <a:r>
              <a:rPr b="1" lang="en" sz="1100">
                <a:uFill>
                  <a:noFill/>
                </a:uFill>
                <a:hlinkClick/>
              </a:rPr>
              <a:t>resources</a:t>
            </a:r>
            <a:r>
              <a:rPr lang="en" sz="1100">
                <a:uFill>
                  <a:noFill/>
                </a:uFill>
                <a:hlinkClick/>
              </a:rPr>
              <a:t> </a:t>
            </a:r>
            <a:r>
              <a:rPr lang="en" sz="1100"/>
              <a:t>slide, where you’ll find links to all the elements used in the template.</a:t>
            </a:r>
            <a:endParaRPr sz="1100"/>
          </a:p>
          <a:p>
            <a:pPr indent="-298450" lvl="0" marL="457200" rtl="0" algn="l">
              <a:lnSpc>
                <a:spcPct val="100000"/>
              </a:lnSpc>
              <a:spcBef>
                <a:spcPts val="0"/>
              </a:spcBef>
              <a:spcAft>
                <a:spcPts val="0"/>
              </a:spcAft>
              <a:buClr>
                <a:schemeClr val="dk1"/>
              </a:buClr>
              <a:buSzPts val="1100"/>
              <a:buAutoNum type="arabicPeriod"/>
            </a:pPr>
            <a:r>
              <a:rPr b="1" lang="en" sz="1100">
                <a:uFill>
                  <a:noFill/>
                </a:uFill>
                <a:hlinkClick/>
              </a:rPr>
              <a:t>Instructions for use.</a:t>
            </a:r>
            <a:endParaRPr b="1" sz="1100"/>
          </a:p>
          <a:p>
            <a:pPr indent="-298450" lvl="0" marL="457200" rtl="0" algn="l">
              <a:lnSpc>
                <a:spcPct val="100000"/>
              </a:lnSpc>
              <a:spcBef>
                <a:spcPts val="0"/>
              </a:spcBef>
              <a:spcAft>
                <a:spcPts val="0"/>
              </a:spcAft>
              <a:buClr>
                <a:schemeClr val="dk1"/>
              </a:buClr>
              <a:buSzPts val="1100"/>
              <a:buAutoNum type="arabicPeriod"/>
            </a:pPr>
            <a:r>
              <a:rPr lang="en" sz="1100"/>
              <a:t>Final slides with: </a:t>
            </a:r>
            <a:endParaRPr sz="1100"/>
          </a:p>
          <a:p>
            <a:pPr indent="-298450" lvl="0" marL="914400" rtl="0" algn="l">
              <a:lnSpc>
                <a:spcPct val="100000"/>
              </a:lnSpc>
              <a:spcBef>
                <a:spcPts val="0"/>
              </a:spcBef>
              <a:spcAft>
                <a:spcPts val="0"/>
              </a:spcAft>
              <a:buClr>
                <a:schemeClr val="dk1"/>
              </a:buClr>
              <a:buSzPts val="1100"/>
              <a:buFont typeface="Ubuntu"/>
              <a:buChar char="●"/>
            </a:pPr>
            <a:r>
              <a:rPr lang="en" sz="1100"/>
              <a:t>The</a:t>
            </a:r>
            <a:r>
              <a:rPr lang="en" sz="1100">
                <a:uFill>
                  <a:noFill/>
                </a:uFill>
                <a:hlinkClick/>
              </a:rPr>
              <a:t> </a:t>
            </a:r>
            <a:r>
              <a:rPr b="1" lang="en" sz="1100">
                <a:uFill>
                  <a:noFill/>
                </a:uFill>
                <a:hlinkClick/>
              </a:rPr>
              <a:t>fonts and colors</a:t>
            </a:r>
            <a:r>
              <a:rPr lang="en" sz="1100"/>
              <a:t> used in the template.</a:t>
            </a:r>
            <a:endParaRPr sz="1100"/>
          </a:p>
          <a:p>
            <a:pPr indent="-298450" lvl="0" marL="914400" rtl="0" algn="l">
              <a:lnSpc>
                <a:spcPct val="100000"/>
              </a:lnSpc>
              <a:spcBef>
                <a:spcPts val="0"/>
              </a:spcBef>
              <a:spcAft>
                <a:spcPts val="0"/>
              </a:spcAft>
              <a:buClr>
                <a:schemeClr val="dk1"/>
              </a:buClr>
              <a:buSzPts val="1100"/>
              <a:buFont typeface="Ubuntu"/>
              <a:buChar char="●"/>
            </a:pPr>
            <a:r>
              <a:rPr lang="en" sz="1100"/>
              <a:t>A selection of </a:t>
            </a:r>
            <a:r>
              <a:rPr b="1" lang="en" sz="1100">
                <a:uFill>
                  <a:noFill/>
                </a:uFill>
                <a:hlinkClick/>
              </a:rPr>
              <a:t>illustrations</a:t>
            </a:r>
            <a:r>
              <a:rPr lang="en" sz="1100"/>
              <a:t>. You can also customize and animate them as you wish with the online editor. Visit </a:t>
            </a:r>
            <a:r>
              <a:rPr b="1" lang="en" sz="1100">
                <a:uFill>
                  <a:noFill/>
                </a:uFill>
                <a:hlinkClick r:id="rId6"/>
              </a:rPr>
              <a:t>Storyset</a:t>
            </a:r>
            <a:r>
              <a:rPr lang="en" sz="1100"/>
              <a:t> to find more. </a:t>
            </a:r>
            <a:endParaRPr sz="1100"/>
          </a:p>
          <a:p>
            <a:pPr indent="-298450" lvl="0" marL="914400" rtl="0" algn="l">
              <a:lnSpc>
                <a:spcPct val="100000"/>
              </a:lnSpc>
              <a:spcBef>
                <a:spcPts val="0"/>
              </a:spcBef>
              <a:spcAft>
                <a:spcPts val="0"/>
              </a:spcAft>
              <a:buClr>
                <a:schemeClr val="dk1"/>
              </a:buClr>
              <a:buSzPts val="1100"/>
              <a:buFont typeface="Ubuntu"/>
              <a:buChar char="●"/>
            </a:pPr>
            <a:r>
              <a:rPr lang="en" sz="1100"/>
              <a:t>More</a:t>
            </a:r>
            <a:r>
              <a:rPr lang="en" sz="1100">
                <a:uFill>
                  <a:noFill/>
                </a:uFill>
                <a:hlinkClick/>
              </a:rPr>
              <a:t> </a:t>
            </a:r>
            <a:r>
              <a:rPr b="1" lang="en" sz="1100">
                <a:uFill>
                  <a:noFill/>
                </a:uFill>
                <a:hlinkClick/>
              </a:rPr>
              <a:t>infographic resources</a:t>
            </a:r>
            <a:r>
              <a:rPr lang="en" sz="1100"/>
              <a:t>, whose size and color can be edited. </a:t>
            </a:r>
            <a:endParaRPr sz="1100"/>
          </a:p>
          <a:p>
            <a:pPr indent="-298450" lvl="0" marL="914400" rtl="0" algn="l">
              <a:lnSpc>
                <a:spcPct val="100000"/>
              </a:lnSpc>
              <a:spcBef>
                <a:spcPts val="0"/>
              </a:spcBef>
              <a:spcAft>
                <a:spcPts val="0"/>
              </a:spcAft>
              <a:buClr>
                <a:schemeClr val="dk1"/>
              </a:buClr>
              <a:buSzPts val="1100"/>
              <a:buFont typeface="Ubuntu"/>
              <a:buChar char="●"/>
            </a:pPr>
            <a:r>
              <a:rPr lang="en" sz="1100"/>
              <a:t>Sets of </a:t>
            </a:r>
            <a:r>
              <a:rPr b="1" lang="en" sz="1100">
                <a:uFill>
                  <a:noFill/>
                </a:uFill>
                <a:hlinkClick/>
              </a:rPr>
              <a:t>customizable icons</a:t>
            </a:r>
            <a:r>
              <a:rPr lang="en" sz="1100"/>
              <a:t> of the following themes: general, business, avatar, creative process, education, help &amp; support, medical, nature, performing arts, SEO &amp; marketing, and teamwork.</a:t>
            </a:r>
            <a:endParaRPr sz="1100"/>
          </a:p>
          <a:p>
            <a:pPr indent="0" lvl="0" marL="1371600" rtl="0" algn="l">
              <a:lnSpc>
                <a:spcPct val="100000"/>
              </a:lnSpc>
              <a:spcBef>
                <a:spcPts val="1000"/>
              </a:spcBef>
              <a:spcAft>
                <a:spcPts val="0"/>
              </a:spcAft>
              <a:buNone/>
            </a:pPr>
            <a:r>
              <a:rPr lang="en" sz="1100"/>
              <a:t>You can delete this slide when you’re done editing the presentation.</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37" name="Shape 2237"/>
        <p:cNvGrpSpPr/>
        <p:nvPr/>
      </p:nvGrpSpPr>
      <p:grpSpPr>
        <a:xfrm>
          <a:off x="0" y="0"/>
          <a:ext cx="0" cy="0"/>
          <a:chOff x="0" y="0"/>
          <a:chExt cx="0" cy="0"/>
        </a:xfrm>
      </p:grpSpPr>
      <p:sp>
        <p:nvSpPr>
          <p:cNvPr id="2238" name="Google Shape;2238;p158"/>
          <p:cNvSpPr txBox="1"/>
          <p:nvPr>
            <p:ph type="title"/>
          </p:nvPr>
        </p:nvSpPr>
        <p:spPr>
          <a:xfrm>
            <a:off x="311700" y="1178452"/>
            <a:ext cx="8520600" cy="8289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sz="4600"/>
              <a:t>Good news!</a:t>
            </a:r>
            <a:endParaRPr sz="4600"/>
          </a:p>
        </p:txBody>
      </p:sp>
      <p:sp>
        <p:nvSpPr>
          <p:cNvPr id="2239" name="Google Shape;2239;p158"/>
          <p:cNvSpPr txBox="1"/>
          <p:nvPr>
            <p:ph idx="1" type="body"/>
          </p:nvPr>
        </p:nvSpPr>
        <p:spPr>
          <a:xfrm>
            <a:off x="1925475" y="2073800"/>
            <a:ext cx="6906900" cy="1556100"/>
          </a:xfrm>
          <a:prstGeom prst="rect">
            <a:avLst/>
          </a:prstGeom>
        </p:spPr>
        <p:txBody>
          <a:bodyPr anchorCtr="0" anchor="t" bIns="91425" lIns="91425" spcFirstLastPara="1" rIns="91425" wrap="square" tIns="91425">
            <a:noAutofit/>
          </a:bodyPr>
          <a:lstStyle/>
          <a:p>
            <a:pPr indent="-355600" lvl="0" marL="457200" rtl="0" algn="l">
              <a:lnSpc>
                <a:spcPct val="150000"/>
              </a:lnSpc>
              <a:spcBef>
                <a:spcPts val="0"/>
              </a:spcBef>
              <a:spcAft>
                <a:spcPts val="0"/>
              </a:spcAft>
              <a:buSzPts val="2000"/>
              <a:buChar char="●"/>
            </a:pPr>
            <a:r>
              <a:rPr lang="en"/>
              <a:t>Contributed to Open Source </a:t>
            </a:r>
            <a:endParaRPr/>
          </a:p>
          <a:p>
            <a:pPr indent="-355600" lvl="0" marL="457200" rtl="0" algn="l">
              <a:lnSpc>
                <a:spcPct val="150000"/>
              </a:lnSpc>
              <a:spcBef>
                <a:spcPts val="0"/>
              </a:spcBef>
              <a:spcAft>
                <a:spcPts val="0"/>
              </a:spcAft>
              <a:buSzPts val="2000"/>
              <a:buChar char="●"/>
            </a:pPr>
            <a:r>
              <a:rPr lang="en"/>
              <a:t>Created a software, used GitHub</a:t>
            </a:r>
            <a:endParaRPr/>
          </a:p>
          <a:p>
            <a:pPr indent="-355600" lvl="0" marL="457200" rtl="0" algn="l">
              <a:lnSpc>
                <a:spcPct val="150000"/>
              </a:lnSpc>
              <a:spcBef>
                <a:spcPts val="0"/>
              </a:spcBef>
              <a:spcAft>
                <a:spcPts val="0"/>
              </a:spcAft>
              <a:buSzPts val="2000"/>
              <a:buChar char="●"/>
            </a:pPr>
            <a:r>
              <a:rPr lang="en"/>
              <a:t>Published it on PyPI</a:t>
            </a:r>
            <a:endParaRPr/>
          </a:p>
          <a:p>
            <a:pPr indent="-355600" lvl="0" marL="457200" rtl="0" algn="l">
              <a:lnSpc>
                <a:spcPct val="150000"/>
              </a:lnSpc>
              <a:spcBef>
                <a:spcPts val="0"/>
              </a:spcBef>
              <a:spcAft>
                <a:spcPts val="0"/>
              </a:spcAft>
              <a:buSzPts val="2000"/>
              <a:buChar char="●"/>
            </a:pPr>
            <a:r>
              <a:rPr lang="en"/>
              <a:t>People used it!!!! 🤯</a:t>
            </a:r>
            <a:endParaRPr/>
          </a:p>
        </p:txBody>
      </p:sp>
      <p:pic>
        <p:nvPicPr>
          <p:cNvPr id="2240" name="Google Shape;2240;p158"/>
          <p:cNvPicPr preferRelativeResize="0"/>
          <p:nvPr/>
        </p:nvPicPr>
        <p:blipFill>
          <a:blip r:embed="rId3">
            <a:alphaModFix/>
          </a:blip>
          <a:stretch>
            <a:fillRect/>
          </a:stretch>
        </p:blipFill>
        <p:spPr>
          <a:xfrm>
            <a:off x="7149200" y="2034300"/>
            <a:ext cx="1433200" cy="1074900"/>
          </a:xfrm>
          <a:prstGeom prst="rect">
            <a:avLst/>
          </a:prstGeom>
          <a:noFill/>
          <a:ln>
            <a:noFill/>
          </a:ln>
        </p:spPr>
      </p:pic>
      <p:pic>
        <p:nvPicPr>
          <p:cNvPr id="2241" name="Google Shape;2241;p158"/>
          <p:cNvPicPr preferRelativeResize="0"/>
          <p:nvPr/>
        </p:nvPicPr>
        <p:blipFill>
          <a:blip r:embed="rId4">
            <a:alphaModFix/>
          </a:blip>
          <a:stretch>
            <a:fillRect/>
          </a:stretch>
        </p:blipFill>
        <p:spPr>
          <a:xfrm>
            <a:off x="3118338" y="4714000"/>
            <a:ext cx="811631" cy="285900"/>
          </a:xfrm>
          <a:prstGeom prst="rect">
            <a:avLst/>
          </a:prstGeom>
          <a:noFill/>
          <a:ln>
            <a:noFill/>
          </a:ln>
        </p:spPr>
      </p:pic>
      <p:sp>
        <p:nvSpPr>
          <p:cNvPr id="2242" name="Google Shape;2242;p158"/>
          <p:cNvSpPr txBox="1"/>
          <p:nvPr/>
        </p:nvSpPr>
        <p:spPr>
          <a:xfrm>
            <a:off x="3986313" y="4637800"/>
            <a:ext cx="2797500" cy="397500"/>
          </a:xfrm>
          <a:prstGeom prst="rect">
            <a:avLst/>
          </a:prstGeom>
          <a:solidFill>
            <a:srgbClr val="FFFFFF">
              <a:alpha val="69270"/>
            </a:srgbClr>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000">
                <a:latin typeface="Raleway"/>
                <a:ea typeface="Raleway"/>
                <a:cs typeface="Raleway"/>
                <a:sym typeface="Raleway"/>
              </a:rPr>
              <a:t>This work is licensed under a</a:t>
            </a:r>
            <a:r>
              <a:rPr lang="en" sz="1000">
                <a:uFill>
                  <a:noFill/>
                </a:uFill>
                <a:latin typeface="Raleway"/>
                <a:ea typeface="Raleway"/>
                <a:cs typeface="Raleway"/>
                <a:sym typeface="Raleway"/>
                <a:hlinkClick r:id="rId5"/>
              </a:rPr>
              <a:t> </a:t>
            </a:r>
            <a:r>
              <a:rPr lang="en" sz="1000" u="sng">
                <a:solidFill>
                  <a:srgbClr val="01AFD1"/>
                </a:solidFill>
                <a:latin typeface="Raleway"/>
                <a:ea typeface="Raleway"/>
                <a:cs typeface="Raleway"/>
                <a:sym typeface="Raleway"/>
                <a:hlinkClick r:id="rId6">
                  <a:extLst>
                    <a:ext uri="{A12FA001-AC4F-418D-AE19-62706E023703}">
                      <ahyp:hlinkClr val="tx"/>
                    </a:ext>
                  </a:extLst>
                </a:hlinkClick>
              </a:rPr>
              <a:t>Creative Commons Attribution 4.0 Generic License</a:t>
            </a:r>
            <a:endParaRPr sz="1300">
              <a:latin typeface="Raleway"/>
              <a:ea typeface="Raleway"/>
              <a:cs typeface="Raleway"/>
              <a:sym typeface="Raleway"/>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46" name="Shape 2246"/>
        <p:cNvGrpSpPr/>
        <p:nvPr/>
      </p:nvGrpSpPr>
      <p:grpSpPr>
        <a:xfrm>
          <a:off x="0" y="0"/>
          <a:ext cx="0" cy="0"/>
          <a:chOff x="0" y="0"/>
          <a:chExt cx="0" cy="0"/>
        </a:xfrm>
      </p:grpSpPr>
      <p:sp>
        <p:nvSpPr>
          <p:cNvPr id="2247" name="Google Shape;2247;p159"/>
          <p:cNvSpPr txBox="1"/>
          <p:nvPr>
            <p:ph type="title"/>
          </p:nvPr>
        </p:nvSpPr>
        <p:spPr>
          <a:xfrm>
            <a:off x="311700" y="1178452"/>
            <a:ext cx="8520600" cy="8289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sz="4600"/>
              <a:t>Good news!</a:t>
            </a:r>
            <a:endParaRPr sz="4600"/>
          </a:p>
        </p:txBody>
      </p:sp>
      <p:sp>
        <p:nvSpPr>
          <p:cNvPr id="2248" name="Google Shape;2248;p159"/>
          <p:cNvSpPr txBox="1"/>
          <p:nvPr>
            <p:ph idx="1" type="body"/>
          </p:nvPr>
        </p:nvSpPr>
        <p:spPr>
          <a:xfrm>
            <a:off x="1925475" y="2073800"/>
            <a:ext cx="6906900" cy="1556100"/>
          </a:xfrm>
          <a:prstGeom prst="rect">
            <a:avLst/>
          </a:prstGeom>
        </p:spPr>
        <p:txBody>
          <a:bodyPr anchorCtr="0" anchor="t" bIns="91425" lIns="91425" spcFirstLastPara="1" rIns="91425" wrap="square" tIns="91425">
            <a:noAutofit/>
          </a:bodyPr>
          <a:lstStyle/>
          <a:p>
            <a:pPr indent="-355600" lvl="0" marL="457200" rtl="0" algn="l">
              <a:lnSpc>
                <a:spcPct val="150000"/>
              </a:lnSpc>
              <a:spcBef>
                <a:spcPts val="0"/>
              </a:spcBef>
              <a:spcAft>
                <a:spcPts val="0"/>
              </a:spcAft>
              <a:buSzPts val="2000"/>
              <a:buChar char="●"/>
            </a:pPr>
            <a:r>
              <a:rPr lang="en"/>
              <a:t>Contributed to Open Source </a:t>
            </a:r>
            <a:endParaRPr/>
          </a:p>
          <a:p>
            <a:pPr indent="-355600" lvl="0" marL="457200" rtl="0" algn="l">
              <a:lnSpc>
                <a:spcPct val="150000"/>
              </a:lnSpc>
              <a:spcBef>
                <a:spcPts val="0"/>
              </a:spcBef>
              <a:spcAft>
                <a:spcPts val="0"/>
              </a:spcAft>
              <a:buSzPts val="2000"/>
              <a:buChar char="●"/>
            </a:pPr>
            <a:r>
              <a:rPr lang="en"/>
              <a:t>Created a software, used GitHub</a:t>
            </a:r>
            <a:endParaRPr/>
          </a:p>
          <a:p>
            <a:pPr indent="-355600" lvl="0" marL="457200" rtl="0" algn="l">
              <a:lnSpc>
                <a:spcPct val="150000"/>
              </a:lnSpc>
              <a:spcBef>
                <a:spcPts val="0"/>
              </a:spcBef>
              <a:spcAft>
                <a:spcPts val="0"/>
              </a:spcAft>
              <a:buSzPts val="2000"/>
              <a:buChar char="●"/>
            </a:pPr>
            <a:r>
              <a:rPr lang="en"/>
              <a:t>Published it on PyPI</a:t>
            </a:r>
            <a:endParaRPr/>
          </a:p>
          <a:p>
            <a:pPr indent="-355600" lvl="0" marL="457200" rtl="0" algn="l">
              <a:lnSpc>
                <a:spcPct val="150000"/>
              </a:lnSpc>
              <a:spcBef>
                <a:spcPts val="0"/>
              </a:spcBef>
              <a:spcAft>
                <a:spcPts val="0"/>
              </a:spcAft>
              <a:buSzPts val="2000"/>
              <a:buChar char="●"/>
            </a:pPr>
            <a:r>
              <a:rPr lang="en"/>
              <a:t>People used it!!!! 🤯</a:t>
            </a:r>
            <a:endParaRPr/>
          </a:p>
        </p:txBody>
      </p:sp>
      <p:pic>
        <p:nvPicPr>
          <p:cNvPr id="2249" name="Google Shape;2249;p159"/>
          <p:cNvPicPr preferRelativeResize="0"/>
          <p:nvPr/>
        </p:nvPicPr>
        <p:blipFill>
          <a:blip r:embed="rId3">
            <a:alphaModFix/>
          </a:blip>
          <a:stretch>
            <a:fillRect/>
          </a:stretch>
        </p:blipFill>
        <p:spPr>
          <a:xfrm>
            <a:off x="7149200" y="2034300"/>
            <a:ext cx="1433200" cy="1074900"/>
          </a:xfrm>
          <a:prstGeom prst="rect">
            <a:avLst/>
          </a:prstGeom>
          <a:noFill/>
          <a:ln>
            <a:noFill/>
          </a:ln>
        </p:spPr>
      </p:pic>
      <p:pic>
        <p:nvPicPr>
          <p:cNvPr id="2250" name="Google Shape;2250;p159"/>
          <p:cNvPicPr preferRelativeResize="0"/>
          <p:nvPr/>
        </p:nvPicPr>
        <p:blipFill>
          <a:blip r:embed="rId4">
            <a:alphaModFix/>
          </a:blip>
          <a:stretch>
            <a:fillRect/>
          </a:stretch>
        </p:blipFill>
        <p:spPr>
          <a:xfrm>
            <a:off x="3118338" y="4714000"/>
            <a:ext cx="811631" cy="285900"/>
          </a:xfrm>
          <a:prstGeom prst="rect">
            <a:avLst/>
          </a:prstGeom>
          <a:noFill/>
          <a:ln>
            <a:noFill/>
          </a:ln>
        </p:spPr>
      </p:pic>
      <p:sp>
        <p:nvSpPr>
          <p:cNvPr id="2251" name="Google Shape;2251;p159"/>
          <p:cNvSpPr txBox="1"/>
          <p:nvPr/>
        </p:nvSpPr>
        <p:spPr>
          <a:xfrm>
            <a:off x="3986313" y="4637800"/>
            <a:ext cx="2797500" cy="397500"/>
          </a:xfrm>
          <a:prstGeom prst="rect">
            <a:avLst/>
          </a:prstGeom>
          <a:solidFill>
            <a:srgbClr val="FFFFFF">
              <a:alpha val="69270"/>
            </a:srgbClr>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000">
                <a:latin typeface="Raleway"/>
                <a:ea typeface="Raleway"/>
                <a:cs typeface="Raleway"/>
                <a:sym typeface="Raleway"/>
              </a:rPr>
              <a:t>This work is licensed under a</a:t>
            </a:r>
            <a:r>
              <a:rPr lang="en" sz="1000">
                <a:uFill>
                  <a:noFill/>
                </a:uFill>
                <a:latin typeface="Raleway"/>
                <a:ea typeface="Raleway"/>
                <a:cs typeface="Raleway"/>
                <a:sym typeface="Raleway"/>
                <a:hlinkClick r:id="rId5"/>
              </a:rPr>
              <a:t> </a:t>
            </a:r>
            <a:r>
              <a:rPr lang="en" sz="1000" u="sng">
                <a:solidFill>
                  <a:srgbClr val="01AFD1"/>
                </a:solidFill>
                <a:latin typeface="Raleway"/>
                <a:ea typeface="Raleway"/>
                <a:cs typeface="Raleway"/>
                <a:sym typeface="Raleway"/>
                <a:hlinkClick r:id="rId6">
                  <a:extLst>
                    <a:ext uri="{A12FA001-AC4F-418D-AE19-62706E023703}">
                      <ahyp:hlinkClr val="tx"/>
                    </a:ext>
                  </a:extLst>
                </a:hlinkClick>
              </a:rPr>
              <a:t>Creative Commons Attribution 4.0 Generic License</a:t>
            </a:r>
            <a:endParaRPr sz="1300">
              <a:latin typeface="Raleway"/>
              <a:ea typeface="Raleway"/>
              <a:cs typeface="Raleway"/>
              <a:sym typeface="Raleway"/>
            </a:endParaRPr>
          </a:p>
        </p:txBody>
      </p:sp>
      <p:pic>
        <p:nvPicPr>
          <p:cNvPr id="2252" name="Google Shape;2252;p159"/>
          <p:cNvPicPr preferRelativeResize="0"/>
          <p:nvPr/>
        </p:nvPicPr>
        <p:blipFill>
          <a:blip r:embed="rId7">
            <a:alphaModFix/>
          </a:blip>
          <a:stretch>
            <a:fillRect/>
          </a:stretch>
        </p:blipFill>
        <p:spPr>
          <a:xfrm>
            <a:off x="148400" y="91400"/>
            <a:ext cx="1833975" cy="1601675"/>
          </a:xfrm>
          <a:prstGeom prst="rect">
            <a:avLst/>
          </a:prstGeom>
          <a:noFill/>
          <a:ln>
            <a:noFill/>
          </a:ln>
        </p:spPr>
      </p:pic>
      <p:sp>
        <p:nvSpPr>
          <p:cNvPr id="2253" name="Google Shape;2253;p159"/>
          <p:cNvSpPr txBox="1"/>
          <p:nvPr/>
        </p:nvSpPr>
        <p:spPr>
          <a:xfrm>
            <a:off x="162050" y="1835700"/>
            <a:ext cx="1995300" cy="11436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en">
                <a:solidFill>
                  <a:schemeClr val="lt1"/>
                </a:solidFill>
                <a:latin typeface="Ubuntu"/>
                <a:ea typeface="Ubuntu"/>
                <a:cs typeface="Ubuntu"/>
                <a:sym typeface="Ubuntu"/>
              </a:rPr>
              <a:t>Open science </a:t>
            </a:r>
            <a:r>
              <a:rPr lang="en">
                <a:solidFill>
                  <a:schemeClr val="lt1"/>
                </a:solidFill>
                <a:latin typeface="Ubuntu"/>
                <a:ea typeface="Ubuntu"/>
                <a:cs typeface="Ubuntu"/>
                <a:sym typeface="Ubuntu"/>
              </a:rPr>
              <a:t>is a much broader field that include Open Source and open data  </a:t>
            </a:r>
            <a:endParaRPr>
              <a:solidFill>
                <a:schemeClr val="lt1"/>
              </a:solidFill>
              <a:latin typeface="Ubuntu"/>
              <a:ea typeface="Ubuntu"/>
              <a:cs typeface="Ubuntu"/>
              <a:sym typeface="Ubuntu"/>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Turing Presentation Palette">
      <a:dk1>
        <a:srgbClr val="1C1C1C"/>
      </a:dk1>
      <a:lt1>
        <a:srgbClr val="FFFFFF"/>
      </a:lt1>
      <a:dk2>
        <a:srgbClr val="404040"/>
      </a:dk2>
      <a:lt2>
        <a:srgbClr val="DEDEDE"/>
      </a:lt2>
      <a:accent1>
        <a:srgbClr val="00B0F0"/>
      </a:accent1>
      <a:accent2>
        <a:srgbClr val="0070C0"/>
      </a:accent2>
      <a:accent3>
        <a:srgbClr val="06CA7B"/>
      </a:accent3>
      <a:accent4>
        <a:srgbClr val="002060"/>
      </a:accent4>
      <a:accent5>
        <a:srgbClr val="7D02C2"/>
      </a:accent5>
      <a:accent6>
        <a:srgbClr val="FF007D"/>
      </a:accent6>
      <a:hlink>
        <a:srgbClr val="000000"/>
      </a:hlink>
      <a:folHlink>
        <a:srgbClr val="0000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Custom">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Family Fun by Slidesgo">
  <a:themeElements>
    <a:clrScheme name="Simple Light">
      <a:dk1>
        <a:srgbClr val="00525F"/>
      </a:dk1>
      <a:lt1>
        <a:srgbClr val="FC854F"/>
      </a:lt1>
      <a:dk2>
        <a:srgbClr val="FFFFFF"/>
      </a:dk2>
      <a:lt2>
        <a:srgbClr val="F8F4EC"/>
      </a:lt2>
      <a:accent1>
        <a:srgbClr val="FFAB40"/>
      </a:accent1>
      <a:accent2>
        <a:srgbClr val="6BA4AA"/>
      </a:accent2>
      <a:accent3>
        <a:srgbClr val="00525F"/>
      </a:accent3>
      <a:accent4>
        <a:srgbClr val="B3D2D5"/>
      </a:accent4>
      <a:accent5>
        <a:srgbClr val="FDEAC8"/>
      </a:accent5>
      <a:accent6>
        <a:srgbClr val="FFFFFF"/>
      </a:accent6>
      <a:hlink>
        <a:srgbClr val="00525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5.xml><?xml version="1.0" encoding="utf-8"?>
<a:theme xmlns:a="http://schemas.openxmlformats.org/drawingml/2006/main" xmlns:r="http://schemas.openxmlformats.org/officeDocument/2006/relationships" name="Yochannah">
  <a:themeElements>
    <a:clrScheme name="Modern Writer">
      <a:dk1>
        <a:srgbClr val="000000"/>
      </a:dk1>
      <a:lt1>
        <a:srgbClr val="FFFFFF"/>
      </a:lt1>
      <a:dk2>
        <a:srgbClr val="424242"/>
      </a:dk2>
      <a:lt2>
        <a:srgbClr val="999999"/>
      </a:lt2>
      <a:accent1>
        <a:srgbClr val="FF1B8D"/>
      </a:accent1>
      <a:accent2>
        <a:srgbClr val="1BB3FF"/>
      </a:accent2>
      <a:accent3>
        <a:srgbClr val="FFDA00"/>
      </a:accent3>
      <a:accent4>
        <a:srgbClr val="FFDCEE"/>
      </a:accent4>
      <a:accent5>
        <a:srgbClr val="D5F3FF"/>
      </a:accent5>
      <a:accent6>
        <a:srgbClr val="FFF8C6"/>
      </a:accent6>
      <a:hlink>
        <a:srgbClr val="1BB3FF"/>
      </a:hlink>
      <a:folHlink>
        <a:srgbClr val="01AFD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6.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