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65" r:id="rId5"/>
    <p:sldId id="269" r:id="rId6"/>
    <p:sldId id="270" r:id="rId7"/>
    <p:sldId id="257" r:id="rId8"/>
    <p:sldId id="268" r:id="rId9"/>
    <p:sldId id="258" r:id="rId10"/>
    <p:sldId id="271" r:id="rId11"/>
    <p:sldId id="273" r:id="rId12"/>
    <p:sldId id="272" r:id="rId13"/>
    <p:sldId id="275" r:id="rId14"/>
    <p:sldId id="276" r:id="rId15"/>
    <p:sldId id="277" r:id="rId16"/>
    <p:sldId id="278" r:id="rId17"/>
    <p:sldId id="284" r:id="rId18"/>
    <p:sldId id="279" r:id="rId19"/>
    <p:sldId id="286" r:id="rId20"/>
    <p:sldId id="287" r:id="rId21"/>
    <p:sldId id="283" r:id="rId22"/>
    <p:sldId id="288" r:id="rId23"/>
    <p:sldId id="289" r:id="rId24"/>
    <p:sldId id="290" r:id="rId25"/>
    <p:sldId id="267" r:id="rId26"/>
    <p:sldId id="264" r:id="rId27"/>
  </p:sldIdLst>
  <p:sldSz cx="12192000" cy="6858000"/>
  <p:notesSz cx="6858000" cy="9144000"/>
  <p:embeddedFontLst>
    <p:embeddedFont>
      <p:font typeface="Roboto Condensed" panose="02000000000000000000" pitchFamily="2" charset="0"/>
      <p:regular r:id="rId30"/>
      <p:bold r:id="rId31"/>
      <p:italic r:id="rId32"/>
      <p:boldItalic r:id="rId33"/>
    </p:embeddedFont>
    <p:embeddedFont>
      <p:font typeface="Segoe UI Variable Display Semib" pitchFamily="2" charset="0"/>
      <p:bold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A259BE5C-99F6-224A-BB12-1B82B42ED2BF}">
          <p14:sldIdLst>
            <p14:sldId id="265"/>
            <p14:sldId id="269"/>
            <p14:sldId id="270"/>
            <p14:sldId id="257"/>
            <p14:sldId id="268"/>
          </p14:sldIdLst>
        </p14:section>
        <p14:section name="Premier défi" id="{B11115A4-2B4B-4E1B-84D8-645E27D65540}">
          <p14:sldIdLst>
            <p14:sldId id="258"/>
            <p14:sldId id="271"/>
            <p14:sldId id="273"/>
            <p14:sldId id="272"/>
            <p14:sldId id="275"/>
            <p14:sldId id="276"/>
            <p14:sldId id="277"/>
            <p14:sldId id="278"/>
            <p14:sldId id="284"/>
          </p14:sldIdLst>
        </p14:section>
        <p14:section name="Deuxième défi" id="{F08EA42F-9150-4A99-949C-B2441F78DAF9}">
          <p14:sldIdLst>
            <p14:sldId id="279"/>
            <p14:sldId id="286"/>
            <p14:sldId id="287"/>
          </p14:sldIdLst>
        </p14:section>
        <p14:section name="Troisième défi" id="{6A83DE21-DE5B-4BBB-90F7-0AAA9B3A726F}">
          <p14:sldIdLst>
            <p14:sldId id="283"/>
            <p14:sldId id="288"/>
            <p14:sldId id="289"/>
          </p14:sldIdLst>
        </p14:section>
        <p14:section name="Conclusion" id="{5C459B00-265D-49D1-991A-081870349E7D}">
          <p14:sldIdLst>
            <p14:sldId id="290"/>
            <p14:sldId id="267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4C0971-409B-4312-82C2-819F9844AA05}" v="45" dt="2024-07-25T16:00:16.7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7"/>
  </p:normalViewPr>
  <p:slideViewPr>
    <p:cSldViewPr>
      <p:cViewPr varScale="1">
        <p:scale>
          <a:sx n="68" d="100"/>
          <a:sy n="68" d="100"/>
        </p:scale>
        <p:origin x="90" y="3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17" d="100"/>
          <a:sy n="117" d="100"/>
        </p:scale>
        <p:origin x="51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Cabana" userId="6ffbf54b-763e-4cab-98ef-2fa74d35f36b" providerId="ADAL" clId="{CBA227C5-5FB7-4725-B40F-240827B7425A}"/>
    <pc:docChg chg="undo custSel addSld delSld modSld sldOrd modMainMaster modSection">
      <pc:chgData name="Mélanie Cabana" userId="6ffbf54b-763e-4cab-98ef-2fa74d35f36b" providerId="ADAL" clId="{CBA227C5-5FB7-4725-B40F-240827B7425A}" dt="2024-06-11T16:31:31.715" v="3939" actId="6549"/>
      <pc:docMkLst>
        <pc:docMk/>
      </pc:docMkLst>
      <pc:sldChg chg="modSp mod ord">
        <pc:chgData name="Mélanie Cabana" userId="6ffbf54b-763e-4cab-98ef-2fa74d35f36b" providerId="ADAL" clId="{CBA227C5-5FB7-4725-B40F-240827B7425A}" dt="2024-06-10T19:43:39.064" v="3266" actId="2710"/>
        <pc:sldMkLst>
          <pc:docMk/>
          <pc:sldMk cId="3852704587" sldId="257"/>
        </pc:sldMkLst>
        <pc:spChg chg="mod">
          <ac:chgData name="Mélanie Cabana" userId="6ffbf54b-763e-4cab-98ef-2fa74d35f36b" providerId="ADAL" clId="{CBA227C5-5FB7-4725-B40F-240827B7425A}" dt="2024-06-10T15:29:09.670" v="755" actId="20577"/>
          <ac:spMkLst>
            <pc:docMk/>
            <pc:sldMk cId="3852704587" sldId="257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43:39.064" v="3266" actId="2710"/>
          <ac:spMkLst>
            <pc:docMk/>
            <pc:sldMk cId="3852704587" sldId="257"/>
            <ac:spMk id="3" creationId="{4206959D-57D5-76D4-4BDC-8D4206CAE31E}"/>
          </ac:spMkLst>
        </pc:spChg>
      </pc:sldChg>
      <pc:sldChg chg="modSp mod ord">
        <pc:chgData name="Mélanie Cabana" userId="6ffbf54b-763e-4cab-98ef-2fa74d35f36b" providerId="ADAL" clId="{CBA227C5-5FB7-4725-B40F-240827B7425A}" dt="2024-06-10T19:35:44.215" v="2951" actId="404"/>
        <pc:sldMkLst>
          <pc:docMk/>
          <pc:sldMk cId="2340002264" sldId="258"/>
        </pc:sldMkLst>
        <pc:spChg chg="mod">
          <ac:chgData name="Mélanie Cabana" userId="6ffbf54b-763e-4cab-98ef-2fa74d35f36b" providerId="ADAL" clId="{CBA227C5-5FB7-4725-B40F-240827B7425A}" dt="2024-06-10T19:35:44.215" v="2951" actId="404"/>
          <ac:spMkLst>
            <pc:docMk/>
            <pc:sldMk cId="2340002264" sldId="258"/>
            <ac:spMk id="2" creationId="{F5750C4C-8B3F-30CD-6233-4E649A282E54}"/>
          </ac:spMkLst>
        </pc:spChg>
        <pc:spChg chg="mod">
          <ac:chgData name="Mélanie Cabana" userId="6ffbf54b-763e-4cab-98ef-2fa74d35f36b" providerId="ADAL" clId="{CBA227C5-5FB7-4725-B40F-240827B7425A}" dt="2024-06-10T19:35:10.652" v="2942" actId="403"/>
          <ac:spMkLst>
            <pc:docMk/>
            <pc:sldMk cId="2340002264" sldId="258"/>
            <ac:spMk id="3" creationId="{639E88F6-4F8E-38CB-20DF-3021C6F21854}"/>
          </ac:spMkLst>
        </pc:spChg>
      </pc:sldChg>
      <pc:sldChg chg="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124932343" sldId="259"/>
        </pc:sldMkLst>
      </pc:sldChg>
      <pc:sldChg chg="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2338918291" sldId="260"/>
        </pc:sldMkLst>
      </pc:sldChg>
      <pc:sldChg chg="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4041105264" sldId="261"/>
        </pc:sldMkLst>
      </pc:sldChg>
      <pc:sldChg chg="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603864617" sldId="262"/>
        </pc:sldMkLst>
      </pc:sldChg>
      <pc:sldChg chg="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247852994" sldId="263"/>
        </pc:sldMkLst>
      </pc:sldChg>
      <pc:sldChg chg="addSp delSp modSp mod">
        <pc:chgData name="Mélanie Cabana" userId="6ffbf54b-763e-4cab-98ef-2fa74d35f36b" providerId="ADAL" clId="{CBA227C5-5FB7-4725-B40F-240827B7425A}" dt="2024-06-11T16:31:31.715" v="3939" actId="6549"/>
        <pc:sldMkLst>
          <pc:docMk/>
          <pc:sldMk cId="2400594112" sldId="264"/>
        </pc:sldMkLst>
        <pc:spChg chg="mod">
          <ac:chgData name="Mélanie Cabana" userId="6ffbf54b-763e-4cab-98ef-2fa74d35f36b" providerId="ADAL" clId="{CBA227C5-5FB7-4725-B40F-240827B7425A}" dt="2024-06-10T19:37:12.072" v="2992" actId="20577"/>
          <ac:spMkLst>
            <pc:docMk/>
            <pc:sldMk cId="2400594112" sldId="264"/>
            <ac:spMk id="2" creationId="{5D28F1CA-C895-4F7A-C2D2-FA6C38040314}"/>
          </ac:spMkLst>
        </pc:spChg>
        <pc:spChg chg="mod">
          <ac:chgData name="Mélanie Cabana" userId="6ffbf54b-763e-4cab-98ef-2fa74d35f36b" providerId="ADAL" clId="{CBA227C5-5FB7-4725-B40F-240827B7425A}" dt="2024-06-11T16:31:31.715" v="3939" actId="6549"/>
          <ac:spMkLst>
            <pc:docMk/>
            <pc:sldMk cId="2400594112" sldId="264"/>
            <ac:spMk id="3" creationId="{02CEDB73-2668-4BAC-119F-5E31133DB357}"/>
          </ac:spMkLst>
        </pc:spChg>
        <pc:spChg chg="add del">
          <ac:chgData name="Mélanie Cabana" userId="6ffbf54b-763e-4cab-98ef-2fa74d35f36b" providerId="ADAL" clId="{CBA227C5-5FB7-4725-B40F-240827B7425A}" dt="2024-06-10T19:37:02.536" v="2982" actId="478"/>
          <ac:spMkLst>
            <pc:docMk/>
            <pc:sldMk cId="2400594112" sldId="264"/>
            <ac:spMk id="4" creationId="{F96EC9A1-75F1-E0B9-4502-084B47D9653C}"/>
          </ac:spMkLst>
        </pc:spChg>
        <pc:spChg chg="add del mod">
          <ac:chgData name="Mélanie Cabana" userId="6ffbf54b-763e-4cab-98ef-2fa74d35f36b" providerId="ADAL" clId="{CBA227C5-5FB7-4725-B40F-240827B7425A}" dt="2024-06-10T19:37:05.719" v="2984" actId="478"/>
          <ac:spMkLst>
            <pc:docMk/>
            <pc:sldMk cId="2400594112" sldId="264"/>
            <ac:spMk id="5" creationId="{46B46FF7-BD25-1178-8EDB-BB6980D4D46C}"/>
          </ac:spMkLst>
        </pc:spChg>
        <pc:picChg chg="add mod">
          <ac:chgData name="Mélanie Cabana" userId="6ffbf54b-763e-4cab-98ef-2fa74d35f36b" providerId="ADAL" clId="{CBA227C5-5FB7-4725-B40F-240827B7425A}" dt="2024-06-10T19:41:17.797" v="3197" actId="1076"/>
          <ac:picMkLst>
            <pc:docMk/>
            <pc:sldMk cId="2400594112" sldId="264"/>
            <ac:picMk id="6" creationId="{D5C0D413-D354-3063-E627-2630DA280433}"/>
          </ac:picMkLst>
        </pc:picChg>
        <pc:picChg chg="add del">
          <ac:chgData name="Mélanie Cabana" userId="6ffbf54b-763e-4cab-98ef-2fa74d35f36b" providerId="ADAL" clId="{CBA227C5-5FB7-4725-B40F-240827B7425A}" dt="2024-06-10T19:37:00.983" v="2981" actId="478"/>
          <ac:picMkLst>
            <pc:docMk/>
            <pc:sldMk cId="2400594112" sldId="264"/>
            <ac:picMk id="2049" creationId="{AEFAD585-C98A-8BFF-36EC-035BD31634E3}"/>
          </ac:picMkLst>
        </pc:picChg>
        <pc:cxnChg chg="add del">
          <ac:chgData name="Mélanie Cabana" userId="6ffbf54b-763e-4cab-98ef-2fa74d35f36b" providerId="ADAL" clId="{CBA227C5-5FB7-4725-B40F-240827B7425A}" dt="2024-06-10T19:41:25.523" v="3199" actId="478"/>
          <ac:cxnSpMkLst>
            <pc:docMk/>
            <pc:sldMk cId="2400594112" sldId="264"/>
            <ac:cxnSpMk id="8" creationId="{924C01B5-8E16-2564-7F10-4C5538150ACC}"/>
          </ac:cxnSpMkLst>
        </pc:cxnChg>
      </pc:sldChg>
      <pc:sldChg chg="addSp delSp modSp mod">
        <pc:chgData name="Mélanie Cabana" userId="6ffbf54b-763e-4cab-98ef-2fa74d35f36b" providerId="ADAL" clId="{CBA227C5-5FB7-4725-B40F-240827B7425A}" dt="2024-06-10T14:56:36.976" v="647" actId="113"/>
        <pc:sldMkLst>
          <pc:docMk/>
          <pc:sldMk cId="835353552" sldId="265"/>
        </pc:sldMkLst>
        <pc:spChg chg="mod">
          <ac:chgData name="Mélanie Cabana" userId="6ffbf54b-763e-4cab-98ef-2fa74d35f36b" providerId="ADAL" clId="{CBA227C5-5FB7-4725-B40F-240827B7425A}" dt="2024-06-10T14:56:36.976" v="647" actId="113"/>
          <ac:spMkLst>
            <pc:docMk/>
            <pc:sldMk cId="835353552" sldId="265"/>
            <ac:spMk id="2" creationId="{B66A0ED8-E464-B075-0156-804D275630A9}"/>
          </ac:spMkLst>
        </pc:spChg>
        <pc:spChg chg="mod">
          <ac:chgData name="Mélanie Cabana" userId="6ffbf54b-763e-4cab-98ef-2fa74d35f36b" providerId="ADAL" clId="{CBA227C5-5FB7-4725-B40F-240827B7425A}" dt="2024-06-10T14:56:14.917" v="645" actId="2711"/>
          <ac:spMkLst>
            <pc:docMk/>
            <pc:sldMk cId="835353552" sldId="265"/>
            <ac:spMk id="3" creationId="{824AA51B-E912-682B-C415-8A8FB4090738}"/>
          </ac:spMkLst>
        </pc:spChg>
        <pc:spChg chg="add mod">
          <ac:chgData name="Mélanie Cabana" userId="6ffbf54b-763e-4cab-98ef-2fa74d35f36b" providerId="ADAL" clId="{CBA227C5-5FB7-4725-B40F-240827B7425A}" dt="2024-06-10T14:56:31.287" v="646" actId="2711"/>
          <ac:spMkLst>
            <pc:docMk/>
            <pc:sldMk cId="835353552" sldId="265"/>
            <ac:spMk id="9" creationId="{8F50165C-3A18-F3A4-9B28-92B8AB729C16}"/>
          </ac:spMkLst>
        </pc:spChg>
        <pc:spChg chg="add del mod">
          <ac:chgData name="Mélanie Cabana" userId="6ffbf54b-763e-4cab-98ef-2fa74d35f36b" providerId="ADAL" clId="{CBA227C5-5FB7-4725-B40F-240827B7425A}" dt="2024-06-10T14:52:13.736" v="631" actId="478"/>
          <ac:spMkLst>
            <pc:docMk/>
            <pc:sldMk cId="835353552" sldId="265"/>
            <ac:spMk id="10" creationId="{C3FCB142-57BC-6D34-B038-FE633CB2BA36}"/>
          </ac:spMkLst>
        </pc:spChg>
        <pc:picChg chg="add mod">
          <ac:chgData name="Mélanie Cabana" userId="6ffbf54b-763e-4cab-98ef-2fa74d35f36b" providerId="ADAL" clId="{CBA227C5-5FB7-4725-B40F-240827B7425A}" dt="2024-06-10T14:51:01.435" v="590" actId="1076"/>
          <ac:picMkLst>
            <pc:docMk/>
            <pc:sldMk cId="835353552" sldId="265"/>
            <ac:picMk id="4" creationId="{449D16B0-2410-C0CF-7CA7-CEA400BF6C85}"/>
          </ac:picMkLst>
        </pc:picChg>
        <pc:cxnChg chg="add del mod">
          <ac:chgData name="Mélanie Cabana" userId="6ffbf54b-763e-4cab-98ef-2fa74d35f36b" providerId="ADAL" clId="{CBA227C5-5FB7-4725-B40F-240827B7425A}" dt="2024-06-10T14:51:17.377" v="594" actId="478"/>
          <ac:cxnSpMkLst>
            <pc:docMk/>
            <pc:sldMk cId="835353552" sldId="265"/>
            <ac:cxnSpMk id="6" creationId="{631283CC-EE20-F32A-2845-4B240DF375FB}"/>
          </ac:cxnSpMkLst>
        </pc:cxnChg>
      </pc:sldChg>
      <pc:sldChg chg="add 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4275771303" sldId="266"/>
        </pc:sldMkLst>
      </pc:sldChg>
      <pc:sldChg chg="addSp delSp modSp add mod">
        <pc:chgData name="Mélanie Cabana" userId="6ffbf54b-763e-4cab-98ef-2fa74d35f36b" providerId="ADAL" clId="{CBA227C5-5FB7-4725-B40F-240827B7425A}" dt="2024-06-11T16:28:55.378" v="3886" actId="123"/>
        <pc:sldMkLst>
          <pc:docMk/>
          <pc:sldMk cId="899107143" sldId="267"/>
        </pc:sldMkLst>
        <pc:spChg chg="mod">
          <ac:chgData name="Mélanie Cabana" userId="6ffbf54b-763e-4cab-98ef-2fa74d35f36b" providerId="ADAL" clId="{CBA227C5-5FB7-4725-B40F-240827B7425A}" dt="2024-06-10T19:36:04.831" v="2973" actId="20577"/>
          <ac:spMkLst>
            <pc:docMk/>
            <pc:sldMk cId="899107143" sldId="267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1T16:24:28.181" v="3752" actId="948"/>
          <ac:spMkLst>
            <pc:docMk/>
            <pc:sldMk cId="899107143" sldId="267"/>
            <ac:spMk id="3" creationId="{4206959D-57D5-76D4-4BDC-8D4206CAE31E}"/>
          </ac:spMkLst>
        </pc:spChg>
        <pc:spChg chg="add del">
          <ac:chgData name="Mélanie Cabana" userId="6ffbf54b-763e-4cab-98ef-2fa74d35f36b" providerId="ADAL" clId="{CBA227C5-5FB7-4725-B40F-240827B7425A}" dt="2024-06-11T16:17:26.166" v="3738" actId="478"/>
          <ac:spMkLst>
            <pc:docMk/>
            <pc:sldMk cId="899107143" sldId="267"/>
            <ac:spMk id="6" creationId="{EFE47CE3-6358-8F72-CFAD-DF339D99B04B}"/>
          </ac:spMkLst>
        </pc:spChg>
        <pc:spChg chg="add">
          <ac:chgData name="Mélanie Cabana" userId="6ffbf54b-763e-4cab-98ef-2fa74d35f36b" providerId="ADAL" clId="{CBA227C5-5FB7-4725-B40F-240827B7425A}" dt="2024-06-11T16:17:34.280" v="3739"/>
          <ac:spMkLst>
            <pc:docMk/>
            <pc:sldMk cId="899107143" sldId="267"/>
            <ac:spMk id="7" creationId="{56762BB4-8C3E-B7E3-4D38-444D08159BEE}"/>
          </ac:spMkLst>
        </pc:spChg>
        <pc:spChg chg="add mod">
          <ac:chgData name="Mélanie Cabana" userId="6ffbf54b-763e-4cab-98ef-2fa74d35f36b" providerId="ADAL" clId="{CBA227C5-5FB7-4725-B40F-240827B7425A}" dt="2024-06-11T16:18:14.759" v="3740"/>
          <ac:spMkLst>
            <pc:docMk/>
            <pc:sldMk cId="899107143" sldId="267"/>
            <ac:spMk id="8" creationId="{1A59C338-D12B-C189-DF5F-BE021A61EEF9}"/>
          </ac:spMkLst>
        </pc:spChg>
        <pc:spChg chg="add mod">
          <ac:chgData name="Mélanie Cabana" userId="6ffbf54b-763e-4cab-98ef-2fa74d35f36b" providerId="ADAL" clId="{CBA227C5-5FB7-4725-B40F-240827B7425A}" dt="2024-06-11T16:28:55.378" v="3886" actId="123"/>
          <ac:spMkLst>
            <pc:docMk/>
            <pc:sldMk cId="899107143" sldId="267"/>
            <ac:spMk id="11" creationId="{78047951-3CD1-7DBE-B71C-ADF64B53A6A4}"/>
          </ac:spMkLst>
        </pc:spChg>
        <pc:picChg chg="add mod">
          <ac:chgData name="Mélanie Cabana" userId="6ffbf54b-763e-4cab-98ef-2fa74d35f36b" providerId="ADAL" clId="{CBA227C5-5FB7-4725-B40F-240827B7425A}" dt="2024-06-11T16:23:47.009" v="3746" actId="1076"/>
          <ac:picMkLst>
            <pc:docMk/>
            <pc:sldMk cId="899107143" sldId="267"/>
            <ac:picMk id="10" creationId="{B59E0299-5585-3C21-5465-25994FA1F111}"/>
          </ac:picMkLst>
        </pc:picChg>
      </pc:sldChg>
      <pc:sldChg chg="modSp add mod">
        <pc:chgData name="Mélanie Cabana" userId="6ffbf54b-763e-4cab-98ef-2fa74d35f36b" providerId="ADAL" clId="{CBA227C5-5FB7-4725-B40F-240827B7425A}" dt="2024-06-10T19:43:57.942" v="3281" actId="20577"/>
        <pc:sldMkLst>
          <pc:docMk/>
          <pc:sldMk cId="1158529953" sldId="268"/>
        </pc:sldMkLst>
        <pc:spChg chg="mod">
          <ac:chgData name="Mélanie Cabana" userId="6ffbf54b-763e-4cab-98ef-2fa74d35f36b" providerId="ADAL" clId="{CBA227C5-5FB7-4725-B40F-240827B7425A}" dt="2024-06-10T19:43:57.942" v="3281" actId="20577"/>
          <ac:spMkLst>
            <pc:docMk/>
            <pc:sldMk cId="1158529953" sldId="268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5:31:41.091" v="875" actId="1076"/>
          <ac:spMkLst>
            <pc:docMk/>
            <pc:sldMk cId="1158529953" sldId="268"/>
            <ac:spMk id="3" creationId="{4206959D-57D5-76D4-4BDC-8D4206CAE31E}"/>
          </ac:spMkLst>
        </pc:spChg>
      </pc:sldChg>
      <pc:sldChg chg="addSp delSp modSp add mod">
        <pc:chgData name="Mélanie Cabana" userId="6ffbf54b-763e-4cab-98ef-2fa74d35f36b" providerId="ADAL" clId="{CBA227C5-5FB7-4725-B40F-240827B7425A}" dt="2024-06-10T19:41:48.016" v="3200" actId="2710"/>
        <pc:sldMkLst>
          <pc:docMk/>
          <pc:sldMk cId="4010632164" sldId="269"/>
        </pc:sldMkLst>
        <pc:spChg chg="mod">
          <ac:chgData name="Mélanie Cabana" userId="6ffbf54b-763e-4cab-98ef-2fa74d35f36b" providerId="ADAL" clId="{CBA227C5-5FB7-4725-B40F-240827B7425A}" dt="2024-06-10T19:34:59.808" v="2940"/>
          <ac:spMkLst>
            <pc:docMk/>
            <pc:sldMk cId="4010632164" sldId="269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41:48.016" v="3200" actId="2710"/>
          <ac:spMkLst>
            <pc:docMk/>
            <pc:sldMk cId="4010632164" sldId="269"/>
            <ac:spMk id="3" creationId="{4206959D-57D5-76D4-4BDC-8D4206CAE31E}"/>
          </ac:spMkLst>
        </pc:spChg>
        <pc:spChg chg="add del mod">
          <ac:chgData name="Mélanie Cabana" userId="6ffbf54b-763e-4cab-98ef-2fa74d35f36b" providerId="ADAL" clId="{CBA227C5-5FB7-4725-B40F-240827B7425A}" dt="2024-06-03T14:49:03.029" v="518" actId="478"/>
          <ac:spMkLst>
            <pc:docMk/>
            <pc:sldMk cId="4010632164" sldId="269"/>
            <ac:spMk id="6" creationId="{A40CCF8A-575C-2D12-9D95-132E1BC69133}"/>
          </ac:spMkLst>
        </pc:spChg>
        <pc:grpChg chg="add del mod">
          <ac:chgData name="Mélanie Cabana" userId="6ffbf54b-763e-4cab-98ef-2fa74d35f36b" providerId="ADAL" clId="{CBA227C5-5FB7-4725-B40F-240827B7425A}" dt="2024-06-03T14:46:13.634" v="456" actId="165"/>
          <ac:grpSpMkLst>
            <pc:docMk/>
            <pc:sldMk cId="4010632164" sldId="269"/>
            <ac:grpSpMk id="5" creationId="{831044A0-D52E-B3D9-CDAA-460546592192}"/>
          </ac:grpSpMkLst>
        </pc:grpChg>
        <pc:picChg chg="add mod">
          <ac:chgData name="Mélanie Cabana" userId="6ffbf54b-763e-4cab-98ef-2fa74d35f36b" providerId="ADAL" clId="{CBA227C5-5FB7-4725-B40F-240827B7425A}" dt="2024-06-03T14:49:46.130" v="523" actId="14100"/>
          <ac:picMkLst>
            <pc:docMk/>
            <pc:sldMk cId="4010632164" sldId="269"/>
            <ac:picMk id="8" creationId="{3107AE3F-F8C0-498C-38D7-9B37646C5362}"/>
          </ac:picMkLst>
        </pc:picChg>
        <pc:picChg chg="add mod">
          <ac:chgData name="Mélanie Cabana" userId="6ffbf54b-763e-4cab-98ef-2fa74d35f36b" providerId="ADAL" clId="{CBA227C5-5FB7-4725-B40F-240827B7425A}" dt="2024-06-03T14:45:33.808" v="450" actId="1076"/>
          <ac:picMkLst>
            <pc:docMk/>
            <pc:sldMk cId="4010632164" sldId="269"/>
            <ac:picMk id="1026" creationId="{7F94ED25-53DF-51BD-8483-567C763713F3}"/>
          </ac:picMkLst>
        </pc:picChg>
        <pc:picChg chg="add mod">
          <ac:chgData name="Mélanie Cabana" userId="6ffbf54b-763e-4cab-98ef-2fa74d35f36b" providerId="ADAL" clId="{CBA227C5-5FB7-4725-B40F-240827B7425A}" dt="2024-06-03T14:45:33.808" v="450" actId="1076"/>
          <ac:picMkLst>
            <pc:docMk/>
            <pc:sldMk cId="4010632164" sldId="269"/>
            <ac:picMk id="1027" creationId="{25618CA3-C9E1-2953-82E1-FBC2A0206B9F}"/>
          </ac:picMkLst>
        </pc:picChg>
        <pc:picChg chg="add del mod topLvl">
          <ac:chgData name="Mélanie Cabana" userId="6ffbf54b-763e-4cab-98ef-2fa74d35f36b" providerId="ADAL" clId="{CBA227C5-5FB7-4725-B40F-240827B7425A}" dt="2024-06-03T14:49:01.113" v="516" actId="478"/>
          <ac:picMkLst>
            <pc:docMk/>
            <pc:sldMk cId="4010632164" sldId="269"/>
            <ac:picMk id="1029" creationId="{6AB61256-DCEE-32C2-A867-B779BFD26E79}"/>
          </ac:picMkLst>
        </pc:picChg>
        <pc:picChg chg="add del mod topLvl">
          <ac:chgData name="Mélanie Cabana" userId="6ffbf54b-763e-4cab-98ef-2fa74d35f36b" providerId="ADAL" clId="{CBA227C5-5FB7-4725-B40F-240827B7425A}" dt="2024-06-03T14:49:01.672" v="517" actId="478"/>
          <ac:picMkLst>
            <pc:docMk/>
            <pc:sldMk cId="4010632164" sldId="269"/>
            <ac:picMk id="1030" creationId="{5C15054C-140E-2962-AAAC-8C5969D93D95}"/>
          </ac:picMkLst>
        </pc:picChg>
      </pc:sldChg>
      <pc:sldChg chg="addSp delSp modSp add mod modAnim">
        <pc:chgData name="Mélanie Cabana" userId="6ffbf54b-763e-4cab-98ef-2fa74d35f36b" providerId="ADAL" clId="{CBA227C5-5FB7-4725-B40F-240827B7425A}" dt="2024-06-10T19:43:20.782" v="3265" actId="20577"/>
        <pc:sldMkLst>
          <pc:docMk/>
          <pc:sldMk cId="2791826382" sldId="270"/>
        </pc:sldMkLst>
        <pc:spChg chg="mod">
          <ac:chgData name="Mélanie Cabana" userId="6ffbf54b-763e-4cab-98ef-2fa74d35f36b" providerId="ADAL" clId="{CBA227C5-5FB7-4725-B40F-240827B7425A}" dt="2024-06-10T19:35:05.890" v="2941"/>
          <ac:spMkLst>
            <pc:docMk/>
            <pc:sldMk cId="2791826382" sldId="270"/>
            <ac:spMk id="2" creationId="{08580E65-C590-2BFB-3C5B-A15CADAA7DEB}"/>
          </ac:spMkLst>
        </pc:spChg>
        <pc:spChg chg="del">
          <ac:chgData name="Mélanie Cabana" userId="6ffbf54b-763e-4cab-98ef-2fa74d35f36b" providerId="ADAL" clId="{CBA227C5-5FB7-4725-B40F-240827B7425A}" dt="2024-06-10T14:54:56.230" v="642" actId="478"/>
          <ac:spMkLst>
            <pc:docMk/>
            <pc:sldMk cId="2791826382" sldId="270"/>
            <ac:spMk id="3" creationId="{4206959D-57D5-76D4-4BDC-8D4206CAE31E}"/>
          </ac:spMkLst>
        </pc:spChg>
        <pc:spChg chg="add mod">
          <ac:chgData name="Mélanie Cabana" userId="6ffbf54b-763e-4cab-98ef-2fa74d35f36b" providerId="ADAL" clId="{CBA227C5-5FB7-4725-B40F-240827B7425A}" dt="2024-06-10T15:04:22.474" v="721" actId="20577"/>
          <ac:spMkLst>
            <pc:docMk/>
            <pc:sldMk cId="2791826382" sldId="270"/>
            <ac:spMk id="5" creationId="{7C65F437-2D79-A45F-B756-5938538CB3FC}"/>
          </ac:spMkLst>
        </pc:spChg>
        <pc:spChg chg="add mod">
          <ac:chgData name="Mélanie Cabana" userId="6ffbf54b-763e-4cab-98ef-2fa74d35f36b" providerId="ADAL" clId="{CBA227C5-5FB7-4725-B40F-240827B7425A}" dt="2024-06-10T15:04:51.668" v="724" actId="114"/>
          <ac:spMkLst>
            <pc:docMk/>
            <pc:sldMk cId="2791826382" sldId="270"/>
            <ac:spMk id="6" creationId="{232E0CD2-08C2-051F-F611-A9C4F8496A4C}"/>
          </ac:spMkLst>
        </pc:spChg>
        <pc:spChg chg="add mod">
          <ac:chgData name="Mélanie Cabana" userId="6ffbf54b-763e-4cab-98ef-2fa74d35f36b" providerId="ADAL" clId="{CBA227C5-5FB7-4725-B40F-240827B7425A}" dt="2024-06-10T19:43:20.782" v="3265" actId="20577"/>
          <ac:spMkLst>
            <pc:docMk/>
            <pc:sldMk cId="2791826382" sldId="270"/>
            <ac:spMk id="9" creationId="{FED240FC-4038-C2D4-A576-3FF0D086E3FE}"/>
          </ac:spMkLst>
        </pc:spChg>
        <pc:spChg chg="add del mod">
          <ac:chgData name="Mélanie Cabana" userId="6ffbf54b-763e-4cab-98ef-2fa74d35f36b" providerId="ADAL" clId="{CBA227C5-5FB7-4725-B40F-240827B7425A}" dt="2024-06-10T14:54:59.531" v="643" actId="478"/>
          <ac:spMkLst>
            <pc:docMk/>
            <pc:sldMk cId="2791826382" sldId="270"/>
            <ac:spMk id="11" creationId="{34D02224-59DA-7AD7-B516-6DF43F4BD7CF}"/>
          </ac:spMkLst>
        </pc:spChg>
        <pc:picChg chg="add mod">
          <ac:chgData name="Mélanie Cabana" userId="6ffbf54b-763e-4cab-98ef-2fa74d35f36b" providerId="ADAL" clId="{CBA227C5-5FB7-4725-B40F-240827B7425A}" dt="2024-06-10T14:54:40.619" v="638" actId="1076"/>
          <ac:picMkLst>
            <pc:docMk/>
            <pc:sldMk cId="2791826382" sldId="270"/>
            <ac:picMk id="7" creationId="{4E1ADBA7-0278-94E5-FC74-C2E5A2465995}"/>
          </ac:picMkLst>
        </pc:picChg>
        <pc:picChg chg="del">
          <ac:chgData name="Mélanie Cabana" userId="6ffbf54b-763e-4cab-98ef-2fa74d35f36b" providerId="ADAL" clId="{CBA227C5-5FB7-4725-B40F-240827B7425A}" dt="2024-06-10T14:54:42.303" v="639" actId="478"/>
          <ac:picMkLst>
            <pc:docMk/>
            <pc:sldMk cId="2791826382" sldId="270"/>
            <ac:picMk id="8" creationId="{3107AE3F-F8C0-498C-38D7-9B37646C5362}"/>
          </ac:picMkLst>
        </pc:picChg>
      </pc:sldChg>
      <pc:sldChg chg="addSp delSp modSp add mod delAnim modAnim">
        <pc:chgData name="Mélanie Cabana" userId="6ffbf54b-763e-4cab-98ef-2fa74d35f36b" providerId="ADAL" clId="{CBA227C5-5FB7-4725-B40F-240827B7425A}" dt="2024-06-10T19:46:15.852" v="3367" actId="20577"/>
        <pc:sldMkLst>
          <pc:docMk/>
          <pc:sldMk cId="3067103880" sldId="271"/>
        </pc:sldMkLst>
        <pc:spChg chg="mod">
          <ac:chgData name="Mélanie Cabana" userId="6ffbf54b-763e-4cab-98ef-2fa74d35f36b" providerId="ADAL" clId="{CBA227C5-5FB7-4725-B40F-240827B7425A}" dt="2024-06-10T19:46:15.852" v="3367" actId="20577"/>
          <ac:spMkLst>
            <pc:docMk/>
            <pc:sldMk cId="3067103880" sldId="271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10:40.398" v="2406" actId="403"/>
          <ac:spMkLst>
            <pc:docMk/>
            <pc:sldMk cId="3067103880" sldId="271"/>
            <ac:spMk id="3" creationId="{4206959D-57D5-76D4-4BDC-8D4206CAE31E}"/>
          </ac:spMkLst>
        </pc:spChg>
        <pc:spChg chg="mod">
          <ac:chgData name="Mélanie Cabana" userId="6ffbf54b-763e-4cab-98ef-2fa74d35f36b" providerId="ADAL" clId="{CBA227C5-5FB7-4725-B40F-240827B7425A}" dt="2024-06-10T15:32:35.866" v="879"/>
          <ac:spMkLst>
            <pc:docMk/>
            <pc:sldMk cId="3067103880" sldId="271"/>
            <ac:spMk id="7" creationId="{EAC80A1B-5AE1-03B9-D0A8-A3EA07837E6D}"/>
          </ac:spMkLst>
        </pc:spChg>
        <pc:spChg chg="add mod">
          <ac:chgData name="Mélanie Cabana" userId="6ffbf54b-763e-4cab-98ef-2fa74d35f36b" providerId="ADAL" clId="{CBA227C5-5FB7-4725-B40F-240827B7425A}" dt="2024-06-10T18:36:46.480" v="1344" actId="1037"/>
          <ac:spMkLst>
            <pc:docMk/>
            <pc:sldMk cId="3067103880" sldId="271"/>
            <ac:spMk id="8" creationId="{187E8BD6-D6E8-6115-9B2A-245FE186CE82}"/>
          </ac:spMkLst>
        </pc:spChg>
        <pc:spChg chg="add del mod">
          <ac:chgData name="Mélanie Cabana" userId="6ffbf54b-763e-4cab-98ef-2fa74d35f36b" providerId="ADAL" clId="{CBA227C5-5FB7-4725-B40F-240827B7425A}" dt="2024-06-10T18:37:09.507" v="1347" actId="21"/>
          <ac:spMkLst>
            <pc:docMk/>
            <pc:sldMk cId="3067103880" sldId="271"/>
            <ac:spMk id="9" creationId="{716789F1-4691-0277-9DC0-3B76EC2C8D43}"/>
          </ac:spMkLst>
        </pc:spChg>
        <pc:grpChg chg="add mod">
          <ac:chgData name="Mélanie Cabana" userId="6ffbf54b-763e-4cab-98ef-2fa74d35f36b" providerId="ADAL" clId="{CBA227C5-5FB7-4725-B40F-240827B7425A}" dt="2024-06-10T18:36:46.480" v="1344" actId="1037"/>
          <ac:grpSpMkLst>
            <pc:docMk/>
            <pc:sldMk cId="3067103880" sldId="271"/>
            <ac:grpSpMk id="5" creationId="{D86A579F-EFBA-B606-19F5-DD93E36AFD30}"/>
          </ac:grpSpMkLst>
        </pc:grpChg>
        <pc:picChg chg="mod">
          <ac:chgData name="Mélanie Cabana" userId="6ffbf54b-763e-4cab-98ef-2fa74d35f36b" providerId="ADAL" clId="{CBA227C5-5FB7-4725-B40F-240827B7425A}" dt="2024-06-10T15:32:35.866" v="879"/>
          <ac:picMkLst>
            <pc:docMk/>
            <pc:sldMk cId="3067103880" sldId="271"/>
            <ac:picMk id="6" creationId="{BFFEFF27-CBEA-094F-A023-75A449A9810C}"/>
          </ac:picMkLst>
        </pc:picChg>
      </pc:sldChg>
      <pc:sldChg chg="modSp add mod">
        <pc:chgData name="Mélanie Cabana" userId="6ffbf54b-763e-4cab-98ef-2fa74d35f36b" providerId="ADAL" clId="{CBA227C5-5FB7-4725-B40F-240827B7425A}" dt="2024-06-10T19:47:57.437" v="3410" actId="20577"/>
        <pc:sldMkLst>
          <pc:docMk/>
          <pc:sldMk cId="897844146" sldId="272"/>
        </pc:sldMkLst>
        <pc:spChg chg="mod">
          <ac:chgData name="Mélanie Cabana" userId="6ffbf54b-763e-4cab-98ef-2fa74d35f36b" providerId="ADAL" clId="{CBA227C5-5FB7-4725-B40F-240827B7425A}" dt="2024-06-10T15:39:22.418" v="961" actId="20577"/>
          <ac:spMkLst>
            <pc:docMk/>
            <pc:sldMk cId="897844146" sldId="272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47:57.437" v="3410" actId="20577"/>
          <ac:spMkLst>
            <pc:docMk/>
            <pc:sldMk cId="897844146" sldId="272"/>
            <ac:spMk id="3" creationId="{4206959D-57D5-76D4-4BDC-8D4206CAE31E}"/>
          </ac:spMkLst>
        </pc:spChg>
      </pc:sldChg>
      <pc:sldChg chg="addSp delSp modSp add mod delAnim modAnim">
        <pc:chgData name="Mélanie Cabana" userId="6ffbf54b-763e-4cab-98ef-2fa74d35f36b" providerId="ADAL" clId="{CBA227C5-5FB7-4725-B40F-240827B7425A}" dt="2024-06-10T19:27:12.667" v="2674" actId="20577"/>
        <pc:sldMkLst>
          <pc:docMk/>
          <pc:sldMk cId="1240906116" sldId="273"/>
        </pc:sldMkLst>
        <pc:spChg chg="mod">
          <ac:chgData name="Mélanie Cabana" userId="6ffbf54b-763e-4cab-98ef-2fa74d35f36b" providerId="ADAL" clId="{CBA227C5-5FB7-4725-B40F-240827B7425A}" dt="2024-06-10T18:54:03.401" v="1634" actId="20577"/>
          <ac:spMkLst>
            <pc:docMk/>
            <pc:sldMk cId="1240906116" sldId="273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21:04.961" v="2495" actId="1076"/>
          <ac:spMkLst>
            <pc:docMk/>
            <pc:sldMk cId="1240906116" sldId="273"/>
            <ac:spMk id="3" creationId="{4206959D-57D5-76D4-4BDC-8D4206CAE31E}"/>
          </ac:spMkLst>
        </pc:spChg>
        <pc:spChg chg="del">
          <ac:chgData name="Mélanie Cabana" userId="6ffbf54b-763e-4cab-98ef-2fa74d35f36b" providerId="ADAL" clId="{CBA227C5-5FB7-4725-B40F-240827B7425A}" dt="2024-06-10T15:35:38.517" v="897" actId="478"/>
          <ac:spMkLst>
            <pc:docMk/>
            <pc:sldMk cId="1240906116" sldId="273"/>
            <ac:spMk id="8" creationId="{187E8BD6-D6E8-6115-9B2A-245FE186CE82}"/>
          </ac:spMkLst>
        </pc:spChg>
        <pc:spChg chg="add del mod">
          <ac:chgData name="Mélanie Cabana" userId="6ffbf54b-763e-4cab-98ef-2fa74d35f36b" providerId="ADAL" clId="{CBA227C5-5FB7-4725-B40F-240827B7425A}" dt="2024-06-10T15:37:32.866" v="907" actId="478"/>
          <ac:spMkLst>
            <pc:docMk/>
            <pc:sldMk cId="1240906116" sldId="273"/>
            <ac:spMk id="9" creationId="{3D463233-C05A-ED37-FB4F-FD929EC0F6E8}"/>
          </ac:spMkLst>
        </pc:spChg>
        <pc:spChg chg="add del mod">
          <ac:chgData name="Mélanie Cabana" userId="6ffbf54b-763e-4cab-98ef-2fa74d35f36b" providerId="ADAL" clId="{CBA227C5-5FB7-4725-B40F-240827B7425A}" dt="2024-06-10T18:37:16.482" v="1349" actId="478"/>
          <ac:spMkLst>
            <pc:docMk/>
            <pc:sldMk cId="1240906116" sldId="273"/>
            <ac:spMk id="10" creationId="{CB6DD096-D2A8-9FAE-F8D7-47B40D3339E9}"/>
          </ac:spMkLst>
        </pc:spChg>
        <pc:spChg chg="add del mod">
          <ac:chgData name="Mélanie Cabana" userId="6ffbf54b-763e-4cab-98ef-2fa74d35f36b" providerId="ADAL" clId="{CBA227C5-5FB7-4725-B40F-240827B7425A}" dt="2024-06-10T18:54:07.303" v="1635" actId="478"/>
          <ac:spMkLst>
            <pc:docMk/>
            <pc:sldMk cId="1240906116" sldId="273"/>
            <ac:spMk id="11" creationId="{716789F1-4691-0277-9DC0-3B76EC2C8D43}"/>
          </ac:spMkLst>
        </pc:spChg>
        <pc:spChg chg="add mod">
          <ac:chgData name="Mélanie Cabana" userId="6ffbf54b-763e-4cab-98ef-2fa74d35f36b" providerId="ADAL" clId="{CBA227C5-5FB7-4725-B40F-240827B7425A}" dt="2024-06-10T19:27:12.667" v="2674" actId="20577"/>
          <ac:spMkLst>
            <pc:docMk/>
            <pc:sldMk cId="1240906116" sldId="273"/>
            <ac:spMk id="13" creationId="{1E3DA781-008E-EC3F-35D1-9D84414717EA}"/>
          </ac:spMkLst>
        </pc:spChg>
        <pc:grpChg chg="del">
          <ac:chgData name="Mélanie Cabana" userId="6ffbf54b-763e-4cab-98ef-2fa74d35f36b" providerId="ADAL" clId="{CBA227C5-5FB7-4725-B40F-240827B7425A}" dt="2024-06-10T15:35:11.074" v="892" actId="478"/>
          <ac:grpSpMkLst>
            <pc:docMk/>
            <pc:sldMk cId="1240906116" sldId="273"/>
            <ac:grpSpMk id="5" creationId="{D86A579F-EFBA-B606-19F5-DD93E36AFD30}"/>
          </ac:grpSpMkLst>
        </pc:grpChg>
        <pc:picChg chg="add del mod">
          <ac:chgData name="Mélanie Cabana" userId="6ffbf54b-763e-4cab-98ef-2fa74d35f36b" providerId="ADAL" clId="{CBA227C5-5FB7-4725-B40F-240827B7425A}" dt="2024-06-10T19:24:36.889" v="2601" actId="478"/>
          <ac:picMkLst>
            <pc:docMk/>
            <pc:sldMk cId="1240906116" sldId="273"/>
            <ac:picMk id="12" creationId="{190DF0BC-DFC9-8E9E-47B4-B68E77A46858}"/>
          </ac:picMkLst>
        </pc:picChg>
        <pc:picChg chg="add mod">
          <ac:chgData name="Mélanie Cabana" userId="6ffbf54b-763e-4cab-98ef-2fa74d35f36b" providerId="ADAL" clId="{CBA227C5-5FB7-4725-B40F-240827B7425A}" dt="2024-06-10T19:24:47.280" v="2603" actId="1076"/>
          <ac:picMkLst>
            <pc:docMk/>
            <pc:sldMk cId="1240906116" sldId="273"/>
            <ac:picMk id="15" creationId="{4525C051-BC4A-CEA4-5E23-F400AB9C1D6A}"/>
          </ac:picMkLst>
        </pc:picChg>
      </pc:sldChg>
      <pc:sldChg chg="add del">
        <pc:chgData name="Mélanie Cabana" userId="6ffbf54b-763e-4cab-98ef-2fa74d35f36b" providerId="ADAL" clId="{CBA227C5-5FB7-4725-B40F-240827B7425A}" dt="2024-06-10T19:04:45.529" v="1915" actId="2696"/>
        <pc:sldMkLst>
          <pc:docMk/>
          <pc:sldMk cId="3433410708" sldId="274"/>
        </pc:sldMkLst>
      </pc:sldChg>
      <pc:sldChg chg="addSp delSp modSp add mod ord delAnim">
        <pc:chgData name="Mélanie Cabana" userId="6ffbf54b-763e-4cab-98ef-2fa74d35f36b" providerId="ADAL" clId="{CBA227C5-5FB7-4725-B40F-240827B7425A}" dt="2024-06-10T19:48:24.686" v="3418" actId="20577"/>
        <pc:sldMkLst>
          <pc:docMk/>
          <pc:sldMk cId="2399940673" sldId="275"/>
        </pc:sldMkLst>
        <pc:spChg chg="mod">
          <ac:chgData name="Mélanie Cabana" userId="6ffbf54b-763e-4cab-98ef-2fa74d35f36b" providerId="ADAL" clId="{CBA227C5-5FB7-4725-B40F-240827B7425A}" dt="2024-06-10T18:39:47.435" v="1399" actId="20577"/>
          <ac:spMkLst>
            <pc:docMk/>
            <pc:sldMk cId="2399940673" sldId="275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48:24.686" v="3418" actId="20577"/>
          <ac:spMkLst>
            <pc:docMk/>
            <pc:sldMk cId="2399940673" sldId="275"/>
            <ac:spMk id="3" creationId="{4206959D-57D5-76D4-4BDC-8D4206CAE31E}"/>
          </ac:spMkLst>
        </pc:spChg>
        <pc:spChg chg="mod">
          <ac:chgData name="Mélanie Cabana" userId="6ffbf54b-763e-4cab-98ef-2fa74d35f36b" providerId="ADAL" clId="{CBA227C5-5FB7-4725-B40F-240827B7425A}" dt="2024-06-10T15:44:07.130" v="1115" actId="20577"/>
          <ac:spMkLst>
            <pc:docMk/>
            <pc:sldMk cId="2399940673" sldId="275"/>
            <ac:spMk id="7" creationId="{EAC80A1B-5AE1-03B9-D0A8-A3EA07837E6D}"/>
          </ac:spMkLst>
        </pc:spChg>
        <pc:spChg chg="del">
          <ac:chgData name="Mélanie Cabana" userId="6ffbf54b-763e-4cab-98ef-2fa74d35f36b" providerId="ADAL" clId="{CBA227C5-5FB7-4725-B40F-240827B7425A}" dt="2024-06-10T18:25:38.770" v="1207" actId="478"/>
          <ac:spMkLst>
            <pc:docMk/>
            <pc:sldMk cId="2399940673" sldId="275"/>
            <ac:spMk id="8" creationId="{187E8BD6-D6E8-6115-9B2A-245FE186CE82}"/>
          </ac:spMkLst>
        </pc:spChg>
        <pc:grpChg chg="del">
          <ac:chgData name="Mélanie Cabana" userId="6ffbf54b-763e-4cab-98ef-2fa74d35f36b" providerId="ADAL" clId="{CBA227C5-5FB7-4725-B40F-240827B7425A}" dt="2024-06-10T18:25:44.592" v="1208" actId="478"/>
          <ac:grpSpMkLst>
            <pc:docMk/>
            <pc:sldMk cId="2399940673" sldId="275"/>
            <ac:grpSpMk id="5" creationId="{D86A579F-EFBA-B606-19F5-DD93E36AFD30}"/>
          </ac:grpSpMkLst>
        </pc:grpChg>
        <pc:picChg chg="add mod">
          <ac:chgData name="Mélanie Cabana" userId="6ffbf54b-763e-4cab-98ef-2fa74d35f36b" providerId="ADAL" clId="{CBA227C5-5FB7-4725-B40F-240827B7425A}" dt="2024-06-10T19:21:09.054" v="2496"/>
          <ac:picMkLst>
            <pc:docMk/>
            <pc:sldMk cId="2399940673" sldId="275"/>
            <ac:picMk id="9" creationId="{F76E828C-B14C-D809-80EF-503E5DE78848}"/>
          </ac:picMkLst>
        </pc:picChg>
      </pc:sldChg>
      <pc:sldChg chg="addSp delSp modSp add mod delAnim modAnim">
        <pc:chgData name="Mélanie Cabana" userId="6ffbf54b-763e-4cab-98ef-2fa74d35f36b" providerId="ADAL" clId="{CBA227C5-5FB7-4725-B40F-240827B7425A}" dt="2024-06-10T18:44:25.693" v="1475" actId="14100"/>
        <pc:sldMkLst>
          <pc:docMk/>
          <pc:sldMk cId="1645445806" sldId="276"/>
        </pc:sldMkLst>
        <pc:spChg chg="mod">
          <ac:chgData name="Mélanie Cabana" userId="6ffbf54b-763e-4cab-98ef-2fa74d35f36b" providerId="ADAL" clId="{CBA227C5-5FB7-4725-B40F-240827B7425A}" dt="2024-06-10T18:39:52.473" v="1400"/>
          <ac:spMkLst>
            <pc:docMk/>
            <pc:sldMk cId="1645445806" sldId="276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8:44:25.693" v="1475" actId="14100"/>
          <ac:spMkLst>
            <pc:docMk/>
            <pc:sldMk cId="1645445806" sldId="276"/>
            <ac:spMk id="3" creationId="{4206959D-57D5-76D4-4BDC-8D4206CAE31E}"/>
          </ac:spMkLst>
        </pc:spChg>
        <pc:spChg chg="del">
          <ac:chgData name="Mélanie Cabana" userId="6ffbf54b-763e-4cab-98ef-2fa74d35f36b" providerId="ADAL" clId="{CBA227C5-5FB7-4725-B40F-240827B7425A}" dt="2024-06-10T18:38:14.265" v="1354" actId="478"/>
          <ac:spMkLst>
            <pc:docMk/>
            <pc:sldMk cId="1645445806" sldId="276"/>
            <ac:spMk id="8" creationId="{187E8BD6-D6E8-6115-9B2A-245FE186CE82}"/>
          </ac:spMkLst>
        </pc:spChg>
        <pc:spChg chg="mod">
          <ac:chgData name="Mélanie Cabana" userId="6ffbf54b-763e-4cab-98ef-2fa74d35f36b" providerId="ADAL" clId="{CBA227C5-5FB7-4725-B40F-240827B7425A}" dt="2024-06-10T18:38:17.357" v="1358" actId="20577"/>
          <ac:spMkLst>
            <pc:docMk/>
            <pc:sldMk cId="1645445806" sldId="276"/>
            <ac:spMk id="11" creationId="{1C646FAE-35DB-791E-7182-44A66477B59C}"/>
          </ac:spMkLst>
        </pc:spChg>
        <pc:spChg chg="add mod">
          <ac:chgData name="Mélanie Cabana" userId="6ffbf54b-763e-4cab-98ef-2fa74d35f36b" providerId="ADAL" clId="{CBA227C5-5FB7-4725-B40F-240827B7425A}" dt="2024-06-10T18:38:14.681" v="1355"/>
          <ac:spMkLst>
            <pc:docMk/>
            <pc:sldMk cId="1645445806" sldId="276"/>
            <ac:spMk id="12" creationId="{1F34B424-C74E-D921-691A-1BE5F97EC085}"/>
          </ac:spMkLst>
        </pc:spChg>
        <pc:grpChg chg="del">
          <ac:chgData name="Mélanie Cabana" userId="6ffbf54b-763e-4cab-98ef-2fa74d35f36b" providerId="ADAL" clId="{CBA227C5-5FB7-4725-B40F-240827B7425A}" dt="2024-06-10T18:38:12.389" v="1353" actId="478"/>
          <ac:grpSpMkLst>
            <pc:docMk/>
            <pc:sldMk cId="1645445806" sldId="276"/>
            <ac:grpSpMk id="5" creationId="{D86A579F-EFBA-B606-19F5-DD93E36AFD30}"/>
          </ac:grpSpMkLst>
        </pc:grpChg>
        <pc:grpChg chg="add mod">
          <ac:chgData name="Mélanie Cabana" userId="6ffbf54b-763e-4cab-98ef-2fa74d35f36b" providerId="ADAL" clId="{CBA227C5-5FB7-4725-B40F-240827B7425A}" dt="2024-06-10T18:38:21.800" v="1360" actId="1037"/>
          <ac:grpSpMkLst>
            <pc:docMk/>
            <pc:sldMk cId="1645445806" sldId="276"/>
            <ac:grpSpMk id="9" creationId="{42D7FE2E-9F41-5379-FCFA-E4908D517F6B}"/>
          </ac:grpSpMkLst>
        </pc:grpChg>
        <pc:picChg chg="mod">
          <ac:chgData name="Mélanie Cabana" userId="6ffbf54b-763e-4cab-98ef-2fa74d35f36b" providerId="ADAL" clId="{CBA227C5-5FB7-4725-B40F-240827B7425A}" dt="2024-06-10T18:38:14.681" v="1355"/>
          <ac:picMkLst>
            <pc:docMk/>
            <pc:sldMk cId="1645445806" sldId="276"/>
            <ac:picMk id="10" creationId="{A39BCDB7-0839-ACF0-68A2-DEC5E135917F}"/>
          </ac:picMkLst>
        </pc:picChg>
      </pc:sldChg>
      <pc:sldChg chg="addSp delSp modSp add mod ord delAnim modAnim">
        <pc:chgData name="Mélanie Cabana" userId="6ffbf54b-763e-4cab-98ef-2fa74d35f36b" providerId="ADAL" clId="{CBA227C5-5FB7-4725-B40F-240827B7425A}" dt="2024-06-10T19:48:47.496" v="3419" actId="1076"/>
        <pc:sldMkLst>
          <pc:docMk/>
          <pc:sldMk cId="2239407668" sldId="277"/>
        </pc:sldMkLst>
        <pc:spChg chg="mod">
          <ac:chgData name="Mélanie Cabana" userId="6ffbf54b-763e-4cab-98ef-2fa74d35f36b" providerId="ADAL" clId="{CBA227C5-5FB7-4725-B40F-240827B7425A}" dt="2024-06-10T18:54:26.539" v="1655" actId="20577"/>
          <ac:spMkLst>
            <pc:docMk/>
            <pc:sldMk cId="2239407668" sldId="277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48:47.496" v="3419" actId="1076"/>
          <ac:spMkLst>
            <pc:docMk/>
            <pc:sldMk cId="2239407668" sldId="277"/>
            <ac:spMk id="3" creationId="{4206959D-57D5-76D4-4BDC-8D4206CAE31E}"/>
          </ac:spMkLst>
        </pc:spChg>
        <pc:spChg chg="add del mod">
          <ac:chgData name="Mélanie Cabana" userId="6ffbf54b-763e-4cab-98ef-2fa74d35f36b" providerId="ADAL" clId="{CBA227C5-5FB7-4725-B40F-240827B7425A}" dt="2024-06-10T18:54:29.796" v="1656" actId="478"/>
          <ac:spMkLst>
            <pc:docMk/>
            <pc:sldMk cId="2239407668" sldId="277"/>
            <ac:spMk id="5" creationId="{C89E5978-2989-A492-23A1-96047E089E56}"/>
          </ac:spMkLst>
        </pc:spChg>
        <pc:spChg chg="add mod">
          <ac:chgData name="Mélanie Cabana" userId="6ffbf54b-763e-4cab-98ef-2fa74d35f36b" providerId="ADAL" clId="{CBA227C5-5FB7-4725-B40F-240827B7425A}" dt="2024-06-10T19:28:03.602" v="2675"/>
          <ac:spMkLst>
            <pc:docMk/>
            <pc:sldMk cId="2239407668" sldId="277"/>
            <ac:spMk id="8" creationId="{421BC8FA-4BE9-C8A3-BAE5-B2625D77D0B1}"/>
          </ac:spMkLst>
        </pc:spChg>
        <pc:spChg chg="del">
          <ac:chgData name="Mélanie Cabana" userId="6ffbf54b-763e-4cab-98ef-2fa74d35f36b" providerId="ADAL" clId="{CBA227C5-5FB7-4725-B40F-240827B7425A}" dt="2024-06-10T18:38:32.027" v="1361" actId="478"/>
          <ac:spMkLst>
            <pc:docMk/>
            <pc:sldMk cId="2239407668" sldId="277"/>
            <ac:spMk id="10" creationId="{CB6DD096-D2A8-9FAE-F8D7-47B40D3339E9}"/>
          </ac:spMkLst>
        </pc:spChg>
        <pc:picChg chg="add del mod">
          <ac:chgData name="Mélanie Cabana" userId="6ffbf54b-763e-4cab-98ef-2fa74d35f36b" providerId="ADAL" clId="{CBA227C5-5FB7-4725-B40F-240827B7425A}" dt="2024-06-10T19:24:52.486" v="2604" actId="478"/>
          <ac:picMkLst>
            <pc:docMk/>
            <pc:sldMk cId="2239407668" sldId="277"/>
            <ac:picMk id="6" creationId="{984C9C35-094F-DE8F-0F6F-0A51E343108F}"/>
          </ac:picMkLst>
        </pc:picChg>
        <pc:picChg chg="add mod">
          <ac:chgData name="Mélanie Cabana" userId="6ffbf54b-763e-4cab-98ef-2fa74d35f36b" providerId="ADAL" clId="{CBA227C5-5FB7-4725-B40F-240827B7425A}" dt="2024-06-10T19:24:52.889" v="2605"/>
          <ac:picMkLst>
            <pc:docMk/>
            <pc:sldMk cId="2239407668" sldId="277"/>
            <ac:picMk id="7" creationId="{06485BF0-7BA3-0EFA-24CE-A1C0CB12D607}"/>
          </ac:picMkLst>
        </pc:picChg>
      </pc:sldChg>
      <pc:sldChg chg="addSp delSp modSp add mod ord delAnim modAnim">
        <pc:chgData name="Mélanie Cabana" userId="6ffbf54b-763e-4cab-98ef-2fa74d35f36b" providerId="ADAL" clId="{CBA227C5-5FB7-4725-B40F-240827B7425A}" dt="2024-06-11T16:00:50.994" v="3736" actId="20577"/>
        <pc:sldMkLst>
          <pc:docMk/>
          <pc:sldMk cId="1543899813" sldId="278"/>
        </pc:sldMkLst>
        <pc:spChg chg="mod">
          <ac:chgData name="Mélanie Cabana" userId="6ffbf54b-763e-4cab-98ef-2fa74d35f36b" providerId="ADAL" clId="{CBA227C5-5FB7-4725-B40F-240827B7425A}" dt="2024-06-10T18:54:43.683" v="1686" actId="20577"/>
          <ac:spMkLst>
            <pc:docMk/>
            <pc:sldMk cId="1543899813" sldId="278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1T16:00:50.994" v="3736" actId="20577"/>
          <ac:spMkLst>
            <pc:docMk/>
            <pc:sldMk cId="1543899813" sldId="278"/>
            <ac:spMk id="3" creationId="{4206959D-57D5-76D4-4BDC-8D4206CAE31E}"/>
          </ac:spMkLst>
        </pc:spChg>
        <pc:spChg chg="del">
          <ac:chgData name="Mélanie Cabana" userId="6ffbf54b-763e-4cab-98ef-2fa74d35f36b" providerId="ADAL" clId="{CBA227C5-5FB7-4725-B40F-240827B7425A}" dt="2024-06-10T18:40:13.263" v="1403" actId="478"/>
          <ac:spMkLst>
            <pc:docMk/>
            <pc:sldMk cId="1543899813" sldId="278"/>
            <ac:spMk id="8" creationId="{187E8BD6-D6E8-6115-9B2A-245FE186CE82}"/>
          </ac:spMkLst>
        </pc:spChg>
        <pc:spChg chg="mod">
          <ac:chgData name="Mélanie Cabana" userId="6ffbf54b-763e-4cab-98ef-2fa74d35f36b" providerId="ADAL" clId="{CBA227C5-5FB7-4725-B40F-240827B7425A}" dt="2024-06-10T18:40:13.696" v="1404"/>
          <ac:spMkLst>
            <pc:docMk/>
            <pc:sldMk cId="1543899813" sldId="278"/>
            <ac:spMk id="11" creationId="{80A36A49-00B8-B310-B369-66D38479AE50}"/>
          </ac:spMkLst>
        </pc:spChg>
        <pc:spChg chg="add mod">
          <ac:chgData name="Mélanie Cabana" userId="6ffbf54b-763e-4cab-98ef-2fa74d35f36b" providerId="ADAL" clId="{CBA227C5-5FB7-4725-B40F-240827B7425A}" dt="2024-06-10T18:40:13.696" v="1404"/>
          <ac:spMkLst>
            <pc:docMk/>
            <pc:sldMk cId="1543899813" sldId="278"/>
            <ac:spMk id="12" creationId="{F8A6A9A8-4DEF-773C-2CA8-17D9D97DE10F}"/>
          </ac:spMkLst>
        </pc:spChg>
        <pc:grpChg chg="del">
          <ac:chgData name="Mélanie Cabana" userId="6ffbf54b-763e-4cab-98ef-2fa74d35f36b" providerId="ADAL" clId="{CBA227C5-5FB7-4725-B40F-240827B7425A}" dt="2024-06-10T18:40:13.263" v="1403" actId="478"/>
          <ac:grpSpMkLst>
            <pc:docMk/>
            <pc:sldMk cId="1543899813" sldId="278"/>
            <ac:grpSpMk id="5" creationId="{D86A579F-EFBA-B606-19F5-DD93E36AFD30}"/>
          </ac:grpSpMkLst>
        </pc:grpChg>
        <pc:grpChg chg="add mod">
          <ac:chgData name="Mélanie Cabana" userId="6ffbf54b-763e-4cab-98ef-2fa74d35f36b" providerId="ADAL" clId="{CBA227C5-5FB7-4725-B40F-240827B7425A}" dt="2024-06-10T18:40:13.696" v="1404"/>
          <ac:grpSpMkLst>
            <pc:docMk/>
            <pc:sldMk cId="1543899813" sldId="278"/>
            <ac:grpSpMk id="9" creationId="{8D78A6D8-3C38-3E4C-3432-0025303FAEAB}"/>
          </ac:grpSpMkLst>
        </pc:grpChg>
        <pc:picChg chg="mod">
          <ac:chgData name="Mélanie Cabana" userId="6ffbf54b-763e-4cab-98ef-2fa74d35f36b" providerId="ADAL" clId="{CBA227C5-5FB7-4725-B40F-240827B7425A}" dt="2024-06-10T18:40:13.696" v="1404"/>
          <ac:picMkLst>
            <pc:docMk/>
            <pc:sldMk cId="1543899813" sldId="278"/>
            <ac:picMk id="10" creationId="{E997BE31-042B-3940-EF22-BD0B27D65158}"/>
          </ac:picMkLst>
        </pc:picChg>
      </pc:sldChg>
      <pc:sldChg chg="modSp add mod ord">
        <pc:chgData name="Mélanie Cabana" userId="6ffbf54b-763e-4cab-98ef-2fa74d35f36b" providerId="ADAL" clId="{CBA227C5-5FB7-4725-B40F-240827B7425A}" dt="2024-06-10T19:35:39.366" v="2950" actId="404"/>
        <pc:sldMkLst>
          <pc:docMk/>
          <pc:sldMk cId="2505857525" sldId="279"/>
        </pc:sldMkLst>
        <pc:spChg chg="mod">
          <ac:chgData name="Mélanie Cabana" userId="6ffbf54b-763e-4cab-98ef-2fa74d35f36b" providerId="ADAL" clId="{CBA227C5-5FB7-4725-B40F-240827B7425A}" dt="2024-06-10T19:35:39.366" v="2950" actId="404"/>
          <ac:spMkLst>
            <pc:docMk/>
            <pc:sldMk cId="2505857525" sldId="279"/>
            <ac:spMk id="2" creationId="{F5750C4C-8B3F-30CD-6233-4E649A282E54}"/>
          </ac:spMkLst>
        </pc:spChg>
        <pc:spChg chg="mod">
          <ac:chgData name="Mélanie Cabana" userId="6ffbf54b-763e-4cab-98ef-2fa74d35f36b" providerId="ADAL" clId="{CBA227C5-5FB7-4725-B40F-240827B7425A}" dt="2024-06-10T19:35:24.603" v="2945" actId="403"/>
          <ac:spMkLst>
            <pc:docMk/>
            <pc:sldMk cId="2505857525" sldId="279"/>
            <ac:spMk id="3" creationId="{639E88F6-4F8E-38CB-20DF-3021C6F21854}"/>
          </ac:spMkLst>
        </pc:spChg>
      </pc:sldChg>
      <pc:sldChg chg="modSp add del mod">
        <pc:chgData name="Mélanie Cabana" userId="6ffbf54b-763e-4cab-98ef-2fa74d35f36b" providerId="ADAL" clId="{CBA227C5-5FB7-4725-B40F-240827B7425A}" dt="2024-06-10T19:34:43.925" v="2939" actId="2696"/>
        <pc:sldMkLst>
          <pc:docMk/>
          <pc:sldMk cId="4128428987" sldId="280"/>
        </pc:sldMkLst>
        <pc:spChg chg="mod">
          <ac:chgData name="Mélanie Cabana" userId="6ffbf54b-763e-4cab-98ef-2fa74d35f36b" providerId="ADAL" clId="{CBA227C5-5FB7-4725-B40F-240827B7425A}" dt="2024-06-10T19:33:03.456" v="2933" actId="20577"/>
          <ac:spMkLst>
            <pc:docMk/>
            <pc:sldMk cId="4128428987" sldId="280"/>
            <ac:spMk id="2" creationId="{08580E65-C590-2BFB-3C5B-A15CADAA7DEB}"/>
          </ac:spMkLst>
        </pc:spChg>
      </pc:sldChg>
      <pc:sldChg chg="add del">
        <pc:chgData name="Mélanie Cabana" userId="6ffbf54b-763e-4cab-98ef-2fa74d35f36b" providerId="ADAL" clId="{CBA227C5-5FB7-4725-B40F-240827B7425A}" dt="2024-06-10T19:04:45.529" v="1915" actId="2696"/>
        <pc:sldMkLst>
          <pc:docMk/>
          <pc:sldMk cId="986350261" sldId="281"/>
        </pc:sldMkLst>
      </pc:sldChg>
      <pc:sldChg chg="add del">
        <pc:chgData name="Mélanie Cabana" userId="6ffbf54b-763e-4cab-98ef-2fa74d35f36b" providerId="ADAL" clId="{CBA227C5-5FB7-4725-B40F-240827B7425A}" dt="2024-06-10T19:04:45.529" v="1915" actId="2696"/>
        <pc:sldMkLst>
          <pc:docMk/>
          <pc:sldMk cId="182551812" sldId="282"/>
        </pc:sldMkLst>
      </pc:sldChg>
      <pc:sldChg chg="modSp add mod ord">
        <pc:chgData name="Mélanie Cabana" userId="6ffbf54b-763e-4cab-98ef-2fa74d35f36b" providerId="ADAL" clId="{CBA227C5-5FB7-4725-B40F-240827B7425A}" dt="2024-06-10T19:35:34.656" v="2949" actId="403"/>
        <pc:sldMkLst>
          <pc:docMk/>
          <pc:sldMk cId="2742476022" sldId="283"/>
        </pc:sldMkLst>
        <pc:spChg chg="mod">
          <ac:chgData name="Mélanie Cabana" userId="6ffbf54b-763e-4cab-98ef-2fa74d35f36b" providerId="ADAL" clId="{CBA227C5-5FB7-4725-B40F-240827B7425A}" dt="2024-06-10T19:35:34.656" v="2949" actId="403"/>
          <ac:spMkLst>
            <pc:docMk/>
            <pc:sldMk cId="2742476022" sldId="283"/>
            <ac:spMk id="2" creationId="{F5750C4C-8B3F-30CD-6233-4E649A282E54}"/>
          </ac:spMkLst>
        </pc:spChg>
        <pc:spChg chg="mod">
          <ac:chgData name="Mélanie Cabana" userId="6ffbf54b-763e-4cab-98ef-2fa74d35f36b" providerId="ADAL" clId="{CBA227C5-5FB7-4725-B40F-240827B7425A}" dt="2024-06-10T19:35:32.019" v="2948" actId="403"/>
          <ac:spMkLst>
            <pc:docMk/>
            <pc:sldMk cId="2742476022" sldId="283"/>
            <ac:spMk id="3" creationId="{639E88F6-4F8E-38CB-20DF-3021C6F21854}"/>
          </ac:spMkLst>
        </pc:spChg>
      </pc:sldChg>
      <pc:sldChg chg="addSp delSp modSp add mod ord delAnim">
        <pc:chgData name="Mélanie Cabana" userId="6ffbf54b-763e-4cab-98ef-2fa74d35f36b" providerId="ADAL" clId="{CBA227C5-5FB7-4725-B40F-240827B7425A}" dt="2024-06-10T19:53:30.667" v="3596" actId="108"/>
        <pc:sldMkLst>
          <pc:docMk/>
          <pc:sldMk cId="4265290986" sldId="284"/>
        </pc:sldMkLst>
        <pc:spChg chg="mod">
          <ac:chgData name="Mélanie Cabana" userId="6ffbf54b-763e-4cab-98ef-2fa74d35f36b" providerId="ADAL" clId="{CBA227C5-5FB7-4725-B40F-240827B7425A}" dt="2024-06-10T19:49:31.156" v="3449" actId="20577"/>
          <ac:spMkLst>
            <pc:docMk/>
            <pc:sldMk cId="4265290986" sldId="284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53:30.667" v="3596" actId="108"/>
          <ac:spMkLst>
            <pc:docMk/>
            <pc:sldMk cId="4265290986" sldId="284"/>
            <ac:spMk id="3" creationId="{4206959D-57D5-76D4-4BDC-8D4206CAE31E}"/>
          </ac:spMkLst>
        </pc:spChg>
        <pc:spChg chg="del">
          <ac:chgData name="Mélanie Cabana" userId="6ffbf54b-763e-4cab-98ef-2fa74d35f36b" providerId="ADAL" clId="{CBA227C5-5FB7-4725-B40F-240827B7425A}" dt="2024-06-10T18:54:58.188" v="1687" actId="478"/>
          <ac:spMkLst>
            <pc:docMk/>
            <pc:sldMk cId="4265290986" sldId="284"/>
            <ac:spMk id="5" creationId="{C89E5978-2989-A492-23A1-96047E089E56}"/>
          </ac:spMkLst>
        </pc:spChg>
        <pc:spChg chg="add mod">
          <ac:chgData name="Mélanie Cabana" userId="6ffbf54b-763e-4cab-98ef-2fa74d35f36b" providerId="ADAL" clId="{CBA227C5-5FB7-4725-B40F-240827B7425A}" dt="2024-06-10T19:28:06.229" v="2676"/>
          <ac:spMkLst>
            <pc:docMk/>
            <pc:sldMk cId="4265290986" sldId="284"/>
            <ac:spMk id="8" creationId="{4EDAACC4-A99B-69FF-CEB5-BEFC376F5925}"/>
          </ac:spMkLst>
        </pc:spChg>
        <pc:picChg chg="add del mod">
          <ac:chgData name="Mélanie Cabana" userId="6ffbf54b-763e-4cab-98ef-2fa74d35f36b" providerId="ADAL" clId="{CBA227C5-5FB7-4725-B40F-240827B7425A}" dt="2024-06-10T19:24:57.066" v="2606" actId="478"/>
          <ac:picMkLst>
            <pc:docMk/>
            <pc:sldMk cId="4265290986" sldId="284"/>
            <ac:picMk id="6" creationId="{C69C712A-A683-A0F5-DA3A-DA3B11700299}"/>
          </ac:picMkLst>
        </pc:picChg>
        <pc:picChg chg="add mod">
          <ac:chgData name="Mélanie Cabana" userId="6ffbf54b-763e-4cab-98ef-2fa74d35f36b" providerId="ADAL" clId="{CBA227C5-5FB7-4725-B40F-240827B7425A}" dt="2024-06-10T19:24:57.440" v="2607"/>
          <ac:picMkLst>
            <pc:docMk/>
            <pc:sldMk cId="4265290986" sldId="284"/>
            <ac:picMk id="7" creationId="{E0D3864B-9518-B8F7-474A-381A32FFED30}"/>
          </ac:picMkLst>
        </pc:picChg>
      </pc:sldChg>
      <pc:sldChg chg="add del">
        <pc:chgData name="Mélanie Cabana" userId="6ffbf54b-763e-4cab-98ef-2fa74d35f36b" providerId="ADAL" clId="{CBA227C5-5FB7-4725-B40F-240827B7425A}" dt="2024-06-10T19:36:49.904" v="2980" actId="2696"/>
        <pc:sldMkLst>
          <pc:docMk/>
          <pc:sldMk cId="3482481928" sldId="285"/>
        </pc:sldMkLst>
      </pc:sldChg>
      <pc:sldChg chg="modSp add mod ord">
        <pc:chgData name="Mélanie Cabana" userId="6ffbf54b-763e-4cab-98ef-2fa74d35f36b" providerId="ADAL" clId="{CBA227C5-5FB7-4725-B40F-240827B7425A}" dt="2024-06-10T19:57:31.633" v="3701" actId="20577"/>
        <pc:sldMkLst>
          <pc:docMk/>
          <pc:sldMk cId="208672755" sldId="286"/>
        </pc:sldMkLst>
        <pc:spChg chg="mod">
          <ac:chgData name="Mélanie Cabana" userId="6ffbf54b-763e-4cab-98ef-2fa74d35f36b" providerId="ADAL" clId="{CBA227C5-5FB7-4725-B40F-240827B7425A}" dt="2024-06-10T19:57:31.633" v="3701" actId="20577"/>
          <ac:spMkLst>
            <pc:docMk/>
            <pc:sldMk cId="208672755" sldId="286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19:08.133" v="2489" actId="6549"/>
          <ac:spMkLst>
            <pc:docMk/>
            <pc:sldMk cId="208672755" sldId="286"/>
            <ac:spMk id="3" creationId="{4206959D-57D5-76D4-4BDC-8D4206CAE31E}"/>
          </ac:spMkLst>
        </pc:spChg>
        <pc:spChg chg="mod">
          <ac:chgData name="Mélanie Cabana" userId="6ffbf54b-763e-4cab-98ef-2fa74d35f36b" providerId="ADAL" clId="{CBA227C5-5FB7-4725-B40F-240827B7425A}" dt="2024-06-10T18:57:59.334" v="1704" actId="20577"/>
          <ac:spMkLst>
            <pc:docMk/>
            <pc:sldMk cId="208672755" sldId="286"/>
            <ac:spMk id="7" creationId="{EAC80A1B-5AE1-03B9-D0A8-A3EA07837E6D}"/>
          </ac:spMkLst>
        </pc:spChg>
      </pc:sldChg>
      <pc:sldChg chg="addSp delSp modSp add mod ord">
        <pc:chgData name="Mélanie Cabana" userId="6ffbf54b-763e-4cab-98ef-2fa74d35f36b" providerId="ADAL" clId="{CBA227C5-5FB7-4725-B40F-240827B7425A}" dt="2024-06-10T19:28:08.433" v="2677"/>
        <pc:sldMkLst>
          <pc:docMk/>
          <pc:sldMk cId="1880168486" sldId="287"/>
        </pc:sldMkLst>
        <pc:spChg chg="mod">
          <ac:chgData name="Mélanie Cabana" userId="6ffbf54b-763e-4cab-98ef-2fa74d35f36b" providerId="ADAL" clId="{CBA227C5-5FB7-4725-B40F-240827B7425A}" dt="2024-06-10T19:21:50.548" v="2511" actId="20577"/>
          <ac:spMkLst>
            <pc:docMk/>
            <pc:sldMk cId="1880168486" sldId="287"/>
            <ac:spMk id="3" creationId="{4206959D-57D5-76D4-4BDC-8D4206CAE31E}"/>
          </ac:spMkLst>
        </pc:spChg>
        <pc:spChg chg="add mod">
          <ac:chgData name="Mélanie Cabana" userId="6ffbf54b-763e-4cab-98ef-2fa74d35f36b" providerId="ADAL" clId="{CBA227C5-5FB7-4725-B40F-240827B7425A}" dt="2024-06-10T19:28:08.433" v="2677"/>
          <ac:spMkLst>
            <pc:docMk/>
            <pc:sldMk cId="1880168486" sldId="287"/>
            <ac:spMk id="8" creationId="{1A72C949-B8C6-97E0-4F43-539575A4CABC}"/>
          </ac:spMkLst>
        </pc:spChg>
        <pc:picChg chg="add del mod">
          <ac:chgData name="Mélanie Cabana" userId="6ffbf54b-763e-4cab-98ef-2fa74d35f36b" providerId="ADAL" clId="{CBA227C5-5FB7-4725-B40F-240827B7425A}" dt="2024-06-10T19:25:01.586" v="2608" actId="478"/>
          <ac:picMkLst>
            <pc:docMk/>
            <pc:sldMk cId="1880168486" sldId="287"/>
            <ac:picMk id="6" creationId="{456C4ADC-1E6F-EAAB-CAAA-11C68B9825A0}"/>
          </ac:picMkLst>
        </pc:picChg>
        <pc:picChg chg="add mod">
          <ac:chgData name="Mélanie Cabana" userId="6ffbf54b-763e-4cab-98ef-2fa74d35f36b" providerId="ADAL" clId="{CBA227C5-5FB7-4725-B40F-240827B7425A}" dt="2024-06-10T19:25:01.951" v="2609"/>
          <ac:picMkLst>
            <pc:docMk/>
            <pc:sldMk cId="1880168486" sldId="287"/>
            <ac:picMk id="7" creationId="{96F03036-37CB-B51C-D2ED-C06B2D5361B6}"/>
          </ac:picMkLst>
        </pc:picChg>
      </pc:sldChg>
      <pc:sldChg chg="modSp add mod ord">
        <pc:chgData name="Mélanie Cabana" userId="6ffbf54b-763e-4cab-98ef-2fa74d35f36b" providerId="ADAL" clId="{CBA227C5-5FB7-4725-B40F-240827B7425A}" dt="2024-06-10T19:58:23.699" v="3704" actId="6549"/>
        <pc:sldMkLst>
          <pc:docMk/>
          <pc:sldMk cId="2593051385" sldId="288"/>
        </pc:sldMkLst>
        <pc:spChg chg="mod">
          <ac:chgData name="Mélanie Cabana" userId="6ffbf54b-763e-4cab-98ef-2fa74d35f36b" providerId="ADAL" clId="{CBA227C5-5FB7-4725-B40F-240827B7425A}" dt="2024-06-10T19:28:42.376" v="2703" actId="20577"/>
          <ac:spMkLst>
            <pc:docMk/>
            <pc:sldMk cId="2593051385" sldId="288"/>
            <ac:spMk id="2" creationId="{08580E65-C590-2BFB-3C5B-A15CADAA7DEB}"/>
          </ac:spMkLst>
        </pc:spChg>
        <pc:spChg chg="mod">
          <ac:chgData name="Mélanie Cabana" userId="6ffbf54b-763e-4cab-98ef-2fa74d35f36b" providerId="ADAL" clId="{CBA227C5-5FB7-4725-B40F-240827B7425A}" dt="2024-06-10T19:58:23.699" v="3704" actId="6549"/>
          <ac:spMkLst>
            <pc:docMk/>
            <pc:sldMk cId="2593051385" sldId="288"/>
            <ac:spMk id="3" creationId="{4206959D-57D5-76D4-4BDC-8D4206CAE31E}"/>
          </ac:spMkLst>
        </pc:spChg>
        <pc:spChg chg="mod">
          <ac:chgData name="Mélanie Cabana" userId="6ffbf54b-763e-4cab-98ef-2fa74d35f36b" providerId="ADAL" clId="{CBA227C5-5FB7-4725-B40F-240827B7425A}" dt="2024-06-10T19:06:33.438" v="1993" actId="20577"/>
          <ac:spMkLst>
            <pc:docMk/>
            <pc:sldMk cId="2593051385" sldId="288"/>
            <ac:spMk id="7" creationId="{EAC80A1B-5AE1-03B9-D0A8-A3EA07837E6D}"/>
          </ac:spMkLst>
        </pc:spChg>
        <pc:grpChg chg="mod">
          <ac:chgData name="Mélanie Cabana" userId="6ffbf54b-763e-4cab-98ef-2fa74d35f36b" providerId="ADAL" clId="{CBA227C5-5FB7-4725-B40F-240827B7425A}" dt="2024-06-10T19:06:38.018" v="1997" actId="1038"/>
          <ac:grpSpMkLst>
            <pc:docMk/>
            <pc:sldMk cId="2593051385" sldId="288"/>
            <ac:grpSpMk id="5" creationId="{D86A579F-EFBA-B606-19F5-DD93E36AFD30}"/>
          </ac:grpSpMkLst>
        </pc:grpChg>
      </pc:sldChg>
      <pc:sldChg chg="addSp delSp modSp add mod ord replId">
        <pc:chgData name="Mélanie Cabana" userId="6ffbf54b-763e-4cab-98ef-2fa74d35f36b" providerId="ADAL" clId="{CBA227C5-5FB7-4725-B40F-240827B7425A}" dt="2024-06-10T19:32:45.266" v="2923" actId="20577"/>
        <pc:sldMkLst>
          <pc:docMk/>
          <pc:sldMk cId="3711197059" sldId="289"/>
        </pc:sldMkLst>
        <pc:spChg chg="mod">
          <ac:chgData name="Mélanie Cabana" userId="6ffbf54b-763e-4cab-98ef-2fa74d35f36b" providerId="ADAL" clId="{CBA227C5-5FB7-4725-B40F-240827B7425A}" dt="2024-06-10T19:32:45.266" v="2923" actId="20577"/>
          <ac:spMkLst>
            <pc:docMk/>
            <pc:sldMk cId="3711197059" sldId="289"/>
            <ac:spMk id="3" creationId="{4206959D-57D5-76D4-4BDC-8D4206CAE31E}"/>
          </ac:spMkLst>
        </pc:spChg>
        <pc:spChg chg="add mod">
          <ac:chgData name="Mélanie Cabana" userId="6ffbf54b-763e-4cab-98ef-2fa74d35f36b" providerId="ADAL" clId="{CBA227C5-5FB7-4725-B40F-240827B7425A}" dt="2024-06-10T19:28:11.216" v="2678"/>
          <ac:spMkLst>
            <pc:docMk/>
            <pc:sldMk cId="3711197059" sldId="289"/>
            <ac:spMk id="6" creationId="{575040FA-3205-CFA2-0F00-25B740014198}"/>
          </ac:spMkLst>
        </pc:spChg>
        <pc:picChg chg="add del mod">
          <ac:chgData name="Mélanie Cabana" userId="6ffbf54b-763e-4cab-98ef-2fa74d35f36b" providerId="ADAL" clId="{CBA227C5-5FB7-4725-B40F-240827B7425A}" dt="2024-06-10T19:28:15.982" v="2679" actId="478"/>
          <ac:picMkLst>
            <pc:docMk/>
            <pc:sldMk cId="3711197059" sldId="289"/>
            <ac:picMk id="5" creationId="{F0A38514-EDD9-54B4-9931-C5635B90C1BF}"/>
          </ac:picMkLst>
        </pc:picChg>
        <pc:picChg chg="add mod">
          <ac:chgData name="Mélanie Cabana" userId="6ffbf54b-763e-4cab-98ef-2fa74d35f36b" providerId="ADAL" clId="{CBA227C5-5FB7-4725-B40F-240827B7425A}" dt="2024-06-10T19:28:16.340" v="2680"/>
          <ac:picMkLst>
            <pc:docMk/>
            <pc:sldMk cId="3711197059" sldId="289"/>
            <ac:picMk id="7" creationId="{4D11E641-4C35-789D-D193-F18CA7ED7566}"/>
          </ac:picMkLst>
        </pc:picChg>
      </pc:sldChg>
      <pc:sldChg chg="modSp add mod ord">
        <pc:chgData name="Mélanie Cabana" userId="6ffbf54b-763e-4cab-98ef-2fa74d35f36b" providerId="ADAL" clId="{CBA227C5-5FB7-4725-B40F-240827B7425A}" dt="2024-06-10T19:35:55.612" v="2953"/>
        <pc:sldMkLst>
          <pc:docMk/>
          <pc:sldMk cId="3136762820" sldId="290"/>
        </pc:sldMkLst>
        <pc:spChg chg="mod">
          <ac:chgData name="Mélanie Cabana" userId="6ffbf54b-763e-4cab-98ef-2fa74d35f36b" providerId="ADAL" clId="{CBA227C5-5FB7-4725-B40F-240827B7425A}" dt="2024-06-10T19:35:55.612" v="2953"/>
          <ac:spMkLst>
            <pc:docMk/>
            <pc:sldMk cId="3136762820" sldId="290"/>
            <ac:spMk id="2" creationId="{08580E65-C590-2BFB-3C5B-A15CADAA7DEB}"/>
          </ac:spMkLst>
        </pc:spChg>
      </pc:sldChg>
      <pc:sldChg chg="add del">
        <pc:chgData name="Mélanie Cabana" userId="6ffbf54b-763e-4cab-98ef-2fa74d35f36b" providerId="ADAL" clId="{CBA227C5-5FB7-4725-B40F-240827B7425A}" dt="2024-06-10T19:34:38.543" v="2938" actId="2696"/>
        <pc:sldMkLst>
          <pc:docMk/>
          <pc:sldMk cId="905382368" sldId="291"/>
        </pc:sldMkLst>
      </pc:sldChg>
      <pc:sldMasterChg chg="delSldLayout modSldLayout">
        <pc:chgData name="Mélanie Cabana" userId="6ffbf54b-763e-4cab-98ef-2fa74d35f36b" providerId="ADAL" clId="{CBA227C5-5FB7-4725-B40F-240827B7425A}" dt="2024-06-10T19:36:49.904" v="2980" actId="2696"/>
        <pc:sldMasterMkLst>
          <pc:docMk/>
          <pc:sldMasterMk cId="3421056014" sldId="2147483648"/>
        </pc:sldMasterMkLst>
        <pc:sldLayoutChg chg="modSp">
          <pc:chgData name="Mélanie Cabana" userId="6ffbf54b-763e-4cab-98ef-2fa74d35f36b" providerId="ADAL" clId="{CBA227C5-5FB7-4725-B40F-240827B7425A}" dt="2024-06-10T14:57:21.662" v="651" actId="113"/>
          <pc:sldLayoutMkLst>
            <pc:docMk/>
            <pc:sldMasterMk cId="3421056014" sldId="2147483648"/>
            <pc:sldLayoutMk cId="2843158822" sldId="2147483650"/>
          </pc:sldLayoutMkLst>
          <pc:spChg chg="mod">
            <ac:chgData name="Mélanie Cabana" userId="6ffbf54b-763e-4cab-98ef-2fa74d35f36b" providerId="ADAL" clId="{CBA227C5-5FB7-4725-B40F-240827B7425A}" dt="2024-06-10T14:57:21.662" v="651" actId="113"/>
            <ac:spMkLst>
              <pc:docMk/>
              <pc:sldMasterMk cId="3421056014" sldId="2147483648"/>
              <pc:sldLayoutMk cId="2843158822" sldId="2147483650"/>
              <ac:spMk id="2" creationId="{DEAEC0D3-03D9-4333-1F41-4C084CB97D3F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7:35.913" v="653" actId="113"/>
          <pc:sldLayoutMkLst>
            <pc:docMk/>
            <pc:sldMasterMk cId="3421056014" sldId="2147483648"/>
            <pc:sldLayoutMk cId="3879389264" sldId="2147483651"/>
          </pc:sldLayoutMkLst>
          <pc:spChg chg="mod">
            <ac:chgData name="Mélanie Cabana" userId="6ffbf54b-763e-4cab-98ef-2fa74d35f36b" providerId="ADAL" clId="{CBA227C5-5FB7-4725-B40F-240827B7425A}" dt="2024-06-10T14:57:35.913" v="653" actId="113"/>
            <ac:spMkLst>
              <pc:docMk/>
              <pc:sldMasterMk cId="3421056014" sldId="2147483648"/>
              <pc:sldLayoutMk cId="3879389264" sldId="2147483651"/>
              <ac:spMk id="2" creationId="{5CA30E76-C6CB-4024-6075-C39048CE7526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8:27.414" v="663" actId="113"/>
          <pc:sldLayoutMkLst>
            <pc:docMk/>
            <pc:sldMasterMk cId="3421056014" sldId="2147483648"/>
            <pc:sldLayoutMk cId="3077057286" sldId="2147483659"/>
          </pc:sldLayoutMkLst>
          <pc:spChg chg="mod">
            <ac:chgData name="Mélanie Cabana" userId="6ffbf54b-763e-4cab-98ef-2fa74d35f36b" providerId="ADAL" clId="{CBA227C5-5FB7-4725-B40F-240827B7425A}" dt="2024-06-10T14:58:27.414" v="663" actId="113"/>
            <ac:spMkLst>
              <pc:docMk/>
              <pc:sldMasterMk cId="3421056014" sldId="2147483648"/>
              <pc:sldLayoutMk cId="3077057286" sldId="2147483659"/>
              <ac:spMk id="2" creationId="{9C6EF6FB-03B4-9581-6875-852B007CFC0F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8:37.776" v="665" actId="113"/>
          <pc:sldLayoutMkLst>
            <pc:docMk/>
            <pc:sldMasterMk cId="3421056014" sldId="2147483648"/>
            <pc:sldLayoutMk cId="2064616443" sldId="2147483661"/>
          </pc:sldLayoutMkLst>
          <pc:spChg chg="mod">
            <ac:chgData name="Mélanie Cabana" userId="6ffbf54b-763e-4cab-98ef-2fa74d35f36b" providerId="ADAL" clId="{CBA227C5-5FB7-4725-B40F-240827B7425A}" dt="2024-06-10T14:58:37.776" v="665" actId="113"/>
            <ac:spMkLst>
              <pc:docMk/>
              <pc:sldMasterMk cId="3421056014" sldId="2147483648"/>
              <pc:sldLayoutMk cId="2064616443" sldId="2147483661"/>
              <ac:spMk id="19" creationId="{D8E84F07-A3B1-BCB9-75F1-25EE30378680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8:16.812" v="661" actId="113"/>
          <pc:sldLayoutMkLst>
            <pc:docMk/>
            <pc:sldMasterMk cId="3421056014" sldId="2147483648"/>
            <pc:sldLayoutMk cId="2818158000" sldId="2147483664"/>
          </pc:sldLayoutMkLst>
          <pc:spChg chg="mod">
            <ac:chgData name="Mélanie Cabana" userId="6ffbf54b-763e-4cab-98ef-2fa74d35f36b" providerId="ADAL" clId="{CBA227C5-5FB7-4725-B40F-240827B7425A}" dt="2024-06-10T14:58:16.812" v="661" actId="113"/>
            <ac:spMkLst>
              <pc:docMk/>
              <pc:sldMasterMk cId="3421056014" sldId="2147483648"/>
              <pc:sldLayoutMk cId="2818158000" sldId="2147483664"/>
              <ac:spMk id="2" creationId="{9C6EF6FB-03B4-9581-6875-852B007CFC0F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7:44.089" v="655" actId="113"/>
          <pc:sldLayoutMkLst>
            <pc:docMk/>
            <pc:sldMasterMk cId="3421056014" sldId="2147483648"/>
            <pc:sldLayoutMk cId="109045363" sldId="2147483665"/>
          </pc:sldLayoutMkLst>
          <pc:spChg chg="mod">
            <ac:chgData name="Mélanie Cabana" userId="6ffbf54b-763e-4cab-98ef-2fa74d35f36b" providerId="ADAL" clId="{CBA227C5-5FB7-4725-B40F-240827B7425A}" dt="2024-06-10T14:57:44.089" v="655" actId="113"/>
            <ac:spMkLst>
              <pc:docMk/>
              <pc:sldMasterMk cId="3421056014" sldId="2147483648"/>
              <pc:sldLayoutMk cId="109045363" sldId="2147483665"/>
              <ac:spMk id="2" creationId="{DEAEC0D3-03D9-4333-1F41-4C084CB97D3F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7:56.062" v="657" actId="113"/>
          <pc:sldLayoutMkLst>
            <pc:docMk/>
            <pc:sldMasterMk cId="3421056014" sldId="2147483648"/>
            <pc:sldLayoutMk cId="1351325486" sldId="2147483667"/>
          </pc:sldLayoutMkLst>
          <pc:spChg chg="mod">
            <ac:chgData name="Mélanie Cabana" userId="6ffbf54b-763e-4cab-98ef-2fa74d35f36b" providerId="ADAL" clId="{CBA227C5-5FB7-4725-B40F-240827B7425A}" dt="2024-06-10T14:57:56.062" v="657" actId="113"/>
            <ac:spMkLst>
              <pc:docMk/>
              <pc:sldMasterMk cId="3421056014" sldId="2147483648"/>
              <pc:sldLayoutMk cId="1351325486" sldId="2147483667"/>
              <ac:spMk id="2" creationId="{DEAEC0D3-03D9-4333-1F41-4C084CB97D3F}"/>
            </ac:spMkLst>
          </pc:spChg>
        </pc:sldLayoutChg>
        <pc:sldLayoutChg chg="modSp">
          <pc:chgData name="Mélanie Cabana" userId="6ffbf54b-763e-4cab-98ef-2fa74d35f36b" providerId="ADAL" clId="{CBA227C5-5FB7-4725-B40F-240827B7425A}" dt="2024-06-10T14:58:06.109" v="659" actId="113"/>
          <pc:sldLayoutMkLst>
            <pc:docMk/>
            <pc:sldMasterMk cId="3421056014" sldId="2147483648"/>
            <pc:sldLayoutMk cId="3896771100" sldId="2147483668"/>
          </pc:sldLayoutMkLst>
          <pc:spChg chg="mod">
            <ac:chgData name="Mélanie Cabana" userId="6ffbf54b-763e-4cab-98ef-2fa74d35f36b" providerId="ADAL" clId="{CBA227C5-5FB7-4725-B40F-240827B7425A}" dt="2024-06-10T14:58:06.109" v="659" actId="113"/>
            <ac:spMkLst>
              <pc:docMk/>
              <pc:sldMasterMk cId="3421056014" sldId="2147483648"/>
              <pc:sldLayoutMk cId="3896771100" sldId="2147483668"/>
              <ac:spMk id="2" creationId="{DEAEC0D3-03D9-4333-1F41-4C084CB97D3F}"/>
            </ac:spMkLst>
          </pc:spChg>
        </pc:sldLayoutChg>
        <pc:sldLayoutChg chg="del">
          <pc:chgData name="Mélanie Cabana" userId="6ffbf54b-763e-4cab-98ef-2fa74d35f36b" providerId="ADAL" clId="{CBA227C5-5FB7-4725-B40F-240827B7425A}" dt="2024-06-10T19:36:49.904" v="2980" actId="2696"/>
          <pc:sldLayoutMkLst>
            <pc:docMk/>
            <pc:sldMasterMk cId="3421056014" sldId="2147483648"/>
            <pc:sldLayoutMk cId="196432630" sldId="2147483669"/>
          </pc:sldLayoutMkLst>
        </pc:sldLayoutChg>
      </pc:sldMasterChg>
    </pc:docChg>
  </pc:docChgLst>
  <pc:docChgLst>
    <pc:chgData name="Mélanie Cabana" userId="6ffbf54b-763e-4cab-98ef-2fa74d35f36b" providerId="ADAL" clId="{924C0971-409B-4312-82C2-819F9844AA05}"/>
    <pc:docChg chg="undo custSel modSld modMainMaster addSection modSection">
      <pc:chgData name="Mélanie Cabana" userId="6ffbf54b-763e-4cab-98ef-2fa74d35f36b" providerId="ADAL" clId="{924C0971-409B-4312-82C2-819F9844AA05}" dt="2024-07-25T16:01:34.056" v="406" actId="6549"/>
      <pc:docMkLst>
        <pc:docMk/>
      </pc:docMkLst>
      <pc:sldChg chg="modSp mod">
        <pc:chgData name="Mélanie Cabana" userId="6ffbf54b-763e-4cab-98ef-2fa74d35f36b" providerId="ADAL" clId="{924C0971-409B-4312-82C2-819F9844AA05}" dt="2024-07-25T13:54:36.058" v="161" actId="20577"/>
        <pc:sldMkLst>
          <pc:docMk/>
          <pc:sldMk cId="3852704587" sldId="257"/>
        </pc:sldMkLst>
        <pc:spChg chg="mod">
          <ac:chgData name="Mélanie Cabana" userId="6ffbf54b-763e-4cab-98ef-2fa74d35f36b" providerId="ADAL" clId="{924C0971-409B-4312-82C2-819F9844AA05}" dt="2024-07-25T13:54:36.058" v="161" actId="20577"/>
          <ac:spMkLst>
            <pc:docMk/>
            <pc:sldMk cId="3852704587" sldId="257"/>
            <ac:spMk id="3" creationId="{4206959D-57D5-76D4-4BDC-8D4206CAE31E}"/>
          </ac:spMkLst>
        </pc:spChg>
      </pc:sldChg>
      <pc:sldChg chg="modSp mod">
        <pc:chgData name="Mélanie Cabana" userId="6ffbf54b-763e-4cab-98ef-2fa74d35f36b" providerId="ADAL" clId="{924C0971-409B-4312-82C2-819F9844AA05}" dt="2024-07-25T13:43:19.649" v="24" actId="14100"/>
        <pc:sldMkLst>
          <pc:docMk/>
          <pc:sldMk cId="2400594112" sldId="264"/>
        </pc:sldMkLst>
        <pc:spChg chg="mod">
          <ac:chgData name="Mélanie Cabana" userId="6ffbf54b-763e-4cab-98ef-2fa74d35f36b" providerId="ADAL" clId="{924C0971-409B-4312-82C2-819F9844AA05}" dt="2024-07-25T13:43:19.649" v="24" actId="14100"/>
          <ac:spMkLst>
            <pc:docMk/>
            <pc:sldMk cId="2400594112" sldId="264"/>
            <ac:spMk id="3" creationId="{02CEDB73-2668-4BAC-119F-5E31133DB357}"/>
          </ac:spMkLst>
        </pc:spChg>
      </pc:sldChg>
      <pc:sldChg chg="addSp modSp mod">
        <pc:chgData name="Mélanie Cabana" userId="6ffbf54b-763e-4cab-98ef-2fa74d35f36b" providerId="ADAL" clId="{924C0971-409B-4312-82C2-819F9844AA05}" dt="2024-07-25T13:45:54.786" v="46" actId="14100"/>
        <pc:sldMkLst>
          <pc:docMk/>
          <pc:sldMk cId="835353552" sldId="265"/>
        </pc:sldMkLst>
        <pc:spChg chg="add mod">
          <ac:chgData name="Mélanie Cabana" userId="6ffbf54b-763e-4cab-98ef-2fa74d35f36b" providerId="ADAL" clId="{924C0971-409B-4312-82C2-819F9844AA05}" dt="2024-07-25T13:45:46.520" v="44" actId="1038"/>
          <ac:spMkLst>
            <pc:docMk/>
            <pc:sldMk cId="835353552" sldId="265"/>
            <ac:spMk id="5" creationId="{7A79D384-B6BE-2E89-20FD-F5F102D7947B}"/>
          </ac:spMkLst>
        </pc:spChg>
        <pc:picChg chg="mod">
          <ac:chgData name="Mélanie Cabana" userId="6ffbf54b-763e-4cab-98ef-2fa74d35f36b" providerId="ADAL" clId="{924C0971-409B-4312-82C2-819F9844AA05}" dt="2024-07-25T13:45:54.786" v="46" actId="14100"/>
          <ac:picMkLst>
            <pc:docMk/>
            <pc:sldMk cId="835353552" sldId="265"/>
            <ac:picMk id="4" creationId="{449D16B0-2410-C0CF-7CA7-CEA400BF6C85}"/>
          </ac:picMkLst>
        </pc:picChg>
      </pc:sldChg>
      <pc:sldChg chg="modSp mod">
        <pc:chgData name="Mélanie Cabana" userId="6ffbf54b-763e-4cab-98ef-2fa74d35f36b" providerId="ADAL" clId="{924C0971-409B-4312-82C2-819F9844AA05}" dt="2024-07-25T14:21:42.171" v="394" actId="20577"/>
        <pc:sldMkLst>
          <pc:docMk/>
          <pc:sldMk cId="899107143" sldId="267"/>
        </pc:sldMkLst>
        <pc:spChg chg="mod">
          <ac:chgData name="Mélanie Cabana" userId="6ffbf54b-763e-4cab-98ef-2fa74d35f36b" providerId="ADAL" clId="{924C0971-409B-4312-82C2-819F9844AA05}" dt="2024-07-25T14:21:42.171" v="394" actId="20577"/>
          <ac:spMkLst>
            <pc:docMk/>
            <pc:sldMk cId="899107143" sldId="267"/>
            <ac:spMk id="3" creationId="{4206959D-57D5-76D4-4BDC-8D4206CAE31E}"/>
          </ac:spMkLst>
        </pc:spChg>
      </pc:sldChg>
      <pc:sldChg chg="modSp mod">
        <pc:chgData name="Mélanie Cabana" userId="6ffbf54b-763e-4cab-98ef-2fa74d35f36b" providerId="ADAL" clId="{924C0971-409B-4312-82C2-819F9844AA05}" dt="2024-07-25T16:00:16.727" v="395" actId="20577"/>
        <pc:sldMkLst>
          <pc:docMk/>
          <pc:sldMk cId="2791826382" sldId="270"/>
        </pc:sldMkLst>
        <pc:spChg chg="mod">
          <ac:chgData name="Mélanie Cabana" userId="6ffbf54b-763e-4cab-98ef-2fa74d35f36b" providerId="ADAL" clId="{924C0971-409B-4312-82C2-819F9844AA05}" dt="2024-07-25T16:00:16.727" v="395" actId="20577"/>
          <ac:spMkLst>
            <pc:docMk/>
            <pc:sldMk cId="2791826382" sldId="270"/>
            <ac:spMk id="5" creationId="{7C65F437-2D79-A45F-B756-5938538CB3FC}"/>
          </ac:spMkLst>
        </pc:spChg>
      </pc:sldChg>
      <pc:sldChg chg="modSp mod">
        <pc:chgData name="Mélanie Cabana" userId="6ffbf54b-763e-4cab-98ef-2fa74d35f36b" providerId="ADAL" clId="{924C0971-409B-4312-82C2-819F9844AA05}" dt="2024-07-25T14:00:01.534" v="338" actId="948"/>
        <pc:sldMkLst>
          <pc:docMk/>
          <pc:sldMk cId="3067103880" sldId="271"/>
        </pc:sldMkLst>
        <pc:spChg chg="mod">
          <ac:chgData name="Mélanie Cabana" userId="6ffbf54b-763e-4cab-98ef-2fa74d35f36b" providerId="ADAL" clId="{924C0971-409B-4312-82C2-819F9844AA05}" dt="2024-07-25T14:00:01.534" v="338" actId="948"/>
          <ac:spMkLst>
            <pc:docMk/>
            <pc:sldMk cId="3067103880" sldId="271"/>
            <ac:spMk id="3" creationId="{4206959D-57D5-76D4-4BDC-8D4206CAE31E}"/>
          </ac:spMkLst>
        </pc:spChg>
      </pc:sldChg>
      <pc:sldChg chg="modSp mod">
        <pc:chgData name="Mélanie Cabana" userId="6ffbf54b-763e-4cab-98ef-2fa74d35f36b" providerId="ADAL" clId="{924C0971-409B-4312-82C2-819F9844AA05}" dt="2024-07-25T13:56:04.720" v="180" actId="20577"/>
        <pc:sldMkLst>
          <pc:docMk/>
          <pc:sldMk cId="2399940673" sldId="275"/>
        </pc:sldMkLst>
        <pc:spChg chg="mod">
          <ac:chgData name="Mélanie Cabana" userId="6ffbf54b-763e-4cab-98ef-2fa74d35f36b" providerId="ADAL" clId="{924C0971-409B-4312-82C2-819F9844AA05}" dt="2024-07-25T13:56:04.720" v="180" actId="20577"/>
          <ac:spMkLst>
            <pc:docMk/>
            <pc:sldMk cId="2399940673" sldId="275"/>
            <ac:spMk id="3" creationId="{4206959D-57D5-76D4-4BDC-8D4206CAE31E}"/>
          </ac:spMkLst>
        </pc:spChg>
      </pc:sldChg>
      <pc:sldChg chg="modSp mod">
        <pc:chgData name="Mélanie Cabana" userId="6ffbf54b-763e-4cab-98ef-2fa74d35f36b" providerId="ADAL" clId="{924C0971-409B-4312-82C2-819F9844AA05}" dt="2024-07-25T14:00:52.957" v="360" actId="20577"/>
        <pc:sldMkLst>
          <pc:docMk/>
          <pc:sldMk cId="1645445806" sldId="276"/>
        </pc:sldMkLst>
        <pc:spChg chg="mod">
          <ac:chgData name="Mélanie Cabana" userId="6ffbf54b-763e-4cab-98ef-2fa74d35f36b" providerId="ADAL" clId="{924C0971-409B-4312-82C2-819F9844AA05}" dt="2024-07-25T14:00:52.957" v="360" actId="20577"/>
          <ac:spMkLst>
            <pc:docMk/>
            <pc:sldMk cId="1645445806" sldId="276"/>
            <ac:spMk id="3" creationId="{4206959D-57D5-76D4-4BDC-8D4206CAE31E}"/>
          </ac:spMkLst>
        </pc:spChg>
      </pc:sldChg>
      <pc:sldChg chg="modSp mod">
        <pc:chgData name="Mélanie Cabana" userId="6ffbf54b-763e-4cab-98ef-2fa74d35f36b" providerId="ADAL" clId="{924C0971-409B-4312-82C2-819F9844AA05}" dt="2024-07-25T16:01:34.056" v="406" actId="6549"/>
        <pc:sldMkLst>
          <pc:docMk/>
          <pc:sldMk cId="1543899813" sldId="278"/>
        </pc:sldMkLst>
        <pc:spChg chg="mod">
          <ac:chgData name="Mélanie Cabana" userId="6ffbf54b-763e-4cab-98ef-2fa74d35f36b" providerId="ADAL" clId="{924C0971-409B-4312-82C2-819F9844AA05}" dt="2024-07-25T13:56:18.766" v="181" actId="20577"/>
          <ac:spMkLst>
            <pc:docMk/>
            <pc:sldMk cId="1543899813" sldId="278"/>
            <ac:spMk id="2" creationId="{08580E65-C590-2BFB-3C5B-A15CADAA7DEB}"/>
          </ac:spMkLst>
        </pc:spChg>
        <pc:spChg chg="mod">
          <ac:chgData name="Mélanie Cabana" userId="6ffbf54b-763e-4cab-98ef-2fa74d35f36b" providerId="ADAL" clId="{924C0971-409B-4312-82C2-819F9844AA05}" dt="2024-07-25T16:01:34.056" v="406" actId="6549"/>
          <ac:spMkLst>
            <pc:docMk/>
            <pc:sldMk cId="1543899813" sldId="278"/>
            <ac:spMk id="3" creationId="{4206959D-57D5-76D4-4BDC-8D4206CAE31E}"/>
          </ac:spMkLst>
        </pc:spChg>
      </pc:sldChg>
      <pc:sldChg chg="modSp mod">
        <pc:chgData name="Mélanie Cabana" userId="6ffbf54b-763e-4cab-98ef-2fa74d35f36b" providerId="ADAL" clId="{924C0971-409B-4312-82C2-819F9844AA05}" dt="2024-07-25T13:54:54.526" v="176" actId="6549"/>
        <pc:sldMkLst>
          <pc:docMk/>
          <pc:sldMk cId="2505857525" sldId="279"/>
        </pc:sldMkLst>
        <pc:spChg chg="mod">
          <ac:chgData name="Mélanie Cabana" userId="6ffbf54b-763e-4cab-98ef-2fa74d35f36b" providerId="ADAL" clId="{924C0971-409B-4312-82C2-819F9844AA05}" dt="2024-07-25T13:54:54.526" v="176" actId="6549"/>
          <ac:spMkLst>
            <pc:docMk/>
            <pc:sldMk cId="2505857525" sldId="279"/>
            <ac:spMk id="2" creationId="{F5750C4C-8B3F-30CD-6233-4E649A282E54}"/>
          </ac:spMkLst>
        </pc:spChg>
      </pc:sldChg>
      <pc:sldChg chg="modSp mod">
        <pc:chgData name="Mélanie Cabana" userId="6ffbf54b-763e-4cab-98ef-2fa74d35f36b" providerId="ADAL" clId="{924C0971-409B-4312-82C2-819F9844AA05}" dt="2024-07-25T13:55:02.745" v="177" actId="20577"/>
        <pc:sldMkLst>
          <pc:docMk/>
          <pc:sldMk cId="208672755" sldId="286"/>
        </pc:sldMkLst>
        <pc:spChg chg="mod">
          <ac:chgData name="Mélanie Cabana" userId="6ffbf54b-763e-4cab-98ef-2fa74d35f36b" providerId="ADAL" clId="{924C0971-409B-4312-82C2-819F9844AA05}" dt="2024-07-25T13:55:02.745" v="177" actId="20577"/>
          <ac:spMkLst>
            <pc:docMk/>
            <pc:sldMk cId="208672755" sldId="286"/>
            <ac:spMk id="2" creationId="{08580E65-C590-2BFB-3C5B-A15CADAA7DEB}"/>
          </ac:spMkLst>
        </pc:spChg>
      </pc:sldChg>
      <pc:sldChg chg="modSp mod">
        <pc:chgData name="Mélanie Cabana" userId="6ffbf54b-763e-4cab-98ef-2fa74d35f36b" providerId="ADAL" clId="{924C0971-409B-4312-82C2-819F9844AA05}" dt="2024-07-25T14:21:09.477" v="373" actId="313"/>
        <pc:sldMkLst>
          <pc:docMk/>
          <pc:sldMk cId="3136762820" sldId="290"/>
        </pc:sldMkLst>
        <pc:spChg chg="mod">
          <ac:chgData name="Mélanie Cabana" userId="6ffbf54b-763e-4cab-98ef-2fa74d35f36b" providerId="ADAL" clId="{924C0971-409B-4312-82C2-819F9844AA05}" dt="2024-07-25T14:21:09.477" v="373" actId="313"/>
          <ac:spMkLst>
            <pc:docMk/>
            <pc:sldMk cId="3136762820" sldId="290"/>
            <ac:spMk id="3" creationId="{4206959D-57D5-76D4-4BDC-8D4206CAE31E}"/>
          </ac:spMkLst>
        </pc:spChg>
      </pc:sldChg>
      <pc:sldMasterChg chg="modSldLayout">
        <pc:chgData name="Mélanie Cabana" userId="6ffbf54b-763e-4cab-98ef-2fa74d35f36b" providerId="ADAL" clId="{924C0971-409B-4312-82C2-819F9844AA05}" dt="2024-07-25T13:41:21.167" v="0" actId="478"/>
        <pc:sldMasterMkLst>
          <pc:docMk/>
          <pc:sldMasterMk cId="3421056014" sldId="2147483648"/>
        </pc:sldMasterMkLst>
        <pc:sldLayoutChg chg="delSp mod">
          <pc:chgData name="Mélanie Cabana" userId="6ffbf54b-763e-4cab-98ef-2fa74d35f36b" providerId="ADAL" clId="{924C0971-409B-4312-82C2-819F9844AA05}" dt="2024-07-25T13:41:21.167" v="0" actId="478"/>
          <pc:sldLayoutMkLst>
            <pc:docMk/>
            <pc:sldMasterMk cId="3421056014" sldId="2147483648"/>
            <pc:sldLayoutMk cId="2758191792" sldId="2147483649"/>
          </pc:sldLayoutMkLst>
          <pc:spChg chg="del">
            <ac:chgData name="Mélanie Cabana" userId="6ffbf54b-763e-4cab-98ef-2fa74d35f36b" providerId="ADAL" clId="{924C0971-409B-4312-82C2-819F9844AA05}" dt="2024-07-25T13:41:21.167" v="0" actId="478"/>
            <ac:spMkLst>
              <pc:docMk/>
              <pc:sldMasterMk cId="3421056014" sldId="2147483648"/>
              <pc:sldLayoutMk cId="2758191792" sldId="2147483649"/>
              <ac:spMk id="4" creationId="{C5629260-148E-8F94-38C9-0E7553A5F9B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813B391-8039-6703-E10A-12C2211573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616487C-4777-D8E6-7A60-7DD76C2748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56192-80FF-C248-843C-6CCFF44AB6D2}" type="datetimeFigureOut">
              <a:rPr lang="fr-FR" smtClean="0"/>
              <a:t>01/08/2024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783E473-077A-B8AA-1D94-CCEE71E3695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4439238-18BB-038A-2E89-ABD89687BB3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5C8A2-C9BA-E843-A9B5-1D1B222D80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5446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8C11F-7F10-C241-87A8-48DD3580CF05}" type="datetimeFigureOut">
              <a:rPr lang="fr-FR" smtClean="0"/>
              <a:t>01/08/2024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29602-B49F-C64F-AAEB-1AC627A4AF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0035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ge Titre"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37F28E-8432-1761-B9FA-89BC0CB418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9456" y="1741413"/>
            <a:ext cx="7488832" cy="2387600"/>
          </a:xfrm>
        </p:spPr>
        <p:txBody>
          <a:bodyPr lIns="0" rIns="0"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Segoe UI Variable Display Semib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8C8095E-C5A4-D76D-06E0-A38DE5B187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456" y="4221088"/>
            <a:ext cx="7488832" cy="1043832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egoe UI Variable Display Semi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C8DC33-9339-FE32-98DA-509B1927C0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16480" y="749131"/>
            <a:ext cx="936104" cy="84394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59F6B5E-11F9-DEF1-B5B7-DC7C3834B0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9456" y="5589240"/>
            <a:ext cx="2880320" cy="81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91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e 1 colon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AEC0D3-03D9-4333-1F41-4C084CB9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FE5B6-FE9F-667B-2D9E-8BB518847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8735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D40BF64-D8D3-CF6C-1EA0-9CE3F2B4A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6963"/>
            <a:ext cx="12192000" cy="681038"/>
          </a:xfrm>
          <a:prstGeom prst="rect">
            <a:avLst/>
          </a:prstGeom>
        </p:spPr>
      </p:pic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78D4A9F3-E69F-7917-823B-25CF4B61ED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8583966-5E1D-C9FD-ED19-56F6BD462F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4432" y="6309320"/>
            <a:ext cx="1369368" cy="38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15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itre de section">
    <p:bg>
      <p:bgPr>
        <a:blipFill dpi="0" rotWithShape="1">
          <a:blip r:embed="rId2">
            <a:lum/>
          </a:blip>
          <a:srcRect/>
          <a:stretch>
            <a:fillRect l="-20000" t="-14000" r="-20000" b="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A30E76-C6CB-4024-6075-C39048CE75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5229200"/>
            <a:ext cx="10515600" cy="1296144"/>
          </a:xfrm>
        </p:spPr>
        <p:txBody>
          <a:bodyPr anchor="ctr" anchorCtr="0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fr-CA" dirty="0"/>
              <a:t>Grand titre de section</a:t>
            </a:r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5BE3D99-0486-D4A5-8276-61D527B5B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197847"/>
            <a:ext cx="8282136" cy="666914"/>
          </a:xfrm>
          <a:prstGeom prst="rect">
            <a:avLst/>
          </a:prstGeom>
        </p:spPr>
        <p:txBody>
          <a:bodyPr anchor="ctr"/>
          <a:lstStyle>
            <a:lvl1pPr>
              <a:defRPr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0BC082-C51E-5FBE-3BCD-5DC168584C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9704" y="4336548"/>
            <a:ext cx="1369368" cy="38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89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2 colon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0360D08-0BD2-993F-E067-09AD06B5D2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6963"/>
            <a:ext cx="12192000" cy="6810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2811FD-C7D3-64E1-CDC3-6152E8F554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4432" y="6309320"/>
            <a:ext cx="1369368" cy="3895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AEC0D3-03D9-4333-1F41-4C084CB9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FE5B6-FE9F-667B-2D9E-8BB518847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69768" cy="191975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78D4A9F3-E69F-7917-823B-25CF4B61ED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35C8EBB-9C34-9DC6-A418-B9057669147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39543" y="1825625"/>
            <a:ext cx="5214257" cy="191975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9045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B2FA98C-83A6-3F25-C110-46CF64AFA7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6963"/>
            <a:ext cx="12192000" cy="6810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1C36FBD-685C-0159-E3CB-2EDF036854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4432" y="6309320"/>
            <a:ext cx="1369368" cy="3895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AEC0D3-03D9-4333-1F41-4C084CB9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FE5B6-FE9F-667B-2D9E-8BB518847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69768" cy="191975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78D4A9F3-E69F-7917-823B-25CF4B61ED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BDC6A7E5-DB6B-A6BE-B854-A46384318D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8863" y="1839631"/>
            <a:ext cx="5214937" cy="4202395"/>
          </a:xfrm>
        </p:spPr>
        <p:txBody>
          <a:bodyPr/>
          <a:lstStyle/>
          <a:p>
            <a:r>
              <a:rPr lang="fr-FR" dirty="0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351325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9764661-2202-7EB9-90A8-1E82FBF7D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6963"/>
            <a:ext cx="12192000" cy="6810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6CFCFB9-17D3-3D7D-EC21-13CD3A5B15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4432" y="6309320"/>
            <a:ext cx="1369368" cy="3895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AEC0D3-03D9-4333-1F41-4C084CB97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69768" cy="1325563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FE5B6-FE9F-667B-2D9E-8BB518847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69768" cy="191975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78D4A9F3-E69F-7917-823B-25CF4B61ED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BDC6A7E5-DB6B-A6BE-B854-A46384318D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8863" y="8466"/>
            <a:ext cx="6053137" cy="616849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896771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318C4BD-1BD4-4366-92E2-329E57E018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6963"/>
            <a:ext cx="12192000" cy="6810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74F355C-8DD6-60A4-D3AD-5651379EEB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4432" y="6309320"/>
            <a:ext cx="1369368" cy="389509"/>
          </a:xfrm>
          <a:prstGeom prst="rect">
            <a:avLst/>
          </a:prstGeom>
        </p:spPr>
      </p:pic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A534A422-EFA1-A948-E5B6-7DD067AFBC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951537" cy="33451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6EF6FB-03B4-9581-6875-852B007CF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1600" cy="1325563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A0D027-229B-523A-B02C-D11823DB0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63664" y="1690688"/>
            <a:ext cx="5181600" cy="191975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numéro de diapositive 14">
            <a:extLst>
              <a:ext uri="{FF2B5EF4-FFF2-40B4-BE49-F238E27FC236}">
                <a16:creationId xmlns:a16="http://schemas.microsoft.com/office/drawing/2014/main" id="{9F36115D-D9A7-BBCA-FA30-1F3EAAAF54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176962"/>
            <a:ext cx="574848" cy="681038"/>
          </a:xfrm>
        </p:spPr>
        <p:txBody>
          <a:bodyPr/>
          <a:lstStyle>
            <a:lvl1pPr>
              <a:defRPr sz="1000"/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8158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3A75F523-F863-9BE1-6F7A-57B0B66652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6963"/>
            <a:ext cx="12192000" cy="6810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F8E004A-04BB-12D3-3186-41C316C7B7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4432" y="6309320"/>
            <a:ext cx="1369368" cy="38950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C6EF6FB-03B4-9581-6875-852B007CF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769968" cy="1325563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A0D027-229B-523A-B02C-D11823DB0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191975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  <a:lvl2pPr>
              <a:defRPr b="0" i="0">
                <a:latin typeface="+mn-lt"/>
              </a:defRPr>
            </a:lvl2pPr>
            <a:lvl3pPr>
              <a:defRPr b="0" i="0">
                <a:latin typeface="+mn-lt"/>
              </a:defRPr>
            </a:lvl3pPr>
            <a:lvl4pPr>
              <a:defRPr b="0" i="0">
                <a:latin typeface="+mn-lt"/>
              </a:defRPr>
            </a:lvl4pPr>
            <a:lvl5pPr>
              <a:defRPr b="0" i="0">
                <a:latin typeface="+mn-lt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2" name="Espace réservé du numéro de diapositive 14">
            <a:extLst>
              <a:ext uri="{FF2B5EF4-FFF2-40B4-BE49-F238E27FC236}">
                <a16:creationId xmlns:a16="http://schemas.microsoft.com/office/drawing/2014/main" id="{9F36115D-D9A7-BBCA-FA30-1F3EAAAF54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176962"/>
            <a:ext cx="574848" cy="681038"/>
          </a:xfrm>
        </p:spPr>
        <p:txBody>
          <a:bodyPr/>
          <a:lstStyle>
            <a:lvl1pPr>
              <a:defRPr sz="1000"/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  5">
            <a:extLst>
              <a:ext uri="{FF2B5EF4-FFF2-40B4-BE49-F238E27FC236}">
                <a16:creationId xmlns:a16="http://schemas.microsoft.com/office/drawing/2014/main" id="{089E59F9-659F-CCA5-84C9-CAD4B5762D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93050" y="0"/>
            <a:ext cx="4398950" cy="66691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5" name="Espace réservé pour une image  5">
            <a:extLst>
              <a:ext uri="{FF2B5EF4-FFF2-40B4-BE49-F238E27FC236}">
                <a16:creationId xmlns:a16="http://schemas.microsoft.com/office/drawing/2014/main" id="{C08A31C7-1240-9AC5-9FEE-A44BB2A786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328" y="3663369"/>
            <a:ext cx="2663849" cy="99931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A534A422-EFA1-A948-E5B6-7DD067AFBC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72202" y="2814673"/>
            <a:ext cx="2663849" cy="9993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fr-FR" dirty="0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077057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0E724B06-3E81-6BE4-1EF6-D928E3B672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5551"/>
          <a:stretch/>
        </p:blipFill>
        <p:spPr>
          <a:xfrm>
            <a:off x="0" y="4869160"/>
            <a:ext cx="12192000" cy="199931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3C642B8-089E-9146-CE96-AC19C82398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3610" y="5542008"/>
            <a:ext cx="851099" cy="767312"/>
          </a:xfrm>
          <a:prstGeom prst="rect">
            <a:avLst/>
          </a:prstGeom>
        </p:spPr>
      </p:pic>
      <p:sp>
        <p:nvSpPr>
          <p:cNvPr id="19" name="Titre 18">
            <a:extLst>
              <a:ext uri="{FF2B5EF4-FFF2-40B4-BE49-F238E27FC236}">
                <a16:creationId xmlns:a16="http://schemas.microsoft.com/office/drawing/2014/main" id="{D8E84F07-A3B1-BCB9-75F1-25EE30378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607" y="3578539"/>
            <a:ext cx="10515600" cy="1288277"/>
          </a:xfrm>
        </p:spPr>
        <p:txBody>
          <a:bodyPr>
            <a:norm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9368D5-1002-DEEE-CF1E-76B7F3A84C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6138" y="908049"/>
            <a:ext cx="6834187" cy="1364476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F6EEDD4-0C02-95FC-83B3-C87D626849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3452" y="5589240"/>
            <a:ext cx="2474236" cy="70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16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C27F217-B00E-D582-FA7A-32DA40ABE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fr-CA" dirty="0"/>
              <a:t>Modifier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927D75-F4C6-5F0E-5DEE-60593F340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15860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B42235-7D09-46ED-ED89-386C7FE99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165304"/>
            <a:ext cx="574848" cy="692696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4C8BCFA-021B-B545-91F1-37AFE1700B5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105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67" r:id="rId5"/>
    <p:sldLayoutId id="2147483668" r:id="rId6"/>
    <p:sldLayoutId id="2147483664" r:id="rId7"/>
    <p:sldLayoutId id="2147483659" r:id="rId8"/>
    <p:sldLayoutId id="214748366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accent3"/>
          </a:solidFill>
          <a:latin typeface="Segoe UI Variable Display Semib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/chercher?word=discussio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aticon.com/fr/icone-gratuite/bulle_4935871?term=discussion&amp;related_id=493587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/chercher?word=discussio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aticon.com/fr/icone-gratuite/bulle_4935871?term=discussion&amp;related_id=4935871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/chercher?word=discussio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aticon.com/fr/icone-gratuite/bulle_4935871?term=discussion&amp;related_id=4935871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ici.radio-canada.ca/nouvelle/2052522/ia-chatgpt-justice-avocate-reprimande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/icone-gratuite/bulle_4935871?term=discussion&amp;related_id=4935871" TargetMode="External"/><Relationship Id="rId2" Type="http://schemas.openxmlformats.org/officeDocument/2006/relationships/hyperlink" Target="https://www.flaticon.com/fr/chercher?word=discuss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/chercher?word=discussio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aticon.com/fr/icone-gratuite/bulle_4935871?term=discussion&amp;related_id=493587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skaichat.app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askaichat.app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coloradosupremecourt.com/PDJ/Decisions/Crabill,%20Stipulation%20to%20Discipline,%2023PDJ067,%2011-22-23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fr/icone-gratuite/bulle_4935871?term=discussion&amp;related_id=4935871" TargetMode="External"/><Relationship Id="rId2" Type="http://schemas.openxmlformats.org/officeDocument/2006/relationships/hyperlink" Target="https://www.flaticon.com/fr/chercher?word=discuss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libguides.biblio.usherbrooke.ca/IA/requete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6A0ED8-E464-B075-0156-804D275630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CA" sz="6000" b="1" dirty="0">
                <a:latin typeface="+mn-lt"/>
              </a:rPr>
              <a:t>Initiation à </a:t>
            </a:r>
            <a:r>
              <a:rPr lang="fr-CA" sz="6000" b="1" dirty="0" err="1">
                <a:latin typeface="+mn-lt"/>
              </a:rPr>
              <a:t>ChatGPT</a:t>
            </a:r>
            <a:endParaRPr lang="fr-CA" sz="6000" b="1" dirty="0">
              <a:latin typeface="+mn-lt"/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24AA51B-E912-682B-C415-8A8FB40907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>
                <a:latin typeface="+mn-lt"/>
              </a:rPr>
              <a:t>Activité d’apprentissage portant </a:t>
            </a:r>
            <a:br>
              <a:rPr lang="fr-CA" dirty="0">
                <a:latin typeface="+mn-lt"/>
              </a:rPr>
            </a:br>
            <a:r>
              <a:rPr lang="fr-CA" dirty="0">
                <a:latin typeface="+mn-lt"/>
              </a:rPr>
              <a:t>sur l’intelligence artificielle générative</a:t>
            </a:r>
          </a:p>
        </p:txBody>
      </p:sp>
      <p:pic>
        <p:nvPicPr>
          <p:cNvPr id="4" name="Image 12" descr="Une image contenant boule de billard, cercle, capture d’écran, symbole&#10;&#10;Description générée automatiquement">
            <a:extLst>
              <a:ext uri="{FF2B5EF4-FFF2-40B4-BE49-F238E27FC236}">
                <a16:creationId xmlns:a16="http://schemas.microsoft.com/office/drawing/2014/main" id="{449D16B0-2410-C0CF-7CA7-CEA400BF6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480" y="5949279"/>
            <a:ext cx="11352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15">
            <a:extLst>
              <a:ext uri="{FF2B5EF4-FFF2-40B4-BE49-F238E27FC236}">
                <a16:creationId xmlns:a16="http://schemas.microsoft.com/office/drawing/2014/main" id="{8F50165C-3A18-F3A4-9B28-92B8AB729C16}"/>
              </a:ext>
            </a:extLst>
          </p:cNvPr>
          <p:cNvSpPr txBox="1"/>
          <p:nvPr/>
        </p:nvSpPr>
        <p:spPr>
          <a:xfrm>
            <a:off x="1199456" y="584658"/>
            <a:ext cx="8922812" cy="2947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378"/>
              </a:lnSpc>
              <a:spcBef>
                <a:spcPct val="0"/>
              </a:spcBef>
            </a:pPr>
            <a:r>
              <a:rPr lang="en-US" dirty="0">
                <a:solidFill>
                  <a:srgbClr val="FFFFFF"/>
                </a:solidFill>
              </a:rPr>
              <a:t>Date | Nom de la </a:t>
            </a:r>
            <a:r>
              <a:rPr lang="en-US" dirty="0" err="1">
                <a:solidFill>
                  <a:srgbClr val="FFFFFF"/>
                </a:solidFill>
              </a:rPr>
              <a:t>personne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enseignante</a:t>
            </a:r>
            <a:endParaRPr lang="en-US" dirty="0">
              <a:solidFill>
                <a:srgbClr val="FFFFFF"/>
              </a:solidFill>
              <a:ea typeface="Roboto Condensed"/>
              <a:cs typeface="Roboto Condensed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A79D384-B6BE-2E89-20FD-F5F102D7947B}"/>
              </a:ext>
            </a:extLst>
          </p:cNvPr>
          <p:cNvSpPr txBox="1"/>
          <p:nvPr/>
        </p:nvSpPr>
        <p:spPr>
          <a:xfrm>
            <a:off x="4871264" y="6211669"/>
            <a:ext cx="6841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200" dirty="0">
                <a:solidFill>
                  <a:schemeClr val="bg1"/>
                </a:solidFill>
              </a:rPr>
              <a:t>Cabana, M. et Côté, J.-A. (2024). </a:t>
            </a:r>
            <a:r>
              <a:rPr lang="fr-CA" sz="1200" i="1" dirty="0">
                <a:solidFill>
                  <a:schemeClr val="bg1"/>
                </a:solidFill>
              </a:rPr>
              <a:t>Canevas d’activité d’initiation à </a:t>
            </a:r>
            <a:r>
              <a:rPr lang="fr-CA" sz="1200" i="1" dirty="0" err="1">
                <a:solidFill>
                  <a:schemeClr val="bg1"/>
                </a:solidFill>
              </a:rPr>
              <a:t>ChatGPT</a:t>
            </a:r>
            <a:r>
              <a:rPr lang="fr-CA" sz="1200" i="1" dirty="0">
                <a:solidFill>
                  <a:schemeClr val="bg1"/>
                </a:solidFill>
              </a:rPr>
              <a:t> </a:t>
            </a:r>
            <a:br>
              <a:rPr lang="fr-CA" sz="1200" i="1" dirty="0">
                <a:solidFill>
                  <a:schemeClr val="bg1"/>
                </a:solidFill>
              </a:rPr>
            </a:br>
            <a:r>
              <a:rPr lang="fr-CA" sz="1200" i="1" dirty="0">
                <a:solidFill>
                  <a:schemeClr val="bg1"/>
                </a:solidFill>
              </a:rPr>
              <a:t>ou autres outils d’</a:t>
            </a:r>
            <a:r>
              <a:rPr lang="fr-CA" sz="1200" i="1" dirty="0" err="1">
                <a:solidFill>
                  <a:schemeClr val="bg1"/>
                </a:solidFill>
              </a:rPr>
              <a:t>IAg</a:t>
            </a:r>
            <a:r>
              <a:rPr lang="fr-CA" sz="1200" i="1" dirty="0">
                <a:solidFill>
                  <a:schemeClr val="bg1"/>
                </a:solidFill>
              </a:rPr>
              <a:t>. </a:t>
            </a:r>
            <a:r>
              <a:rPr lang="fr-CA" sz="1200" dirty="0">
                <a:solidFill>
                  <a:schemeClr val="bg1"/>
                </a:solidFill>
              </a:rPr>
              <a:t>Service de soutien à la formation, Université de Sherbrooke. Licence CC BY 4.0</a:t>
            </a:r>
          </a:p>
          <a:p>
            <a:endParaRPr lang="fr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53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L’art de la requête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7517"/>
            <a:ext cx="10515600" cy="3260957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Toujours dans la perspective d’en savoir davantage sur l’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IAg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explorez différentes manières de formuler vos requêtes.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Gardez des traces de vos requêtes.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Variez le style littéraire, le besoin, le destinataire, etc. </a:t>
            </a:r>
          </a:p>
          <a:p>
            <a:pPr marL="800100" lvl="1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Explorez les diverses formes de réponses possibles.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9940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L’art de la requête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1541"/>
            <a:ext cx="10515600" cy="327269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 exemple…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Veuillez m’expliquer de trois manières différentes ce qu’est l’intelligence artificielle générative. 1) Vous êtes un expert qui s’adresse à d’autres experts. </a:t>
            </a:r>
            <a:b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2) Vous êtes un poète et proposez une définition en vers. 3) Vous êtes un enfant qui questionne un adulte. Assurez-vous que les explications sont suffisamment étayées.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Veuillez écrire un billet de blogue destiné à la population en général qui expliquerait ce qu’est l’intelligence artificielle générative.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11</a:t>
            </a:fld>
            <a:endParaRPr lang="fr-FR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42D7FE2E-9F41-5379-FCFA-E4908D517F6B}"/>
              </a:ext>
            </a:extLst>
          </p:cNvPr>
          <p:cNvGrpSpPr/>
          <p:nvPr/>
        </p:nvGrpSpPr>
        <p:grpSpPr>
          <a:xfrm>
            <a:off x="10056440" y="1066781"/>
            <a:ext cx="1613603" cy="491149"/>
            <a:chOff x="10204207" y="1964342"/>
            <a:chExt cx="1613603" cy="491149"/>
          </a:xfrm>
        </p:grpSpPr>
        <p:pic>
          <p:nvPicPr>
            <p:cNvPr id="10" name="Graphique 1" descr="Sablier 60% avec un remplissage uni">
              <a:extLst>
                <a:ext uri="{FF2B5EF4-FFF2-40B4-BE49-F238E27FC236}">
                  <a16:creationId xmlns:a16="http://schemas.microsoft.com/office/drawing/2014/main" id="{A39BCDB7-0839-ACF0-68A2-DEC5E1359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4207" y="1964342"/>
              <a:ext cx="491149" cy="491149"/>
            </a:xfrm>
            <a:prstGeom prst="rect">
              <a:avLst/>
            </a:prstGeom>
          </p:spPr>
        </p:pic>
        <p:sp>
          <p:nvSpPr>
            <p:cNvPr id="11" name="ZoneTexte 1">
              <a:extLst>
                <a:ext uri="{FF2B5EF4-FFF2-40B4-BE49-F238E27FC236}">
                  <a16:creationId xmlns:a16="http://schemas.microsoft.com/office/drawing/2014/main" id="{1C646FAE-35DB-791E-7182-44A66477B59C}"/>
                </a:ext>
              </a:extLst>
            </p:cNvPr>
            <p:cNvSpPr txBox="1"/>
            <p:nvPr/>
          </p:nvSpPr>
          <p:spPr>
            <a:xfrm>
              <a:off x="10636342" y="1979083"/>
              <a:ext cx="1181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2400" dirty="0">
                  <a:solidFill>
                    <a:srgbClr val="7030A0"/>
                  </a:solidFill>
                  <a:latin typeface="+mj-lt"/>
                </a:rPr>
                <a:t>10 min</a:t>
              </a:r>
            </a:p>
          </p:txBody>
        </p:sp>
      </p:grp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F34B424-C74E-D921-691A-1BE5F97EC085}"/>
              </a:ext>
            </a:extLst>
          </p:cNvPr>
          <p:cNvSpPr/>
          <p:nvPr/>
        </p:nvSpPr>
        <p:spPr>
          <a:xfrm>
            <a:off x="8544272" y="1627175"/>
            <a:ext cx="2880928" cy="45436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À VOUS DE JOUER !</a:t>
            </a:r>
          </a:p>
        </p:txBody>
      </p:sp>
    </p:spTree>
    <p:extLst>
      <p:ext uri="{BB962C8B-B14F-4D97-AF65-F5344CB8AC3E}">
        <p14:creationId xmlns:p14="http://schemas.microsoft.com/office/powerpoint/2010/main" val="164544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Retour et discussion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03878"/>
            <a:ext cx="10515600" cy="2174954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questions lui avez-vous posées?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réponses avez-vous obtenues? 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pensez-vous de ces réponses?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Qu’avez-vous découvert?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12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6485BF0-7BA3-0EFA-24CE-A1C0CB12D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192" y="233879"/>
            <a:ext cx="3158480" cy="315848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21BC8FA-4BE9-C8A3-BAE5-B2625D77D0B1}"/>
              </a:ext>
            </a:extLst>
          </p:cNvPr>
          <p:cNvSpPr txBox="1"/>
          <p:nvPr/>
        </p:nvSpPr>
        <p:spPr>
          <a:xfrm>
            <a:off x="5629815" y="5733256"/>
            <a:ext cx="6029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sz="1400" dirty="0"/>
              <a:t>Image « discussion » provenant de </a:t>
            </a:r>
            <a:r>
              <a:rPr lang="fr-CA" sz="1400" dirty="0" err="1">
                <a:hlinkClick r:id="rId3"/>
              </a:rPr>
              <a:t>Flaticon</a:t>
            </a:r>
            <a:r>
              <a:rPr lang="fr-CA" sz="1400" dirty="0"/>
              <a:t>, icône crée par </a:t>
            </a:r>
            <a:r>
              <a:rPr lang="fr-CA" sz="1400" dirty="0">
                <a:hlinkClick r:id="rId4"/>
              </a:rPr>
              <a:t>Vitaly </a:t>
            </a:r>
            <a:r>
              <a:rPr lang="fr-CA" sz="1400" dirty="0" err="1">
                <a:hlinkClick r:id="rId4"/>
              </a:rPr>
              <a:t>Gorbachev</a:t>
            </a:r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2239407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L’</a:t>
            </a:r>
            <a:r>
              <a:rPr lang="fr-CA" dirty="0" err="1"/>
              <a:t>IAg</a:t>
            </a:r>
            <a:r>
              <a:rPr lang="fr-CA" dirty="0"/>
              <a:t> et ses impacts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7175"/>
            <a:ext cx="10803024" cy="396518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fr-CA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Vous souhaitez maintenant savoir ce que le </a:t>
            </a:r>
            <a:r>
              <a:rPr lang="fr-CA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fr-CA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pense des impacts de l’</a:t>
            </a:r>
            <a:r>
              <a:rPr lang="fr-CA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IAg</a:t>
            </a:r>
            <a:r>
              <a:rPr lang="fr-CA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 votre profession.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Formulez votre requête avec précision.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Entamez ensuite un dialogue avec le </a:t>
            </a:r>
            <a:r>
              <a:rPr lang="fr-CA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Vérifiez ses sources, la véracité des informations. </a:t>
            </a:r>
            <a:r>
              <a:rPr lang="fr-CA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Cherchez à le contredire ou utilisez le sarcasme dans </a:t>
            </a:r>
            <a:br>
              <a:rPr lang="fr-CA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vos répliques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Demandez-lui de vous rassurer (empathie?), de vous aider à trouver des solutions aux enjeux que soulèvent l’</a:t>
            </a:r>
            <a:r>
              <a:rPr lang="fr-CA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IAg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dans votre domaine, etc.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Gardez des traces de la conversation.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Notez ce qui vous surprend, inquiète, enthousiasme, etc.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13</a:t>
            </a:fld>
            <a:endParaRPr lang="fr-FR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8D78A6D8-3C38-3E4C-3432-0025303FAEAB}"/>
              </a:ext>
            </a:extLst>
          </p:cNvPr>
          <p:cNvGrpSpPr/>
          <p:nvPr/>
        </p:nvGrpSpPr>
        <p:grpSpPr>
          <a:xfrm>
            <a:off x="10056440" y="1066781"/>
            <a:ext cx="1613603" cy="491149"/>
            <a:chOff x="10204207" y="1964342"/>
            <a:chExt cx="1613603" cy="491149"/>
          </a:xfrm>
        </p:grpSpPr>
        <p:pic>
          <p:nvPicPr>
            <p:cNvPr id="10" name="Graphique 1" descr="Sablier 60% avec un remplissage uni">
              <a:extLst>
                <a:ext uri="{FF2B5EF4-FFF2-40B4-BE49-F238E27FC236}">
                  <a16:creationId xmlns:a16="http://schemas.microsoft.com/office/drawing/2014/main" id="{E997BE31-042B-3940-EF22-BD0B27D65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4207" y="1964342"/>
              <a:ext cx="491149" cy="491149"/>
            </a:xfrm>
            <a:prstGeom prst="rect">
              <a:avLst/>
            </a:prstGeom>
          </p:spPr>
        </p:pic>
        <p:sp>
          <p:nvSpPr>
            <p:cNvPr id="11" name="ZoneTexte 1">
              <a:extLst>
                <a:ext uri="{FF2B5EF4-FFF2-40B4-BE49-F238E27FC236}">
                  <a16:creationId xmlns:a16="http://schemas.microsoft.com/office/drawing/2014/main" id="{80A36A49-00B8-B310-B369-66D38479AE50}"/>
                </a:ext>
              </a:extLst>
            </p:cNvPr>
            <p:cNvSpPr txBox="1"/>
            <p:nvPr/>
          </p:nvSpPr>
          <p:spPr>
            <a:xfrm>
              <a:off x="10636342" y="1979083"/>
              <a:ext cx="1181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2400" dirty="0">
                  <a:solidFill>
                    <a:srgbClr val="7030A0"/>
                  </a:solidFill>
                  <a:latin typeface="+mj-lt"/>
                </a:rPr>
                <a:t>10 min</a:t>
              </a:r>
            </a:p>
          </p:txBody>
        </p:sp>
      </p:grp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F8A6A9A8-4DEF-773C-2CA8-17D9D97DE10F}"/>
              </a:ext>
            </a:extLst>
          </p:cNvPr>
          <p:cNvSpPr/>
          <p:nvPr/>
        </p:nvSpPr>
        <p:spPr>
          <a:xfrm>
            <a:off x="8544272" y="1627175"/>
            <a:ext cx="2880928" cy="45436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À VOUS DE JOUER !</a:t>
            </a:r>
          </a:p>
        </p:txBody>
      </p:sp>
    </p:spTree>
    <p:extLst>
      <p:ext uri="{BB962C8B-B14F-4D97-AF65-F5344CB8AC3E}">
        <p14:creationId xmlns:p14="http://schemas.microsoft.com/office/powerpoint/2010/main" val="154389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Retour et discussion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20674"/>
            <a:ext cx="10874424" cy="3039294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Comment avez-vous procédé pour obtenir </a:t>
            </a:r>
            <a:b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une réponse satisfaisante?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réponses avez-vous obtenues? 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pensez-vous de ces réponses?</a:t>
            </a:r>
          </a:p>
          <a:p>
            <a:pPr marL="800100" lvl="1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pensez-vous de la fiabilité de ces informations?</a:t>
            </a:r>
          </a:p>
          <a:p>
            <a:pPr marL="342900" lvl="1" indent="-3429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s’est-il produit quand vous avez contredit le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0D3864B-9518-B8F7-474A-381A32FFE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192" y="233879"/>
            <a:ext cx="3158480" cy="315848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EDAACC4-A99B-69FF-CEB5-BEFC376F5925}"/>
              </a:ext>
            </a:extLst>
          </p:cNvPr>
          <p:cNvSpPr txBox="1"/>
          <p:nvPr/>
        </p:nvSpPr>
        <p:spPr>
          <a:xfrm>
            <a:off x="5629815" y="5733256"/>
            <a:ext cx="6029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sz="1400" dirty="0"/>
              <a:t>Image « discussion » provenant de </a:t>
            </a:r>
            <a:r>
              <a:rPr lang="fr-CA" sz="1400" dirty="0" err="1">
                <a:hlinkClick r:id="rId3"/>
              </a:rPr>
              <a:t>Flaticon</a:t>
            </a:r>
            <a:r>
              <a:rPr lang="fr-CA" sz="1400" dirty="0"/>
              <a:t>, icône crée par </a:t>
            </a:r>
            <a:r>
              <a:rPr lang="fr-CA" sz="1400" dirty="0">
                <a:hlinkClick r:id="rId4"/>
              </a:rPr>
              <a:t>Vitaly </a:t>
            </a:r>
            <a:r>
              <a:rPr lang="fr-CA" sz="1400" dirty="0" err="1">
                <a:hlinkClick r:id="rId4"/>
              </a:rPr>
              <a:t>Gorbachev</a:t>
            </a:r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4265290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750C4C-8B3F-30CD-6233-4E649A282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dirty="0"/>
              <a:t>Les limites de l’</a:t>
            </a:r>
            <a:r>
              <a:rPr lang="fr-FR" sz="4800" dirty="0" err="1"/>
              <a:t>IAg</a:t>
            </a:r>
            <a:r>
              <a:rPr lang="fr-FR" sz="4800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9E88F6-4F8E-38CB-20DF-3021C6F21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336154"/>
            <a:ext cx="8282136" cy="390300"/>
          </a:xfrm>
        </p:spPr>
        <p:txBody>
          <a:bodyPr/>
          <a:lstStyle/>
          <a:p>
            <a:r>
              <a:rPr lang="fr-FR" sz="2800" dirty="0"/>
              <a:t>DEUXIÈME DÉFI</a:t>
            </a:r>
          </a:p>
        </p:txBody>
      </p:sp>
    </p:spTree>
    <p:extLst>
      <p:ext uri="{BB962C8B-B14F-4D97-AF65-F5344CB8AC3E}">
        <p14:creationId xmlns:p14="http://schemas.microsoft.com/office/powerpoint/2010/main" val="2505857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</a:t>
            </a:r>
            <a:r>
              <a:rPr lang="fr-FR" dirty="0" err="1"/>
              <a:t>IAg</a:t>
            </a:r>
            <a:r>
              <a:rPr lang="fr-FR" dirty="0"/>
              <a:t>, infaillible ou pas?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21565"/>
            <a:ext cx="10802416" cy="2626809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Démarrez une conversation avec le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 un sujet controversé. La conversation devrait être teintée de biais ou porter sur des mythes dans le domaine.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Gardez des traces de vos requêtes. Notez vos observations.</a:t>
            </a:r>
          </a:p>
          <a:p>
            <a:endParaRPr lang="fr-FR" sz="28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16</a:t>
            </a:fld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86A579F-EFBA-B606-19F5-DD93E36AFD30}"/>
              </a:ext>
            </a:extLst>
          </p:cNvPr>
          <p:cNvGrpSpPr/>
          <p:nvPr/>
        </p:nvGrpSpPr>
        <p:grpSpPr>
          <a:xfrm>
            <a:off x="10196127" y="1066781"/>
            <a:ext cx="1613603" cy="491149"/>
            <a:chOff x="10204207" y="1964342"/>
            <a:chExt cx="1613603" cy="491149"/>
          </a:xfrm>
        </p:grpSpPr>
        <p:pic>
          <p:nvPicPr>
            <p:cNvPr id="6" name="Graphique 1" descr="Sablier 60% avec un remplissage uni">
              <a:extLst>
                <a:ext uri="{FF2B5EF4-FFF2-40B4-BE49-F238E27FC236}">
                  <a16:creationId xmlns:a16="http://schemas.microsoft.com/office/drawing/2014/main" id="{BFFEFF27-CBEA-094F-A023-75A449A98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4207" y="1964342"/>
              <a:ext cx="491149" cy="491149"/>
            </a:xfrm>
            <a:prstGeom prst="rect">
              <a:avLst/>
            </a:prstGeom>
          </p:spPr>
        </p:pic>
        <p:sp>
          <p:nvSpPr>
            <p:cNvPr id="7" name="ZoneTexte 1">
              <a:extLst>
                <a:ext uri="{FF2B5EF4-FFF2-40B4-BE49-F238E27FC236}">
                  <a16:creationId xmlns:a16="http://schemas.microsoft.com/office/drawing/2014/main" id="{EAC80A1B-5AE1-03B9-D0A8-A3EA07837E6D}"/>
                </a:ext>
              </a:extLst>
            </p:cNvPr>
            <p:cNvSpPr txBox="1"/>
            <p:nvPr/>
          </p:nvSpPr>
          <p:spPr>
            <a:xfrm>
              <a:off x="10636342" y="1979083"/>
              <a:ext cx="1181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2400" dirty="0">
                  <a:solidFill>
                    <a:srgbClr val="7030A0"/>
                  </a:solidFill>
                  <a:latin typeface="+mj-lt"/>
                </a:rPr>
                <a:t>8 min</a:t>
              </a:r>
            </a:p>
          </p:txBody>
        </p:sp>
      </p:grp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187E8BD6-D6E8-6115-9B2A-245FE186CE82}"/>
              </a:ext>
            </a:extLst>
          </p:cNvPr>
          <p:cNvSpPr/>
          <p:nvPr/>
        </p:nvSpPr>
        <p:spPr>
          <a:xfrm>
            <a:off x="8544272" y="1627175"/>
            <a:ext cx="2880928" cy="45436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À VOUS DE JOUER !</a:t>
            </a:r>
          </a:p>
        </p:txBody>
      </p:sp>
    </p:spTree>
    <p:extLst>
      <p:ext uri="{BB962C8B-B14F-4D97-AF65-F5344CB8AC3E}">
        <p14:creationId xmlns:p14="http://schemas.microsoft.com/office/powerpoint/2010/main" val="2086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Retour et discussion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04864"/>
            <a:ext cx="10515600" cy="2846933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Quels sujets ont été abordés? </a:t>
            </a: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réponses avez-vous obtenues? </a:t>
            </a:r>
          </a:p>
          <a:p>
            <a:pPr marL="800100" lvl="1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Qu’en pensez-vous?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Est-ce que le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apporté des réponses nuancées ou, </a:t>
            </a:r>
            <a:b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au contraire, a-t-il lui-même véhiculé des biais ou transmis </a:t>
            </a:r>
            <a:b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 informations erronées?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17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6F03036-37CB-B51C-D2ED-C06B2D536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192" y="233879"/>
            <a:ext cx="3158480" cy="315848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A72C949-B8C6-97E0-4F43-539575A4CABC}"/>
              </a:ext>
            </a:extLst>
          </p:cNvPr>
          <p:cNvSpPr txBox="1"/>
          <p:nvPr/>
        </p:nvSpPr>
        <p:spPr>
          <a:xfrm>
            <a:off x="5629815" y="5733256"/>
            <a:ext cx="6029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sz="1400" dirty="0"/>
              <a:t>Image « discussion » provenant de </a:t>
            </a:r>
            <a:r>
              <a:rPr lang="fr-CA" sz="1400" dirty="0" err="1">
                <a:hlinkClick r:id="rId3"/>
              </a:rPr>
              <a:t>Flaticon</a:t>
            </a:r>
            <a:r>
              <a:rPr lang="fr-CA" sz="1400" dirty="0"/>
              <a:t>, icône crée par </a:t>
            </a:r>
            <a:r>
              <a:rPr lang="fr-CA" sz="1400" dirty="0">
                <a:hlinkClick r:id="rId4"/>
              </a:rPr>
              <a:t>Vitaly </a:t>
            </a:r>
            <a:r>
              <a:rPr lang="fr-CA" sz="1400" dirty="0" err="1">
                <a:hlinkClick r:id="rId4"/>
              </a:rPr>
              <a:t>Gorbachev</a:t>
            </a:r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1880168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750C4C-8B3F-30CD-6233-4E649A282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4800" dirty="0"/>
              <a:t>Un assistant à qui demander conseil </a:t>
            </a:r>
            <a:endParaRPr lang="fr-FR" sz="48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9E88F6-4F8E-38CB-20DF-3021C6F21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336154"/>
            <a:ext cx="8282136" cy="390300"/>
          </a:xfrm>
        </p:spPr>
        <p:txBody>
          <a:bodyPr/>
          <a:lstStyle/>
          <a:p>
            <a:r>
              <a:rPr lang="fr-FR" sz="2800" dirty="0"/>
              <a:t>TROISIÈME DÉFI</a:t>
            </a:r>
          </a:p>
        </p:txBody>
      </p:sp>
    </p:spTree>
    <p:extLst>
      <p:ext uri="{BB962C8B-B14F-4D97-AF65-F5344CB8AC3E}">
        <p14:creationId xmlns:p14="http://schemas.microsoft.com/office/powerpoint/2010/main" val="2742476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ChatGPT</a:t>
            </a:r>
            <a:r>
              <a:rPr lang="fr-FR" dirty="0"/>
              <a:t> comme assistant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21565"/>
            <a:ext cx="10515600" cy="2721258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Identifiez une situation problème.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Demandez au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vous aider à résoudre ce problème. Soyez précis dans votre requête. Ajustez au besoin.</a:t>
            </a:r>
          </a:p>
          <a:p>
            <a:pPr marL="800100" lvl="1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Pendant la conversation, questionnez le </a:t>
            </a:r>
            <a:r>
              <a:rPr lang="fr-CA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à l’égard </a:t>
            </a:r>
            <a:b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ses sources d’information. Sont-elles valides? Fiables? </a:t>
            </a:r>
            <a:b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sont ses sources, peut-il les citer?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19</a:t>
            </a:fld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86A579F-EFBA-B606-19F5-DD93E36AFD30}"/>
              </a:ext>
            </a:extLst>
          </p:cNvPr>
          <p:cNvGrpSpPr/>
          <p:nvPr/>
        </p:nvGrpSpPr>
        <p:grpSpPr>
          <a:xfrm>
            <a:off x="10027013" y="1066781"/>
            <a:ext cx="1613603" cy="491149"/>
            <a:chOff x="10204207" y="1964342"/>
            <a:chExt cx="1613603" cy="491149"/>
          </a:xfrm>
        </p:grpSpPr>
        <p:pic>
          <p:nvPicPr>
            <p:cNvPr id="6" name="Graphique 1" descr="Sablier 60% avec un remplissage uni">
              <a:extLst>
                <a:ext uri="{FF2B5EF4-FFF2-40B4-BE49-F238E27FC236}">
                  <a16:creationId xmlns:a16="http://schemas.microsoft.com/office/drawing/2014/main" id="{BFFEFF27-CBEA-094F-A023-75A449A98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4207" y="1964342"/>
              <a:ext cx="491149" cy="491149"/>
            </a:xfrm>
            <a:prstGeom prst="rect">
              <a:avLst/>
            </a:prstGeom>
          </p:spPr>
        </p:pic>
        <p:sp>
          <p:nvSpPr>
            <p:cNvPr id="7" name="ZoneTexte 1">
              <a:extLst>
                <a:ext uri="{FF2B5EF4-FFF2-40B4-BE49-F238E27FC236}">
                  <a16:creationId xmlns:a16="http://schemas.microsoft.com/office/drawing/2014/main" id="{EAC80A1B-5AE1-03B9-D0A8-A3EA07837E6D}"/>
                </a:ext>
              </a:extLst>
            </p:cNvPr>
            <p:cNvSpPr txBox="1"/>
            <p:nvPr/>
          </p:nvSpPr>
          <p:spPr>
            <a:xfrm>
              <a:off x="10636342" y="1979083"/>
              <a:ext cx="1181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2400" dirty="0">
                  <a:solidFill>
                    <a:srgbClr val="7030A0"/>
                  </a:solidFill>
                  <a:latin typeface="+mj-lt"/>
                </a:rPr>
                <a:t>15 min</a:t>
              </a:r>
            </a:p>
          </p:txBody>
        </p:sp>
      </p:grp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187E8BD6-D6E8-6115-9B2A-245FE186CE82}"/>
              </a:ext>
            </a:extLst>
          </p:cNvPr>
          <p:cNvSpPr/>
          <p:nvPr/>
        </p:nvSpPr>
        <p:spPr>
          <a:xfrm>
            <a:off x="8544272" y="1627175"/>
            <a:ext cx="2880928" cy="45436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À VOUS DE JOUER !</a:t>
            </a:r>
          </a:p>
        </p:txBody>
      </p:sp>
    </p:spTree>
    <p:extLst>
      <p:ext uri="{BB962C8B-B14F-4D97-AF65-F5344CB8AC3E}">
        <p14:creationId xmlns:p14="http://schemas.microsoft.com/office/powerpoint/2010/main" val="259305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</a:t>
            </a:r>
            <a:br>
              <a:rPr lang="fr-FR" dirty="0"/>
            </a:br>
            <a:r>
              <a:rPr lang="fr-FR" sz="3600" dirty="0"/>
              <a:t>L’IA devant les tribunaux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944" y="1825624"/>
            <a:ext cx="5761856" cy="27186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CA" sz="2000" b="1" dirty="0">
                <a:solidFill>
                  <a:schemeClr val="accent1"/>
                </a:solidFill>
              </a:rPr>
              <a:t>Radio-Canada, publié le 27 février 2024</a:t>
            </a:r>
          </a:p>
          <a:p>
            <a:pPr>
              <a:lnSpc>
                <a:spcPct val="100000"/>
              </a:lnSpc>
            </a:pPr>
            <a:r>
              <a:rPr lang="fr-CA" sz="2000" dirty="0">
                <a:solidFill>
                  <a:schemeClr val="tx2"/>
                </a:solidFill>
                <a:hlinkClick r:id="rId2"/>
              </a:rPr>
              <a:t>Consultez l’article</a:t>
            </a:r>
            <a:endParaRPr lang="fr-CA" sz="20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</a:pPr>
            <a:r>
              <a:rPr lang="fr-CA" dirty="0"/>
              <a:t>Un juge de la Cour suprême de </a:t>
            </a:r>
            <a:br>
              <a:rPr lang="fr-CA" dirty="0"/>
            </a:br>
            <a:r>
              <a:rPr lang="fr-CA" dirty="0"/>
              <a:t>la Colombie-Britannique a réprimandé </a:t>
            </a:r>
            <a:br>
              <a:rPr lang="fr-CA" dirty="0"/>
            </a:br>
            <a:r>
              <a:rPr lang="fr-CA" dirty="0"/>
              <a:t>une avocate ayant inclus deux cas fictifs générés par l’intelligence artificielle dans une requête déposée en décembre dernier.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2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107AE3F-F8C0-498C-38D7-9B37646C5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770699"/>
            <a:ext cx="4735839" cy="302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32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Retour et discussion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8840"/>
            <a:ext cx="10515600" cy="3775393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Comment avez-vous procédé pour obtenir </a:t>
            </a:r>
            <a:b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 réponses satisfaisantes?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solutions vous a proposé le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Qu’en pensez-vous?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Avez-vous pensé interroger le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à l’égard de la validité </a:t>
            </a:r>
            <a:b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 informations et de ses sources? </a:t>
            </a: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Est-ce que les sources sont fiables? </a:t>
            </a:r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s’est-il produit lorsque vous l’avez défié?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75040FA-3205-CFA2-0F00-25B740014198}"/>
              </a:ext>
            </a:extLst>
          </p:cNvPr>
          <p:cNvSpPr txBox="1"/>
          <p:nvPr/>
        </p:nvSpPr>
        <p:spPr>
          <a:xfrm>
            <a:off x="5629815" y="5733256"/>
            <a:ext cx="6029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sz="1400" dirty="0"/>
              <a:t>Image « discussion » provenant de </a:t>
            </a:r>
            <a:r>
              <a:rPr lang="fr-CA" sz="1400" dirty="0" err="1">
                <a:hlinkClick r:id="rId2"/>
              </a:rPr>
              <a:t>Flaticon</a:t>
            </a:r>
            <a:r>
              <a:rPr lang="fr-CA" sz="1400" dirty="0"/>
              <a:t>, icône crée par </a:t>
            </a:r>
            <a:r>
              <a:rPr lang="fr-CA" sz="1400" dirty="0">
                <a:hlinkClick r:id="rId3"/>
              </a:rPr>
              <a:t>Vitaly </a:t>
            </a:r>
            <a:r>
              <a:rPr lang="fr-CA" sz="1400" dirty="0" err="1">
                <a:hlinkClick r:id="rId3"/>
              </a:rPr>
              <a:t>Gorbachev</a:t>
            </a:r>
            <a:endParaRPr lang="fr-CA" sz="14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D11E641-4C35-789D-D193-F18CA7ED7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1192" y="233879"/>
            <a:ext cx="3158480" cy="315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197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CONCLUSION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40232"/>
            <a:ext cx="10874424" cy="1856919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Selon vous, </a:t>
            </a:r>
            <a:r>
              <a:rPr lang="fr-CA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caractéristiques 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l’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IAg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ai-je cherché </a:t>
            </a:r>
            <a:b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à vous faire découvrir tout au long de l’activité?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Connaissez-vous d’autres caractéristiques de l’</a:t>
            </a:r>
            <a:r>
              <a:rPr lang="fr-CA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IAg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qu’il est nécessaire </a:t>
            </a:r>
            <a:b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connaitre pour utiliser les outils d’</a:t>
            </a:r>
            <a:r>
              <a:rPr lang="fr-CA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IAg</a:t>
            </a: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avec vigilance et éthique?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21</a:t>
            </a:fld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0D3864B-9518-B8F7-474A-381A32FFE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192" y="233879"/>
            <a:ext cx="3158480" cy="315848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EDAACC4-A99B-69FF-CEB5-BEFC376F5925}"/>
              </a:ext>
            </a:extLst>
          </p:cNvPr>
          <p:cNvSpPr txBox="1"/>
          <p:nvPr/>
        </p:nvSpPr>
        <p:spPr>
          <a:xfrm>
            <a:off x="5629815" y="5733256"/>
            <a:ext cx="6029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sz="1400" dirty="0"/>
              <a:t>Image « discussion » provenant de </a:t>
            </a:r>
            <a:r>
              <a:rPr lang="fr-CA" sz="1400" dirty="0" err="1">
                <a:hlinkClick r:id="rId3"/>
              </a:rPr>
              <a:t>Flaticon</a:t>
            </a:r>
            <a:r>
              <a:rPr lang="fr-CA" sz="1400" dirty="0"/>
              <a:t>, icône crée par </a:t>
            </a:r>
            <a:r>
              <a:rPr lang="fr-CA" sz="1400" dirty="0">
                <a:hlinkClick r:id="rId4"/>
              </a:rPr>
              <a:t>Vitaly </a:t>
            </a:r>
            <a:r>
              <a:rPr lang="fr-CA" sz="1400" dirty="0" err="1">
                <a:hlinkClick r:id="rId4"/>
              </a:rPr>
              <a:t>Gorbachev</a:t>
            </a:r>
            <a:endParaRPr lang="fr-CA" sz="1400" dirty="0"/>
          </a:p>
        </p:txBody>
      </p:sp>
    </p:spTree>
    <p:extLst>
      <p:ext uri="{BB962C8B-B14F-4D97-AF65-F5344CB8AC3E}">
        <p14:creationId xmlns:p14="http://schemas.microsoft.com/office/powerpoint/2010/main" val="31367628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PÉRIODE DE QUESTIONS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7885"/>
            <a:ext cx="6697960" cy="1810176"/>
          </a:xfrm>
        </p:spPr>
        <p:txBody>
          <a:bodyPr/>
          <a:lstStyle/>
          <a:p>
            <a:pPr>
              <a:spcAft>
                <a:spcPts val="1000"/>
              </a:spcAft>
            </a:pPr>
            <a:r>
              <a:rPr lang="fr-CA" sz="2800" dirty="0"/>
              <a:t>Vous reste-t-il des questionnements?</a:t>
            </a:r>
          </a:p>
          <a:p>
            <a:pPr>
              <a:spcAft>
                <a:spcPts val="1000"/>
              </a:spcAft>
            </a:pPr>
            <a:r>
              <a:rPr lang="fr-CA" sz="2800" dirty="0"/>
              <a:t>Y a-t-il des besoins concernant </a:t>
            </a:r>
            <a:br>
              <a:rPr lang="fr-CA" sz="2800" dirty="0"/>
            </a:br>
            <a:r>
              <a:rPr lang="fr-CA" sz="2800" dirty="0"/>
              <a:t>l’intelligence artificielle générative auxquels nous n’avons pas répondu?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6762BB4-8C3E-B7E3-4D38-444D0815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A59C338-D12B-C189-DF5F-BE021A61E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CA"/>
          </a:p>
        </p:txBody>
      </p:sp>
      <p:pic>
        <p:nvPicPr>
          <p:cNvPr id="10" name="Image 9" descr="Une image contenant automate, robot, jouet, dessin humoristique&#10;&#10;Description générée automatiquement">
            <a:extLst>
              <a:ext uri="{FF2B5EF4-FFF2-40B4-BE49-F238E27FC236}">
                <a16:creationId xmlns:a16="http://schemas.microsoft.com/office/drawing/2014/main" id="{B59E0299-5585-3C21-5465-25994FA1F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890" y="321536"/>
            <a:ext cx="4193704" cy="419370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78047951-3CD1-7DBE-B71C-ADF64B53A6A4}"/>
              </a:ext>
            </a:extLst>
          </p:cNvPr>
          <p:cNvSpPr txBox="1"/>
          <p:nvPr/>
        </p:nvSpPr>
        <p:spPr>
          <a:xfrm>
            <a:off x="7703890" y="4558829"/>
            <a:ext cx="4193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CA" sz="1200" dirty="0"/>
              <a:t>Image générée à partir de la requête « Robot à l’ère de l’IA qui se pose des questions. Ajoutez des points d’interrogation », par ASK AI, Domaine public. </a:t>
            </a:r>
            <a:r>
              <a:rPr lang="fr-CA" sz="1200" dirty="0">
                <a:hlinkClick r:id="rId3"/>
              </a:rPr>
              <a:t>https://askaichat.app/</a:t>
            </a:r>
            <a:r>
              <a:rPr lang="fr-CA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9107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28F1CA-C895-4F7A-C2D2-FA6C38040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Merci !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CEDB73-2668-4BAC-119F-5E31133DB3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6139" y="1122747"/>
            <a:ext cx="6618013" cy="2342757"/>
          </a:xfrm>
        </p:spPr>
        <p:txBody>
          <a:bodyPr/>
          <a:lstStyle/>
          <a:p>
            <a:pPr algn="just"/>
            <a:r>
              <a:rPr lang="fr-FR" dirty="0"/>
              <a:t>L’idée originale de cette activité est celle de :</a:t>
            </a:r>
          </a:p>
          <a:p>
            <a:pPr algn="just"/>
            <a:r>
              <a:rPr lang="fr-CA" dirty="0"/>
              <a:t>Cabana, M. et Côté, J.-A. (2024). </a:t>
            </a:r>
            <a:r>
              <a:rPr lang="fr-CA" i="1" dirty="0"/>
              <a:t>Canevas d’activité d’initiation à </a:t>
            </a:r>
            <a:r>
              <a:rPr lang="fr-CA" i="1" dirty="0" err="1"/>
              <a:t>ChatGPT</a:t>
            </a:r>
            <a:r>
              <a:rPr lang="fr-CA" i="1" dirty="0"/>
              <a:t> </a:t>
            </a:r>
            <a:br>
              <a:rPr lang="fr-CA" i="1" dirty="0"/>
            </a:br>
            <a:r>
              <a:rPr lang="fr-CA" i="1" dirty="0"/>
              <a:t>ou autres outils d’</a:t>
            </a:r>
            <a:r>
              <a:rPr lang="fr-CA" i="1" dirty="0" err="1"/>
              <a:t>IAg</a:t>
            </a:r>
            <a:r>
              <a:rPr lang="fr-CA" i="1" dirty="0"/>
              <a:t>. </a:t>
            </a:r>
            <a:r>
              <a:rPr lang="fr-CA" dirty="0"/>
              <a:t>Service de soutien à la formation, Université de Sherbrooke. Licence CC BY 4.0</a:t>
            </a:r>
          </a:p>
          <a:p>
            <a:pPr algn="just"/>
            <a:endParaRPr lang="fr-CA" dirty="0"/>
          </a:p>
          <a:p>
            <a:pPr algn="just"/>
            <a:r>
              <a:rPr lang="fr-CA" dirty="0"/>
              <a:t>Référence bibliographique : </a:t>
            </a:r>
          </a:p>
          <a:p>
            <a:pPr algn="just"/>
            <a:r>
              <a:rPr lang="fr-CA" sz="1800" b="0" i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OpenAI</a:t>
            </a:r>
            <a:r>
              <a:rPr lang="fr-CA" sz="18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. (2024). </a:t>
            </a:r>
            <a:r>
              <a:rPr lang="fr-CA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ASK AI </a:t>
            </a:r>
            <a:r>
              <a:rPr lang="fr-CA" sz="18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(version gratuite) [grand modèle de langage]. Domaine public. </a:t>
            </a:r>
            <a:r>
              <a:rPr lang="fr-CA" sz="1800" b="0" i="0" u="sng" strike="noStrike" dirty="0">
                <a:solidFill>
                  <a:srgbClr val="0563C1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  <a:hlinkClick r:id="rId2"/>
              </a:rPr>
              <a:t>https://askaichat.app/</a:t>
            </a:r>
            <a:r>
              <a:rPr lang="fr-CA" sz="1800" b="0" i="0" u="sng" strike="noStrike" dirty="0">
                <a:solidFill>
                  <a:srgbClr val="0563C1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 </a:t>
            </a:r>
            <a:endParaRPr lang="fr-FR" dirty="0"/>
          </a:p>
        </p:txBody>
      </p:sp>
      <p:pic>
        <p:nvPicPr>
          <p:cNvPr id="6" name="Image 12" descr="Une image contenant boule de billard, cercle, capture d’écran, symbole&#10;&#10;Description générée automatiquement">
            <a:extLst>
              <a:ext uri="{FF2B5EF4-FFF2-40B4-BE49-F238E27FC236}">
                <a16:creationId xmlns:a16="http://schemas.microsoft.com/office/drawing/2014/main" id="{D5C0D413-D354-3063-E627-2630DA280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480" y="3861048"/>
            <a:ext cx="1337664" cy="466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594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</a:t>
            </a:r>
            <a:br>
              <a:rPr lang="fr-FR" dirty="0"/>
            </a:br>
            <a:r>
              <a:rPr lang="fr-FR" sz="3600" dirty="0"/>
              <a:t>L’IA devant les tribunaux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C65F437-2D79-A45F-B756-5938538CB3FC}"/>
              </a:ext>
            </a:extLst>
          </p:cNvPr>
          <p:cNvSpPr txBox="1"/>
          <p:nvPr/>
        </p:nvSpPr>
        <p:spPr>
          <a:xfrm>
            <a:off x="7968208" y="583184"/>
            <a:ext cx="4209030" cy="3303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500"/>
              </a:spcBef>
              <a:spcAft>
                <a:spcPts val="500"/>
              </a:spcAft>
            </a:pPr>
            <a:r>
              <a:rPr lang="fr-FR" sz="2400" b="1" dirty="0">
                <a:solidFill>
                  <a:srgbClr val="7030A0"/>
                </a:solidFill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Avez-vous entendu parlé de </a:t>
            </a:r>
            <a:br>
              <a:rPr lang="fr-FR" sz="2400" b="1" dirty="0">
                <a:solidFill>
                  <a:srgbClr val="7030A0"/>
                </a:solidFill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7030A0"/>
                </a:solidFill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ces cas ou de cas similaires? </a:t>
            </a:r>
            <a:br>
              <a:rPr lang="fr-FR" sz="2400" b="1" dirty="0">
                <a:solidFill>
                  <a:srgbClr val="7030A0"/>
                </a:solidFill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Qu’en pensez-vous?</a:t>
            </a:r>
          </a:p>
          <a:p>
            <a:pPr lvl="0">
              <a:spcBef>
                <a:spcPts val="500"/>
              </a:spcBef>
              <a:spcAft>
                <a:spcPts val="500"/>
              </a:spcAft>
            </a:pP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Avez-vous déjà utilisé </a:t>
            </a:r>
            <a:r>
              <a:rPr lang="fr-FR" sz="2400" b="1" dirty="0" err="1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ChatGPT</a:t>
            </a: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 ou d’autres outils </a:t>
            </a:r>
            <a:br>
              <a:rPr lang="fr-FR" sz="2400" b="1" dirty="0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d’</a:t>
            </a:r>
            <a:r>
              <a:rPr lang="fr-FR" sz="2400" b="1" dirty="0" err="1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IAg</a:t>
            </a: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 à titre professionnel? </a:t>
            </a:r>
            <a:endParaRPr lang="fr-CA" sz="2400" b="1" dirty="0">
              <a:solidFill>
                <a:srgbClr val="7030A0"/>
              </a:solidFill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Pouvez-vous nous parler </a:t>
            </a:r>
            <a:br>
              <a:rPr lang="fr-FR" sz="2400" b="1" dirty="0">
                <a:solidFill>
                  <a:srgbClr val="7030A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7030A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de votre expérience?</a:t>
            </a:r>
            <a:endParaRPr lang="fr-CA" sz="2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32E0CD2-08C2-051F-F611-A9C4F8496A4C}"/>
              </a:ext>
            </a:extLst>
          </p:cNvPr>
          <p:cNvSpPr txBox="1"/>
          <p:nvPr/>
        </p:nvSpPr>
        <p:spPr>
          <a:xfrm>
            <a:off x="695400" y="3913879"/>
            <a:ext cx="1065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2000" i="1" dirty="0">
                <a:hlinkClick r:id="rId2"/>
              </a:rPr>
              <a:t>People v. Zachariah C. </a:t>
            </a:r>
            <a:r>
              <a:rPr lang="en-US" sz="2000" i="1" dirty="0" err="1">
                <a:hlinkClick r:id="rId2"/>
              </a:rPr>
              <a:t>Crabill</a:t>
            </a:r>
            <a:r>
              <a:rPr lang="en-US" sz="2000" dirty="0">
                <a:hlinkClick r:id="rId2"/>
              </a:rPr>
              <a:t>. 23PDJ067. November 22, 2023</a:t>
            </a:r>
            <a:r>
              <a:rPr lang="en-US" sz="2000" dirty="0"/>
              <a:t>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1ADBA7-0278-94E5-FC74-C2E5A2465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61" y="1755726"/>
            <a:ext cx="6826095" cy="1974692"/>
          </a:xfrm>
          <a:prstGeom prst="rect">
            <a:avLst/>
          </a:prstGeom>
        </p:spPr>
      </p:pic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FED240FC-4038-C2D4-A576-3FF0D086E3FE}"/>
              </a:ext>
            </a:extLst>
          </p:cNvPr>
          <p:cNvSpPr txBox="1">
            <a:spLocks/>
          </p:cNvSpPr>
          <p:nvPr/>
        </p:nvSpPr>
        <p:spPr>
          <a:xfrm>
            <a:off x="695399" y="4427950"/>
            <a:ext cx="10956669" cy="2063063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fr-CA" sz="2400" b="1" dirty="0">
                <a:solidFill>
                  <a:srgbClr val="4A3B67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Suspension de 90 jours pour un avocat qui a déposé une requête écrite </a:t>
            </a:r>
            <a:br>
              <a:rPr lang="fr-CA" sz="2400" b="1" dirty="0">
                <a:solidFill>
                  <a:srgbClr val="4A3B67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CA" sz="2400" b="1" dirty="0">
                <a:solidFill>
                  <a:srgbClr val="4A3B67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par </a:t>
            </a:r>
            <a:r>
              <a:rPr lang="fr-CA" sz="2400" b="1" dirty="0" err="1">
                <a:solidFill>
                  <a:srgbClr val="4A3B67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ChatGPT</a:t>
            </a:r>
            <a:r>
              <a:rPr lang="fr-CA" sz="2400" b="1" dirty="0">
                <a:solidFill>
                  <a:srgbClr val="4A3B67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avec des cas hallucinés. </a:t>
            </a:r>
            <a:endParaRPr lang="fr-CA" sz="2400" dirty="0">
              <a:solidFill>
                <a:schemeClr val="tx1">
                  <a:lumMod val="75000"/>
                  <a:lumOff val="25000"/>
                </a:schemeClr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fr-CA" sz="20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Six jours après l’audience, l’avocat a déposé une déclaration sous serment auprès du tribunal expliquant qu’il était responsable de la faute commise.</a:t>
            </a:r>
          </a:p>
        </p:txBody>
      </p:sp>
    </p:spTree>
    <p:extLst>
      <p:ext uri="{BB962C8B-B14F-4D97-AF65-F5344CB8AC3E}">
        <p14:creationId xmlns:p14="http://schemas.microsoft.com/office/powerpoint/2010/main" val="279182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>
                <a:latin typeface="+mn-lt"/>
              </a:rPr>
              <a:t>Plan de présentation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59976"/>
          </a:xfrm>
        </p:spPr>
        <p:txBody>
          <a:bodyPr/>
          <a:lstStyle/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fr-FR" dirty="0"/>
              <a:t>Introduction : les objectifs poursuivis </a:t>
            </a:r>
            <a:r>
              <a:rPr lang="fr-FR" sz="2000" dirty="0">
                <a:solidFill>
                  <a:schemeClr val="accent3"/>
                </a:solidFill>
              </a:rPr>
              <a:t>[10 min]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fr-FR" dirty="0"/>
              <a:t>Activités individuelles et en petits groupes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dirty="0"/>
              <a:t>Défi 1 : la requête </a:t>
            </a:r>
            <a:r>
              <a:rPr lang="fr-FR" sz="2000" dirty="0">
                <a:solidFill>
                  <a:schemeClr val="accent3"/>
                </a:solidFill>
              </a:rPr>
              <a:t>[55 min]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dirty="0"/>
              <a:t>Défi 2 : les limites de l’intelligence artificielle générative (</a:t>
            </a:r>
            <a:r>
              <a:rPr lang="fr-FR" dirty="0" err="1"/>
              <a:t>IAg</a:t>
            </a:r>
            <a:r>
              <a:rPr lang="fr-FR" dirty="0"/>
              <a:t>) </a:t>
            </a:r>
            <a:r>
              <a:rPr lang="fr-FR" sz="2000" dirty="0">
                <a:solidFill>
                  <a:schemeClr val="accent3"/>
                </a:solidFill>
              </a:rPr>
              <a:t>[20 min]</a:t>
            </a:r>
          </a:p>
          <a:p>
            <a:pPr marL="914400" lvl="1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dirty="0"/>
              <a:t>Défi 3 : un assistant à qui demander conseil </a:t>
            </a:r>
            <a:r>
              <a:rPr lang="fr-FR" sz="2000" dirty="0">
                <a:solidFill>
                  <a:schemeClr val="accent3"/>
                </a:solidFill>
              </a:rPr>
              <a:t>[30 min]</a:t>
            </a:r>
            <a:endParaRPr lang="fr-FR" dirty="0">
              <a:solidFill>
                <a:schemeClr val="accent3"/>
              </a:solidFill>
            </a:endParaRP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fr-FR" dirty="0"/>
              <a:t>Conclusion </a:t>
            </a:r>
            <a:r>
              <a:rPr lang="fr-FR" sz="2000" dirty="0">
                <a:solidFill>
                  <a:schemeClr val="accent3"/>
                </a:solidFill>
              </a:rPr>
              <a:t>[5 min]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fr-FR" dirty="0"/>
              <a:t>Période de questions </a:t>
            </a:r>
            <a:r>
              <a:rPr lang="fr-FR" sz="2000" dirty="0">
                <a:solidFill>
                  <a:schemeClr val="accent3"/>
                </a:solidFill>
              </a:rPr>
              <a:t>[5-10 min]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2704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de l’activité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8880"/>
            <a:ext cx="10515600" cy="2341282"/>
          </a:xfrm>
        </p:spPr>
        <p:txBody>
          <a:bodyPr/>
          <a:lstStyle/>
          <a:p>
            <a:pPr marL="457200" lvl="0" indent="-457200">
              <a:lnSpc>
                <a:spcPct val="107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ommuniquer efficacement avec les agents conversationnels </a:t>
            </a:r>
            <a:b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comme </a:t>
            </a:r>
            <a:r>
              <a:rPr lang="fr-FR" sz="28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ChatGPT</a:t>
            </a: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fr-CA" sz="28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pprécier les opportunités qu’offrent ces outils.</a:t>
            </a:r>
            <a:endParaRPr lang="fr-CA" sz="28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</a:t>
            </a: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econnaitre les principales limites de ces outils.</a:t>
            </a:r>
            <a:endParaRPr lang="fr-CA" sz="28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852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750C4C-8B3F-30CD-6233-4E649A282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dirty="0"/>
              <a:t>La requête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9E88F6-4F8E-38CB-20DF-3021C6F21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336154"/>
            <a:ext cx="8282136" cy="390300"/>
          </a:xfrm>
        </p:spPr>
        <p:txBody>
          <a:bodyPr/>
          <a:lstStyle/>
          <a:p>
            <a:r>
              <a:rPr lang="fr-FR" sz="2800" dirty="0"/>
              <a:t>PREMIER DÉFI</a:t>
            </a:r>
          </a:p>
        </p:txBody>
      </p:sp>
    </p:spTree>
    <p:extLst>
      <p:ext uri="{BB962C8B-B14F-4D97-AF65-F5344CB8AC3E}">
        <p14:creationId xmlns:p14="http://schemas.microsoft.com/office/powerpoint/2010/main" val="2340002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Entretien avec un </a:t>
            </a:r>
            <a:r>
              <a:rPr lang="fr-FR" dirty="0" err="1"/>
              <a:t>chatbot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70368" cy="4922951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Connectez-vous à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ChatGPT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indent="-342900">
              <a:lnSpc>
                <a:spcPct val="10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Démarrez une conversation avec le </a:t>
            </a:r>
            <a:r>
              <a:rPr lang="fr-CA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chatbot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Posez-lui les deux questions suivantes </a:t>
            </a:r>
            <a:r>
              <a:rPr lang="fr-CA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conservant la même formulation </a:t>
            </a: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914400" lvl="1" indent="-457200">
              <a:lnSpc>
                <a:spcPct val="110000"/>
              </a:lnSpc>
              <a:buAutoNum type="arabicPeriod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Veuillez m’expliquer ce qu’est l’intelligence artificielle, ainsi que l’intelligence artificielle générative?</a:t>
            </a:r>
          </a:p>
          <a:p>
            <a:pPr marL="914400" lvl="1" indent="-457200">
              <a:lnSpc>
                <a:spcPct val="110000"/>
              </a:lnSpc>
              <a:spcBef>
                <a:spcPts val="0"/>
              </a:spcBef>
              <a:spcAft>
                <a:spcPts val="500"/>
              </a:spcAft>
              <a:buAutoNum type="arabicPeriod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Veuillez expliquer en moins de 200 mots à une personne néophyte et avec des mots simples ce qu’est l’intelligence artificielle, et ce qui la distingue de l’intelligence artificielle générative?</a:t>
            </a:r>
          </a:p>
          <a:p>
            <a:pPr marL="342900" indent="-342900">
              <a:lnSpc>
                <a:spcPct val="100000"/>
              </a:lnSpc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Comparez les deux réponses. Notez vos observations?</a:t>
            </a:r>
          </a:p>
          <a:p>
            <a:pPr>
              <a:spcAft>
                <a:spcPts val="500"/>
              </a:spcAft>
            </a:pP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7</a:t>
            </a:fld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86A579F-EFBA-B606-19F5-DD93E36AFD30}"/>
              </a:ext>
            </a:extLst>
          </p:cNvPr>
          <p:cNvGrpSpPr/>
          <p:nvPr/>
        </p:nvGrpSpPr>
        <p:grpSpPr>
          <a:xfrm>
            <a:off x="10196127" y="1066781"/>
            <a:ext cx="1613603" cy="491149"/>
            <a:chOff x="10204207" y="1964342"/>
            <a:chExt cx="1613603" cy="491149"/>
          </a:xfrm>
        </p:grpSpPr>
        <p:pic>
          <p:nvPicPr>
            <p:cNvPr id="6" name="Graphique 1" descr="Sablier 60% avec un remplissage uni">
              <a:extLst>
                <a:ext uri="{FF2B5EF4-FFF2-40B4-BE49-F238E27FC236}">
                  <a16:creationId xmlns:a16="http://schemas.microsoft.com/office/drawing/2014/main" id="{BFFEFF27-CBEA-094F-A023-75A449A98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4207" y="1964342"/>
              <a:ext cx="491149" cy="491149"/>
            </a:xfrm>
            <a:prstGeom prst="rect">
              <a:avLst/>
            </a:prstGeom>
          </p:spPr>
        </p:pic>
        <p:sp>
          <p:nvSpPr>
            <p:cNvPr id="7" name="ZoneTexte 1">
              <a:extLst>
                <a:ext uri="{FF2B5EF4-FFF2-40B4-BE49-F238E27FC236}">
                  <a16:creationId xmlns:a16="http://schemas.microsoft.com/office/drawing/2014/main" id="{EAC80A1B-5AE1-03B9-D0A8-A3EA07837E6D}"/>
                </a:ext>
              </a:extLst>
            </p:cNvPr>
            <p:cNvSpPr txBox="1"/>
            <p:nvPr/>
          </p:nvSpPr>
          <p:spPr>
            <a:xfrm>
              <a:off x="10636342" y="1979083"/>
              <a:ext cx="1181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2400" dirty="0">
                  <a:solidFill>
                    <a:srgbClr val="7030A0"/>
                  </a:solidFill>
                  <a:latin typeface="+mj-lt"/>
                </a:rPr>
                <a:t>5 min</a:t>
              </a:r>
            </a:p>
          </p:txBody>
        </p:sp>
      </p:grp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187E8BD6-D6E8-6115-9B2A-245FE186CE82}"/>
              </a:ext>
            </a:extLst>
          </p:cNvPr>
          <p:cNvSpPr/>
          <p:nvPr/>
        </p:nvSpPr>
        <p:spPr>
          <a:xfrm>
            <a:off x="8544272" y="1627175"/>
            <a:ext cx="2880928" cy="45436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À VOUS DE JOUER !</a:t>
            </a:r>
          </a:p>
        </p:txBody>
      </p:sp>
    </p:spTree>
    <p:extLst>
      <p:ext uri="{BB962C8B-B14F-4D97-AF65-F5344CB8AC3E}">
        <p14:creationId xmlns:p14="http://schemas.microsoft.com/office/powerpoint/2010/main" val="306710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Retour et discussion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20825"/>
            <a:ext cx="10515600" cy="1679947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réponses avez-vous obtenues à la première question?</a:t>
            </a:r>
          </a:p>
          <a:p>
            <a:pPr marL="342900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Quelles réponses avez-vous obtenues à la deuxième question?</a:t>
            </a:r>
          </a:p>
          <a:p>
            <a:pPr marL="800100" lvl="1" indent="-342900">
              <a:lnSpc>
                <a:spcPct val="10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Quels sont vos observations, constats?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3DA781-008E-EC3F-35D1-9D84414717EA}"/>
              </a:ext>
            </a:extLst>
          </p:cNvPr>
          <p:cNvSpPr txBox="1"/>
          <p:nvPr/>
        </p:nvSpPr>
        <p:spPr>
          <a:xfrm>
            <a:off x="5629815" y="5733256"/>
            <a:ext cx="6029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CA" sz="1400" dirty="0"/>
              <a:t>Image « discussion » provenant de </a:t>
            </a:r>
            <a:r>
              <a:rPr lang="fr-CA" sz="1400" dirty="0" err="1">
                <a:hlinkClick r:id="rId2"/>
              </a:rPr>
              <a:t>Flaticon</a:t>
            </a:r>
            <a:r>
              <a:rPr lang="fr-CA" sz="1400" dirty="0"/>
              <a:t>, icône crée par </a:t>
            </a:r>
            <a:r>
              <a:rPr lang="fr-CA" sz="1400" dirty="0">
                <a:hlinkClick r:id="rId3"/>
              </a:rPr>
              <a:t>Vitaly </a:t>
            </a:r>
            <a:r>
              <a:rPr lang="fr-CA" sz="1400" dirty="0" err="1">
                <a:hlinkClick r:id="rId3"/>
              </a:rPr>
              <a:t>Gorbachev</a:t>
            </a:r>
            <a:endParaRPr lang="fr-CA" sz="1400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525C051-BC4A-CEA4-5E23-F400AB9C1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1192" y="233879"/>
            <a:ext cx="3158480" cy="315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06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80E65-C590-2BFB-3C5B-A15CAD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Formuler des requêtes efficaces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06959D-57D5-76D4-4BDC-8D4206CAE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88638"/>
          </a:xfrm>
        </p:spPr>
        <p:txBody>
          <a:bodyPr/>
          <a:lstStyle/>
          <a:p>
            <a:r>
              <a:rPr lang="fr-CA" sz="2800" b="1" dirty="0"/>
              <a:t>Les éléments à considérer pour une requête efficace </a:t>
            </a:r>
            <a:r>
              <a:rPr lang="fr-CA" sz="2800" dirty="0"/>
              <a:t>: </a:t>
            </a:r>
          </a:p>
          <a:p>
            <a:pPr>
              <a:spcBef>
                <a:spcPts val="0"/>
              </a:spcBef>
              <a:spcAft>
                <a:spcPts val="1500"/>
              </a:spcAft>
            </a:pPr>
            <a:r>
              <a:rPr lang="fr-CA" dirty="0">
                <a:hlinkClick r:id="rId2"/>
              </a:rPr>
              <a:t>https://libguides.biblio.usherbrooke.ca/IA/requetes</a:t>
            </a:r>
            <a:r>
              <a:rPr lang="fr-CA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b="1" dirty="0"/>
              <a:t>Contexte</a:t>
            </a:r>
            <a:r>
              <a:rPr lang="fr-CA" sz="2200" dirty="0"/>
              <a:t> : Fournir des précisions sur vous, sur le destinataire et sur l’environnement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b="1" dirty="0"/>
              <a:t>Tâche</a:t>
            </a:r>
            <a:r>
              <a:rPr lang="fr-CA" sz="2200" dirty="0"/>
              <a:t> : Préciser la tâche à réaliser, l’objectif principal. Que voulez-vous que l’intelligence artificielle fasse pour vous?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b="1" dirty="0"/>
              <a:t>Exemple ou modèle </a:t>
            </a:r>
            <a:r>
              <a:rPr lang="fr-CA" sz="2200" dirty="0"/>
              <a:t>: Fournir un exemple, qui servira de modèle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b="1" dirty="0"/>
              <a:t>Résultats souhaités </a:t>
            </a:r>
            <a:r>
              <a:rPr lang="fr-CA" sz="2200" dirty="0"/>
              <a:t>: Préciser le format exact pour la présentation des résultats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b="1" dirty="0"/>
              <a:t>Autres précisions, ajustements : </a:t>
            </a:r>
            <a:r>
              <a:rPr lang="fr-CA" sz="2200" dirty="0"/>
              <a:t>Fournir d’autres directives, ou ajuster les résultats obtenus</a:t>
            </a:r>
            <a:endParaRPr lang="fr-FR" sz="22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CF2DA-6D6F-6D7F-5D77-333C25A743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8BCFA-021B-B545-91F1-37AFE1700B57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78441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Apprivoiser les IA - UDES final">
      <a:dk1>
        <a:srgbClr val="000000"/>
      </a:dk1>
      <a:lt1>
        <a:srgbClr val="FFFFFF"/>
      </a:lt1>
      <a:dk2>
        <a:srgbClr val="5E5E5E"/>
      </a:dk2>
      <a:lt2>
        <a:srgbClr val="E4E8E1"/>
      </a:lt2>
      <a:accent1>
        <a:srgbClr val="805186"/>
      </a:accent1>
      <a:accent2>
        <a:srgbClr val="E5A938"/>
      </a:accent2>
      <a:accent3>
        <a:srgbClr val="00A759"/>
      </a:accent3>
      <a:accent4>
        <a:srgbClr val="B35E2F"/>
      </a:accent4>
      <a:accent5>
        <a:srgbClr val="447B5A"/>
      </a:accent5>
      <a:accent6>
        <a:srgbClr val="95C14E"/>
      </a:accent6>
      <a:hlink>
        <a:srgbClr val="447B5A"/>
      </a:hlink>
      <a:folHlink>
        <a:srgbClr val="7F7F74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A-Présentation_modele1_Final.potx" id="{2AC96374-0A41-114D-91D3-B282A6253E9C}" vid="{2B6232EA-9B83-5941-921B-FA89D4A7406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20A77A3FABBA488706DDAFE4689A01" ma:contentTypeVersion="14" ma:contentTypeDescription="Crée un document." ma:contentTypeScope="" ma:versionID="7ca57fb72495b78268ff490ab70cec93">
  <xsd:schema xmlns:xsd="http://www.w3.org/2001/XMLSchema" xmlns:xs="http://www.w3.org/2001/XMLSchema" xmlns:p="http://schemas.microsoft.com/office/2006/metadata/properties" xmlns:ns2="3a1a483e-3e7e-47e5-8e69-80ea7b436a61" xmlns:ns3="7b84cd28-c9af-4ff1-bbdc-c8482efd3285" targetNamespace="http://schemas.microsoft.com/office/2006/metadata/properties" ma:root="true" ma:fieldsID="f118f8e81ef80df7211df3ed1d7cdd12" ns2:_="" ns3:_="">
    <xsd:import namespace="3a1a483e-3e7e-47e5-8e69-80ea7b436a61"/>
    <xsd:import namespace="7b84cd28-c9af-4ff1-bbdc-c8482efd32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1a483e-3e7e-47e5-8e69-80ea7b436a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d264a842-8adc-43f3-ad4e-91e5e271ce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84cd28-c9af-4ff1-bbdc-c8482efd3285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e2c9da1-a844-4186-8049-7ed714622043}" ma:internalName="TaxCatchAll" ma:showField="CatchAllData" ma:web="7b84cd28-c9af-4ff1-bbdc-c8482efd32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a1a483e-3e7e-47e5-8e69-80ea7b436a61">
      <Terms xmlns="http://schemas.microsoft.com/office/infopath/2007/PartnerControls"/>
    </lcf76f155ced4ddcb4097134ff3c332f>
    <TaxCatchAll xmlns="7b84cd28-c9af-4ff1-bbdc-c8482efd328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813DA0-35BC-42E1-AC10-1092DB7247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1a483e-3e7e-47e5-8e69-80ea7b436a61"/>
    <ds:schemaRef ds:uri="7b84cd28-c9af-4ff1-bbdc-c8482efd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9002CD-2991-40D5-BF1B-F0B0A68BDEE2}">
  <ds:schemaRefs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7b84cd28-c9af-4ff1-bbdc-c8482efd3285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3a1a483e-3e7e-47e5-8e69-80ea7b436a61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31B97DD-9A78-40C6-BEA8-A6906A1AF1A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IA-Présentation_modele1_Final</Template>
  <TotalTime>444</TotalTime>
  <Words>1343</Words>
  <Application>Microsoft Office PowerPoint</Application>
  <PresentationFormat>Grand écran</PresentationFormat>
  <Paragraphs>143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9" baseType="lpstr">
      <vt:lpstr>Times New Roman</vt:lpstr>
      <vt:lpstr>Arial</vt:lpstr>
      <vt:lpstr>Aptos</vt:lpstr>
      <vt:lpstr>Roboto Condensed</vt:lpstr>
      <vt:lpstr>Segoe UI Variable Display Semib</vt:lpstr>
      <vt:lpstr>Thème Office</vt:lpstr>
      <vt:lpstr>Initiation à ChatGPT</vt:lpstr>
      <vt:lpstr>INTRODUCTION L’IA devant les tribunaux</vt:lpstr>
      <vt:lpstr>INTRODUCTION L’IA devant les tribunaux</vt:lpstr>
      <vt:lpstr>Plan de présentation</vt:lpstr>
      <vt:lpstr>Objectifs de l’activité</vt:lpstr>
      <vt:lpstr>La requête</vt:lpstr>
      <vt:lpstr>Entretien avec un chatbot</vt:lpstr>
      <vt:lpstr>Retour et discussion</vt:lpstr>
      <vt:lpstr>Formuler des requêtes efficaces</vt:lpstr>
      <vt:lpstr>L’art de la requête</vt:lpstr>
      <vt:lpstr>L’art de la requête</vt:lpstr>
      <vt:lpstr>Retour et discussion</vt:lpstr>
      <vt:lpstr>L’IAg et ses impacts</vt:lpstr>
      <vt:lpstr>Retour et discussion</vt:lpstr>
      <vt:lpstr>Les limites de l’IAg </vt:lpstr>
      <vt:lpstr>L’IAg, infaillible ou pas?</vt:lpstr>
      <vt:lpstr>Retour et discussion</vt:lpstr>
      <vt:lpstr>Un assistant à qui demander conseil </vt:lpstr>
      <vt:lpstr>ChatGPT comme assistant</vt:lpstr>
      <vt:lpstr>Retour et discussion</vt:lpstr>
      <vt:lpstr>CONCLUSION</vt:lpstr>
      <vt:lpstr>PÉRIODE DE QUESTIONS</vt:lpstr>
      <vt:lpstr>Merci !</vt:lpstr>
    </vt:vector>
  </TitlesOfParts>
  <Manager/>
  <Company>Université de Sherbrooke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</dc:title>
  <dc:subject>Canevas d’activité d’initiation à ChatGPT ou autres outils d’IAg</dc:subject>
  <dc:creator>Mélanie Cabana, Josée-Anne Côté</dc:creator>
  <cp:keywords>Intelligence artificielle, agents conversationnels, ChatGPT, enseignement supérieur, pédagogie, activité d’apprentissage, usages responsables</cp:keywords>
  <dc:description>Ce document propose une activité d’initiation à ChatGPT, ou autres outils d’IAg, conçue pour les personnes étudiantes en enseignement supérieur._x000d_
 _x000d_
Le canevas comprend les intentions et les objectifs d’apprentissage visés, les prérequis, le déroulement de l’activité et les consignes. L’activité est adaptée aux différents contextes de formation : la formation en présence, en ligne et en comodalité. _x000d_
_x000d_
Une présentation PowerPoint est également disponible en complément, présentation qu’il est possible d’adapter au contexte de formation.</dc:description>
  <cp:lastModifiedBy>Mélanie Cabana</cp:lastModifiedBy>
  <cp:revision>6</cp:revision>
  <dcterms:created xsi:type="dcterms:W3CDTF">2024-05-08T14:51:34Z</dcterms:created>
  <dcterms:modified xsi:type="dcterms:W3CDTF">2024-08-01T14:59:36Z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0x010100AC20A77A3FABBA488706DDAFE4689A01</vt:lpwstr>
  </property>
  <property fmtid="{D5CDD505-2E9C-101B-9397-08002B2CF9AE}" pid="3" name="MediaServiceImageTags">
    <vt:lpwstr/>
  </property>
</Properties>
</file>