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245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46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F2AA4A86-ADFA-66BF-AD05-E6EC5CE1B35B}"/>
              </a:ext>
            </a:extLst>
          </p:cNvPr>
          <p:cNvGrpSpPr/>
          <p:nvPr/>
        </p:nvGrpSpPr>
        <p:grpSpPr>
          <a:xfrm>
            <a:off x="965204" y="2222499"/>
            <a:ext cx="9746223" cy="2190806"/>
            <a:chOff x="101604" y="1625599"/>
            <a:chExt cx="9746223" cy="219080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A823D0B-8E9C-D5D4-C1BF-9EF516679C0D}"/>
                </a:ext>
              </a:extLst>
            </p:cNvPr>
            <p:cNvGrpSpPr/>
            <p:nvPr/>
          </p:nvGrpSpPr>
          <p:grpSpPr>
            <a:xfrm>
              <a:off x="101604" y="1625599"/>
              <a:ext cx="9746223" cy="2190806"/>
              <a:chOff x="101604" y="1625599"/>
              <a:chExt cx="9746223" cy="2190806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BCA72D9-4193-A73E-AC0A-7A2C185E42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28188" t="47065" r="9605" b="8512"/>
              <a:stretch>
                <a:fillRect/>
              </a:stretch>
            </p:blipFill>
            <p:spPr>
              <a:xfrm>
                <a:off x="7546943" y="1625599"/>
                <a:ext cx="2300884" cy="2190806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38DA2D14-FC04-3914-DBDA-9AE76BE46492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7"/>
              <a:srcRect t="6649"/>
              <a:stretch>
                <a:fillRect/>
              </a:stretch>
            </p:blipFill>
            <p:spPr>
              <a:xfrm>
                <a:off x="5410200" y="1625599"/>
                <a:ext cx="2136742" cy="2190806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20EBD1AA-C9C5-D5BC-75FF-C1FC8853CD48}"/>
                  </a:ext>
                </a:extLst>
              </p:cNvPr>
              <p:cNvGrpSpPr/>
              <p:nvPr/>
            </p:nvGrpSpPr>
            <p:grpSpPr>
              <a:xfrm>
                <a:off x="101604" y="1625599"/>
                <a:ext cx="5308597" cy="2190806"/>
                <a:chOff x="101604" y="1625599"/>
                <a:chExt cx="5308597" cy="2190806"/>
              </a:xfrm>
            </p:grpSpPr>
            <p:pic>
              <p:nvPicPr>
                <p:cNvPr id="7" name="图片 6">
                  <a:extLst>
                    <a:ext uri="{FF2B5EF4-FFF2-40B4-BE49-F238E27FC236}">
                      <a16:creationId xmlns:a16="http://schemas.microsoft.com/office/drawing/2014/main" id="{ED46B27F-5EAA-1142-CCF9-0FCA58F456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842" t="13516" r="50000" b="4815"/>
                <a:stretch/>
              </p:blipFill>
              <p:spPr>
                <a:xfrm rot="16200000">
                  <a:off x="1660500" y="66703"/>
                  <a:ext cx="2190806" cy="5308597"/>
                </a:xfrm>
                <a:prstGeom prst="rect">
                  <a:avLst/>
                </a:prstGeom>
              </p:spPr>
            </p:pic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70AADC09-098E-51DC-79E0-E9E163A80BC4}"/>
                    </a:ext>
                  </a:extLst>
                </p:cNvPr>
                <p:cNvSpPr/>
                <p:nvPr/>
              </p:nvSpPr>
              <p:spPr>
                <a:xfrm>
                  <a:off x="215900" y="3429000"/>
                  <a:ext cx="927100" cy="342845"/>
                </a:xfrm>
                <a:prstGeom prst="rect">
                  <a:avLst/>
                </a:prstGeom>
                <a:solidFill>
                  <a:schemeClr val="bg2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 mm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631FF26C-FF15-35CB-A6AE-DBE018E51A80}"/>
                    </a:ext>
                  </a:extLst>
                </p:cNvPr>
                <p:cNvSpPr/>
                <p:nvPr/>
              </p:nvSpPr>
              <p:spPr>
                <a:xfrm>
                  <a:off x="1328173" y="3428999"/>
                  <a:ext cx="927100" cy="342845"/>
                </a:xfrm>
                <a:prstGeom prst="rect">
                  <a:avLst/>
                </a:prstGeom>
                <a:solidFill>
                  <a:schemeClr val="bg2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 mm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AC4BFEEA-4B83-AF89-C545-6A43470715AB}"/>
                    </a:ext>
                  </a:extLst>
                </p:cNvPr>
                <p:cNvSpPr/>
                <p:nvPr/>
              </p:nvSpPr>
              <p:spPr>
                <a:xfrm>
                  <a:off x="2403985" y="3428999"/>
                  <a:ext cx="927100" cy="342845"/>
                </a:xfrm>
                <a:prstGeom prst="rect">
                  <a:avLst/>
                </a:prstGeom>
                <a:solidFill>
                  <a:schemeClr val="bg2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 mm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93B9A1BB-ED78-1D63-1621-F4E4F12A811F}"/>
                    </a:ext>
                  </a:extLst>
                </p:cNvPr>
                <p:cNvSpPr/>
                <p:nvPr/>
              </p:nvSpPr>
              <p:spPr>
                <a:xfrm>
                  <a:off x="3432682" y="3435320"/>
                  <a:ext cx="927100" cy="342845"/>
                </a:xfrm>
                <a:prstGeom prst="rect">
                  <a:avLst/>
                </a:prstGeom>
                <a:solidFill>
                  <a:schemeClr val="bg2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 mm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C4A34DC3-C129-F9AA-9D8C-88182AD58C86}"/>
                    </a:ext>
                  </a:extLst>
                </p:cNvPr>
                <p:cNvSpPr/>
                <p:nvPr/>
              </p:nvSpPr>
              <p:spPr>
                <a:xfrm>
                  <a:off x="4435980" y="3428998"/>
                  <a:ext cx="927100" cy="342845"/>
                </a:xfrm>
                <a:prstGeom prst="rect">
                  <a:avLst/>
                </a:prstGeom>
                <a:solidFill>
                  <a:schemeClr val="bg2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 mm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BBC3D40-49D9-4E74-0BA2-6374CFF47AB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47073" y="1714499"/>
              <a:ext cx="549910" cy="342845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(a)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9257613-5B3C-4585-D321-3DD695C3839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455669" y="1714498"/>
              <a:ext cx="549910" cy="342845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(b)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50CCC1D-5AA1-E050-EEE1-AD3B1D5AE1D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610955" y="1714498"/>
              <a:ext cx="549910" cy="342845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(c)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16108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WPS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dell</dc:creator>
  <cp:lastModifiedBy>1321682500@qq.com</cp:lastModifiedBy>
  <cp:revision>3</cp:revision>
  <dcterms:created xsi:type="dcterms:W3CDTF">2023-08-09T12:44:55Z</dcterms:created>
  <dcterms:modified xsi:type="dcterms:W3CDTF">2024-07-09T06:48:52Z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2052-12.1.0.15259</vt:lpwstr>
  </property>
</Properties>
</file>