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5" r:id="rId1"/>
  </p:sldMasterIdLst>
  <p:notesMasterIdLst>
    <p:notesMasterId r:id="rId3"/>
  </p:notesMasterIdLst>
  <p:sldIdLst>
    <p:sldId id="270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0" userDrawn="1">
          <p15:clr>
            <a:srgbClr val="A4A3A4"/>
          </p15:clr>
        </p15:guide>
        <p15:guide id="2" pos="37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8000"/>
    <a:srgbClr val="0099FF"/>
    <a:srgbClr val="0000CC"/>
    <a:srgbClr val="E7FFFF"/>
    <a:srgbClr val="D9FFFF"/>
    <a:srgbClr val="CCFFFF"/>
    <a:srgbClr val="0066FF"/>
    <a:srgbClr val="FFCC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6366" autoAdjust="0"/>
  </p:normalViewPr>
  <p:slideViewPr>
    <p:cSldViewPr snapToGrid="0" showGuides="1">
      <p:cViewPr varScale="1">
        <p:scale>
          <a:sx n="106" d="100"/>
          <a:sy n="106" d="100"/>
        </p:scale>
        <p:origin x="858" y="102"/>
      </p:cViewPr>
      <p:guideLst>
        <p:guide orient="horz" pos="2080"/>
        <p:guide pos="37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53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180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49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2024/7/9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908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8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95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40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68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9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3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2024/7/9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15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64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656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42.xml"/><Relationship Id="rId21" Type="http://schemas.openxmlformats.org/officeDocument/2006/relationships/tags" Target="../tags/tag37.xml"/><Relationship Id="rId42" Type="http://schemas.openxmlformats.org/officeDocument/2006/relationships/tags" Target="../tags/tag58.xml"/><Relationship Id="rId47" Type="http://schemas.openxmlformats.org/officeDocument/2006/relationships/tags" Target="../tags/tag63.xml"/><Relationship Id="rId63" Type="http://schemas.openxmlformats.org/officeDocument/2006/relationships/tags" Target="../tags/tag79.xml"/><Relationship Id="rId68" Type="http://schemas.openxmlformats.org/officeDocument/2006/relationships/tags" Target="../tags/tag84.xml"/><Relationship Id="rId7" Type="http://schemas.openxmlformats.org/officeDocument/2006/relationships/tags" Target="../tags/tag23.xml"/><Relationship Id="rId71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9" Type="http://schemas.openxmlformats.org/officeDocument/2006/relationships/tags" Target="../tags/tag45.xml"/><Relationship Id="rId11" Type="http://schemas.openxmlformats.org/officeDocument/2006/relationships/tags" Target="../tags/tag27.xml"/><Relationship Id="rId24" Type="http://schemas.openxmlformats.org/officeDocument/2006/relationships/tags" Target="../tags/tag40.xml"/><Relationship Id="rId32" Type="http://schemas.openxmlformats.org/officeDocument/2006/relationships/tags" Target="../tags/tag48.xml"/><Relationship Id="rId37" Type="http://schemas.openxmlformats.org/officeDocument/2006/relationships/tags" Target="../tags/tag53.xml"/><Relationship Id="rId40" Type="http://schemas.openxmlformats.org/officeDocument/2006/relationships/tags" Target="../tags/tag56.xml"/><Relationship Id="rId45" Type="http://schemas.openxmlformats.org/officeDocument/2006/relationships/tags" Target="../tags/tag61.xml"/><Relationship Id="rId53" Type="http://schemas.openxmlformats.org/officeDocument/2006/relationships/tags" Target="../tags/tag69.xml"/><Relationship Id="rId58" Type="http://schemas.openxmlformats.org/officeDocument/2006/relationships/tags" Target="../tags/tag74.xml"/><Relationship Id="rId66" Type="http://schemas.openxmlformats.org/officeDocument/2006/relationships/tags" Target="../tags/tag82.xml"/><Relationship Id="rId5" Type="http://schemas.openxmlformats.org/officeDocument/2006/relationships/tags" Target="../tags/tag21.xml"/><Relationship Id="rId61" Type="http://schemas.openxmlformats.org/officeDocument/2006/relationships/tags" Target="../tags/tag77.xml"/><Relationship Id="rId19" Type="http://schemas.openxmlformats.org/officeDocument/2006/relationships/tags" Target="../tags/tag35.xml"/><Relationship Id="rId14" Type="http://schemas.openxmlformats.org/officeDocument/2006/relationships/tags" Target="../tags/tag30.xml"/><Relationship Id="rId22" Type="http://schemas.openxmlformats.org/officeDocument/2006/relationships/tags" Target="../tags/tag38.xml"/><Relationship Id="rId27" Type="http://schemas.openxmlformats.org/officeDocument/2006/relationships/tags" Target="../tags/tag43.xml"/><Relationship Id="rId30" Type="http://schemas.openxmlformats.org/officeDocument/2006/relationships/tags" Target="../tags/tag46.xml"/><Relationship Id="rId35" Type="http://schemas.openxmlformats.org/officeDocument/2006/relationships/tags" Target="../tags/tag51.xml"/><Relationship Id="rId43" Type="http://schemas.openxmlformats.org/officeDocument/2006/relationships/tags" Target="../tags/tag59.xml"/><Relationship Id="rId48" Type="http://schemas.openxmlformats.org/officeDocument/2006/relationships/tags" Target="../tags/tag64.xml"/><Relationship Id="rId56" Type="http://schemas.openxmlformats.org/officeDocument/2006/relationships/tags" Target="../tags/tag72.xml"/><Relationship Id="rId64" Type="http://schemas.openxmlformats.org/officeDocument/2006/relationships/tags" Target="../tags/tag80.xml"/><Relationship Id="rId69" Type="http://schemas.openxmlformats.org/officeDocument/2006/relationships/tags" Target="../tags/tag85.xml"/><Relationship Id="rId8" Type="http://schemas.openxmlformats.org/officeDocument/2006/relationships/tags" Target="../tags/tag24.xml"/><Relationship Id="rId51" Type="http://schemas.openxmlformats.org/officeDocument/2006/relationships/tags" Target="../tags/tag67.xml"/><Relationship Id="rId3" Type="http://schemas.openxmlformats.org/officeDocument/2006/relationships/tags" Target="../tags/tag19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5" Type="http://schemas.openxmlformats.org/officeDocument/2006/relationships/tags" Target="../tags/tag41.xml"/><Relationship Id="rId33" Type="http://schemas.openxmlformats.org/officeDocument/2006/relationships/tags" Target="../tags/tag49.xml"/><Relationship Id="rId38" Type="http://schemas.openxmlformats.org/officeDocument/2006/relationships/tags" Target="../tags/tag54.xml"/><Relationship Id="rId46" Type="http://schemas.openxmlformats.org/officeDocument/2006/relationships/tags" Target="../tags/tag62.xml"/><Relationship Id="rId59" Type="http://schemas.openxmlformats.org/officeDocument/2006/relationships/tags" Target="../tags/tag75.xml"/><Relationship Id="rId67" Type="http://schemas.openxmlformats.org/officeDocument/2006/relationships/tags" Target="../tags/tag83.xml"/><Relationship Id="rId20" Type="http://schemas.openxmlformats.org/officeDocument/2006/relationships/tags" Target="../tags/tag36.xml"/><Relationship Id="rId41" Type="http://schemas.openxmlformats.org/officeDocument/2006/relationships/tags" Target="../tags/tag57.xml"/><Relationship Id="rId54" Type="http://schemas.openxmlformats.org/officeDocument/2006/relationships/tags" Target="../tags/tag70.xml"/><Relationship Id="rId62" Type="http://schemas.openxmlformats.org/officeDocument/2006/relationships/tags" Target="../tags/tag78.xml"/><Relationship Id="rId70" Type="http://schemas.openxmlformats.org/officeDocument/2006/relationships/tags" Target="../tags/tag86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5" Type="http://schemas.openxmlformats.org/officeDocument/2006/relationships/tags" Target="../tags/tag31.xml"/><Relationship Id="rId23" Type="http://schemas.openxmlformats.org/officeDocument/2006/relationships/tags" Target="../tags/tag39.xml"/><Relationship Id="rId28" Type="http://schemas.openxmlformats.org/officeDocument/2006/relationships/tags" Target="../tags/tag44.xml"/><Relationship Id="rId36" Type="http://schemas.openxmlformats.org/officeDocument/2006/relationships/tags" Target="../tags/tag52.xml"/><Relationship Id="rId49" Type="http://schemas.openxmlformats.org/officeDocument/2006/relationships/tags" Target="../tags/tag65.xml"/><Relationship Id="rId57" Type="http://schemas.openxmlformats.org/officeDocument/2006/relationships/tags" Target="../tags/tag73.xml"/><Relationship Id="rId10" Type="http://schemas.openxmlformats.org/officeDocument/2006/relationships/tags" Target="../tags/tag26.xml"/><Relationship Id="rId31" Type="http://schemas.openxmlformats.org/officeDocument/2006/relationships/tags" Target="../tags/tag47.xml"/><Relationship Id="rId44" Type="http://schemas.openxmlformats.org/officeDocument/2006/relationships/tags" Target="../tags/tag60.xml"/><Relationship Id="rId52" Type="http://schemas.openxmlformats.org/officeDocument/2006/relationships/tags" Target="../tags/tag68.xml"/><Relationship Id="rId60" Type="http://schemas.openxmlformats.org/officeDocument/2006/relationships/tags" Target="../tags/tag76.xml"/><Relationship Id="rId65" Type="http://schemas.openxmlformats.org/officeDocument/2006/relationships/tags" Target="../tags/tag81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9" Type="http://schemas.openxmlformats.org/officeDocument/2006/relationships/tags" Target="../tags/tag55.xml"/><Relationship Id="rId34" Type="http://schemas.openxmlformats.org/officeDocument/2006/relationships/tags" Target="../tags/tag50.xml"/><Relationship Id="rId50" Type="http://schemas.openxmlformats.org/officeDocument/2006/relationships/tags" Target="../tags/tag66.xml"/><Relationship Id="rId55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571426D8-08BA-874F-A250-F4D7AFBFC7D4}"/>
              </a:ext>
            </a:extLst>
          </p:cNvPr>
          <p:cNvGrpSpPr/>
          <p:nvPr/>
        </p:nvGrpSpPr>
        <p:grpSpPr>
          <a:xfrm rot="11417698">
            <a:off x="2827787" y="1065941"/>
            <a:ext cx="6342020" cy="4858516"/>
            <a:chOff x="3249655" y="826665"/>
            <a:chExt cx="6342020" cy="485851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37B04F2-89A8-37B0-54FF-40D55E87BA3E}"/>
                </a:ext>
              </a:extLst>
            </p:cNvPr>
            <p:cNvGrpSpPr/>
            <p:nvPr/>
          </p:nvGrpSpPr>
          <p:grpSpPr>
            <a:xfrm>
              <a:off x="3898582" y="1120685"/>
              <a:ext cx="4003040" cy="3576955"/>
              <a:chOff x="15096" y="2968"/>
              <a:chExt cx="6304" cy="5633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C897150-BDB0-2716-B76D-1E8BA80F5E0C}"/>
                  </a:ext>
                </a:extLst>
              </p:cNvPr>
              <p:cNvGrpSpPr/>
              <p:nvPr/>
            </p:nvGrpSpPr>
            <p:grpSpPr>
              <a:xfrm>
                <a:off x="15096" y="2968"/>
                <a:ext cx="6304" cy="5633"/>
                <a:chOff x="14210" y="2863"/>
                <a:chExt cx="6845" cy="6017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DC0A1EED-3779-3FD9-49CB-424C4A270402}"/>
                    </a:ext>
                  </a:extLst>
                </p:cNvPr>
                <p:cNvGrpSpPr/>
                <p:nvPr/>
              </p:nvGrpSpPr>
              <p:grpSpPr>
                <a:xfrm>
                  <a:off x="15181" y="3663"/>
                  <a:ext cx="5038" cy="5086"/>
                  <a:chOff x="14162" y="3327"/>
                  <a:chExt cx="5038" cy="5086"/>
                </a:xfrm>
              </p:grpSpPr>
              <p:sp>
                <p:nvSpPr>
                  <p:cNvPr id="53" name="任意多边形 231">
                    <a:extLst>
                      <a:ext uri="{FF2B5EF4-FFF2-40B4-BE49-F238E27FC236}">
                        <a16:creationId xmlns:a16="http://schemas.microsoft.com/office/drawing/2014/main" id="{2FA78C02-1496-9510-4C44-86E5157C47C5}"/>
                      </a:ext>
                    </a:extLst>
                  </p:cNvPr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14162" y="3327"/>
                    <a:ext cx="5038" cy="5086"/>
                  </a:xfrm>
                  <a:custGeom>
                    <a:avLst/>
                    <a:gdLst>
                      <a:gd name="connsiteX0" fmla="*/ 491 w 4982"/>
                      <a:gd name="connsiteY0" fmla="*/ 109 h 5036"/>
                      <a:gd name="connsiteX1" fmla="*/ 800 w 4982"/>
                      <a:gd name="connsiteY1" fmla="*/ 72 h 5036"/>
                      <a:gd name="connsiteX2" fmla="*/ 910 w 4982"/>
                      <a:gd name="connsiteY2" fmla="*/ 72 h 5036"/>
                      <a:gd name="connsiteX3" fmla="*/ 1019 w 4982"/>
                      <a:gd name="connsiteY3" fmla="*/ 72 h 5036"/>
                      <a:gd name="connsiteX4" fmla="*/ 1128 w 4982"/>
                      <a:gd name="connsiteY4" fmla="*/ 72 h 5036"/>
                      <a:gd name="connsiteX5" fmla="*/ 1255 w 4982"/>
                      <a:gd name="connsiteY5" fmla="*/ 54 h 5036"/>
                      <a:gd name="connsiteX6" fmla="*/ 1382 w 4982"/>
                      <a:gd name="connsiteY6" fmla="*/ 54 h 5036"/>
                      <a:gd name="connsiteX7" fmla="*/ 1546 w 4982"/>
                      <a:gd name="connsiteY7" fmla="*/ 54 h 5036"/>
                      <a:gd name="connsiteX8" fmla="*/ 1655 w 4982"/>
                      <a:gd name="connsiteY8" fmla="*/ 54 h 5036"/>
                      <a:gd name="connsiteX9" fmla="*/ 1782 w 4982"/>
                      <a:gd name="connsiteY9" fmla="*/ 18 h 5036"/>
                      <a:gd name="connsiteX10" fmla="*/ 1891 w 4982"/>
                      <a:gd name="connsiteY10" fmla="*/ 0 h 5036"/>
                      <a:gd name="connsiteX11" fmla="*/ 2000 w 4982"/>
                      <a:gd name="connsiteY11" fmla="*/ 0 h 5036"/>
                      <a:gd name="connsiteX12" fmla="*/ 2110 w 4982"/>
                      <a:gd name="connsiteY12" fmla="*/ 36 h 5036"/>
                      <a:gd name="connsiteX13" fmla="*/ 2219 w 4982"/>
                      <a:gd name="connsiteY13" fmla="*/ 91 h 5036"/>
                      <a:gd name="connsiteX14" fmla="*/ 2346 w 4982"/>
                      <a:gd name="connsiteY14" fmla="*/ 181 h 5036"/>
                      <a:gd name="connsiteX15" fmla="*/ 2473 w 4982"/>
                      <a:gd name="connsiteY15" fmla="*/ 254 h 5036"/>
                      <a:gd name="connsiteX16" fmla="*/ 2600 w 4982"/>
                      <a:gd name="connsiteY16" fmla="*/ 345 h 5036"/>
                      <a:gd name="connsiteX17" fmla="*/ 2710 w 4982"/>
                      <a:gd name="connsiteY17" fmla="*/ 382 h 5036"/>
                      <a:gd name="connsiteX18" fmla="*/ 2819 w 4982"/>
                      <a:gd name="connsiteY18" fmla="*/ 454 h 5036"/>
                      <a:gd name="connsiteX19" fmla="*/ 2910 w 4982"/>
                      <a:gd name="connsiteY19" fmla="*/ 563 h 5036"/>
                      <a:gd name="connsiteX20" fmla="*/ 3019 w 4982"/>
                      <a:gd name="connsiteY20" fmla="*/ 654 h 5036"/>
                      <a:gd name="connsiteX21" fmla="*/ 3091 w 4982"/>
                      <a:gd name="connsiteY21" fmla="*/ 763 h 5036"/>
                      <a:gd name="connsiteX22" fmla="*/ 3219 w 4982"/>
                      <a:gd name="connsiteY22" fmla="*/ 818 h 5036"/>
                      <a:gd name="connsiteX23" fmla="*/ 3328 w 4982"/>
                      <a:gd name="connsiteY23" fmla="*/ 872 h 5036"/>
                      <a:gd name="connsiteX24" fmla="*/ 3437 w 4982"/>
                      <a:gd name="connsiteY24" fmla="*/ 927 h 5036"/>
                      <a:gd name="connsiteX25" fmla="*/ 3564 w 4982"/>
                      <a:gd name="connsiteY25" fmla="*/ 1000 h 5036"/>
                      <a:gd name="connsiteX26" fmla="*/ 3673 w 4982"/>
                      <a:gd name="connsiteY26" fmla="*/ 1054 h 5036"/>
                      <a:gd name="connsiteX27" fmla="*/ 3782 w 4982"/>
                      <a:gd name="connsiteY27" fmla="*/ 1127 h 5036"/>
                      <a:gd name="connsiteX28" fmla="*/ 3891 w 4982"/>
                      <a:gd name="connsiteY28" fmla="*/ 1163 h 5036"/>
                      <a:gd name="connsiteX29" fmla="*/ 4000 w 4982"/>
                      <a:gd name="connsiteY29" fmla="*/ 1200 h 5036"/>
                      <a:gd name="connsiteX30" fmla="*/ 4128 w 4982"/>
                      <a:gd name="connsiteY30" fmla="*/ 1218 h 5036"/>
                      <a:gd name="connsiteX31" fmla="*/ 4273 w 4982"/>
                      <a:gd name="connsiteY31" fmla="*/ 1272 h 5036"/>
                      <a:gd name="connsiteX32" fmla="*/ 4382 w 4982"/>
                      <a:gd name="connsiteY32" fmla="*/ 1327 h 5036"/>
                      <a:gd name="connsiteX33" fmla="*/ 4491 w 4982"/>
                      <a:gd name="connsiteY33" fmla="*/ 1382 h 5036"/>
                      <a:gd name="connsiteX34" fmla="*/ 4582 w 4982"/>
                      <a:gd name="connsiteY34" fmla="*/ 1491 h 5036"/>
                      <a:gd name="connsiteX35" fmla="*/ 4673 w 4982"/>
                      <a:gd name="connsiteY35" fmla="*/ 1600 h 5036"/>
                      <a:gd name="connsiteX36" fmla="*/ 4782 w 4982"/>
                      <a:gd name="connsiteY36" fmla="*/ 1709 h 5036"/>
                      <a:gd name="connsiteX37" fmla="*/ 4891 w 4982"/>
                      <a:gd name="connsiteY37" fmla="*/ 1782 h 5036"/>
                      <a:gd name="connsiteX38" fmla="*/ 4982 w 4982"/>
                      <a:gd name="connsiteY38" fmla="*/ 1891 h 5036"/>
                      <a:gd name="connsiteX39" fmla="*/ 4982 w 4982"/>
                      <a:gd name="connsiteY39" fmla="*/ 2000 h 5036"/>
                      <a:gd name="connsiteX40" fmla="*/ 4946 w 4982"/>
                      <a:gd name="connsiteY40" fmla="*/ 2109 h 5036"/>
                      <a:gd name="connsiteX41" fmla="*/ 4928 w 4982"/>
                      <a:gd name="connsiteY41" fmla="*/ 2218 h 5036"/>
                      <a:gd name="connsiteX42" fmla="*/ 4873 w 4982"/>
                      <a:gd name="connsiteY42" fmla="*/ 2327 h 5036"/>
                      <a:gd name="connsiteX43" fmla="*/ 4855 w 4982"/>
                      <a:gd name="connsiteY43" fmla="*/ 2436 h 5036"/>
                      <a:gd name="connsiteX44" fmla="*/ 4837 w 4982"/>
                      <a:gd name="connsiteY44" fmla="*/ 2545 h 5036"/>
                      <a:gd name="connsiteX45" fmla="*/ 4800 w 4982"/>
                      <a:gd name="connsiteY45" fmla="*/ 2654 h 5036"/>
                      <a:gd name="connsiteX46" fmla="*/ 4782 w 4982"/>
                      <a:gd name="connsiteY46" fmla="*/ 2763 h 5036"/>
                      <a:gd name="connsiteX47" fmla="*/ 4764 w 4982"/>
                      <a:gd name="connsiteY47" fmla="*/ 2872 h 5036"/>
                      <a:gd name="connsiteX48" fmla="*/ 4746 w 4982"/>
                      <a:gd name="connsiteY48" fmla="*/ 2982 h 5036"/>
                      <a:gd name="connsiteX49" fmla="*/ 4746 w 4982"/>
                      <a:gd name="connsiteY49" fmla="*/ 3091 h 5036"/>
                      <a:gd name="connsiteX50" fmla="*/ 4746 w 4982"/>
                      <a:gd name="connsiteY50" fmla="*/ 3200 h 5036"/>
                      <a:gd name="connsiteX51" fmla="*/ 4782 w 4982"/>
                      <a:gd name="connsiteY51" fmla="*/ 3309 h 5036"/>
                      <a:gd name="connsiteX52" fmla="*/ 4819 w 4982"/>
                      <a:gd name="connsiteY52" fmla="*/ 3418 h 5036"/>
                      <a:gd name="connsiteX53" fmla="*/ 4819 w 4982"/>
                      <a:gd name="connsiteY53" fmla="*/ 3527 h 5036"/>
                      <a:gd name="connsiteX54" fmla="*/ 4819 w 4982"/>
                      <a:gd name="connsiteY54" fmla="*/ 3636 h 5036"/>
                      <a:gd name="connsiteX55" fmla="*/ 4709 w 4982"/>
                      <a:gd name="connsiteY55" fmla="*/ 3691 h 5036"/>
                      <a:gd name="connsiteX56" fmla="*/ 4600 w 4982"/>
                      <a:gd name="connsiteY56" fmla="*/ 3745 h 5036"/>
                      <a:gd name="connsiteX57" fmla="*/ 4473 w 4982"/>
                      <a:gd name="connsiteY57" fmla="*/ 3800 h 5036"/>
                      <a:gd name="connsiteX58" fmla="*/ 4346 w 4982"/>
                      <a:gd name="connsiteY58" fmla="*/ 3891 h 5036"/>
                      <a:gd name="connsiteX59" fmla="*/ 4237 w 4982"/>
                      <a:gd name="connsiteY59" fmla="*/ 3982 h 5036"/>
                      <a:gd name="connsiteX60" fmla="*/ 4128 w 4982"/>
                      <a:gd name="connsiteY60" fmla="*/ 4054 h 5036"/>
                      <a:gd name="connsiteX61" fmla="*/ 4000 w 4982"/>
                      <a:gd name="connsiteY61" fmla="*/ 4127 h 5036"/>
                      <a:gd name="connsiteX62" fmla="*/ 3873 w 4982"/>
                      <a:gd name="connsiteY62" fmla="*/ 4254 h 5036"/>
                      <a:gd name="connsiteX63" fmla="*/ 3764 w 4982"/>
                      <a:gd name="connsiteY63" fmla="*/ 4345 h 5036"/>
                      <a:gd name="connsiteX64" fmla="*/ 3709 w 4982"/>
                      <a:gd name="connsiteY64" fmla="*/ 4454 h 5036"/>
                      <a:gd name="connsiteX65" fmla="*/ 3637 w 4982"/>
                      <a:gd name="connsiteY65" fmla="*/ 4563 h 5036"/>
                      <a:gd name="connsiteX66" fmla="*/ 3564 w 4982"/>
                      <a:gd name="connsiteY66" fmla="*/ 4672 h 5036"/>
                      <a:gd name="connsiteX67" fmla="*/ 3473 w 4982"/>
                      <a:gd name="connsiteY67" fmla="*/ 4781 h 5036"/>
                      <a:gd name="connsiteX68" fmla="*/ 3310 w 4982"/>
                      <a:gd name="connsiteY68" fmla="*/ 4836 h 5036"/>
                      <a:gd name="connsiteX69" fmla="*/ 3200 w 4982"/>
                      <a:gd name="connsiteY69" fmla="*/ 4872 h 5036"/>
                      <a:gd name="connsiteX70" fmla="*/ 3073 w 4982"/>
                      <a:gd name="connsiteY70" fmla="*/ 4891 h 5036"/>
                      <a:gd name="connsiteX71" fmla="*/ 2964 w 4982"/>
                      <a:gd name="connsiteY71" fmla="*/ 4891 h 5036"/>
                      <a:gd name="connsiteX72" fmla="*/ 2855 w 4982"/>
                      <a:gd name="connsiteY72" fmla="*/ 4909 h 5036"/>
                      <a:gd name="connsiteX73" fmla="*/ 2728 w 4982"/>
                      <a:gd name="connsiteY73" fmla="*/ 4927 h 5036"/>
                      <a:gd name="connsiteX74" fmla="*/ 2564 w 4982"/>
                      <a:gd name="connsiteY74" fmla="*/ 4963 h 5036"/>
                      <a:gd name="connsiteX75" fmla="*/ 2419 w 4982"/>
                      <a:gd name="connsiteY75" fmla="*/ 5000 h 5036"/>
                      <a:gd name="connsiteX76" fmla="*/ 2255 w 4982"/>
                      <a:gd name="connsiteY76" fmla="*/ 5036 h 5036"/>
                      <a:gd name="connsiteX77" fmla="*/ 2146 w 4982"/>
                      <a:gd name="connsiteY77" fmla="*/ 4981 h 5036"/>
                      <a:gd name="connsiteX78" fmla="*/ 2037 w 4982"/>
                      <a:gd name="connsiteY78" fmla="*/ 4891 h 5036"/>
                      <a:gd name="connsiteX79" fmla="*/ 1928 w 4982"/>
                      <a:gd name="connsiteY79" fmla="*/ 4781 h 5036"/>
                      <a:gd name="connsiteX80" fmla="*/ 1800 w 4982"/>
                      <a:gd name="connsiteY80" fmla="*/ 4691 h 5036"/>
                      <a:gd name="connsiteX81" fmla="*/ 1691 w 4982"/>
                      <a:gd name="connsiteY81" fmla="*/ 4654 h 5036"/>
                      <a:gd name="connsiteX82" fmla="*/ 1582 w 4982"/>
                      <a:gd name="connsiteY82" fmla="*/ 4636 h 5036"/>
                      <a:gd name="connsiteX83" fmla="*/ 1473 w 4982"/>
                      <a:gd name="connsiteY83" fmla="*/ 4672 h 5036"/>
                      <a:gd name="connsiteX84" fmla="*/ 1364 w 4982"/>
                      <a:gd name="connsiteY84" fmla="*/ 4691 h 5036"/>
                      <a:gd name="connsiteX85" fmla="*/ 1255 w 4982"/>
                      <a:gd name="connsiteY85" fmla="*/ 4691 h 5036"/>
                      <a:gd name="connsiteX86" fmla="*/ 1128 w 4982"/>
                      <a:gd name="connsiteY86" fmla="*/ 4691 h 5036"/>
                      <a:gd name="connsiteX87" fmla="*/ 1019 w 4982"/>
                      <a:gd name="connsiteY87" fmla="*/ 4618 h 5036"/>
                      <a:gd name="connsiteX88" fmla="*/ 910 w 4982"/>
                      <a:gd name="connsiteY88" fmla="*/ 4545 h 5036"/>
                      <a:gd name="connsiteX89" fmla="*/ 764 w 4982"/>
                      <a:gd name="connsiteY89" fmla="*/ 4454 h 5036"/>
                      <a:gd name="connsiteX90" fmla="*/ 655 w 4982"/>
                      <a:gd name="connsiteY90" fmla="*/ 4418 h 5036"/>
                      <a:gd name="connsiteX91" fmla="*/ 564 w 4982"/>
                      <a:gd name="connsiteY91" fmla="*/ 4272 h 5036"/>
                      <a:gd name="connsiteX92" fmla="*/ 510 w 4982"/>
                      <a:gd name="connsiteY92" fmla="*/ 4145 h 5036"/>
                      <a:gd name="connsiteX93" fmla="*/ 419 w 4982"/>
                      <a:gd name="connsiteY93" fmla="*/ 4018 h 5036"/>
                      <a:gd name="connsiteX94" fmla="*/ 364 w 4982"/>
                      <a:gd name="connsiteY94" fmla="*/ 3909 h 5036"/>
                      <a:gd name="connsiteX95" fmla="*/ 364 w 4982"/>
                      <a:gd name="connsiteY95" fmla="*/ 3800 h 5036"/>
                      <a:gd name="connsiteX96" fmla="*/ 364 w 4982"/>
                      <a:gd name="connsiteY96" fmla="*/ 3691 h 5036"/>
                      <a:gd name="connsiteX97" fmla="*/ 364 w 4982"/>
                      <a:gd name="connsiteY97" fmla="*/ 3582 h 5036"/>
                      <a:gd name="connsiteX98" fmla="*/ 364 w 4982"/>
                      <a:gd name="connsiteY98" fmla="*/ 3472 h 5036"/>
                      <a:gd name="connsiteX99" fmla="*/ 419 w 4982"/>
                      <a:gd name="connsiteY99" fmla="*/ 3363 h 5036"/>
                      <a:gd name="connsiteX100" fmla="*/ 455 w 4982"/>
                      <a:gd name="connsiteY100" fmla="*/ 3254 h 5036"/>
                      <a:gd name="connsiteX101" fmla="*/ 455 w 4982"/>
                      <a:gd name="connsiteY101" fmla="*/ 3145 h 5036"/>
                      <a:gd name="connsiteX102" fmla="*/ 455 w 4982"/>
                      <a:gd name="connsiteY102" fmla="*/ 3036 h 5036"/>
                      <a:gd name="connsiteX103" fmla="*/ 419 w 4982"/>
                      <a:gd name="connsiteY103" fmla="*/ 2927 h 5036"/>
                      <a:gd name="connsiteX104" fmla="*/ 328 w 4982"/>
                      <a:gd name="connsiteY104" fmla="*/ 2800 h 5036"/>
                      <a:gd name="connsiteX105" fmla="*/ 237 w 4982"/>
                      <a:gd name="connsiteY105" fmla="*/ 2672 h 5036"/>
                      <a:gd name="connsiteX106" fmla="*/ 182 w 4982"/>
                      <a:gd name="connsiteY106" fmla="*/ 2563 h 5036"/>
                      <a:gd name="connsiteX107" fmla="*/ 146 w 4982"/>
                      <a:gd name="connsiteY107" fmla="*/ 2454 h 5036"/>
                      <a:gd name="connsiteX108" fmla="*/ 146 w 4982"/>
                      <a:gd name="connsiteY108" fmla="*/ 2345 h 5036"/>
                      <a:gd name="connsiteX109" fmla="*/ 146 w 4982"/>
                      <a:gd name="connsiteY109" fmla="*/ 2236 h 5036"/>
                      <a:gd name="connsiteX110" fmla="*/ 128 w 4982"/>
                      <a:gd name="connsiteY110" fmla="*/ 2127 h 5036"/>
                      <a:gd name="connsiteX111" fmla="*/ 91 w 4982"/>
                      <a:gd name="connsiteY111" fmla="*/ 2018 h 5036"/>
                      <a:gd name="connsiteX112" fmla="*/ 73 w 4982"/>
                      <a:gd name="connsiteY112" fmla="*/ 1909 h 5036"/>
                      <a:gd name="connsiteX113" fmla="*/ 55 w 4982"/>
                      <a:gd name="connsiteY113" fmla="*/ 1800 h 5036"/>
                      <a:gd name="connsiteX114" fmla="*/ 19 w 4982"/>
                      <a:gd name="connsiteY114" fmla="*/ 1672 h 5036"/>
                      <a:gd name="connsiteX115" fmla="*/ 0 w 4982"/>
                      <a:gd name="connsiteY115" fmla="*/ 1563 h 5036"/>
                      <a:gd name="connsiteX116" fmla="*/ 0 w 4982"/>
                      <a:gd name="connsiteY116" fmla="*/ 1454 h 5036"/>
                      <a:gd name="connsiteX117" fmla="*/ 0 w 4982"/>
                      <a:gd name="connsiteY117" fmla="*/ 1345 h 5036"/>
                      <a:gd name="connsiteX118" fmla="*/ 19 w 4982"/>
                      <a:gd name="connsiteY118" fmla="*/ 1218 h 5036"/>
                      <a:gd name="connsiteX119" fmla="*/ 37 w 4982"/>
                      <a:gd name="connsiteY119" fmla="*/ 1091 h 5036"/>
                      <a:gd name="connsiteX120" fmla="*/ 37 w 4982"/>
                      <a:gd name="connsiteY120" fmla="*/ 982 h 5036"/>
                      <a:gd name="connsiteX121" fmla="*/ 37 w 4982"/>
                      <a:gd name="connsiteY121" fmla="*/ 872 h 5036"/>
                      <a:gd name="connsiteX122" fmla="*/ 37 w 4982"/>
                      <a:gd name="connsiteY122" fmla="*/ 763 h 5036"/>
                      <a:gd name="connsiteX123" fmla="*/ 91 w 4982"/>
                      <a:gd name="connsiteY123" fmla="*/ 654 h 5036"/>
                      <a:gd name="connsiteX124" fmla="*/ 128 w 4982"/>
                      <a:gd name="connsiteY124" fmla="*/ 545 h 5036"/>
                      <a:gd name="connsiteX125" fmla="*/ 496 w 4982"/>
                      <a:gd name="connsiteY125" fmla="*/ 90 h 5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</a:cxnLst>
                    <a:rect l="l" t="t" r="r" b="b"/>
                    <a:pathLst>
                      <a:path w="4982" h="5036">
                        <a:moveTo>
                          <a:pt x="491" y="109"/>
                        </a:moveTo>
                        <a:lnTo>
                          <a:pt x="800" y="72"/>
                        </a:lnTo>
                        <a:lnTo>
                          <a:pt x="910" y="72"/>
                        </a:lnTo>
                        <a:lnTo>
                          <a:pt x="1019" y="72"/>
                        </a:lnTo>
                        <a:lnTo>
                          <a:pt x="1128" y="72"/>
                        </a:lnTo>
                        <a:lnTo>
                          <a:pt x="1255" y="54"/>
                        </a:lnTo>
                        <a:lnTo>
                          <a:pt x="1382" y="54"/>
                        </a:lnTo>
                        <a:lnTo>
                          <a:pt x="1546" y="54"/>
                        </a:lnTo>
                        <a:lnTo>
                          <a:pt x="1655" y="54"/>
                        </a:lnTo>
                        <a:lnTo>
                          <a:pt x="1782" y="18"/>
                        </a:lnTo>
                        <a:lnTo>
                          <a:pt x="1891" y="0"/>
                        </a:lnTo>
                        <a:lnTo>
                          <a:pt x="2000" y="0"/>
                        </a:lnTo>
                        <a:lnTo>
                          <a:pt x="2110" y="36"/>
                        </a:lnTo>
                        <a:lnTo>
                          <a:pt x="2219" y="91"/>
                        </a:lnTo>
                        <a:lnTo>
                          <a:pt x="2346" y="181"/>
                        </a:lnTo>
                        <a:lnTo>
                          <a:pt x="2473" y="254"/>
                        </a:lnTo>
                        <a:lnTo>
                          <a:pt x="2600" y="345"/>
                        </a:lnTo>
                        <a:lnTo>
                          <a:pt x="2710" y="382"/>
                        </a:lnTo>
                        <a:lnTo>
                          <a:pt x="2819" y="454"/>
                        </a:lnTo>
                        <a:lnTo>
                          <a:pt x="2910" y="563"/>
                        </a:lnTo>
                        <a:lnTo>
                          <a:pt x="3019" y="654"/>
                        </a:lnTo>
                        <a:lnTo>
                          <a:pt x="3091" y="763"/>
                        </a:lnTo>
                        <a:lnTo>
                          <a:pt x="3219" y="818"/>
                        </a:lnTo>
                        <a:lnTo>
                          <a:pt x="3328" y="872"/>
                        </a:lnTo>
                        <a:lnTo>
                          <a:pt x="3437" y="927"/>
                        </a:lnTo>
                        <a:lnTo>
                          <a:pt x="3564" y="1000"/>
                        </a:lnTo>
                        <a:lnTo>
                          <a:pt x="3673" y="1054"/>
                        </a:lnTo>
                        <a:lnTo>
                          <a:pt x="3782" y="1127"/>
                        </a:lnTo>
                        <a:lnTo>
                          <a:pt x="3891" y="1163"/>
                        </a:lnTo>
                        <a:lnTo>
                          <a:pt x="4000" y="1200"/>
                        </a:lnTo>
                        <a:lnTo>
                          <a:pt x="4128" y="1218"/>
                        </a:lnTo>
                        <a:lnTo>
                          <a:pt x="4273" y="1272"/>
                        </a:lnTo>
                        <a:lnTo>
                          <a:pt x="4382" y="1327"/>
                        </a:lnTo>
                        <a:lnTo>
                          <a:pt x="4491" y="1382"/>
                        </a:lnTo>
                        <a:lnTo>
                          <a:pt x="4582" y="1491"/>
                        </a:lnTo>
                        <a:lnTo>
                          <a:pt x="4673" y="1600"/>
                        </a:lnTo>
                        <a:lnTo>
                          <a:pt x="4782" y="1709"/>
                        </a:lnTo>
                        <a:lnTo>
                          <a:pt x="4891" y="1782"/>
                        </a:lnTo>
                        <a:lnTo>
                          <a:pt x="4982" y="1891"/>
                        </a:lnTo>
                        <a:lnTo>
                          <a:pt x="4982" y="2000"/>
                        </a:lnTo>
                        <a:lnTo>
                          <a:pt x="4946" y="2109"/>
                        </a:lnTo>
                        <a:lnTo>
                          <a:pt x="4928" y="2218"/>
                        </a:lnTo>
                        <a:lnTo>
                          <a:pt x="4873" y="2327"/>
                        </a:lnTo>
                        <a:lnTo>
                          <a:pt x="4855" y="2436"/>
                        </a:lnTo>
                        <a:lnTo>
                          <a:pt x="4837" y="2545"/>
                        </a:lnTo>
                        <a:lnTo>
                          <a:pt x="4800" y="2654"/>
                        </a:lnTo>
                        <a:lnTo>
                          <a:pt x="4782" y="2763"/>
                        </a:lnTo>
                        <a:lnTo>
                          <a:pt x="4764" y="2872"/>
                        </a:lnTo>
                        <a:lnTo>
                          <a:pt x="4746" y="2982"/>
                        </a:lnTo>
                        <a:lnTo>
                          <a:pt x="4746" y="3091"/>
                        </a:lnTo>
                        <a:lnTo>
                          <a:pt x="4746" y="3200"/>
                        </a:lnTo>
                        <a:lnTo>
                          <a:pt x="4782" y="3309"/>
                        </a:lnTo>
                        <a:lnTo>
                          <a:pt x="4819" y="3418"/>
                        </a:lnTo>
                        <a:lnTo>
                          <a:pt x="4819" y="3527"/>
                        </a:lnTo>
                        <a:lnTo>
                          <a:pt x="4819" y="3636"/>
                        </a:lnTo>
                        <a:lnTo>
                          <a:pt x="4709" y="3691"/>
                        </a:lnTo>
                        <a:lnTo>
                          <a:pt x="4600" y="3745"/>
                        </a:lnTo>
                        <a:lnTo>
                          <a:pt x="4473" y="3800"/>
                        </a:lnTo>
                        <a:lnTo>
                          <a:pt x="4346" y="3891"/>
                        </a:lnTo>
                        <a:lnTo>
                          <a:pt x="4237" y="3982"/>
                        </a:lnTo>
                        <a:lnTo>
                          <a:pt x="4128" y="4054"/>
                        </a:lnTo>
                        <a:lnTo>
                          <a:pt x="4000" y="4127"/>
                        </a:lnTo>
                        <a:lnTo>
                          <a:pt x="3873" y="4254"/>
                        </a:lnTo>
                        <a:lnTo>
                          <a:pt x="3764" y="4345"/>
                        </a:lnTo>
                        <a:lnTo>
                          <a:pt x="3709" y="4454"/>
                        </a:lnTo>
                        <a:lnTo>
                          <a:pt x="3637" y="4563"/>
                        </a:lnTo>
                        <a:lnTo>
                          <a:pt x="3564" y="4672"/>
                        </a:lnTo>
                        <a:lnTo>
                          <a:pt x="3473" y="4781"/>
                        </a:lnTo>
                        <a:lnTo>
                          <a:pt x="3310" y="4836"/>
                        </a:lnTo>
                        <a:lnTo>
                          <a:pt x="3200" y="4872"/>
                        </a:lnTo>
                        <a:lnTo>
                          <a:pt x="3073" y="4891"/>
                        </a:lnTo>
                        <a:lnTo>
                          <a:pt x="2964" y="4891"/>
                        </a:lnTo>
                        <a:lnTo>
                          <a:pt x="2855" y="4909"/>
                        </a:lnTo>
                        <a:lnTo>
                          <a:pt x="2728" y="4927"/>
                        </a:lnTo>
                        <a:lnTo>
                          <a:pt x="2564" y="4963"/>
                        </a:lnTo>
                        <a:lnTo>
                          <a:pt x="2419" y="5000"/>
                        </a:lnTo>
                        <a:lnTo>
                          <a:pt x="2255" y="5036"/>
                        </a:lnTo>
                        <a:lnTo>
                          <a:pt x="2146" y="4981"/>
                        </a:lnTo>
                        <a:lnTo>
                          <a:pt x="2037" y="4891"/>
                        </a:lnTo>
                        <a:lnTo>
                          <a:pt x="1928" y="4781"/>
                        </a:lnTo>
                        <a:lnTo>
                          <a:pt x="1800" y="4691"/>
                        </a:lnTo>
                        <a:lnTo>
                          <a:pt x="1691" y="4654"/>
                        </a:lnTo>
                        <a:lnTo>
                          <a:pt x="1582" y="4636"/>
                        </a:lnTo>
                        <a:lnTo>
                          <a:pt x="1473" y="4672"/>
                        </a:lnTo>
                        <a:lnTo>
                          <a:pt x="1364" y="4691"/>
                        </a:lnTo>
                        <a:lnTo>
                          <a:pt x="1255" y="4691"/>
                        </a:lnTo>
                        <a:lnTo>
                          <a:pt x="1128" y="4691"/>
                        </a:lnTo>
                        <a:lnTo>
                          <a:pt x="1019" y="4618"/>
                        </a:lnTo>
                        <a:lnTo>
                          <a:pt x="910" y="4545"/>
                        </a:lnTo>
                        <a:lnTo>
                          <a:pt x="764" y="4454"/>
                        </a:lnTo>
                        <a:lnTo>
                          <a:pt x="655" y="4418"/>
                        </a:lnTo>
                        <a:lnTo>
                          <a:pt x="564" y="4272"/>
                        </a:lnTo>
                        <a:lnTo>
                          <a:pt x="510" y="4145"/>
                        </a:lnTo>
                        <a:lnTo>
                          <a:pt x="419" y="4018"/>
                        </a:lnTo>
                        <a:lnTo>
                          <a:pt x="364" y="3909"/>
                        </a:lnTo>
                        <a:lnTo>
                          <a:pt x="364" y="3800"/>
                        </a:lnTo>
                        <a:lnTo>
                          <a:pt x="364" y="3691"/>
                        </a:lnTo>
                        <a:lnTo>
                          <a:pt x="364" y="3582"/>
                        </a:lnTo>
                        <a:lnTo>
                          <a:pt x="364" y="3472"/>
                        </a:lnTo>
                        <a:lnTo>
                          <a:pt x="419" y="3363"/>
                        </a:lnTo>
                        <a:lnTo>
                          <a:pt x="455" y="3254"/>
                        </a:lnTo>
                        <a:lnTo>
                          <a:pt x="455" y="3145"/>
                        </a:lnTo>
                        <a:lnTo>
                          <a:pt x="455" y="3036"/>
                        </a:lnTo>
                        <a:lnTo>
                          <a:pt x="419" y="2927"/>
                        </a:lnTo>
                        <a:lnTo>
                          <a:pt x="328" y="2800"/>
                        </a:lnTo>
                        <a:lnTo>
                          <a:pt x="237" y="2672"/>
                        </a:lnTo>
                        <a:lnTo>
                          <a:pt x="182" y="2563"/>
                        </a:lnTo>
                        <a:lnTo>
                          <a:pt x="146" y="2454"/>
                        </a:lnTo>
                        <a:lnTo>
                          <a:pt x="146" y="2345"/>
                        </a:lnTo>
                        <a:lnTo>
                          <a:pt x="146" y="2236"/>
                        </a:lnTo>
                        <a:lnTo>
                          <a:pt x="128" y="2127"/>
                        </a:lnTo>
                        <a:lnTo>
                          <a:pt x="91" y="2018"/>
                        </a:lnTo>
                        <a:lnTo>
                          <a:pt x="73" y="1909"/>
                        </a:lnTo>
                        <a:lnTo>
                          <a:pt x="55" y="1800"/>
                        </a:lnTo>
                        <a:lnTo>
                          <a:pt x="19" y="1672"/>
                        </a:lnTo>
                        <a:lnTo>
                          <a:pt x="0" y="1563"/>
                        </a:lnTo>
                        <a:lnTo>
                          <a:pt x="0" y="1454"/>
                        </a:lnTo>
                        <a:lnTo>
                          <a:pt x="0" y="1345"/>
                        </a:lnTo>
                        <a:lnTo>
                          <a:pt x="19" y="1218"/>
                        </a:lnTo>
                        <a:lnTo>
                          <a:pt x="37" y="1091"/>
                        </a:lnTo>
                        <a:lnTo>
                          <a:pt x="37" y="982"/>
                        </a:lnTo>
                        <a:lnTo>
                          <a:pt x="37" y="872"/>
                        </a:lnTo>
                        <a:lnTo>
                          <a:pt x="37" y="763"/>
                        </a:lnTo>
                        <a:lnTo>
                          <a:pt x="91" y="654"/>
                        </a:lnTo>
                        <a:lnTo>
                          <a:pt x="128" y="545"/>
                        </a:lnTo>
                        <a:lnTo>
                          <a:pt x="496" y="90"/>
                        </a:lnTo>
                      </a:path>
                    </a:pathLst>
                  </a:custGeom>
                  <a:solidFill>
                    <a:srgbClr val="E7FFFF"/>
                  </a:solidFill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lumMod val="75000"/>
                    </a:schemeClr>
                  </a:lnRef>
                  <a:fillRef idx="1">
                    <a:schemeClr val="accent1"/>
                  </a:fillRef>
                  <a:effectRef idx="0">
                    <a:srgbClr val="FFFFFF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4" name="组合 53">
                    <a:extLst>
                      <a:ext uri="{FF2B5EF4-FFF2-40B4-BE49-F238E27FC236}">
                        <a16:creationId xmlns:a16="http://schemas.microsoft.com/office/drawing/2014/main" id="{B9AC7503-24E1-A4D0-D77F-0167DB7D8291}"/>
                      </a:ext>
                    </a:extLst>
                  </p:cNvPr>
                  <p:cNvGrpSpPr/>
                  <p:nvPr/>
                </p:nvGrpSpPr>
                <p:grpSpPr>
                  <a:xfrm>
                    <a:off x="14217" y="3623"/>
                    <a:ext cx="4596" cy="4480"/>
                    <a:chOff x="14708" y="4264"/>
                    <a:chExt cx="4105" cy="3846"/>
                  </a:xfrm>
                </p:grpSpPr>
                <p:sp>
                  <p:nvSpPr>
                    <p:cNvPr id="55" name="任意多边形 44">
                      <a:extLst>
                        <a:ext uri="{FF2B5EF4-FFF2-40B4-BE49-F238E27FC236}">
                          <a16:creationId xmlns:a16="http://schemas.microsoft.com/office/drawing/2014/main" id="{517361B3-9001-D44A-A26E-8322938C9BE0}"/>
                        </a:ext>
                      </a:extLst>
                    </p:cNvPr>
                    <p:cNvSpPr/>
                    <p:nvPr>
                      <p:custDataLst>
                        <p:tags r:id="rId40"/>
                      </p:custDataLst>
                    </p:nvPr>
                  </p:nvSpPr>
                  <p:spPr>
                    <a:xfrm rot="20100000">
                      <a:off x="14888" y="5668"/>
                      <a:ext cx="869" cy="757"/>
                    </a:xfrm>
                    <a:custGeom>
                      <a:avLst/>
                      <a:gdLst>
                        <a:gd name="connisteX0" fmla="*/ 19050 w 689610"/>
                        <a:gd name="connsiteY0" fmla="*/ 133350 h 501015"/>
                        <a:gd name="connisteX1" fmla="*/ 91440 w 689610"/>
                        <a:gd name="connsiteY1" fmla="*/ 78105 h 501015"/>
                        <a:gd name="connisteX2" fmla="*/ 158115 w 689610"/>
                        <a:gd name="connsiteY2" fmla="*/ 43815 h 501015"/>
                        <a:gd name="connisteX3" fmla="*/ 222885 w 689610"/>
                        <a:gd name="connsiteY3" fmla="*/ 13335 h 501015"/>
                        <a:gd name="connisteX4" fmla="*/ 289560 w 689610"/>
                        <a:gd name="connsiteY4" fmla="*/ 0 h 501015"/>
                        <a:gd name="connisteX5" fmla="*/ 356235 w 689610"/>
                        <a:gd name="connsiteY5" fmla="*/ 43815 h 501015"/>
                        <a:gd name="connisteX6" fmla="*/ 422910 w 689610"/>
                        <a:gd name="connsiteY6" fmla="*/ 110490 h 501015"/>
                        <a:gd name="connisteX7" fmla="*/ 487680 w 689610"/>
                        <a:gd name="connsiteY7" fmla="*/ 156210 h 501015"/>
                        <a:gd name="connisteX8" fmla="*/ 552450 w 689610"/>
                        <a:gd name="connsiteY8" fmla="*/ 169545 h 501015"/>
                        <a:gd name="connisteX9" fmla="*/ 632460 w 689610"/>
                        <a:gd name="connsiteY9" fmla="*/ 180975 h 501015"/>
                        <a:gd name="connisteX10" fmla="*/ 689610 w 689610"/>
                        <a:gd name="connsiteY10" fmla="*/ 247650 h 501015"/>
                        <a:gd name="connisteX11" fmla="*/ 689610 w 689610"/>
                        <a:gd name="connsiteY11" fmla="*/ 316230 h 501015"/>
                        <a:gd name="connisteX12" fmla="*/ 689610 w 689610"/>
                        <a:gd name="connsiteY12" fmla="*/ 381000 h 501015"/>
                        <a:gd name="connisteX13" fmla="*/ 670560 w 689610"/>
                        <a:gd name="connsiteY13" fmla="*/ 445770 h 501015"/>
                        <a:gd name="connisteX14" fmla="*/ 603885 w 689610"/>
                        <a:gd name="connsiteY14" fmla="*/ 472440 h 501015"/>
                        <a:gd name="connisteX15" fmla="*/ 533400 w 689610"/>
                        <a:gd name="connsiteY15" fmla="*/ 481965 h 501015"/>
                        <a:gd name="connisteX16" fmla="*/ 459105 w 689610"/>
                        <a:gd name="connsiteY16" fmla="*/ 495300 h 501015"/>
                        <a:gd name="connisteX17" fmla="*/ 390525 w 689610"/>
                        <a:gd name="connsiteY17" fmla="*/ 501015 h 501015"/>
                        <a:gd name="connisteX18" fmla="*/ 310515 w 689610"/>
                        <a:gd name="connsiteY18" fmla="*/ 483870 h 501015"/>
                        <a:gd name="connisteX19" fmla="*/ 15240 w 689610"/>
                        <a:gd name="connsiteY19" fmla="*/ 270510 h 501015"/>
                        <a:gd name="connisteX20" fmla="*/ 0 w 689610"/>
                        <a:gd name="connsiteY20" fmla="*/ 203835 h 501015"/>
                        <a:gd name="connisteX21" fmla="*/ 24765 w 689610"/>
                        <a:gd name="connsiteY21" fmla="*/ 139065 h 501015"/>
                        <a:gd name="connisteX22" fmla="*/ 19050 w 689610"/>
                        <a:gd name="connsiteY22" fmla="*/ 133350 h 5010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  <a:cxn ang="0">
                          <a:pos x="connisteX21" y="connsiteY21"/>
                        </a:cxn>
                        <a:cxn ang="0">
                          <a:pos x="connisteX22" y="connsiteY22"/>
                        </a:cxn>
                      </a:cxnLst>
                      <a:rect l="l" t="t" r="r" b="b"/>
                      <a:pathLst>
                        <a:path w="689610" h="501015">
                          <a:moveTo>
                            <a:pt x="19050" y="133350"/>
                          </a:moveTo>
                          <a:lnTo>
                            <a:pt x="91440" y="78105"/>
                          </a:lnTo>
                          <a:lnTo>
                            <a:pt x="158115" y="43815"/>
                          </a:lnTo>
                          <a:lnTo>
                            <a:pt x="222885" y="13335"/>
                          </a:lnTo>
                          <a:lnTo>
                            <a:pt x="289560" y="0"/>
                          </a:lnTo>
                          <a:lnTo>
                            <a:pt x="356235" y="43815"/>
                          </a:lnTo>
                          <a:lnTo>
                            <a:pt x="422910" y="110490"/>
                          </a:lnTo>
                          <a:lnTo>
                            <a:pt x="487680" y="156210"/>
                          </a:lnTo>
                          <a:lnTo>
                            <a:pt x="552450" y="169545"/>
                          </a:lnTo>
                          <a:lnTo>
                            <a:pt x="632460" y="180975"/>
                          </a:lnTo>
                          <a:lnTo>
                            <a:pt x="689610" y="247650"/>
                          </a:lnTo>
                          <a:lnTo>
                            <a:pt x="689610" y="316230"/>
                          </a:lnTo>
                          <a:lnTo>
                            <a:pt x="689610" y="381000"/>
                          </a:lnTo>
                          <a:lnTo>
                            <a:pt x="670560" y="445770"/>
                          </a:lnTo>
                          <a:lnTo>
                            <a:pt x="603885" y="472440"/>
                          </a:lnTo>
                          <a:lnTo>
                            <a:pt x="533400" y="481965"/>
                          </a:lnTo>
                          <a:lnTo>
                            <a:pt x="459105" y="495300"/>
                          </a:lnTo>
                          <a:lnTo>
                            <a:pt x="390525" y="501015"/>
                          </a:lnTo>
                          <a:lnTo>
                            <a:pt x="310515" y="483870"/>
                          </a:lnTo>
                          <a:lnTo>
                            <a:pt x="15240" y="270510"/>
                          </a:lnTo>
                          <a:lnTo>
                            <a:pt x="0" y="203835"/>
                          </a:lnTo>
                          <a:lnTo>
                            <a:pt x="24765" y="139065"/>
                          </a:lnTo>
                          <a:lnTo>
                            <a:pt x="19050" y="13335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56" name="任意多边形 51">
                      <a:extLst>
                        <a:ext uri="{FF2B5EF4-FFF2-40B4-BE49-F238E27FC236}">
                          <a16:creationId xmlns:a16="http://schemas.microsoft.com/office/drawing/2014/main" id="{9B747B56-F26E-6D62-5233-F7C1411A771E}"/>
                        </a:ext>
                      </a:extLst>
                    </p:cNvPr>
                    <p:cNvSpPr/>
                    <p:nvPr>
                      <p:custDataLst>
                        <p:tags r:id="rId41"/>
                      </p:custDataLst>
                    </p:nvPr>
                  </p:nvSpPr>
                  <p:spPr>
                    <a:xfrm rot="18780000">
                      <a:off x="16956" y="4677"/>
                      <a:ext cx="777" cy="964"/>
                    </a:xfrm>
                    <a:custGeom>
                      <a:avLst/>
                      <a:gdLst>
                        <a:gd name="connisteX0" fmla="*/ 346710 w 403860"/>
                        <a:gd name="connsiteY0" fmla="*/ 188595 h 531495"/>
                        <a:gd name="connisteX1" fmla="*/ 339090 w 403860"/>
                        <a:gd name="connsiteY1" fmla="*/ 118110 h 531495"/>
                        <a:gd name="connisteX2" fmla="*/ 325755 w 403860"/>
                        <a:gd name="connsiteY2" fmla="*/ 49530 h 531495"/>
                        <a:gd name="connisteX3" fmla="*/ 251460 w 403860"/>
                        <a:gd name="connsiteY3" fmla="*/ 0 h 531495"/>
                        <a:gd name="connisteX4" fmla="*/ 180975 w 403860"/>
                        <a:gd name="connsiteY4" fmla="*/ 1905 h 531495"/>
                        <a:gd name="connisteX5" fmla="*/ 114300 w 403860"/>
                        <a:gd name="connsiteY5" fmla="*/ 59055 h 531495"/>
                        <a:gd name="connisteX6" fmla="*/ 47625 w 403860"/>
                        <a:gd name="connsiteY6" fmla="*/ 118110 h 531495"/>
                        <a:gd name="connisteX7" fmla="*/ 9525 w 403860"/>
                        <a:gd name="connsiteY7" fmla="*/ 186690 h 531495"/>
                        <a:gd name="connisteX8" fmla="*/ 0 w 403860"/>
                        <a:gd name="connsiteY8" fmla="*/ 251460 h 531495"/>
                        <a:gd name="connisteX9" fmla="*/ 9525 w 403860"/>
                        <a:gd name="connsiteY9" fmla="*/ 316230 h 531495"/>
                        <a:gd name="connisteX10" fmla="*/ 36195 w 403860"/>
                        <a:gd name="connsiteY10" fmla="*/ 381000 h 531495"/>
                        <a:gd name="connisteX11" fmla="*/ 104775 w 403860"/>
                        <a:gd name="connsiteY11" fmla="*/ 417195 h 531495"/>
                        <a:gd name="connisteX12" fmla="*/ 171450 w 403860"/>
                        <a:gd name="connsiteY12" fmla="*/ 438150 h 531495"/>
                        <a:gd name="connisteX13" fmla="*/ 238125 w 403860"/>
                        <a:gd name="connsiteY13" fmla="*/ 499110 h 531495"/>
                        <a:gd name="connisteX14" fmla="*/ 304800 w 403860"/>
                        <a:gd name="connsiteY14" fmla="*/ 531495 h 531495"/>
                        <a:gd name="connisteX15" fmla="*/ 373380 w 403860"/>
                        <a:gd name="connsiteY15" fmla="*/ 459105 h 531495"/>
                        <a:gd name="connisteX16" fmla="*/ 403860 w 403860"/>
                        <a:gd name="connsiteY16" fmla="*/ 394335 h 531495"/>
                        <a:gd name="connisteX17" fmla="*/ 400050 w 403860"/>
                        <a:gd name="connsiteY17" fmla="*/ 329565 h 531495"/>
                        <a:gd name="connisteX18" fmla="*/ 400050 w 403860"/>
                        <a:gd name="connsiteY18" fmla="*/ 262890 h 531495"/>
                        <a:gd name="connisteX19" fmla="*/ 346710 w 403860"/>
                        <a:gd name="connsiteY19" fmla="*/ 198120 h 531495"/>
                        <a:gd name="connisteX20" fmla="*/ 346710 w 403860"/>
                        <a:gd name="connsiteY20" fmla="*/ 188595 h 53149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</a:cxnLst>
                      <a:rect l="l" t="t" r="r" b="b"/>
                      <a:pathLst>
                        <a:path w="403860" h="531495">
                          <a:moveTo>
                            <a:pt x="346710" y="188595"/>
                          </a:moveTo>
                          <a:lnTo>
                            <a:pt x="339090" y="118110"/>
                          </a:lnTo>
                          <a:lnTo>
                            <a:pt x="325755" y="49530"/>
                          </a:lnTo>
                          <a:lnTo>
                            <a:pt x="251460" y="0"/>
                          </a:lnTo>
                          <a:lnTo>
                            <a:pt x="180975" y="1905"/>
                          </a:lnTo>
                          <a:lnTo>
                            <a:pt x="114300" y="59055"/>
                          </a:lnTo>
                          <a:lnTo>
                            <a:pt x="47625" y="118110"/>
                          </a:lnTo>
                          <a:lnTo>
                            <a:pt x="9525" y="186690"/>
                          </a:lnTo>
                          <a:lnTo>
                            <a:pt x="0" y="251460"/>
                          </a:lnTo>
                          <a:lnTo>
                            <a:pt x="9525" y="316230"/>
                          </a:lnTo>
                          <a:lnTo>
                            <a:pt x="36195" y="381000"/>
                          </a:lnTo>
                          <a:lnTo>
                            <a:pt x="104775" y="417195"/>
                          </a:lnTo>
                          <a:lnTo>
                            <a:pt x="171450" y="438150"/>
                          </a:lnTo>
                          <a:lnTo>
                            <a:pt x="238125" y="499110"/>
                          </a:lnTo>
                          <a:lnTo>
                            <a:pt x="304800" y="531495"/>
                          </a:lnTo>
                          <a:lnTo>
                            <a:pt x="373380" y="459105"/>
                          </a:lnTo>
                          <a:lnTo>
                            <a:pt x="403860" y="394335"/>
                          </a:lnTo>
                          <a:lnTo>
                            <a:pt x="400050" y="329565"/>
                          </a:lnTo>
                          <a:lnTo>
                            <a:pt x="400050" y="262890"/>
                          </a:lnTo>
                          <a:lnTo>
                            <a:pt x="346710" y="198120"/>
                          </a:lnTo>
                          <a:lnTo>
                            <a:pt x="346710" y="18859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57" name="任意多边形 53">
                      <a:extLst>
                        <a:ext uri="{FF2B5EF4-FFF2-40B4-BE49-F238E27FC236}">
                          <a16:creationId xmlns:a16="http://schemas.microsoft.com/office/drawing/2014/main" id="{E694E51E-F7D7-EC85-B2FF-86671116534E}"/>
                        </a:ext>
                      </a:extLst>
                    </p:cNvPr>
                    <p:cNvSpPr/>
                    <p:nvPr>
                      <p:custDataLst>
                        <p:tags r:id="rId42"/>
                      </p:custDataLst>
                    </p:nvPr>
                  </p:nvSpPr>
                  <p:spPr>
                    <a:xfrm>
                      <a:off x="15238" y="5204"/>
                      <a:ext cx="644" cy="629"/>
                    </a:xfrm>
                    <a:custGeom>
                      <a:avLst/>
                      <a:gdLst>
                        <a:gd name="connisteX0" fmla="*/ 248920 w 299720"/>
                        <a:gd name="connsiteY0" fmla="*/ 182880 h 330200"/>
                        <a:gd name="connisteX1" fmla="*/ 299720 w 299720"/>
                        <a:gd name="connsiteY1" fmla="*/ 111760 h 330200"/>
                        <a:gd name="connisteX2" fmla="*/ 299720 w 299720"/>
                        <a:gd name="connsiteY2" fmla="*/ 40640 h 330200"/>
                        <a:gd name="connisteX3" fmla="*/ 233680 w 299720"/>
                        <a:gd name="connsiteY3" fmla="*/ 0 h 330200"/>
                        <a:gd name="connisteX4" fmla="*/ 162560 w 299720"/>
                        <a:gd name="connsiteY4" fmla="*/ 10160 h 330200"/>
                        <a:gd name="connisteX5" fmla="*/ 91440 w 299720"/>
                        <a:gd name="connsiteY5" fmla="*/ 25400 h 330200"/>
                        <a:gd name="connisteX6" fmla="*/ 25400 w 299720"/>
                        <a:gd name="connsiteY6" fmla="*/ 45720 h 330200"/>
                        <a:gd name="connisteX7" fmla="*/ 0 w 299720"/>
                        <a:gd name="connsiteY7" fmla="*/ 127000 h 330200"/>
                        <a:gd name="connisteX8" fmla="*/ 0 w 299720"/>
                        <a:gd name="connsiteY8" fmla="*/ 208280 h 330200"/>
                        <a:gd name="connisteX9" fmla="*/ 0 w 299720"/>
                        <a:gd name="connsiteY9" fmla="*/ 274320 h 330200"/>
                        <a:gd name="connisteX10" fmla="*/ 76200 w 299720"/>
                        <a:gd name="connsiteY10" fmla="*/ 330200 h 330200"/>
                        <a:gd name="connisteX11" fmla="*/ 142240 w 299720"/>
                        <a:gd name="connsiteY11" fmla="*/ 309880 h 330200"/>
                        <a:gd name="connisteX12" fmla="*/ 208280 w 299720"/>
                        <a:gd name="connsiteY12" fmla="*/ 279400 h 330200"/>
                        <a:gd name="connisteX13" fmla="*/ 228600 w 299720"/>
                        <a:gd name="connsiteY13" fmla="*/ 213360 h 330200"/>
                        <a:gd name="connisteX14" fmla="*/ 248920 w 299720"/>
                        <a:gd name="connsiteY14" fmla="*/ 182880 h 3302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299720" h="330200">
                          <a:moveTo>
                            <a:pt x="248920" y="182880"/>
                          </a:moveTo>
                          <a:lnTo>
                            <a:pt x="299720" y="111760"/>
                          </a:lnTo>
                          <a:lnTo>
                            <a:pt x="299720" y="40640"/>
                          </a:lnTo>
                          <a:lnTo>
                            <a:pt x="233680" y="0"/>
                          </a:lnTo>
                          <a:lnTo>
                            <a:pt x="162560" y="10160"/>
                          </a:lnTo>
                          <a:lnTo>
                            <a:pt x="91440" y="25400"/>
                          </a:lnTo>
                          <a:lnTo>
                            <a:pt x="25400" y="45720"/>
                          </a:lnTo>
                          <a:lnTo>
                            <a:pt x="0" y="127000"/>
                          </a:lnTo>
                          <a:lnTo>
                            <a:pt x="0" y="208280"/>
                          </a:lnTo>
                          <a:lnTo>
                            <a:pt x="0" y="274320"/>
                          </a:lnTo>
                          <a:lnTo>
                            <a:pt x="76200" y="330200"/>
                          </a:lnTo>
                          <a:lnTo>
                            <a:pt x="142240" y="309880"/>
                          </a:lnTo>
                          <a:lnTo>
                            <a:pt x="208280" y="279400"/>
                          </a:lnTo>
                          <a:lnTo>
                            <a:pt x="228600" y="213360"/>
                          </a:lnTo>
                          <a:lnTo>
                            <a:pt x="248920" y="1828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58" name="任意多边形 54">
                      <a:extLst>
                        <a:ext uri="{FF2B5EF4-FFF2-40B4-BE49-F238E27FC236}">
                          <a16:creationId xmlns:a16="http://schemas.microsoft.com/office/drawing/2014/main" id="{388BD825-756A-856B-F4BA-765C090B4F9D}"/>
                        </a:ext>
                      </a:extLst>
                    </p:cNvPr>
                    <p:cNvSpPr/>
                    <p:nvPr>
                      <p:custDataLst>
                        <p:tags r:id="rId43"/>
                      </p:custDataLst>
                    </p:nvPr>
                  </p:nvSpPr>
                  <p:spPr>
                    <a:xfrm rot="18120000">
                      <a:off x="15814" y="4626"/>
                      <a:ext cx="623" cy="792"/>
                    </a:xfrm>
                    <a:custGeom>
                      <a:avLst/>
                      <a:gdLst>
                        <a:gd name="connisteX0" fmla="*/ 137160 w 370840"/>
                        <a:gd name="connsiteY0" fmla="*/ 0 h 436880"/>
                        <a:gd name="connisteX1" fmla="*/ 50800 w 370840"/>
                        <a:gd name="connsiteY1" fmla="*/ 10160 h 436880"/>
                        <a:gd name="connisteX2" fmla="*/ 20320 w 370840"/>
                        <a:gd name="connsiteY2" fmla="*/ 86360 h 436880"/>
                        <a:gd name="connisteX3" fmla="*/ 10160 w 370840"/>
                        <a:gd name="connsiteY3" fmla="*/ 152400 h 436880"/>
                        <a:gd name="connisteX4" fmla="*/ 0 w 370840"/>
                        <a:gd name="connsiteY4" fmla="*/ 218440 h 436880"/>
                        <a:gd name="connisteX5" fmla="*/ 0 w 370840"/>
                        <a:gd name="connsiteY5" fmla="*/ 284480 h 436880"/>
                        <a:gd name="connisteX6" fmla="*/ 0 w 370840"/>
                        <a:gd name="connsiteY6" fmla="*/ 355600 h 436880"/>
                        <a:gd name="connisteX7" fmla="*/ 45720 w 370840"/>
                        <a:gd name="connsiteY7" fmla="*/ 421640 h 436880"/>
                        <a:gd name="connisteX8" fmla="*/ 111760 w 370840"/>
                        <a:gd name="connsiteY8" fmla="*/ 436880 h 436880"/>
                        <a:gd name="connisteX9" fmla="*/ 177800 w 370840"/>
                        <a:gd name="connsiteY9" fmla="*/ 421640 h 436880"/>
                        <a:gd name="connisteX10" fmla="*/ 259080 w 370840"/>
                        <a:gd name="connsiteY10" fmla="*/ 391160 h 436880"/>
                        <a:gd name="connisteX11" fmla="*/ 320040 w 370840"/>
                        <a:gd name="connsiteY11" fmla="*/ 314960 h 436880"/>
                        <a:gd name="connisteX12" fmla="*/ 350520 w 370840"/>
                        <a:gd name="connsiteY12" fmla="*/ 233680 h 436880"/>
                        <a:gd name="connisteX13" fmla="*/ 370840 w 370840"/>
                        <a:gd name="connsiteY13" fmla="*/ 157480 h 436880"/>
                        <a:gd name="connisteX14" fmla="*/ 335280 w 370840"/>
                        <a:gd name="connsiteY14" fmla="*/ 91440 h 436880"/>
                        <a:gd name="connisteX15" fmla="*/ 269240 w 370840"/>
                        <a:gd name="connsiteY15" fmla="*/ 30480 h 436880"/>
                        <a:gd name="connisteX16" fmla="*/ 203200 w 370840"/>
                        <a:gd name="connsiteY16" fmla="*/ 25400 h 436880"/>
                        <a:gd name="connisteX17" fmla="*/ 137160 w 370840"/>
                        <a:gd name="connsiteY17" fmla="*/ 0 h 4368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</a:cxnLst>
                      <a:rect l="l" t="t" r="r" b="b"/>
                      <a:pathLst>
                        <a:path w="370840" h="436880">
                          <a:moveTo>
                            <a:pt x="137160" y="0"/>
                          </a:moveTo>
                          <a:lnTo>
                            <a:pt x="50800" y="10160"/>
                          </a:lnTo>
                          <a:lnTo>
                            <a:pt x="20320" y="86360"/>
                          </a:lnTo>
                          <a:lnTo>
                            <a:pt x="10160" y="152400"/>
                          </a:lnTo>
                          <a:lnTo>
                            <a:pt x="0" y="218440"/>
                          </a:lnTo>
                          <a:lnTo>
                            <a:pt x="0" y="284480"/>
                          </a:lnTo>
                          <a:lnTo>
                            <a:pt x="0" y="355600"/>
                          </a:lnTo>
                          <a:lnTo>
                            <a:pt x="45720" y="421640"/>
                          </a:lnTo>
                          <a:lnTo>
                            <a:pt x="111760" y="436880"/>
                          </a:lnTo>
                          <a:lnTo>
                            <a:pt x="177800" y="421640"/>
                          </a:lnTo>
                          <a:lnTo>
                            <a:pt x="259080" y="391160"/>
                          </a:lnTo>
                          <a:lnTo>
                            <a:pt x="320040" y="314960"/>
                          </a:lnTo>
                          <a:lnTo>
                            <a:pt x="350520" y="233680"/>
                          </a:lnTo>
                          <a:lnTo>
                            <a:pt x="370840" y="157480"/>
                          </a:lnTo>
                          <a:lnTo>
                            <a:pt x="335280" y="91440"/>
                          </a:lnTo>
                          <a:lnTo>
                            <a:pt x="269240" y="30480"/>
                          </a:lnTo>
                          <a:lnTo>
                            <a:pt x="203200" y="25400"/>
                          </a:lnTo>
                          <a:lnTo>
                            <a:pt x="13716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59" name="任意多边形 55">
                      <a:extLst>
                        <a:ext uri="{FF2B5EF4-FFF2-40B4-BE49-F238E27FC236}">
                          <a16:creationId xmlns:a16="http://schemas.microsoft.com/office/drawing/2014/main" id="{2DE2FF49-538F-57CC-5A76-BCAEEB595EAA}"/>
                        </a:ext>
                      </a:extLst>
                    </p:cNvPr>
                    <p:cNvSpPr/>
                    <p:nvPr>
                      <p:custDataLst>
                        <p:tags r:id="rId44"/>
                      </p:custDataLst>
                    </p:nvPr>
                  </p:nvSpPr>
                  <p:spPr>
                    <a:xfrm>
                      <a:off x="16391" y="5126"/>
                      <a:ext cx="576" cy="599"/>
                    </a:xfrm>
                    <a:custGeom>
                      <a:avLst/>
                      <a:gdLst>
                        <a:gd name="connisteX0" fmla="*/ 248920 w 299720"/>
                        <a:gd name="connsiteY0" fmla="*/ 182880 h 330200"/>
                        <a:gd name="connisteX1" fmla="*/ 299720 w 299720"/>
                        <a:gd name="connsiteY1" fmla="*/ 111760 h 330200"/>
                        <a:gd name="connisteX2" fmla="*/ 299720 w 299720"/>
                        <a:gd name="connsiteY2" fmla="*/ 40640 h 330200"/>
                        <a:gd name="connisteX3" fmla="*/ 233680 w 299720"/>
                        <a:gd name="connsiteY3" fmla="*/ 0 h 330200"/>
                        <a:gd name="connisteX4" fmla="*/ 162560 w 299720"/>
                        <a:gd name="connsiteY4" fmla="*/ 10160 h 330200"/>
                        <a:gd name="connisteX5" fmla="*/ 91440 w 299720"/>
                        <a:gd name="connsiteY5" fmla="*/ 25400 h 330200"/>
                        <a:gd name="connisteX6" fmla="*/ 25400 w 299720"/>
                        <a:gd name="connsiteY6" fmla="*/ 45720 h 330200"/>
                        <a:gd name="connisteX7" fmla="*/ 0 w 299720"/>
                        <a:gd name="connsiteY7" fmla="*/ 127000 h 330200"/>
                        <a:gd name="connisteX8" fmla="*/ 0 w 299720"/>
                        <a:gd name="connsiteY8" fmla="*/ 208280 h 330200"/>
                        <a:gd name="connisteX9" fmla="*/ 0 w 299720"/>
                        <a:gd name="connsiteY9" fmla="*/ 274320 h 330200"/>
                        <a:gd name="connisteX10" fmla="*/ 76200 w 299720"/>
                        <a:gd name="connsiteY10" fmla="*/ 330200 h 330200"/>
                        <a:gd name="connisteX11" fmla="*/ 142240 w 299720"/>
                        <a:gd name="connsiteY11" fmla="*/ 309880 h 330200"/>
                        <a:gd name="connisteX12" fmla="*/ 208280 w 299720"/>
                        <a:gd name="connsiteY12" fmla="*/ 279400 h 330200"/>
                        <a:gd name="connisteX13" fmla="*/ 228600 w 299720"/>
                        <a:gd name="connsiteY13" fmla="*/ 213360 h 330200"/>
                        <a:gd name="connisteX14" fmla="*/ 248920 w 299720"/>
                        <a:gd name="connsiteY14" fmla="*/ 182880 h 3302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299720" h="330200">
                          <a:moveTo>
                            <a:pt x="248920" y="182880"/>
                          </a:moveTo>
                          <a:lnTo>
                            <a:pt x="299720" y="111760"/>
                          </a:lnTo>
                          <a:lnTo>
                            <a:pt x="299720" y="40640"/>
                          </a:lnTo>
                          <a:lnTo>
                            <a:pt x="233680" y="0"/>
                          </a:lnTo>
                          <a:lnTo>
                            <a:pt x="162560" y="10160"/>
                          </a:lnTo>
                          <a:lnTo>
                            <a:pt x="91440" y="25400"/>
                          </a:lnTo>
                          <a:lnTo>
                            <a:pt x="25400" y="45720"/>
                          </a:lnTo>
                          <a:lnTo>
                            <a:pt x="0" y="127000"/>
                          </a:lnTo>
                          <a:lnTo>
                            <a:pt x="0" y="208280"/>
                          </a:lnTo>
                          <a:lnTo>
                            <a:pt x="0" y="274320"/>
                          </a:lnTo>
                          <a:lnTo>
                            <a:pt x="76200" y="330200"/>
                          </a:lnTo>
                          <a:lnTo>
                            <a:pt x="142240" y="309880"/>
                          </a:lnTo>
                          <a:lnTo>
                            <a:pt x="208280" y="279400"/>
                          </a:lnTo>
                          <a:lnTo>
                            <a:pt x="228600" y="213360"/>
                          </a:lnTo>
                          <a:lnTo>
                            <a:pt x="248920" y="1828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0" name="任意多边形 57">
                      <a:extLst>
                        <a:ext uri="{FF2B5EF4-FFF2-40B4-BE49-F238E27FC236}">
                          <a16:creationId xmlns:a16="http://schemas.microsoft.com/office/drawing/2014/main" id="{3BFDCA33-5CC2-D909-35DC-E7A1C7EA124F}"/>
                        </a:ext>
                      </a:extLst>
                    </p:cNvPr>
                    <p:cNvSpPr/>
                    <p:nvPr>
                      <p:custDataLst>
                        <p:tags r:id="rId45"/>
                      </p:custDataLst>
                    </p:nvPr>
                  </p:nvSpPr>
                  <p:spPr>
                    <a:xfrm rot="4200000">
                      <a:off x="15762" y="5384"/>
                      <a:ext cx="330" cy="533"/>
                    </a:xfrm>
                    <a:custGeom>
                      <a:avLst/>
                      <a:gdLst>
                        <a:gd name="connisteX0" fmla="*/ 28575 w 150495"/>
                        <a:gd name="connsiteY0" fmla="*/ 135255 h 226695"/>
                        <a:gd name="connisteX1" fmla="*/ 0 w 150495"/>
                        <a:gd name="connsiteY1" fmla="*/ 64770 h 226695"/>
                        <a:gd name="connisteX2" fmla="*/ 15240 w 150495"/>
                        <a:gd name="connsiteY2" fmla="*/ 0 h 226695"/>
                        <a:gd name="connisteX3" fmla="*/ 80010 w 150495"/>
                        <a:gd name="connsiteY3" fmla="*/ 7620 h 226695"/>
                        <a:gd name="connisteX4" fmla="*/ 118110 w 150495"/>
                        <a:gd name="connsiteY4" fmla="*/ 72390 h 226695"/>
                        <a:gd name="connisteX5" fmla="*/ 135255 w 150495"/>
                        <a:gd name="connsiteY5" fmla="*/ 137160 h 226695"/>
                        <a:gd name="connisteX6" fmla="*/ 150495 w 150495"/>
                        <a:gd name="connsiteY6" fmla="*/ 207645 h 226695"/>
                        <a:gd name="connisteX7" fmla="*/ 81915 w 150495"/>
                        <a:gd name="connsiteY7" fmla="*/ 226695 h 226695"/>
                        <a:gd name="connisteX8" fmla="*/ 26670 w 150495"/>
                        <a:gd name="connsiteY8" fmla="*/ 160020 h 226695"/>
                        <a:gd name="connisteX9" fmla="*/ 28575 w 150495"/>
                        <a:gd name="connsiteY9" fmla="*/ 135255 h 22669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</a:cxnLst>
                      <a:rect l="l" t="t" r="r" b="b"/>
                      <a:pathLst>
                        <a:path w="150495" h="226695">
                          <a:moveTo>
                            <a:pt x="28575" y="135255"/>
                          </a:moveTo>
                          <a:lnTo>
                            <a:pt x="0" y="64770"/>
                          </a:lnTo>
                          <a:lnTo>
                            <a:pt x="15240" y="0"/>
                          </a:lnTo>
                          <a:lnTo>
                            <a:pt x="80010" y="7620"/>
                          </a:lnTo>
                          <a:lnTo>
                            <a:pt x="118110" y="72390"/>
                          </a:lnTo>
                          <a:lnTo>
                            <a:pt x="135255" y="137160"/>
                          </a:lnTo>
                          <a:lnTo>
                            <a:pt x="150495" y="207645"/>
                          </a:lnTo>
                          <a:lnTo>
                            <a:pt x="81915" y="226695"/>
                          </a:lnTo>
                          <a:lnTo>
                            <a:pt x="26670" y="160020"/>
                          </a:lnTo>
                          <a:lnTo>
                            <a:pt x="28575" y="13525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1" name="任意多边形 60">
                      <a:extLst>
                        <a:ext uri="{FF2B5EF4-FFF2-40B4-BE49-F238E27FC236}">
                          <a16:creationId xmlns:a16="http://schemas.microsoft.com/office/drawing/2014/main" id="{903B7FB6-7E6F-4189-8E25-F061D0252302}"/>
                        </a:ext>
                      </a:extLst>
                    </p:cNvPr>
                    <p:cNvSpPr/>
                    <p:nvPr>
                      <p:custDataLst>
                        <p:tags r:id="rId46"/>
                      </p:custDataLst>
                    </p:nvPr>
                  </p:nvSpPr>
                  <p:spPr>
                    <a:xfrm>
                      <a:off x="15883" y="6880"/>
                      <a:ext cx="1009" cy="1058"/>
                    </a:xfrm>
                    <a:custGeom>
                      <a:avLst/>
                      <a:gdLst>
                        <a:gd name="connisteX0" fmla="*/ 41910 w 518160"/>
                        <a:gd name="connsiteY0" fmla="*/ 0 h 527685"/>
                        <a:gd name="connisteX1" fmla="*/ 110490 w 518160"/>
                        <a:gd name="connsiteY1" fmla="*/ 0 h 527685"/>
                        <a:gd name="connisteX2" fmla="*/ 180975 w 518160"/>
                        <a:gd name="connsiteY2" fmla="*/ 1905 h 527685"/>
                        <a:gd name="connisteX3" fmla="*/ 251460 w 518160"/>
                        <a:gd name="connsiteY3" fmla="*/ 30480 h 527685"/>
                        <a:gd name="connisteX4" fmla="*/ 316230 w 518160"/>
                        <a:gd name="connsiteY4" fmla="*/ 83820 h 527685"/>
                        <a:gd name="connisteX5" fmla="*/ 392430 w 518160"/>
                        <a:gd name="connsiteY5" fmla="*/ 140970 h 527685"/>
                        <a:gd name="connisteX6" fmla="*/ 459105 w 518160"/>
                        <a:gd name="connsiteY6" fmla="*/ 156210 h 527685"/>
                        <a:gd name="connisteX7" fmla="*/ 518160 w 518160"/>
                        <a:gd name="connsiteY7" fmla="*/ 220980 h 527685"/>
                        <a:gd name="connisteX8" fmla="*/ 506730 w 518160"/>
                        <a:gd name="connsiteY8" fmla="*/ 285750 h 527685"/>
                        <a:gd name="connisteX9" fmla="*/ 489585 w 518160"/>
                        <a:gd name="connsiteY9" fmla="*/ 354330 h 527685"/>
                        <a:gd name="connisteX10" fmla="*/ 474345 w 518160"/>
                        <a:gd name="connsiteY10" fmla="*/ 422910 h 527685"/>
                        <a:gd name="connisteX11" fmla="*/ 434340 w 518160"/>
                        <a:gd name="connsiteY11" fmla="*/ 487680 h 527685"/>
                        <a:gd name="connisteX12" fmla="*/ 369570 w 518160"/>
                        <a:gd name="connsiteY12" fmla="*/ 527685 h 527685"/>
                        <a:gd name="connisteX13" fmla="*/ 304800 w 518160"/>
                        <a:gd name="connsiteY13" fmla="*/ 499110 h 527685"/>
                        <a:gd name="connisteX14" fmla="*/ 234315 w 518160"/>
                        <a:gd name="connsiteY14" fmla="*/ 478155 h 527685"/>
                        <a:gd name="connisteX15" fmla="*/ 169545 w 518160"/>
                        <a:gd name="connsiteY15" fmla="*/ 478155 h 527685"/>
                        <a:gd name="connisteX16" fmla="*/ 99060 w 518160"/>
                        <a:gd name="connsiteY16" fmla="*/ 445770 h 527685"/>
                        <a:gd name="connisteX17" fmla="*/ 30480 w 518160"/>
                        <a:gd name="connsiteY17" fmla="*/ 398145 h 527685"/>
                        <a:gd name="connisteX18" fmla="*/ 0 w 518160"/>
                        <a:gd name="connsiteY18" fmla="*/ 333375 h 527685"/>
                        <a:gd name="connisteX19" fmla="*/ 0 w 518160"/>
                        <a:gd name="connsiteY19" fmla="*/ 262890 h 527685"/>
                        <a:gd name="connisteX20" fmla="*/ 9525 w 518160"/>
                        <a:gd name="connsiteY20" fmla="*/ 196215 h 527685"/>
                        <a:gd name="connisteX21" fmla="*/ 9525 w 518160"/>
                        <a:gd name="connsiteY21" fmla="*/ 129540 h 527685"/>
                        <a:gd name="connisteX22" fmla="*/ 7620 w 518160"/>
                        <a:gd name="connsiteY22" fmla="*/ 62865 h 527685"/>
                        <a:gd name="connisteX23" fmla="*/ 41910 w 518160"/>
                        <a:gd name="connsiteY23" fmla="*/ 0 h 52768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  <a:cxn ang="0">
                          <a:pos x="connisteX21" y="connsiteY21"/>
                        </a:cxn>
                        <a:cxn ang="0">
                          <a:pos x="connisteX22" y="connsiteY22"/>
                        </a:cxn>
                        <a:cxn ang="0">
                          <a:pos x="connisteX23" y="connsiteY23"/>
                        </a:cxn>
                      </a:cxnLst>
                      <a:rect l="l" t="t" r="r" b="b"/>
                      <a:pathLst>
                        <a:path w="518160" h="527685">
                          <a:moveTo>
                            <a:pt x="41910" y="0"/>
                          </a:moveTo>
                          <a:lnTo>
                            <a:pt x="110490" y="0"/>
                          </a:lnTo>
                          <a:lnTo>
                            <a:pt x="180975" y="1905"/>
                          </a:lnTo>
                          <a:lnTo>
                            <a:pt x="251460" y="30480"/>
                          </a:lnTo>
                          <a:lnTo>
                            <a:pt x="316230" y="83820"/>
                          </a:lnTo>
                          <a:lnTo>
                            <a:pt x="392430" y="140970"/>
                          </a:lnTo>
                          <a:lnTo>
                            <a:pt x="459105" y="156210"/>
                          </a:lnTo>
                          <a:lnTo>
                            <a:pt x="518160" y="220980"/>
                          </a:lnTo>
                          <a:lnTo>
                            <a:pt x="506730" y="285750"/>
                          </a:lnTo>
                          <a:lnTo>
                            <a:pt x="489585" y="354330"/>
                          </a:lnTo>
                          <a:lnTo>
                            <a:pt x="474345" y="422910"/>
                          </a:lnTo>
                          <a:lnTo>
                            <a:pt x="434340" y="487680"/>
                          </a:lnTo>
                          <a:lnTo>
                            <a:pt x="369570" y="527685"/>
                          </a:lnTo>
                          <a:lnTo>
                            <a:pt x="304800" y="499110"/>
                          </a:lnTo>
                          <a:lnTo>
                            <a:pt x="234315" y="478155"/>
                          </a:lnTo>
                          <a:lnTo>
                            <a:pt x="169545" y="478155"/>
                          </a:lnTo>
                          <a:lnTo>
                            <a:pt x="99060" y="445770"/>
                          </a:lnTo>
                          <a:lnTo>
                            <a:pt x="30480" y="398145"/>
                          </a:lnTo>
                          <a:lnTo>
                            <a:pt x="0" y="333375"/>
                          </a:lnTo>
                          <a:lnTo>
                            <a:pt x="0" y="262890"/>
                          </a:lnTo>
                          <a:lnTo>
                            <a:pt x="9525" y="196215"/>
                          </a:lnTo>
                          <a:lnTo>
                            <a:pt x="9525" y="129540"/>
                          </a:lnTo>
                          <a:lnTo>
                            <a:pt x="7620" y="62865"/>
                          </a:lnTo>
                          <a:lnTo>
                            <a:pt x="4191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2" name="任意多边形 61">
                      <a:extLst>
                        <a:ext uri="{FF2B5EF4-FFF2-40B4-BE49-F238E27FC236}">
                          <a16:creationId xmlns:a16="http://schemas.microsoft.com/office/drawing/2014/main" id="{2AFDE911-7F9C-5967-0373-045D616503FF}"/>
                        </a:ext>
                      </a:extLst>
                    </p:cNvPr>
                    <p:cNvSpPr/>
                    <p:nvPr>
                      <p:custDataLst>
                        <p:tags r:id="rId47"/>
                      </p:custDataLst>
                    </p:nvPr>
                  </p:nvSpPr>
                  <p:spPr>
                    <a:xfrm rot="1980000">
                      <a:off x="16217" y="5988"/>
                      <a:ext cx="994" cy="1081"/>
                    </a:xfrm>
                    <a:custGeom>
                      <a:avLst/>
                      <a:gdLst>
                        <a:gd name="connisteX0" fmla="*/ 457200 w 476250"/>
                        <a:gd name="connsiteY0" fmla="*/ 68580 h 567690"/>
                        <a:gd name="connisteX1" fmla="*/ 476250 w 476250"/>
                        <a:gd name="connsiteY1" fmla="*/ 140970 h 567690"/>
                        <a:gd name="connisteX2" fmla="*/ 445770 w 476250"/>
                        <a:gd name="connsiteY2" fmla="*/ 205740 h 567690"/>
                        <a:gd name="connisteX3" fmla="*/ 403860 w 476250"/>
                        <a:gd name="connsiteY3" fmla="*/ 274320 h 567690"/>
                        <a:gd name="connisteX4" fmla="*/ 369570 w 476250"/>
                        <a:gd name="connsiteY4" fmla="*/ 346710 h 567690"/>
                        <a:gd name="connisteX5" fmla="*/ 358140 w 476250"/>
                        <a:gd name="connsiteY5" fmla="*/ 411480 h 567690"/>
                        <a:gd name="connisteX6" fmla="*/ 342900 w 476250"/>
                        <a:gd name="connsiteY6" fmla="*/ 480060 h 567690"/>
                        <a:gd name="connisteX7" fmla="*/ 342900 w 476250"/>
                        <a:gd name="connsiteY7" fmla="*/ 544830 h 567690"/>
                        <a:gd name="connisteX8" fmla="*/ 274320 w 476250"/>
                        <a:gd name="connsiteY8" fmla="*/ 567690 h 567690"/>
                        <a:gd name="connisteX9" fmla="*/ 167640 w 476250"/>
                        <a:gd name="connsiteY9" fmla="*/ 525780 h 567690"/>
                        <a:gd name="connisteX10" fmla="*/ 83820 w 476250"/>
                        <a:gd name="connsiteY10" fmla="*/ 483870 h 567690"/>
                        <a:gd name="connisteX11" fmla="*/ 19050 w 476250"/>
                        <a:gd name="connsiteY11" fmla="*/ 438150 h 567690"/>
                        <a:gd name="connisteX12" fmla="*/ 0 w 476250"/>
                        <a:gd name="connsiteY12" fmla="*/ 369570 h 567690"/>
                        <a:gd name="connisteX13" fmla="*/ 80010 w 476250"/>
                        <a:gd name="connsiteY13" fmla="*/ 320040 h 567690"/>
                        <a:gd name="connisteX14" fmla="*/ 163830 w 476250"/>
                        <a:gd name="connsiteY14" fmla="*/ 281940 h 567690"/>
                        <a:gd name="connisteX15" fmla="*/ 232410 w 476250"/>
                        <a:gd name="connsiteY15" fmla="*/ 236220 h 567690"/>
                        <a:gd name="connisteX16" fmla="*/ 274320 w 476250"/>
                        <a:gd name="connsiteY16" fmla="*/ 160020 h 567690"/>
                        <a:gd name="connisteX17" fmla="*/ 323850 w 476250"/>
                        <a:gd name="connsiteY17" fmla="*/ 87630 h 567690"/>
                        <a:gd name="connisteX18" fmla="*/ 369570 w 476250"/>
                        <a:gd name="connsiteY18" fmla="*/ 15240 h 567690"/>
                        <a:gd name="connisteX19" fmla="*/ 434340 w 476250"/>
                        <a:gd name="connsiteY19" fmla="*/ 0 h 567690"/>
                        <a:gd name="connisteX20" fmla="*/ 457200 w 476250"/>
                        <a:gd name="connsiteY20" fmla="*/ 64770 h 567690"/>
                        <a:gd name="connisteX21" fmla="*/ 457200 w 476250"/>
                        <a:gd name="connsiteY21" fmla="*/ 68580 h 56769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  <a:cxn ang="0">
                          <a:pos x="connisteX21" y="connsiteY21"/>
                        </a:cxn>
                      </a:cxnLst>
                      <a:rect l="l" t="t" r="r" b="b"/>
                      <a:pathLst>
                        <a:path w="476250" h="567690">
                          <a:moveTo>
                            <a:pt x="457200" y="68580"/>
                          </a:moveTo>
                          <a:lnTo>
                            <a:pt x="476250" y="140970"/>
                          </a:lnTo>
                          <a:lnTo>
                            <a:pt x="445770" y="205740"/>
                          </a:lnTo>
                          <a:lnTo>
                            <a:pt x="403860" y="274320"/>
                          </a:lnTo>
                          <a:lnTo>
                            <a:pt x="369570" y="346710"/>
                          </a:lnTo>
                          <a:lnTo>
                            <a:pt x="358140" y="411480"/>
                          </a:lnTo>
                          <a:lnTo>
                            <a:pt x="342900" y="480060"/>
                          </a:lnTo>
                          <a:lnTo>
                            <a:pt x="342900" y="544830"/>
                          </a:lnTo>
                          <a:lnTo>
                            <a:pt x="274320" y="567690"/>
                          </a:lnTo>
                          <a:lnTo>
                            <a:pt x="167640" y="525780"/>
                          </a:lnTo>
                          <a:lnTo>
                            <a:pt x="83820" y="483870"/>
                          </a:lnTo>
                          <a:lnTo>
                            <a:pt x="19050" y="438150"/>
                          </a:lnTo>
                          <a:lnTo>
                            <a:pt x="0" y="369570"/>
                          </a:lnTo>
                          <a:lnTo>
                            <a:pt x="80010" y="320040"/>
                          </a:lnTo>
                          <a:lnTo>
                            <a:pt x="163830" y="281940"/>
                          </a:lnTo>
                          <a:lnTo>
                            <a:pt x="232410" y="236220"/>
                          </a:lnTo>
                          <a:lnTo>
                            <a:pt x="274320" y="160020"/>
                          </a:lnTo>
                          <a:lnTo>
                            <a:pt x="323850" y="87630"/>
                          </a:lnTo>
                          <a:lnTo>
                            <a:pt x="369570" y="15240"/>
                          </a:lnTo>
                          <a:lnTo>
                            <a:pt x="434340" y="0"/>
                          </a:lnTo>
                          <a:lnTo>
                            <a:pt x="457200" y="64770"/>
                          </a:lnTo>
                          <a:lnTo>
                            <a:pt x="457200" y="685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3" name="任意多边形 62">
                      <a:extLst>
                        <a:ext uri="{FF2B5EF4-FFF2-40B4-BE49-F238E27FC236}">
                          <a16:creationId xmlns:a16="http://schemas.microsoft.com/office/drawing/2014/main" id="{4D4153FA-32E5-FF85-6C98-ED07C2C5242E}"/>
                        </a:ext>
                      </a:extLst>
                    </p:cNvPr>
                    <p:cNvSpPr/>
                    <p:nvPr>
                      <p:custDataLst>
                        <p:tags r:id="rId48"/>
                      </p:custDataLst>
                    </p:nvPr>
                  </p:nvSpPr>
                  <p:spPr>
                    <a:xfrm rot="21420000">
                      <a:off x="15540" y="4329"/>
                      <a:ext cx="663" cy="460"/>
                    </a:xfrm>
                    <a:custGeom>
                      <a:avLst/>
                      <a:gdLst>
                        <a:gd name="connisteX0" fmla="*/ 24765 w 407670"/>
                        <a:gd name="connsiteY0" fmla="*/ 68580 h 367665"/>
                        <a:gd name="connisteX1" fmla="*/ 57150 w 407670"/>
                        <a:gd name="connsiteY1" fmla="*/ 1905 h 367665"/>
                        <a:gd name="connisteX2" fmla="*/ 123825 w 407670"/>
                        <a:gd name="connsiteY2" fmla="*/ 0 h 367665"/>
                        <a:gd name="connisteX3" fmla="*/ 188595 w 407670"/>
                        <a:gd name="connsiteY3" fmla="*/ 30480 h 367665"/>
                        <a:gd name="connisteX4" fmla="*/ 259080 w 407670"/>
                        <a:gd name="connsiteY4" fmla="*/ 30480 h 367665"/>
                        <a:gd name="connisteX5" fmla="*/ 325755 w 407670"/>
                        <a:gd name="connsiteY5" fmla="*/ 30480 h 367665"/>
                        <a:gd name="connisteX6" fmla="*/ 396240 w 407670"/>
                        <a:gd name="connsiteY6" fmla="*/ 30480 h 367665"/>
                        <a:gd name="connisteX7" fmla="*/ 407670 w 407670"/>
                        <a:gd name="connsiteY7" fmla="*/ 97155 h 367665"/>
                        <a:gd name="connisteX8" fmla="*/ 405765 w 407670"/>
                        <a:gd name="connsiteY8" fmla="*/ 163830 h 367665"/>
                        <a:gd name="connisteX9" fmla="*/ 403860 w 407670"/>
                        <a:gd name="connsiteY9" fmla="*/ 228600 h 367665"/>
                        <a:gd name="connisteX10" fmla="*/ 400050 w 407670"/>
                        <a:gd name="connsiteY10" fmla="*/ 297180 h 367665"/>
                        <a:gd name="connisteX11" fmla="*/ 333375 w 407670"/>
                        <a:gd name="connsiteY11" fmla="*/ 348615 h 367665"/>
                        <a:gd name="connisteX12" fmla="*/ 266700 w 407670"/>
                        <a:gd name="connsiteY12" fmla="*/ 339090 h 367665"/>
                        <a:gd name="connisteX13" fmla="*/ 190500 w 407670"/>
                        <a:gd name="connsiteY13" fmla="*/ 352425 h 367665"/>
                        <a:gd name="connisteX14" fmla="*/ 116205 w 407670"/>
                        <a:gd name="connsiteY14" fmla="*/ 367665 h 367665"/>
                        <a:gd name="connisteX15" fmla="*/ 47625 w 407670"/>
                        <a:gd name="connsiteY15" fmla="*/ 304800 h 367665"/>
                        <a:gd name="connisteX16" fmla="*/ 0 w 407670"/>
                        <a:gd name="connsiteY16" fmla="*/ 240030 h 367665"/>
                        <a:gd name="connisteX17" fmla="*/ 0 w 407670"/>
                        <a:gd name="connsiteY17" fmla="*/ 173355 h 367665"/>
                        <a:gd name="connisteX18" fmla="*/ 9525 w 407670"/>
                        <a:gd name="connsiteY18" fmla="*/ 108585 h 367665"/>
                        <a:gd name="connisteX19" fmla="*/ 24765 w 407670"/>
                        <a:gd name="connsiteY19" fmla="*/ 68580 h 36766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</a:cxnLst>
                      <a:rect l="l" t="t" r="r" b="b"/>
                      <a:pathLst>
                        <a:path w="407670" h="367665">
                          <a:moveTo>
                            <a:pt x="24765" y="68580"/>
                          </a:moveTo>
                          <a:lnTo>
                            <a:pt x="57150" y="1905"/>
                          </a:lnTo>
                          <a:lnTo>
                            <a:pt x="123825" y="0"/>
                          </a:lnTo>
                          <a:lnTo>
                            <a:pt x="188595" y="30480"/>
                          </a:lnTo>
                          <a:lnTo>
                            <a:pt x="259080" y="30480"/>
                          </a:lnTo>
                          <a:lnTo>
                            <a:pt x="325755" y="30480"/>
                          </a:lnTo>
                          <a:lnTo>
                            <a:pt x="396240" y="30480"/>
                          </a:lnTo>
                          <a:lnTo>
                            <a:pt x="407670" y="97155"/>
                          </a:lnTo>
                          <a:lnTo>
                            <a:pt x="405765" y="163830"/>
                          </a:lnTo>
                          <a:lnTo>
                            <a:pt x="403860" y="228600"/>
                          </a:lnTo>
                          <a:lnTo>
                            <a:pt x="400050" y="297180"/>
                          </a:lnTo>
                          <a:lnTo>
                            <a:pt x="333375" y="348615"/>
                          </a:lnTo>
                          <a:lnTo>
                            <a:pt x="266700" y="339090"/>
                          </a:lnTo>
                          <a:lnTo>
                            <a:pt x="190500" y="352425"/>
                          </a:lnTo>
                          <a:lnTo>
                            <a:pt x="116205" y="367665"/>
                          </a:lnTo>
                          <a:lnTo>
                            <a:pt x="47625" y="304800"/>
                          </a:lnTo>
                          <a:lnTo>
                            <a:pt x="0" y="240030"/>
                          </a:lnTo>
                          <a:lnTo>
                            <a:pt x="0" y="173355"/>
                          </a:lnTo>
                          <a:lnTo>
                            <a:pt x="9525" y="108585"/>
                          </a:lnTo>
                          <a:lnTo>
                            <a:pt x="24765" y="685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4" name="任意多边形 76">
                      <a:extLst>
                        <a:ext uri="{FF2B5EF4-FFF2-40B4-BE49-F238E27FC236}">
                          <a16:creationId xmlns:a16="http://schemas.microsoft.com/office/drawing/2014/main" id="{C1C600AA-C783-933E-0B20-D7EE401AEBAC}"/>
                        </a:ext>
                      </a:extLst>
                    </p:cNvPr>
                    <p:cNvSpPr/>
                    <p:nvPr>
                      <p:custDataLst>
                        <p:tags r:id="rId49"/>
                      </p:custDataLst>
                    </p:nvPr>
                  </p:nvSpPr>
                  <p:spPr>
                    <a:xfrm rot="5700000">
                      <a:off x="15488" y="6171"/>
                      <a:ext cx="508" cy="646"/>
                    </a:xfrm>
                    <a:custGeom>
                      <a:avLst/>
                      <a:gdLst>
                        <a:gd name="connisteX0" fmla="*/ 243840 w 243840"/>
                        <a:gd name="connsiteY0" fmla="*/ 203200 h 259080"/>
                        <a:gd name="connisteX1" fmla="*/ 223520 w 243840"/>
                        <a:gd name="connsiteY1" fmla="*/ 137160 h 259080"/>
                        <a:gd name="connisteX2" fmla="*/ 177800 w 243840"/>
                        <a:gd name="connsiteY2" fmla="*/ 71120 h 259080"/>
                        <a:gd name="connisteX3" fmla="*/ 132080 w 243840"/>
                        <a:gd name="connsiteY3" fmla="*/ 0 h 259080"/>
                        <a:gd name="connisteX4" fmla="*/ 66040 w 243840"/>
                        <a:gd name="connsiteY4" fmla="*/ 0 h 259080"/>
                        <a:gd name="connisteX5" fmla="*/ 0 w 243840"/>
                        <a:gd name="connsiteY5" fmla="*/ 25400 h 259080"/>
                        <a:gd name="connisteX6" fmla="*/ 5080 w 243840"/>
                        <a:gd name="connsiteY6" fmla="*/ 96520 h 259080"/>
                        <a:gd name="connisteX7" fmla="*/ 20320 w 243840"/>
                        <a:gd name="connsiteY7" fmla="*/ 172720 h 259080"/>
                        <a:gd name="connisteX8" fmla="*/ 86360 w 243840"/>
                        <a:gd name="connsiteY8" fmla="*/ 233680 h 259080"/>
                        <a:gd name="connisteX9" fmla="*/ 152400 w 243840"/>
                        <a:gd name="connsiteY9" fmla="*/ 259080 h 259080"/>
                        <a:gd name="connisteX10" fmla="*/ 218440 w 243840"/>
                        <a:gd name="connsiteY10" fmla="*/ 233680 h 259080"/>
                        <a:gd name="connisteX11" fmla="*/ 243840 w 243840"/>
                        <a:gd name="connsiteY11" fmla="*/ 203200 h 2590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</a:cxnLst>
                      <a:rect l="l" t="t" r="r" b="b"/>
                      <a:pathLst>
                        <a:path w="243840" h="259080">
                          <a:moveTo>
                            <a:pt x="243840" y="203200"/>
                          </a:moveTo>
                          <a:lnTo>
                            <a:pt x="223520" y="137160"/>
                          </a:lnTo>
                          <a:lnTo>
                            <a:pt x="177800" y="71120"/>
                          </a:lnTo>
                          <a:lnTo>
                            <a:pt x="132080" y="0"/>
                          </a:lnTo>
                          <a:lnTo>
                            <a:pt x="66040" y="0"/>
                          </a:lnTo>
                          <a:lnTo>
                            <a:pt x="0" y="25400"/>
                          </a:lnTo>
                          <a:lnTo>
                            <a:pt x="5080" y="96520"/>
                          </a:lnTo>
                          <a:lnTo>
                            <a:pt x="20320" y="172720"/>
                          </a:lnTo>
                          <a:lnTo>
                            <a:pt x="86360" y="233680"/>
                          </a:lnTo>
                          <a:lnTo>
                            <a:pt x="152400" y="259080"/>
                          </a:lnTo>
                          <a:lnTo>
                            <a:pt x="218440" y="233680"/>
                          </a:lnTo>
                          <a:lnTo>
                            <a:pt x="243840" y="20320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5" name="任意多边形 80">
                      <a:extLst>
                        <a:ext uri="{FF2B5EF4-FFF2-40B4-BE49-F238E27FC236}">
                          <a16:creationId xmlns:a16="http://schemas.microsoft.com/office/drawing/2014/main" id="{C8C9B25A-3B8F-ABF7-6093-949403C66F54}"/>
                        </a:ext>
                      </a:extLst>
                    </p:cNvPr>
                    <p:cNvSpPr/>
                    <p:nvPr>
                      <p:custDataLst>
                        <p:tags r:id="rId50"/>
                      </p:custDataLst>
                    </p:nvPr>
                  </p:nvSpPr>
                  <p:spPr>
                    <a:xfrm rot="21420000">
                      <a:off x="16384" y="4616"/>
                      <a:ext cx="493" cy="526"/>
                    </a:xfrm>
                    <a:custGeom>
                      <a:avLst/>
                      <a:gdLst>
                        <a:gd name="connisteX0" fmla="*/ 243840 w 243840"/>
                        <a:gd name="connsiteY0" fmla="*/ 203200 h 259080"/>
                        <a:gd name="connisteX1" fmla="*/ 223520 w 243840"/>
                        <a:gd name="connsiteY1" fmla="*/ 137160 h 259080"/>
                        <a:gd name="connisteX2" fmla="*/ 177800 w 243840"/>
                        <a:gd name="connsiteY2" fmla="*/ 71120 h 259080"/>
                        <a:gd name="connisteX3" fmla="*/ 132080 w 243840"/>
                        <a:gd name="connsiteY3" fmla="*/ 0 h 259080"/>
                        <a:gd name="connisteX4" fmla="*/ 66040 w 243840"/>
                        <a:gd name="connsiteY4" fmla="*/ 0 h 259080"/>
                        <a:gd name="connisteX5" fmla="*/ 0 w 243840"/>
                        <a:gd name="connsiteY5" fmla="*/ 25400 h 259080"/>
                        <a:gd name="connisteX6" fmla="*/ 5080 w 243840"/>
                        <a:gd name="connsiteY6" fmla="*/ 96520 h 259080"/>
                        <a:gd name="connisteX7" fmla="*/ 20320 w 243840"/>
                        <a:gd name="connsiteY7" fmla="*/ 172720 h 259080"/>
                        <a:gd name="connisteX8" fmla="*/ 86360 w 243840"/>
                        <a:gd name="connsiteY8" fmla="*/ 233680 h 259080"/>
                        <a:gd name="connisteX9" fmla="*/ 152400 w 243840"/>
                        <a:gd name="connsiteY9" fmla="*/ 259080 h 259080"/>
                        <a:gd name="connisteX10" fmla="*/ 218440 w 243840"/>
                        <a:gd name="connsiteY10" fmla="*/ 233680 h 259080"/>
                        <a:gd name="connisteX11" fmla="*/ 243840 w 243840"/>
                        <a:gd name="connsiteY11" fmla="*/ 203200 h 2590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</a:cxnLst>
                      <a:rect l="l" t="t" r="r" b="b"/>
                      <a:pathLst>
                        <a:path w="243840" h="259080">
                          <a:moveTo>
                            <a:pt x="243840" y="203200"/>
                          </a:moveTo>
                          <a:lnTo>
                            <a:pt x="223520" y="137160"/>
                          </a:lnTo>
                          <a:lnTo>
                            <a:pt x="177800" y="71120"/>
                          </a:lnTo>
                          <a:lnTo>
                            <a:pt x="132080" y="0"/>
                          </a:lnTo>
                          <a:lnTo>
                            <a:pt x="66040" y="0"/>
                          </a:lnTo>
                          <a:lnTo>
                            <a:pt x="0" y="25400"/>
                          </a:lnTo>
                          <a:lnTo>
                            <a:pt x="5080" y="96520"/>
                          </a:lnTo>
                          <a:lnTo>
                            <a:pt x="20320" y="172720"/>
                          </a:lnTo>
                          <a:lnTo>
                            <a:pt x="86360" y="233680"/>
                          </a:lnTo>
                          <a:lnTo>
                            <a:pt x="152400" y="259080"/>
                          </a:lnTo>
                          <a:lnTo>
                            <a:pt x="218440" y="233680"/>
                          </a:lnTo>
                          <a:lnTo>
                            <a:pt x="243840" y="20320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6" name="任意多边形 112">
                      <a:extLst>
                        <a:ext uri="{FF2B5EF4-FFF2-40B4-BE49-F238E27FC236}">
                          <a16:creationId xmlns:a16="http://schemas.microsoft.com/office/drawing/2014/main" id="{F79FAB16-66A4-49AF-D5DB-0EA9052C2054}"/>
                        </a:ext>
                      </a:extLst>
                    </p:cNvPr>
                    <p:cNvSpPr/>
                    <p:nvPr>
                      <p:custDataLst>
                        <p:tags r:id="rId51"/>
                      </p:custDataLst>
                    </p:nvPr>
                  </p:nvSpPr>
                  <p:spPr>
                    <a:xfrm rot="21420000">
                      <a:off x="17230" y="6339"/>
                      <a:ext cx="719" cy="877"/>
                    </a:xfrm>
                    <a:custGeom>
                      <a:avLst/>
                      <a:gdLst>
                        <a:gd name="connisteX0" fmla="*/ 132080 w 355600"/>
                        <a:gd name="connsiteY0" fmla="*/ 0 h 431800"/>
                        <a:gd name="connisteX1" fmla="*/ 198120 w 355600"/>
                        <a:gd name="connsiteY1" fmla="*/ 55880 h 431800"/>
                        <a:gd name="connisteX2" fmla="*/ 264160 w 355600"/>
                        <a:gd name="connsiteY2" fmla="*/ 86360 h 431800"/>
                        <a:gd name="connisteX3" fmla="*/ 330200 w 355600"/>
                        <a:gd name="connsiteY3" fmla="*/ 106680 h 431800"/>
                        <a:gd name="connisteX4" fmla="*/ 350520 w 355600"/>
                        <a:gd name="connsiteY4" fmla="*/ 172720 h 431800"/>
                        <a:gd name="connisteX5" fmla="*/ 284480 w 355600"/>
                        <a:gd name="connsiteY5" fmla="*/ 223520 h 431800"/>
                        <a:gd name="connisteX6" fmla="*/ 314960 w 355600"/>
                        <a:gd name="connsiteY6" fmla="*/ 294640 h 431800"/>
                        <a:gd name="connisteX7" fmla="*/ 355600 w 355600"/>
                        <a:gd name="connsiteY7" fmla="*/ 360680 h 431800"/>
                        <a:gd name="connisteX8" fmla="*/ 289560 w 355600"/>
                        <a:gd name="connsiteY8" fmla="*/ 386080 h 431800"/>
                        <a:gd name="connisteX9" fmla="*/ 223520 w 355600"/>
                        <a:gd name="connsiteY9" fmla="*/ 416560 h 431800"/>
                        <a:gd name="connisteX10" fmla="*/ 157480 w 355600"/>
                        <a:gd name="connsiteY10" fmla="*/ 431800 h 431800"/>
                        <a:gd name="connisteX11" fmla="*/ 86360 w 355600"/>
                        <a:gd name="connsiteY11" fmla="*/ 421640 h 431800"/>
                        <a:gd name="connisteX12" fmla="*/ 20320 w 355600"/>
                        <a:gd name="connsiteY12" fmla="*/ 360680 h 431800"/>
                        <a:gd name="connisteX13" fmla="*/ 71120 w 355600"/>
                        <a:gd name="connsiteY13" fmla="*/ 289560 h 431800"/>
                        <a:gd name="connisteX14" fmla="*/ 76200 w 355600"/>
                        <a:gd name="connsiteY14" fmla="*/ 223520 h 431800"/>
                        <a:gd name="connisteX15" fmla="*/ 45720 w 355600"/>
                        <a:gd name="connsiteY15" fmla="*/ 157480 h 431800"/>
                        <a:gd name="connisteX16" fmla="*/ 0 w 355600"/>
                        <a:gd name="connsiteY16" fmla="*/ 91440 h 431800"/>
                        <a:gd name="connisteX17" fmla="*/ 66040 w 355600"/>
                        <a:gd name="connsiteY17" fmla="*/ 40640 h 431800"/>
                        <a:gd name="connisteX18" fmla="*/ 132080 w 355600"/>
                        <a:gd name="connsiteY18" fmla="*/ 5080 h 431800"/>
                        <a:gd name="connisteX19" fmla="*/ 132080 w 355600"/>
                        <a:gd name="connsiteY19" fmla="*/ 0 h 4318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</a:cxnLst>
                      <a:rect l="l" t="t" r="r" b="b"/>
                      <a:pathLst>
                        <a:path w="355600" h="431800">
                          <a:moveTo>
                            <a:pt x="132080" y="0"/>
                          </a:moveTo>
                          <a:lnTo>
                            <a:pt x="198120" y="55880"/>
                          </a:lnTo>
                          <a:lnTo>
                            <a:pt x="264160" y="86360"/>
                          </a:lnTo>
                          <a:lnTo>
                            <a:pt x="330200" y="106680"/>
                          </a:lnTo>
                          <a:lnTo>
                            <a:pt x="350520" y="172720"/>
                          </a:lnTo>
                          <a:lnTo>
                            <a:pt x="284480" y="223520"/>
                          </a:lnTo>
                          <a:lnTo>
                            <a:pt x="314960" y="294640"/>
                          </a:lnTo>
                          <a:lnTo>
                            <a:pt x="355600" y="360680"/>
                          </a:lnTo>
                          <a:lnTo>
                            <a:pt x="289560" y="386080"/>
                          </a:lnTo>
                          <a:lnTo>
                            <a:pt x="223520" y="416560"/>
                          </a:lnTo>
                          <a:lnTo>
                            <a:pt x="157480" y="431800"/>
                          </a:lnTo>
                          <a:lnTo>
                            <a:pt x="86360" y="421640"/>
                          </a:lnTo>
                          <a:lnTo>
                            <a:pt x="20320" y="360680"/>
                          </a:lnTo>
                          <a:lnTo>
                            <a:pt x="71120" y="289560"/>
                          </a:lnTo>
                          <a:lnTo>
                            <a:pt x="76200" y="223520"/>
                          </a:lnTo>
                          <a:lnTo>
                            <a:pt x="45720" y="157480"/>
                          </a:lnTo>
                          <a:lnTo>
                            <a:pt x="0" y="91440"/>
                          </a:lnTo>
                          <a:lnTo>
                            <a:pt x="66040" y="40640"/>
                          </a:lnTo>
                          <a:lnTo>
                            <a:pt x="132080" y="5080"/>
                          </a:lnTo>
                          <a:lnTo>
                            <a:pt x="13208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7" name="任意多边形 119">
                      <a:extLst>
                        <a:ext uri="{FF2B5EF4-FFF2-40B4-BE49-F238E27FC236}">
                          <a16:creationId xmlns:a16="http://schemas.microsoft.com/office/drawing/2014/main" id="{B025B7A4-5110-F0F5-F7FA-10E324C9276A}"/>
                        </a:ext>
                      </a:extLst>
                    </p:cNvPr>
                    <p:cNvSpPr/>
                    <p:nvPr>
                      <p:custDataLst>
                        <p:tags r:id="rId52"/>
                      </p:custDataLst>
                    </p:nvPr>
                  </p:nvSpPr>
                  <p:spPr>
                    <a:xfrm rot="1200000">
                      <a:off x="14849" y="4944"/>
                      <a:ext cx="448" cy="538"/>
                    </a:xfrm>
                    <a:custGeom>
                      <a:avLst/>
                      <a:gdLst>
                        <a:gd name="connisteX0" fmla="*/ 310515 w 430530"/>
                        <a:gd name="connsiteY0" fmla="*/ 310515 h 310515"/>
                        <a:gd name="connisteX1" fmla="*/ 203835 w 430530"/>
                        <a:gd name="connsiteY1" fmla="*/ 264795 h 310515"/>
                        <a:gd name="connisteX2" fmla="*/ 123825 w 430530"/>
                        <a:gd name="connsiteY2" fmla="*/ 236220 h 310515"/>
                        <a:gd name="connisteX3" fmla="*/ 57150 w 430530"/>
                        <a:gd name="connsiteY3" fmla="*/ 215265 h 310515"/>
                        <a:gd name="connisteX4" fmla="*/ 43815 w 430530"/>
                        <a:gd name="connsiteY4" fmla="*/ 146685 h 310515"/>
                        <a:gd name="connisteX5" fmla="*/ 17145 w 430530"/>
                        <a:gd name="connsiteY5" fmla="*/ 81915 h 310515"/>
                        <a:gd name="connisteX6" fmla="*/ 0 w 430530"/>
                        <a:gd name="connsiteY6" fmla="*/ 17145 h 310515"/>
                        <a:gd name="connisteX7" fmla="*/ 70485 w 430530"/>
                        <a:gd name="connsiteY7" fmla="*/ 0 h 310515"/>
                        <a:gd name="connisteX8" fmla="*/ 139065 w 430530"/>
                        <a:gd name="connsiteY8" fmla="*/ 7620 h 310515"/>
                        <a:gd name="connisteX9" fmla="*/ 203835 w 430530"/>
                        <a:gd name="connsiteY9" fmla="*/ 45720 h 310515"/>
                        <a:gd name="connisteX10" fmla="*/ 268605 w 430530"/>
                        <a:gd name="connsiteY10" fmla="*/ 26670 h 310515"/>
                        <a:gd name="connisteX11" fmla="*/ 337185 w 430530"/>
                        <a:gd name="connsiteY11" fmla="*/ 7620 h 310515"/>
                        <a:gd name="connisteX12" fmla="*/ 403860 w 430530"/>
                        <a:gd name="connsiteY12" fmla="*/ 38100 h 310515"/>
                        <a:gd name="connisteX13" fmla="*/ 426720 w 430530"/>
                        <a:gd name="connsiteY13" fmla="*/ 102870 h 310515"/>
                        <a:gd name="connisteX14" fmla="*/ 430530 w 430530"/>
                        <a:gd name="connsiteY14" fmla="*/ 167640 h 310515"/>
                        <a:gd name="connisteX15" fmla="*/ 424815 w 430530"/>
                        <a:gd name="connsiteY15" fmla="*/ 236220 h 310515"/>
                        <a:gd name="connisteX16" fmla="*/ 360045 w 430530"/>
                        <a:gd name="connsiteY16" fmla="*/ 299085 h 310515"/>
                        <a:gd name="connisteX17" fmla="*/ 310515 w 430530"/>
                        <a:gd name="connsiteY17" fmla="*/ 310515 h 3105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</a:cxnLst>
                      <a:rect l="l" t="t" r="r" b="b"/>
                      <a:pathLst>
                        <a:path w="430530" h="310515">
                          <a:moveTo>
                            <a:pt x="310515" y="310515"/>
                          </a:moveTo>
                          <a:lnTo>
                            <a:pt x="203835" y="264795"/>
                          </a:lnTo>
                          <a:lnTo>
                            <a:pt x="123825" y="236220"/>
                          </a:lnTo>
                          <a:lnTo>
                            <a:pt x="57150" y="215265"/>
                          </a:lnTo>
                          <a:lnTo>
                            <a:pt x="43815" y="146685"/>
                          </a:lnTo>
                          <a:lnTo>
                            <a:pt x="17145" y="81915"/>
                          </a:lnTo>
                          <a:lnTo>
                            <a:pt x="0" y="17145"/>
                          </a:lnTo>
                          <a:lnTo>
                            <a:pt x="70485" y="0"/>
                          </a:lnTo>
                          <a:lnTo>
                            <a:pt x="139065" y="7620"/>
                          </a:lnTo>
                          <a:lnTo>
                            <a:pt x="203835" y="45720"/>
                          </a:lnTo>
                          <a:lnTo>
                            <a:pt x="268605" y="26670"/>
                          </a:lnTo>
                          <a:lnTo>
                            <a:pt x="337185" y="7620"/>
                          </a:lnTo>
                          <a:lnTo>
                            <a:pt x="403860" y="38100"/>
                          </a:lnTo>
                          <a:lnTo>
                            <a:pt x="426720" y="102870"/>
                          </a:lnTo>
                          <a:lnTo>
                            <a:pt x="430530" y="167640"/>
                          </a:lnTo>
                          <a:lnTo>
                            <a:pt x="424815" y="236220"/>
                          </a:lnTo>
                          <a:lnTo>
                            <a:pt x="360045" y="299085"/>
                          </a:lnTo>
                          <a:lnTo>
                            <a:pt x="310515" y="31051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8" name="任意多边形 125">
                      <a:extLst>
                        <a:ext uri="{FF2B5EF4-FFF2-40B4-BE49-F238E27FC236}">
                          <a16:creationId xmlns:a16="http://schemas.microsoft.com/office/drawing/2014/main" id="{4228919D-5C23-A575-0899-0F836869A789}"/>
                        </a:ext>
                      </a:extLst>
                    </p:cNvPr>
                    <p:cNvSpPr/>
                    <p:nvPr>
                      <p:custDataLst>
                        <p:tags r:id="rId53"/>
                      </p:custDataLst>
                    </p:nvPr>
                  </p:nvSpPr>
                  <p:spPr>
                    <a:xfrm rot="21420000">
                      <a:off x="17675" y="5542"/>
                      <a:ext cx="805" cy="937"/>
                    </a:xfrm>
                    <a:custGeom>
                      <a:avLst/>
                      <a:gdLst>
                        <a:gd name="connisteX0" fmla="*/ 0 w 398145"/>
                        <a:gd name="connsiteY0" fmla="*/ 34290 h 461010"/>
                        <a:gd name="connisteX1" fmla="*/ 72390 w 398145"/>
                        <a:gd name="connsiteY1" fmla="*/ 1905 h 461010"/>
                        <a:gd name="connisteX2" fmla="*/ 156210 w 398145"/>
                        <a:gd name="connsiteY2" fmla="*/ 0 h 461010"/>
                        <a:gd name="connisteX3" fmla="*/ 222885 w 398145"/>
                        <a:gd name="connsiteY3" fmla="*/ 7620 h 461010"/>
                        <a:gd name="connisteX4" fmla="*/ 289560 w 398145"/>
                        <a:gd name="connsiteY4" fmla="*/ 38100 h 461010"/>
                        <a:gd name="connisteX5" fmla="*/ 321945 w 398145"/>
                        <a:gd name="connsiteY5" fmla="*/ 108585 h 461010"/>
                        <a:gd name="connisteX6" fmla="*/ 342900 w 398145"/>
                        <a:gd name="connsiteY6" fmla="*/ 179070 h 461010"/>
                        <a:gd name="connisteX7" fmla="*/ 356235 w 398145"/>
                        <a:gd name="connsiteY7" fmla="*/ 243840 h 461010"/>
                        <a:gd name="connisteX8" fmla="*/ 371475 w 398145"/>
                        <a:gd name="connsiteY8" fmla="*/ 320040 h 461010"/>
                        <a:gd name="connisteX9" fmla="*/ 398145 w 398145"/>
                        <a:gd name="connsiteY9" fmla="*/ 384810 h 461010"/>
                        <a:gd name="connisteX10" fmla="*/ 333375 w 398145"/>
                        <a:gd name="connsiteY10" fmla="*/ 440055 h 461010"/>
                        <a:gd name="connisteX11" fmla="*/ 257175 w 398145"/>
                        <a:gd name="connsiteY11" fmla="*/ 453390 h 461010"/>
                        <a:gd name="connisteX12" fmla="*/ 192405 w 398145"/>
                        <a:gd name="connsiteY12" fmla="*/ 461010 h 461010"/>
                        <a:gd name="connisteX13" fmla="*/ 123825 w 398145"/>
                        <a:gd name="connsiteY13" fmla="*/ 434340 h 461010"/>
                        <a:gd name="connisteX14" fmla="*/ 57150 w 398145"/>
                        <a:gd name="connsiteY14" fmla="*/ 390525 h 461010"/>
                        <a:gd name="connisteX15" fmla="*/ 34290 w 398145"/>
                        <a:gd name="connsiteY15" fmla="*/ 314325 h 461010"/>
                        <a:gd name="connisteX16" fmla="*/ 20955 w 398145"/>
                        <a:gd name="connsiteY16" fmla="*/ 247650 h 461010"/>
                        <a:gd name="connisteX17" fmla="*/ 13335 w 398145"/>
                        <a:gd name="connsiteY17" fmla="*/ 182880 h 461010"/>
                        <a:gd name="connisteX18" fmla="*/ 11430 w 398145"/>
                        <a:gd name="connsiteY18" fmla="*/ 114300 h 461010"/>
                        <a:gd name="connisteX19" fmla="*/ 9525 w 398145"/>
                        <a:gd name="connsiteY19" fmla="*/ 49530 h 461010"/>
                        <a:gd name="connisteX20" fmla="*/ 0 w 398145"/>
                        <a:gd name="connsiteY20" fmla="*/ 34290 h 46101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</a:cxnLst>
                      <a:rect l="l" t="t" r="r" b="b"/>
                      <a:pathLst>
                        <a:path w="398145" h="461010">
                          <a:moveTo>
                            <a:pt x="0" y="34290"/>
                          </a:moveTo>
                          <a:lnTo>
                            <a:pt x="72390" y="1905"/>
                          </a:lnTo>
                          <a:lnTo>
                            <a:pt x="156210" y="0"/>
                          </a:lnTo>
                          <a:lnTo>
                            <a:pt x="222885" y="7620"/>
                          </a:lnTo>
                          <a:lnTo>
                            <a:pt x="289560" y="38100"/>
                          </a:lnTo>
                          <a:lnTo>
                            <a:pt x="321945" y="108585"/>
                          </a:lnTo>
                          <a:lnTo>
                            <a:pt x="342900" y="179070"/>
                          </a:lnTo>
                          <a:lnTo>
                            <a:pt x="356235" y="243840"/>
                          </a:lnTo>
                          <a:lnTo>
                            <a:pt x="371475" y="320040"/>
                          </a:lnTo>
                          <a:lnTo>
                            <a:pt x="398145" y="384810"/>
                          </a:lnTo>
                          <a:lnTo>
                            <a:pt x="333375" y="440055"/>
                          </a:lnTo>
                          <a:lnTo>
                            <a:pt x="257175" y="453390"/>
                          </a:lnTo>
                          <a:lnTo>
                            <a:pt x="192405" y="461010"/>
                          </a:lnTo>
                          <a:lnTo>
                            <a:pt x="123825" y="434340"/>
                          </a:lnTo>
                          <a:lnTo>
                            <a:pt x="57150" y="390525"/>
                          </a:lnTo>
                          <a:lnTo>
                            <a:pt x="34290" y="314325"/>
                          </a:lnTo>
                          <a:lnTo>
                            <a:pt x="20955" y="247650"/>
                          </a:lnTo>
                          <a:lnTo>
                            <a:pt x="13335" y="182880"/>
                          </a:lnTo>
                          <a:lnTo>
                            <a:pt x="11430" y="114300"/>
                          </a:lnTo>
                          <a:lnTo>
                            <a:pt x="9525" y="49530"/>
                          </a:lnTo>
                          <a:lnTo>
                            <a:pt x="0" y="3429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69" name="任意多边形 133">
                      <a:extLst>
                        <a:ext uri="{FF2B5EF4-FFF2-40B4-BE49-F238E27FC236}">
                          <a16:creationId xmlns:a16="http://schemas.microsoft.com/office/drawing/2014/main" id="{1781CCDA-FE3B-3E04-5CDA-4C4529A3F556}"/>
                        </a:ext>
                      </a:extLst>
                    </p:cNvPr>
                    <p:cNvSpPr/>
                    <p:nvPr>
                      <p:custDataLst>
                        <p:tags r:id="rId54"/>
                      </p:custDataLst>
                    </p:nvPr>
                  </p:nvSpPr>
                  <p:spPr>
                    <a:xfrm rot="21420000">
                      <a:off x="15787" y="5715"/>
                      <a:ext cx="791" cy="526"/>
                    </a:xfrm>
                    <a:custGeom>
                      <a:avLst/>
                      <a:gdLst>
                        <a:gd name="connisteX0" fmla="*/ 205740 w 358140"/>
                        <a:gd name="connsiteY0" fmla="*/ 232410 h 259080"/>
                        <a:gd name="connisteX1" fmla="*/ 140970 w 358140"/>
                        <a:gd name="connsiteY1" fmla="*/ 251460 h 259080"/>
                        <a:gd name="connisteX2" fmla="*/ 76200 w 358140"/>
                        <a:gd name="connsiteY2" fmla="*/ 259080 h 259080"/>
                        <a:gd name="connisteX3" fmla="*/ 26670 w 358140"/>
                        <a:gd name="connsiteY3" fmla="*/ 194310 h 259080"/>
                        <a:gd name="connisteX4" fmla="*/ 0 w 358140"/>
                        <a:gd name="connsiteY4" fmla="*/ 125730 h 259080"/>
                        <a:gd name="connisteX5" fmla="*/ 34290 w 358140"/>
                        <a:gd name="connsiteY5" fmla="*/ 60960 h 259080"/>
                        <a:gd name="connisteX6" fmla="*/ 99060 w 358140"/>
                        <a:gd name="connsiteY6" fmla="*/ 38100 h 259080"/>
                        <a:gd name="connisteX7" fmla="*/ 163830 w 358140"/>
                        <a:gd name="connsiteY7" fmla="*/ 7620 h 259080"/>
                        <a:gd name="connisteX8" fmla="*/ 228600 w 358140"/>
                        <a:gd name="connsiteY8" fmla="*/ 0 h 259080"/>
                        <a:gd name="connisteX9" fmla="*/ 293370 w 358140"/>
                        <a:gd name="connsiteY9" fmla="*/ 34290 h 259080"/>
                        <a:gd name="connisteX10" fmla="*/ 358140 w 358140"/>
                        <a:gd name="connsiteY10" fmla="*/ 102870 h 259080"/>
                        <a:gd name="connisteX11" fmla="*/ 320040 w 358140"/>
                        <a:gd name="connsiteY11" fmla="*/ 167640 h 259080"/>
                        <a:gd name="connisteX12" fmla="*/ 251460 w 358140"/>
                        <a:gd name="connsiteY12" fmla="*/ 194310 h 259080"/>
                        <a:gd name="connisteX13" fmla="*/ 186690 w 358140"/>
                        <a:gd name="connsiteY13" fmla="*/ 236220 h 259080"/>
                        <a:gd name="connisteX14" fmla="*/ 205740 w 358140"/>
                        <a:gd name="connsiteY14" fmla="*/ 232410 h 2590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358140" h="259080">
                          <a:moveTo>
                            <a:pt x="205740" y="232410"/>
                          </a:moveTo>
                          <a:lnTo>
                            <a:pt x="140970" y="251460"/>
                          </a:lnTo>
                          <a:lnTo>
                            <a:pt x="76200" y="259080"/>
                          </a:lnTo>
                          <a:lnTo>
                            <a:pt x="26670" y="194310"/>
                          </a:lnTo>
                          <a:lnTo>
                            <a:pt x="0" y="125730"/>
                          </a:lnTo>
                          <a:lnTo>
                            <a:pt x="34290" y="60960"/>
                          </a:lnTo>
                          <a:lnTo>
                            <a:pt x="99060" y="38100"/>
                          </a:lnTo>
                          <a:lnTo>
                            <a:pt x="163830" y="7620"/>
                          </a:lnTo>
                          <a:lnTo>
                            <a:pt x="228600" y="0"/>
                          </a:lnTo>
                          <a:lnTo>
                            <a:pt x="293370" y="34290"/>
                          </a:lnTo>
                          <a:lnTo>
                            <a:pt x="358140" y="102870"/>
                          </a:lnTo>
                          <a:lnTo>
                            <a:pt x="320040" y="167640"/>
                          </a:lnTo>
                          <a:lnTo>
                            <a:pt x="251460" y="194310"/>
                          </a:lnTo>
                          <a:lnTo>
                            <a:pt x="186690" y="236220"/>
                          </a:lnTo>
                          <a:lnTo>
                            <a:pt x="205740" y="23241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0" name="任意多边形 169">
                      <a:extLst>
                        <a:ext uri="{FF2B5EF4-FFF2-40B4-BE49-F238E27FC236}">
                          <a16:creationId xmlns:a16="http://schemas.microsoft.com/office/drawing/2014/main" id="{2FA5869F-B845-8A29-5E4B-7FE5AD1962BF}"/>
                        </a:ext>
                      </a:extLst>
                    </p:cNvPr>
                    <p:cNvSpPr/>
                    <p:nvPr>
                      <p:custDataLst>
                        <p:tags r:id="rId55"/>
                      </p:custDataLst>
                    </p:nvPr>
                  </p:nvSpPr>
                  <p:spPr>
                    <a:xfrm rot="21420000">
                      <a:off x="15247" y="6718"/>
                      <a:ext cx="401" cy="341"/>
                    </a:xfrm>
                    <a:custGeom>
                      <a:avLst/>
                      <a:gdLst>
                        <a:gd name="connisteX0" fmla="*/ 137160 w 198120"/>
                        <a:gd name="connsiteY0" fmla="*/ 167640 h 167640"/>
                        <a:gd name="connisteX1" fmla="*/ 68580 w 198120"/>
                        <a:gd name="connsiteY1" fmla="*/ 125730 h 167640"/>
                        <a:gd name="connisteX2" fmla="*/ 0 w 198120"/>
                        <a:gd name="connsiteY2" fmla="*/ 83820 h 167640"/>
                        <a:gd name="connisteX3" fmla="*/ 53340 w 198120"/>
                        <a:gd name="connsiteY3" fmla="*/ 19050 h 167640"/>
                        <a:gd name="connisteX4" fmla="*/ 118110 w 198120"/>
                        <a:gd name="connsiteY4" fmla="*/ 0 h 167640"/>
                        <a:gd name="connisteX5" fmla="*/ 182880 w 198120"/>
                        <a:gd name="connsiteY5" fmla="*/ 3810 h 167640"/>
                        <a:gd name="connisteX6" fmla="*/ 198120 w 198120"/>
                        <a:gd name="connsiteY6" fmla="*/ 68580 h 167640"/>
                        <a:gd name="connisteX7" fmla="*/ 198120 w 198120"/>
                        <a:gd name="connsiteY7" fmla="*/ 133350 h 167640"/>
                        <a:gd name="connisteX8" fmla="*/ 133350 w 198120"/>
                        <a:gd name="connsiteY8" fmla="*/ 156210 h 167640"/>
                        <a:gd name="connisteX9" fmla="*/ 137160 w 198120"/>
                        <a:gd name="connsiteY9" fmla="*/ 167640 h 16764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</a:cxnLst>
                      <a:rect l="l" t="t" r="r" b="b"/>
                      <a:pathLst>
                        <a:path w="198120" h="167640">
                          <a:moveTo>
                            <a:pt x="137160" y="167640"/>
                          </a:moveTo>
                          <a:lnTo>
                            <a:pt x="68580" y="125730"/>
                          </a:lnTo>
                          <a:lnTo>
                            <a:pt x="0" y="83820"/>
                          </a:lnTo>
                          <a:lnTo>
                            <a:pt x="53340" y="19050"/>
                          </a:lnTo>
                          <a:lnTo>
                            <a:pt x="118110" y="0"/>
                          </a:lnTo>
                          <a:lnTo>
                            <a:pt x="182880" y="3810"/>
                          </a:lnTo>
                          <a:lnTo>
                            <a:pt x="198120" y="68580"/>
                          </a:lnTo>
                          <a:lnTo>
                            <a:pt x="198120" y="133350"/>
                          </a:lnTo>
                          <a:lnTo>
                            <a:pt x="133350" y="156210"/>
                          </a:lnTo>
                          <a:lnTo>
                            <a:pt x="137160" y="16764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1" name="任意多边形 185">
                      <a:extLst>
                        <a:ext uri="{FF2B5EF4-FFF2-40B4-BE49-F238E27FC236}">
                          <a16:creationId xmlns:a16="http://schemas.microsoft.com/office/drawing/2014/main" id="{9DD6DA71-E070-C94C-FEC2-0E0760F6A622}"/>
                        </a:ext>
                      </a:extLst>
                    </p:cNvPr>
                    <p:cNvSpPr/>
                    <p:nvPr>
                      <p:custDataLst>
                        <p:tags r:id="rId56"/>
                      </p:custDataLst>
                    </p:nvPr>
                  </p:nvSpPr>
                  <p:spPr>
                    <a:xfrm rot="21420000">
                      <a:off x="15247" y="4757"/>
                      <a:ext cx="456" cy="246"/>
                    </a:xfrm>
                    <a:custGeom>
                      <a:avLst/>
                      <a:gdLst>
                        <a:gd name="connisteX0" fmla="*/ 64770 w 137160"/>
                        <a:gd name="connsiteY0" fmla="*/ 121920 h 129540"/>
                        <a:gd name="connisteX1" fmla="*/ 0 w 137160"/>
                        <a:gd name="connsiteY1" fmla="*/ 68580 h 129540"/>
                        <a:gd name="connisteX2" fmla="*/ 64770 w 137160"/>
                        <a:gd name="connsiteY2" fmla="*/ 15240 h 129540"/>
                        <a:gd name="connisteX3" fmla="*/ 129540 w 137160"/>
                        <a:gd name="connsiteY3" fmla="*/ 0 h 129540"/>
                        <a:gd name="connisteX4" fmla="*/ 137160 w 137160"/>
                        <a:gd name="connsiteY4" fmla="*/ 64770 h 129540"/>
                        <a:gd name="connisteX5" fmla="*/ 110490 w 137160"/>
                        <a:gd name="connsiteY5" fmla="*/ 129540 h 129540"/>
                        <a:gd name="connisteX6" fmla="*/ 64770 w 137160"/>
                        <a:gd name="connsiteY6" fmla="*/ 121920 h 12954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</a:cxnLst>
                      <a:rect l="l" t="t" r="r" b="b"/>
                      <a:pathLst>
                        <a:path w="137160" h="129540">
                          <a:moveTo>
                            <a:pt x="64770" y="121920"/>
                          </a:moveTo>
                          <a:lnTo>
                            <a:pt x="0" y="68580"/>
                          </a:lnTo>
                          <a:lnTo>
                            <a:pt x="64770" y="15240"/>
                          </a:lnTo>
                          <a:lnTo>
                            <a:pt x="129540" y="0"/>
                          </a:lnTo>
                          <a:lnTo>
                            <a:pt x="137160" y="64770"/>
                          </a:lnTo>
                          <a:lnTo>
                            <a:pt x="110490" y="129540"/>
                          </a:lnTo>
                          <a:lnTo>
                            <a:pt x="64770" y="12192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2" name="任意多边形 188">
                      <a:extLst>
                        <a:ext uri="{FF2B5EF4-FFF2-40B4-BE49-F238E27FC236}">
                          <a16:creationId xmlns:a16="http://schemas.microsoft.com/office/drawing/2014/main" id="{230282BC-A219-587B-4320-64E0E8B7D4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8" y="4728"/>
                      <a:ext cx="3829" cy="2699"/>
                    </a:xfrm>
                    <a:custGeom>
                      <a:avLst/>
                      <a:gdLst>
                        <a:gd name="connisteX0" fmla="*/ 0 w 2694305"/>
                        <a:gd name="connsiteY0" fmla="*/ 0 h 1926590"/>
                        <a:gd name="connisteX1" fmla="*/ 646430 w 2694305"/>
                        <a:gd name="connsiteY1" fmla="*/ 287020 h 1926590"/>
                        <a:gd name="connisteX2" fmla="*/ 719455 w 2694305"/>
                        <a:gd name="connsiteY2" fmla="*/ 329565 h 1926590"/>
                        <a:gd name="connisteX3" fmla="*/ 786765 w 2694305"/>
                        <a:gd name="connsiteY3" fmla="*/ 365760 h 1926590"/>
                        <a:gd name="connisteX4" fmla="*/ 859790 w 2694305"/>
                        <a:gd name="connsiteY4" fmla="*/ 421005 h 1926590"/>
                        <a:gd name="connisteX5" fmla="*/ 926465 w 2694305"/>
                        <a:gd name="connsiteY5" fmla="*/ 469900 h 1926590"/>
                        <a:gd name="connisteX6" fmla="*/ 1005840 w 2694305"/>
                        <a:gd name="connsiteY6" fmla="*/ 518160 h 1926590"/>
                        <a:gd name="connisteX7" fmla="*/ 1073150 w 2694305"/>
                        <a:gd name="connsiteY7" fmla="*/ 554990 h 1926590"/>
                        <a:gd name="connisteX8" fmla="*/ 1139825 w 2694305"/>
                        <a:gd name="connsiteY8" fmla="*/ 603885 h 1926590"/>
                        <a:gd name="connisteX9" fmla="*/ 1219200 w 2694305"/>
                        <a:gd name="connsiteY9" fmla="*/ 652780 h 1926590"/>
                        <a:gd name="connisteX10" fmla="*/ 1292225 w 2694305"/>
                        <a:gd name="connsiteY10" fmla="*/ 701040 h 1926590"/>
                        <a:gd name="connisteX11" fmla="*/ 1371600 w 2694305"/>
                        <a:gd name="connsiteY11" fmla="*/ 737870 h 1926590"/>
                        <a:gd name="connisteX12" fmla="*/ 1457325 w 2694305"/>
                        <a:gd name="connsiteY12" fmla="*/ 786765 h 1926590"/>
                        <a:gd name="connisteX13" fmla="*/ 1542415 w 2694305"/>
                        <a:gd name="connsiteY13" fmla="*/ 822960 h 1926590"/>
                        <a:gd name="connisteX14" fmla="*/ 1627505 w 2694305"/>
                        <a:gd name="connsiteY14" fmla="*/ 859790 h 1926590"/>
                        <a:gd name="connisteX15" fmla="*/ 1694815 w 2694305"/>
                        <a:gd name="connsiteY15" fmla="*/ 890270 h 1926590"/>
                        <a:gd name="connisteX16" fmla="*/ 1767840 w 2694305"/>
                        <a:gd name="connsiteY16" fmla="*/ 920750 h 1926590"/>
                        <a:gd name="connisteX17" fmla="*/ 1835150 w 2694305"/>
                        <a:gd name="connsiteY17" fmla="*/ 951230 h 1926590"/>
                        <a:gd name="connisteX18" fmla="*/ 1908175 w 2694305"/>
                        <a:gd name="connsiteY18" fmla="*/ 988060 h 1926590"/>
                        <a:gd name="connisteX19" fmla="*/ 1981200 w 2694305"/>
                        <a:gd name="connsiteY19" fmla="*/ 1024255 h 1926590"/>
                        <a:gd name="connisteX20" fmla="*/ 2054225 w 2694305"/>
                        <a:gd name="connsiteY20" fmla="*/ 1073150 h 1926590"/>
                        <a:gd name="connisteX21" fmla="*/ 2121535 w 2694305"/>
                        <a:gd name="connsiteY21" fmla="*/ 1127760 h 1926590"/>
                        <a:gd name="connisteX22" fmla="*/ 2182495 w 2694305"/>
                        <a:gd name="connsiteY22" fmla="*/ 1195070 h 1926590"/>
                        <a:gd name="connisteX23" fmla="*/ 2243455 w 2694305"/>
                        <a:gd name="connsiteY23" fmla="*/ 1268095 h 1926590"/>
                        <a:gd name="connisteX24" fmla="*/ 2298065 w 2694305"/>
                        <a:gd name="connsiteY24" fmla="*/ 1335405 h 1926590"/>
                        <a:gd name="connisteX25" fmla="*/ 2341245 w 2694305"/>
                        <a:gd name="connsiteY25" fmla="*/ 1402080 h 1926590"/>
                        <a:gd name="connisteX26" fmla="*/ 2371725 w 2694305"/>
                        <a:gd name="connsiteY26" fmla="*/ 1469390 h 1926590"/>
                        <a:gd name="connisteX27" fmla="*/ 2402205 w 2694305"/>
                        <a:gd name="connsiteY27" fmla="*/ 1536700 h 1926590"/>
                        <a:gd name="connisteX28" fmla="*/ 2432685 w 2694305"/>
                        <a:gd name="connsiteY28" fmla="*/ 1615440 h 1926590"/>
                        <a:gd name="connisteX29" fmla="*/ 2480945 w 2694305"/>
                        <a:gd name="connsiteY29" fmla="*/ 1689100 h 1926590"/>
                        <a:gd name="connisteX30" fmla="*/ 2517775 w 2694305"/>
                        <a:gd name="connsiteY30" fmla="*/ 1755775 h 1926590"/>
                        <a:gd name="connisteX31" fmla="*/ 2572385 w 2694305"/>
                        <a:gd name="connsiteY31" fmla="*/ 1823085 h 1926590"/>
                        <a:gd name="connisteX32" fmla="*/ 2627630 w 2694305"/>
                        <a:gd name="connsiteY32" fmla="*/ 1889760 h 1926590"/>
                        <a:gd name="connisteX33" fmla="*/ 2694305 w 2694305"/>
                        <a:gd name="connsiteY33" fmla="*/ 1926590 h 192659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  <a:cxn ang="0">
                          <a:pos x="connisteX21" y="connsiteY21"/>
                        </a:cxn>
                        <a:cxn ang="0">
                          <a:pos x="connisteX22" y="connsiteY22"/>
                        </a:cxn>
                        <a:cxn ang="0">
                          <a:pos x="connisteX23" y="connsiteY23"/>
                        </a:cxn>
                        <a:cxn ang="0">
                          <a:pos x="connisteX24" y="connsiteY24"/>
                        </a:cxn>
                        <a:cxn ang="0">
                          <a:pos x="connisteX25" y="connsiteY25"/>
                        </a:cxn>
                        <a:cxn ang="0">
                          <a:pos x="connisteX26" y="connsiteY26"/>
                        </a:cxn>
                        <a:cxn ang="0">
                          <a:pos x="connisteX27" y="connsiteY27"/>
                        </a:cxn>
                        <a:cxn ang="0">
                          <a:pos x="connisteX28" y="connsiteY28"/>
                        </a:cxn>
                        <a:cxn ang="0">
                          <a:pos x="connisteX29" y="connsiteY29"/>
                        </a:cxn>
                        <a:cxn ang="0">
                          <a:pos x="connisteX30" y="connsiteY30"/>
                        </a:cxn>
                        <a:cxn ang="0">
                          <a:pos x="connisteX31" y="connsiteY31"/>
                        </a:cxn>
                        <a:cxn ang="0">
                          <a:pos x="connisteX32" y="connsiteY32"/>
                        </a:cxn>
                        <a:cxn ang="0">
                          <a:pos x="connisteX33" y="connsiteY33"/>
                        </a:cxn>
                      </a:cxnLst>
                      <a:rect l="l" t="t" r="r" b="b"/>
                      <a:pathLst>
                        <a:path w="2694305" h="1926590">
                          <a:moveTo>
                            <a:pt x="0" y="0"/>
                          </a:moveTo>
                          <a:cubicBezTo>
                            <a:pt x="127635" y="56515"/>
                            <a:pt x="502285" y="220980"/>
                            <a:pt x="646430" y="287020"/>
                          </a:cubicBezTo>
                          <a:cubicBezTo>
                            <a:pt x="790575" y="353060"/>
                            <a:pt x="691515" y="313690"/>
                            <a:pt x="719455" y="329565"/>
                          </a:cubicBezTo>
                          <a:cubicBezTo>
                            <a:pt x="747395" y="345440"/>
                            <a:pt x="758825" y="347345"/>
                            <a:pt x="786765" y="365760"/>
                          </a:cubicBezTo>
                          <a:cubicBezTo>
                            <a:pt x="814705" y="384175"/>
                            <a:pt x="831850" y="400050"/>
                            <a:pt x="859790" y="421005"/>
                          </a:cubicBezTo>
                          <a:cubicBezTo>
                            <a:pt x="887730" y="441960"/>
                            <a:pt x="897255" y="450215"/>
                            <a:pt x="926465" y="469900"/>
                          </a:cubicBezTo>
                          <a:cubicBezTo>
                            <a:pt x="955675" y="489585"/>
                            <a:pt x="976630" y="501015"/>
                            <a:pt x="1005840" y="518160"/>
                          </a:cubicBezTo>
                          <a:cubicBezTo>
                            <a:pt x="1035050" y="535305"/>
                            <a:pt x="1046480" y="537845"/>
                            <a:pt x="1073150" y="554990"/>
                          </a:cubicBezTo>
                          <a:cubicBezTo>
                            <a:pt x="1099820" y="572135"/>
                            <a:pt x="1110615" y="584200"/>
                            <a:pt x="1139825" y="603885"/>
                          </a:cubicBezTo>
                          <a:cubicBezTo>
                            <a:pt x="1169035" y="623570"/>
                            <a:pt x="1188720" y="633095"/>
                            <a:pt x="1219200" y="652780"/>
                          </a:cubicBezTo>
                          <a:cubicBezTo>
                            <a:pt x="1249680" y="672465"/>
                            <a:pt x="1261745" y="683895"/>
                            <a:pt x="1292225" y="701040"/>
                          </a:cubicBezTo>
                          <a:cubicBezTo>
                            <a:pt x="1322705" y="718185"/>
                            <a:pt x="1338580" y="720725"/>
                            <a:pt x="1371600" y="737870"/>
                          </a:cubicBezTo>
                          <a:cubicBezTo>
                            <a:pt x="1404620" y="755015"/>
                            <a:pt x="1423035" y="769620"/>
                            <a:pt x="1457325" y="786765"/>
                          </a:cubicBezTo>
                          <a:cubicBezTo>
                            <a:pt x="1491615" y="803910"/>
                            <a:pt x="1508125" y="808355"/>
                            <a:pt x="1542415" y="822960"/>
                          </a:cubicBezTo>
                          <a:cubicBezTo>
                            <a:pt x="1576705" y="837565"/>
                            <a:pt x="1597025" y="846455"/>
                            <a:pt x="1627505" y="859790"/>
                          </a:cubicBezTo>
                          <a:cubicBezTo>
                            <a:pt x="1657985" y="873125"/>
                            <a:pt x="1666875" y="878205"/>
                            <a:pt x="1694815" y="890270"/>
                          </a:cubicBezTo>
                          <a:cubicBezTo>
                            <a:pt x="1722755" y="902335"/>
                            <a:pt x="1739900" y="908685"/>
                            <a:pt x="1767840" y="920750"/>
                          </a:cubicBezTo>
                          <a:cubicBezTo>
                            <a:pt x="1795780" y="932815"/>
                            <a:pt x="1807210" y="937895"/>
                            <a:pt x="1835150" y="951230"/>
                          </a:cubicBezTo>
                          <a:cubicBezTo>
                            <a:pt x="1863090" y="964565"/>
                            <a:pt x="1878965" y="973455"/>
                            <a:pt x="1908175" y="988060"/>
                          </a:cubicBezTo>
                          <a:cubicBezTo>
                            <a:pt x="1937385" y="1002665"/>
                            <a:pt x="1951990" y="1007110"/>
                            <a:pt x="1981200" y="1024255"/>
                          </a:cubicBezTo>
                          <a:cubicBezTo>
                            <a:pt x="2010410" y="1041400"/>
                            <a:pt x="2026285" y="1052195"/>
                            <a:pt x="2054225" y="1073150"/>
                          </a:cubicBezTo>
                          <a:cubicBezTo>
                            <a:pt x="2082165" y="1094105"/>
                            <a:pt x="2096135" y="1103630"/>
                            <a:pt x="2121535" y="1127760"/>
                          </a:cubicBezTo>
                          <a:cubicBezTo>
                            <a:pt x="2146935" y="1151890"/>
                            <a:pt x="2158365" y="1167130"/>
                            <a:pt x="2182495" y="1195070"/>
                          </a:cubicBezTo>
                          <a:cubicBezTo>
                            <a:pt x="2206625" y="1223010"/>
                            <a:pt x="2220595" y="1240155"/>
                            <a:pt x="2243455" y="1268095"/>
                          </a:cubicBezTo>
                          <a:cubicBezTo>
                            <a:pt x="2266315" y="1296035"/>
                            <a:pt x="2278380" y="1308735"/>
                            <a:pt x="2298065" y="1335405"/>
                          </a:cubicBezTo>
                          <a:cubicBezTo>
                            <a:pt x="2317750" y="1362075"/>
                            <a:pt x="2326640" y="1375410"/>
                            <a:pt x="2341245" y="1402080"/>
                          </a:cubicBezTo>
                          <a:cubicBezTo>
                            <a:pt x="2355850" y="1428750"/>
                            <a:pt x="2359660" y="1442720"/>
                            <a:pt x="2371725" y="1469390"/>
                          </a:cubicBezTo>
                          <a:cubicBezTo>
                            <a:pt x="2383790" y="1496060"/>
                            <a:pt x="2390140" y="1507490"/>
                            <a:pt x="2402205" y="1536700"/>
                          </a:cubicBezTo>
                          <a:cubicBezTo>
                            <a:pt x="2414270" y="1565910"/>
                            <a:pt x="2416810" y="1584960"/>
                            <a:pt x="2432685" y="1615440"/>
                          </a:cubicBezTo>
                          <a:cubicBezTo>
                            <a:pt x="2448560" y="1645920"/>
                            <a:pt x="2463800" y="1661160"/>
                            <a:pt x="2480945" y="1689100"/>
                          </a:cubicBezTo>
                          <a:cubicBezTo>
                            <a:pt x="2498090" y="1717040"/>
                            <a:pt x="2499360" y="1729105"/>
                            <a:pt x="2517775" y="1755775"/>
                          </a:cubicBezTo>
                          <a:cubicBezTo>
                            <a:pt x="2536190" y="1782445"/>
                            <a:pt x="2550160" y="1796415"/>
                            <a:pt x="2572385" y="1823085"/>
                          </a:cubicBezTo>
                          <a:cubicBezTo>
                            <a:pt x="2594610" y="1849755"/>
                            <a:pt x="2603500" y="1868805"/>
                            <a:pt x="2627630" y="1889760"/>
                          </a:cubicBezTo>
                          <a:cubicBezTo>
                            <a:pt x="2651760" y="1910715"/>
                            <a:pt x="2682240" y="1920240"/>
                            <a:pt x="2694305" y="1926590"/>
                          </a:cubicBezTo>
                        </a:path>
                      </a:pathLst>
                    </a:custGeom>
                    <a:noFill/>
                    <a:ln w="60325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lumMod val="75000"/>
                      </a:schemeClr>
                    </a:lnRef>
                    <a:fillRef idx="1">
                      <a:schemeClr val="accent1"/>
                    </a:fillRef>
                    <a:effectRef idx="0">
                      <a:srgbClr val="FFFFFF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任意多边形 189">
                      <a:extLst>
                        <a:ext uri="{FF2B5EF4-FFF2-40B4-BE49-F238E27FC236}">
                          <a16:creationId xmlns:a16="http://schemas.microsoft.com/office/drawing/2014/main" id="{D7F23DAA-776F-DE1D-F358-E3A834CB2B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125" y="5273"/>
                      <a:ext cx="3633" cy="2327"/>
                    </a:xfrm>
                    <a:custGeom>
                      <a:avLst/>
                      <a:gdLst>
                        <a:gd name="connisteX0" fmla="*/ 2621280 w 2621280"/>
                        <a:gd name="connsiteY0" fmla="*/ 0 h 1621790"/>
                        <a:gd name="connisteX1" fmla="*/ 2200275 w 2621280"/>
                        <a:gd name="connsiteY1" fmla="*/ 91440 h 1621790"/>
                        <a:gd name="connisteX2" fmla="*/ 2133600 w 2621280"/>
                        <a:gd name="connsiteY2" fmla="*/ 103505 h 1621790"/>
                        <a:gd name="connisteX3" fmla="*/ 2060575 w 2621280"/>
                        <a:gd name="connsiteY3" fmla="*/ 116205 h 1621790"/>
                        <a:gd name="connisteX4" fmla="*/ 1969135 w 2621280"/>
                        <a:gd name="connsiteY4" fmla="*/ 133985 h 1621790"/>
                        <a:gd name="connisteX5" fmla="*/ 1895475 w 2621280"/>
                        <a:gd name="connsiteY5" fmla="*/ 152400 h 1621790"/>
                        <a:gd name="connisteX6" fmla="*/ 1816735 w 2621280"/>
                        <a:gd name="connsiteY6" fmla="*/ 164465 h 1621790"/>
                        <a:gd name="connisteX7" fmla="*/ 1718945 w 2621280"/>
                        <a:gd name="connsiteY7" fmla="*/ 182880 h 1621790"/>
                        <a:gd name="connisteX8" fmla="*/ 1651635 w 2621280"/>
                        <a:gd name="connsiteY8" fmla="*/ 201295 h 1621790"/>
                        <a:gd name="connisteX9" fmla="*/ 1578610 w 2621280"/>
                        <a:gd name="connsiteY9" fmla="*/ 213360 h 1621790"/>
                        <a:gd name="connisteX10" fmla="*/ 1511935 w 2621280"/>
                        <a:gd name="connsiteY10" fmla="*/ 243840 h 1621790"/>
                        <a:gd name="connisteX11" fmla="*/ 1444625 w 2621280"/>
                        <a:gd name="connsiteY11" fmla="*/ 268605 h 1621790"/>
                        <a:gd name="connisteX12" fmla="*/ 1377315 w 2621280"/>
                        <a:gd name="connsiteY12" fmla="*/ 299085 h 1621790"/>
                        <a:gd name="connisteX13" fmla="*/ 1310640 w 2621280"/>
                        <a:gd name="connsiteY13" fmla="*/ 323215 h 1621790"/>
                        <a:gd name="connisteX14" fmla="*/ 1243330 w 2621280"/>
                        <a:gd name="connsiteY14" fmla="*/ 353695 h 1621790"/>
                        <a:gd name="connisteX15" fmla="*/ 1170305 w 2621280"/>
                        <a:gd name="connsiteY15" fmla="*/ 408305 h 1621790"/>
                        <a:gd name="connisteX16" fmla="*/ 1102995 w 2621280"/>
                        <a:gd name="connsiteY16" fmla="*/ 451485 h 1621790"/>
                        <a:gd name="connisteX17" fmla="*/ 1036320 w 2621280"/>
                        <a:gd name="connsiteY17" fmla="*/ 506095 h 1621790"/>
                        <a:gd name="connisteX18" fmla="*/ 963295 w 2621280"/>
                        <a:gd name="connsiteY18" fmla="*/ 567055 h 1621790"/>
                        <a:gd name="connisteX19" fmla="*/ 895985 w 2621280"/>
                        <a:gd name="connsiteY19" fmla="*/ 621665 h 1621790"/>
                        <a:gd name="connisteX20" fmla="*/ 853440 w 2621280"/>
                        <a:gd name="connsiteY20" fmla="*/ 701040 h 1621790"/>
                        <a:gd name="connisteX21" fmla="*/ 792480 w 2621280"/>
                        <a:gd name="connsiteY21" fmla="*/ 768350 h 1621790"/>
                        <a:gd name="connisteX22" fmla="*/ 731520 w 2621280"/>
                        <a:gd name="connsiteY22" fmla="*/ 841375 h 1621790"/>
                        <a:gd name="connisteX23" fmla="*/ 670560 w 2621280"/>
                        <a:gd name="connsiteY23" fmla="*/ 914400 h 1621790"/>
                        <a:gd name="connisteX24" fmla="*/ 621665 w 2621280"/>
                        <a:gd name="connsiteY24" fmla="*/ 981710 h 1621790"/>
                        <a:gd name="connisteX25" fmla="*/ 567055 w 2621280"/>
                        <a:gd name="connsiteY25" fmla="*/ 1048385 h 1621790"/>
                        <a:gd name="connisteX26" fmla="*/ 518160 w 2621280"/>
                        <a:gd name="connsiteY26" fmla="*/ 1115695 h 1621790"/>
                        <a:gd name="connisteX27" fmla="*/ 462915 w 2621280"/>
                        <a:gd name="connsiteY27" fmla="*/ 1183005 h 1621790"/>
                        <a:gd name="connisteX28" fmla="*/ 389890 w 2621280"/>
                        <a:gd name="connsiteY28" fmla="*/ 1249680 h 1621790"/>
                        <a:gd name="connisteX29" fmla="*/ 323215 w 2621280"/>
                        <a:gd name="connsiteY29" fmla="*/ 1310640 h 1621790"/>
                        <a:gd name="connisteX30" fmla="*/ 249555 w 2621280"/>
                        <a:gd name="connsiteY30" fmla="*/ 1365885 h 1621790"/>
                        <a:gd name="connisteX31" fmla="*/ 188595 w 2621280"/>
                        <a:gd name="connsiteY31" fmla="*/ 1432560 h 1621790"/>
                        <a:gd name="connisteX32" fmla="*/ 121920 w 2621280"/>
                        <a:gd name="connsiteY32" fmla="*/ 1493520 h 1621790"/>
                        <a:gd name="connisteX33" fmla="*/ 54610 w 2621280"/>
                        <a:gd name="connsiteY33" fmla="*/ 1554480 h 1621790"/>
                        <a:gd name="connisteX34" fmla="*/ 0 w 2621280"/>
                        <a:gd name="connsiteY34" fmla="*/ 1621790 h 162179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  <a:cxn ang="0">
                          <a:pos x="connisteX18" y="connsiteY18"/>
                        </a:cxn>
                        <a:cxn ang="0">
                          <a:pos x="connisteX19" y="connsiteY19"/>
                        </a:cxn>
                        <a:cxn ang="0">
                          <a:pos x="connisteX20" y="connsiteY20"/>
                        </a:cxn>
                        <a:cxn ang="0">
                          <a:pos x="connisteX21" y="connsiteY21"/>
                        </a:cxn>
                        <a:cxn ang="0">
                          <a:pos x="connisteX22" y="connsiteY22"/>
                        </a:cxn>
                        <a:cxn ang="0">
                          <a:pos x="connisteX23" y="connsiteY23"/>
                        </a:cxn>
                        <a:cxn ang="0">
                          <a:pos x="connisteX24" y="connsiteY24"/>
                        </a:cxn>
                        <a:cxn ang="0">
                          <a:pos x="connisteX25" y="connsiteY25"/>
                        </a:cxn>
                        <a:cxn ang="0">
                          <a:pos x="connisteX26" y="connsiteY26"/>
                        </a:cxn>
                        <a:cxn ang="0">
                          <a:pos x="connisteX27" y="connsiteY27"/>
                        </a:cxn>
                        <a:cxn ang="0">
                          <a:pos x="connisteX28" y="connsiteY28"/>
                        </a:cxn>
                        <a:cxn ang="0">
                          <a:pos x="connisteX29" y="connsiteY29"/>
                        </a:cxn>
                        <a:cxn ang="0">
                          <a:pos x="connisteX30" y="connsiteY30"/>
                        </a:cxn>
                        <a:cxn ang="0">
                          <a:pos x="connisteX31" y="connsiteY31"/>
                        </a:cxn>
                        <a:cxn ang="0">
                          <a:pos x="connisteX32" y="connsiteY32"/>
                        </a:cxn>
                        <a:cxn ang="0">
                          <a:pos x="connisteX33" y="connsiteY33"/>
                        </a:cxn>
                        <a:cxn ang="0">
                          <a:pos x="connisteX34" y="connsiteY34"/>
                        </a:cxn>
                      </a:cxnLst>
                      <a:rect l="l" t="t" r="r" b="b"/>
                      <a:pathLst>
                        <a:path w="2621280" h="1621790">
                          <a:moveTo>
                            <a:pt x="2621280" y="0"/>
                          </a:moveTo>
                          <a:cubicBezTo>
                            <a:pt x="2538095" y="17780"/>
                            <a:pt x="2298065" y="70485"/>
                            <a:pt x="2200275" y="91440"/>
                          </a:cubicBezTo>
                          <a:cubicBezTo>
                            <a:pt x="2102485" y="112395"/>
                            <a:pt x="2161540" y="98425"/>
                            <a:pt x="2133600" y="103505"/>
                          </a:cubicBezTo>
                          <a:cubicBezTo>
                            <a:pt x="2105660" y="108585"/>
                            <a:pt x="2093595" y="109855"/>
                            <a:pt x="2060575" y="116205"/>
                          </a:cubicBezTo>
                          <a:cubicBezTo>
                            <a:pt x="2027555" y="122555"/>
                            <a:pt x="2002155" y="127000"/>
                            <a:pt x="1969135" y="133985"/>
                          </a:cubicBezTo>
                          <a:cubicBezTo>
                            <a:pt x="1936115" y="140970"/>
                            <a:pt x="1925955" y="146050"/>
                            <a:pt x="1895475" y="152400"/>
                          </a:cubicBezTo>
                          <a:cubicBezTo>
                            <a:pt x="1864995" y="158750"/>
                            <a:pt x="1852295" y="158115"/>
                            <a:pt x="1816735" y="164465"/>
                          </a:cubicBezTo>
                          <a:cubicBezTo>
                            <a:pt x="1781175" y="170815"/>
                            <a:pt x="1751965" y="175260"/>
                            <a:pt x="1718945" y="182880"/>
                          </a:cubicBezTo>
                          <a:cubicBezTo>
                            <a:pt x="1685925" y="190500"/>
                            <a:pt x="1679575" y="194945"/>
                            <a:pt x="1651635" y="201295"/>
                          </a:cubicBezTo>
                          <a:cubicBezTo>
                            <a:pt x="1623695" y="207645"/>
                            <a:pt x="1606550" y="205105"/>
                            <a:pt x="1578610" y="213360"/>
                          </a:cubicBezTo>
                          <a:cubicBezTo>
                            <a:pt x="1550670" y="221615"/>
                            <a:pt x="1538605" y="233045"/>
                            <a:pt x="1511935" y="243840"/>
                          </a:cubicBezTo>
                          <a:cubicBezTo>
                            <a:pt x="1485265" y="254635"/>
                            <a:pt x="1471295" y="257810"/>
                            <a:pt x="1444625" y="268605"/>
                          </a:cubicBezTo>
                          <a:cubicBezTo>
                            <a:pt x="1417955" y="279400"/>
                            <a:pt x="1403985" y="288290"/>
                            <a:pt x="1377315" y="299085"/>
                          </a:cubicBezTo>
                          <a:cubicBezTo>
                            <a:pt x="1350645" y="309880"/>
                            <a:pt x="1337310" y="312420"/>
                            <a:pt x="1310640" y="323215"/>
                          </a:cubicBezTo>
                          <a:cubicBezTo>
                            <a:pt x="1283970" y="334010"/>
                            <a:pt x="1271270" y="336550"/>
                            <a:pt x="1243330" y="353695"/>
                          </a:cubicBezTo>
                          <a:cubicBezTo>
                            <a:pt x="1215390" y="370840"/>
                            <a:pt x="1198245" y="388620"/>
                            <a:pt x="1170305" y="408305"/>
                          </a:cubicBezTo>
                          <a:cubicBezTo>
                            <a:pt x="1142365" y="427990"/>
                            <a:pt x="1129665" y="431800"/>
                            <a:pt x="1102995" y="451485"/>
                          </a:cubicBezTo>
                          <a:cubicBezTo>
                            <a:pt x="1076325" y="471170"/>
                            <a:pt x="1064260" y="483235"/>
                            <a:pt x="1036320" y="506095"/>
                          </a:cubicBezTo>
                          <a:cubicBezTo>
                            <a:pt x="1008380" y="528955"/>
                            <a:pt x="991235" y="544195"/>
                            <a:pt x="963295" y="567055"/>
                          </a:cubicBezTo>
                          <a:cubicBezTo>
                            <a:pt x="935355" y="589915"/>
                            <a:pt x="918210" y="594995"/>
                            <a:pt x="895985" y="621665"/>
                          </a:cubicBezTo>
                          <a:cubicBezTo>
                            <a:pt x="873760" y="648335"/>
                            <a:pt x="874395" y="671830"/>
                            <a:pt x="853440" y="701040"/>
                          </a:cubicBezTo>
                          <a:cubicBezTo>
                            <a:pt x="832485" y="730250"/>
                            <a:pt x="816610" y="740410"/>
                            <a:pt x="792480" y="768350"/>
                          </a:cubicBezTo>
                          <a:cubicBezTo>
                            <a:pt x="768350" y="796290"/>
                            <a:pt x="755650" y="812165"/>
                            <a:pt x="731520" y="841375"/>
                          </a:cubicBezTo>
                          <a:cubicBezTo>
                            <a:pt x="707390" y="870585"/>
                            <a:pt x="692785" y="886460"/>
                            <a:pt x="670560" y="914400"/>
                          </a:cubicBezTo>
                          <a:cubicBezTo>
                            <a:pt x="648335" y="942340"/>
                            <a:pt x="642620" y="955040"/>
                            <a:pt x="621665" y="981710"/>
                          </a:cubicBezTo>
                          <a:cubicBezTo>
                            <a:pt x="600710" y="1008380"/>
                            <a:pt x="588010" y="1021715"/>
                            <a:pt x="567055" y="1048385"/>
                          </a:cubicBezTo>
                          <a:cubicBezTo>
                            <a:pt x="546100" y="1075055"/>
                            <a:pt x="539115" y="1089025"/>
                            <a:pt x="518160" y="1115695"/>
                          </a:cubicBezTo>
                          <a:cubicBezTo>
                            <a:pt x="497205" y="1142365"/>
                            <a:pt x="488315" y="1156335"/>
                            <a:pt x="462915" y="1183005"/>
                          </a:cubicBezTo>
                          <a:cubicBezTo>
                            <a:pt x="437515" y="1209675"/>
                            <a:pt x="417830" y="1224280"/>
                            <a:pt x="389890" y="1249680"/>
                          </a:cubicBezTo>
                          <a:cubicBezTo>
                            <a:pt x="361950" y="1275080"/>
                            <a:pt x="351155" y="1287145"/>
                            <a:pt x="323215" y="1310640"/>
                          </a:cubicBezTo>
                          <a:cubicBezTo>
                            <a:pt x="295275" y="1334135"/>
                            <a:pt x="276225" y="1341755"/>
                            <a:pt x="249555" y="1365885"/>
                          </a:cubicBezTo>
                          <a:cubicBezTo>
                            <a:pt x="222885" y="1390015"/>
                            <a:pt x="213995" y="1407160"/>
                            <a:pt x="188595" y="1432560"/>
                          </a:cubicBezTo>
                          <a:cubicBezTo>
                            <a:pt x="163195" y="1457960"/>
                            <a:pt x="148590" y="1469390"/>
                            <a:pt x="121920" y="1493520"/>
                          </a:cubicBezTo>
                          <a:cubicBezTo>
                            <a:pt x="95250" y="1517650"/>
                            <a:pt x="78740" y="1529080"/>
                            <a:pt x="54610" y="1554480"/>
                          </a:cubicBezTo>
                          <a:cubicBezTo>
                            <a:pt x="30480" y="1579880"/>
                            <a:pt x="9525" y="1609725"/>
                            <a:pt x="0" y="1621790"/>
                          </a:cubicBezTo>
                        </a:path>
                      </a:pathLst>
                    </a:custGeom>
                    <a:noFill/>
                    <a:ln w="60325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lumMod val="75000"/>
                      </a:schemeClr>
                    </a:lnRef>
                    <a:fillRef idx="1">
                      <a:schemeClr val="accent1"/>
                    </a:fillRef>
                    <a:effectRef idx="0">
                      <a:srgbClr val="FFFFFF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74" name="任意多边形 206">
                      <a:extLst>
                        <a:ext uri="{FF2B5EF4-FFF2-40B4-BE49-F238E27FC236}">
                          <a16:creationId xmlns:a16="http://schemas.microsoft.com/office/drawing/2014/main" id="{509A47B3-A0C9-439D-3D6E-E1843FF465FC}"/>
                        </a:ext>
                      </a:extLst>
                    </p:cNvPr>
                    <p:cNvSpPr/>
                    <p:nvPr>
                      <p:custDataLst>
                        <p:tags r:id="rId57"/>
                      </p:custDataLst>
                    </p:nvPr>
                  </p:nvSpPr>
                  <p:spPr>
                    <a:xfrm rot="20700000">
                      <a:off x="17809" y="5040"/>
                      <a:ext cx="493" cy="343"/>
                    </a:xfrm>
                    <a:custGeom>
                      <a:avLst/>
                      <a:gdLst>
                        <a:gd name="connisteX0" fmla="*/ 243840 w 243840"/>
                        <a:gd name="connsiteY0" fmla="*/ 203200 h 259080"/>
                        <a:gd name="connisteX1" fmla="*/ 223520 w 243840"/>
                        <a:gd name="connsiteY1" fmla="*/ 137160 h 259080"/>
                        <a:gd name="connisteX2" fmla="*/ 177800 w 243840"/>
                        <a:gd name="connsiteY2" fmla="*/ 71120 h 259080"/>
                        <a:gd name="connisteX3" fmla="*/ 132080 w 243840"/>
                        <a:gd name="connsiteY3" fmla="*/ 0 h 259080"/>
                        <a:gd name="connisteX4" fmla="*/ 66040 w 243840"/>
                        <a:gd name="connsiteY4" fmla="*/ 0 h 259080"/>
                        <a:gd name="connisteX5" fmla="*/ 0 w 243840"/>
                        <a:gd name="connsiteY5" fmla="*/ 25400 h 259080"/>
                        <a:gd name="connisteX6" fmla="*/ 5080 w 243840"/>
                        <a:gd name="connsiteY6" fmla="*/ 96520 h 259080"/>
                        <a:gd name="connisteX7" fmla="*/ 20320 w 243840"/>
                        <a:gd name="connsiteY7" fmla="*/ 172720 h 259080"/>
                        <a:gd name="connisteX8" fmla="*/ 86360 w 243840"/>
                        <a:gd name="connsiteY8" fmla="*/ 233680 h 259080"/>
                        <a:gd name="connisteX9" fmla="*/ 152400 w 243840"/>
                        <a:gd name="connsiteY9" fmla="*/ 259080 h 259080"/>
                        <a:gd name="connisteX10" fmla="*/ 218440 w 243840"/>
                        <a:gd name="connsiteY10" fmla="*/ 233680 h 259080"/>
                        <a:gd name="connisteX11" fmla="*/ 243840 w 243840"/>
                        <a:gd name="connsiteY11" fmla="*/ 203200 h 2590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</a:cxnLst>
                      <a:rect l="l" t="t" r="r" b="b"/>
                      <a:pathLst>
                        <a:path w="243840" h="259080">
                          <a:moveTo>
                            <a:pt x="243840" y="203200"/>
                          </a:moveTo>
                          <a:lnTo>
                            <a:pt x="223520" y="137160"/>
                          </a:lnTo>
                          <a:lnTo>
                            <a:pt x="177800" y="71120"/>
                          </a:lnTo>
                          <a:lnTo>
                            <a:pt x="132080" y="0"/>
                          </a:lnTo>
                          <a:lnTo>
                            <a:pt x="66040" y="0"/>
                          </a:lnTo>
                          <a:lnTo>
                            <a:pt x="0" y="25400"/>
                          </a:lnTo>
                          <a:lnTo>
                            <a:pt x="5080" y="96520"/>
                          </a:lnTo>
                          <a:lnTo>
                            <a:pt x="20320" y="172720"/>
                          </a:lnTo>
                          <a:lnTo>
                            <a:pt x="86360" y="233680"/>
                          </a:lnTo>
                          <a:lnTo>
                            <a:pt x="152400" y="259080"/>
                          </a:lnTo>
                          <a:lnTo>
                            <a:pt x="218440" y="233680"/>
                          </a:lnTo>
                          <a:lnTo>
                            <a:pt x="243840" y="20320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5" name="任意多边形 209">
                      <a:extLst>
                        <a:ext uri="{FF2B5EF4-FFF2-40B4-BE49-F238E27FC236}">
                          <a16:creationId xmlns:a16="http://schemas.microsoft.com/office/drawing/2014/main" id="{696BE150-7570-8283-9196-35059D23DD13}"/>
                        </a:ext>
                      </a:extLst>
                    </p:cNvPr>
                    <p:cNvSpPr/>
                    <p:nvPr>
                      <p:custDataLst>
                        <p:tags r:id="rId58"/>
                      </p:custDataLst>
                    </p:nvPr>
                  </p:nvSpPr>
                  <p:spPr>
                    <a:xfrm rot="21420000">
                      <a:off x="17230" y="5587"/>
                      <a:ext cx="493" cy="526"/>
                    </a:xfrm>
                    <a:custGeom>
                      <a:avLst/>
                      <a:gdLst>
                        <a:gd name="connisteX0" fmla="*/ 243840 w 243840"/>
                        <a:gd name="connsiteY0" fmla="*/ 203200 h 259080"/>
                        <a:gd name="connisteX1" fmla="*/ 223520 w 243840"/>
                        <a:gd name="connsiteY1" fmla="*/ 137160 h 259080"/>
                        <a:gd name="connisteX2" fmla="*/ 177800 w 243840"/>
                        <a:gd name="connsiteY2" fmla="*/ 71120 h 259080"/>
                        <a:gd name="connisteX3" fmla="*/ 132080 w 243840"/>
                        <a:gd name="connsiteY3" fmla="*/ 0 h 259080"/>
                        <a:gd name="connisteX4" fmla="*/ 66040 w 243840"/>
                        <a:gd name="connsiteY4" fmla="*/ 0 h 259080"/>
                        <a:gd name="connisteX5" fmla="*/ 0 w 243840"/>
                        <a:gd name="connsiteY5" fmla="*/ 25400 h 259080"/>
                        <a:gd name="connisteX6" fmla="*/ 5080 w 243840"/>
                        <a:gd name="connsiteY6" fmla="*/ 96520 h 259080"/>
                        <a:gd name="connisteX7" fmla="*/ 20320 w 243840"/>
                        <a:gd name="connsiteY7" fmla="*/ 172720 h 259080"/>
                        <a:gd name="connisteX8" fmla="*/ 86360 w 243840"/>
                        <a:gd name="connsiteY8" fmla="*/ 233680 h 259080"/>
                        <a:gd name="connisteX9" fmla="*/ 152400 w 243840"/>
                        <a:gd name="connsiteY9" fmla="*/ 259080 h 259080"/>
                        <a:gd name="connisteX10" fmla="*/ 218440 w 243840"/>
                        <a:gd name="connsiteY10" fmla="*/ 233680 h 259080"/>
                        <a:gd name="connisteX11" fmla="*/ 243840 w 243840"/>
                        <a:gd name="connsiteY11" fmla="*/ 203200 h 25908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</a:cxnLst>
                      <a:rect l="l" t="t" r="r" b="b"/>
                      <a:pathLst>
                        <a:path w="243840" h="259080">
                          <a:moveTo>
                            <a:pt x="243840" y="203200"/>
                          </a:moveTo>
                          <a:lnTo>
                            <a:pt x="223520" y="137160"/>
                          </a:lnTo>
                          <a:lnTo>
                            <a:pt x="177800" y="71120"/>
                          </a:lnTo>
                          <a:lnTo>
                            <a:pt x="132080" y="0"/>
                          </a:lnTo>
                          <a:lnTo>
                            <a:pt x="66040" y="0"/>
                          </a:lnTo>
                          <a:lnTo>
                            <a:pt x="0" y="25400"/>
                          </a:lnTo>
                          <a:lnTo>
                            <a:pt x="5080" y="96520"/>
                          </a:lnTo>
                          <a:lnTo>
                            <a:pt x="20320" y="172720"/>
                          </a:lnTo>
                          <a:lnTo>
                            <a:pt x="86360" y="233680"/>
                          </a:lnTo>
                          <a:lnTo>
                            <a:pt x="152400" y="259080"/>
                          </a:lnTo>
                          <a:lnTo>
                            <a:pt x="218440" y="233680"/>
                          </a:lnTo>
                          <a:lnTo>
                            <a:pt x="243840" y="20320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6" name="任意多边形 210">
                      <a:extLst>
                        <a:ext uri="{FF2B5EF4-FFF2-40B4-BE49-F238E27FC236}">
                          <a16:creationId xmlns:a16="http://schemas.microsoft.com/office/drawing/2014/main" id="{A801AD9D-F03A-C7E6-9280-8ED101E09D27}"/>
                        </a:ext>
                      </a:extLst>
                    </p:cNvPr>
                    <p:cNvSpPr/>
                    <p:nvPr>
                      <p:custDataLst>
                        <p:tags r:id="rId59"/>
                      </p:custDataLst>
                    </p:nvPr>
                  </p:nvSpPr>
                  <p:spPr>
                    <a:xfrm rot="21420000">
                      <a:off x="18358" y="5423"/>
                      <a:ext cx="455" cy="673"/>
                    </a:xfrm>
                    <a:custGeom>
                      <a:avLst/>
                      <a:gdLst>
                        <a:gd name="connisteX0" fmla="*/ 152400 w 347980"/>
                        <a:gd name="connsiteY0" fmla="*/ 347345 h 353695"/>
                        <a:gd name="connisteX1" fmla="*/ 79375 w 347980"/>
                        <a:gd name="connsiteY1" fmla="*/ 353695 h 353695"/>
                        <a:gd name="connisteX2" fmla="*/ 12700 w 347980"/>
                        <a:gd name="connsiteY2" fmla="*/ 316865 h 353695"/>
                        <a:gd name="connisteX3" fmla="*/ 0 w 347980"/>
                        <a:gd name="connsiteY3" fmla="*/ 250190 h 353695"/>
                        <a:gd name="connisteX4" fmla="*/ 6350 w 347980"/>
                        <a:gd name="connsiteY4" fmla="*/ 170815 h 353695"/>
                        <a:gd name="connisteX5" fmla="*/ 48895 w 347980"/>
                        <a:gd name="connsiteY5" fmla="*/ 103505 h 353695"/>
                        <a:gd name="connisteX6" fmla="*/ 116205 w 347980"/>
                        <a:gd name="connsiteY6" fmla="*/ 30480 h 353695"/>
                        <a:gd name="connisteX7" fmla="*/ 182880 w 347980"/>
                        <a:gd name="connsiteY7" fmla="*/ 0 h 353695"/>
                        <a:gd name="connisteX8" fmla="*/ 250190 w 347980"/>
                        <a:gd name="connsiteY8" fmla="*/ 0 h 353695"/>
                        <a:gd name="connisteX9" fmla="*/ 317500 w 347980"/>
                        <a:gd name="connsiteY9" fmla="*/ 30480 h 353695"/>
                        <a:gd name="connisteX10" fmla="*/ 347980 w 347980"/>
                        <a:gd name="connsiteY10" fmla="*/ 97790 h 353695"/>
                        <a:gd name="connisteX11" fmla="*/ 347980 w 347980"/>
                        <a:gd name="connsiteY11" fmla="*/ 164465 h 353695"/>
                        <a:gd name="connisteX12" fmla="*/ 347980 w 347980"/>
                        <a:gd name="connsiteY12" fmla="*/ 231775 h 353695"/>
                        <a:gd name="connisteX13" fmla="*/ 280670 w 347980"/>
                        <a:gd name="connsiteY13" fmla="*/ 268605 h 353695"/>
                        <a:gd name="connisteX14" fmla="*/ 213360 w 347980"/>
                        <a:gd name="connsiteY14" fmla="*/ 292735 h 353695"/>
                        <a:gd name="connisteX15" fmla="*/ 152400 w 347980"/>
                        <a:gd name="connsiteY15" fmla="*/ 347345 h 35369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</a:cxnLst>
                      <a:rect l="l" t="t" r="r" b="b"/>
                      <a:pathLst>
                        <a:path w="347980" h="353695">
                          <a:moveTo>
                            <a:pt x="152400" y="347345"/>
                          </a:moveTo>
                          <a:lnTo>
                            <a:pt x="79375" y="353695"/>
                          </a:lnTo>
                          <a:lnTo>
                            <a:pt x="12700" y="316865"/>
                          </a:lnTo>
                          <a:lnTo>
                            <a:pt x="0" y="250190"/>
                          </a:lnTo>
                          <a:lnTo>
                            <a:pt x="6350" y="170815"/>
                          </a:lnTo>
                          <a:lnTo>
                            <a:pt x="48895" y="103505"/>
                          </a:lnTo>
                          <a:lnTo>
                            <a:pt x="116205" y="30480"/>
                          </a:lnTo>
                          <a:lnTo>
                            <a:pt x="182880" y="0"/>
                          </a:lnTo>
                          <a:lnTo>
                            <a:pt x="250190" y="0"/>
                          </a:lnTo>
                          <a:lnTo>
                            <a:pt x="317500" y="30480"/>
                          </a:lnTo>
                          <a:lnTo>
                            <a:pt x="347980" y="97790"/>
                          </a:lnTo>
                          <a:lnTo>
                            <a:pt x="347980" y="164465"/>
                          </a:lnTo>
                          <a:lnTo>
                            <a:pt x="347980" y="231775"/>
                          </a:lnTo>
                          <a:lnTo>
                            <a:pt x="280670" y="268605"/>
                          </a:lnTo>
                          <a:lnTo>
                            <a:pt x="213360" y="292735"/>
                          </a:lnTo>
                          <a:lnTo>
                            <a:pt x="152400" y="34734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7" name="任意多边形 211">
                      <a:extLst>
                        <a:ext uri="{FF2B5EF4-FFF2-40B4-BE49-F238E27FC236}">
                          <a16:creationId xmlns:a16="http://schemas.microsoft.com/office/drawing/2014/main" id="{26FB3254-2024-47A8-42A4-1944A40EDFB5}"/>
                        </a:ext>
                      </a:extLst>
                    </p:cNvPr>
                    <p:cNvSpPr/>
                    <p:nvPr>
                      <p:custDataLst>
                        <p:tags r:id="rId60"/>
                      </p:custDataLst>
                    </p:nvPr>
                  </p:nvSpPr>
                  <p:spPr>
                    <a:xfrm>
                      <a:off x="18141" y="6398"/>
                      <a:ext cx="576" cy="599"/>
                    </a:xfrm>
                    <a:custGeom>
                      <a:avLst/>
                      <a:gdLst>
                        <a:gd name="connisteX0" fmla="*/ 248920 w 299720"/>
                        <a:gd name="connsiteY0" fmla="*/ 182880 h 330200"/>
                        <a:gd name="connisteX1" fmla="*/ 299720 w 299720"/>
                        <a:gd name="connsiteY1" fmla="*/ 111760 h 330200"/>
                        <a:gd name="connisteX2" fmla="*/ 299720 w 299720"/>
                        <a:gd name="connsiteY2" fmla="*/ 40640 h 330200"/>
                        <a:gd name="connisteX3" fmla="*/ 233680 w 299720"/>
                        <a:gd name="connsiteY3" fmla="*/ 0 h 330200"/>
                        <a:gd name="connisteX4" fmla="*/ 162560 w 299720"/>
                        <a:gd name="connsiteY4" fmla="*/ 10160 h 330200"/>
                        <a:gd name="connisteX5" fmla="*/ 91440 w 299720"/>
                        <a:gd name="connsiteY5" fmla="*/ 25400 h 330200"/>
                        <a:gd name="connisteX6" fmla="*/ 25400 w 299720"/>
                        <a:gd name="connsiteY6" fmla="*/ 45720 h 330200"/>
                        <a:gd name="connisteX7" fmla="*/ 0 w 299720"/>
                        <a:gd name="connsiteY7" fmla="*/ 127000 h 330200"/>
                        <a:gd name="connisteX8" fmla="*/ 0 w 299720"/>
                        <a:gd name="connsiteY8" fmla="*/ 208280 h 330200"/>
                        <a:gd name="connisteX9" fmla="*/ 0 w 299720"/>
                        <a:gd name="connsiteY9" fmla="*/ 274320 h 330200"/>
                        <a:gd name="connisteX10" fmla="*/ 76200 w 299720"/>
                        <a:gd name="connsiteY10" fmla="*/ 330200 h 330200"/>
                        <a:gd name="connisteX11" fmla="*/ 142240 w 299720"/>
                        <a:gd name="connsiteY11" fmla="*/ 309880 h 330200"/>
                        <a:gd name="connisteX12" fmla="*/ 208280 w 299720"/>
                        <a:gd name="connsiteY12" fmla="*/ 279400 h 330200"/>
                        <a:gd name="connisteX13" fmla="*/ 228600 w 299720"/>
                        <a:gd name="connsiteY13" fmla="*/ 213360 h 330200"/>
                        <a:gd name="connisteX14" fmla="*/ 248920 w 299720"/>
                        <a:gd name="connsiteY14" fmla="*/ 182880 h 3302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299720" h="330200">
                          <a:moveTo>
                            <a:pt x="248920" y="182880"/>
                          </a:moveTo>
                          <a:lnTo>
                            <a:pt x="299720" y="111760"/>
                          </a:lnTo>
                          <a:lnTo>
                            <a:pt x="299720" y="40640"/>
                          </a:lnTo>
                          <a:lnTo>
                            <a:pt x="233680" y="0"/>
                          </a:lnTo>
                          <a:lnTo>
                            <a:pt x="162560" y="10160"/>
                          </a:lnTo>
                          <a:lnTo>
                            <a:pt x="91440" y="25400"/>
                          </a:lnTo>
                          <a:lnTo>
                            <a:pt x="25400" y="45720"/>
                          </a:lnTo>
                          <a:lnTo>
                            <a:pt x="0" y="127000"/>
                          </a:lnTo>
                          <a:lnTo>
                            <a:pt x="0" y="208280"/>
                          </a:lnTo>
                          <a:lnTo>
                            <a:pt x="0" y="274320"/>
                          </a:lnTo>
                          <a:lnTo>
                            <a:pt x="76200" y="330200"/>
                          </a:lnTo>
                          <a:lnTo>
                            <a:pt x="142240" y="309880"/>
                          </a:lnTo>
                          <a:lnTo>
                            <a:pt x="208280" y="279400"/>
                          </a:lnTo>
                          <a:lnTo>
                            <a:pt x="228600" y="213360"/>
                          </a:lnTo>
                          <a:lnTo>
                            <a:pt x="248920" y="1828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8" name="任意多边形 212">
                      <a:extLst>
                        <a:ext uri="{FF2B5EF4-FFF2-40B4-BE49-F238E27FC236}">
                          <a16:creationId xmlns:a16="http://schemas.microsoft.com/office/drawing/2014/main" id="{D4D2BEDF-DF89-DA0A-EE60-EB40F0EC49B5}"/>
                        </a:ext>
                      </a:extLst>
                    </p:cNvPr>
                    <p:cNvSpPr/>
                    <p:nvPr>
                      <p:custDataLst>
                        <p:tags r:id="rId61"/>
                      </p:custDataLst>
                    </p:nvPr>
                  </p:nvSpPr>
                  <p:spPr>
                    <a:xfrm rot="21420000">
                      <a:off x="17490" y="7169"/>
                      <a:ext cx="837" cy="508"/>
                    </a:xfrm>
                    <a:custGeom>
                      <a:avLst/>
                      <a:gdLst>
                        <a:gd name="connisteX0" fmla="*/ 310515 w 430530"/>
                        <a:gd name="connsiteY0" fmla="*/ 310515 h 310515"/>
                        <a:gd name="connisteX1" fmla="*/ 203835 w 430530"/>
                        <a:gd name="connsiteY1" fmla="*/ 264795 h 310515"/>
                        <a:gd name="connisteX2" fmla="*/ 123825 w 430530"/>
                        <a:gd name="connsiteY2" fmla="*/ 236220 h 310515"/>
                        <a:gd name="connisteX3" fmla="*/ 57150 w 430530"/>
                        <a:gd name="connsiteY3" fmla="*/ 215265 h 310515"/>
                        <a:gd name="connisteX4" fmla="*/ 43815 w 430530"/>
                        <a:gd name="connsiteY4" fmla="*/ 146685 h 310515"/>
                        <a:gd name="connisteX5" fmla="*/ 17145 w 430530"/>
                        <a:gd name="connsiteY5" fmla="*/ 81915 h 310515"/>
                        <a:gd name="connisteX6" fmla="*/ 0 w 430530"/>
                        <a:gd name="connsiteY6" fmla="*/ 17145 h 310515"/>
                        <a:gd name="connisteX7" fmla="*/ 70485 w 430530"/>
                        <a:gd name="connsiteY7" fmla="*/ 0 h 310515"/>
                        <a:gd name="connisteX8" fmla="*/ 139065 w 430530"/>
                        <a:gd name="connsiteY8" fmla="*/ 7620 h 310515"/>
                        <a:gd name="connisteX9" fmla="*/ 203835 w 430530"/>
                        <a:gd name="connsiteY9" fmla="*/ 45720 h 310515"/>
                        <a:gd name="connisteX10" fmla="*/ 268605 w 430530"/>
                        <a:gd name="connsiteY10" fmla="*/ 26670 h 310515"/>
                        <a:gd name="connisteX11" fmla="*/ 337185 w 430530"/>
                        <a:gd name="connsiteY11" fmla="*/ 7620 h 310515"/>
                        <a:gd name="connisteX12" fmla="*/ 403860 w 430530"/>
                        <a:gd name="connsiteY12" fmla="*/ 38100 h 310515"/>
                        <a:gd name="connisteX13" fmla="*/ 426720 w 430530"/>
                        <a:gd name="connsiteY13" fmla="*/ 102870 h 310515"/>
                        <a:gd name="connisteX14" fmla="*/ 430530 w 430530"/>
                        <a:gd name="connsiteY14" fmla="*/ 167640 h 310515"/>
                        <a:gd name="connisteX15" fmla="*/ 424815 w 430530"/>
                        <a:gd name="connsiteY15" fmla="*/ 236220 h 310515"/>
                        <a:gd name="connisteX16" fmla="*/ 360045 w 430530"/>
                        <a:gd name="connsiteY16" fmla="*/ 299085 h 310515"/>
                        <a:gd name="connisteX17" fmla="*/ 310515 w 430530"/>
                        <a:gd name="connsiteY17" fmla="*/ 310515 h 3105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  <a:cxn ang="0">
                          <a:pos x="connisteX15" y="connsiteY15"/>
                        </a:cxn>
                        <a:cxn ang="0">
                          <a:pos x="connisteX16" y="connsiteY16"/>
                        </a:cxn>
                        <a:cxn ang="0">
                          <a:pos x="connisteX17" y="connsiteY17"/>
                        </a:cxn>
                      </a:cxnLst>
                      <a:rect l="l" t="t" r="r" b="b"/>
                      <a:pathLst>
                        <a:path w="430530" h="310515">
                          <a:moveTo>
                            <a:pt x="310515" y="310515"/>
                          </a:moveTo>
                          <a:lnTo>
                            <a:pt x="203835" y="264795"/>
                          </a:lnTo>
                          <a:lnTo>
                            <a:pt x="123825" y="236220"/>
                          </a:lnTo>
                          <a:lnTo>
                            <a:pt x="57150" y="215265"/>
                          </a:lnTo>
                          <a:lnTo>
                            <a:pt x="43815" y="146685"/>
                          </a:lnTo>
                          <a:lnTo>
                            <a:pt x="17145" y="81915"/>
                          </a:lnTo>
                          <a:lnTo>
                            <a:pt x="0" y="17145"/>
                          </a:lnTo>
                          <a:lnTo>
                            <a:pt x="70485" y="0"/>
                          </a:lnTo>
                          <a:lnTo>
                            <a:pt x="139065" y="7620"/>
                          </a:lnTo>
                          <a:lnTo>
                            <a:pt x="203835" y="45720"/>
                          </a:lnTo>
                          <a:lnTo>
                            <a:pt x="268605" y="26670"/>
                          </a:lnTo>
                          <a:lnTo>
                            <a:pt x="337185" y="7620"/>
                          </a:lnTo>
                          <a:lnTo>
                            <a:pt x="403860" y="38100"/>
                          </a:lnTo>
                          <a:lnTo>
                            <a:pt x="426720" y="102870"/>
                          </a:lnTo>
                          <a:lnTo>
                            <a:pt x="430530" y="167640"/>
                          </a:lnTo>
                          <a:lnTo>
                            <a:pt x="424815" y="236220"/>
                          </a:lnTo>
                          <a:lnTo>
                            <a:pt x="360045" y="299085"/>
                          </a:lnTo>
                          <a:lnTo>
                            <a:pt x="310515" y="31051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79" name="任意多边形 213">
                      <a:extLst>
                        <a:ext uri="{FF2B5EF4-FFF2-40B4-BE49-F238E27FC236}">
                          <a16:creationId xmlns:a16="http://schemas.microsoft.com/office/drawing/2014/main" id="{7CAE97E1-15FF-7F96-D1CB-AFEF605C6F6D}"/>
                        </a:ext>
                      </a:extLst>
                    </p:cNvPr>
                    <p:cNvSpPr/>
                    <p:nvPr>
                      <p:custDataLst>
                        <p:tags r:id="rId62"/>
                      </p:custDataLst>
                    </p:nvPr>
                  </p:nvSpPr>
                  <p:spPr>
                    <a:xfrm rot="21420000">
                      <a:off x="16730" y="6884"/>
                      <a:ext cx="601" cy="534"/>
                    </a:xfrm>
                    <a:custGeom>
                      <a:avLst/>
                      <a:gdLst>
                        <a:gd name="connisteX0" fmla="*/ 140970 w 297180"/>
                        <a:gd name="connsiteY0" fmla="*/ 262890 h 262890"/>
                        <a:gd name="connisteX1" fmla="*/ 72390 w 297180"/>
                        <a:gd name="connsiteY1" fmla="*/ 205740 h 262890"/>
                        <a:gd name="connisteX2" fmla="*/ 30480 w 297180"/>
                        <a:gd name="connsiteY2" fmla="*/ 137160 h 262890"/>
                        <a:gd name="connisteX3" fmla="*/ 0 w 297180"/>
                        <a:gd name="connsiteY3" fmla="*/ 68580 h 262890"/>
                        <a:gd name="connisteX4" fmla="*/ 49530 w 297180"/>
                        <a:gd name="connsiteY4" fmla="*/ 3810 h 262890"/>
                        <a:gd name="connisteX5" fmla="*/ 114300 w 297180"/>
                        <a:gd name="connsiteY5" fmla="*/ 0 h 262890"/>
                        <a:gd name="connisteX6" fmla="*/ 186690 w 297180"/>
                        <a:gd name="connsiteY6" fmla="*/ 11430 h 262890"/>
                        <a:gd name="connisteX7" fmla="*/ 255270 w 297180"/>
                        <a:gd name="connsiteY7" fmla="*/ 53340 h 262890"/>
                        <a:gd name="connisteX8" fmla="*/ 297180 w 297180"/>
                        <a:gd name="connsiteY8" fmla="*/ 121920 h 262890"/>
                        <a:gd name="connisteX9" fmla="*/ 247650 w 297180"/>
                        <a:gd name="connsiteY9" fmla="*/ 186690 h 262890"/>
                        <a:gd name="connisteX10" fmla="*/ 182880 w 297180"/>
                        <a:gd name="connsiteY10" fmla="*/ 220980 h 262890"/>
                        <a:gd name="connisteX11" fmla="*/ 140970 w 297180"/>
                        <a:gd name="connsiteY11" fmla="*/ 262890 h 26289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</a:cxnLst>
                      <a:rect l="l" t="t" r="r" b="b"/>
                      <a:pathLst>
                        <a:path w="297180" h="262890">
                          <a:moveTo>
                            <a:pt x="140970" y="262890"/>
                          </a:moveTo>
                          <a:lnTo>
                            <a:pt x="72390" y="205740"/>
                          </a:lnTo>
                          <a:lnTo>
                            <a:pt x="30480" y="137160"/>
                          </a:lnTo>
                          <a:lnTo>
                            <a:pt x="0" y="68580"/>
                          </a:lnTo>
                          <a:lnTo>
                            <a:pt x="49530" y="3810"/>
                          </a:lnTo>
                          <a:lnTo>
                            <a:pt x="114300" y="0"/>
                          </a:lnTo>
                          <a:lnTo>
                            <a:pt x="186690" y="11430"/>
                          </a:lnTo>
                          <a:lnTo>
                            <a:pt x="255270" y="53340"/>
                          </a:lnTo>
                          <a:lnTo>
                            <a:pt x="297180" y="121920"/>
                          </a:lnTo>
                          <a:lnTo>
                            <a:pt x="247650" y="186690"/>
                          </a:lnTo>
                          <a:lnTo>
                            <a:pt x="182880" y="220980"/>
                          </a:lnTo>
                          <a:lnTo>
                            <a:pt x="140970" y="26289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0" name="任意多边形 215">
                      <a:extLst>
                        <a:ext uri="{FF2B5EF4-FFF2-40B4-BE49-F238E27FC236}">
                          <a16:creationId xmlns:a16="http://schemas.microsoft.com/office/drawing/2014/main" id="{18CFAFD8-246A-CDD1-9045-74282D260EF3}"/>
                        </a:ext>
                      </a:extLst>
                    </p:cNvPr>
                    <p:cNvSpPr/>
                    <p:nvPr>
                      <p:custDataLst>
                        <p:tags r:id="rId63"/>
                      </p:custDataLst>
                    </p:nvPr>
                  </p:nvSpPr>
                  <p:spPr>
                    <a:xfrm>
                      <a:off x="14952" y="4264"/>
                      <a:ext cx="576" cy="599"/>
                    </a:xfrm>
                    <a:custGeom>
                      <a:avLst/>
                      <a:gdLst>
                        <a:gd name="connisteX0" fmla="*/ 248920 w 299720"/>
                        <a:gd name="connsiteY0" fmla="*/ 182880 h 330200"/>
                        <a:gd name="connisteX1" fmla="*/ 299720 w 299720"/>
                        <a:gd name="connsiteY1" fmla="*/ 111760 h 330200"/>
                        <a:gd name="connisteX2" fmla="*/ 299720 w 299720"/>
                        <a:gd name="connsiteY2" fmla="*/ 40640 h 330200"/>
                        <a:gd name="connisteX3" fmla="*/ 233680 w 299720"/>
                        <a:gd name="connsiteY3" fmla="*/ 0 h 330200"/>
                        <a:gd name="connisteX4" fmla="*/ 162560 w 299720"/>
                        <a:gd name="connsiteY4" fmla="*/ 10160 h 330200"/>
                        <a:gd name="connisteX5" fmla="*/ 91440 w 299720"/>
                        <a:gd name="connsiteY5" fmla="*/ 25400 h 330200"/>
                        <a:gd name="connisteX6" fmla="*/ 25400 w 299720"/>
                        <a:gd name="connsiteY6" fmla="*/ 45720 h 330200"/>
                        <a:gd name="connisteX7" fmla="*/ 0 w 299720"/>
                        <a:gd name="connsiteY7" fmla="*/ 127000 h 330200"/>
                        <a:gd name="connisteX8" fmla="*/ 0 w 299720"/>
                        <a:gd name="connsiteY8" fmla="*/ 208280 h 330200"/>
                        <a:gd name="connisteX9" fmla="*/ 0 w 299720"/>
                        <a:gd name="connsiteY9" fmla="*/ 274320 h 330200"/>
                        <a:gd name="connisteX10" fmla="*/ 76200 w 299720"/>
                        <a:gd name="connsiteY10" fmla="*/ 330200 h 330200"/>
                        <a:gd name="connisteX11" fmla="*/ 142240 w 299720"/>
                        <a:gd name="connsiteY11" fmla="*/ 309880 h 330200"/>
                        <a:gd name="connisteX12" fmla="*/ 208280 w 299720"/>
                        <a:gd name="connsiteY12" fmla="*/ 279400 h 330200"/>
                        <a:gd name="connisteX13" fmla="*/ 228600 w 299720"/>
                        <a:gd name="connsiteY13" fmla="*/ 213360 h 330200"/>
                        <a:gd name="connisteX14" fmla="*/ 248920 w 299720"/>
                        <a:gd name="connsiteY14" fmla="*/ 182880 h 3302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299720" h="330200">
                          <a:moveTo>
                            <a:pt x="248920" y="182880"/>
                          </a:moveTo>
                          <a:lnTo>
                            <a:pt x="299720" y="111760"/>
                          </a:lnTo>
                          <a:lnTo>
                            <a:pt x="299720" y="40640"/>
                          </a:lnTo>
                          <a:lnTo>
                            <a:pt x="233680" y="0"/>
                          </a:lnTo>
                          <a:lnTo>
                            <a:pt x="162560" y="10160"/>
                          </a:lnTo>
                          <a:lnTo>
                            <a:pt x="91440" y="25400"/>
                          </a:lnTo>
                          <a:lnTo>
                            <a:pt x="25400" y="45720"/>
                          </a:lnTo>
                          <a:lnTo>
                            <a:pt x="0" y="127000"/>
                          </a:lnTo>
                          <a:lnTo>
                            <a:pt x="0" y="208280"/>
                          </a:lnTo>
                          <a:lnTo>
                            <a:pt x="0" y="274320"/>
                          </a:lnTo>
                          <a:lnTo>
                            <a:pt x="76200" y="330200"/>
                          </a:lnTo>
                          <a:lnTo>
                            <a:pt x="142240" y="309880"/>
                          </a:lnTo>
                          <a:lnTo>
                            <a:pt x="208280" y="279400"/>
                          </a:lnTo>
                          <a:lnTo>
                            <a:pt x="228600" y="213360"/>
                          </a:lnTo>
                          <a:lnTo>
                            <a:pt x="248920" y="1828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1" name="任意多边形 216">
                      <a:extLst>
                        <a:ext uri="{FF2B5EF4-FFF2-40B4-BE49-F238E27FC236}">
                          <a16:creationId xmlns:a16="http://schemas.microsoft.com/office/drawing/2014/main" id="{12083C03-3917-A7F3-BC8D-59B8C5E50ABC}"/>
                        </a:ext>
                      </a:extLst>
                    </p:cNvPr>
                    <p:cNvSpPr/>
                    <p:nvPr>
                      <p:custDataLst>
                        <p:tags r:id="rId64"/>
                      </p:custDataLst>
                    </p:nvPr>
                  </p:nvSpPr>
                  <p:spPr>
                    <a:xfrm>
                      <a:off x="15144" y="7009"/>
                      <a:ext cx="328" cy="344"/>
                    </a:xfrm>
                    <a:custGeom>
                      <a:avLst/>
                      <a:gdLst>
                        <a:gd name="connisteX0" fmla="*/ 248920 w 299720"/>
                        <a:gd name="connsiteY0" fmla="*/ 182880 h 330200"/>
                        <a:gd name="connisteX1" fmla="*/ 299720 w 299720"/>
                        <a:gd name="connsiteY1" fmla="*/ 111760 h 330200"/>
                        <a:gd name="connisteX2" fmla="*/ 299720 w 299720"/>
                        <a:gd name="connsiteY2" fmla="*/ 40640 h 330200"/>
                        <a:gd name="connisteX3" fmla="*/ 233680 w 299720"/>
                        <a:gd name="connsiteY3" fmla="*/ 0 h 330200"/>
                        <a:gd name="connisteX4" fmla="*/ 162560 w 299720"/>
                        <a:gd name="connsiteY4" fmla="*/ 10160 h 330200"/>
                        <a:gd name="connisteX5" fmla="*/ 91440 w 299720"/>
                        <a:gd name="connsiteY5" fmla="*/ 25400 h 330200"/>
                        <a:gd name="connisteX6" fmla="*/ 25400 w 299720"/>
                        <a:gd name="connsiteY6" fmla="*/ 45720 h 330200"/>
                        <a:gd name="connisteX7" fmla="*/ 0 w 299720"/>
                        <a:gd name="connsiteY7" fmla="*/ 127000 h 330200"/>
                        <a:gd name="connisteX8" fmla="*/ 0 w 299720"/>
                        <a:gd name="connsiteY8" fmla="*/ 208280 h 330200"/>
                        <a:gd name="connisteX9" fmla="*/ 0 w 299720"/>
                        <a:gd name="connsiteY9" fmla="*/ 274320 h 330200"/>
                        <a:gd name="connisteX10" fmla="*/ 76200 w 299720"/>
                        <a:gd name="connsiteY10" fmla="*/ 330200 h 330200"/>
                        <a:gd name="connisteX11" fmla="*/ 142240 w 299720"/>
                        <a:gd name="connsiteY11" fmla="*/ 309880 h 330200"/>
                        <a:gd name="connisteX12" fmla="*/ 208280 w 299720"/>
                        <a:gd name="connsiteY12" fmla="*/ 279400 h 330200"/>
                        <a:gd name="connisteX13" fmla="*/ 228600 w 299720"/>
                        <a:gd name="connsiteY13" fmla="*/ 213360 h 330200"/>
                        <a:gd name="connisteX14" fmla="*/ 248920 w 299720"/>
                        <a:gd name="connsiteY14" fmla="*/ 182880 h 33020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  <a:cxn ang="0">
                          <a:pos x="connisteX10" y="connsiteY10"/>
                        </a:cxn>
                        <a:cxn ang="0">
                          <a:pos x="connisteX11" y="connsiteY11"/>
                        </a:cxn>
                        <a:cxn ang="0">
                          <a:pos x="connisteX12" y="connsiteY12"/>
                        </a:cxn>
                        <a:cxn ang="0">
                          <a:pos x="connisteX13" y="connsiteY13"/>
                        </a:cxn>
                        <a:cxn ang="0">
                          <a:pos x="connisteX14" y="connsiteY14"/>
                        </a:cxn>
                      </a:cxnLst>
                      <a:rect l="l" t="t" r="r" b="b"/>
                      <a:pathLst>
                        <a:path w="299720" h="330200">
                          <a:moveTo>
                            <a:pt x="248920" y="182880"/>
                          </a:moveTo>
                          <a:lnTo>
                            <a:pt x="299720" y="111760"/>
                          </a:lnTo>
                          <a:lnTo>
                            <a:pt x="299720" y="40640"/>
                          </a:lnTo>
                          <a:lnTo>
                            <a:pt x="233680" y="0"/>
                          </a:lnTo>
                          <a:lnTo>
                            <a:pt x="162560" y="10160"/>
                          </a:lnTo>
                          <a:lnTo>
                            <a:pt x="91440" y="25400"/>
                          </a:lnTo>
                          <a:lnTo>
                            <a:pt x="25400" y="45720"/>
                          </a:lnTo>
                          <a:lnTo>
                            <a:pt x="0" y="127000"/>
                          </a:lnTo>
                          <a:lnTo>
                            <a:pt x="0" y="208280"/>
                          </a:lnTo>
                          <a:lnTo>
                            <a:pt x="0" y="274320"/>
                          </a:lnTo>
                          <a:lnTo>
                            <a:pt x="76200" y="330200"/>
                          </a:lnTo>
                          <a:lnTo>
                            <a:pt x="142240" y="309880"/>
                          </a:lnTo>
                          <a:lnTo>
                            <a:pt x="208280" y="279400"/>
                          </a:lnTo>
                          <a:lnTo>
                            <a:pt x="228600" y="213360"/>
                          </a:lnTo>
                          <a:lnTo>
                            <a:pt x="248920" y="18288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2" name="任意多边形 218">
                      <a:extLst>
                        <a:ext uri="{FF2B5EF4-FFF2-40B4-BE49-F238E27FC236}">
                          <a16:creationId xmlns:a16="http://schemas.microsoft.com/office/drawing/2014/main" id="{08157AAA-C6E4-ECF1-C7FC-A3F234FD349C}"/>
                        </a:ext>
                      </a:extLst>
                    </p:cNvPr>
                    <p:cNvSpPr/>
                    <p:nvPr>
                      <p:custDataLst>
                        <p:tags r:id="rId65"/>
                      </p:custDataLst>
                    </p:nvPr>
                  </p:nvSpPr>
                  <p:spPr>
                    <a:xfrm rot="5400000">
                      <a:off x="16534" y="5877"/>
                      <a:ext cx="343" cy="527"/>
                    </a:xfrm>
                    <a:custGeom>
                      <a:avLst/>
                      <a:gdLst>
                        <a:gd name="connisteX0" fmla="*/ 28575 w 150495"/>
                        <a:gd name="connsiteY0" fmla="*/ 135255 h 226695"/>
                        <a:gd name="connisteX1" fmla="*/ 0 w 150495"/>
                        <a:gd name="connsiteY1" fmla="*/ 64770 h 226695"/>
                        <a:gd name="connisteX2" fmla="*/ 15240 w 150495"/>
                        <a:gd name="connsiteY2" fmla="*/ 0 h 226695"/>
                        <a:gd name="connisteX3" fmla="*/ 80010 w 150495"/>
                        <a:gd name="connsiteY3" fmla="*/ 7620 h 226695"/>
                        <a:gd name="connisteX4" fmla="*/ 118110 w 150495"/>
                        <a:gd name="connsiteY4" fmla="*/ 72390 h 226695"/>
                        <a:gd name="connisteX5" fmla="*/ 135255 w 150495"/>
                        <a:gd name="connsiteY5" fmla="*/ 137160 h 226695"/>
                        <a:gd name="connisteX6" fmla="*/ 150495 w 150495"/>
                        <a:gd name="connsiteY6" fmla="*/ 207645 h 226695"/>
                        <a:gd name="connisteX7" fmla="*/ 81915 w 150495"/>
                        <a:gd name="connsiteY7" fmla="*/ 226695 h 226695"/>
                        <a:gd name="connisteX8" fmla="*/ 26670 w 150495"/>
                        <a:gd name="connsiteY8" fmla="*/ 160020 h 226695"/>
                        <a:gd name="connisteX9" fmla="*/ 28575 w 150495"/>
                        <a:gd name="connsiteY9" fmla="*/ 135255 h 22669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</a:cxnLst>
                      <a:rect l="l" t="t" r="r" b="b"/>
                      <a:pathLst>
                        <a:path w="150495" h="226695">
                          <a:moveTo>
                            <a:pt x="28575" y="135255"/>
                          </a:moveTo>
                          <a:lnTo>
                            <a:pt x="0" y="64770"/>
                          </a:lnTo>
                          <a:lnTo>
                            <a:pt x="15240" y="0"/>
                          </a:lnTo>
                          <a:lnTo>
                            <a:pt x="80010" y="7620"/>
                          </a:lnTo>
                          <a:lnTo>
                            <a:pt x="118110" y="72390"/>
                          </a:lnTo>
                          <a:lnTo>
                            <a:pt x="135255" y="137160"/>
                          </a:lnTo>
                          <a:lnTo>
                            <a:pt x="150495" y="207645"/>
                          </a:lnTo>
                          <a:lnTo>
                            <a:pt x="81915" y="226695"/>
                          </a:lnTo>
                          <a:lnTo>
                            <a:pt x="26670" y="160020"/>
                          </a:lnTo>
                          <a:lnTo>
                            <a:pt x="28575" y="13525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3" name="任意多边形 219">
                      <a:extLst>
                        <a:ext uri="{FF2B5EF4-FFF2-40B4-BE49-F238E27FC236}">
                          <a16:creationId xmlns:a16="http://schemas.microsoft.com/office/drawing/2014/main" id="{F8959B3F-8F54-8AD5-9CFB-B29F63A7B95D}"/>
                        </a:ext>
                      </a:extLst>
                    </p:cNvPr>
                    <p:cNvSpPr/>
                    <p:nvPr>
                      <p:custDataLst>
                        <p:tags r:id="rId66"/>
                      </p:custDataLst>
                    </p:nvPr>
                  </p:nvSpPr>
                  <p:spPr>
                    <a:xfrm>
                      <a:off x="16968" y="6043"/>
                      <a:ext cx="327" cy="218"/>
                    </a:xfrm>
                    <a:custGeom>
                      <a:avLst/>
                      <a:gdLst>
                        <a:gd name="connisteX0" fmla="*/ 78105 w 129540"/>
                        <a:gd name="connsiteY0" fmla="*/ 0 h 120015"/>
                        <a:gd name="connisteX1" fmla="*/ 13335 w 129540"/>
                        <a:gd name="connsiteY1" fmla="*/ 9525 h 120015"/>
                        <a:gd name="connisteX2" fmla="*/ 0 w 129540"/>
                        <a:gd name="connsiteY2" fmla="*/ 78105 h 120015"/>
                        <a:gd name="connisteX3" fmla="*/ 64770 w 129540"/>
                        <a:gd name="connsiteY3" fmla="*/ 120015 h 120015"/>
                        <a:gd name="connisteX4" fmla="*/ 129540 w 129540"/>
                        <a:gd name="connsiteY4" fmla="*/ 85725 h 120015"/>
                        <a:gd name="connisteX5" fmla="*/ 81915 w 129540"/>
                        <a:gd name="connsiteY5" fmla="*/ 20955 h 120015"/>
                        <a:gd name="connisteX6" fmla="*/ 78105 w 129540"/>
                        <a:gd name="connsiteY6" fmla="*/ 0 h 1200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</a:cxnLst>
                      <a:rect l="l" t="t" r="r" b="b"/>
                      <a:pathLst>
                        <a:path w="129540" h="120015">
                          <a:moveTo>
                            <a:pt x="78105" y="0"/>
                          </a:moveTo>
                          <a:lnTo>
                            <a:pt x="13335" y="9525"/>
                          </a:lnTo>
                          <a:lnTo>
                            <a:pt x="0" y="78105"/>
                          </a:lnTo>
                          <a:lnTo>
                            <a:pt x="64770" y="120015"/>
                          </a:lnTo>
                          <a:lnTo>
                            <a:pt x="129540" y="85725"/>
                          </a:lnTo>
                          <a:lnTo>
                            <a:pt x="81915" y="20955"/>
                          </a:lnTo>
                          <a:lnTo>
                            <a:pt x="78105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4" name="任意多边形 222">
                      <a:extLst>
                        <a:ext uri="{FF2B5EF4-FFF2-40B4-BE49-F238E27FC236}">
                          <a16:creationId xmlns:a16="http://schemas.microsoft.com/office/drawing/2014/main" id="{545FD70B-B39E-E195-5113-815D59683B50}"/>
                        </a:ext>
                      </a:extLst>
                    </p:cNvPr>
                    <p:cNvSpPr/>
                    <p:nvPr>
                      <p:custDataLst>
                        <p:tags r:id="rId67"/>
                      </p:custDataLst>
                    </p:nvPr>
                  </p:nvSpPr>
                  <p:spPr>
                    <a:xfrm flipV="1">
                      <a:off x="18216" y="5438"/>
                      <a:ext cx="288" cy="181"/>
                    </a:xfrm>
                    <a:custGeom>
                      <a:avLst/>
                      <a:gdLst>
                        <a:gd name="connisteX0" fmla="*/ 78105 w 129540"/>
                        <a:gd name="connsiteY0" fmla="*/ 0 h 120015"/>
                        <a:gd name="connisteX1" fmla="*/ 13335 w 129540"/>
                        <a:gd name="connsiteY1" fmla="*/ 9525 h 120015"/>
                        <a:gd name="connisteX2" fmla="*/ 0 w 129540"/>
                        <a:gd name="connsiteY2" fmla="*/ 78105 h 120015"/>
                        <a:gd name="connisteX3" fmla="*/ 64770 w 129540"/>
                        <a:gd name="connsiteY3" fmla="*/ 120015 h 120015"/>
                        <a:gd name="connisteX4" fmla="*/ 129540 w 129540"/>
                        <a:gd name="connsiteY4" fmla="*/ 85725 h 120015"/>
                        <a:gd name="connisteX5" fmla="*/ 81915 w 129540"/>
                        <a:gd name="connsiteY5" fmla="*/ 20955 h 120015"/>
                        <a:gd name="connisteX6" fmla="*/ 78105 w 129540"/>
                        <a:gd name="connsiteY6" fmla="*/ 0 h 1200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</a:cxnLst>
                      <a:rect l="l" t="t" r="r" b="b"/>
                      <a:pathLst>
                        <a:path w="129540" h="120015">
                          <a:moveTo>
                            <a:pt x="78105" y="0"/>
                          </a:moveTo>
                          <a:lnTo>
                            <a:pt x="13335" y="9525"/>
                          </a:lnTo>
                          <a:lnTo>
                            <a:pt x="0" y="78105"/>
                          </a:lnTo>
                          <a:lnTo>
                            <a:pt x="64770" y="120015"/>
                          </a:lnTo>
                          <a:lnTo>
                            <a:pt x="129540" y="85725"/>
                          </a:lnTo>
                          <a:lnTo>
                            <a:pt x="81915" y="20955"/>
                          </a:lnTo>
                          <a:lnTo>
                            <a:pt x="78105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5" name="任意多边形 223">
                      <a:extLst>
                        <a:ext uri="{FF2B5EF4-FFF2-40B4-BE49-F238E27FC236}">
                          <a16:creationId xmlns:a16="http://schemas.microsoft.com/office/drawing/2014/main" id="{25005552-B3B0-2AC5-FD46-7D17FCCF1593}"/>
                        </a:ext>
                      </a:extLst>
                    </p:cNvPr>
                    <p:cNvSpPr/>
                    <p:nvPr>
                      <p:custDataLst>
                        <p:tags r:id="rId68"/>
                      </p:custDataLst>
                    </p:nvPr>
                  </p:nvSpPr>
                  <p:spPr>
                    <a:xfrm>
                      <a:off x="17861" y="6760"/>
                      <a:ext cx="241" cy="176"/>
                    </a:xfrm>
                    <a:custGeom>
                      <a:avLst/>
                      <a:gdLst>
                        <a:gd name="connisteX0" fmla="*/ 78105 w 129540"/>
                        <a:gd name="connsiteY0" fmla="*/ 0 h 120015"/>
                        <a:gd name="connisteX1" fmla="*/ 13335 w 129540"/>
                        <a:gd name="connsiteY1" fmla="*/ 9525 h 120015"/>
                        <a:gd name="connisteX2" fmla="*/ 0 w 129540"/>
                        <a:gd name="connsiteY2" fmla="*/ 78105 h 120015"/>
                        <a:gd name="connisteX3" fmla="*/ 64770 w 129540"/>
                        <a:gd name="connsiteY3" fmla="*/ 120015 h 120015"/>
                        <a:gd name="connisteX4" fmla="*/ 129540 w 129540"/>
                        <a:gd name="connsiteY4" fmla="*/ 85725 h 120015"/>
                        <a:gd name="connisteX5" fmla="*/ 81915 w 129540"/>
                        <a:gd name="connsiteY5" fmla="*/ 20955 h 120015"/>
                        <a:gd name="connisteX6" fmla="*/ 78105 w 129540"/>
                        <a:gd name="connsiteY6" fmla="*/ 0 h 12001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</a:cxnLst>
                      <a:rect l="l" t="t" r="r" b="b"/>
                      <a:pathLst>
                        <a:path w="129540" h="120015">
                          <a:moveTo>
                            <a:pt x="78105" y="0"/>
                          </a:moveTo>
                          <a:lnTo>
                            <a:pt x="13335" y="9525"/>
                          </a:lnTo>
                          <a:lnTo>
                            <a:pt x="0" y="78105"/>
                          </a:lnTo>
                          <a:lnTo>
                            <a:pt x="64770" y="120015"/>
                          </a:lnTo>
                          <a:lnTo>
                            <a:pt x="129540" y="85725"/>
                          </a:lnTo>
                          <a:lnTo>
                            <a:pt x="81915" y="20955"/>
                          </a:lnTo>
                          <a:lnTo>
                            <a:pt x="78105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6" name="任意多边形 228">
                      <a:extLst>
                        <a:ext uri="{FF2B5EF4-FFF2-40B4-BE49-F238E27FC236}">
                          <a16:creationId xmlns:a16="http://schemas.microsoft.com/office/drawing/2014/main" id="{1CC0B889-999D-1088-28F3-CA9AA58223DC}"/>
                        </a:ext>
                      </a:extLst>
                    </p:cNvPr>
                    <p:cNvSpPr/>
                    <p:nvPr>
                      <p:custDataLst>
                        <p:tags r:id="rId69"/>
                      </p:custDataLst>
                    </p:nvPr>
                  </p:nvSpPr>
                  <p:spPr>
                    <a:xfrm rot="19260000">
                      <a:off x="15328" y="7199"/>
                      <a:ext cx="741" cy="528"/>
                    </a:xfrm>
                    <a:custGeom>
                      <a:avLst/>
                      <a:gdLst>
                        <a:gd name="connisteX0" fmla="*/ 68580 w 140970"/>
                        <a:gd name="connsiteY0" fmla="*/ 87630 h 87630"/>
                        <a:gd name="connisteX1" fmla="*/ 0 w 140970"/>
                        <a:gd name="connsiteY1" fmla="*/ 68580 h 87630"/>
                        <a:gd name="connisteX2" fmla="*/ 7620 w 140970"/>
                        <a:gd name="connsiteY2" fmla="*/ 3810 h 87630"/>
                        <a:gd name="connisteX3" fmla="*/ 72390 w 140970"/>
                        <a:gd name="connsiteY3" fmla="*/ 0 h 87630"/>
                        <a:gd name="connisteX4" fmla="*/ 140970 w 140970"/>
                        <a:gd name="connsiteY4" fmla="*/ 19050 h 87630"/>
                        <a:gd name="connisteX5" fmla="*/ 83820 w 140970"/>
                        <a:gd name="connsiteY5" fmla="*/ 83820 h 87630"/>
                        <a:gd name="connisteX6" fmla="*/ 68580 w 140970"/>
                        <a:gd name="connsiteY6" fmla="*/ 87630 h 8763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</a:cxnLst>
                      <a:rect l="l" t="t" r="r" b="b"/>
                      <a:pathLst>
                        <a:path w="140970" h="87630">
                          <a:moveTo>
                            <a:pt x="68580" y="87630"/>
                          </a:moveTo>
                          <a:lnTo>
                            <a:pt x="0" y="68580"/>
                          </a:lnTo>
                          <a:lnTo>
                            <a:pt x="7620" y="3810"/>
                          </a:lnTo>
                          <a:lnTo>
                            <a:pt x="72390" y="0"/>
                          </a:lnTo>
                          <a:lnTo>
                            <a:pt x="140970" y="19050"/>
                          </a:lnTo>
                          <a:lnTo>
                            <a:pt x="83820" y="83820"/>
                          </a:lnTo>
                          <a:lnTo>
                            <a:pt x="68580" y="8763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  <p:sp>
                  <p:nvSpPr>
                    <p:cNvPr id="87" name="任意多边形 229">
                      <a:extLst>
                        <a:ext uri="{FF2B5EF4-FFF2-40B4-BE49-F238E27FC236}">
                          <a16:creationId xmlns:a16="http://schemas.microsoft.com/office/drawing/2014/main" id="{D735AC37-E39E-B976-A636-3560845E077E}"/>
                        </a:ext>
                      </a:extLst>
                    </p:cNvPr>
                    <p:cNvSpPr/>
                    <p:nvPr>
                      <p:custDataLst>
                        <p:tags r:id="rId70"/>
                      </p:custDataLst>
                    </p:nvPr>
                  </p:nvSpPr>
                  <p:spPr>
                    <a:xfrm rot="7860000">
                      <a:off x="16934" y="7304"/>
                      <a:ext cx="728" cy="883"/>
                    </a:xfrm>
                    <a:custGeom>
                      <a:avLst/>
                      <a:gdLst>
                        <a:gd name="connisteX0" fmla="*/ 28575 w 150495"/>
                        <a:gd name="connsiteY0" fmla="*/ 135255 h 226695"/>
                        <a:gd name="connisteX1" fmla="*/ 0 w 150495"/>
                        <a:gd name="connsiteY1" fmla="*/ 64770 h 226695"/>
                        <a:gd name="connisteX2" fmla="*/ 15240 w 150495"/>
                        <a:gd name="connsiteY2" fmla="*/ 0 h 226695"/>
                        <a:gd name="connisteX3" fmla="*/ 80010 w 150495"/>
                        <a:gd name="connsiteY3" fmla="*/ 7620 h 226695"/>
                        <a:gd name="connisteX4" fmla="*/ 118110 w 150495"/>
                        <a:gd name="connsiteY4" fmla="*/ 72390 h 226695"/>
                        <a:gd name="connisteX5" fmla="*/ 135255 w 150495"/>
                        <a:gd name="connsiteY5" fmla="*/ 137160 h 226695"/>
                        <a:gd name="connisteX6" fmla="*/ 150495 w 150495"/>
                        <a:gd name="connsiteY6" fmla="*/ 207645 h 226695"/>
                        <a:gd name="connisteX7" fmla="*/ 81915 w 150495"/>
                        <a:gd name="connsiteY7" fmla="*/ 226695 h 226695"/>
                        <a:gd name="connisteX8" fmla="*/ 26670 w 150495"/>
                        <a:gd name="connsiteY8" fmla="*/ 160020 h 226695"/>
                        <a:gd name="connisteX9" fmla="*/ 28575 w 150495"/>
                        <a:gd name="connsiteY9" fmla="*/ 135255 h 226695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  <a:cxn ang="0">
                          <a:pos x="connisteX6" y="connsiteY6"/>
                        </a:cxn>
                        <a:cxn ang="0">
                          <a:pos x="connisteX7" y="connsiteY7"/>
                        </a:cxn>
                        <a:cxn ang="0">
                          <a:pos x="connisteX8" y="connsiteY8"/>
                        </a:cxn>
                        <a:cxn ang="0">
                          <a:pos x="connisteX9" y="connsiteY9"/>
                        </a:cxn>
                      </a:cxnLst>
                      <a:rect l="l" t="t" r="r" b="b"/>
                      <a:pathLst>
                        <a:path w="150495" h="226695">
                          <a:moveTo>
                            <a:pt x="28575" y="135255"/>
                          </a:moveTo>
                          <a:lnTo>
                            <a:pt x="0" y="64770"/>
                          </a:lnTo>
                          <a:lnTo>
                            <a:pt x="15240" y="0"/>
                          </a:lnTo>
                          <a:lnTo>
                            <a:pt x="80010" y="7620"/>
                          </a:lnTo>
                          <a:lnTo>
                            <a:pt x="118110" y="72390"/>
                          </a:lnTo>
                          <a:lnTo>
                            <a:pt x="135255" y="137160"/>
                          </a:lnTo>
                          <a:lnTo>
                            <a:pt x="150495" y="207645"/>
                          </a:lnTo>
                          <a:lnTo>
                            <a:pt x="81915" y="226695"/>
                          </a:lnTo>
                          <a:lnTo>
                            <a:pt x="26670" y="160020"/>
                          </a:lnTo>
                          <a:lnTo>
                            <a:pt x="28575" y="13525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36000">
                          <a:srgbClr val="DEAC94"/>
                        </a:gs>
                        <a:gs pos="90000">
                          <a:schemeClr val="accent4">
                            <a:lumMod val="50000"/>
                          </a:schemeClr>
                        </a:gs>
                        <a:gs pos="100000">
                          <a:schemeClr val="accent5">
                            <a:lumMod val="5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solidFill>
                        <a:schemeClr val="accent4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Overflow="overflow" horzOverflow="overflow" vert="horz" wrap="square" numCol="1" spcCol="0" rtlCol="0" fromWordArt="0" anchor="ctr" anchorCtr="0" forceAA="0" compatLnSpc="1">
                      <a:noAutofit/>
                    </a:bodyPr>
                    <a:lstStyle/>
                    <a:p>
                      <a:pPr lvl="0" algn="ctr">
                        <a:buClrTx/>
                        <a:buSzTx/>
                        <a:buFontTx/>
                      </a:pPr>
                      <a:endParaRPr lang="zh-CN" altLang="en-US">
                        <a:sym typeface="+mn-ea"/>
                      </a:endParaRPr>
                    </a:p>
                  </p:txBody>
                </p:sp>
              </p:grpSp>
            </p:grpSp>
            <p:cxnSp>
              <p:nvCxnSpPr>
                <p:cNvPr id="44" name="直接箭头连接符 43">
                  <a:extLst>
                    <a:ext uri="{FF2B5EF4-FFF2-40B4-BE49-F238E27FC236}">
                      <a16:creationId xmlns:a16="http://schemas.microsoft.com/office/drawing/2014/main" id="{274399E6-714F-C090-F58C-44B31AEF4044}"/>
                    </a:ext>
                  </a:extLst>
                </p:cNvPr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19036" y="3964"/>
                  <a:ext cx="434" cy="408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箭头连接符 44">
                  <a:extLst>
                    <a:ext uri="{FF2B5EF4-FFF2-40B4-BE49-F238E27FC236}">
                      <a16:creationId xmlns:a16="http://schemas.microsoft.com/office/drawing/2014/main" id="{6DBB3A72-DCFE-7870-EA50-6BF2A274ADA7}"/>
                    </a:ext>
                  </a:extLst>
                </p:cNvPr>
                <p:cNvCxnSpPr/>
                <p:nvPr>
                  <p:custDataLst>
                    <p:tags r:id="rId32"/>
                  </p:custDataLst>
                </p:nvPr>
              </p:nvCxnSpPr>
              <p:spPr>
                <a:xfrm flipH="1">
                  <a:off x="17073" y="2863"/>
                  <a:ext cx="25" cy="551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箭头连接符 45">
                  <a:extLst>
                    <a:ext uri="{FF2B5EF4-FFF2-40B4-BE49-F238E27FC236}">
                      <a16:creationId xmlns:a16="http://schemas.microsoft.com/office/drawing/2014/main" id="{4A4AD1E9-26CE-09C3-8F9E-2EDF691E3E7F}"/>
                    </a:ext>
                  </a:extLst>
                </p:cNvPr>
                <p:cNvCxnSpPr/>
                <p:nvPr>
                  <p:custDataLst>
                    <p:tags r:id="rId33"/>
                  </p:custDataLst>
                </p:nvPr>
              </p:nvCxnSpPr>
              <p:spPr>
                <a:xfrm>
                  <a:off x="14906" y="3256"/>
                  <a:ext cx="396" cy="481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箭头连接符 46">
                  <a:extLst>
                    <a:ext uri="{FF2B5EF4-FFF2-40B4-BE49-F238E27FC236}">
                      <a16:creationId xmlns:a16="http://schemas.microsoft.com/office/drawing/2014/main" id="{DC1C3EEF-B12B-1AF7-5A98-6C9A4C6E55A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4"/>
                  </p:custDataLst>
                </p:nvPr>
              </p:nvCxnSpPr>
              <p:spPr>
                <a:xfrm flipH="1" flipV="1">
                  <a:off x="20454" y="6489"/>
                  <a:ext cx="601" cy="0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箭头连接符 47">
                  <a:extLst>
                    <a:ext uri="{FF2B5EF4-FFF2-40B4-BE49-F238E27FC236}">
                      <a16:creationId xmlns:a16="http://schemas.microsoft.com/office/drawing/2014/main" id="{FC3C0B64-EBBB-B052-CD98-F5EEEE118D80}"/>
                    </a:ext>
                  </a:extLst>
                </p:cNvPr>
                <p:cNvCxnSpPr/>
                <p:nvPr>
                  <p:custDataLst>
                    <p:tags r:id="rId35"/>
                  </p:custDataLst>
                </p:nvPr>
              </p:nvCxnSpPr>
              <p:spPr>
                <a:xfrm flipH="1" flipV="1">
                  <a:off x="20261" y="7428"/>
                  <a:ext cx="611" cy="183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箭头连接符 48">
                  <a:extLst>
                    <a:ext uri="{FF2B5EF4-FFF2-40B4-BE49-F238E27FC236}">
                      <a16:creationId xmlns:a16="http://schemas.microsoft.com/office/drawing/2014/main" id="{F6BEC7A1-0D4D-5079-EBFA-98EC8B9A5880}"/>
                    </a:ext>
                  </a:extLst>
                </p:cNvPr>
                <p:cNvCxnSpPr/>
                <p:nvPr>
                  <p:custDataLst>
                    <p:tags r:id="rId36"/>
                  </p:custDataLst>
                </p:nvPr>
              </p:nvCxnSpPr>
              <p:spPr>
                <a:xfrm flipH="1" flipV="1">
                  <a:off x="19164" y="8390"/>
                  <a:ext cx="451" cy="490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箭头连接符 50">
                  <a:extLst>
                    <a:ext uri="{FF2B5EF4-FFF2-40B4-BE49-F238E27FC236}">
                      <a16:creationId xmlns:a16="http://schemas.microsoft.com/office/drawing/2014/main" id="{DE0658CE-A1A3-41A5-DC11-52B1E4304F94}"/>
                    </a:ext>
                  </a:extLst>
                </p:cNvPr>
                <p:cNvCxnSpPr/>
                <p:nvPr>
                  <p:custDataLst>
                    <p:tags r:id="rId37"/>
                  </p:custDataLst>
                </p:nvPr>
              </p:nvCxnSpPr>
              <p:spPr>
                <a:xfrm flipV="1">
                  <a:off x="14538" y="7280"/>
                  <a:ext cx="687" cy="318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箭头连接符 51">
                  <a:extLst>
                    <a:ext uri="{FF2B5EF4-FFF2-40B4-BE49-F238E27FC236}">
                      <a16:creationId xmlns:a16="http://schemas.microsoft.com/office/drawing/2014/main" id="{C826DF33-3794-87CC-9481-06B0F6778CEA}"/>
                    </a:ext>
                  </a:extLst>
                </p:cNvPr>
                <p:cNvCxnSpPr/>
                <p:nvPr>
                  <p:custDataLst>
                    <p:tags r:id="rId38"/>
                  </p:custDataLst>
                </p:nvPr>
              </p:nvCxnSpPr>
              <p:spPr>
                <a:xfrm flipV="1">
                  <a:off x="14210" y="5480"/>
                  <a:ext cx="696" cy="98"/>
                </a:xfrm>
                <a:prstGeom prst="straightConnector1">
                  <a:avLst/>
                </a:prstGeom>
                <a:ln w="19050">
                  <a:solidFill>
                    <a:srgbClr val="008000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直接箭头连接符 24">
                <a:extLst>
                  <a:ext uri="{FF2B5EF4-FFF2-40B4-BE49-F238E27FC236}">
                    <a16:creationId xmlns:a16="http://schemas.microsoft.com/office/drawing/2014/main" id="{E588D4B2-920E-5A96-7B28-8A87819C5913}"/>
                  </a:ext>
                </a:extLst>
              </p:cNvPr>
              <p:cNvCxnSpPr>
                <a:stCxn id="72" idx="0"/>
              </p:cNvCxnSpPr>
              <p:nvPr>
                <p:custDataLst>
                  <p:tags r:id="rId13"/>
                </p:custDataLst>
              </p:nvPr>
            </p:nvCxnSpPr>
            <p:spPr>
              <a:xfrm flipH="1" flipV="1">
                <a:off x="15277" y="4120"/>
                <a:ext cx="763" cy="380"/>
              </a:xfrm>
              <a:prstGeom prst="straightConnector1">
                <a:avLst/>
              </a:prstGeom>
              <a:ln w="3175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CAFB9DAE-4DF9-EFC6-58C7-169099495A18}"/>
                  </a:ext>
                </a:extLst>
              </p:cNvPr>
              <p:cNvCxnSpPr>
                <a:stCxn id="53" idx="92"/>
              </p:cNvCxnSpPr>
              <p:nvPr>
                <p:custDataLst>
                  <p:tags r:id="rId14"/>
                </p:custDataLst>
              </p:nvPr>
            </p:nvCxnSpPr>
            <p:spPr>
              <a:xfrm flipH="1">
                <a:off x="15901" y="7636"/>
                <a:ext cx="563" cy="500"/>
              </a:xfrm>
              <a:prstGeom prst="straightConnector1">
                <a:avLst/>
              </a:prstGeom>
              <a:ln w="3175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D521ADA1-7A91-78C8-6E21-58AAA49ECDC7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 flipV="1">
                <a:off x="20174" y="4968"/>
                <a:ext cx="949" cy="144"/>
              </a:xfrm>
              <a:prstGeom prst="straightConnector1">
                <a:avLst/>
              </a:prstGeom>
              <a:ln w="3175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7D80F803-4FDA-FF11-F93C-43B7C2C857B6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19956" y="7442"/>
                <a:ext cx="655" cy="630"/>
              </a:xfrm>
              <a:prstGeom prst="straightConnector1">
                <a:avLst/>
              </a:prstGeom>
              <a:ln w="3175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>
                <a:extLst>
                  <a:ext uri="{FF2B5EF4-FFF2-40B4-BE49-F238E27FC236}">
                    <a16:creationId xmlns:a16="http://schemas.microsoft.com/office/drawing/2014/main" id="{3F62B231-259F-4AC4-8CAA-B3D19B867FA7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 flipH="1" flipV="1">
                <a:off x="17976" y="5076"/>
                <a:ext cx="134" cy="480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>
                <a:extLst>
                  <a:ext uri="{FF2B5EF4-FFF2-40B4-BE49-F238E27FC236}">
                    <a16:creationId xmlns:a16="http://schemas.microsoft.com/office/drawing/2014/main" id="{51A0CD5F-72EA-4640-80A3-DDB7511759BD}"/>
                  </a:ext>
                </a:extLst>
              </p:cNvPr>
              <p:cNvCxnSpPr/>
              <p:nvPr>
                <p:custDataLst>
                  <p:tags r:id="rId18"/>
                </p:custDataLst>
              </p:nvPr>
            </p:nvCxnSpPr>
            <p:spPr>
              <a:xfrm flipV="1">
                <a:off x="18292" y="5088"/>
                <a:ext cx="222" cy="453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id="{887DAC16-78E8-4963-B0E3-54CBF560EDFB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 flipV="1">
                <a:off x="18431" y="5472"/>
                <a:ext cx="463" cy="173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6D96F432-A752-6CB0-1BA0-99A28DFC9BE9}"/>
                  </a:ext>
                </a:extLst>
              </p:cNvPr>
              <p:cNvCxnSpPr>
                <a:endCxn id="75" idx="8"/>
              </p:cNvCxnSpPr>
              <p:nvPr>
                <p:custDataLst>
                  <p:tags r:id="rId20"/>
                </p:custDataLst>
              </p:nvPr>
            </p:nvCxnSpPr>
            <p:spPr>
              <a:xfrm>
                <a:off x="18371" y="5750"/>
                <a:ext cx="462" cy="208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>
                <a:extLst>
                  <a:ext uri="{FF2B5EF4-FFF2-40B4-BE49-F238E27FC236}">
                    <a16:creationId xmlns:a16="http://schemas.microsoft.com/office/drawing/2014/main" id="{B4E0A2F5-49B9-9C74-D26D-D963D888DEF4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7676" y="5853"/>
                <a:ext cx="405" cy="297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>
                <a:extLst>
                  <a:ext uri="{FF2B5EF4-FFF2-40B4-BE49-F238E27FC236}">
                    <a16:creationId xmlns:a16="http://schemas.microsoft.com/office/drawing/2014/main" id="{67A4C045-271B-E0BC-E341-BABA8FA124E3}"/>
                  </a:ext>
                </a:extLst>
              </p:cNvPr>
              <p:cNvCxnSpPr/>
              <p:nvPr>
                <p:custDataLst>
                  <p:tags r:id="rId22"/>
                </p:custDataLst>
              </p:nvPr>
            </p:nvCxnSpPr>
            <p:spPr>
              <a:xfrm flipH="1" flipV="1">
                <a:off x="17533" y="5536"/>
                <a:ext cx="486" cy="169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箭头连接符 34">
                <a:extLst>
                  <a:ext uri="{FF2B5EF4-FFF2-40B4-BE49-F238E27FC236}">
                    <a16:creationId xmlns:a16="http://schemas.microsoft.com/office/drawing/2014/main" id="{91E20A9F-FA2E-C011-9B35-EC624BBEB470}"/>
                  </a:ext>
                </a:extLst>
              </p:cNvPr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18232" y="5854"/>
                <a:ext cx="128" cy="567"/>
              </a:xfrm>
              <a:prstGeom prst="straightConnector1">
                <a:avLst/>
              </a:prstGeom>
              <a:ln w="3175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箭头连接符 35">
                <a:extLst>
                  <a:ext uri="{FF2B5EF4-FFF2-40B4-BE49-F238E27FC236}">
                    <a16:creationId xmlns:a16="http://schemas.microsoft.com/office/drawing/2014/main" id="{CD585602-277B-A72D-24A5-7DD3833140F1}"/>
                  </a:ext>
                </a:extLst>
              </p:cNvPr>
              <p:cNvCxnSpPr/>
              <p:nvPr>
                <p:custDataLst>
                  <p:tags r:id="rId24"/>
                </p:custDataLst>
              </p:nvPr>
            </p:nvCxnSpPr>
            <p:spPr>
              <a:xfrm flipH="1" flipV="1">
                <a:off x="18371" y="6471"/>
                <a:ext cx="84" cy="325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>
                <a:extLst>
                  <a:ext uri="{FF2B5EF4-FFF2-40B4-BE49-F238E27FC236}">
                    <a16:creationId xmlns:a16="http://schemas.microsoft.com/office/drawing/2014/main" id="{14C32D41-8165-AFE6-07DF-4A3AAF0F5098}"/>
                  </a:ext>
                </a:extLst>
              </p:cNvPr>
              <p:cNvCxnSpPr>
                <a:stCxn id="68" idx="15"/>
              </p:cNvCxnSpPr>
              <p:nvPr>
                <p:custDataLst>
                  <p:tags r:id="rId25"/>
                </p:custDataLst>
              </p:nvPr>
            </p:nvCxnSpPr>
            <p:spPr>
              <a:xfrm flipH="1" flipV="1">
                <a:off x="18859" y="5964"/>
                <a:ext cx="322" cy="139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箭头连接符 37">
                <a:extLst>
                  <a:ext uri="{FF2B5EF4-FFF2-40B4-BE49-F238E27FC236}">
                    <a16:creationId xmlns:a16="http://schemas.microsoft.com/office/drawing/2014/main" id="{A1E6C8D0-3B2D-A2C0-266C-9A48A7F9ADC0}"/>
                  </a:ext>
                </a:extLst>
              </p:cNvPr>
              <p:cNvCxnSpPr/>
              <p:nvPr>
                <p:custDataLst>
                  <p:tags r:id="rId26"/>
                </p:custDataLst>
              </p:nvPr>
            </p:nvCxnSpPr>
            <p:spPr>
              <a:xfrm flipV="1">
                <a:off x="17299" y="6171"/>
                <a:ext cx="318" cy="157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箭头连接符 38">
                <a:extLst>
                  <a:ext uri="{FF2B5EF4-FFF2-40B4-BE49-F238E27FC236}">
                    <a16:creationId xmlns:a16="http://schemas.microsoft.com/office/drawing/2014/main" id="{40EE8C13-B481-2617-4C8B-C954588B7760}"/>
                  </a:ext>
                </a:extLst>
              </p:cNvPr>
              <p:cNvCxnSpPr/>
              <p:nvPr>
                <p:custDataLst>
                  <p:tags r:id="rId27"/>
                </p:custDataLst>
              </p:nvPr>
            </p:nvCxnSpPr>
            <p:spPr>
              <a:xfrm>
                <a:off x="17200" y="5449"/>
                <a:ext cx="299" cy="84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39">
                <a:extLst>
                  <a:ext uri="{FF2B5EF4-FFF2-40B4-BE49-F238E27FC236}">
                    <a16:creationId xmlns:a16="http://schemas.microsoft.com/office/drawing/2014/main" id="{9D1BCA79-BBDC-695A-17FC-F8409F2162CB}"/>
                  </a:ext>
                </a:extLst>
              </p:cNvPr>
              <p:cNvCxnSpPr/>
              <p:nvPr>
                <p:custDataLst>
                  <p:tags r:id="rId28"/>
                </p:custDataLst>
              </p:nvPr>
            </p:nvCxnSpPr>
            <p:spPr>
              <a:xfrm>
                <a:off x="17884" y="4741"/>
                <a:ext cx="92" cy="305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箭头连接符 40">
                <a:extLst>
                  <a:ext uri="{FF2B5EF4-FFF2-40B4-BE49-F238E27FC236}">
                    <a16:creationId xmlns:a16="http://schemas.microsoft.com/office/drawing/2014/main" id="{6E242127-1761-98EF-E684-894077CF0185}"/>
                  </a:ext>
                </a:extLst>
              </p:cNvPr>
              <p:cNvCxnSpPr/>
              <p:nvPr>
                <p:custDataLst>
                  <p:tags r:id="rId29"/>
                </p:custDataLst>
              </p:nvPr>
            </p:nvCxnSpPr>
            <p:spPr>
              <a:xfrm flipH="1">
                <a:off x="18523" y="4831"/>
                <a:ext cx="135" cy="247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>
                <a:extLst>
                  <a:ext uri="{FF2B5EF4-FFF2-40B4-BE49-F238E27FC236}">
                    <a16:creationId xmlns:a16="http://schemas.microsoft.com/office/drawing/2014/main" id="{C320E7D1-CD8C-42CA-9198-ED2365BA57E6}"/>
                  </a:ext>
                </a:extLst>
              </p:cNvPr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18894" y="5407"/>
                <a:ext cx="271" cy="65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4638FD3-8978-CBDB-9C36-CFFD3855AE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10182302">
              <a:off x="5803176" y="826665"/>
              <a:ext cx="2506906" cy="584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trend of volume compression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5CABA8-F052-4022-EAFB-E6AFAA18561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0182302">
              <a:off x="3249655" y="4608199"/>
              <a:ext cx="2640287" cy="584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Roots inhibit the trend of volume compression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EBEA4964-CE04-8B68-9897-25EA15548182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>
            <a:xfrm rot="10182302" flipV="1">
              <a:off x="5627316" y="1212401"/>
              <a:ext cx="612586" cy="10638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D62C31A-59B9-4F44-4F3C-72872FE86602}"/>
                </a:ext>
              </a:extLst>
            </p:cNvPr>
            <p:cNvSpPr txBox="1"/>
            <p:nvPr/>
          </p:nvSpPr>
          <p:spPr>
            <a:xfrm rot="10182302">
              <a:off x="7936627" y="2255788"/>
              <a:ext cx="165504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positive excess pore water pressure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270E4CB-ABFD-27F4-1522-8F33445CF9DD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>
            <a:xfrm rot="10182302" flipH="1">
              <a:off x="6713922" y="1461818"/>
              <a:ext cx="213547" cy="334832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6245899F-609B-1503-7D1B-4A567848CBA8}"/>
                </a:ext>
              </a:extLst>
            </p:cNvPr>
            <p:cNvCxnSpPr>
              <a:cxnSpLocks/>
              <a:stCxn id="75" idx="7"/>
            </p:cNvCxnSpPr>
            <p:nvPr>
              <p:custDataLst>
                <p:tags r:id="rId5"/>
              </p:custDataLst>
            </p:nvPr>
          </p:nvCxnSpPr>
          <p:spPr>
            <a:xfrm rot="10182302" flipH="1" flipV="1">
              <a:off x="6182417" y="2764369"/>
              <a:ext cx="1926898" cy="198738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E130AE7-E350-9FE8-EDBE-F209BFFFA48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10182302">
              <a:off x="7426214" y="3990019"/>
              <a:ext cx="1842752" cy="584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Roots</a:t>
              </a:r>
              <a:r>
                <a:rPr lang="en-US"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bear part of the load</a:t>
              </a:r>
              <a:endParaRPr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D8478BFE-502E-A95F-76E8-AC24E460CF4F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>
            <a:xfrm>
              <a:off x="7262981" y="4139974"/>
              <a:ext cx="508456" cy="12185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366050A5-3E0E-EA76-0642-39177F4348E9}"/>
                </a:ext>
              </a:extLst>
            </p:cNvPr>
            <p:cNvCxnSpPr>
              <a:cxnSpLocks/>
              <a:endCxn id="19" idx="2"/>
            </p:cNvCxnSpPr>
            <p:nvPr>
              <p:custDataLst>
                <p:tags r:id="rId8"/>
              </p:custDataLst>
            </p:nvPr>
          </p:nvCxnSpPr>
          <p:spPr>
            <a:xfrm rot="10182302" flipV="1">
              <a:off x="4484305" y="4243925"/>
              <a:ext cx="230599" cy="351202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866F9B3A-C5A1-6EA4-8E25-4125BA37901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rot="10182302">
              <a:off x="5586324" y="5100406"/>
              <a:ext cx="2640286" cy="584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Roots</a:t>
              </a:r>
              <a:r>
                <a: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reduce excess pore water pressure</a:t>
              </a:r>
              <a:endParaRPr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50490B97-1532-738C-9712-509E297E86D8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6050766" y="3531356"/>
              <a:ext cx="863786" cy="1480085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C832EDD4-445F-4C11-75C5-E98BE1FF4328}"/>
                </a:ext>
              </a:extLst>
            </p:cNvPr>
            <p:cNvCxnSpPr>
              <a:cxnSpLocks/>
            </p:cNvCxnSpPr>
            <p:nvPr>
              <p:custDataLst>
                <p:tags r:id="rId11"/>
              </p:custDataLst>
            </p:nvPr>
          </p:nvCxnSpPr>
          <p:spPr>
            <a:xfrm rot="10182302" flipH="1" flipV="1">
              <a:off x="5524945" y="5031366"/>
              <a:ext cx="513268" cy="370248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02D03F67-B3BA-A58F-6251-54F050F8360E}"/>
                </a:ext>
              </a:extLst>
            </p:cNvPr>
            <p:cNvCxnSpPr>
              <a:cxnSpLocks/>
            </p:cNvCxnSpPr>
            <p:nvPr>
              <p:custDataLst>
                <p:tags r:id="rId12"/>
              </p:custDataLst>
            </p:nvPr>
          </p:nvCxnSpPr>
          <p:spPr>
            <a:xfrm flipH="1">
              <a:off x="7725727" y="4597619"/>
              <a:ext cx="402472" cy="391429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04903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6debb25-8ec8-4dec-abe0-4c158e7f6674"/>
  <p:tag name="COMMONDATA" val="eyJoZGlkIjoiMDQ2MGY0YTNmZDYwNDNhNzE2NzNmZDFlNmEyOGIx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19499</TotalTime>
  <Words>30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Times New Roman</vt:lpstr>
      <vt:lpstr>回顾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dell</dc:creator>
  <cp:lastModifiedBy>1321682500@qq.com</cp:lastModifiedBy>
  <cp:revision>242</cp:revision>
  <dcterms:created xsi:type="dcterms:W3CDTF">2019-06-19T02:08:00Z</dcterms:created>
  <dcterms:modified xsi:type="dcterms:W3CDTF">2024-07-09T12:25:24Z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42DC9A9558174FC3969365BB69A1B893</vt:lpwstr>
  </property>
</Properties>
</file>