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sldIdLst>
    <p:sldId id="269" r:id="rId4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0" userDrawn="1">
          <p15:clr>
            <a:srgbClr val="A4A3A4"/>
          </p15:clr>
        </p15:guide>
        <p15:guide id="2" pos="37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CC6600"/>
    <a:srgbClr val="996633"/>
    <a:srgbClr val="0033CC"/>
    <a:srgbClr val="000066"/>
    <a:srgbClr val="9C7822"/>
    <a:srgbClr val="5D5026"/>
    <a:srgbClr val="9B891D"/>
    <a:srgbClr val="4B6D17"/>
    <a:srgbClr val="78AC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6366" autoAdjust="0"/>
  </p:normalViewPr>
  <p:slideViewPr>
    <p:cSldViewPr snapToGrid="0" showGuides="1">
      <p:cViewPr>
        <p:scale>
          <a:sx n="100" d="100"/>
          <a:sy n="100" d="100"/>
        </p:scale>
        <p:origin x="246" y="138"/>
      </p:cViewPr>
      <p:guideLst>
        <p:guide orient="horz" pos="2020"/>
        <p:guide pos="372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09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4" Type="http://schemas.openxmlformats.org/officeDocument/2006/relationships/slideLayout" Target="../slideLayouts/slideLayout16.xml"/><Relationship Id="rId93" Type="http://schemas.openxmlformats.org/officeDocument/2006/relationships/tags" Target="../tags/tag108.xml"/><Relationship Id="rId92" Type="http://schemas.openxmlformats.org/officeDocument/2006/relationships/tags" Target="../tags/tag107.xml"/><Relationship Id="rId91" Type="http://schemas.openxmlformats.org/officeDocument/2006/relationships/tags" Target="../tags/tag106.xml"/><Relationship Id="rId90" Type="http://schemas.openxmlformats.org/officeDocument/2006/relationships/tags" Target="../tags/tag105.xml"/><Relationship Id="rId9" Type="http://schemas.openxmlformats.org/officeDocument/2006/relationships/tags" Target="../tags/tag24.xml"/><Relationship Id="rId89" Type="http://schemas.openxmlformats.org/officeDocument/2006/relationships/tags" Target="../tags/tag104.xml"/><Relationship Id="rId88" Type="http://schemas.openxmlformats.org/officeDocument/2006/relationships/tags" Target="../tags/tag103.xml"/><Relationship Id="rId87" Type="http://schemas.openxmlformats.org/officeDocument/2006/relationships/tags" Target="../tags/tag102.xml"/><Relationship Id="rId86" Type="http://schemas.openxmlformats.org/officeDocument/2006/relationships/tags" Target="../tags/tag101.xml"/><Relationship Id="rId85" Type="http://schemas.openxmlformats.org/officeDocument/2006/relationships/tags" Target="../tags/tag100.xml"/><Relationship Id="rId84" Type="http://schemas.openxmlformats.org/officeDocument/2006/relationships/tags" Target="../tags/tag99.xml"/><Relationship Id="rId83" Type="http://schemas.openxmlformats.org/officeDocument/2006/relationships/tags" Target="../tags/tag98.xml"/><Relationship Id="rId82" Type="http://schemas.openxmlformats.org/officeDocument/2006/relationships/tags" Target="../tags/tag97.xml"/><Relationship Id="rId81" Type="http://schemas.openxmlformats.org/officeDocument/2006/relationships/tags" Target="../tags/tag96.xml"/><Relationship Id="rId80" Type="http://schemas.openxmlformats.org/officeDocument/2006/relationships/tags" Target="../tags/tag95.xml"/><Relationship Id="rId8" Type="http://schemas.openxmlformats.org/officeDocument/2006/relationships/tags" Target="../tags/tag23.xml"/><Relationship Id="rId79" Type="http://schemas.openxmlformats.org/officeDocument/2006/relationships/tags" Target="../tags/tag94.xml"/><Relationship Id="rId78" Type="http://schemas.openxmlformats.org/officeDocument/2006/relationships/tags" Target="../tags/tag93.xml"/><Relationship Id="rId77" Type="http://schemas.openxmlformats.org/officeDocument/2006/relationships/tags" Target="../tags/tag92.xml"/><Relationship Id="rId76" Type="http://schemas.openxmlformats.org/officeDocument/2006/relationships/tags" Target="../tags/tag91.xml"/><Relationship Id="rId75" Type="http://schemas.openxmlformats.org/officeDocument/2006/relationships/tags" Target="../tags/tag90.xml"/><Relationship Id="rId74" Type="http://schemas.openxmlformats.org/officeDocument/2006/relationships/tags" Target="../tags/tag89.xml"/><Relationship Id="rId73" Type="http://schemas.openxmlformats.org/officeDocument/2006/relationships/tags" Target="../tags/tag88.xml"/><Relationship Id="rId72" Type="http://schemas.openxmlformats.org/officeDocument/2006/relationships/tags" Target="../tags/tag87.xml"/><Relationship Id="rId71" Type="http://schemas.openxmlformats.org/officeDocument/2006/relationships/tags" Target="../tags/tag86.xml"/><Relationship Id="rId70" Type="http://schemas.openxmlformats.org/officeDocument/2006/relationships/tags" Target="../tags/tag85.xml"/><Relationship Id="rId7" Type="http://schemas.openxmlformats.org/officeDocument/2006/relationships/tags" Target="../tags/tag22.xml"/><Relationship Id="rId69" Type="http://schemas.openxmlformats.org/officeDocument/2006/relationships/tags" Target="../tags/tag84.xml"/><Relationship Id="rId68" Type="http://schemas.openxmlformats.org/officeDocument/2006/relationships/tags" Target="../tags/tag83.xml"/><Relationship Id="rId67" Type="http://schemas.openxmlformats.org/officeDocument/2006/relationships/tags" Target="../tags/tag82.xml"/><Relationship Id="rId66" Type="http://schemas.openxmlformats.org/officeDocument/2006/relationships/tags" Target="../tags/tag81.xml"/><Relationship Id="rId65" Type="http://schemas.openxmlformats.org/officeDocument/2006/relationships/tags" Target="../tags/tag80.xml"/><Relationship Id="rId64" Type="http://schemas.openxmlformats.org/officeDocument/2006/relationships/tags" Target="../tags/tag79.xml"/><Relationship Id="rId63" Type="http://schemas.openxmlformats.org/officeDocument/2006/relationships/tags" Target="../tags/tag78.xml"/><Relationship Id="rId62" Type="http://schemas.openxmlformats.org/officeDocument/2006/relationships/tags" Target="../tags/tag77.xml"/><Relationship Id="rId61" Type="http://schemas.openxmlformats.org/officeDocument/2006/relationships/tags" Target="../tags/tag76.xml"/><Relationship Id="rId60" Type="http://schemas.openxmlformats.org/officeDocument/2006/relationships/tags" Target="../tags/tag75.xml"/><Relationship Id="rId6" Type="http://schemas.openxmlformats.org/officeDocument/2006/relationships/tags" Target="../tags/tag21.xml"/><Relationship Id="rId59" Type="http://schemas.openxmlformats.org/officeDocument/2006/relationships/tags" Target="../tags/tag74.xml"/><Relationship Id="rId58" Type="http://schemas.openxmlformats.org/officeDocument/2006/relationships/tags" Target="../tags/tag73.xml"/><Relationship Id="rId57" Type="http://schemas.openxmlformats.org/officeDocument/2006/relationships/tags" Target="../tags/tag72.xml"/><Relationship Id="rId56" Type="http://schemas.openxmlformats.org/officeDocument/2006/relationships/tags" Target="../tags/tag71.xml"/><Relationship Id="rId55" Type="http://schemas.openxmlformats.org/officeDocument/2006/relationships/tags" Target="../tags/tag70.xml"/><Relationship Id="rId54" Type="http://schemas.openxmlformats.org/officeDocument/2006/relationships/tags" Target="../tags/tag69.xml"/><Relationship Id="rId53" Type="http://schemas.openxmlformats.org/officeDocument/2006/relationships/tags" Target="../tags/tag68.xml"/><Relationship Id="rId52" Type="http://schemas.openxmlformats.org/officeDocument/2006/relationships/tags" Target="../tags/tag67.xml"/><Relationship Id="rId51" Type="http://schemas.openxmlformats.org/officeDocument/2006/relationships/tags" Target="../tags/tag66.xml"/><Relationship Id="rId50" Type="http://schemas.openxmlformats.org/officeDocument/2006/relationships/tags" Target="../tags/tag65.xml"/><Relationship Id="rId5" Type="http://schemas.openxmlformats.org/officeDocument/2006/relationships/tags" Target="../tags/tag20.xml"/><Relationship Id="rId49" Type="http://schemas.openxmlformats.org/officeDocument/2006/relationships/tags" Target="../tags/tag64.xml"/><Relationship Id="rId48" Type="http://schemas.openxmlformats.org/officeDocument/2006/relationships/tags" Target="../tags/tag63.xml"/><Relationship Id="rId47" Type="http://schemas.openxmlformats.org/officeDocument/2006/relationships/tags" Target="../tags/tag62.xml"/><Relationship Id="rId46" Type="http://schemas.openxmlformats.org/officeDocument/2006/relationships/tags" Target="../tags/tag61.xml"/><Relationship Id="rId45" Type="http://schemas.openxmlformats.org/officeDocument/2006/relationships/tags" Target="../tags/tag60.xml"/><Relationship Id="rId44" Type="http://schemas.openxmlformats.org/officeDocument/2006/relationships/tags" Target="../tags/tag59.xml"/><Relationship Id="rId43" Type="http://schemas.openxmlformats.org/officeDocument/2006/relationships/tags" Target="../tags/tag58.xml"/><Relationship Id="rId42" Type="http://schemas.openxmlformats.org/officeDocument/2006/relationships/tags" Target="../tags/tag57.xml"/><Relationship Id="rId41" Type="http://schemas.openxmlformats.org/officeDocument/2006/relationships/tags" Target="../tags/tag56.xml"/><Relationship Id="rId40" Type="http://schemas.openxmlformats.org/officeDocument/2006/relationships/tags" Target="../tags/tag55.xml"/><Relationship Id="rId4" Type="http://schemas.openxmlformats.org/officeDocument/2006/relationships/tags" Target="../tags/tag19.xml"/><Relationship Id="rId39" Type="http://schemas.openxmlformats.org/officeDocument/2006/relationships/tags" Target="../tags/tag54.xml"/><Relationship Id="rId38" Type="http://schemas.openxmlformats.org/officeDocument/2006/relationships/tags" Target="../tags/tag53.xml"/><Relationship Id="rId37" Type="http://schemas.openxmlformats.org/officeDocument/2006/relationships/tags" Target="../tags/tag52.xml"/><Relationship Id="rId36" Type="http://schemas.openxmlformats.org/officeDocument/2006/relationships/tags" Target="../tags/tag51.xml"/><Relationship Id="rId35" Type="http://schemas.openxmlformats.org/officeDocument/2006/relationships/tags" Target="../tags/tag50.xml"/><Relationship Id="rId34" Type="http://schemas.openxmlformats.org/officeDocument/2006/relationships/tags" Target="../tags/tag49.xml"/><Relationship Id="rId33" Type="http://schemas.openxmlformats.org/officeDocument/2006/relationships/tags" Target="../tags/tag48.xml"/><Relationship Id="rId32" Type="http://schemas.openxmlformats.org/officeDocument/2006/relationships/tags" Target="../tags/tag47.xml"/><Relationship Id="rId31" Type="http://schemas.openxmlformats.org/officeDocument/2006/relationships/tags" Target="../tags/tag46.xml"/><Relationship Id="rId30" Type="http://schemas.openxmlformats.org/officeDocument/2006/relationships/tags" Target="../tags/tag45.xml"/><Relationship Id="rId3" Type="http://schemas.openxmlformats.org/officeDocument/2006/relationships/tags" Target="../tags/tag18.xml"/><Relationship Id="rId29" Type="http://schemas.openxmlformats.org/officeDocument/2006/relationships/tags" Target="../tags/tag44.xml"/><Relationship Id="rId28" Type="http://schemas.openxmlformats.org/officeDocument/2006/relationships/tags" Target="../tags/tag43.xml"/><Relationship Id="rId27" Type="http://schemas.openxmlformats.org/officeDocument/2006/relationships/tags" Target="../tags/tag42.xml"/><Relationship Id="rId26" Type="http://schemas.openxmlformats.org/officeDocument/2006/relationships/tags" Target="../tags/tag41.xml"/><Relationship Id="rId25" Type="http://schemas.openxmlformats.org/officeDocument/2006/relationships/tags" Target="../tags/tag40.xml"/><Relationship Id="rId24" Type="http://schemas.openxmlformats.org/officeDocument/2006/relationships/tags" Target="../tags/tag39.xml"/><Relationship Id="rId23" Type="http://schemas.openxmlformats.org/officeDocument/2006/relationships/tags" Target="../tags/tag38.xml"/><Relationship Id="rId22" Type="http://schemas.openxmlformats.org/officeDocument/2006/relationships/tags" Target="../tags/tag37.xml"/><Relationship Id="rId21" Type="http://schemas.openxmlformats.org/officeDocument/2006/relationships/tags" Target="../tags/tag36.xml"/><Relationship Id="rId20" Type="http://schemas.openxmlformats.org/officeDocument/2006/relationships/tags" Target="../tags/tag35.xml"/><Relationship Id="rId2" Type="http://schemas.openxmlformats.org/officeDocument/2006/relationships/tags" Target="../tags/tag17.xml"/><Relationship Id="rId19" Type="http://schemas.openxmlformats.org/officeDocument/2006/relationships/tags" Target="../tags/tag34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561908" y="2166668"/>
            <a:ext cx="6609645" cy="3732175"/>
            <a:chOff x="414338" y="1777413"/>
            <a:chExt cx="6609645" cy="3732175"/>
          </a:xfrm>
        </p:grpSpPr>
        <p:grpSp>
          <p:nvGrpSpPr>
            <p:cNvPr id="147" name="组合 146"/>
            <p:cNvGrpSpPr/>
            <p:nvPr/>
          </p:nvGrpSpPr>
          <p:grpSpPr>
            <a:xfrm>
              <a:off x="2098680" y="2381044"/>
              <a:ext cx="3636808" cy="2282836"/>
              <a:chOff x="3093" y="3430"/>
              <a:chExt cx="5183" cy="3422"/>
            </a:xfrm>
          </p:grpSpPr>
          <p:grpSp>
            <p:nvGrpSpPr>
              <p:cNvPr id="148" name="组合 147"/>
              <p:cNvGrpSpPr/>
              <p:nvPr/>
            </p:nvGrpSpPr>
            <p:grpSpPr>
              <a:xfrm>
                <a:off x="3093" y="3430"/>
                <a:ext cx="5182" cy="3412"/>
                <a:chOff x="3093" y="3430"/>
                <a:chExt cx="5182" cy="3412"/>
              </a:xfrm>
            </p:grpSpPr>
            <p:sp>
              <p:nvSpPr>
                <p:cNvPr id="280" name="任意多边形 24"/>
                <p:cNvSpPr/>
                <p:nvPr/>
              </p:nvSpPr>
              <p:spPr>
                <a:xfrm>
                  <a:off x="3093" y="3430"/>
                  <a:ext cx="5033" cy="3195"/>
                </a:xfrm>
                <a:custGeom>
                  <a:avLst/>
                  <a:gdLst>
                    <a:gd name="connsiteX0" fmla="*/ 0 w 5033"/>
                    <a:gd name="connsiteY0" fmla="*/ 3195 h 3195"/>
                    <a:gd name="connsiteX1" fmla="*/ 683 w 5033"/>
                    <a:gd name="connsiteY1" fmla="*/ 3007 h 3195"/>
                    <a:gd name="connsiteX2" fmla="*/ 1613 w 5033"/>
                    <a:gd name="connsiteY2" fmla="*/ 2347 h 3195"/>
                    <a:gd name="connsiteX3" fmla="*/ 1935 w 5033"/>
                    <a:gd name="connsiteY3" fmla="*/ 2040 h 3195"/>
                    <a:gd name="connsiteX4" fmla="*/ 2198 w 5033"/>
                    <a:gd name="connsiteY4" fmla="*/ 1792 h 3195"/>
                    <a:gd name="connsiteX5" fmla="*/ 2670 w 5033"/>
                    <a:gd name="connsiteY5" fmla="*/ 1417 h 3195"/>
                    <a:gd name="connsiteX6" fmla="*/ 3353 w 5033"/>
                    <a:gd name="connsiteY6" fmla="*/ 1012 h 3195"/>
                    <a:gd name="connsiteX7" fmla="*/ 4305 w 5033"/>
                    <a:gd name="connsiteY7" fmla="*/ 510 h 3195"/>
                    <a:gd name="connsiteX8" fmla="*/ 4763 w 5033"/>
                    <a:gd name="connsiteY8" fmla="*/ 210 h 3195"/>
                    <a:gd name="connsiteX9" fmla="*/ 5033 w 5033"/>
                    <a:gd name="connsiteY9" fmla="*/ 0 h 3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033" h="3195">
                      <a:moveTo>
                        <a:pt x="0" y="3195"/>
                      </a:moveTo>
                      <a:cubicBezTo>
                        <a:pt x="118" y="3171"/>
                        <a:pt x="360" y="3177"/>
                        <a:pt x="683" y="3007"/>
                      </a:cubicBezTo>
                      <a:cubicBezTo>
                        <a:pt x="1006" y="2837"/>
                        <a:pt x="1351" y="2557"/>
                        <a:pt x="1613" y="2347"/>
                      </a:cubicBezTo>
                      <a:cubicBezTo>
                        <a:pt x="1875" y="2137"/>
                        <a:pt x="1818" y="2151"/>
                        <a:pt x="1935" y="2040"/>
                      </a:cubicBezTo>
                      <a:cubicBezTo>
                        <a:pt x="2052" y="1929"/>
                        <a:pt x="2063" y="1900"/>
                        <a:pt x="2198" y="1792"/>
                      </a:cubicBezTo>
                      <a:cubicBezTo>
                        <a:pt x="2333" y="1684"/>
                        <a:pt x="2439" y="1573"/>
                        <a:pt x="2670" y="1417"/>
                      </a:cubicBezTo>
                      <a:cubicBezTo>
                        <a:pt x="2901" y="1261"/>
                        <a:pt x="3026" y="1193"/>
                        <a:pt x="3353" y="1012"/>
                      </a:cubicBezTo>
                      <a:cubicBezTo>
                        <a:pt x="3680" y="831"/>
                        <a:pt x="4023" y="670"/>
                        <a:pt x="4305" y="510"/>
                      </a:cubicBezTo>
                      <a:cubicBezTo>
                        <a:pt x="4587" y="350"/>
                        <a:pt x="4617" y="312"/>
                        <a:pt x="4763" y="210"/>
                      </a:cubicBezTo>
                      <a:cubicBezTo>
                        <a:pt x="4909" y="108"/>
                        <a:pt x="4972" y="51"/>
                        <a:pt x="5033" y="0"/>
                      </a:cubicBezTo>
                    </a:path>
                  </a:pathLst>
                </a:custGeom>
                <a:solidFill>
                  <a:srgbClr val="FFFFFF"/>
                </a:solidFill>
                <a:ln w="19050">
                  <a:solidFill>
                    <a:srgbClr val="CC66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1" name="任意多边形 25"/>
                <p:cNvSpPr/>
                <p:nvPr/>
              </p:nvSpPr>
              <p:spPr>
                <a:xfrm>
                  <a:off x="3101" y="3576"/>
                  <a:ext cx="5175" cy="3266"/>
                </a:xfrm>
                <a:custGeom>
                  <a:avLst/>
                  <a:gdLst>
                    <a:gd name="connsiteX0" fmla="*/ 0 w 5175"/>
                    <a:gd name="connsiteY0" fmla="*/ 3266 h 3266"/>
                    <a:gd name="connsiteX1" fmla="*/ 750 w 5175"/>
                    <a:gd name="connsiteY1" fmla="*/ 3071 h 3266"/>
                    <a:gd name="connsiteX2" fmla="*/ 1635 w 5175"/>
                    <a:gd name="connsiteY2" fmla="*/ 2486 h 3266"/>
                    <a:gd name="connsiteX3" fmla="*/ 2032 w 5175"/>
                    <a:gd name="connsiteY3" fmla="*/ 2149 h 3266"/>
                    <a:gd name="connsiteX4" fmla="*/ 2377 w 5175"/>
                    <a:gd name="connsiteY4" fmla="*/ 1804 h 3266"/>
                    <a:gd name="connsiteX5" fmla="*/ 2768 w 5175"/>
                    <a:gd name="connsiteY5" fmla="*/ 1480 h 3266"/>
                    <a:gd name="connsiteX6" fmla="*/ 3464 w 5175"/>
                    <a:gd name="connsiteY6" fmla="*/ 1057 h 3266"/>
                    <a:gd name="connsiteX7" fmla="*/ 4434 w 5175"/>
                    <a:gd name="connsiteY7" fmla="*/ 533 h 3266"/>
                    <a:gd name="connsiteX8" fmla="*/ 4900 w 5175"/>
                    <a:gd name="connsiteY8" fmla="*/ 219 h 3266"/>
                    <a:gd name="connsiteX9" fmla="*/ 5175 w 5175"/>
                    <a:gd name="connsiteY9" fmla="*/ 0 h 3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75" h="3266">
                      <a:moveTo>
                        <a:pt x="0" y="3266"/>
                      </a:moveTo>
                      <a:cubicBezTo>
                        <a:pt x="120" y="3241"/>
                        <a:pt x="421" y="3248"/>
                        <a:pt x="750" y="3071"/>
                      </a:cubicBezTo>
                      <a:cubicBezTo>
                        <a:pt x="1079" y="2893"/>
                        <a:pt x="1368" y="2705"/>
                        <a:pt x="1635" y="2486"/>
                      </a:cubicBezTo>
                      <a:cubicBezTo>
                        <a:pt x="1902" y="2267"/>
                        <a:pt x="1913" y="2265"/>
                        <a:pt x="2032" y="2149"/>
                      </a:cubicBezTo>
                      <a:cubicBezTo>
                        <a:pt x="2151" y="2033"/>
                        <a:pt x="2239" y="1917"/>
                        <a:pt x="2377" y="1804"/>
                      </a:cubicBezTo>
                      <a:cubicBezTo>
                        <a:pt x="2514" y="1691"/>
                        <a:pt x="2533" y="1643"/>
                        <a:pt x="2768" y="1480"/>
                      </a:cubicBezTo>
                      <a:cubicBezTo>
                        <a:pt x="3004" y="1317"/>
                        <a:pt x="3131" y="1246"/>
                        <a:pt x="3464" y="1057"/>
                      </a:cubicBezTo>
                      <a:cubicBezTo>
                        <a:pt x="3797" y="868"/>
                        <a:pt x="4146" y="700"/>
                        <a:pt x="4434" y="533"/>
                      </a:cubicBezTo>
                      <a:cubicBezTo>
                        <a:pt x="4721" y="366"/>
                        <a:pt x="4751" y="326"/>
                        <a:pt x="4900" y="219"/>
                      </a:cubicBezTo>
                      <a:cubicBezTo>
                        <a:pt x="5049" y="113"/>
                        <a:pt x="5113" y="53"/>
                        <a:pt x="5175" y="0"/>
                      </a:cubicBezTo>
                    </a:path>
                  </a:pathLst>
                </a:custGeom>
                <a:noFill/>
                <a:ln w="19050">
                  <a:solidFill>
                    <a:srgbClr val="CC66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9" name="组合 148"/>
              <p:cNvGrpSpPr/>
              <p:nvPr/>
            </p:nvGrpSpPr>
            <p:grpSpPr>
              <a:xfrm>
                <a:off x="3100" y="3450"/>
                <a:ext cx="5176" cy="3402"/>
                <a:chOff x="3100" y="3430"/>
                <a:chExt cx="5176" cy="3402"/>
              </a:xfrm>
            </p:grpSpPr>
            <p:grpSp>
              <p:nvGrpSpPr>
                <p:cNvPr id="150" name="组合 149"/>
                <p:cNvGrpSpPr/>
                <p:nvPr/>
              </p:nvGrpSpPr>
              <p:grpSpPr>
                <a:xfrm>
                  <a:off x="5380" y="3430"/>
                  <a:ext cx="2896" cy="1896"/>
                  <a:chOff x="5380" y="3430"/>
                  <a:chExt cx="2896" cy="1896"/>
                </a:xfrm>
              </p:grpSpPr>
              <p:grpSp>
                <p:nvGrpSpPr>
                  <p:cNvPr id="226" name="组合 225"/>
                  <p:cNvGrpSpPr/>
                  <p:nvPr/>
                </p:nvGrpSpPr>
                <p:grpSpPr>
                  <a:xfrm>
                    <a:off x="6310" y="3430"/>
                    <a:ext cx="1966" cy="1252"/>
                    <a:chOff x="6310" y="3430"/>
                    <a:chExt cx="1966" cy="1252"/>
                  </a:xfrm>
                </p:grpSpPr>
                <p:grpSp>
                  <p:nvGrpSpPr>
                    <p:cNvPr id="243" name="组合 242"/>
                    <p:cNvGrpSpPr/>
                    <p:nvPr/>
                  </p:nvGrpSpPr>
                  <p:grpSpPr>
                    <a:xfrm>
                      <a:off x="6862" y="3430"/>
                      <a:ext cx="1414" cy="970"/>
                      <a:chOff x="6862" y="3430"/>
                      <a:chExt cx="1414" cy="970"/>
                    </a:xfrm>
                  </p:grpSpPr>
                  <p:cxnSp>
                    <p:nvCxnSpPr>
                      <p:cNvPr id="253" name="直接连接符 252"/>
                      <p:cNvCxnSpPr>
                        <a:stCxn id="280" idx="9"/>
                        <a:endCxn id="281" idx="9"/>
                      </p:cNvCxnSpPr>
                      <p:nvPr/>
                    </p:nvCxnSpPr>
                    <p:spPr>
                      <a:xfrm>
                        <a:off x="8126" y="3430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4" name="直接连接符 253"/>
                      <p:cNvCxnSpPr/>
                      <p:nvPr/>
                    </p:nvCxnSpPr>
                    <p:spPr>
                      <a:xfrm>
                        <a:off x="8089" y="3461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5" name="直接连接符 254"/>
                      <p:cNvCxnSpPr/>
                      <p:nvPr/>
                    </p:nvCxnSpPr>
                    <p:spPr>
                      <a:xfrm>
                        <a:off x="8046" y="3490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6" name="直接连接符 255"/>
                      <p:cNvCxnSpPr/>
                      <p:nvPr/>
                    </p:nvCxnSpPr>
                    <p:spPr>
                      <a:xfrm>
                        <a:off x="8009" y="3526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7" name="直接连接符 256"/>
                      <p:cNvCxnSpPr/>
                      <p:nvPr/>
                    </p:nvCxnSpPr>
                    <p:spPr>
                      <a:xfrm>
                        <a:off x="7973" y="3565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8" name="直接连接符 257"/>
                      <p:cNvCxnSpPr/>
                      <p:nvPr/>
                    </p:nvCxnSpPr>
                    <p:spPr>
                      <a:xfrm>
                        <a:off x="7933" y="3596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9" name="直接连接符 258"/>
                      <p:cNvCxnSpPr/>
                      <p:nvPr/>
                    </p:nvCxnSpPr>
                    <p:spPr>
                      <a:xfrm>
                        <a:off x="7887" y="3624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0" name="直接连接符 259"/>
                      <p:cNvCxnSpPr/>
                      <p:nvPr/>
                    </p:nvCxnSpPr>
                    <p:spPr>
                      <a:xfrm>
                        <a:off x="7832" y="3651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1" name="直接连接符 260"/>
                      <p:cNvCxnSpPr/>
                      <p:nvPr/>
                    </p:nvCxnSpPr>
                    <p:spPr>
                      <a:xfrm>
                        <a:off x="7795" y="3682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2" name="直接连接符 261"/>
                      <p:cNvCxnSpPr/>
                      <p:nvPr/>
                    </p:nvCxnSpPr>
                    <p:spPr>
                      <a:xfrm>
                        <a:off x="7752" y="3711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3" name="直接连接符 262"/>
                      <p:cNvCxnSpPr/>
                      <p:nvPr/>
                    </p:nvCxnSpPr>
                    <p:spPr>
                      <a:xfrm>
                        <a:off x="7715" y="3747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4" name="直接连接符 263"/>
                      <p:cNvCxnSpPr/>
                      <p:nvPr/>
                    </p:nvCxnSpPr>
                    <p:spPr>
                      <a:xfrm>
                        <a:off x="7676" y="3774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5" name="直接连接符 264"/>
                      <p:cNvCxnSpPr/>
                      <p:nvPr/>
                    </p:nvCxnSpPr>
                    <p:spPr>
                      <a:xfrm>
                        <a:off x="7630" y="3811"/>
                        <a:ext cx="150" cy="14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6" name="直接连接符 265"/>
                      <p:cNvCxnSpPr/>
                      <p:nvPr/>
                    </p:nvCxnSpPr>
                    <p:spPr>
                      <a:xfrm>
                        <a:off x="7572" y="3834"/>
                        <a:ext cx="156" cy="147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7" name="直接连接符 266"/>
                      <p:cNvCxnSpPr/>
                      <p:nvPr/>
                    </p:nvCxnSpPr>
                    <p:spPr>
                      <a:xfrm>
                        <a:off x="7520" y="3863"/>
                        <a:ext cx="156" cy="147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8" name="直接连接符 267"/>
                      <p:cNvCxnSpPr/>
                      <p:nvPr/>
                    </p:nvCxnSpPr>
                    <p:spPr>
                      <a:xfrm>
                        <a:off x="7476" y="3896"/>
                        <a:ext cx="156" cy="147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9" name="直接连接符 268"/>
                      <p:cNvCxnSpPr/>
                      <p:nvPr/>
                    </p:nvCxnSpPr>
                    <p:spPr>
                      <a:xfrm>
                        <a:off x="7428" y="3930"/>
                        <a:ext cx="156" cy="147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0" name="直接连接符 269"/>
                      <p:cNvCxnSpPr/>
                      <p:nvPr/>
                    </p:nvCxnSpPr>
                    <p:spPr>
                      <a:xfrm>
                        <a:off x="7364" y="3957"/>
                        <a:ext cx="162" cy="152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1" name="直接连接符 270"/>
                      <p:cNvCxnSpPr/>
                      <p:nvPr/>
                    </p:nvCxnSpPr>
                    <p:spPr>
                      <a:xfrm>
                        <a:off x="7320" y="3981"/>
                        <a:ext cx="144" cy="156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2" name="直接连接符 271"/>
                      <p:cNvCxnSpPr/>
                      <p:nvPr/>
                    </p:nvCxnSpPr>
                    <p:spPr>
                      <a:xfrm>
                        <a:off x="7266" y="4016"/>
                        <a:ext cx="150" cy="151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3" name="直接连接符 272"/>
                      <p:cNvCxnSpPr/>
                      <p:nvPr/>
                    </p:nvCxnSpPr>
                    <p:spPr>
                      <a:xfrm>
                        <a:off x="7214" y="4043"/>
                        <a:ext cx="150" cy="172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4" name="直接连接符 273"/>
                      <p:cNvCxnSpPr/>
                      <p:nvPr/>
                    </p:nvCxnSpPr>
                    <p:spPr>
                      <a:xfrm>
                        <a:off x="7155" y="4071"/>
                        <a:ext cx="149" cy="165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5" name="直接连接符 274"/>
                      <p:cNvCxnSpPr/>
                      <p:nvPr/>
                    </p:nvCxnSpPr>
                    <p:spPr>
                      <a:xfrm>
                        <a:off x="7090" y="4101"/>
                        <a:ext cx="149" cy="165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6" name="直接连接符 275"/>
                      <p:cNvCxnSpPr/>
                      <p:nvPr/>
                    </p:nvCxnSpPr>
                    <p:spPr>
                      <a:xfrm>
                        <a:off x="7035" y="4137"/>
                        <a:ext cx="149" cy="165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7" name="直接连接符 276"/>
                      <p:cNvCxnSpPr/>
                      <p:nvPr/>
                    </p:nvCxnSpPr>
                    <p:spPr>
                      <a:xfrm>
                        <a:off x="6974" y="4169"/>
                        <a:ext cx="149" cy="165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8" name="直接连接符 277"/>
                      <p:cNvCxnSpPr/>
                      <p:nvPr/>
                    </p:nvCxnSpPr>
                    <p:spPr>
                      <a:xfrm>
                        <a:off x="6914" y="4195"/>
                        <a:ext cx="149" cy="165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9" name="直接连接符 278"/>
                      <p:cNvCxnSpPr/>
                      <p:nvPr/>
                    </p:nvCxnSpPr>
                    <p:spPr>
                      <a:xfrm>
                        <a:off x="6862" y="4236"/>
                        <a:ext cx="149" cy="165"/>
                      </a:xfrm>
                      <a:prstGeom prst="line">
                        <a:avLst/>
                      </a:prstGeom>
                      <a:ln>
                        <a:solidFill>
                          <a:srgbClr val="CC66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44" name="直接连接符 243"/>
                    <p:cNvCxnSpPr/>
                    <p:nvPr/>
                  </p:nvCxnSpPr>
                  <p:spPr>
                    <a:xfrm>
                      <a:off x="6795" y="4266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5" name="直接连接符 244"/>
                    <p:cNvCxnSpPr/>
                    <p:nvPr/>
                  </p:nvCxnSpPr>
                  <p:spPr>
                    <a:xfrm>
                      <a:off x="6725" y="4290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6" name="直接连接符 245"/>
                    <p:cNvCxnSpPr/>
                    <p:nvPr/>
                  </p:nvCxnSpPr>
                  <p:spPr>
                    <a:xfrm>
                      <a:off x="6672" y="4334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7" name="直接连接符 246"/>
                    <p:cNvCxnSpPr/>
                    <p:nvPr/>
                  </p:nvCxnSpPr>
                  <p:spPr>
                    <a:xfrm>
                      <a:off x="6604" y="4359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8" name="直接连接符 247"/>
                    <p:cNvCxnSpPr/>
                    <p:nvPr/>
                  </p:nvCxnSpPr>
                  <p:spPr>
                    <a:xfrm>
                      <a:off x="6543" y="4389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9" name="直接连接符 248"/>
                    <p:cNvCxnSpPr/>
                    <p:nvPr/>
                  </p:nvCxnSpPr>
                  <p:spPr>
                    <a:xfrm>
                      <a:off x="6485" y="4417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0" name="直接连接符 249"/>
                    <p:cNvCxnSpPr/>
                    <p:nvPr/>
                  </p:nvCxnSpPr>
                  <p:spPr>
                    <a:xfrm>
                      <a:off x="6432" y="4454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1" name="直接连接符 250"/>
                    <p:cNvCxnSpPr/>
                    <p:nvPr/>
                  </p:nvCxnSpPr>
                  <p:spPr>
                    <a:xfrm>
                      <a:off x="6374" y="4489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2" name="直接连接符 251"/>
                    <p:cNvCxnSpPr/>
                    <p:nvPr/>
                  </p:nvCxnSpPr>
                  <p:spPr>
                    <a:xfrm>
                      <a:off x="6310" y="4518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6244" y="4554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9" name="直接连接符 228"/>
                  <p:cNvCxnSpPr/>
                  <p:nvPr/>
                </p:nvCxnSpPr>
                <p:spPr>
                  <a:xfrm>
                    <a:off x="6185" y="4602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6121" y="4631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直接连接符 230"/>
                  <p:cNvCxnSpPr/>
                  <p:nvPr/>
                </p:nvCxnSpPr>
                <p:spPr>
                  <a:xfrm>
                    <a:off x="6060" y="4669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5999" y="4700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直接连接符 232"/>
                  <p:cNvCxnSpPr/>
                  <p:nvPr/>
                </p:nvCxnSpPr>
                <p:spPr>
                  <a:xfrm>
                    <a:off x="5936" y="4739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直接连接符 233"/>
                  <p:cNvCxnSpPr/>
                  <p:nvPr/>
                </p:nvCxnSpPr>
                <p:spPr>
                  <a:xfrm>
                    <a:off x="5877" y="4779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5" name="直接连接符 234"/>
                  <p:cNvCxnSpPr/>
                  <p:nvPr/>
                </p:nvCxnSpPr>
                <p:spPr>
                  <a:xfrm>
                    <a:off x="5811" y="4816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5760" y="4862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5694" y="4897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5628" y="4944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5571" y="4997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5513" y="5052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5441" y="5105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5380" y="5162"/>
                    <a:ext cx="149" cy="165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4" name="组合 163"/>
                <p:cNvGrpSpPr/>
                <p:nvPr/>
              </p:nvGrpSpPr>
              <p:grpSpPr>
                <a:xfrm>
                  <a:off x="3100" y="5218"/>
                  <a:ext cx="2355" cy="1614"/>
                  <a:chOff x="3100" y="5218"/>
                  <a:chExt cx="2355" cy="1614"/>
                </a:xfrm>
              </p:grpSpPr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3100" y="6664"/>
                    <a:ext cx="122" cy="147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3100" y="6754"/>
                    <a:ext cx="62" cy="79"/>
                  </a:xfrm>
                  <a:prstGeom prst="line">
                    <a:avLst/>
                  </a:prstGeom>
                  <a:ln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92" name="组合 191"/>
                  <p:cNvGrpSpPr/>
                  <p:nvPr/>
                </p:nvGrpSpPr>
                <p:grpSpPr>
                  <a:xfrm>
                    <a:off x="3153" y="5218"/>
                    <a:ext cx="2303" cy="1582"/>
                    <a:chOff x="3153" y="5218"/>
                    <a:chExt cx="2303" cy="1582"/>
                  </a:xfrm>
                </p:grpSpPr>
                <p:cxnSp>
                  <p:nvCxnSpPr>
                    <p:cNvPr id="193" name="直接连接符 192"/>
                    <p:cNvCxnSpPr/>
                    <p:nvPr/>
                  </p:nvCxnSpPr>
                  <p:spPr>
                    <a:xfrm>
                      <a:off x="4614" y="5858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4" name="直接连接符 193"/>
                    <p:cNvCxnSpPr/>
                    <p:nvPr/>
                  </p:nvCxnSpPr>
                  <p:spPr>
                    <a:xfrm>
                      <a:off x="4557" y="5904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5" name="直接连接符 194"/>
                    <p:cNvCxnSpPr/>
                    <p:nvPr/>
                  </p:nvCxnSpPr>
                  <p:spPr>
                    <a:xfrm>
                      <a:off x="4500" y="5952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6" name="直接连接符 195"/>
                    <p:cNvCxnSpPr/>
                    <p:nvPr/>
                  </p:nvCxnSpPr>
                  <p:spPr>
                    <a:xfrm>
                      <a:off x="4439" y="5988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7" name="直接连接符 196"/>
                    <p:cNvCxnSpPr/>
                    <p:nvPr/>
                  </p:nvCxnSpPr>
                  <p:spPr>
                    <a:xfrm>
                      <a:off x="4380" y="6042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8" name="直接连接符 197"/>
                    <p:cNvCxnSpPr/>
                    <p:nvPr/>
                  </p:nvCxnSpPr>
                  <p:spPr>
                    <a:xfrm>
                      <a:off x="4314" y="6090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9" name="直接连接符 198"/>
                    <p:cNvCxnSpPr/>
                    <p:nvPr/>
                  </p:nvCxnSpPr>
                  <p:spPr>
                    <a:xfrm>
                      <a:off x="4256" y="6137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0" name="直接连接符 199"/>
                    <p:cNvCxnSpPr/>
                    <p:nvPr/>
                  </p:nvCxnSpPr>
                  <p:spPr>
                    <a:xfrm>
                      <a:off x="4200" y="6181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1" name="直接连接符 200"/>
                    <p:cNvCxnSpPr/>
                    <p:nvPr/>
                  </p:nvCxnSpPr>
                  <p:spPr>
                    <a:xfrm>
                      <a:off x="4137" y="6217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2" name="直接连接符 201"/>
                    <p:cNvCxnSpPr/>
                    <p:nvPr/>
                  </p:nvCxnSpPr>
                  <p:spPr>
                    <a:xfrm>
                      <a:off x="4074" y="6262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3" name="直接连接符 202"/>
                    <p:cNvCxnSpPr/>
                    <p:nvPr/>
                  </p:nvCxnSpPr>
                  <p:spPr>
                    <a:xfrm>
                      <a:off x="4015" y="6302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4" name="直接连接符 203"/>
                    <p:cNvCxnSpPr/>
                    <p:nvPr/>
                  </p:nvCxnSpPr>
                  <p:spPr>
                    <a:xfrm>
                      <a:off x="3958" y="6346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5" name="直接连接符 204"/>
                    <p:cNvCxnSpPr/>
                    <p:nvPr/>
                  </p:nvCxnSpPr>
                  <p:spPr>
                    <a:xfrm>
                      <a:off x="3877" y="6382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6" name="直接连接符 205"/>
                    <p:cNvCxnSpPr/>
                    <p:nvPr/>
                  </p:nvCxnSpPr>
                  <p:spPr>
                    <a:xfrm>
                      <a:off x="3809" y="6427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7" name="直接连接符 206"/>
                    <p:cNvCxnSpPr/>
                    <p:nvPr/>
                  </p:nvCxnSpPr>
                  <p:spPr>
                    <a:xfrm>
                      <a:off x="3728" y="6467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8" name="直接连接符 207"/>
                    <p:cNvCxnSpPr/>
                    <p:nvPr/>
                  </p:nvCxnSpPr>
                  <p:spPr>
                    <a:xfrm>
                      <a:off x="3654" y="6499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9" name="直接连接符 208"/>
                    <p:cNvCxnSpPr/>
                    <p:nvPr/>
                  </p:nvCxnSpPr>
                  <p:spPr>
                    <a:xfrm>
                      <a:off x="3579" y="6529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0" name="直接连接符 209"/>
                    <p:cNvCxnSpPr/>
                    <p:nvPr/>
                  </p:nvCxnSpPr>
                  <p:spPr>
                    <a:xfrm>
                      <a:off x="3496" y="6557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1" name="直接连接符 210"/>
                    <p:cNvCxnSpPr/>
                    <p:nvPr/>
                  </p:nvCxnSpPr>
                  <p:spPr>
                    <a:xfrm>
                      <a:off x="3418" y="6583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2" name="直接连接符 211"/>
                    <p:cNvCxnSpPr/>
                    <p:nvPr/>
                  </p:nvCxnSpPr>
                  <p:spPr>
                    <a:xfrm>
                      <a:off x="3323" y="6606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3" name="直接连接符 212"/>
                    <p:cNvCxnSpPr/>
                    <p:nvPr/>
                  </p:nvCxnSpPr>
                  <p:spPr>
                    <a:xfrm>
                      <a:off x="3242" y="6620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4" name="直接连接符 213"/>
                    <p:cNvCxnSpPr/>
                    <p:nvPr/>
                  </p:nvCxnSpPr>
                  <p:spPr>
                    <a:xfrm>
                      <a:off x="3153" y="6628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5" name="直接连接符 214"/>
                    <p:cNvCxnSpPr/>
                    <p:nvPr/>
                  </p:nvCxnSpPr>
                  <p:spPr>
                    <a:xfrm>
                      <a:off x="5308" y="5218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6" name="直接连接符 215"/>
                    <p:cNvCxnSpPr/>
                    <p:nvPr/>
                  </p:nvCxnSpPr>
                  <p:spPr>
                    <a:xfrm>
                      <a:off x="5246" y="5270"/>
                      <a:ext cx="149" cy="165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7" name="直接连接符 216"/>
                    <p:cNvCxnSpPr/>
                    <p:nvPr/>
                  </p:nvCxnSpPr>
                  <p:spPr>
                    <a:xfrm>
                      <a:off x="5188" y="5327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8" name="直接连接符 217"/>
                    <p:cNvCxnSpPr/>
                    <p:nvPr/>
                  </p:nvCxnSpPr>
                  <p:spPr>
                    <a:xfrm>
                      <a:off x="5128" y="5395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9" name="直接连接符 218"/>
                    <p:cNvCxnSpPr/>
                    <p:nvPr/>
                  </p:nvCxnSpPr>
                  <p:spPr>
                    <a:xfrm>
                      <a:off x="5064" y="5460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0" name="直接连接符 219"/>
                    <p:cNvCxnSpPr/>
                    <p:nvPr/>
                  </p:nvCxnSpPr>
                  <p:spPr>
                    <a:xfrm>
                      <a:off x="5001" y="5520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1" name="直接连接符 220"/>
                    <p:cNvCxnSpPr/>
                    <p:nvPr/>
                  </p:nvCxnSpPr>
                  <p:spPr>
                    <a:xfrm>
                      <a:off x="4940" y="5576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2" name="直接连接符 221"/>
                    <p:cNvCxnSpPr/>
                    <p:nvPr/>
                  </p:nvCxnSpPr>
                  <p:spPr>
                    <a:xfrm>
                      <a:off x="4884" y="5640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3" name="直接连接符 222"/>
                    <p:cNvCxnSpPr/>
                    <p:nvPr/>
                  </p:nvCxnSpPr>
                  <p:spPr>
                    <a:xfrm>
                      <a:off x="4814" y="5688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4" name="直接连接符 223"/>
                    <p:cNvCxnSpPr/>
                    <p:nvPr/>
                  </p:nvCxnSpPr>
                  <p:spPr>
                    <a:xfrm>
                      <a:off x="4755" y="5748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5" name="直接连接符 224"/>
                    <p:cNvCxnSpPr/>
                    <p:nvPr/>
                  </p:nvCxnSpPr>
                  <p:spPr>
                    <a:xfrm>
                      <a:off x="4682" y="5802"/>
                      <a:ext cx="150" cy="172"/>
                    </a:xfrm>
                    <a:prstGeom prst="line">
                      <a:avLst/>
                    </a:prstGeom>
                    <a:ln>
                      <a:solidFill>
                        <a:srgbClr val="CC66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sp>
          <p:nvSpPr>
            <p:cNvPr id="98" name="任意多边形 85"/>
            <p:cNvSpPr/>
            <p:nvPr>
              <p:custDataLst>
                <p:tags r:id="rId1"/>
              </p:custDataLst>
            </p:nvPr>
          </p:nvSpPr>
          <p:spPr>
            <a:xfrm rot="3900000">
              <a:off x="3061109" y="2909130"/>
              <a:ext cx="816850" cy="608327"/>
            </a:xfrm>
            <a:custGeom>
              <a:avLst/>
              <a:gdLst>
                <a:gd name="connisteX0" fmla="*/ 19050 w 689610"/>
                <a:gd name="connsiteY0" fmla="*/ 133350 h 501015"/>
                <a:gd name="connisteX1" fmla="*/ 91440 w 689610"/>
                <a:gd name="connsiteY1" fmla="*/ 78105 h 501015"/>
                <a:gd name="connisteX2" fmla="*/ 158115 w 689610"/>
                <a:gd name="connsiteY2" fmla="*/ 43815 h 501015"/>
                <a:gd name="connisteX3" fmla="*/ 222885 w 689610"/>
                <a:gd name="connsiteY3" fmla="*/ 13335 h 501015"/>
                <a:gd name="connisteX4" fmla="*/ 289560 w 689610"/>
                <a:gd name="connsiteY4" fmla="*/ 0 h 501015"/>
                <a:gd name="connisteX5" fmla="*/ 356235 w 689610"/>
                <a:gd name="connsiteY5" fmla="*/ 43815 h 501015"/>
                <a:gd name="connisteX6" fmla="*/ 422910 w 689610"/>
                <a:gd name="connsiteY6" fmla="*/ 110490 h 501015"/>
                <a:gd name="connisteX7" fmla="*/ 487680 w 689610"/>
                <a:gd name="connsiteY7" fmla="*/ 156210 h 501015"/>
                <a:gd name="connisteX8" fmla="*/ 552450 w 689610"/>
                <a:gd name="connsiteY8" fmla="*/ 169545 h 501015"/>
                <a:gd name="connisteX9" fmla="*/ 632460 w 689610"/>
                <a:gd name="connsiteY9" fmla="*/ 180975 h 501015"/>
                <a:gd name="connisteX10" fmla="*/ 689610 w 689610"/>
                <a:gd name="connsiteY10" fmla="*/ 247650 h 501015"/>
                <a:gd name="connisteX11" fmla="*/ 689610 w 689610"/>
                <a:gd name="connsiteY11" fmla="*/ 316230 h 501015"/>
                <a:gd name="connisteX12" fmla="*/ 689610 w 689610"/>
                <a:gd name="connsiteY12" fmla="*/ 381000 h 501015"/>
                <a:gd name="connisteX13" fmla="*/ 670560 w 689610"/>
                <a:gd name="connsiteY13" fmla="*/ 445770 h 501015"/>
                <a:gd name="connisteX14" fmla="*/ 603885 w 689610"/>
                <a:gd name="connsiteY14" fmla="*/ 472440 h 501015"/>
                <a:gd name="connisteX15" fmla="*/ 533400 w 689610"/>
                <a:gd name="connsiteY15" fmla="*/ 481965 h 501015"/>
                <a:gd name="connisteX16" fmla="*/ 459105 w 689610"/>
                <a:gd name="connsiteY16" fmla="*/ 495300 h 501015"/>
                <a:gd name="connisteX17" fmla="*/ 390525 w 689610"/>
                <a:gd name="connsiteY17" fmla="*/ 501015 h 501015"/>
                <a:gd name="connisteX18" fmla="*/ 310515 w 689610"/>
                <a:gd name="connsiteY18" fmla="*/ 483870 h 501015"/>
                <a:gd name="connisteX19" fmla="*/ 15240 w 689610"/>
                <a:gd name="connsiteY19" fmla="*/ 270510 h 501015"/>
                <a:gd name="connisteX20" fmla="*/ 0 w 689610"/>
                <a:gd name="connsiteY20" fmla="*/ 203835 h 501015"/>
                <a:gd name="connisteX21" fmla="*/ 24765 w 689610"/>
                <a:gd name="connsiteY21" fmla="*/ 139065 h 501015"/>
                <a:gd name="connisteX22" fmla="*/ 19050 w 689610"/>
                <a:gd name="connsiteY22" fmla="*/ 133350 h 5010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</a:cxnLst>
              <a:rect l="l" t="t" r="r" b="b"/>
              <a:pathLst>
                <a:path w="689610" h="501015">
                  <a:moveTo>
                    <a:pt x="19050" y="133350"/>
                  </a:moveTo>
                  <a:lnTo>
                    <a:pt x="91440" y="78105"/>
                  </a:lnTo>
                  <a:lnTo>
                    <a:pt x="158115" y="43815"/>
                  </a:lnTo>
                  <a:lnTo>
                    <a:pt x="222885" y="13335"/>
                  </a:lnTo>
                  <a:lnTo>
                    <a:pt x="289560" y="0"/>
                  </a:lnTo>
                  <a:lnTo>
                    <a:pt x="356235" y="43815"/>
                  </a:lnTo>
                  <a:lnTo>
                    <a:pt x="422910" y="110490"/>
                  </a:lnTo>
                  <a:lnTo>
                    <a:pt x="487680" y="156210"/>
                  </a:lnTo>
                  <a:lnTo>
                    <a:pt x="552450" y="169545"/>
                  </a:lnTo>
                  <a:lnTo>
                    <a:pt x="632460" y="180975"/>
                  </a:lnTo>
                  <a:lnTo>
                    <a:pt x="689610" y="247650"/>
                  </a:lnTo>
                  <a:lnTo>
                    <a:pt x="689610" y="316230"/>
                  </a:lnTo>
                  <a:lnTo>
                    <a:pt x="689610" y="381000"/>
                  </a:lnTo>
                  <a:lnTo>
                    <a:pt x="670560" y="445770"/>
                  </a:lnTo>
                  <a:lnTo>
                    <a:pt x="603885" y="472440"/>
                  </a:lnTo>
                  <a:lnTo>
                    <a:pt x="533400" y="481965"/>
                  </a:lnTo>
                  <a:lnTo>
                    <a:pt x="459105" y="495300"/>
                  </a:lnTo>
                  <a:lnTo>
                    <a:pt x="390525" y="501015"/>
                  </a:lnTo>
                  <a:lnTo>
                    <a:pt x="310515" y="483870"/>
                  </a:lnTo>
                  <a:lnTo>
                    <a:pt x="15240" y="270510"/>
                  </a:lnTo>
                  <a:lnTo>
                    <a:pt x="0" y="203835"/>
                  </a:lnTo>
                  <a:lnTo>
                    <a:pt x="24765" y="139065"/>
                  </a:lnTo>
                  <a:lnTo>
                    <a:pt x="19050" y="13335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87" name="任意多边形 91"/>
            <p:cNvSpPr/>
            <p:nvPr>
              <p:custDataLst>
                <p:tags r:id="rId2"/>
              </p:custDataLst>
            </p:nvPr>
          </p:nvSpPr>
          <p:spPr>
            <a:xfrm rot="5400000">
              <a:off x="3736331" y="3086492"/>
              <a:ext cx="184854" cy="285681"/>
            </a:xfrm>
            <a:custGeom>
              <a:avLst/>
              <a:gdLst>
                <a:gd name="connisteX0" fmla="*/ 28575 w 150495"/>
                <a:gd name="connsiteY0" fmla="*/ 135255 h 226695"/>
                <a:gd name="connisteX1" fmla="*/ 0 w 150495"/>
                <a:gd name="connsiteY1" fmla="*/ 64770 h 226695"/>
                <a:gd name="connisteX2" fmla="*/ 15240 w 150495"/>
                <a:gd name="connsiteY2" fmla="*/ 0 h 226695"/>
                <a:gd name="connisteX3" fmla="*/ 80010 w 150495"/>
                <a:gd name="connsiteY3" fmla="*/ 7620 h 226695"/>
                <a:gd name="connisteX4" fmla="*/ 118110 w 150495"/>
                <a:gd name="connsiteY4" fmla="*/ 72390 h 226695"/>
                <a:gd name="connisteX5" fmla="*/ 135255 w 150495"/>
                <a:gd name="connsiteY5" fmla="*/ 137160 h 226695"/>
                <a:gd name="connisteX6" fmla="*/ 150495 w 150495"/>
                <a:gd name="connsiteY6" fmla="*/ 207645 h 226695"/>
                <a:gd name="connisteX7" fmla="*/ 81915 w 150495"/>
                <a:gd name="connsiteY7" fmla="*/ 226695 h 226695"/>
                <a:gd name="connisteX8" fmla="*/ 26670 w 150495"/>
                <a:gd name="connsiteY8" fmla="*/ 160020 h 226695"/>
                <a:gd name="connisteX9" fmla="*/ 28575 w 150495"/>
                <a:gd name="connsiteY9" fmla="*/ 135255 h 2266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150495" h="226695">
                  <a:moveTo>
                    <a:pt x="28575" y="135255"/>
                  </a:moveTo>
                  <a:lnTo>
                    <a:pt x="0" y="64770"/>
                  </a:lnTo>
                  <a:lnTo>
                    <a:pt x="15240" y="0"/>
                  </a:lnTo>
                  <a:lnTo>
                    <a:pt x="80010" y="7620"/>
                  </a:lnTo>
                  <a:lnTo>
                    <a:pt x="118110" y="72390"/>
                  </a:lnTo>
                  <a:lnTo>
                    <a:pt x="135255" y="137160"/>
                  </a:lnTo>
                  <a:lnTo>
                    <a:pt x="150495" y="207645"/>
                  </a:lnTo>
                  <a:lnTo>
                    <a:pt x="81915" y="226695"/>
                  </a:lnTo>
                  <a:lnTo>
                    <a:pt x="26670" y="160020"/>
                  </a:lnTo>
                  <a:lnTo>
                    <a:pt x="28575" y="13525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89" name="任意多边形 94"/>
            <p:cNvSpPr/>
            <p:nvPr>
              <p:custDataLst>
                <p:tags r:id="rId3"/>
              </p:custDataLst>
            </p:nvPr>
          </p:nvSpPr>
          <p:spPr>
            <a:xfrm rot="5400000">
              <a:off x="4032648" y="3014915"/>
              <a:ext cx="79557" cy="86425"/>
            </a:xfrm>
            <a:custGeom>
              <a:avLst/>
              <a:gdLst>
                <a:gd name="connisteX0" fmla="*/ 34290 w 64770"/>
                <a:gd name="connsiteY0" fmla="*/ 68580 h 68580"/>
                <a:gd name="connisteX1" fmla="*/ 0 w 64770"/>
                <a:gd name="connsiteY1" fmla="*/ 3810 h 68580"/>
                <a:gd name="connisteX2" fmla="*/ 64770 w 64770"/>
                <a:gd name="connsiteY2" fmla="*/ 0 h 68580"/>
                <a:gd name="connisteX3" fmla="*/ 55245 w 64770"/>
                <a:gd name="connsiteY3" fmla="*/ 64770 h 68580"/>
                <a:gd name="connisteX4" fmla="*/ 34290 w 64770"/>
                <a:gd name="connsiteY4" fmla="*/ 68580 h 685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64770" h="68580">
                  <a:moveTo>
                    <a:pt x="34290" y="68580"/>
                  </a:moveTo>
                  <a:lnTo>
                    <a:pt x="0" y="3810"/>
                  </a:lnTo>
                  <a:lnTo>
                    <a:pt x="64770" y="0"/>
                  </a:lnTo>
                  <a:lnTo>
                    <a:pt x="55245" y="64770"/>
                  </a:lnTo>
                  <a:lnTo>
                    <a:pt x="34290" y="6858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90" name="任意多边形 117"/>
            <p:cNvSpPr/>
            <p:nvPr>
              <p:custDataLst>
                <p:tags r:id="rId4"/>
              </p:custDataLst>
            </p:nvPr>
          </p:nvSpPr>
          <p:spPr>
            <a:xfrm rot="5400000">
              <a:off x="3731530" y="2967935"/>
              <a:ext cx="184853" cy="285681"/>
            </a:xfrm>
            <a:custGeom>
              <a:avLst/>
              <a:gdLst>
                <a:gd name="connisteX0" fmla="*/ 28575 w 150495"/>
                <a:gd name="connsiteY0" fmla="*/ 135255 h 226695"/>
                <a:gd name="connisteX1" fmla="*/ 0 w 150495"/>
                <a:gd name="connsiteY1" fmla="*/ 64770 h 226695"/>
                <a:gd name="connisteX2" fmla="*/ 15240 w 150495"/>
                <a:gd name="connsiteY2" fmla="*/ 0 h 226695"/>
                <a:gd name="connisteX3" fmla="*/ 80010 w 150495"/>
                <a:gd name="connsiteY3" fmla="*/ 7620 h 226695"/>
                <a:gd name="connisteX4" fmla="*/ 118110 w 150495"/>
                <a:gd name="connsiteY4" fmla="*/ 72390 h 226695"/>
                <a:gd name="connisteX5" fmla="*/ 135255 w 150495"/>
                <a:gd name="connsiteY5" fmla="*/ 137160 h 226695"/>
                <a:gd name="connisteX6" fmla="*/ 150495 w 150495"/>
                <a:gd name="connsiteY6" fmla="*/ 207645 h 226695"/>
                <a:gd name="connisteX7" fmla="*/ 81915 w 150495"/>
                <a:gd name="connsiteY7" fmla="*/ 226695 h 226695"/>
                <a:gd name="connisteX8" fmla="*/ 26670 w 150495"/>
                <a:gd name="connsiteY8" fmla="*/ 160020 h 226695"/>
                <a:gd name="connisteX9" fmla="*/ 28575 w 150495"/>
                <a:gd name="connsiteY9" fmla="*/ 135255 h 2266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150495" h="226695">
                  <a:moveTo>
                    <a:pt x="28575" y="135255"/>
                  </a:moveTo>
                  <a:lnTo>
                    <a:pt x="0" y="64770"/>
                  </a:lnTo>
                  <a:lnTo>
                    <a:pt x="15240" y="0"/>
                  </a:lnTo>
                  <a:lnTo>
                    <a:pt x="80010" y="7620"/>
                  </a:lnTo>
                  <a:lnTo>
                    <a:pt x="118110" y="72390"/>
                  </a:lnTo>
                  <a:lnTo>
                    <a:pt x="135255" y="137160"/>
                  </a:lnTo>
                  <a:lnTo>
                    <a:pt x="150495" y="207645"/>
                  </a:lnTo>
                  <a:lnTo>
                    <a:pt x="81915" y="226695"/>
                  </a:lnTo>
                  <a:lnTo>
                    <a:pt x="26670" y="160020"/>
                  </a:lnTo>
                  <a:lnTo>
                    <a:pt x="28575" y="13525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91" name="任意多边形 118"/>
            <p:cNvSpPr/>
            <p:nvPr>
              <p:custDataLst>
                <p:tags r:id="rId5"/>
              </p:custDataLst>
            </p:nvPr>
          </p:nvSpPr>
          <p:spPr>
            <a:xfrm rot="5400000">
              <a:off x="3970231" y="2938478"/>
              <a:ext cx="79557" cy="86425"/>
            </a:xfrm>
            <a:custGeom>
              <a:avLst/>
              <a:gdLst>
                <a:gd name="connisteX0" fmla="*/ 34290 w 64770"/>
                <a:gd name="connsiteY0" fmla="*/ 68580 h 68580"/>
                <a:gd name="connisteX1" fmla="*/ 0 w 64770"/>
                <a:gd name="connsiteY1" fmla="*/ 3810 h 68580"/>
                <a:gd name="connisteX2" fmla="*/ 64770 w 64770"/>
                <a:gd name="connsiteY2" fmla="*/ 0 h 68580"/>
                <a:gd name="connisteX3" fmla="*/ 55245 w 64770"/>
                <a:gd name="connsiteY3" fmla="*/ 64770 h 68580"/>
                <a:gd name="connisteX4" fmla="*/ 34290 w 64770"/>
                <a:gd name="connsiteY4" fmla="*/ 68580 h 685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64770" h="68580">
                  <a:moveTo>
                    <a:pt x="34290" y="68580"/>
                  </a:moveTo>
                  <a:lnTo>
                    <a:pt x="0" y="3810"/>
                  </a:lnTo>
                  <a:lnTo>
                    <a:pt x="64770" y="0"/>
                  </a:lnTo>
                  <a:lnTo>
                    <a:pt x="55245" y="64770"/>
                  </a:lnTo>
                  <a:lnTo>
                    <a:pt x="34290" y="6858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77" name="任意多边形 86"/>
            <p:cNvSpPr/>
            <p:nvPr>
              <p:custDataLst>
                <p:tags r:id="rId6"/>
              </p:custDataLst>
            </p:nvPr>
          </p:nvSpPr>
          <p:spPr>
            <a:xfrm rot="5400000">
              <a:off x="3721178" y="2792968"/>
              <a:ext cx="188753" cy="182451"/>
            </a:xfrm>
            <a:custGeom>
              <a:avLst/>
              <a:gdLst>
                <a:gd name="connisteX0" fmla="*/ 78105 w 129540"/>
                <a:gd name="connsiteY0" fmla="*/ 0 h 120015"/>
                <a:gd name="connisteX1" fmla="*/ 13335 w 129540"/>
                <a:gd name="connsiteY1" fmla="*/ 9525 h 120015"/>
                <a:gd name="connisteX2" fmla="*/ 0 w 129540"/>
                <a:gd name="connsiteY2" fmla="*/ 78105 h 120015"/>
                <a:gd name="connisteX3" fmla="*/ 64770 w 129540"/>
                <a:gd name="connsiteY3" fmla="*/ 120015 h 120015"/>
                <a:gd name="connisteX4" fmla="*/ 129540 w 129540"/>
                <a:gd name="connsiteY4" fmla="*/ 85725 h 120015"/>
                <a:gd name="connisteX5" fmla="*/ 81915 w 129540"/>
                <a:gd name="connsiteY5" fmla="*/ 20955 h 120015"/>
                <a:gd name="connisteX6" fmla="*/ 78105 w 129540"/>
                <a:gd name="connsiteY6" fmla="*/ 0 h 1200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129540" h="120015">
                  <a:moveTo>
                    <a:pt x="78105" y="0"/>
                  </a:moveTo>
                  <a:lnTo>
                    <a:pt x="13335" y="9525"/>
                  </a:lnTo>
                  <a:lnTo>
                    <a:pt x="0" y="78105"/>
                  </a:lnTo>
                  <a:lnTo>
                    <a:pt x="64770" y="120015"/>
                  </a:lnTo>
                  <a:lnTo>
                    <a:pt x="129540" y="85725"/>
                  </a:lnTo>
                  <a:lnTo>
                    <a:pt x="81915" y="20955"/>
                  </a:lnTo>
                  <a:lnTo>
                    <a:pt x="78105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78" name="任意多边形 110"/>
            <p:cNvSpPr/>
            <p:nvPr>
              <p:custDataLst>
                <p:tags r:id="rId7"/>
              </p:custDataLst>
            </p:nvPr>
          </p:nvSpPr>
          <p:spPr>
            <a:xfrm rot="5400000">
              <a:off x="4725853" y="1986158"/>
              <a:ext cx="496062" cy="669790"/>
            </a:xfrm>
            <a:custGeom>
              <a:avLst/>
              <a:gdLst>
                <a:gd name="connisteX0" fmla="*/ 346710 w 403860"/>
                <a:gd name="connsiteY0" fmla="*/ 188595 h 531495"/>
                <a:gd name="connisteX1" fmla="*/ 339090 w 403860"/>
                <a:gd name="connsiteY1" fmla="*/ 118110 h 531495"/>
                <a:gd name="connisteX2" fmla="*/ 325755 w 403860"/>
                <a:gd name="connsiteY2" fmla="*/ 49530 h 531495"/>
                <a:gd name="connisteX3" fmla="*/ 251460 w 403860"/>
                <a:gd name="connsiteY3" fmla="*/ 0 h 531495"/>
                <a:gd name="connisteX4" fmla="*/ 180975 w 403860"/>
                <a:gd name="connsiteY4" fmla="*/ 1905 h 531495"/>
                <a:gd name="connisteX5" fmla="*/ 114300 w 403860"/>
                <a:gd name="connsiteY5" fmla="*/ 59055 h 531495"/>
                <a:gd name="connisteX6" fmla="*/ 47625 w 403860"/>
                <a:gd name="connsiteY6" fmla="*/ 118110 h 531495"/>
                <a:gd name="connisteX7" fmla="*/ 9525 w 403860"/>
                <a:gd name="connsiteY7" fmla="*/ 186690 h 531495"/>
                <a:gd name="connisteX8" fmla="*/ 0 w 403860"/>
                <a:gd name="connsiteY8" fmla="*/ 251460 h 531495"/>
                <a:gd name="connisteX9" fmla="*/ 9525 w 403860"/>
                <a:gd name="connsiteY9" fmla="*/ 316230 h 531495"/>
                <a:gd name="connisteX10" fmla="*/ 36195 w 403860"/>
                <a:gd name="connsiteY10" fmla="*/ 381000 h 531495"/>
                <a:gd name="connisteX11" fmla="*/ 104775 w 403860"/>
                <a:gd name="connsiteY11" fmla="*/ 417195 h 531495"/>
                <a:gd name="connisteX12" fmla="*/ 171450 w 403860"/>
                <a:gd name="connsiteY12" fmla="*/ 438150 h 531495"/>
                <a:gd name="connisteX13" fmla="*/ 238125 w 403860"/>
                <a:gd name="connsiteY13" fmla="*/ 499110 h 531495"/>
                <a:gd name="connisteX14" fmla="*/ 304800 w 403860"/>
                <a:gd name="connsiteY14" fmla="*/ 531495 h 531495"/>
                <a:gd name="connisteX15" fmla="*/ 373380 w 403860"/>
                <a:gd name="connsiteY15" fmla="*/ 459105 h 531495"/>
                <a:gd name="connisteX16" fmla="*/ 403860 w 403860"/>
                <a:gd name="connsiteY16" fmla="*/ 394335 h 531495"/>
                <a:gd name="connisteX17" fmla="*/ 400050 w 403860"/>
                <a:gd name="connsiteY17" fmla="*/ 329565 h 531495"/>
                <a:gd name="connisteX18" fmla="*/ 400050 w 403860"/>
                <a:gd name="connsiteY18" fmla="*/ 262890 h 531495"/>
                <a:gd name="connisteX19" fmla="*/ 346710 w 403860"/>
                <a:gd name="connsiteY19" fmla="*/ 198120 h 531495"/>
                <a:gd name="connisteX20" fmla="*/ 346710 w 403860"/>
                <a:gd name="connsiteY20" fmla="*/ 188595 h 5314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</a:cxnLst>
              <a:rect l="l" t="t" r="r" b="b"/>
              <a:pathLst>
                <a:path w="403860" h="531495">
                  <a:moveTo>
                    <a:pt x="346710" y="188595"/>
                  </a:moveTo>
                  <a:lnTo>
                    <a:pt x="339090" y="118110"/>
                  </a:lnTo>
                  <a:lnTo>
                    <a:pt x="325755" y="49530"/>
                  </a:lnTo>
                  <a:lnTo>
                    <a:pt x="251460" y="0"/>
                  </a:lnTo>
                  <a:lnTo>
                    <a:pt x="180975" y="1905"/>
                  </a:lnTo>
                  <a:lnTo>
                    <a:pt x="114300" y="59055"/>
                  </a:lnTo>
                  <a:lnTo>
                    <a:pt x="47625" y="118110"/>
                  </a:lnTo>
                  <a:lnTo>
                    <a:pt x="9525" y="186690"/>
                  </a:lnTo>
                  <a:lnTo>
                    <a:pt x="0" y="251460"/>
                  </a:lnTo>
                  <a:lnTo>
                    <a:pt x="9525" y="316230"/>
                  </a:lnTo>
                  <a:lnTo>
                    <a:pt x="36195" y="381000"/>
                  </a:lnTo>
                  <a:lnTo>
                    <a:pt x="104775" y="417195"/>
                  </a:lnTo>
                  <a:lnTo>
                    <a:pt x="171450" y="438150"/>
                  </a:lnTo>
                  <a:lnTo>
                    <a:pt x="238125" y="499110"/>
                  </a:lnTo>
                  <a:lnTo>
                    <a:pt x="304800" y="531495"/>
                  </a:lnTo>
                  <a:lnTo>
                    <a:pt x="373380" y="459105"/>
                  </a:lnTo>
                  <a:lnTo>
                    <a:pt x="403860" y="394335"/>
                  </a:lnTo>
                  <a:lnTo>
                    <a:pt x="400050" y="329565"/>
                  </a:lnTo>
                  <a:lnTo>
                    <a:pt x="400050" y="262890"/>
                  </a:lnTo>
                  <a:lnTo>
                    <a:pt x="346710" y="198120"/>
                  </a:lnTo>
                  <a:lnTo>
                    <a:pt x="346710" y="18859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9" name="任意多边形 111"/>
            <p:cNvSpPr/>
            <p:nvPr>
              <p:custDataLst>
                <p:tags r:id="rId8"/>
              </p:custDataLst>
            </p:nvPr>
          </p:nvSpPr>
          <p:spPr>
            <a:xfrm rot="5400000">
              <a:off x="3761432" y="2444411"/>
              <a:ext cx="453944" cy="360103"/>
            </a:xfrm>
            <a:custGeom>
              <a:avLst/>
              <a:gdLst>
                <a:gd name="connisteX0" fmla="*/ 274320 w 369570"/>
                <a:gd name="connsiteY0" fmla="*/ 125730 h 285750"/>
                <a:gd name="connisteX1" fmla="*/ 240030 w 369570"/>
                <a:gd name="connsiteY1" fmla="*/ 194310 h 285750"/>
                <a:gd name="connisteX2" fmla="*/ 201930 w 369570"/>
                <a:gd name="connsiteY2" fmla="*/ 262890 h 285750"/>
                <a:gd name="connisteX3" fmla="*/ 133350 w 369570"/>
                <a:gd name="connsiteY3" fmla="*/ 285750 h 285750"/>
                <a:gd name="connisteX4" fmla="*/ 64770 w 369570"/>
                <a:gd name="connsiteY4" fmla="*/ 285750 h 285750"/>
                <a:gd name="connisteX5" fmla="*/ 11430 w 369570"/>
                <a:gd name="connsiteY5" fmla="*/ 209550 h 285750"/>
                <a:gd name="connisteX6" fmla="*/ 0 w 369570"/>
                <a:gd name="connsiteY6" fmla="*/ 140970 h 285750"/>
                <a:gd name="connisteX7" fmla="*/ 64770 w 369570"/>
                <a:gd name="connsiteY7" fmla="*/ 80010 h 285750"/>
                <a:gd name="connisteX8" fmla="*/ 129540 w 369570"/>
                <a:gd name="connsiteY8" fmla="*/ 57150 h 285750"/>
                <a:gd name="connisteX9" fmla="*/ 194310 w 369570"/>
                <a:gd name="connsiteY9" fmla="*/ 26670 h 285750"/>
                <a:gd name="connisteX10" fmla="*/ 259080 w 369570"/>
                <a:gd name="connsiteY10" fmla="*/ 0 h 285750"/>
                <a:gd name="connisteX11" fmla="*/ 323850 w 369570"/>
                <a:gd name="connsiteY11" fmla="*/ 0 h 285750"/>
                <a:gd name="connisteX12" fmla="*/ 369570 w 369570"/>
                <a:gd name="connsiteY12" fmla="*/ 64770 h 285750"/>
                <a:gd name="connisteX13" fmla="*/ 304800 w 369570"/>
                <a:gd name="connsiteY13" fmla="*/ 114300 h 285750"/>
                <a:gd name="connisteX14" fmla="*/ 274320 w 369570"/>
                <a:gd name="connsiteY14" fmla="*/ 125730 h 285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369570" h="285750">
                  <a:moveTo>
                    <a:pt x="274320" y="125730"/>
                  </a:moveTo>
                  <a:lnTo>
                    <a:pt x="240030" y="194310"/>
                  </a:lnTo>
                  <a:lnTo>
                    <a:pt x="201930" y="262890"/>
                  </a:lnTo>
                  <a:lnTo>
                    <a:pt x="133350" y="285750"/>
                  </a:lnTo>
                  <a:lnTo>
                    <a:pt x="64770" y="285750"/>
                  </a:lnTo>
                  <a:lnTo>
                    <a:pt x="11430" y="209550"/>
                  </a:lnTo>
                  <a:lnTo>
                    <a:pt x="0" y="140970"/>
                  </a:lnTo>
                  <a:lnTo>
                    <a:pt x="64770" y="80010"/>
                  </a:lnTo>
                  <a:lnTo>
                    <a:pt x="129540" y="57150"/>
                  </a:lnTo>
                  <a:lnTo>
                    <a:pt x="194310" y="26670"/>
                  </a:lnTo>
                  <a:lnTo>
                    <a:pt x="259080" y="0"/>
                  </a:lnTo>
                  <a:lnTo>
                    <a:pt x="323850" y="0"/>
                  </a:lnTo>
                  <a:lnTo>
                    <a:pt x="369570" y="64770"/>
                  </a:lnTo>
                  <a:lnTo>
                    <a:pt x="304800" y="114300"/>
                  </a:lnTo>
                  <a:lnTo>
                    <a:pt x="274320" y="12573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80" name="任意多边形 84"/>
            <p:cNvSpPr/>
            <p:nvPr>
              <p:custDataLst>
                <p:tags r:id="rId9"/>
              </p:custDataLst>
            </p:nvPr>
          </p:nvSpPr>
          <p:spPr>
            <a:xfrm rot="5400000">
              <a:off x="4431370" y="2159312"/>
              <a:ext cx="496062" cy="669790"/>
            </a:xfrm>
            <a:custGeom>
              <a:avLst/>
              <a:gdLst>
                <a:gd name="connisteX0" fmla="*/ 346710 w 403860"/>
                <a:gd name="connsiteY0" fmla="*/ 188595 h 531495"/>
                <a:gd name="connisteX1" fmla="*/ 339090 w 403860"/>
                <a:gd name="connsiteY1" fmla="*/ 118110 h 531495"/>
                <a:gd name="connisteX2" fmla="*/ 325755 w 403860"/>
                <a:gd name="connsiteY2" fmla="*/ 49530 h 531495"/>
                <a:gd name="connisteX3" fmla="*/ 251460 w 403860"/>
                <a:gd name="connsiteY3" fmla="*/ 0 h 531495"/>
                <a:gd name="connisteX4" fmla="*/ 180975 w 403860"/>
                <a:gd name="connsiteY4" fmla="*/ 1905 h 531495"/>
                <a:gd name="connisteX5" fmla="*/ 114300 w 403860"/>
                <a:gd name="connsiteY5" fmla="*/ 59055 h 531495"/>
                <a:gd name="connisteX6" fmla="*/ 47625 w 403860"/>
                <a:gd name="connsiteY6" fmla="*/ 118110 h 531495"/>
                <a:gd name="connisteX7" fmla="*/ 9525 w 403860"/>
                <a:gd name="connsiteY7" fmla="*/ 186690 h 531495"/>
                <a:gd name="connisteX8" fmla="*/ 0 w 403860"/>
                <a:gd name="connsiteY8" fmla="*/ 251460 h 531495"/>
                <a:gd name="connisteX9" fmla="*/ 9525 w 403860"/>
                <a:gd name="connsiteY9" fmla="*/ 316230 h 531495"/>
                <a:gd name="connisteX10" fmla="*/ 36195 w 403860"/>
                <a:gd name="connsiteY10" fmla="*/ 381000 h 531495"/>
                <a:gd name="connisteX11" fmla="*/ 104775 w 403860"/>
                <a:gd name="connsiteY11" fmla="*/ 417195 h 531495"/>
                <a:gd name="connisteX12" fmla="*/ 171450 w 403860"/>
                <a:gd name="connsiteY12" fmla="*/ 438150 h 531495"/>
                <a:gd name="connisteX13" fmla="*/ 238125 w 403860"/>
                <a:gd name="connsiteY13" fmla="*/ 499110 h 531495"/>
                <a:gd name="connisteX14" fmla="*/ 304800 w 403860"/>
                <a:gd name="connsiteY14" fmla="*/ 531495 h 531495"/>
                <a:gd name="connisteX15" fmla="*/ 373380 w 403860"/>
                <a:gd name="connsiteY15" fmla="*/ 459105 h 531495"/>
                <a:gd name="connisteX16" fmla="*/ 403860 w 403860"/>
                <a:gd name="connsiteY16" fmla="*/ 394335 h 531495"/>
                <a:gd name="connisteX17" fmla="*/ 400050 w 403860"/>
                <a:gd name="connsiteY17" fmla="*/ 329565 h 531495"/>
                <a:gd name="connisteX18" fmla="*/ 400050 w 403860"/>
                <a:gd name="connsiteY18" fmla="*/ 262890 h 531495"/>
                <a:gd name="connisteX19" fmla="*/ 346710 w 403860"/>
                <a:gd name="connsiteY19" fmla="*/ 198120 h 531495"/>
                <a:gd name="connisteX20" fmla="*/ 346710 w 403860"/>
                <a:gd name="connsiteY20" fmla="*/ 188595 h 5314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</a:cxnLst>
              <a:rect l="l" t="t" r="r" b="b"/>
              <a:pathLst>
                <a:path w="403860" h="531495">
                  <a:moveTo>
                    <a:pt x="346710" y="188595"/>
                  </a:moveTo>
                  <a:lnTo>
                    <a:pt x="339090" y="118110"/>
                  </a:lnTo>
                  <a:lnTo>
                    <a:pt x="325755" y="49530"/>
                  </a:lnTo>
                  <a:lnTo>
                    <a:pt x="251460" y="0"/>
                  </a:lnTo>
                  <a:lnTo>
                    <a:pt x="180975" y="1905"/>
                  </a:lnTo>
                  <a:lnTo>
                    <a:pt x="114300" y="59055"/>
                  </a:lnTo>
                  <a:lnTo>
                    <a:pt x="47625" y="118110"/>
                  </a:lnTo>
                  <a:lnTo>
                    <a:pt x="9525" y="186690"/>
                  </a:lnTo>
                  <a:lnTo>
                    <a:pt x="0" y="251460"/>
                  </a:lnTo>
                  <a:lnTo>
                    <a:pt x="9525" y="316230"/>
                  </a:lnTo>
                  <a:lnTo>
                    <a:pt x="36195" y="381000"/>
                  </a:lnTo>
                  <a:lnTo>
                    <a:pt x="104775" y="417195"/>
                  </a:lnTo>
                  <a:lnTo>
                    <a:pt x="171450" y="438150"/>
                  </a:lnTo>
                  <a:lnTo>
                    <a:pt x="238125" y="499110"/>
                  </a:lnTo>
                  <a:lnTo>
                    <a:pt x="304800" y="531495"/>
                  </a:lnTo>
                  <a:lnTo>
                    <a:pt x="373380" y="459105"/>
                  </a:lnTo>
                  <a:lnTo>
                    <a:pt x="403860" y="394335"/>
                  </a:lnTo>
                  <a:lnTo>
                    <a:pt x="400050" y="329565"/>
                  </a:lnTo>
                  <a:lnTo>
                    <a:pt x="400050" y="262890"/>
                  </a:lnTo>
                  <a:lnTo>
                    <a:pt x="346710" y="198120"/>
                  </a:lnTo>
                  <a:lnTo>
                    <a:pt x="346710" y="18859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81" name="任意多边形 97"/>
            <p:cNvSpPr/>
            <p:nvPr>
              <p:custDataLst>
                <p:tags r:id="rId10"/>
              </p:custDataLst>
            </p:nvPr>
          </p:nvSpPr>
          <p:spPr>
            <a:xfrm rot="5400000">
              <a:off x="3964689" y="2571547"/>
              <a:ext cx="453944" cy="360103"/>
            </a:xfrm>
            <a:custGeom>
              <a:avLst/>
              <a:gdLst>
                <a:gd name="connisteX0" fmla="*/ 274320 w 369570"/>
                <a:gd name="connsiteY0" fmla="*/ 125730 h 285750"/>
                <a:gd name="connisteX1" fmla="*/ 240030 w 369570"/>
                <a:gd name="connsiteY1" fmla="*/ 194310 h 285750"/>
                <a:gd name="connisteX2" fmla="*/ 201930 w 369570"/>
                <a:gd name="connsiteY2" fmla="*/ 262890 h 285750"/>
                <a:gd name="connisteX3" fmla="*/ 133350 w 369570"/>
                <a:gd name="connsiteY3" fmla="*/ 285750 h 285750"/>
                <a:gd name="connisteX4" fmla="*/ 64770 w 369570"/>
                <a:gd name="connsiteY4" fmla="*/ 285750 h 285750"/>
                <a:gd name="connisteX5" fmla="*/ 11430 w 369570"/>
                <a:gd name="connsiteY5" fmla="*/ 209550 h 285750"/>
                <a:gd name="connisteX6" fmla="*/ 0 w 369570"/>
                <a:gd name="connsiteY6" fmla="*/ 140970 h 285750"/>
                <a:gd name="connisteX7" fmla="*/ 64770 w 369570"/>
                <a:gd name="connsiteY7" fmla="*/ 80010 h 285750"/>
                <a:gd name="connisteX8" fmla="*/ 129540 w 369570"/>
                <a:gd name="connsiteY8" fmla="*/ 57150 h 285750"/>
                <a:gd name="connisteX9" fmla="*/ 194310 w 369570"/>
                <a:gd name="connsiteY9" fmla="*/ 26670 h 285750"/>
                <a:gd name="connisteX10" fmla="*/ 259080 w 369570"/>
                <a:gd name="connsiteY10" fmla="*/ 0 h 285750"/>
                <a:gd name="connisteX11" fmla="*/ 323850 w 369570"/>
                <a:gd name="connsiteY11" fmla="*/ 0 h 285750"/>
                <a:gd name="connisteX12" fmla="*/ 369570 w 369570"/>
                <a:gd name="connsiteY12" fmla="*/ 64770 h 285750"/>
                <a:gd name="connisteX13" fmla="*/ 304800 w 369570"/>
                <a:gd name="connsiteY13" fmla="*/ 114300 h 285750"/>
                <a:gd name="connisteX14" fmla="*/ 274320 w 369570"/>
                <a:gd name="connsiteY14" fmla="*/ 125730 h 285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369570" h="285750">
                  <a:moveTo>
                    <a:pt x="274320" y="125730"/>
                  </a:moveTo>
                  <a:lnTo>
                    <a:pt x="240030" y="194310"/>
                  </a:lnTo>
                  <a:lnTo>
                    <a:pt x="201930" y="262890"/>
                  </a:lnTo>
                  <a:lnTo>
                    <a:pt x="133350" y="285750"/>
                  </a:lnTo>
                  <a:lnTo>
                    <a:pt x="64770" y="285750"/>
                  </a:lnTo>
                  <a:lnTo>
                    <a:pt x="11430" y="209550"/>
                  </a:lnTo>
                  <a:lnTo>
                    <a:pt x="0" y="140970"/>
                  </a:lnTo>
                  <a:lnTo>
                    <a:pt x="64770" y="80010"/>
                  </a:lnTo>
                  <a:lnTo>
                    <a:pt x="129540" y="57150"/>
                  </a:lnTo>
                  <a:lnTo>
                    <a:pt x="194310" y="26670"/>
                  </a:lnTo>
                  <a:lnTo>
                    <a:pt x="259080" y="0"/>
                  </a:lnTo>
                  <a:lnTo>
                    <a:pt x="323850" y="0"/>
                  </a:lnTo>
                  <a:lnTo>
                    <a:pt x="369570" y="64770"/>
                  </a:lnTo>
                  <a:lnTo>
                    <a:pt x="304800" y="114300"/>
                  </a:lnTo>
                  <a:lnTo>
                    <a:pt x="274320" y="12573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82" name="任意多边形 115"/>
            <p:cNvSpPr/>
            <p:nvPr>
              <p:custDataLst>
                <p:tags r:id="rId11"/>
              </p:custDataLst>
            </p:nvPr>
          </p:nvSpPr>
          <p:spPr>
            <a:xfrm rot="5400000">
              <a:off x="3979580" y="1753427"/>
              <a:ext cx="368147" cy="416119"/>
            </a:xfrm>
            <a:custGeom>
              <a:avLst/>
              <a:gdLst>
                <a:gd name="connisteX0" fmla="*/ 248920 w 299720"/>
                <a:gd name="connsiteY0" fmla="*/ 182880 h 330200"/>
                <a:gd name="connisteX1" fmla="*/ 299720 w 299720"/>
                <a:gd name="connsiteY1" fmla="*/ 111760 h 330200"/>
                <a:gd name="connisteX2" fmla="*/ 299720 w 299720"/>
                <a:gd name="connsiteY2" fmla="*/ 40640 h 330200"/>
                <a:gd name="connisteX3" fmla="*/ 233680 w 299720"/>
                <a:gd name="connsiteY3" fmla="*/ 0 h 330200"/>
                <a:gd name="connisteX4" fmla="*/ 162560 w 299720"/>
                <a:gd name="connsiteY4" fmla="*/ 10160 h 330200"/>
                <a:gd name="connisteX5" fmla="*/ 91440 w 299720"/>
                <a:gd name="connsiteY5" fmla="*/ 25400 h 330200"/>
                <a:gd name="connisteX6" fmla="*/ 25400 w 299720"/>
                <a:gd name="connsiteY6" fmla="*/ 45720 h 330200"/>
                <a:gd name="connisteX7" fmla="*/ 0 w 299720"/>
                <a:gd name="connsiteY7" fmla="*/ 127000 h 330200"/>
                <a:gd name="connisteX8" fmla="*/ 0 w 299720"/>
                <a:gd name="connsiteY8" fmla="*/ 208280 h 330200"/>
                <a:gd name="connisteX9" fmla="*/ 0 w 299720"/>
                <a:gd name="connsiteY9" fmla="*/ 274320 h 330200"/>
                <a:gd name="connisteX10" fmla="*/ 76200 w 299720"/>
                <a:gd name="connsiteY10" fmla="*/ 330200 h 330200"/>
                <a:gd name="connisteX11" fmla="*/ 142240 w 299720"/>
                <a:gd name="connsiteY11" fmla="*/ 309880 h 330200"/>
                <a:gd name="connisteX12" fmla="*/ 208280 w 299720"/>
                <a:gd name="connsiteY12" fmla="*/ 279400 h 330200"/>
                <a:gd name="connisteX13" fmla="*/ 228600 w 299720"/>
                <a:gd name="connsiteY13" fmla="*/ 213360 h 330200"/>
                <a:gd name="connisteX14" fmla="*/ 248920 w 299720"/>
                <a:gd name="connsiteY14" fmla="*/ 182880 h 3302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299720" h="330200">
                  <a:moveTo>
                    <a:pt x="248920" y="182880"/>
                  </a:moveTo>
                  <a:lnTo>
                    <a:pt x="299720" y="111760"/>
                  </a:lnTo>
                  <a:lnTo>
                    <a:pt x="299720" y="40640"/>
                  </a:lnTo>
                  <a:lnTo>
                    <a:pt x="233680" y="0"/>
                  </a:lnTo>
                  <a:lnTo>
                    <a:pt x="162560" y="10160"/>
                  </a:lnTo>
                  <a:lnTo>
                    <a:pt x="91440" y="25400"/>
                  </a:lnTo>
                  <a:lnTo>
                    <a:pt x="25400" y="45720"/>
                  </a:lnTo>
                  <a:lnTo>
                    <a:pt x="0" y="127000"/>
                  </a:lnTo>
                  <a:lnTo>
                    <a:pt x="0" y="208280"/>
                  </a:lnTo>
                  <a:lnTo>
                    <a:pt x="0" y="274320"/>
                  </a:lnTo>
                  <a:lnTo>
                    <a:pt x="76200" y="330200"/>
                  </a:lnTo>
                  <a:lnTo>
                    <a:pt x="142240" y="309880"/>
                  </a:lnTo>
                  <a:lnTo>
                    <a:pt x="208280" y="279400"/>
                  </a:lnTo>
                  <a:lnTo>
                    <a:pt x="228600" y="213360"/>
                  </a:lnTo>
                  <a:lnTo>
                    <a:pt x="248920" y="18288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83" name="任意多边形 108"/>
            <p:cNvSpPr/>
            <p:nvPr>
              <p:custDataLst>
                <p:tags r:id="rId12"/>
              </p:custDataLst>
            </p:nvPr>
          </p:nvSpPr>
          <p:spPr>
            <a:xfrm rot="5400000">
              <a:off x="3980380" y="1984299"/>
              <a:ext cx="368147" cy="416119"/>
            </a:xfrm>
            <a:custGeom>
              <a:avLst/>
              <a:gdLst>
                <a:gd name="connisteX0" fmla="*/ 248920 w 299720"/>
                <a:gd name="connsiteY0" fmla="*/ 182880 h 330200"/>
                <a:gd name="connisteX1" fmla="*/ 299720 w 299720"/>
                <a:gd name="connsiteY1" fmla="*/ 111760 h 330200"/>
                <a:gd name="connisteX2" fmla="*/ 299720 w 299720"/>
                <a:gd name="connsiteY2" fmla="*/ 40640 h 330200"/>
                <a:gd name="connisteX3" fmla="*/ 233680 w 299720"/>
                <a:gd name="connsiteY3" fmla="*/ 0 h 330200"/>
                <a:gd name="connisteX4" fmla="*/ 162560 w 299720"/>
                <a:gd name="connsiteY4" fmla="*/ 10160 h 330200"/>
                <a:gd name="connisteX5" fmla="*/ 91440 w 299720"/>
                <a:gd name="connsiteY5" fmla="*/ 25400 h 330200"/>
                <a:gd name="connisteX6" fmla="*/ 25400 w 299720"/>
                <a:gd name="connsiteY6" fmla="*/ 45720 h 330200"/>
                <a:gd name="connisteX7" fmla="*/ 0 w 299720"/>
                <a:gd name="connsiteY7" fmla="*/ 127000 h 330200"/>
                <a:gd name="connisteX8" fmla="*/ 0 w 299720"/>
                <a:gd name="connsiteY8" fmla="*/ 208280 h 330200"/>
                <a:gd name="connisteX9" fmla="*/ 0 w 299720"/>
                <a:gd name="connsiteY9" fmla="*/ 274320 h 330200"/>
                <a:gd name="connisteX10" fmla="*/ 76200 w 299720"/>
                <a:gd name="connsiteY10" fmla="*/ 330200 h 330200"/>
                <a:gd name="connisteX11" fmla="*/ 142240 w 299720"/>
                <a:gd name="connsiteY11" fmla="*/ 309880 h 330200"/>
                <a:gd name="connisteX12" fmla="*/ 208280 w 299720"/>
                <a:gd name="connsiteY12" fmla="*/ 279400 h 330200"/>
                <a:gd name="connisteX13" fmla="*/ 228600 w 299720"/>
                <a:gd name="connsiteY13" fmla="*/ 213360 h 330200"/>
                <a:gd name="connisteX14" fmla="*/ 248920 w 299720"/>
                <a:gd name="connsiteY14" fmla="*/ 182880 h 3302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299720" h="330200">
                  <a:moveTo>
                    <a:pt x="248920" y="182880"/>
                  </a:moveTo>
                  <a:lnTo>
                    <a:pt x="299720" y="111760"/>
                  </a:lnTo>
                  <a:lnTo>
                    <a:pt x="299720" y="40640"/>
                  </a:lnTo>
                  <a:lnTo>
                    <a:pt x="233680" y="0"/>
                  </a:lnTo>
                  <a:lnTo>
                    <a:pt x="162560" y="10160"/>
                  </a:lnTo>
                  <a:lnTo>
                    <a:pt x="91440" y="25400"/>
                  </a:lnTo>
                  <a:lnTo>
                    <a:pt x="25400" y="45720"/>
                  </a:lnTo>
                  <a:lnTo>
                    <a:pt x="0" y="127000"/>
                  </a:lnTo>
                  <a:lnTo>
                    <a:pt x="0" y="208280"/>
                  </a:lnTo>
                  <a:lnTo>
                    <a:pt x="0" y="274320"/>
                  </a:lnTo>
                  <a:lnTo>
                    <a:pt x="76200" y="330200"/>
                  </a:lnTo>
                  <a:lnTo>
                    <a:pt x="142240" y="309880"/>
                  </a:lnTo>
                  <a:lnTo>
                    <a:pt x="208280" y="279400"/>
                  </a:lnTo>
                  <a:lnTo>
                    <a:pt x="228600" y="213360"/>
                  </a:lnTo>
                  <a:lnTo>
                    <a:pt x="248920" y="18288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84" name="任意多边形 120"/>
            <p:cNvSpPr/>
            <p:nvPr>
              <p:custDataLst>
                <p:tags r:id="rId13"/>
              </p:custDataLst>
            </p:nvPr>
          </p:nvSpPr>
          <p:spPr>
            <a:xfrm rot="5400000">
              <a:off x="3062852" y="1845323"/>
              <a:ext cx="455504" cy="550557"/>
            </a:xfrm>
            <a:custGeom>
              <a:avLst/>
              <a:gdLst>
                <a:gd name="connisteX0" fmla="*/ 137160 w 370840"/>
                <a:gd name="connsiteY0" fmla="*/ 0 h 436880"/>
                <a:gd name="connisteX1" fmla="*/ 50800 w 370840"/>
                <a:gd name="connsiteY1" fmla="*/ 10160 h 436880"/>
                <a:gd name="connisteX2" fmla="*/ 20320 w 370840"/>
                <a:gd name="connsiteY2" fmla="*/ 86360 h 436880"/>
                <a:gd name="connisteX3" fmla="*/ 10160 w 370840"/>
                <a:gd name="connsiteY3" fmla="*/ 152400 h 436880"/>
                <a:gd name="connisteX4" fmla="*/ 0 w 370840"/>
                <a:gd name="connsiteY4" fmla="*/ 218440 h 436880"/>
                <a:gd name="connisteX5" fmla="*/ 0 w 370840"/>
                <a:gd name="connsiteY5" fmla="*/ 284480 h 436880"/>
                <a:gd name="connisteX6" fmla="*/ 0 w 370840"/>
                <a:gd name="connsiteY6" fmla="*/ 355600 h 436880"/>
                <a:gd name="connisteX7" fmla="*/ 45720 w 370840"/>
                <a:gd name="connsiteY7" fmla="*/ 421640 h 436880"/>
                <a:gd name="connisteX8" fmla="*/ 111760 w 370840"/>
                <a:gd name="connsiteY8" fmla="*/ 436880 h 436880"/>
                <a:gd name="connisteX9" fmla="*/ 177800 w 370840"/>
                <a:gd name="connsiteY9" fmla="*/ 421640 h 436880"/>
                <a:gd name="connisteX10" fmla="*/ 259080 w 370840"/>
                <a:gd name="connsiteY10" fmla="*/ 391160 h 436880"/>
                <a:gd name="connisteX11" fmla="*/ 320040 w 370840"/>
                <a:gd name="connsiteY11" fmla="*/ 314960 h 436880"/>
                <a:gd name="connisteX12" fmla="*/ 350520 w 370840"/>
                <a:gd name="connsiteY12" fmla="*/ 233680 h 436880"/>
                <a:gd name="connisteX13" fmla="*/ 370840 w 370840"/>
                <a:gd name="connsiteY13" fmla="*/ 157480 h 436880"/>
                <a:gd name="connisteX14" fmla="*/ 335280 w 370840"/>
                <a:gd name="connsiteY14" fmla="*/ 91440 h 436880"/>
                <a:gd name="connisteX15" fmla="*/ 269240 w 370840"/>
                <a:gd name="connsiteY15" fmla="*/ 30480 h 436880"/>
                <a:gd name="connisteX16" fmla="*/ 203200 w 370840"/>
                <a:gd name="connsiteY16" fmla="*/ 25400 h 436880"/>
                <a:gd name="connisteX17" fmla="*/ 137160 w 370840"/>
                <a:gd name="connsiteY17" fmla="*/ 0 h 4368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</a:cxnLst>
              <a:rect l="l" t="t" r="r" b="b"/>
              <a:pathLst>
                <a:path w="370840" h="436880">
                  <a:moveTo>
                    <a:pt x="137160" y="0"/>
                  </a:moveTo>
                  <a:lnTo>
                    <a:pt x="50800" y="10160"/>
                  </a:lnTo>
                  <a:lnTo>
                    <a:pt x="20320" y="86360"/>
                  </a:lnTo>
                  <a:lnTo>
                    <a:pt x="10160" y="152400"/>
                  </a:lnTo>
                  <a:lnTo>
                    <a:pt x="0" y="218440"/>
                  </a:lnTo>
                  <a:lnTo>
                    <a:pt x="0" y="284480"/>
                  </a:lnTo>
                  <a:lnTo>
                    <a:pt x="0" y="355600"/>
                  </a:lnTo>
                  <a:lnTo>
                    <a:pt x="45720" y="421640"/>
                  </a:lnTo>
                  <a:lnTo>
                    <a:pt x="111760" y="436880"/>
                  </a:lnTo>
                  <a:lnTo>
                    <a:pt x="177800" y="421640"/>
                  </a:lnTo>
                  <a:lnTo>
                    <a:pt x="259080" y="391160"/>
                  </a:lnTo>
                  <a:lnTo>
                    <a:pt x="320040" y="314960"/>
                  </a:lnTo>
                  <a:lnTo>
                    <a:pt x="350520" y="233680"/>
                  </a:lnTo>
                  <a:lnTo>
                    <a:pt x="370840" y="157480"/>
                  </a:lnTo>
                  <a:lnTo>
                    <a:pt x="335280" y="91440"/>
                  </a:lnTo>
                  <a:lnTo>
                    <a:pt x="269240" y="30480"/>
                  </a:lnTo>
                  <a:lnTo>
                    <a:pt x="203200" y="25400"/>
                  </a:lnTo>
                  <a:lnTo>
                    <a:pt x="13716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85" name="任意多边形 109"/>
            <p:cNvSpPr/>
            <p:nvPr>
              <p:custDataLst>
                <p:tags r:id="rId14"/>
              </p:custDataLst>
            </p:nvPr>
          </p:nvSpPr>
          <p:spPr>
            <a:xfrm rot="5400000">
              <a:off x="3261309" y="2147952"/>
              <a:ext cx="455504" cy="550557"/>
            </a:xfrm>
            <a:custGeom>
              <a:avLst/>
              <a:gdLst>
                <a:gd name="connisteX0" fmla="*/ 137160 w 370840"/>
                <a:gd name="connsiteY0" fmla="*/ 0 h 436880"/>
                <a:gd name="connisteX1" fmla="*/ 50800 w 370840"/>
                <a:gd name="connsiteY1" fmla="*/ 10160 h 436880"/>
                <a:gd name="connisteX2" fmla="*/ 20320 w 370840"/>
                <a:gd name="connsiteY2" fmla="*/ 86360 h 436880"/>
                <a:gd name="connisteX3" fmla="*/ 10160 w 370840"/>
                <a:gd name="connsiteY3" fmla="*/ 152400 h 436880"/>
                <a:gd name="connisteX4" fmla="*/ 0 w 370840"/>
                <a:gd name="connsiteY4" fmla="*/ 218440 h 436880"/>
                <a:gd name="connisteX5" fmla="*/ 0 w 370840"/>
                <a:gd name="connsiteY5" fmla="*/ 284480 h 436880"/>
                <a:gd name="connisteX6" fmla="*/ 0 w 370840"/>
                <a:gd name="connsiteY6" fmla="*/ 355600 h 436880"/>
                <a:gd name="connisteX7" fmla="*/ 45720 w 370840"/>
                <a:gd name="connsiteY7" fmla="*/ 421640 h 436880"/>
                <a:gd name="connisteX8" fmla="*/ 111760 w 370840"/>
                <a:gd name="connsiteY8" fmla="*/ 436880 h 436880"/>
                <a:gd name="connisteX9" fmla="*/ 177800 w 370840"/>
                <a:gd name="connsiteY9" fmla="*/ 421640 h 436880"/>
                <a:gd name="connisteX10" fmla="*/ 259080 w 370840"/>
                <a:gd name="connsiteY10" fmla="*/ 391160 h 436880"/>
                <a:gd name="connisteX11" fmla="*/ 320040 w 370840"/>
                <a:gd name="connsiteY11" fmla="*/ 314960 h 436880"/>
                <a:gd name="connisteX12" fmla="*/ 350520 w 370840"/>
                <a:gd name="connsiteY12" fmla="*/ 233680 h 436880"/>
                <a:gd name="connisteX13" fmla="*/ 370840 w 370840"/>
                <a:gd name="connsiteY13" fmla="*/ 157480 h 436880"/>
                <a:gd name="connisteX14" fmla="*/ 335280 w 370840"/>
                <a:gd name="connsiteY14" fmla="*/ 91440 h 436880"/>
                <a:gd name="connisteX15" fmla="*/ 269240 w 370840"/>
                <a:gd name="connsiteY15" fmla="*/ 30480 h 436880"/>
                <a:gd name="connisteX16" fmla="*/ 203200 w 370840"/>
                <a:gd name="connsiteY16" fmla="*/ 25400 h 436880"/>
                <a:gd name="connisteX17" fmla="*/ 137160 w 370840"/>
                <a:gd name="connsiteY17" fmla="*/ 0 h 4368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</a:cxnLst>
              <a:rect l="l" t="t" r="r" b="b"/>
              <a:pathLst>
                <a:path w="370840" h="436880">
                  <a:moveTo>
                    <a:pt x="137160" y="0"/>
                  </a:moveTo>
                  <a:lnTo>
                    <a:pt x="50800" y="10160"/>
                  </a:lnTo>
                  <a:lnTo>
                    <a:pt x="20320" y="86360"/>
                  </a:lnTo>
                  <a:lnTo>
                    <a:pt x="10160" y="152400"/>
                  </a:lnTo>
                  <a:lnTo>
                    <a:pt x="0" y="218440"/>
                  </a:lnTo>
                  <a:lnTo>
                    <a:pt x="0" y="284480"/>
                  </a:lnTo>
                  <a:lnTo>
                    <a:pt x="0" y="355600"/>
                  </a:lnTo>
                  <a:lnTo>
                    <a:pt x="45720" y="421640"/>
                  </a:lnTo>
                  <a:lnTo>
                    <a:pt x="111760" y="436880"/>
                  </a:lnTo>
                  <a:lnTo>
                    <a:pt x="177800" y="421640"/>
                  </a:lnTo>
                  <a:lnTo>
                    <a:pt x="259080" y="391160"/>
                  </a:lnTo>
                  <a:lnTo>
                    <a:pt x="320040" y="314960"/>
                  </a:lnTo>
                  <a:lnTo>
                    <a:pt x="350520" y="233680"/>
                  </a:lnTo>
                  <a:lnTo>
                    <a:pt x="370840" y="157480"/>
                  </a:lnTo>
                  <a:lnTo>
                    <a:pt x="335280" y="91440"/>
                  </a:lnTo>
                  <a:lnTo>
                    <a:pt x="269240" y="30480"/>
                  </a:lnTo>
                  <a:lnTo>
                    <a:pt x="203200" y="25400"/>
                  </a:lnTo>
                  <a:lnTo>
                    <a:pt x="13716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86" name="任意多边形 123"/>
            <p:cNvSpPr/>
            <p:nvPr>
              <p:custDataLst>
                <p:tags r:id="rId15"/>
              </p:custDataLst>
            </p:nvPr>
          </p:nvSpPr>
          <p:spPr>
            <a:xfrm rot="5400000">
              <a:off x="3626750" y="2643993"/>
              <a:ext cx="188753" cy="182451"/>
            </a:xfrm>
            <a:custGeom>
              <a:avLst/>
              <a:gdLst>
                <a:gd name="connisteX0" fmla="*/ 78105 w 129540"/>
                <a:gd name="connsiteY0" fmla="*/ 0 h 120015"/>
                <a:gd name="connisteX1" fmla="*/ 13335 w 129540"/>
                <a:gd name="connsiteY1" fmla="*/ 9525 h 120015"/>
                <a:gd name="connisteX2" fmla="*/ 0 w 129540"/>
                <a:gd name="connsiteY2" fmla="*/ 78105 h 120015"/>
                <a:gd name="connisteX3" fmla="*/ 64770 w 129540"/>
                <a:gd name="connsiteY3" fmla="*/ 120015 h 120015"/>
                <a:gd name="connisteX4" fmla="*/ 129540 w 129540"/>
                <a:gd name="connsiteY4" fmla="*/ 85725 h 120015"/>
                <a:gd name="connisteX5" fmla="*/ 81915 w 129540"/>
                <a:gd name="connsiteY5" fmla="*/ 20955 h 120015"/>
                <a:gd name="connisteX6" fmla="*/ 78105 w 129540"/>
                <a:gd name="connsiteY6" fmla="*/ 0 h 1200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129540" h="120015">
                  <a:moveTo>
                    <a:pt x="78105" y="0"/>
                  </a:moveTo>
                  <a:lnTo>
                    <a:pt x="13335" y="9525"/>
                  </a:lnTo>
                  <a:lnTo>
                    <a:pt x="0" y="78105"/>
                  </a:lnTo>
                  <a:lnTo>
                    <a:pt x="64770" y="120015"/>
                  </a:lnTo>
                  <a:lnTo>
                    <a:pt x="129540" y="85725"/>
                  </a:lnTo>
                  <a:lnTo>
                    <a:pt x="81915" y="20955"/>
                  </a:lnTo>
                  <a:lnTo>
                    <a:pt x="78105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72" name="任意多边形 131"/>
            <p:cNvSpPr/>
            <p:nvPr>
              <p:custDataLst>
                <p:tags r:id="rId16"/>
              </p:custDataLst>
            </p:nvPr>
          </p:nvSpPr>
          <p:spPr>
            <a:xfrm rot="5400000">
              <a:off x="2716840" y="3551120"/>
              <a:ext cx="369707" cy="427322"/>
            </a:xfrm>
            <a:custGeom>
              <a:avLst/>
              <a:gdLst>
                <a:gd name="connisteX0" fmla="*/ 99060 w 300990"/>
                <a:gd name="connsiteY0" fmla="*/ 331470 h 339090"/>
                <a:gd name="connisteX1" fmla="*/ 80010 w 300990"/>
                <a:gd name="connsiteY1" fmla="*/ 262890 h 339090"/>
                <a:gd name="connisteX2" fmla="*/ 64770 w 300990"/>
                <a:gd name="connsiteY2" fmla="*/ 194310 h 339090"/>
                <a:gd name="connisteX3" fmla="*/ 0 w 300990"/>
                <a:gd name="connsiteY3" fmla="*/ 152400 h 339090"/>
                <a:gd name="connisteX4" fmla="*/ 7620 w 300990"/>
                <a:gd name="connsiteY4" fmla="*/ 80010 h 339090"/>
                <a:gd name="connisteX5" fmla="*/ 60960 w 300990"/>
                <a:gd name="connsiteY5" fmla="*/ 15240 h 339090"/>
                <a:gd name="connisteX6" fmla="*/ 125730 w 300990"/>
                <a:gd name="connsiteY6" fmla="*/ 0 h 339090"/>
                <a:gd name="connisteX7" fmla="*/ 190500 w 300990"/>
                <a:gd name="connsiteY7" fmla="*/ 22860 h 339090"/>
                <a:gd name="connisteX8" fmla="*/ 247650 w 300990"/>
                <a:gd name="connsiteY8" fmla="*/ 87630 h 339090"/>
                <a:gd name="connisteX9" fmla="*/ 285750 w 300990"/>
                <a:gd name="connsiteY9" fmla="*/ 152400 h 339090"/>
                <a:gd name="connisteX10" fmla="*/ 300990 w 300990"/>
                <a:gd name="connsiteY10" fmla="*/ 217170 h 339090"/>
                <a:gd name="connisteX11" fmla="*/ 300990 w 300990"/>
                <a:gd name="connsiteY11" fmla="*/ 285750 h 339090"/>
                <a:gd name="connisteX12" fmla="*/ 236220 w 300990"/>
                <a:gd name="connsiteY12" fmla="*/ 327660 h 339090"/>
                <a:gd name="connisteX13" fmla="*/ 171450 w 300990"/>
                <a:gd name="connsiteY13" fmla="*/ 331470 h 339090"/>
                <a:gd name="connisteX14" fmla="*/ 106680 w 300990"/>
                <a:gd name="connsiteY14" fmla="*/ 339090 h 339090"/>
                <a:gd name="connisteX15" fmla="*/ 99060 w 300990"/>
                <a:gd name="connsiteY15" fmla="*/ 331470 h 3390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</a:cxnLst>
              <a:rect l="l" t="t" r="r" b="b"/>
              <a:pathLst>
                <a:path w="300990" h="339090">
                  <a:moveTo>
                    <a:pt x="99060" y="331470"/>
                  </a:moveTo>
                  <a:lnTo>
                    <a:pt x="80010" y="262890"/>
                  </a:lnTo>
                  <a:lnTo>
                    <a:pt x="64770" y="194310"/>
                  </a:lnTo>
                  <a:lnTo>
                    <a:pt x="0" y="152400"/>
                  </a:lnTo>
                  <a:lnTo>
                    <a:pt x="7620" y="80010"/>
                  </a:lnTo>
                  <a:lnTo>
                    <a:pt x="60960" y="15240"/>
                  </a:lnTo>
                  <a:lnTo>
                    <a:pt x="125730" y="0"/>
                  </a:lnTo>
                  <a:lnTo>
                    <a:pt x="190500" y="22860"/>
                  </a:lnTo>
                  <a:lnTo>
                    <a:pt x="247650" y="87630"/>
                  </a:lnTo>
                  <a:lnTo>
                    <a:pt x="285750" y="152400"/>
                  </a:lnTo>
                  <a:lnTo>
                    <a:pt x="300990" y="217170"/>
                  </a:lnTo>
                  <a:lnTo>
                    <a:pt x="300990" y="285750"/>
                  </a:lnTo>
                  <a:lnTo>
                    <a:pt x="236220" y="327660"/>
                  </a:lnTo>
                  <a:lnTo>
                    <a:pt x="171450" y="331470"/>
                  </a:lnTo>
                  <a:lnTo>
                    <a:pt x="106680" y="339090"/>
                  </a:lnTo>
                  <a:lnTo>
                    <a:pt x="99060" y="33147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74" name="任意多边形 126"/>
            <p:cNvSpPr/>
            <p:nvPr>
              <p:custDataLst>
                <p:tags r:id="rId17"/>
              </p:custDataLst>
            </p:nvPr>
          </p:nvSpPr>
          <p:spPr>
            <a:xfrm rot="3900000">
              <a:off x="2551390" y="2488946"/>
              <a:ext cx="847050" cy="631380"/>
            </a:xfrm>
            <a:custGeom>
              <a:avLst/>
              <a:gdLst>
                <a:gd name="connisteX0" fmla="*/ 19050 w 689610"/>
                <a:gd name="connsiteY0" fmla="*/ 133350 h 501015"/>
                <a:gd name="connisteX1" fmla="*/ 91440 w 689610"/>
                <a:gd name="connsiteY1" fmla="*/ 78105 h 501015"/>
                <a:gd name="connisteX2" fmla="*/ 158115 w 689610"/>
                <a:gd name="connsiteY2" fmla="*/ 43815 h 501015"/>
                <a:gd name="connisteX3" fmla="*/ 222885 w 689610"/>
                <a:gd name="connsiteY3" fmla="*/ 13335 h 501015"/>
                <a:gd name="connisteX4" fmla="*/ 289560 w 689610"/>
                <a:gd name="connsiteY4" fmla="*/ 0 h 501015"/>
                <a:gd name="connisteX5" fmla="*/ 356235 w 689610"/>
                <a:gd name="connsiteY5" fmla="*/ 43815 h 501015"/>
                <a:gd name="connisteX6" fmla="*/ 422910 w 689610"/>
                <a:gd name="connsiteY6" fmla="*/ 110490 h 501015"/>
                <a:gd name="connisteX7" fmla="*/ 487680 w 689610"/>
                <a:gd name="connsiteY7" fmla="*/ 156210 h 501015"/>
                <a:gd name="connisteX8" fmla="*/ 552450 w 689610"/>
                <a:gd name="connsiteY8" fmla="*/ 169545 h 501015"/>
                <a:gd name="connisteX9" fmla="*/ 632460 w 689610"/>
                <a:gd name="connsiteY9" fmla="*/ 180975 h 501015"/>
                <a:gd name="connisteX10" fmla="*/ 689610 w 689610"/>
                <a:gd name="connsiteY10" fmla="*/ 247650 h 501015"/>
                <a:gd name="connisteX11" fmla="*/ 689610 w 689610"/>
                <a:gd name="connsiteY11" fmla="*/ 316230 h 501015"/>
                <a:gd name="connisteX12" fmla="*/ 689610 w 689610"/>
                <a:gd name="connsiteY12" fmla="*/ 381000 h 501015"/>
                <a:gd name="connisteX13" fmla="*/ 670560 w 689610"/>
                <a:gd name="connsiteY13" fmla="*/ 445770 h 501015"/>
                <a:gd name="connisteX14" fmla="*/ 603885 w 689610"/>
                <a:gd name="connsiteY14" fmla="*/ 472440 h 501015"/>
                <a:gd name="connisteX15" fmla="*/ 533400 w 689610"/>
                <a:gd name="connsiteY15" fmla="*/ 481965 h 501015"/>
                <a:gd name="connisteX16" fmla="*/ 459105 w 689610"/>
                <a:gd name="connsiteY16" fmla="*/ 495300 h 501015"/>
                <a:gd name="connisteX17" fmla="*/ 390525 w 689610"/>
                <a:gd name="connsiteY17" fmla="*/ 501015 h 501015"/>
                <a:gd name="connisteX18" fmla="*/ 310515 w 689610"/>
                <a:gd name="connsiteY18" fmla="*/ 483870 h 501015"/>
                <a:gd name="connisteX19" fmla="*/ 15240 w 689610"/>
                <a:gd name="connsiteY19" fmla="*/ 270510 h 501015"/>
                <a:gd name="connisteX20" fmla="*/ 0 w 689610"/>
                <a:gd name="connsiteY20" fmla="*/ 203835 h 501015"/>
                <a:gd name="connisteX21" fmla="*/ 24765 w 689610"/>
                <a:gd name="connsiteY21" fmla="*/ 139065 h 501015"/>
                <a:gd name="connisteX22" fmla="*/ 19050 w 689610"/>
                <a:gd name="connsiteY22" fmla="*/ 133350 h 5010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</a:cxnLst>
              <a:rect l="l" t="t" r="r" b="b"/>
              <a:pathLst>
                <a:path w="689610" h="501015">
                  <a:moveTo>
                    <a:pt x="19050" y="133350"/>
                  </a:moveTo>
                  <a:lnTo>
                    <a:pt x="91440" y="78105"/>
                  </a:lnTo>
                  <a:lnTo>
                    <a:pt x="158115" y="43815"/>
                  </a:lnTo>
                  <a:lnTo>
                    <a:pt x="222885" y="13335"/>
                  </a:lnTo>
                  <a:lnTo>
                    <a:pt x="289560" y="0"/>
                  </a:lnTo>
                  <a:lnTo>
                    <a:pt x="356235" y="43815"/>
                  </a:lnTo>
                  <a:lnTo>
                    <a:pt x="422910" y="110490"/>
                  </a:lnTo>
                  <a:lnTo>
                    <a:pt x="487680" y="156210"/>
                  </a:lnTo>
                  <a:lnTo>
                    <a:pt x="552450" y="169545"/>
                  </a:lnTo>
                  <a:lnTo>
                    <a:pt x="632460" y="180975"/>
                  </a:lnTo>
                  <a:lnTo>
                    <a:pt x="689610" y="247650"/>
                  </a:lnTo>
                  <a:lnTo>
                    <a:pt x="689610" y="316230"/>
                  </a:lnTo>
                  <a:lnTo>
                    <a:pt x="689610" y="381000"/>
                  </a:lnTo>
                  <a:lnTo>
                    <a:pt x="670560" y="445770"/>
                  </a:lnTo>
                  <a:lnTo>
                    <a:pt x="603885" y="472440"/>
                  </a:lnTo>
                  <a:lnTo>
                    <a:pt x="533400" y="481965"/>
                  </a:lnTo>
                  <a:lnTo>
                    <a:pt x="459105" y="495300"/>
                  </a:lnTo>
                  <a:lnTo>
                    <a:pt x="390525" y="501015"/>
                  </a:lnTo>
                  <a:lnTo>
                    <a:pt x="310515" y="483870"/>
                  </a:lnTo>
                  <a:lnTo>
                    <a:pt x="15240" y="270510"/>
                  </a:lnTo>
                  <a:lnTo>
                    <a:pt x="0" y="203835"/>
                  </a:lnTo>
                  <a:lnTo>
                    <a:pt x="24765" y="139065"/>
                  </a:lnTo>
                  <a:lnTo>
                    <a:pt x="19050" y="13335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75" name="任意多边形 130"/>
            <p:cNvSpPr/>
            <p:nvPr>
              <p:custDataLst>
                <p:tags r:id="rId18"/>
              </p:custDataLst>
            </p:nvPr>
          </p:nvSpPr>
          <p:spPr>
            <a:xfrm rot="4080000">
              <a:off x="2065049" y="2719925"/>
              <a:ext cx="584979" cy="715404"/>
            </a:xfrm>
            <a:custGeom>
              <a:avLst/>
              <a:gdLst>
                <a:gd name="connisteX0" fmla="*/ 457200 w 476250"/>
                <a:gd name="connsiteY0" fmla="*/ 68580 h 567690"/>
                <a:gd name="connisteX1" fmla="*/ 476250 w 476250"/>
                <a:gd name="connsiteY1" fmla="*/ 140970 h 567690"/>
                <a:gd name="connisteX2" fmla="*/ 445770 w 476250"/>
                <a:gd name="connsiteY2" fmla="*/ 205740 h 567690"/>
                <a:gd name="connisteX3" fmla="*/ 403860 w 476250"/>
                <a:gd name="connsiteY3" fmla="*/ 274320 h 567690"/>
                <a:gd name="connisteX4" fmla="*/ 369570 w 476250"/>
                <a:gd name="connsiteY4" fmla="*/ 346710 h 567690"/>
                <a:gd name="connisteX5" fmla="*/ 358140 w 476250"/>
                <a:gd name="connsiteY5" fmla="*/ 411480 h 567690"/>
                <a:gd name="connisteX6" fmla="*/ 342900 w 476250"/>
                <a:gd name="connsiteY6" fmla="*/ 480060 h 567690"/>
                <a:gd name="connisteX7" fmla="*/ 342900 w 476250"/>
                <a:gd name="connsiteY7" fmla="*/ 544830 h 567690"/>
                <a:gd name="connisteX8" fmla="*/ 274320 w 476250"/>
                <a:gd name="connsiteY8" fmla="*/ 567690 h 567690"/>
                <a:gd name="connisteX9" fmla="*/ 167640 w 476250"/>
                <a:gd name="connsiteY9" fmla="*/ 525780 h 567690"/>
                <a:gd name="connisteX10" fmla="*/ 83820 w 476250"/>
                <a:gd name="connsiteY10" fmla="*/ 483870 h 567690"/>
                <a:gd name="connisteX11" fmla="*/ 19050 w 476250"/>
                <a:gd name="connsiteY11" fmla="*/ 438150 h 567690"/>
                <a:gd name="connisteX12" fmla="*/ 0 w 476250"/>
                <a:gd name="connsiteY12" fmla="*/ 369570 h 567690"/>
                <a:gd name="connisteX13" fmla="*/ 80010 w 476250"/>
                <a:gd name="connsiteY13" fmla="*/ 320040 h 567690"/>
                <a:gd name="connisteX14" fmla="*/ 163830 w 476250"/>
                <a:gd name="connsiteY14" fmla="*/ 281940 h 567690"/>
                <a:gd name="connisteX15" fmla="*/ 232410 w 476250"/>
                <a:gd name="connsiteY15" fmla="*/ 236220 h 567690"/>
                <a:gd name="connisteX16" fmla="*/ 274320 w 476250"/>
                <a:gd name="connsiteY16" fmla="*/ 160020 h 567690"/>
                <a:gd name="connisteX17" fmla="*/ 323850 w 476250"/>
                <a:gd name="connsiteY17" fmla="*/ 87630 h 567690"/>
                <a:gd name="connisteX18" fmla="*/ 369570 w 476250"/>
                <a:gd name="connsiteY18" fmla="*/ 15240 h 567690"/>
                <a:gd name="connisteX19" fmla="*/ 434340 w 476250"/>
                <a:gd name="connsiteY19" fmla="*/ 0 h 567690"/>
                <a:gd name="connisteX20" fmla="*/ 457200 w 476250"/>
                <a:gd name="connsiteY20" fmla="*/ 64770 h 567690"/>
                <a:gd name="connisteX21" fmla="*/ 457200 w 476250"/>
                <a:gd name="connsiteY21" fmla="*/ 68580 h 5676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</a:cxnLst>
              <a:rect l="l" t="t" r="r" b="b"/>
              <a:pathLst>
                <a:path w="476250" h="567690">
                  <a:moveTo>
                    <a:pt x="457200" y="68580"/>
                  </a:moveTo>
                  <a:lnTo>
                    <a:pt x="476250" y="140970"/>
                  </a:lnTo>
                  <a:lnTo>
                    <a:pt x="445770" y="205740"/>
                  </a:lnTo>
                  <a:lnTo>
                    <a:pt x="403860" y="274320"/>
                  </a:lnTo>
                  <a:lnTo>
                    <a:pt x="369570" y="346710"/>
                  </a:lnTo>
                  <a:lnTo>
                    <a:pt x="358140" y="411480"/>
                  </a:lnTo>
                  <a:lnTo>
                    <a:pt x="342900" y="480060"/>
                  </a:lnTo>
                  <a:lnTo>
                    <a:pt x="342900" y="544830"/>
                  </a:lnTo>
                  <a:lnTo>
                    <a:pt x="274320" y="567690"/>
                  </a:lnTo>
                  <a:lnTo>
                    <a:pt x="167640" y="525780"/>
                  </a:lnTo>
                  <a:lnTo>
                    <a:pt x="83820" y="483870"/>
                  </a:lnTo>
                  <a:lnTo>
                    <a:pt x="19050" y="438150"/>
                  </a:lnTo>
                  <a:lnTo>
                    <a:pt x="0" y="369570"/>
                  </a:lnTo>
                  <a:lnTo>
                    <a:pt x="80010" y="320040"/>
                  </a:lnTo>
                  <a:lnTo>
                    <a:pt x="163830" y="281940"/>
                  </a:lnTo>
                  <a:lnTo>
                    <a:pt x="232410" y="236220"/>
                  </a:lnTo>
                  <a:lnTo>
                    <a:pt x="274320" y="160020"/>
                  </a:lnTo>
                  <a:lnTo>
                    <a:pt x="323850" y="87630"/>
                  </a:lnTo>
                  <a:lnTo>
                    <a:pt x="369570" y="15240"/>
                  </a:lnTo>
                  <a:lnTo>
                    <a:pt x="434340" y="0"/>
                  </a:lnTo>
                  <a:lnTo>
                    <a:pt x="457200" y="64770"/>
                  </a:lnTo>
                  <a:lnTo>
                    <a:pt x="457200" y="6858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76" name="任意多边形 100"/>
            <p:cNvSpPr/>
            <p:nvPr>
              <p:custDataLst>
                <p:tags r:id="rId19"/>
              </p:custDataLst>
            </p:nvPr>
          </p:nvSpPr>
          <p:spPr>
            <a:xfrm rot="5400000">
              <a:off x="2445957" y="2901658"/>
              <a:ext cx="584979" cy="715404"/>
            </a:xfrm>
            <a:custGeom>
              <a:avLst/>
              <a:gdLst>
                <a:gd name="connisteX0" fmla="*/ 457200 w 476250"/>
                <a:gd name="connsiteY0" fmla="*/ 68580 h 567690"/>
                <a:gd name="connisteX1" fmla="*/ 476250 w 476250"/>
                <a:gd name="connsiteY1" fmla="*/ 140970 h 567690"/>
                <a:gd name="connisteX2" fmla="*/ 445770 w 476250"/>
                <a:gd name="connsiteY2" fmla="*/ 205740 h 567690"/>
                <a:gd name="connisteX3" fmla="*/ 403860 w 476250"/>
                <a:gd name="connsiteY3" fmla="*/ 274320 h 567690"/>
                <a:gd name="connisteX4" fmla="*/ 369570 w 476250"/>
                <a:gd name="connsiteY4" fmla="*/ 346710 h 567690"/>
                <a:gd name="connisteX5" fmla="*/ 358140 w 476250"/>
                <a:gd name="connsiteY5" fmla="*/ 411480 h 567690"/>
                <a:gd name="connisteX6" fmla="*/ 342900 w 476250"/>
                <a:gd name="connsiteY6" fmla="*/ 480060 h 567690"/>
                <a:gd name="connisteX7" fmla="*/ 342900 w 476250"/>
                <a:gd name="connsiteY7" fmla="*/ 544830 h 567690"/>
                <a:gd name="connisteX8" fmla="*/ 274320 w 476250"/>
                <a:gd name="connsiteY8" fmla="*/ 567690 h 567690"/>
                <a:gd name="connisteX9" fmla="*/ 167640 w 476250"/>
                <a:gd name="connsiteY9" fmla="*/ 525780 h 567690"/>
                <a:gd name="connisteX10" fmla="*/ 83820 w 476250"/>
                <a:gd name="connsiteY10" fmla="*/ 483870 h 567690"/>
                <a:gd name="connisteX11" fmla="*/ 19050 w 476250"/>
                <a:gd name="connsiteY11" fmla="*/ 438150 h 567690"/>
                <a:gd name="connisteX12" fmla="*/ 0 w 476250"/>
                <a:gd name="connsiteY12" fmla="*/ 369570 h 567690"/>
                <a:gd name="connisteX13" fmla="*/ 80010 w 476250"/>
                <a:gd name="connsiteY13" fmla="*/ 320040 h 567690"/>
                <a:gd name="connisteX14" fmla="*/ 163830 w 476250"/>
                <a:gd name="connsiteY14" fmla="*/ 281940 h 567690"/>
                <a:gd name="connisteX15" fmla="*/ 232410 w 476250"/>
                <a:gd name="connsiteY15" fmla="*/ 236220 h 567690"/>
                <a:gd name="connisteX16" fmla="*/ 274320 w 476250"/>
                <a:gd name="connsiteY16" fmla="*/ 160020 h 567690"/>
                <a:gd name="connisteX17" fmla="*/ 323850 w 476250"/>
                <a:gd name="connsiteY17" fmla="*/ 87630 h 567690"/>
                <a:gd name="connisteX18" fmla="*/ 369570 w 476250"/>
                <a:gd name="connsiteY18" fmla="*/ 15240 h 567690"/>
                <a:gd name="connisteX19" fmla="*/ 434340 w 476250"/>
                <a:gd name="connsiteY19" fmla="*/ 0 h 567690"/>
                <a:gd name="connisteX20" fmla="*/ 457200 w 476250"/>
                <a:gd name="connsiteY20" fmla="*/ 64770 h 567690"/>
                <a:gd name="connisteX21" fmla="*/ 457200 w 476250"/>
                <a:gd name="connsiteY21" fmla="*/ 68580 h 5676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</a:cxnLst>
              <a:rect l="l" t="t" r="r" b="b"/>
              <a:pathLst>
                <a:path w="476250" h="567690">
                  <a:moveTo>
                    <a:pt x="457200" y="68580"/>
                  </a:moveTo>
                  <a:lnTo>
                    <a:pt x="476250" y="140970"/>
                  </a:lnTo>
                  <a:lnTo>
                    <a:pt x="445770" y="205740"/>
                  </a:lnTo>
                  <a:lnTo>
                    <a:pt x="403860" y="274320"/>
                  </a:lnTo>
                  <a:lnTo>
                    <a:pt x="369570" y="346710"/>
                  </a:lnTo>
                  <a:lnTo>
                    <a:pt x="358140" y="411480"/>
                  </a:lnTo>
                  <a:lnTo>
                    <a:pt x="342900" y="480060"/>
                  </a:lnTo>
                  <a:lnTo>
                    <a:pt x="342900" y="544830"/>
                  </a:lnTo>
                  <a:lnTo>
                    <a:pt x="274320" y="567690"/>
                  </a:lnTo>
                  <a:lnTo>
                    <a:pt x="167640" y="525780"/>
                  </a:lnTo>
                  <a:lnTo>
                    <a:pt x="83820" y="483870"/>
                  </a:lnTo>
                  <a:lnTo>
                    <a:pt x="19050" y="438150"/>
                  </a:lnTo>
                  <a:lnTo>
                    <a:pt x="0" y="369570"/>
                  </a:lnTo>
                  <a:lnTo>
                    <a:pt x="80010" y="320040"/>
                  </a:lnTo>
                  <a:lnTo>
                    <a:pt x="163830" y="281940"/>
                  </a:lnTo>
                  <a:lnTo>
                    <a:pt x="232410" y="236220"/>
                  </a:lnTo>
                  <a:lnTo>
                    <a:pt x="274320" y="160020"/>
                  </a:lnTo>
                  <a:lnTo>
                    <a:pt x="323850" y="87630"/>
                  </a:lnTo>
                  <a:lnTo>
                    <a:pt x="369570" y="15240"/>
                  </a:lnTo>
                  <a:lnTo>
                    <a:pt x="434340" y="0"/>
                  </a:lnTo>
                  <a:lnTo>
                    <a:pt x="457200" y="64770"/>
                  </a:lnTo>
                  <a:lnTo>
                    <a:pt x="457200" y="6858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66" name="任意多边形 98"/>
            <p:cNvSpPr/>
            <p:nvPr>
              <p:custDataLst>
                <p:tags r:id="rId20"/>
              </p:custDataLst>
            </p:nvPr>
          </p:nvSpPr>
          <p:spPr>
            <a:xfrm rot="5400000">
              <a:off x="2499276" y="3504824"/>
              <a:ext cx="161454" cy="110432"/>
            </a:xfrm>
            <a:custGeom>
              <a:avLst/>
              <a:gdLst>
                <a:gd name="connisteX0" fmla="*/ 57150 w 131445"/>
                <a:gd name="connsiteY0" fmla="*/ 83820 h 87630"/>
                <a:gd name="connisteX1" fmla="*/ 0 w 131445"/>
                <a:gd name="connsiteY1" fmla="*/ 9525 h 87630"/>
                <a:gd name="connisteX2" fmla="*/ 66675 w 131445"/>
                <a:gd name="connsiteY2" fmla="*/ 0 h 87630"/>
                <a:gd name="connisteX3" fmla="*/ 131445 w 131445"/>
                <a:gd name="connsiteY3" fmla="*/ 22860 h 87630"/>
                <a:gd name="connisteX4" fmla="*/ 89535 w 131445"/>
                <a:gd name="connsiteY4" fmla="*/ 87630 h 87630"/>
                <a:gd name="connisteX5" fmla="*/ 57150 w 131445"/>
                <a:gd name="connsiteY5" fmla="*/ 83820 h 876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131445" h="87630">
                  <a:moveTo>
                    <a:pt x="57150" y="83820"/>
                  </a:moveTo>
                  <a:lnTo>
                    <a:pt x="0" y="9525"/>
                  </a:lnTo>
                  <a:lnTo>
                    <a:pt x="66675" y="0"/>
                  </a:lnTo>
                  <a:lnTo>
                    <a:pt x="131445" y="22860"/>
                  </a:lnTo>
                  <a:lnTo>
                    <a:pt x="89535" y="87630"/>
                  </a:lnTo>
                  <a:lnTo>
                    <a:pt x="57150" y="8382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67" name="任意多边形 101"/>
            <p:cNvSpPr/>
            <p:nvPr>
              <p:custDataLst>
                <p:tags r:id="rId21"/>
              </p:custDataLst>
            </p:nvPr>
          </p:nvSpPr>
          <p:spPr>
            <a:xfrm rot="5400000">
              <a:off x="2588871" y="4095230"/>
              <a:ext cx="159114" cy="151243"/>
            </a:xfrm>
            <a:custGeom>
              <a:avLst/>
              <a:gdLst>
                <a:gd name="connisteX0" fmla="*/ 78105 w 129540"/>
                <a:gd name="connsiteY0" fmla="*/ 0 h 120015"/>
                <a:gd name="connisteX1" fmla="*/ 13335 w 129540"/>
                <a:gd name="connsiteY1" fmla="*/ 9525 h 120015"/>
                <a:gd name="connisteX2" fmla="*/ 0 w 129540"/>
                <a:gd name="connsiteY2" fmla="*/ 78105 h 120015"/>
                <a:gd name="connisteX3" fmla="*/ 64770 w 129540"/>
                <a:gd name="connsiteY3" fmla="*/ 120015 h 120015"/>
                <a:gd name="connisteX4" fmla="*/ 129540 w 129540"/>
                <a:gd name="connsiteY4" fmla="*/ 85725 h 120015"/>
                <a:gd name="connisteX5" fmla="*/ 81915 w 129540"/>
                <a:gd name="connsiteY5" fmla="*/ 20955 h 120015"/>
                <a:gd name="connisteX6" fmla="*/ 78105 w 129540"/>
                <a:gd name="connsiteY6" fmla="*/ 0 h 1200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129540" h="120015">
                  <a:moveTo>
                    <a:pt x="78105" y="0"/>
                  </a:moveTo>
                  <a:lnTo>
                    <a:pt x="13335" y="9525"/>
                  </a:lnTo>
                  <a:lnTo>
                    <a:pt x="0" y="78105"/>
                  </a:lnTo>
                  <a:lnTo>
                    <a:pt x="64770" y="120015"/>
                  </a:lnTo>
                  <a:lnTo>
                    <a:pt x="129540" y="85725"/>
                  </a:lnTo>
                  <a:lnTo>
                    <a:pt x="81915" y="20955"/>
                  </a:lnTo>
                  <a:lnTo>
                    <a:pt x="78105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68" name="任意多边形 128"/>
            <p:cNvSpPr/>
            <p:nvPr>
              <p:custDataLst>
                <p:tags r:id="rId22"/>
              </p:custDataLst>
            </p:nvPr>
          </p:nvSpPr>
          <p:spPr>
            <a:xfrm rot="5400000">
              <a:off x="2532855" y="3947227"/>
              <a:ext cx="159114" cy="151243"/>
            </a:xfrm>
            <a:custGeom>
              <a:avLst/>
              <a:gdLst>
                <a:gd name="connisteX0" fmla="*/ 78105 w 129540"/>
                <a:gd name="connsiteY0" fmla="*/ 0 h 120015"/>
                <a:gd name="connisteX1" fmla="*/ 13335 w 129540"/>
                <a:gd name="connsiteY1" fmla="*/ 9525 h 120015"/>
                <a:gd name="connisteX2" fmla="*/ 0 w 129540"/>
                <a:gd name="connsiteY2" fmla="*/ 78105 h 120015"/>
                <a:gd name="connisteX3" fmla="*/ 64770 w 129540"/>
                <a:gd name="connsiteY3" fmla="*/ 120015 h 120015"/>
                <a:gd name="connisteX4" fmla="*/ 129540 w 129540"/>
                <a:gd name="connsiteY4" fmla="*/ 85725 h 120015"/>
                <a:gd name="connisteX5" fmla="*/ 81915 w 129540"/>
                <a:gd name="connsiteY5" fmla="*/ 20955 h 120015"/>
                <a:gd name="connisteX6" fmla="*/ 78105 w 129540"/>
                <a:gd name="connsiteY6" fmla="*/ 0 h 1200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129540" h="120015">
                  <a:moveTo>
                    <a:pt x="78105" y="0"/>
                  </a:moveTo>
                  <a:lnTo>
                    <a:pt x="13335" y="9525"/>
                  </a:lnTo>
                  <a:lnTo>
                    <a:pt x="0" y="78105"/>
                  </a:lnTo>
                  <a:lnTo>
                    <a:pt x="64770" y="120015"/>
                  </a:lnTo>
                  <a:lnTo>
                    <a:pt x="129540" y="85725"/>
                  </a:lnTo>
                  <a:lnTo>
                    <a:pt x="81915" y="20955"/>
                  </a:lnTo>
                  <a:lnTo>
                    <a:pt x="78105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69" name="任意多边形 129"/>
            <p:cNvSpPr/>
            <p:nvPr>
              <p:custDataLst>
                <p:tags r:id="rId23"/>
              </p:custDataLst>
            </p:nvPr>
          </p:nvSpPr>
          <p:spPr>
            <a:xfrm rot="5400000">
              <a:off x="2339231" y="3504824"/>
              <a:ext cx="161454" cy="110432"/>
            </a:xfrm>
            <a:custGeom>
              <a:avLst/>
              <a:gdLst>
                <a:gd name="connisteX0" fmla="*/ 57150 w 131445"/>
                <a:gd name="connsiteY0" fmla="*/ 83820 h 87630"/>
                <a:gd name="connisteX1" fmla="*/ 0 w 131445"/>
                <a:gd name="connsiteY1" fmla="*/ 9525 h 87630"/>
                <a:gd name="connisteX2" fmla="*/ 66675 w 131445"/>
                <a:gd name="connsiteY2" fmla="*/ 0 h 87630"/>
                <a:gd name="connisteX3" fmla="*/ 131445 w 131445"/>
                <a:gd name="connsiteY3" fmla="*/ 22860 h 87630"/>
                <a:gd name="connisteX4" fmla="*/ 89535 w 131445"/>
                <a:gd name="connsiteY4" fmla="*/ 87630 h 87630"/>
                <a:gd name="connisteX5" fmla="*/ 57150 w 131445"/>
                <a:gd name="connsiteY5" fmla="*/ 83820 h 876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131445" h="87630">
                  <a:moveTo>
                    <a:pt x="57150" y="83820"/>
                  </a:moveTo>
                  <a:lnTo>
                    <a:pt x="0" y="9525"/>
                  </a:lnTo>
                  <a:lnTo>
                    <a:pt x="66675" y="0"/>
                  </a:lnTo>
                  <a:lnTo>
                    <a:pt x="131445" y="22860"/>
                  </a:lnTo>
                  <a:lnTo>
                    <a:pt x="89535" y="87630"/>
                  </a:lnTo>
                  <a:lnTo>
                    <a:pt x="57150" y="8382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70" name="任意多边形 132"/>
            <p:cNvSpPr/>
            <p:nvPr>
              <p:custDataLst>
                <p:tags r:id="rId24"/>
              </p:custDataLst>
            </p:nvPr>
          </p:nvSpPr>
          <p:spPr>
            <a:xfrm rot="5400000">
              <a:off x="1625992" y="3465046"/>
              <a:ext cx="636457" cy="664990"/>
            </a:xfrm>
            <a:custGeom>
              <a:avLst/>
              <a:gdLst>
                <a:gd name="connisteX0" fmla="*/ 41910 w 518160"/>
                <a:gd name="connsiteY0" fmla="*/ 0 h 527685"/>
                <a:gd name="connisteX1" fmla="*/ 110490 w 518160"/>
                <a:gd name="connsiteY1" fmla="*/ 0 h 527685"/>
                <a:gd name="connisteX2" fmla="*/ 180975 w 518160"/>
                <a:gd name="connsiteY2" fmla="*/ 1905 h 527685"/>
                <a:gd name="connisteX3" fmla="*/ 251460 w 518160"/>
                <a:gd name="connsiteY3" fmla="*/ 30480 h 527685"/>
                <a:gd name="connisteX4" fmla="*/ 316230 w 518160"/>
                <a:gd name="connsiteY4" fmla="*/ 83820 h 527685"/>
                <a:gd name="connisteX5" fmla="*/ 392430 w 518160"/>
                <a:gd name="connsiteY5" fmla="*/ 140970 h 527685"/>
                <a:gd name="connisteX6" fmla="*/ 459105 w 518160"/>
                <a:gd name="connsiteY6" fmla="*/ 156210 h 527685"/>
                <a:gd name="connisteX7" fmla="*/ 518160 w 518160"/>
                <a:gd name="connsiteY7" fmla="*/ 220980 h 527685"/>
                <a:gd name="connisteX8" fmla="*/ 506730 w 518160"/>
                <a:gd name="connsiteY8" fmla="*/ 285750 h 527685"/>
                <a:gd name="connisteX9" fmla="*/ 489585 w 518160"/>
                <a:gd name="connsiteY9" fmla="*/ 354330 h 527685"/>
                <a:gd name="connisteX10" fmla="*/ 474345 w 518160"/>
                <a:gd name="connsiteY10" fmla="*/ 422910 h 527685"/>
                <a:gd name="connisteX11" fmla="*/ 434340 w 518160"/>
                <a:gd name="connsiteY11" fmla="*/ 487680 h 527685"/>
                <a:gd name="connisteX12" fmla="*/ 369570 w 518160"/>
                <a:gd name="connsiteY12" fmla="*/ 527685 h 527685"/>
                <a:gd name="connisteX13" fmla="*/ 304800 w 518160"/>
                <a:gd name="connsiteY13" fmla="*/ 499110 h 527685"/>
                <a:gd name="connisteX14" fmla="*/ 234315 w 518160"/>
                <a:gd name="connsiteY14" fmla="*/ 478155 h 527685"/>
                <a:gd name="connisteX15" fmla="*/ 169545 w 518160"/>
                <a:gd name="connsiteY15" fmla="*/ 478155 h 527685"/>
                <a:gd name="connisteX16" fmla="*/ 99060 w 518160"/>
                <a:gd name="connsiteY16" fmla="*/ 445770 h 527685"/>
                <a:gd name="connisteX17" fmla="*/ 30480 w 518160"/>
                <a:gd name="connsiteY17" fmla="*/ 398145 h 527685"/>
                <a:gd name="connisteX18" fmla="*/ 0 w 518160"/>
                <a:gd name="connsiteY18" fmla="*/ 333375 h 527685"/>
                <a:gd name="connisteX19" fmla="*/ 0 w 518160"/>
                <a:gd name="connsiteY19" fmla="*/ 262890 h 527685"/>
                <a:gd name="connisteX20" fmla="*/ 9525 w 518160"/>
                <a:gd name="connsiteY20" fmla="*/ 196215 h 527685"/>
                <a:gd name="connisteX21" fmla="*/ 9525 w 518160"/>
                <a:gd name="connsiteY21" fmla="*/ 129540 h 527685"/>
                <a:gd name="connisteX22" fmla="*/ 7620 w 518160"/>
                <a:gd name="connsiteY22" fmla="*/ 62865 h 527685"/>
                <a:gd name="connisteX23" fmla="*/ 41910 w 518160"/>
                <a:gd name="connsiteY23" fmla="*/ 0 h 52768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</a:cxnLst>
              <a:rect l="l" t="t" r="r" b="b"/>
              <a:pathLst>
                <a:path w="518160" h="527685">
                  <a:moveTo>
                    <a:pt x="41910" y="0"/>
                  </a:moveTo>
                  <a:lnTo>
                    <a:pt x="110490" y="0"/>
                  </a:lnTo>
                  <a:lnTo>
                    <a:pt x="180975" y="1905"/>
                  </a:lnTo>
                  <a:lnTo>
                    <a:pt x="251460" y="30480"/>
                  </a:lnTo>
                  <a:lnTo>
                    <a:pt x="316230" y="83820"/>
                  </a:lnTo>
                  <a:lnTo>
                    <a:pt x="392430" y="140970"/>
                  </a:lnTo>
                  <a:lnTo>
                    <a:pt x="459105" y="156210"/>
                  </a:lnTo>
                  <a:lnTo>
                    <a:pt x="518160" y="220980"/>
                  </a:lnTo>
                  <a:lnTo>
                    <a:pt x="506730" y="285750"/>
                  </a:lnTo>
                  <a:lnTo>
                    <a:pt x="489585" y="354330"/>
                  </a:lnTo>
                  <a:lnTo>
                    <a:pt x="474345" y="422910"/>
                  </a:lnTo>
                  <a:lnTo>
                    <a:pt x="434340" y="487680"/>
                  </a:lnTo>
                  <a:lnTo>
                    <a:pt x="369570" y="527685"/>
                  </a:lnTo>
                  <a:lnTo>
                    <a:pt x="304800" y="499110"/>
                  </a:lnTo>
                  <a:lnTo>
                    <a:pt x="234315" y="478155"/>
                  </a:lnTo>
                  <a:lnTo>
                    <a:pt x="169545" y="478155"/>
                  </a:lnTo>
                  <a:lnTo>
                    <a:pt x="99060" y="445770"/>
                  </a:lnTo>
                  <a:lnTo>
                    <a:pt x="30480" y="398145"/>
                  </a:lnTo>
                  <a:lnTo>
                    <a:pt x="0" y="333375"/>
                  </a:lnTo>
                  <a:lnTo>
                    <a:pt x="0" y="262890"/>
                  </a:lnTo>
                  <a:lnTo>
                    <a:pt x="9525" y="196215"/>
                  </a:lnTo>
                  <a:lnTo>
                    <a:pt x="9525" y="129540"/>
                  </a:lnTo>
                  <a:lnTo>
                    <a:pt x="7620" y="62865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71" name="任意多边形 83"/>
            <p:cNvSpPr/>
            <p:nvPr>
              <p:custDataLst>
                <p:tags r:id="rId25"/>
              </p:custDataLst>
            </p:nvPr>
          </p:nvSpPr>
          <p:spPr>
            <a:xfrm rot="5400000">
              <a:off x="1824450" y="3785614"/>
              <a:ext cx="636457" cy="664990"/>
            </a:xfrm>
            <a:custGeom>
              <a:avLst/>
              <a:gdLst>
                <a:gd name="connisteX0" fmla="*/ 41910 w 518160"/>
                <a:gd name="connsiteY0" fmla="*/ 0 h 527685"/>
                <a:gd name="connisteX1" fmla="*/ 110490 w 518160"/>
                <a:gd name="connsiteY1" fmla="*/ 0 h 527685"/>
                <a:gd name="connisteX2" fmla="*/ 180975 w 518160"/>
                <a:gd name="connsiteY2" fmla="*/ 1905 h 527685"/>
                <a:gd name="connisteX3" fmla="*/ 251460 w 518160"/>
                <a:gd name="connsiteY3" fmla="*/ 30480 h 527685"/>
                <a:gd name="connisteX4" fmla="*/ 316230 w 518160"/>
                <a:gd name="connsiteY4" fmla="*/ 83820 h 527685"/>
                <a:gd name="connisteX5" fmla="*/ 392430 w 518160"/>
                <a:gd name="connsiteY5" fmla="*/ 140970 h 527685"/>
                <a:gd name="connisteX6" fmla="*/ 459105 w 518160"/>
                <a:gd name="connsiteY6" fmla="*/ 156210 h 527685"/>
                <a:gd name="connisteX7" fmla="*/ 518160 w 518160"/>
                <a:gd name="connsiteY7" fmla="*/ 220980 h 527685"/>
                <a:gd name="connisteX8" fmla="*/ 506730 w 518160"/>
                <a:gd name="connsiteY8" fmla="*/ 285750 h 527685"/>
                <a:gd name="connisteX9" fmla="*/ 489585 w 518160"/>
                <a:gd name="connsiteY9" fmla="*/ 354330 h 527685"/>
                <a:gd name="connisteX10" fmla="*/ 474345 w 518160"/>
                <a:gd name="connsiteY10" fmla="*/ 422910 h 527685"/>
                <a:gd name="connisteX11" fmla="*/ 434340 w 518160"/>
                <a:gd name="connsiteY11" fmla="*/ 487680 h 527685"/>
                <a:gd name="connisteX12" fmla="*/ 369570 w 518160"/>
                <a:gd name="connsiteY12" fmla="*/ 527685 h 527685"/>
                <a:gd name="connisteX13" fmla="*/ 304800 w 518160"/>
                <a:gd name="connsiteY13" fmla="*/ 499110 h 527685"/>
                <a:gd name="connisteX14" fmla="*/ 234315 w 518160"/>
                <a:gd name="connsiteY14" fmla="*/ 478155 h 527685"/>
                <a:gd name="connisteX15" fmla="*/ 169545 w 518160"/>
                <a:gd name="connsiteY15" fmla="*/ 478155 h 527685"/>
                <a:gd name="connisteX16" fmla="*/ 99060 w 518160"/>
                <a:gd name="connsiteY16" fmla="*/ 445770 h 527685"/>
                <a:gd name="connisteX17" fmla="*/ 30480 w 518160"/>
                <a:gd name="connsiteY17" fmla="*/ 398145 h 527685"/>
                <a:gd name="connisteX18" fmla="*/ 0 w 518160"/>
                <a:gd name="connsiteY18" fmla="*/ 333375 h 527685"/>
                <a:gd name="connisteX19" fmla="*/ 0 w 518160"/>
                <a:gd name="connsiteY19" fmla="*/ 262890 h 527685"/>
                <a:gd name="connisteX20" fmla="*/ 9525 w 518160"/>
                <a:gd name="connsiteY20" fmla="*/ 196215 h 527685"/>
                <a:gd name="connisteX21" fmla="*/ 9525 w 518160"/>
                <a:gd name="connsiteY21" fmla="*/ 129540 h 527685"/>
                <a:gd name="connisteX22" fmla="*/ 7620 w 518160"/>
                <a:gd name="connsiteY22" fmla="*/ 62865 h 527685"/>
                <a:gd name="connisteX23" fmla="*/ 41910 w 518160"/>
                <a:gd name="connsiteY23" fmla="*/ 0 h 52768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</a:cxnLst>
              <a:rect l="l" t="t" r="r" b="b"/>
              <a:pathLst>
                <a:path w="518160" h="527685">
                  <a:moveTo>
                    <a:pt x="41910" y="0"/>
                  </a:moveTo>
                  <a:lnTo>
                    <a:pt x="110490" y="0"/>
                  </a:lnTo>
                  <a:lnTo>
                    <a:pt x="180975" y="1905"/>
                  </a:lnTo>
                  <a:lnTo>
                    <a:pt x="251460" y="30480"/>
                  </a:lnTo>
                  <a:lnTo>
                    <a:pt x="316230" y="83820"/>
                  </a:lnTo>
                  <a:lnTo>
                    <a:pt x="392430" y="140970"/>
                  </a:lnTo>
                  <a:lnTo>
                    <a:pt x="459105" y="156210"/>
                  </a:lnTo>
                  <a:lnTo>
                    <a:pt x="518160" y="220980"/>
                  </a:lnTo>
                  <a:lnTo>
                    <a:pt x="506730" y="285750"/>
                  </a:lnTo>
                  <a:lnTo>
                    <a:pt x="489585" y="354330"/>
                  </a:lnTo>
                  <a:lnTo>
                    <a:pt x="474345" y="422910"/>
                  </a:lnTo>
                  <a:lnTo>
                    <a:pt x="434340" y="487680"/>
                  </a:lnTo>
                  <a:lnTo>
                    <a:pt x="369570" y="527685"/>
                  </a:lnTo>
                  <a:lnTo>
                    <a:pt x="304800" y="499110"/>
                  </a:lnTo>
                  <a:lnTo>
                    <a:pt x="234315" y="478155"/>
                  </a:lnTo>
                  <a:lnTo>
                    <a:pt x="169545" y="478155"/>
                  </a:lnTo>
                  <a:lnTo>
                    <a:pt x="99060" y="445770"/>
                  </a:lnTo>
                  <a:lnTo>
                    <a:pt x="30480" y="398145"/>
                  </a:lnTo>
                  <a:lnTo>
                    <a:pt x="0" y="333375"/>
                  </a:lnTo>
                  <a:lnTo>
                    <a:pt x="0" y="262890"/>
                  </a:lnTo>
                  <a:lnTo>
                    <a:pt x="9525" y="196215"/>
                  </a:lnTo>
                  <a:lnTo>
                    <a:pt x="9525" y="129540"/>
                  </a:lnTo>
                  <a:lnTo>
                    <a:pt x="7620" y="62865"/>
                  </a:lnTo>
                  <a:lnTo>
                    <a:pt x="4191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65" name="任意多边形 99"/>
            <p:cNvSpPr/>
            <p:nvPr>
              <p:custDataLst>
                <p:tags r:id="rId26"/>
              </p:custDataLst>
            </p:nvPr>
          </p:nvSpPr>
          <p:spPr>
            <a:xfrm rot="5400000">
              <a:off x="2940105" y="3588323"/>
              <a:ext cx="369707" cy="427321"/>
            </a:xfrm>
            <a:custGeom>
              <a:avLst/>
              <a:gdLst>
                <a:gd name="connisteX0" fmla="*/ 99060 w 300990"/>
                <a:gd name="connsiteY0" fmla="*/ 331470 h 339090"/>
                <a:gd name="connisteX1" fmla="*/ 80010 w 300990"/>
                <a:gd name="connsiteY1" fmla="*/ 262890 h 339090"/>
                <a:gd name="connisteX2" fmla="*/ 64770 w 300990"/>
                <a:gd name="connsiteY2" fmla="*/ 194310 h 339090"/>
                <a:gd name="connisteX3" fmla="*/ 0 w 300990"/>
                <a:gd name="connsiteY3" fmla="*/ 152400 h 339090"/>
                <a:gd name="connisteX4" fmla="*/ 7620 w 300990"/>
                <a:gd name="connsiteY4" fmla="*/ 80010 h 339090"/>
                <a:gd name="connisteX5" fmla="*/ 60960 w 300990"/>
                <a:gd name="connsiteY5" fmla="*/ 15240 h 339090"/>
                <a:gd name="connisteX6" fmla="*/ 125730 w 300990"/>
                <a:gd name="connsiteY6" fmla="*/ 0 h 339090"/>
                <a:gd name="connisteX7" fmla="*/ 190500 w 300990"/>
                <a:gd name="connsiteY7" fmla="*/ 22860 h 339090"/>
                <a:gd name="connisteX8" fmla="*/ 247650 w 300990"/>
                <a:gd name="connsiteY8" fmla="*/ 87630 h 339090"/>
                <a:gd name="connisteX9" fmla="*/ 285750 w 300990"/>
                <a:gd name="connsiteY9" fmla="*/ 152400 h 339090"/>
                <a:gd name="connisteX10" fmla="*/ 300990 w 300990"/>
                <a:gd name="connsiteY10" fmla="*/ 217170 h 339090"/>
                <a:gd name="connisteX11" fmla="*/ 300990 w 300990"/>
                <a:gd name="connsiteY11" fmla="*/ 285750 h 339090"/>
                <a:gd name="connisteX12" fmla="*/ 236220 w 300990"/>
                <a:gd name="connsiteY12" fmla="*/ 327660 h 339090"/>
                <a:gd name="connisteX13" fmla="*/ 171450 w 300990"/>
                <a:gd name="connsiteY13" fmla="*/ 331470 h 339090"/>
                <a:gd name="connisteX14" fmla="*/ 106680 w 300990"/>
                <a:gd name="connsiteY14" fmla="*/ 339090 h 339090"/>
                <a:gd name="connisteX15" fmla="*/ 99060 w 300990"/>
                <a:gd name="connsiteY15" fmla="*/ 331470 h 3390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</a:cxnLst>
              <a:rect l="l" t="t" r="r" b="b"/>
              <a:pathLst>
                <a:path w="300990" h="339090">
                  <a:moveTo>
                    <a:pt x="99060" y="331470"/>
                  </a:moveTo>
                  <a:lnTo>
                    <a:pt x="80010" y="262890"/>
                  </a:lnTo>
                  <a:lnTo>
                    <a:pt x="64770" y="194310"/>
                  </a:lnTo>
                  <a:lnTo>
                    <a:pt x="0" y="152400"/>
                  </a:lnTo>
                  <a:lnTo>
                    <a:pt x="7620" y="80010"/>
                  </a:lnTo>
                  <a:lnTo>
                    <a:pt x="60960" y="15240"/>
                  </a:lnTo>
                  <a:lnTo>
                    <a:pt x="125730" y="0"/>
                  </a:lnTo>
                  <a:lnTo>
                    <a:pt x="190500" y="22860"/>
                  </a:lnTo>
                  <a:lnTo>
                    <a:pt x="247650" y="87630"/>
                  </a:lnTo>
                  <a:lnTo>
                    <a:pt x="285750" y="152400"/>
                  </a:lnTo>
                  <a:lnTo>
                    <a:pt x="300990" y="217170"/>
                  </a:lnTo>
                  <a:lnTo>
                    <a:pt x="300990" y="285750"/>
                  </a:lnTo>
                  <a:lnTo>
                    <a:pt x="236220" y="327660"/>
                  </a:lnTo>
                  <a:lnTo>
                    <a:pt x="171450" y="331470"/>
                  </a:lnTo>
                  <a:lnTo>
                    <a:pt x="106680" y="339090"/>
                  </a:lnTo>
                  <a:lnTo>
                    <a:pt x="99060" y="33147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grpSp>
          <p:nvGrpSpPr>
            <p:cNvPr id="151" name="组合 150"/>
            <p:cNvGrpSpPr/>
            <p:nvPr/>
          </p:nvGrpSpPr>
          <p:grpSpPr>
            <a:xfrm rot="5400000">
              <a:off x="2327338" y="1524071"/>
              <a:ext cx="2296239" cy="3069674"/>
              <a:chOff x="7332" y="3289"/>
              <a:chExt cx="2944" cy="3836"/>
            </a:xfrm>
          </p:grpSpPr>
          <p:cxnSp>
            <p:nvCxnSpPr>
              <p:cNvPr id="152" name="直接箭头连接符 151"/>
              <p:cNvCxnSpPr/>
              <p:nvPr/>
            </p:nvCxnSpPr>
            <p:spPr>
              <a:xfrm>
                <a:off x="7819" y="3289"/>
                <a:ext cx="312" cy="440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箭头连接符 152"/>
              <p:cNvCxnSpPr/>
              <p:nvPr>
                <p:custDataLst>
                  <p:tags r:id="rId27"/>
                </p:custDataLst>
              </p:nvPr>
            </p:nvCxnSpPr>
            <p:spPr>
              <a:xfrm flipV="1">
                <a:off x="8151" y="4325"/>
                <a:ext cx="208" cy="304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箭头连接符 153"/>
              <p:cNvCxnSpPr/>
              <p:nvPr>
                <p:custDataLst>
                  <p:tags r:id="rId28"/>
                </p:custDataLst>
              </p:nvPr>
            </p:nvCxnSpPr>
            <p:spPr>
              <a:xfrm flipV="1">
                <a:off x="7332" y="4297"/>
                <a:ext cx="331" cy="74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箭头连接符 154"/>
              <p:cNvCxnSpPr/>
              <p:nvPr>
                <p:custDataLst>
                  <p:tags r:id="rId29"/>
                </p:custDataLst>
              </p:nvPr>
            </p:nvCxnSpPr>
            <p:spPr>
              <a:xfrm flipV="1">
                <a:off x="7540" y="5161"/>
                <a:ext cx="423" cy="292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箭头连接符 155"/>
              <p:cNvCxnSpPr/>
              <p:nvPr>
                <p:custDataLst>
                  <p:tags r:id="rId30"/>
                </p:custDataLst>
              </p:nvPr>
            </p:nvCxnSpPr>
            <p:spPr>
              <a:xfrm flipV="1">
                <a:off x="8363" y="4786"/>
                <a:ext cx="202" cy="102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箭头连接符 156"/>
              <p:cNvCxnSpPr/>
              <p:nvPr>
                <p:custDataLst>
                  <p:tags r:id="rId31"/>
                </p:custDataLst>
              </p:nvPr>
            </p:nvCxnSpPr>
            <p:spPr>
              <a:xfrm flipV="1">
                <a:off x="8818" y="4711"/>
                <a:ext cx="245" cy="75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箭头连接符 157"/>
              <p:cNvCxnSpPr/>
              <p:nvPr>
                <p:custDataLst>
                  <p:tags r:id="rId32"/>
                </p:custDataLst>
              </p:nvPr>
            </p:nvCxnSpPr>
            <p:spPr>
              <a:xfrm flipV="1">
                <a:off x="8431" y="5290"/>
                <a:ext cx="522" cy="595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箭头连接符 158"/>
              <p:cNvCxnSpPr/>
              <p:nvPr>
                <p:custDataLst>
                  <p:tags r:id="rId33"/>
                </p:custDataLst>
              </p:nvPr>
            </p:nvCxnSpPr>
            <p:spPr>
              <a:xfrm flipV="1">
                <a:off x="8852" y="6131"/>
                <a:ext cx="302" cy="601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箭头连接符 159"/>
              <p:cNvCxnSpPr/>
              <p:nvPr>
                <p:custDataLst>
                  <p:tags r:id="rId34"/>
                </p:custDataLst>
              </p:nvPr>
            </p:nvCxnSpPr>
            <p:spPr>
              <a:xfrm rot="16200000">
                <a:off x="9567" y="5826"/>
                <a:ext cx="395" cy="1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箭头连接符 160"/>
              <p:cNvCxnSpPr/>
              <p:nvPr>
                <p:custDataLst>
                  <p:tags r:id="rId35"/>
                </p:custDataLst>
              </p:nvPr>
            </p:nvCxnSpPr>
            <p:spPr>
              <a:xfrm flipV="1">
                <a:off x="9608" y="6864"/>
                <a:ext cx="480" cy="261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箭头连接符 161"/>
              <p:cNvCxnSpPr/>
              <p:nvPr>
                <p:custDataLst>
                  <p:tags r:id="rId36"/>
                </p:custDataLst>
              </p:nvPr>
            </p:nvCxnSpPr>
            <p:spPr>
              <a:xfrm flipH="1" flipV="1">
                <a:off x="9455" y="6306"/>
                <a:ext cx="7" cy="227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箭头连接符 162"/>
              <p:cNvCxnSpPr/>
              <p:nvPr>
                <p:custDataLst>
                  <p:tags r:id="rId37"/>
                </p:custDataLst>
              </p:nvPr>
            </p:nvCxnSpPr>
            <p:spPr>
              <a:xfrm flipV="1">
                <a:off x="10072" y="6222"/>
                <a:ext cx="204" cy="57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任意多边形 89"/>
            <p:cNvSpPr/>
            <p:nvPr>
              <p:custDataLst>
                <p:tags r:id="rId38"/>
              </p:custDataLst>
            </p:nvPr>
          </p:nvSpPr>
          <p:spPr>
            <a:xfrm rot="5220000">
              <a:off x="3711708" y="3839046"/>
              <a:ext cx="204296" cy="217863"/>
            </a:xfrm>
            <a:custGeom>
              <a:avLst/>
              <a:gdLst>
                <a:gd name="connisteX0" fmla="*/ 0 w 158115"/>
                <a:gd name="connsiteY0" fmla="*/ 95250 h 154305"/>
                <a:gd name="connisteX1" fmla="*/ 0 w 158115"/>
                <a:gd name="connsiteY1" fmla="*/ 26670 h 154305"/>
                <a:gd name="connisteX2" fmla="*/ 64770 w 158115"/>
                <a:gd name="connsiteY2" fmla="*/ 0 h 154305"/>
                <a:gd name="connisteX3" fmla="*/ 129540 w 158115"/>
                <a:gd name="connsiteY3" fmla="*/ 20955 h 154305"/>
                <a:gd name="connisteX4" fmla="*/ 158115 w 158115"/>
                <a:gd name="connsiteY4" fmla="*/ 85725 h 154305"/>
                <a:gd name="connisteX5" fmla="*/ 150495 w 158115"/>
                <a:gd name="connsiteY5" fmla="*/ 150495 h 154305"/>
                <a:gd name="connisteX6" fmla="*/ 85725 w 158115"/>
                <a:gd name="connsiteY6" fmla="*/ 154305 h 154305"/>
                <a:gd name="connisteX7" fmla="*/ 20955 w 158115"/>
                <a:gd name="connsiteY7" fmla="*/ 131445 h 154305"/>
                <a:gd name="connisteX8" fmla="*/ 0 w 158115"/>
                <a:gd name="connsiteY8" fmla="*/ 95250 h 15430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</a:cxnLst>
              <a:rect l="l" t="t" r="r" b="b"/>
              <a:pathLst>
                <a:path w="158115" h="154305">
                  <a:moveTo>
                    <a:pt x="0" y="95250"/>
                  </a:moveTo>
                  <a:lnTo>
                    <a:pt x="0" y="26670"/>
                  </a:lnTo>
                  <a:lnTo>
                    <a:pt x="64770" y="0"/>
                  </a:lnTo>
                  <a:lnTo>
                    <a:pt x="129540" y="20955"/>
                  </a:lnTo>
                  <a:lnTo>
                    <a:pt x="158115" y="85725"/>
                  </a:lnTo>
                  <a:lnTo>
                    <a:pt x="150495" y="150495"/>
                  </a:lnTo>
                  <a:lnTo>
                    <a:pt x="85725" y="154305"/>
                  </a:lnTo>
                  <a:lnTo>
                    <a:pt x="20955" y="131445"/>
                  </a:lnTo>
                  <a:lnTo>
                    <a:pt x="0" y="9525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06" name="任意多边形 92"/>
            <p:cNvSpPr/>
            <p:nvPr>
              <p:custDataLst>
                <p:tags r:id="rId39"/>
              </p:custDataLst>
            </p:nvPr>
          </p:nvSpPr>
          <p:spPr>
            <a:xfrm rot="5220000">
              <a:off x="3853327" y="4138188"/>
              <a:ext cx="268293" cy="182898"/>
            </a:xfrm>
            <a:custGeom>
              <a:avLst/>
              <a:gdLst>
                <a:gd name="connisteX0" fmla="*/ 133350 w 207645"/>
                <a:gd name="connsiteY0" fmla="*/ 114300 h 129540"/>
                <a:gd name="connisteX1" fmla="*/ 64770 w 207645"/>
                <a:gd name="connsiteY1" fmla="*/ 93345 h 129540"/>
                <a:gd name="connisteX2" fmla="*/ 0 w 207645"/>
                <a:gd name="connsiteY2" fmla="*/ 66675 h 129540"/>
                <a:gd name="connisteX3" fmla="*/ 66675 w 207645"/>
                <a:gd name="connsiteY3" fmla="*/ 28575 h 129540"/>
                <a:gd name="connisteX4" fmla="*/ 131445 w 207645"/>
                <a:gd name="connsiteY4" fmla="*/ 0 h 129540"/>
                <a:gd name="connisteX5" fmla="*/ 196215 w 207645"/>
                <a:gd name="connsiteY5" fmla="*/ 49530 h 129540"/>
                <a:gd name="connisteX6" fmla="*/ 207645 w 207645"/>
                <a:gd name="connsiteY6" fmla="*/ 114300 h 129540"/>
                <a:gd name="connisteX7" fmla="*/ 142875 w 207645"/>
                <a:gd name="connsiteY7" fmla="*/ 129540 h 129540"/>
                <a:gd name="connisteX8" fmla="*/ 133350 w 207645"/>
                <a:gd name="connsiteY8" fmla="*/ 114300 h 1295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</a:cxnLst>
              <a:rect l="l" t="t" r="r" b="b"/>
              <a:pathLst>
                <a:path w="207645" h="129540">
                  <a:moveTo>
                    <a:pt x="133350" y="114300"/>
                  </a:moveTo>
                  <a:lnTo>
                    <a:pt x="64770" y="93345"/>
                  </a:lnTo>
                  <a:lnTo>
                    <a:pt x="0" y="66675"/>
                  </a:lnTo>
                  <a:lnTo>
                    <a:pt x="66675" y="28575"/>
                  </a:lnTo>
                  <a:lnTo>
                    <a:pt x="131445" y="0"/>
                  </a:lnTo>
                  <a:lnTo>
                    <a:pt x="196215" y="49530"/>
                  </a:lnTo>
                  <a:lnTo>
                    <a:pt x="207645" y="114300"/>
                  </a:lnTo>
                  <a:lnTo>
                    <a:pt x="142875" y="129540"/>
                  </a:lnTo>
                  <a:lnTo>
                    <a:pt x="133350" y="11430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07" name="任意多边形 93"/>
            <p:cNvSpPr/>
            <p:nvPr>
              <p:custDataLst>
                <p:tags r:id="rId40"/>
              </p:custDataLst>
            </p:nvPr>
          </p:nvSpPr>
          <p:spPr>
            <a:xfrm rot="5220000">
              <a:off x="5251546" y="3551253"/>
              <a:ext cx="260909" cy="263588"/>
            </a:xfrm>
            <a:custGeom>
              <a:avLst/>
              <a:gdLst>
                <a:gd name="connisteX0" fmla="*/ 59055 w 201930"/>
                <a:gd name="connsiteY0" fmla="*/ 150495 h 186690"/>
                <a:gd name="connisteX1" fmla="*/ 26670 w 201930"/>
                <a:gd name="connsiteY1" fmla="*/ 85725 h 186690"/>
                <a:gd name="connisteX2" fmla="*/ 0 w 201930"/>
                <a:gd name="connsiteY2" fmla="*/ 20955 h 186690"/>
                <a:gd name="connisteX3" fmla="*/ 64770 w 201930"/>
                <a:gd name="connsiteY3" fmla="*/ 0 h 186690"/>
                <a:gd name="connisteX4" fmla="*/ 129540 w 201930"/>
                <a:gd name="connsiteY4" fmla="*/ 36195 h 186690"/>
                <a:gd name="connisteX5" fmla="*/ 196215 w 201930"/>
                <a:gd name="connsiteY5" fmla="*/ 97155 h 186690"/>
                <a:gd name="connisteX6" fmla="*/ 201930 w 201930"/>
                <a:gd name="connsiteY6" fmla="*/ 163830 h 186690"/>
                <a:gd name="connisteX7" fmla="*/ 135255 w 201930"/>
                <a:gd name="connsiteY7" fmla="*/ 186690 h 186690"/>
                <a:gd name="connisteX8" fmla="*/ 70485 w 201930"/>
                <a:gd name="connsiteY8" fmla="*/ 169545 h 186690"/>
                <a:gd name="connisteX9" fmla="*/ 59055 w 201930"/>
                <a:gd name="connsiteY9" fmla="*/ 150495 h 1866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201930" h="186690">
                  <a:moveTo>
                    <a:pt x="59055" y="150495"/>
                  </a:moveTo>
                  <a:lnTo>
                    <a:pt x="26670" y="85725"/>
                  </a:lnTo>
                  <a:lnTo>
                    <a:pt x="0" y="20955"/>
                  </a:lnTo>
                  <a:lnTo>
                    <a:pt x="64770" y="0"/>
                  </a:lnTo>
                  <a:lnTo>
                    <a:pt x="129540" y="36195"/>
                  </a:lnTo>
                  <a:lnTo>
                    <a:pt x="196215" y="97155"/>
                  </a:lnTo>
                  <a:lnTo>
                    <a:pt x="201930" y="163830"/>
                  </a:lnTo>
                  <a:lnTo>
                    <a:pt x="135255" y="186690"/>
                  </a:lnTo>
                  <a:lnTo>
                    <a:pt x="70485" y="169545"/>
                  </a:lnTo>
                  <a:lnTo>
                    <a:pt x="59055" y="15049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08" name="任意多边形 103"/>
            <p:cNvSpPr/>
            <p:nvPr>
              <p:custDataLst>
                <p:tags r:id="rId41"/>
              </p:custDataLst>
            </p:nvPr>
          </p:nvSpPr>
          <p:spPr>
            <a:xfrm rot="5220000">
              <a:off x="3036428" y="4317357"/>
              <a:ext cx="177221" cy="182898"/>
            </a:xfrm>
            <a:custGeom>
              <a:avLst/>
              <a:gdLst>
                <a:gd name="connisteX0" fmla="*/ 64770 w 137160"/>
                <a:gd name="connsiteY0" fmla="*/ 121920 h 129540"/>
                <a:gd name="connisteX1" fmla="*/ 0 w 137160"/>
                <a:gd name="connsiteY1" fmla="*/ 68580 h 129540"/>
                <a:gd name="connisteX2" fmla="*/ 64770 w 137160"/>
                <a:gd name="connsiteY2" fmla="*/ 15240 h 129540"/>
                <a:gd name="connisteX3" fmla="*/ 129540 w 137160"/>
                <a:gd name="connsiteY3" fmla="*/ 0 h 129540"/>
                <a:gd name="connisteX4" fmla="*/ 137160 w 137160"/>
                <a:gd name="connsiteY4" fmla="*/ 64770 h 129540"/>
                <a:gd name="connisteX5" fmla="*/ 110490 w 137160"/>
                <a:gd name="connsiteY5" fmla="*/ 129540 h 129540"/>
                <a:gd name="connisteX6" fmla="*/ 64770 w 137160"/>
                <a:gd name="connsiteY6" fmla="*/ 121920 h 1295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137160" h="129540">
                  <a:moveTo>
                    <a:pt x="64770" y="121920"/>
                  </a:moveTo>
                  <a:lnTo>
                    <a:pt x="0" y="68580"/>
                  </a:lnTo>
                  <a:lnTo>
                    <a:pt x="64770" y="15240"/>
                  </a:lnTo>
                  <a:lnTo>
                    <a:pt x="129540" y="0"/>
                  </a:lnTo>
                  <a:lnTo>
                    <a:pt x="137160" y="64770"/>
                  </a:lnTo>
                  <a:lnTo>
                    <a:pt x="110490" y="129540"/>
                  </a:lnTo>
                  <a:lnTo>
                    <a:pt x="64770" y="12192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09" name="任意多边形 104"/>
            <p:cNvSpPr/>
            <p:nvPr>
              <p:custDataLst>
                <p:tags r:id="rId42"/>
              </p:custDataLst>
            </p:nvPr>
          </p:nvSpPr>
          <p:spPr>
            <a:xfrm rot="5220000">
              <a:off x="2239994" y="4860900"/>
              <a:ext cx="182144" cy="123725"/>
            </a:xfrm>
            <a:custGeom>
              <a:avLst/>
              <a:gdLst>
                <a:gd name="connisteX0" fmla="*/ 68580 w 140970"/>
                <a:gd name="connsiteY0" fmla="*/ 87630 h 87630"/>
                <a:gd name="connisteX1" fmla="*/ 0 w 140970"/>
                <a:gd name="connsiteY1" fmla="*/ 68580 h 87630"/>
                <a:gd name="connisteX2" fmla="*/ 7620 w 140970"/>
                <a:gd name="connsiteY2" fmla="*/ 3810 h 87630"/>
                <a:gd name="connisteX3" fmla="*/ 72390 w 140970"/>
                <a:gd name="connsiteY3" fmla="*/ 0 h 87630"/>
                <a:gd name="connisteX4" fmla="*/ 140970 w 140970"/>
                <a:gd name="connsiteY4" fmla="*/ 19050 h 87630"/>
                <a:gd name="connisteX5" fmla="*/ 83820 w 140970"/>
                <a:gd name="connsiteY5" fmla="*/ 83820 h 87630"/>
                <a:gd name="connisteX6" fmla="*/ 68580 w 140970"/>
                <a:gd name="connsiteY6" fmla="*/ 87630 h 876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140970" h="87630">
                  <a:moveTo>
                    <a:pt x="68580" y="87630"/>
                  </a:moveTo>
                  <a:lnTo>
                    <a:pt x="0" y="68580"/>
                  </a:lnTo>
                  <a:lnTo>
                    <a:pt x="7620" y="3810"/>
                  </a:lnTo>
                  <a:lnTo>
                    <a:pt x="72390" y="0"/>
                  </a:lnTo>
                  <a:lnTo>
                    <a:pt x="140970" y="19050"/>
                  </a:lnTo>
                  <a:lnTo>
                    <a:pt x="83820" y="83820"/>
                  </a:lnTo>
                  <a:lnTo>
                    <a:pt x="68580" y="8763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10" name="任意多边形 107"/>
            <p:cNvSpPr/>
            <p:nvPr>
              <p:custDataLst>
                <p:tags r:id="rId43"/>
              </p:custDataLst>
            </p:nvPr>
          </p:nvSpPr>
          <p:spPr>
            <a:xfrm rot="5220000">
              <a:off x="5077810" y="3258272"/>
              <a:ext cx="315060" cy="365795"/>
            </a:xfrm>
            <a:custGeom>
              <a:avLst/>
              <a:gdLst>
                <a:gd name="connisteX0" fmla="*/ 243840 w 243840"/>
                <a:gd name="connsiteY0" fmla="*/ 203200 h 259080"/>
                <a:gd name="connisteX1" fmla="*/ 223520 w 243840"/>
                <a:gd name="connsiteY1" fmla="*/ 137160 h 259080"/>
                <a:gd name="connisteX2" fmla="*/ 177800 w 243840"/>
                <a:gd name="connsiteY2" fmla="*/ 71120 h 259080"/>
                <a:gd name="connisteX3" fmla="*/ 132080 w 243840"/>
                <a:gd name="connsiteY3" fmla="*/ 0 h 259080"/>
                <a:gd name="connisteX4" fmla="*/ 66040 w 243840"/>
                <a:gd name="connsiteY4" fmla="*/ 0 h 259080"/>
                <a:gd name="connisteX5" fmla="*/ 0 w 243840"/>
                <a:gd name="connsiteY5" fmla="*/ 25400 h 259080"/>
                <a:gd name="connisteX6" fmla="*/ 5080 w 243840"/>
                <a:gd name="connsiteY6" fmla="*/ 96520 h 259080"/>
                <a:gd name="connisteX7" fmla="*/ 20320 w 243840"/>
                <a:gd name="connsiteY7" fmla="*/ 172720 h 259080"/>
                <a:gd name="connisteX8" fmla="*/ 86360 w 243840"/>
                <a:gd name="connsiteY8" fmla="*/ 233680 h 259080"/>
                <a:gd name="connisteX9" fmla="*/ 152400 w 243840"/>
                <a:gd name="connsiteY9" fmla="*/ 259080 h 259080"/>
                <a:gd name="connisteX10" fmla="*/ 218440 w 243840"/>
                <a:gd name="connsiteY10" fmla="*/ 233680 h 259080"/>
                <a:gd name="connisteX11" fmla="*/ 243840 w 243840"/>
                <a:gd name="connsiteY11" fmla="*/ 203200 h 2590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243840" h="259080">
                  <a:moveTo>
                    <a:pt x="243840" y="203200"/>
                  </a:moveTo>
                  <a:lnTo>
                    <a:pt x="223520" y="137160"/>
                  </a:lnTo>
                  <a:lnTo>
                    <a:pt x="177800" y="71120"/>
                  </a:lnTo>
                  <a:lnTo>
                    <a:pt x="132080" y="0"/>
                  </a:lnTo>
                  <a:lnTo>
                    <a:pt x="66040" y="0"/>
                  </a:lnTo>
                  <a:lnTo>
                    <a:pt x="0" y="25400"/>
                  </a:lnTo>
                  <a:lnTo>
                    <a:pt x="5080" y="96520"/>
                  </a:lnTo>
                  <a:lnTo>
                    <a:pt x="20320" y="172720"/>
                  </a:lnTo>
                  <a:lnTo>
                    <a:pt x="86360" y="233680"/>
                  </a:lnTo>
                  <a:lnTo>
                    <a:pt x="152400" y="259080"/>
                  </a:lnTo>
                  <a:lnTo>
                    <a:pt x="218440" y="233680"/>
                  </a:lnTo>
                  <a:lnTo>
                    <a:pt x="243840" y="20320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11" name="任意多边形 139"/>
            <p:cNvSpPr/>
            <p:nvPr>
              <p:custDataLst>
                <p:tags r:id="rId44"/>
              </p:custDataLst>
            </p:nvPr>
          </p:nvSpPr>
          <p:spPr>
            <a:xfrm rot="5220000">
              <a:off x="2539738" y="4926921"/>
              <a:ext cx="514434" cy="650900"/>
            </a:xfrm>
            <a:custGeom>
              <a:avLst/>
              <a:gdLst>
                <a:gd name="connisteX0" fmla="*/ 0 w 398145"/>
                <a:gd name="connsiteY0" fmla="*/ 34290 h 461010"/>
                <a:gd name="connisteX1" fmla="*/ 72390 w 398145"/>
                <a:gd name="connsiteY1" fmla="*/ 1905 h 461010"/>
                <a:gd name="connisteX2" fmla="*/ 156210 w 398145"/>
                <a:gd name="connsiteY2" fmla="*/ 0 h 461010"/>
                <a:gd name="connisteX3" fmla="*/ 222885 w 398145"/>
                <a:gd name="connsiteY3" fmla="*/ 7620 h 461010"/>
                <a:gd name="connisteX4" fmla="*/ 289560 w 398145"/>
                <a:gd name="connsiteY4" fmla="*/ 38100 h 461010"/>
                <a:gd name="connisteX5" fmla="*/ 321945 w 398145"/>
                <a:gd name="connsiteY5" fmla="*/ 108585 h 461010"/>
                <a:gd name="connisteX6" fmla="*/ 342900 w 398145"/>
                <a:gd name="connsiteY6" fmla="*/ 179070 h 461010"/>
                <a:gd name="connisteX7" fmla="*/ 356235 w 398145"/>
                <a:gd name="connsiteY7" fmla="*/ 243840 h 461010"/>
                <a:gd name="connisteX8" fmla="*/ 371475 w 398145"/>
                <a:gd name="connsiteY8" fmla="*/ 320040 h 461010"/>
                <a:gd name="connisteX9" fmla="*/ 398145 w 398145"/>
                <a:gd name="connsiteY9" fmla="*/ 384810 h 461010"/>
                <a:gd name="connisteX10" fmla="*/ 333375 w 398145"/>
                <a:gd name="connsiteY10" fmla="*/ 440055 h 461010"/>
                <a:gd name="connisteX11" fmla="*/ 257175 w 398145"/>
                <a:gd name="connsiteY11" fmla="*/ 453390 h 461010"/>
                <a:gd name="connisteX12" fmla="*/ 192405 w 398145"/>
                <a:gd name="connsiteY12" fmla="*/ 461010 h 461010"/>
                <a:gd name="connisteX13" fmla="*/ 123825 w 398145"/>
                <a:gd name="connsiteY13" fmla="*/ 434340 h 461010"/>
                <a:gd name="connisteX14" fmla="*/ 57150 w 398145"/>
                <a:gd name="connsiteY14" fmla="*/ 390525 h 461010"/>
                <a:gd name="connisteX15" fmla="*/ 34290 w 398145"/>
                <a:gd name="connsiteY15" fmla="*/ 314325 h 461010"/>
                <a:gd name="connisteX16" fmla="*/ 20955 w 398145"/>
                <a:gd name="connsiteY16" fmla="*/ 247650 h 461010"/>
                <a:gd name="connisteX17" fmla="*/ 13335 w 398145"/>
                <a:gd name="connsiteY17" fmla="*/ 182880 h 461010"/>
                <a:gd name="connisteX18" fmla="*/ 11430 w 398145"/>
                <a:gd name="connsiteY18" fmla="*/ 114300 h 461010"/>
                <a:gd name="connisteX19" fmla="*/ 9525 w 398145"/>
                <a:gd name="connsiteY19" fmla="*/ 49530 h 461010"/>
                <a:gd name="connisteX20" fmla="*/ 0 w 398145"/>
                <a:gd name="connsiteY20" fmla="*/ 34290 h 46101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</a:cxnLst>
              <a:rect l="l" t="t" r="r" b="b"/>
              <a:pathLst>
                <a:path w="398145" h="461010">
                  <a:moveTo>
                    <a:pt x="0" y="34290"/>
                  </a:moveTo>
                  <a:lnTo>
                    <a:pt x="72390" y="1905"/>
                  </a:lnTo>
                  <a:lnTo>
                    <a:pt x="156210" y="0"/>
                  </a:lnTo>
                  <a:lnTo>
                    <a:pt x="222885" y="7620"/>
                  </a:lnTo>
                  <a:lnTo>
                    <a:pt x="289560" y="38100"/>
                  </a:lnTo>
                  <a:lnTo>
                    <a:pt x="321945" y="108585"/>
                  </a:lnTo>
                  <a:lnTo>
                    <a:pt x="342900" y="179070"/>
                  </a:lnTo>
                  <a:lnTo>
                    <a:pt x="356235" y="243840"/>
                  </a:lnTo>
                  <a:lnTo>
                    <a:pt x="371475" y="320040"/>
                  </a:lnTo>
                  <a:lnTo>
                    <a:pt x="398145" y="384810"/>
                  </a:lnTo>
                  <a:lnTo>
                    <a:pt x="333375" y="440055"/>
                  </a:lnTo>
                  <a:lnTo>
                    <a:pt x="257175" y="453390"/>
                  </a:lnTo>
                  <a:lnTo>
                    <a:pt x="192405" y="461010"/>
                  </a:lnTo>
                  <a:lnTo>
                    <a:pt x="123825" y="434340"/>
                  </a:lnTo>
                  <a:lnTo>
                    <a:pt x="57150" y="390525"/>
                  </a:lnTo>
                  <a:lnTo>
                    <a:pt x="34290" y="314325"/>
                  </a:lnTo>
                  <a:lnTo>
                    <a:pt x="20955" y="247650"/>
                  </a:lnTo>
                  <a:lnTo>
                    <a:pt x="13335" y="182880"/>
                  </a:lnTo>
                  <a:lnTo>
                    <a:pt x="11430" y="114300"/>
                  </a:lnTo>
                  <a:lnTo>
                    <a:pt x="9525" y="49530"/>
                  </a:lnTo>
                  <a:lnTo>
                    <a:pt x="0" y="3429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12" name="任意多边形 140"/>
            <p:cNvSpPr/>
            <p:nvPr>
              <p:custDataLst>
                <p:tags r:id="rId45"/>
              </p:custDataLst>
            </p:nvPr>
          </p:nvSpPr>
          <p:spPr>
            <a:xfrm rot="5220000">
              <a:off x="3125601" y="4558717"/>
              <a:ext cx="177221" cy="182898"/>
            </a:xfrm>
            <a:custGeom>
              <a:avLst/>
              <a:gdLst>
                <a:gd name="connisteX0" fmla="*/ 64770 w 137160"/>
                <a:gd name="connsiteY0" fmla="*/ 121920 h 129540"/>
                <a:gd name="connisteX1" fmla="*/ 0 w 137160"/>
                <a:gd name="connsiteY1" fmla="*/ 68580 h 129540"/>
                <a:gd name="connisteX2" fmla="*/ 64770 w 137160"/>
                <a:gd name="connsiteY2" fmla="*/ 15240 h 129540"/>
                <a:gd name="connisteX3" fmla="*/ 129540 w 137160"/>
                <a:gd name="connsiteY3" fmla="*/ 0 h 129540"/>
                <a:gd name="connisteX4" fmla="*/ 137160 w 137160"/>
                <a:gd name="connsiteY4" fmla="*/ 64770 h 129540"/>
                <a:gd name="connisteX5" fmla="*/ 110490 w 137160"/>
                <a:gd name="connsiteY5" fmla="*/ 129540 h 129540"/>
                <a:gd name="connisteX6" fmla="*/ 64770 w 137160"/>
                <a:gd name="connsiteY6" fmla="*/ 121920 h 1295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137160" h="129540">
                  <a:moveTo>
                    <a:pt x="64770" y="121920"/>
                  </a:moveTo>
                  <a:lnTo>
                    <a:pt x="0" y="68580"/>
                  </a:lnTo>
                  <a:lnTo>
                    <a:pt x="64770" y="15240"/>
                  </a:lnTo>
                  <a:lnTo>
                    <a:pt x="129540" y="0"/>
                  </a:lnTo>
                  <a:lnTo>
                    <a:pt x="137160" y="64770"/>
                  </a:lnTo>
                  <a:lnTo>
                    <a:pt x="110490" y="129540"/>
                  </a:lnTo>
                  <a:lnTo>
                    <a:pt x="64770" y="12192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13" name="任意多边形 141"/>
            <p:cNvSpPr/>
            <p:nvPr>
              <p:custDataLst>
                <p:tags r:id="rId46"/>
              </p:custDataLst>
            </p:nvPr>
          </p:nvSpPr>
          <p:spPr>
            <a:xfrm rot="5220000">
              <a:off x="2171980" y="5085186"/>
              <a:ext cx="182144" cy="123725"/>
            </a:xfrm>
            <a:custGeom>
              <a:avLst/>
              <a:gdLst>
                <a:gd name="connisteX0" fmla="*/ 68580 w 140970"/>
                <a:gd name="connsiteY0" fmla="*/ 87630 h 87630"/>
                <a:gd name="connisteX1" fmla="*/ 0 w 140970"/>
                <a:gd name="connsiteY1" fmla="*/ 68580 h 87630"/>
                <a:gd name="connisteX2" fmla="*/ 7620 w 140970"/>
                <a:gd name="connsiteY2" fmla="*/ 3810 h 87630"/>
                <a:gd name="connisteX3" fmla="*/ 72390 w 140970"/>
                <a:gd name="connsiteY3" fmla="*/ 0 h 87630"/>
                <a:gd name="connisteX4" fmla="*/ 140970 w 140970"/>
                <a:gd name="connsiteY4" fmla="*/ 19050 h 87630"/>
                <a:gd name="connisteX5" fmla="*/ 83820 w 140970"/>
                <a:gd name="connsiteY5" fmla="*/ 83820 h 87630"/>
                <a:gd name="connisteX6" fmla="*/ 68580 w 140970"/>
                <a:gd name="connsiteY6" fmla="*/ 87630 h 876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140970" h="87630">
                  <a:moveTo>
                    <a:pt x="68580" y="87630"/>
                  </a:moveTo>
                  <a:lnTo>
                    <a:pt x="0" y="68580"/>
                  </a:lnTo>
                  <a:lnTo>
                    <a:pt x="7620" y="3810"/>
                  </a:lnTo>
                  <a:lnTo>
                    <a:pt x="72390" y="0"/>
                  </a:lnTo>
                  <a:lnTo>
                    <a:pt x="140970" y="19050"/>
                  </a:lnTo>
                  <a:lnTo>
                    <a:pt x="83820" y="83820"/>
                  </a:lnTo>
                  <a:lnTo>
                    <a:pt x="68580" y="8763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14" name="任意多边形 142"/>
            <p:cNvSpPr/>
            <p:nvPr>
              <p:custDataLst>
                <p:tags r:id="rId47"/>
              </p:custDataLst>
            </p:nvPr>
          </p:nvSpPr>
          <p:spPr>
            <a:xfrm rot="5220000">
              <a:off x="3157950" y="5065688"/>
              <a:ext cx="255987" cy="236691"/>
            </a:xfrm>
            <a:custGeom>
              <a:avLst/>
              <a:gdLst>
                <a:gd name="connisteX0" fmla="*/ 137160 w 198120"/>
                <a:gd name="connsiteY0" fmla="*/ 167640 h 167640"/>
                <a:gd name="connisteX1" fmla="*/ 68580 w 198120"/>
                <a:gd name="connsiteY1" fmla="*/ 125730 h 167640"/>
                <a:gd name="connisteX2" fmla="*/ 0 w 198120"/>
                <a:gd name="connsiteY2" fmla="*/ 83820 h 167640"/>
                <a:gd name="connisteX3" fmla="*/ 53340 w 198120"/>
                <a:gd name="connsiteY3" fmla="*/ 19050 h 167640"/>
                <a:gd name="connisteX4" fmla="*/ 118110 w 198120"/>
                <a:gd name="connsiteY4" fmla="*/ 0 h 167640"/>
                <a:gd name="connisteX5" fmla="*/ 182880 w 198120"/>
                <a:gd name="connsiteY5" fmla="*/ 3810 h 167640"/>
                <a:gd name="connisteX6" fmla="*/ 198120 w 198120"/>
                <a:gd name="connsiteY6" fmla="*/ 68580 h 167640"/>
                <a:gd name="connisteX7" fmla="*/ 198120 w 198120"/>
                <a:gd name="connsiteY7" fmla="*/ 133350 h 167640"/>
                <a:gd name="connisteX8" fmla="*/ 133350 w 198120"/>
                <a:gd name="connsiteY8" fmla="*/ 156210 h 167640"/>
                <a:gd name="connisteX9" fmla="*/ 137160 w 198120"/>
                <a:gd name="connsiteY9" fmla="*/ 167640 h 1676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198120" h="167640">
                  <a:moveTo>
                    <a:pt x="137160" y="167640"/>
                  </a:moveTo>
                  <a:lnTo>
                    <a:pt x="68580" y="125730"/>
                  </a:lnTo>
                  <a:lnTo>
                    <a:pt x="0" y="83820"/>
                  </a:lnTo>
                  <a:lnTo>
                    <a:pt x="53340" y="19050"/>
                  </a:lnTo>
                  <a:lnTo>
                    <a:pt x="118110" y="0"/>
                  </a:lnTo>
                  <a:lnTo>
                    <a:pt x="182880" y="3810"/>
                  </a:lnTo>
                  <a:lnTo>
                    <a:pt x="198120" y="68580"/>
                  </a:lnTo>
                  <a:lnTo>
                    <a:pt x="198120" y="133350"/>
                  </a:lnTo>
                  <a:lnTo>
                    <a:pt x="133350" y="156210"/>
                  </a:lnTo>
                  <a:lnTo>
                    <a:pt x="137160" y="16764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15" name="任意多边形 143"/>
            <p:cNvSpPr/>
            <p:nvPr>
              <p:custDataLst>
                <p:tags r:id="rId48"/>
              </p:custDataLst>
            </p:nvPr>
          </p:nvSpPr>
          <p:spPr>
            <a:xfrm rot="5220000">
              <a:off x="3401278" y="4373987"/>
              <a:ext cx="462745" cy="365795"/>
            </a:xfrm>
            <a:custGeom>
              <a:avLst/>
              <a:gdLst>
                <a:gd name="connisteX0" fmla="*/ 205740 w 358140"/>
                <a:gd name="connsiteY0" fmla="*/ 232410 h 259080"/>
                <a:gd name="connisteX1" fmla="*/ 140970 w 358140"/>
                <a:gd name="connsiteY1" fmla="*/ 251460 h 259080"/>
                <a:gd name="connisteX2" fmla="*/ 76200 w 358140"/>
                <a:gd name="connsiteY2" fmla="*/ 259080 h 259080"/>
                <a:gd name="connisteX3" fmla="*/ 26670 w 358140"/>
                <a:gd name="connsiteY3" fmla="*/ 194310 h 259080"/>
                <a:gd name="connisteX4" fmla="*/ 0 w 358140"/>
                <a:gd name="connsiteY4" fmla="*/ 125730 h 259080"/>
                <a:gd name="connisteX5" fmla="*/ 34290 w 358140"/>
                <a:gd name="connsiteY5" fmla="*/ 60960 h 259080"/>
                <a:gd name="connisteX6" fmla="*/ 99060 w 358140"/>
                <a:gd name="connsiteY6" fmla="*/ 38100 h 259080"/>
                <a:gd name="connisteX7" fmla="*/ 163830 w 358140"/>
                <a:gd name="connsiteY7" fmla="*/ 7620 h 259080"/>
                <a:gd name="connisteX8" fmla="*/ 228600 w 358140"/>
                <a:gd name="connsiteY8" fmla="*/ 0 h 259080"/>
                <a:gd name="connisteX9" fmla="*/ 293370 w 358140"/>
                <a:gd name="connsiteY9" fmla="*/ 34290 h 259080"/>
                <a:gd name="connisteX10" fmla="*/ 358140 w 358140"/>
                <a:gd name="connsiteY10" fmla="*/ 102870 h 259080"/>
                <a:gd name="connisteX11" fmla="*/ 320040 w 358140"/>
                <a:gd name="connsiteY11" fmla="*/ 167640 h 259080"/>
                <a:gd name="connisteX12" fmla="*/ 251460 w 358140"/>
                <a:gd name="connsiteY12" fmla="*/ 194310 h 259080"/>
                <a:gd name="connisteX13" fmla="*/ 186690 w 358140"/>
                <a:gd name="connsiteY13" fmla="*/ 236220 h 259080"/>
                <a:gd name="connisteX14" fmla="*/ 205740 w 358140"/>
                <a:gd name="connsiteY14" fmla="*/ 232410 h 2590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358140" h="259080">
                  <a:moveTo>
                    <a:pt x="205740" y="232410"/>
                  </a:moveTo>
                  <a:lnTo>
                    <a:pt x="140970" y="251460"/>
                  </a:lnTo>
                  <a:lnTo>
                    <a:pt x="76200" y="259080"/>
                  </a:lnTo>
                  <a:lnTo>
                    <a:pt x="26670" y="194310"/>
                  </a:lnTo>
                  <a:lnTo>
                    <a:pt x="0" y="125730"/>
                  </a:lnTo>
                  <a:lnTo>
                    <a:pt x="34290" y="60960"/>
                  </a:lnTo>
                  <a:lnTo>
                    <a:pt x="99060" y="38100"/>
                  </a:lnTo>
                  <a:lnTo>
                    <a:pt x="163830" y="7620"/>
                  </a:lnTo>
                  <a:lnTo>
                    <a:pt x="228600" y="0"/>
                  </a:lnTo>
                  <a:lnTo>
                    <a:pt x="293370" y="34290"/>
                  </a:lnTo>
                  <a:lnTo>
                    <a:pt x="358140" y="102870"/>
                  </a:lnTo>
                  <a:lnTo>
                    <a:pt x="320040" y="167640"/>
                  </a:lnTo>
                  <a:lnTo>
                    <a:pt x="251460" y="194310"/>
                  </a:lnTo>
                  <a:lnTo>
                    <a:pt x="186690" y="236220"/>
                  </a:lnTo>
                  <a:lnTo>
                    <a:pt x="205740" y="23241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16" name="任意多边形 144"/>
            <p:cNvSpPr/>
            <p:nvPr>
              <p:custDataLst>
                <p:tags r:id="rId49"/>
              </p:custDataLst>
            </p:nvPr>
          </p:nvSpPr>
          <p:spPr>
            <a:xfrm rot="5220000">
              <a:off x="3607064" y="4980320"/>
              <a:ext cx="556278" cy="438416"/>
            </a:xfrm>
            <a:custGeom>
              <a:avLst/>
              <a:gdLst>
                <a:gd name="connisteX0" fmla="*/ 310515 w 430530"/>
                <a:gd name="connsiteY0" fmla="*/ 310515 h 310515"/>
                <a:gd name="connisteX1" fmla="*/ 203835 w 430530"/>
                <a:gd name="connsiteY1" fmla="*/ 264795 h 310515"/>
                <a:gd name="connisteX2" fmla="*/ 123825 w 430530"/>
                <a:gd name="connsiteY2" fmla="*/ 236220 h 310515"/>
                <a:gd name="connisteX3" fmla="*/ 57150 w 430530"/>
                <a:gd name="connsiteY3" fmla="*/ 215265 h 310515"/>
                <a:gd name="connisteX4" fmla="*/ 43815 w 430530"/>
                <a:gd name="connsiteY4" fmla="*/ 146685 h 310515"/>
                <a:gd name="connisteX5" fmla="*/ 17145 w 430530"/>
                <a:gd name="connsiteY5" fmla="*/ 81915 h 310515"/>
                <a:gd name="connisteX6" fmla="*/ 0 w 430530"/>
                <a:gd name="connsiteY6" fmla="*/ 17145 h 310515"/>
                <a:gd name="connisteX7" fmla="*/ 70485 w 430530"/>
                <a:gd name="connsiteY7" fmla="*/ 0 h 310515"/>
                <a:gd name="connisteX8" fmla="*/ 139065 w 430530"/>
                <a:gd name="connsiteY8" fmla="*/ 7620 h 310515"/>
                <a:gd name="connisteX9" fmla="*/ 203835 w 430530"/>
                <a:gd name="connsiteY9" fmla="*/ 45720 h 310515"/>
                <a:gd name="connisteX10" fmla="*/ 268605 w 430530"/>
                <a:gd name="connsiteY10" fmla="*/ 26670 h 310515"/>
                <a:gd name="connisteX11" fmla="*/ 337185 w 430530"/>
                <a:gd name="connsiteY11" fmla="*/ 7620 h 310515"/>
                <a:gd name="connisteX12" fmla="*/ 403860 w 430530"/>
                <a:gd name="connsiteY12" fmla="*/ 38100 h 310515"/>
                <a:gd name="connisteX13" fmla="*/ 426720 w 430530"/>
                <a:gd name="connsiteY13" fmla="*/ 102870 h 310515"/>
                <a:gd name="connisteX14" fmla="*/ 430530 w 430530"/>
                <a:gd name="connsiteY14" fmla="*/ 167640 h 310515"/>
                <a:gd name="connisteX15" fmla="*/ 424815 w 430530"/>
                <a:gd name="connsiteY15" fmla="*/ 236220 h 310515"/>
                <a:gd name="connisteX16" fmla="*/ 360045 w 430530"/>
                <a:gd name="connsiteY16" fmla="*/ 299085 h 310515"/>
                <a:gd name="connisteX17" fmla="*/ 310515 w 430530"/>
                <a:gd name="connsiteY17" fmla="*/ 310515 h 3105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</a:cxnLst>
              <a:rect l="l" t="t" r="r" b="b"/>
              <a:pathLst>
                <a:path w="430530" h="310515">
                  <a:moveTo>
                    <a:pt x="310515" y="310515"/>
                  </a:moveTo>
                  <a:lnTo>
                    <a:pt x="203835" y="264795"/>
                  </a:lnTo>
                  <a:lnTo>
                    <a:pt x="123825" y="236220"/>
                  </a:lnTo>
                  <a:lnTo>
                    <a:pt x="57150" y="215265"/>
                  </a:lnTo>
                  <a:lnTo>
                    <a:pt x="43815" y="146685"/>
                  </a:lnTo>
                  <a:lnTo>
                    <a:pt x="17145" y="81915"/>
                  </a:lnTo>
                  <a:lnTo>
                    <a:pt x="0" y="17145"/>
                  </a:lnTo>
                  <a:lnTo>
                    <a:pt x="70485" y="0"/>
                  </a:lnTo>
                  <a:lnTo>
                    <a:pt x="139065" y="7620"/>
                  </a:lnTo>
                  <a:lnTo>
                    <a:pt x="203835" y="45720"/>
                  </a:lnTo>
                  <a:lnTo>
                    <a:pt x="268605" y="26670"/>
                  </a:lnTo>
                  <a:lnTo>
                    <a:pt x="337185" y="7620"/>
                  </a:lnTo>
                  <a:lnTo>
                    <a:pt x="403860" y="38100"/>
                  </a:lnTo>
                  <a:lnTo>
                    <a:pt x="426720" y="102870"/>
                  </a:lnTo>
                  <a:lnTo>
                    <a:pt x="430530" y="167640"/>
                  </a:lnTo>
                  <a:lnTo>
                    <a:pt x="424815" y="236220"/>
                  </a:lnTo>
                  <a:lnTo>
                    <a:pt x="360045" y="299085"/>
                  </a:lnTo>
                  <a:lnTo>
                    <a:pt x="310515" y="31051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17" name="任意多边形 145"/>
            <p:cNvSpPr/>
            <p:nvPr>
              <p:custDataLst>
                <p:tags r:id="rId50"/>
              </p:custDataLst>
            </p:nvPr>
          </p:nvSpPr>
          <p:spPr>
            <a:xfrm rot="5220000">
              <a:off x="4210019" y="4708591"/>
              <a:ext cx="459463" cy="609659"/>
            </a:xfrm>
            <a:custGeom>
              <a:avLst/>
              <a:gdLst>
                <a:gd name="connisteX0" fmla="*/ 132080 w 355600"/>
                <a:gd name="connsiteY0" fmla="*/ 0 h 431800"/>
                <a:gd name="connisteX1" fmla="*/ 198120 w 355600"/>
                <a:gd name="connsiteY1" fmla="*/ 55880 h 431800"/>
                <a:gd name="connisteX2" fmla="*/ 264160 w 355600"/>
                <a:gd name="connsiteY2" fmla="*/ 86360 h 431800"/>
                <a:gd name="connisteX3" fmla="*/ 330200 w 355600"/>
                <a:gd name="connsiteY3" fmla="*/ 106680 h 431800"/>
                <a:gd name="connisteX4" fmla="*/ 350520 w 355600"/>
                <a:gd name="connsiteY4" fmla="*/ 172720 h 431800"/>
                <a:gd name="connisteX5" fmla="*/ 284480 w 355600"/>
                <a:gd name="connsiteY5" fmla="*/ 223520 h 431800"/>
                <a:gd name="connisteX6" fmla="*/ 314960 w 355600"/>
                <a:gd name="connsiteY6" fmla="*/ 294640 h 431800"/>
                <a:gd name="connisteX7" fmla="*/ 355600 w 355600"/>
                <a:gd name="connsiteY7" fmla="*/ 360680 h 431800"/>
                <a:gd name="connisteX8" fmla="*/ 289560 w 355600"/>
                <a:gd name="connsiteY8" fmla="*/ 386080 h 431800"/>
                <a:gd name="connisteX9" fmla="*/ 223520 w 355600"/>
                <a:gd name="connsiteY9" fmla="*/ 416560 h 431800"/>
                <a:gd name="connisteX10" fmla="*/ 157480 w 355600"/>
                <a:gd name="connsiteY10" fmla="*/ 431800 h 431800"/>
                <a:gd name="connisteX11" fmla="*/ 86360 w 355600"/>
                <a:gd name="connsiteY11" fmla="*/ 421640 h 431800"/>
                <a:gd name="connisteX12" fmla="*/ 20320 w 355600"/>
                <a:gd name="connsiteY12" fmla="*/ 360680 h 431800"/>
                <a:gd name="connisteX13" fmla="*/ 71120 w 355600"/>
                <a:gd name="connsiteY13" fmla="*/ 289560 h 431800"/>
                <a:gd name="connisteX14" fmla="*/ 76200 w 355600"/>
                <a:gd name="connsiteY14" fmla="*/ 223520 h 431800"/>
                <a:gd name="connisteX15" fmla="*/ 45720 w 355600"/>
                <a:gd name="connsiteY15" fmla="*/ 157480 h 431800"/>
                <a:gd name="connisteX16" fmla="*/ 0 w 355600"/>
                <a:gd name="connsiteY16" fmla="*/ 91440 h 431800"/>
                <a:gd name="connisteX17" fmla="*/ 66040 w 355600"/>
                <a:gd name="connsiteY17" fmla="*/ 40640 h 431800"/>
                <a:gd name="connisteX18" fmla="*/ 132080 w 355600"/>
                <a:gd name="connsiteY18" fmla="*/ 5080 h 431800"/>
                <a:gd name="connisteX19" fmla="*/ 132080 w 355600"/>
                <a:gd name="connsiteY19" fmla="*/ 0 h 4318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</a:cxnLst>
              <a:rect l="l" t="t" r="r" b="b"/>
              <a:pathLst>
                <a:path w="355600" h="431800">
                  <a:moveTo>
                    <a:pt x="132080" y="0"/>
                  </a:moveTo>
                  <a:lnTo>
                    <a:pt x="198120" y="55880"/>
                  </a:lnTo>
                  <a:lnTo>
                    <a:pt x="264160" y="86360"/>
                  </a:lnTo>
                  <a:lnTo>
                    <a:pt x="330200" y="106680"/>
                  </a:lnTo>
                  <a:lnTo>
                    <a:pt x="350520" y="172720"/>
                  </a:lnTo>
                  <a:lnTo>
                    <a:pt x="284480" y="223520"/>
                  </a:lnTo>
                  <a:lnTo>
                    <a:pt x="314960" y="294640"/>
                  </a:lnTo>
                  <a:lnTo>
                    <a:pt x="355600" y="360680"/>
                  </a:lnTo>
                  <a:lnTo>
                    <a:pt x="289560" y="386080"/>
                  </a:lnTo>
                  <a:lnTo>
                    <a:pt x="223520" y="416560"/>
                  </a:lnTo>
                  <a:lnTo>
                    <a:pt x="157480" y="431800"/>
                  </a:lnTo>
                  <a:lnTo>
                    <a:pt x="86360" y="421640"/>
                  </a:lnTo>
                  <a:lnTo>
                    <a:pt x="20320" y="360680"/>
                  </a:lnTo>
                  <a:lnTo>
                    <a:pt x="71120" y="289560"/>
                  </a:lnTo>
                  <a:lnTo>
                    <a:pt x="76200" y="223520"/>
                  </a:lnTo>
                  <a:lnTo>
                    <a:pt x="45720" y="157480"/>
                  </a:lnTo>
                  <a:lnTo>
                    <a:pt x="0" y="91440"/>
                  </a:lnTo>
                  <a:lnTo>
                    <a:pt x="66040" y="40640"/>
                  </a:lnTo>
                  <a:lnTo>
                    <a:pt x="132080" y="5080"/>
                  </a:lnTo>
                  <a:lnTo>
                    <a:pt x="13208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18" name="任意多边形 146"/>
            <p:cNvSpPr/>
            <p:nvPr>
              <p:custDataLst>
                <p:tags r:id="rId51"/>
              </p:custDataLst>
            </p:nvPr>
          </p:nvSpPr>
          <p:spPr>
            <a:xfrm rot="5220000">
              <a:off x="3676812" y="4077347"/>
              <a:ext cx="204296" cy="217863"/>
            </a:xfrm>
            <a:custGeom>
              <a:avLst/>
              <a:gdLst>
                <a:gd name="connisteX0" fmla="*/ 0 w 158115"/>
                <a:gd name="connsiteY0" fmla="*/ 95250 h 154305"/>
                <a:gd name="connisteX1" fmla="*/ 0 w 158115"/>
                <a:gd name="connsiteY1" fmla="*/ 26670 h 154305"/>
                <a:gd name="connisteX2" fmla="*/ 64770 w 158115"/>
                <a:gd name="connsiteY2" fmla="*/ 0 h 154305"/>
                <a:gd name="connisteX3" fmla="*/ 129540 w 158115"/>
                <a:gd name="connsiteY3" fmla="*/ 20955 h 154305"/>
                <a:gd name="connisteX4" fmla="*/ 158115 w 158115"/>
                <a:gd name="connsiteY4" fmla="*/ 85725 h 154305"/>
                <a:gd name="connisteX5" fmla="*/ 150495 w 158115"/>
                <a:gd name="connsiteY5" fmla="*/ 150495 h 154305"/>
                <a:gd name="connisteX6" fmla="*/ 85725 w 158115"/>
                <a:gd name="connsiteY6" fmla="*/ 154305 h 154305"/>
                <a:gd name="connisteX7" fmla="*/ 20955 w 158115"/>
                <a:gd name="connsiteY7" fmla="*/ 131445 h 154305"/>
                <a:gd name="connisteX8" fmla="*/ 0 w 158115"/>
                <a:gd name="connsiteY8" fmla="*/ 95250 h 15430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</a:cxnLst>
              <a:rect l="l" t="t" r="r" b="b"/>
              <a:pathLst>
                <a:path w="158115" h="154305">
                  <a:moveTo>
                    <a:pt x="0" y="95250"/>
                  </a:moveTo>
                  <a:lnTo>
                    <a:pt x="0" y="26670"/>
                  </a:lnTo>
                  <a:lnTo>
                    <a:pt x="64770" y="0"/>
                  </a:lnTo>
                  <a:lnTo>
                    <a:pt x="129540" y="20955"/>
                  </a:lnTo>
                  <a:lnTo>
                    <a:pt x="158115" y="85725"/>
                  </a:lnTo>
                  <a:lnTo>
                    <a:pt x="150495" y="150495"/>
                  </a:lnTo>
                  <a:lnTo>
                    <a:pt x="85725" y="154305"/>
                  </a:lnTo>
                  <a:lnTo>
                    <a:pt x="20955" y="131445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19" name="任意多边形 147"/>
            <p:cNvSpPr/>
            <p:nvPr>
              <p:custDataLst>
                <p:tags r:id="rId52"/>
              </p:custDataLst>
            </p:nvPr>
          </p:nvSpPr>
          <p:spPr>
            <a:xfrm rot="5220000">
              <a:off x="4050642" y="4197695"/>
              <a:ext cx="268293" cy="182898"/>
            </a:xfrm>
            <a:custGeom>
              <a:avLst/>
              <a:gdLst>
                <a:gd name="connisteX0" fmla="*/ 133350 w 207645"/>
                <a:gd name="connsiteY0" fmla="*/ 114300 h 129540"/>
                <a:gd name="connisteX1" fmla="*/ 64770 w 207645"/>
                <a:gd name="connsiteY1" fmla="*/ 93345 h 129540"/>
                <a:gd name="connisteX2" fmla="*/ 0 w 207645"/>
                <a:gd name="connsiteY2" fmla="*/ 66675 h 129540"/>
                <a:gd name="connisteX3" fmla="*/ 66675 w 207645"/>
                <a:gd name="connsiteY3" fmla="*/ 28575 h 129540"/>
                <a:gd name="connisteX4" fmla="*/ 131445 w 207645"/>
                <a:gd name="connsiteY4" fmla="*/ 0 h 129540"/>
                <a:gd name="connisteX5" fmla="*/ 196215 w 207645"/>
                <a:gd name="connsiteY5" fmla="*/ 49530 h 129540"/>
                <a:gd name="connisteX6" fmla="*/ 207645 w 207645"/>
                <a:gd name="connsiteY6" fmla="*/ 114300 h 129540"/>
                <a:gd name="connisteX7" fmla="*/ 142875 w 207645"/>
                <a:gd name="connsiteY7" fmla="*/ 129540 h 129540"/>
                <a:gd name="connisteX8" fmla="*/ 133350 w 207645"/>
                <a:gd name="connsiteY8" fmla="*/ 114300 h 1295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</a:cxnLst>
              <a:rect l="l" t="t" r="r" b="b"/>
              <a:pathLst>
                <a:path w="207645" h="129540">
                  <a:moveTo>
                    <a:pt x="133350" y="114300"/>
                  </a:moveTo>
                  <a:lnTo>
                    <a:pt x="64770" y="93345"/>
                  </a:lnTo>
                  <a:lnTo>
                    <a:pt x="0" y="66675"/>
                  </a:lnTo>
                  <a:lnTo>
                    <a:pt x="66675" y="28575"/>
                  </a:lnTo>
                  <a:lnTo>
                    <a:pt x="131445" y="0"/>
                  </a:lnTo>
                  <a:lnTo>
                    <a:pt x="196215" y="49530"/>
                  </a:lnTo>
                  <a:lnTo>
                    <a:pt x="207645" y="114300"/>
                  </a:lnTo>
                  <a:lnTo>
                    <a:pt x="142875" y="129540"/>
                  </a:lnTo>
                  <a:lnTo>
                    <a:pt x="133350" y="11430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20" name="任意多边形 148"/>
            <p:cNvSpPr/>
            <p:nvPr>
              <p:custDataLst>
                <p:tags r:id="rId53"/>
              </p:custDataLst>
            </p:nvPr>
          </p:nvSpPr>
          <p:spPr>
            <a:xfrm rot="5220000">
              <a:off x="4199754" y="3812231"/>
              <a:ext cx="449618" cy="499383"/>
            </a:xfrm>
            <a:custGeom>
              <a:avLst/>
              <a:gdLst>
                <a:gd name="connisteX0" fmla="*/ 152400 w 347980"/>
                <a:gd name="connsiteY0" fmla="*/ 347345 h 353695"/>
                <a:gd name="connisteX1" fmla="*/ 79375 w 347980"/>
                <a:gd name="connsiteY1" fmla="*/ 353695 h 353695"/>
                <a:gd name="connisteX2" fmla="*/ 12700 w 347980"/>
                <a:gd name="connsiteY2" fmla="*/ 316865 h 353695"/>
                <a:gd name="connisteX3" fmla="*/ 0 w 347980"/>
                <a:gd name="connsiteY3" fmla="*/ 250190 h 353695"/>
                <a:gd name="connisteX4" fmla="*/ 6350 w 347980"/>
                <a:gd name="connsiteY4" fmla="*/ 170815 h 353695"/>
                <a:gd name="connisteX5" fmla="*/ 48895 w 347980"/>
                <a:gd name="connsiteY5" fmla="*/ 103505 h 353695"/>
                <a:gd name="connisteX6" fmla="*/ 116205 w 347980"/>
                <a:gd name="connsiteY6" fmla="*/ 30480 h 353695"/>
                <a:gd name="connisteX7" fmla="*/ 182880 w 347980"/>
                <a:gd name="connsiteY7" fmla="*/ 0 h 353695"/>
                <a:gd name="connisteX8" fmla="*/ 250190 w 347980"/>
                <a:gd name="connsiteY8" fmla="*/ 0 h 353695"/>
                <a:gd name="connisteX9" fmla="*/ 317500 w 347980"/>
                <a:gd name="connsiteY9" fmla="*/ 30480 h 353695"/>
                <a:gd name="connisteX10" fmla="*/ 347980 w 347980"/>
                <a:gd name="connsiteY10" fmla="*/ 97790 h 353695"/>
                <a:gd name="connisteX11" fmla="*/ 347980 w 347980"/>
                <a:gd name="connsiteY11" fmla="*/ 164465 h 353695"/>
                <a:gd name="connisteX12" fmla="*/ 347980 w 347980"/>
                <a:gd name="connsiteY12" fmla="*/ 231775 h 353695"/>
                <a:gd name="connisteX13" fmla="*/ 280670 w 347980"/>
                <a:gd name="connsiteY13" fmla="*/ 268605 h 353695"/>
                <a:gd name="connisteX14" fmla="*/ 213360 w 347980"/>
                <a:gd name="connsiteY14" fmla="*/ 292735 h 353695"/>
                <a:gd name="connisteX15" fmla="*/ 152400 w 347980"/>
                <a:gd name="connsiteY15" fmla="*/ 347345 h 3536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</a:cxnLst>
              <a:rect l="l" t="t" r="r" b="b"/>
              <a:pathLst>
                <a:path w="347980" h="353695">
                  <a:moveTo>
                    <a:pt x="152400" y="347345"/>
                  </a:moveTo>
                  <a:lnTo>
                    <a:pt x="79375" y="353695"/>
                  </a:lnTo>
                  <a:lnTo>
                    <a:pt x="12700" y="316865"/>
                  </a:lnTo>
                  <a:lnTo>
                    <a:pt x="0" y="250190"/>
                  </a:lnTo>
                  <a:lnTo>
                    <a:pt x="6350" y="170815"/>
                  </a:lnTo>
                  <a:lnTo>
                    <a:pt x="48895" y="103505"/>
                  </a:lnTo>
                  <a:lnTo>
                    <a:pt x="116205" y="30480"/>
                  </a:lnTo>
                  <a:lnTo>
                    <a:pt x="182880" y="0"/>
                  </a:lnTo>
                  <a:lnTo>
                    <a:pt x="250190" y="0"/>
                  </a:lnTo>
                  <a:lnTo>
                    <a:pt x="317500" y="30480"/>
                  </a:lnTo>
                  <a:lnTo>
                    <a:pt x="347980" y="97790"/>
                  </a:lnTo>
                  <a:lnTo>
                    <a:pt x="347980" y="164465"/>
                  </a:lnTo>
                  <a:lnTo>
                    <a:pt x="347980" y="231775"/>
                  </a:lnTo>
                  <a:lnTo>
                    <a:pt x="280670" y="268605"/>
                  </a:lnTo>
                  <a:lnTo>
                    <a:pt x="213360" y="292735"/>
                  </a:lnTo>
                  <a:lnTo>
                    <a:pt x="152400" y="34734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21" name="任意多边形 149"/>
            <p:cNvSpPr/>
            <p:nvPr>
              <p:custDataLst>
                <p:tags r:id="rId54"/>
              </p:custDataLst>
            </p:nvPr>
          </p:nvSpPr>
          <p:spPr>
            <a:xfrm rot="5220000">
              <a:off x="4780647" y="4379858"/>
              <a:ext cx="383980" cy="371175"/>
            </a:xfrm>
            <a:custGeom>
              <a:avLst/>
              <a:gdLst>
                <a:gd name="connisteX0" fmla="*/ 140970 w 297180"/>
                <a:gd name="connsiteY0" fmla="*/ 262890 h 262890"/>
                <a:gd name="connisteX1" fmla="*/ 72390 w 297180"/>
                <a:gd name="connsiteY1" fmla="*/ 205740 h 262890"/>
                <a:gd name="connisteX2" fmla="*/ 30480 w 297180"/>
                <a:gd name="connsiteY2" fmla="*/ 137160 h 262890"/>
                <a:gd name="connisteX3" fmla="*/ 0 w 297180"/>
                <a:gd name="connsiteY3" fmla="*/ 68580 h 262890"/>
                <a:gd name="connisteX4" fmla="*/ 49530 w 297180"/>
                <a:gd name="connsiteY4" fmla="*/ 3810 h 262890"/>
                <a:gd name="connisteX5" fmla="*/ 114300 w 297180"/>
                <a:gd name="connsiteY5" fmla="*/ 0 h 262890"/>
                <a:gd name="connisteX6" fmla="*/ 186690 w 297180"/>
                <a:gd name="connsiteY6" fmla="*/ 11430 h 262890"/>
                <a:gd name="connisteX7" fmla="*/ 255270 w 297180"/>
                <a:gd name="connsiteY7" fmla="*/ 53340 h 262890"/>
                <a:gd name="connisteX8" fmla="*/ 297180 w 297180"/>
                <a:gd name="connsiteY8" fmla="*/ 121920 h 262890"/>
                <a:gd name="connisteX9" fmla="*/ 247650 w 297180"/>
                <a:gd name="connsiteY9" fmla="*/ 186690 h 262890"/>
                <a:gd name="connisteX10" fmla="*/ 182880 w 297180"/>
                <a:gd name="connsiteY10" fmla="*/ 220980 h 262890"/>
                <a:gd name="connisteX11" fmla="*/ 140970 w 297180"/>
                <a:gd name="connsiteY11" fmla="*/ 262890 h 2628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297180" h="262890">
                  <a:moveTo>
                    <a:pt x="140970" y="262890"/>
                  </a:moveTo>
                  <a:lnTo>
                    <a:pt x="72390" y="205740"/>
                  </a:lnTo>
                  <a:lnTo>
                    <a:pt x="30480" y="137160"/>
                  </a:lnTo>
                  <a:lnTo>
                    <a:pt x="0" y="68580"/>
                  </a:lnTo>
                  <a:lnTo>
                    <a:pt x="49530" y="3810"/>
                  </a:lnTo>
                  <a:lnTo>
                    <a:pt x="114300" y="0"/>
                  </a:lnTo>
                  <a:lnTo>
                    <a:pt x="186690" y="11430"/>
                  </a:lnTo>
                  <a:lnTo>
                    <a:pt x="255270" y="53340"/>
                  </a:lnTo>
                  <a:lnTo>
                    <a:pt x="297180" y="121920"/>
                  </a:lnTo>
                  <a:lnTo>
                    <a:pt x="247650" y="186690"/>
                  </a:lnTo>
                  <a:lnTo>
                    <a:pt x="182880" y="220980"/>
                  </a:lnTo>
                  <a:lnTo>
                    <a:pt x="140970" y="26289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22" name="任意多边形 150"/>
            <p:cNvSpPr/>
            <p:nvPr>
              <p:custDataLst>
                <p:tags r:id="rId55"/>
              </p:custDataLst>
            </p:nvPr>
          </p:nvSpPr>
          <p:spPr>
            <a:xfrm rot="5220000">
              <a:off x="4650945" y="3574196"/>
              <a:ext cx="526742" cy="519107"/>
            </a:xfrm>
            <a:custGeom>
              <a:avLst/>
              <a:gdLst>
                <a:gd name="connisteX0" fmla="*/ 24765 w 407670"/>
                <a:gd name="connsiteY0" fmla="*/ 68580 h 367665"/>
                <a:gd name="connisteX1" fmla="*/ 57150 w 407670"/>
                <a:gd name="connsiteY1" fmla="*/ 1905 h 367665"/>
                <a:gd name="connisteX2" fmla="*/ 123825 w 407670"/>
                <a:gd name="connsiteY2" fmla="*/ 0 h 367665"/>
                <a:gd name="connisteX3" fmla="*/ 188595 w 407670"/>
                <a:gd name="connsiteY3" fmla="*/ 30480 h 367665"/>
                <a:gd name="connisteX4" fmla="*/ 259080 w 407670"/>
                <a:gd name="connsiteY4" fmla="*/ 30480 h 367665"/>
                <a:gd name="connisteX5" fmla="*/ 325755 w 407670"/>
                <a:gd name="connsiteY5" fmla="*/ 30480 h 367665"/>
                <a:gd name="connisteX6" fmla="*/ 396240 w 407670"/>
                <a:gd name="connsiteY6" fmla="*/ 30480 h 367665"/>
                <a:gd name="connisteX7" fmla="*/ 407670 w 407670"/>
                <a:gd name="connsiteY7" fmla="*/ 97155 h 367665"/>
                <a:gd name="connisteX8" fmla="*/ 405765 w 407670"/>
                <a:gd name="connsiteY8" fmla="*/ 163830 h 367665"/>
                <a:gd name="connisteX9" fmla="*/ 403860 w 407670"/>
                <a:gd name="connsiteY9" fmla="*/ 228600 h 367665"/>
                <a:gd name="connisteX10" fmla="*/ 400050 w 407670"/>
                <a:gd name="connsiteY10" fmla="*/ 297180 h 367665"/>
                <a:gd name="connisteX11" fmla="*/ 333375 w 407670"/>
                <a:gd name="connsiteY11" fmla="*/ 348615 h 367665"/>
                <a:gd name="connisteX12" fmla="*/ 266700 w 407670"/>
                <a:gd name="connsiteY12" fmla="*/ 339090 h 367665"/>
                <a:gd name="connisteX13" fmla="*/ 190500 w 407670"/>
                <a:gd name="connsiteY13" fmla="*/ 352425 h 367665"/>
                <a:gd name="connisteX14" fmla="*/ 116205 w 407670"/>
                <a:gd name="connsiteY14" fmla="*/ 367665 h 367665"/>
                <a:gd name="connisteX15" fmla="*/ 47625 w 407670"/>
                <a:gd name="connsiteY15" fmla="*/ 304800 h 367665"/>
                <a:gd name="connisteX16" fmla="*/ 0 w 407670"/>
                <a:gd name="connsiteY16" fmla="*/ 240030 h 367665"/>
                <a:gd name="connisteX17" fmla="*/ 0 w 407670"/>
                <a:gd name="connsiteY17" fmla="*/ 173355 h 367665"/>
                <a:gd name="connisteX18" fmla="*/ 9525 w 407670"/>
                <a:gd name="connsiteY18" fmla="*/ 108585 h 367665"/>
                <a:gd name="connisteX19" fmla="*/ 24765 w 407670"/>
                <a:gd name="connsiteY19" fmla="*/ 68580 h 36766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</a:cxnLst>
              <a:rect l="l" t="t" r="r" b="b"/>
              <a:pathLst>
                <a:path w="407670" h="367665">
                  <a:moveTo>
                    <a:pt x="24765" y="68580"/>
                  </a:moveTo>
                  <a:lnTo>
                    <a:pt x="57150" y="1905"/>
                  </a:lnTo>
                  <a:lnTo>
                    <a:pt x="123825" y="0"/>
                  </a:lnTo>
                  <a:lnTo>
                    <a:pt x="188595" y="30480"/>
                  </a:lnTo>
                  <a:lnTo>
                    <a:pt x="259080" y="30480"/>
                  </a:lnTo>
                  <a:lnTo>
                    <a:pt x="325755" y="30480"/>
                  </a:lnTo>
                  <a:lnTo>
                    <a:pt x="396240" y="30480"/>
                  </a:lnTo>
                  <a:lnTo>
                    <a:pt x="407670" y="97155"/>
                  </a:lnTo>
                  <a:lnTo>
                    <a:pt x="405765" y="163830"/>
                  </a:lnTo>
                  <a:lnTo>
                    <a:pt x="403860" y="228600"/>
                  </a:lnTo>
                  <a:lnTo>
                    <a:pt x="400050" y="297180"/>
                  </a:lnTo>
                  <a:lnTo>
                    <a:pt x="333375" y="348615"/>
                  </a:lnTo>
                  <a:lnTo>
                    <a:pt x="266700" y="339090"/>
                  </a:lnTo>
                  <a:lnTo>
                    <a:pt x="190500" y="352425"/>
                  </a:lnTo>
                  <a:lnTo>
                    <a:pt x="116205" y="367665"/>
                  </a:lnTo>
                  <a:lnTo>
                    <a:pt x="47625" y="304800"/>
                  </a:lnTo>
                  <a:lnTo>
                    <a:pt x="0" y="240030"/>
                  </a:lnTo>
                  <a:lnTo>
                    <a:pt x="0" y="173355"/>
                  </a:lnTo>
                  <a:lnTo>
                    <a:pt x="9525" y="108585"/>
                  </a:lnTo>
                  <a:lnTo>
                    <a:pt x="24765" y="6858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23" name="任意多边形 151"/>
            <p:cNvSpPr/>
            <p:nvPr>
              <p:custDataLst>
                <p:tags r:id="rId56"/>
              </p:custDataLst>
            </p:nvPr>
          </p:nvSpPr>
          <p:spPr>
            <a:xfrm rot="5220000">
              <a:off x="5004916" y="3066245"/>
              <a:ext cx="315060" cy="365795"/>
            </a:xfrm>
            <a:custGeom>
              <a:avLst/>
              <a:gdLst>
                <a:gd name="connisteX0" fmla="*/ 243840 w 243840"/>
                <a:gd name="connsiteY0" fmla="*/ 203200 h 259080"/>
                <a:gd name="connisteX1" fmla="*/ 223520 w 243840"/>
                <a:gd name="connsiteY1" fmla="*/ 137160 h 259080"/>
                <a:gd name="connisteX2" fmla="*/ 177800 w 243840"/>
                <a:gd name="connsiteY2" fmla="*/ 71120 h 259080"/>
                <a:gd name="connisteX3" fmla="*/ 132080 w 243840"/>
                <a:gd name="connsiteY3" fmla="*/ 0 h 259080"/>
                <a:gd name="connisteX4" fmla="*/ 66040 w 243840"/>
                <a:gd name="connsiteY4" fmla="*/ 0 h 259080"/>
                <a:gd name="connisteX5" fmla="*/ 0 w 243840"/>
                <a:gd name="connsiteY5" fmla="*/ 25400 h 259080"/>
                <a:gd name="connisteX6" fmla="*/ 5080 w 243840"/>
                <a:gd name="connsiteY6" fmla="*/ 96520 h 259080"/>
                <a:gd name="connisteX7" fmla="*/ 20320 w 243840"/>
                <a:gd name="connsiteY7" fmla="*/ 172720 h 259080"/>
                <a:gd name="connisteX8" fmla="*/ 86360 w 243840"/>
                <a:gd name="connsiteY8" fmla="*/ 233680 h 259080"/>
                <a:gd name="connisteX9" fmla="*/ 152400 w 243840"/>
                <a:gd name="connsiteY9" fmla="*/ 259080 h 259080"/>
                <a:gd name="connisteX10" fmla="*/ 218440 w 243840"/>
                <a:gd name="connsiteY10" fmla="*/ 233680 h 259080"/>
                <a:gd name="connisteX11" fmla="*/ 243840 w 243840"/>
                <a:gd name="connsiteY11" fmla="*/ 203200 h 2590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243840" h="259080">
                  <a:moveTo>
                    <a:pt x="243840" y="203200"/>
                  </a:moveTo>
                  <a:lnTo>
                    <a:pt x="223520" y="137160"/>
                  </a:lnTo>
                  <a:lnTo>
                    <a:pt x="177800" y="71120"/>
                  </a:lnTo>
                  <a:lnTo>
                    <a:pt x="132080" y="0"/>
                  </a:lnTo>
                  <a:lnTo>
                    <a:pt x="66040" y="0"/>
                  </a:lnTo>
                  <a:lnTo>
                    <a:pt x="0" y="25400"/>
                  </a:lnTo>
                  <a:lnTo>
                    <a:pt x="5080" y="96520"/>
                  </a:lnTo>
                  <a:lnTo>
                    <a:pt x="20320" y="172720"/>
                  </a:lnTo>
                  <a:lnTo>
                    <a:pt x="86360" y="233680"/>
                  </a:lnTo>
                  <a:lnTo>
                    <a:pt x="152400" y="259080"/>
                  </a:lnTo>
                  <a:lnTo>
                    <a:pt x="218440" y="233680"/>
                  </a:lnTo>
                  <a:lnTo>
                    <a:pt x="243840" y="20320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24" name="任意多边形 152"/>
            <p:cNvSpPr/>
            <p:nvPr>
              <p:custDataLst>
                <p:tags r:id="rId57"/>
              </p:custDataLst>
            </p:nvPr>
          </p:nvSpPr>
          <p:spPr>
            <a:xfrm rot="5220000">
              <a:off x="5210913" y="3767647"/>
              <a:ext cx="260909" cy="263588"/>
            </a:xfrm>
            <a:custGeom>
              <a:avLst/>
              <a:gdLst>
                <a:gd name="connisteX0" fmla="*/ 59055 w 201930"/>
                <a:gd name="connsiteY0" fmla="*/ 150495 h 186690"/>
                <a:gd name="connisteX1" fmla="*/ 26670 w 201930"/>
                <a:gd name="connsiteY1" fmla="*/ 85725 h 186690"/>
                <a:gd name="connisteX2" fmla="*/ 0 w 201930"/>
                <a:gd name="connsiteY2" fmla="*/ 20955 h 186690"/>
                <a:gd name="connisteX3" fmla="*/ 64770 w 201930"/>
                <a:gd name="connsiteY3" fmla="*/ 0 h 186690"/>
                <a:gd name="connisteX4" fmla="*/ 129540 w 201930"/>
                <a:gd name="connsiteY4" fmla="*/ 36195 h 186690"/>
                <a:gd name="connisteX5" fmla="*/ 196215 w 201930"/>
                <a:gd name="connsiteY5" fmla="*/ 97155 h 186690"/>
                <a:gd name="connisteX6" fmla="*/ 201930 w 201930"/>
                <a:gd name="connsiteY6" fmla="*/ 163830 h 186690"/>
                <a:gd name="connisteX7" fmla="*/ 135255 w 201930"/>
                <a:gd name="connsiteY7" fmla="*/ 186690 h 186690"/>
                <a:gd name="connisteX8" fmla="*/ 70485 w 201930"/>
                <a:gd name="connsiteY8" fmla="*/ 169545 h 186690"/>
                <a:gd name="connisteX9" fmla="*/ 59055 w 201930"/>
                <a:gd name="connsiteY9" fmla="*/ 150495 h 1866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201930" h="186690">
                  <a:moveTo>
                    <a:pt x="59055" y="150495"/>
                  </a:moveTo>
                  <a:lnTo>
                    <a:pt x="26670" y="85725"/>
                  </a:lnTo>
                  <a:lnTo>
                    <a:pt x="0" y="20955"/>
                  </a:lnTo>
                  <a:lnTo>
                    <a:pt x="64770" y="0"/>
                  </a:lnTo>
                  <a:lnTo>
                    <a:pt x="129540" y="36195"/>
                  </a:lnTo>
                  <a:lnTo>
                    <a:pt x="196215" y="97155"/>
                  </a:lnTo>
                  <a:lnTo>
                    <a:pt x="201930" y="163830"/>
                  </a:lnTo>
                  <a:lnTo>
                    <a:pt x="135255" y="186690"/>
                  </a:lnTo>
                  <a:lnTo>
                    <a:pt x="70485" y="169545"/>
                  </a:lnTo>
                  <a:lnTo>
                    <a:pt x="59055" y="15049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600">
                <a:sym typeface="+mn-ea"/>
              </a:endParaRPr>
            </a:p>
          </p:txBody>
        </p:sp>
        <p:sp>
          <p:nvSpPr>
            <p:cNvPr id="125" name="任意多边形 88"/>
            <p:cNvSpPr/>
            <p:nvPr>
              <p:custDataLst>
                <p:tags r:id="rId58"/>
              </p:custDataLst>
            </p:nvPr>
          </p:nvSpPr>
          <p:spPr>
            <a:xfrm rot="5220000">
              <a:off x="3360459" y="4827882"/>
              <a:ext cx="556278" cy="438416"/>
            </a:xfrm>
            <a:custGeom>
              <a:avLst/>
              <a:gdLst>
                <a:gd name="connisteX0" fmla="*/ 310515 w 430530"/>
                <a:gd name="connsiteY0" fmla="*/ 310515 h 310515"/>
                <a:gd name="connisteX1" fmla="*/ 203835 w 430530"/>
                <a:gd name="connsiteY1" fmla="*/ 264795 h 310515"/>
                <a:gd name="connisteX2" fmla="*/ 123825 w 430530"/>
                <a:gd name="connsiteY2" fmla="*/ 236220 h 310515"/>
                <a:gd name="connisteX3" fmla="*/ 57150 w 430530"/>
                <a:gd name="connsiteY3" fmla="*/ 215265 h 310515"/>
                <a:gd name="connisteX4" fmla="*/ 43815 w 430530"/>
                <a:gd name="connsiteY4" fmla="*/ 146685 h 310515"/>
                <a:gd name="connisteX5" fmla="*/ 17145 w 430530"/>
                <a:gd name="connsiteY5" fmla="*/ 81915 h 310515"/>
                <a:gd name="connisteX6" fmla="*/ 0 w 430530"/>
                <a:gd name="connsiteY6" fmla="*/ 17145 h 310515"/>
                <a:gd name="connisteX7" fmla="*/ 70485 w 430530"/>
                <a:gd name="connsiteY7" fmla="*/ 0 h 310515"/>
                <a:gd name="connisteX8" fmla="*/ 139065 w 430530"/>
                <a:gd name="connsiteY8" fmla="*/ 7620 h 310515"/>
                <a:gd name="connisteX9" fmla="*/ 203835 w 430530"/>
                <a:gd name="connsiteY9" fmla="*/ 45720 h 310515"/>
                <a:gd name="connisteX10" fmla="*/ 268605 w 430530"/>
                <a:gd name="connsiteY10" fmla="*/ 26670 h 310515"/>
                <a:gd name="connisteX11" fmla="*/ 337185 w 430530"/>
                <a:gd name="connsiteY11" fmla="*/ 7620 h 310515"/>
                <a:gd name="connisteX12" fmla="*/ 403860 w 430530"/>
                <a:gd name="connsiteY12" fmla="*/ 38100 h 310515"/>
                <a:gd name="connisteX13" fmla="*/ 426720 w 430530"/>
                <a:gd name="connsiteY13" fmla="*/ 102870 h 310515"/>
                <a:gd name="connisteX14" fmla="*/ 430530 w 430530"/>
                <a:gd name="connsiteY14" fmla="*/ 167640 h 310515"/>
                <a:gd name="connisteX15" fmla="*/ 424815 w 430530"/>
                <a:gd name="connsiteY15" fmla="*/ 236220 h 310515"/>
                <a:gd name="connisteX16" fmla="*/ 360045 w 430530"/>
                <a:gd name="connsiteY16" fmla="*/ 299085 h 310515"/>
                <a:gd name="connisteX17" fmla="*/ 310515 w 430530"/>
                <a:gd name="connsiteY17" fmla="*/ 310515 h 3105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</a:cxnLst>
              <a:rect l="l" t="t" r="r" b="b"/>
              <a:pathLst>
                <a:path w="430530" h="310515">
                  <a:moveTo>
                    <a:pt x="310515" y="310515"/>
                  </a:moveTo>
                  <a:lnTo>
                    <a:pt x="203835" y="264795"/>
                  </a:lnTo>
                  <a:lnTo>
                    <a:pt x="123825" y="236220"/>
                  </a:lnTo>
                  <a:lnTo>
                    <a:pt x="57150" y="215265"/>
                  </a:lnTo>
                  <a:lnTo>
                    <a:pt x="43815" y="146685"/>
                  </a:lnTo>
                  <a:lnTo>
                    <a:pt x="17145" y="81915"/>
                  </a:lnTo>
                  <a:lnTo>
                    <a:pt x="0" y="17145"/>
                  </a:lnTo>
                  <a:lnTo>
                    <a:pt x="70485" y="0"/>
                  </a:lnTo>
                  <a:lnTo>
                    <a:pt x="139065" y="7620"/>
                  </a:lnTo>
                  <a:lnTo>
                    <a:pt x="203835" y="45720"/>
                  </a:lnTo>
                  <a:lnTo>
                    <a:pt x="268605" y="26670"/>
                  </a:lnTo>
                  <a:lnTo>
                    <a:pt x="337185" y="7620"/>
                  </a:lnTo>
                  <a:lnTo>
                    <a:pt x="403860" y="38100"/>
                  </a:lnTo>
                  <a:lnTo>
                    <a:pt x="426720" y="102870"/>
                  </a:lnTo>
                  <a:lnTo>
                    <a:pt x="430530" y="167640"/>
                  </a:lnTo>
                  <a:lnTo>
                    <a:pt x="424815" y="236220"/>
                  </a:lnTo>
                  <a:lnTo>
                    <a:pt x="360045" y="299085"/>
                  </a:lnTo>
                  <a:lnTo>
                    <a:pt x="310515" y="31051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26" name="任意多边形 87"/>
            <p:cNvSpPr/>
            <p:nvPr>
              <p:custDataLst>
                <p:tags r:id="rId59"/>
              </p:custDataLst>
            </p:nvPr>
          </p:nvSpPr>
          <p:spPr>
            <a:xfrm rot="5220000">
              <a:off x="2478453" y="4418841"/>
              <a:ext cx="514434" cy="650900"/>
            </a:xfrm>
            <a:custGeom>
              <a:avLst/>
              <a:gdLst>
                <a:gd name="connisteX0" fmla="*/ 0 w 398145"/>
                <a:gd name="connsiteY0" fmla="*/ 34290 h 461010"/>
                <a:gd name="connisteX1" fmla="*/ 72390 w 398145"/>
                <a:gd name="connsiteY1" fmla="*/ 1905 h 461010"/>
                <a:gd name="connisteX2" fmla="*/ 156210 w 398145"/>
                <a:gd name="connsiteY2" fmla="*/ 0 h 461010"/>
                <a:gd name="connisteX3" fmla="*/ 222885 w 398145"/>
                <a:gd name="connsiteY3" fmla="*/ 7620 h 461010"/>
                <a:gd name="connisteX4" fmla="*/ 289560 w 398145"/>
                <a:gd name="connsiteY4" fmla="*/ 38100 h 461010"/>
                <a:gd name="connisteX5" fmla="*/ 321945 w 398145"/>
                <a:gd name="connsiteY5" fmla="*/ 108585 h 461010"/>
                <a:gd name="connisteX6" fmla="*/ 342900 w 398145"/>
                <a:gd name="connsiteY6" fmla="*/ 179070 h 461010"/>
                <a:gd name="connisteX7" fmla="*/ 356235 w 398145"/>
                <a:gd name="connsiteY7" fmla="*/ 243840 h 461010"/>
                <a:gd name="connisteX8" fmla="*/ 371475 w 398145"/>
                <a:gd name="connsiteY8" fmla="*/ 320040 h 461010"/>
                <a:gd name="connisteX9" fmla="*/ 398145 w 398145"/>
                <a:gd name="connsiteY9" fmla="*/ 384810 h 461010"/>
                <a:gd name="connisteX10" fmla="*/ 333375 w 398145"/>
                <a:gd name="connsiteY10" fmla="*/ 440055 h 461010"/>
                <a:gd name="connisteX11" fmla="*/ 257175 w 398145"/>
                <a:gd name="connsiteY11" fmla="*/ 453390 h 461010"/>
                <a:gd name="connisteX12" fmla="*/ 192405 w 398145"/>
                <a:gd name="connsiteY12" fmla="*/ 461010 h 461010"/>
                <a:gd name="connisteX13" fmla="*/ 123825 w 398145"/>
                <a:gd name="connsiteY13" fmla="*/ 434340 h 461010"/>
                <a:gd name="connisteX14" fmla="*/ 57150 w 398145"/>
                <a:gd name="connsiteY14" fmla="*/ 390525 h 461010"/>
                <a:gd name="connisteX15" fmla="*/ 34290 w 398145"/>
                <a:gd name="connsiteY15" fmla="*/ 314325 h 461010"/>
                <a:gd name="connisteX16" fmla="*/ 20955 w 398145"/>
                <a:gd name="connsiteY16" fmla="*/ 247650 h 461010"/>
                <a:gd name="connisteX17" fmla="*/ 13335 w 398145"/>
                <a:gd name="connsiteY17" fmla="*/ 182880 h 461010"/>
                <a:gd name="connisteX18" fmla="*/ 11430 w 398145"/>
                <a:gd name="connsiteY18" fmla="*/ 114300 h 461010"/>
                <a:gd name="connisteX19" fmla="*/ 9525 w 398145"/>
                <a:gd name="connsiteY19" fmla="*/ 49530 h 461010"/>
                <a:gd name="connisteX20" fmla="*/ 0 w 398145"/>
                <a:gd name="connsiteY20" fmla="*/ 34290 h 46101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</a:cxnLst>
              <a:rect l="l" t="t" r="r" b="b"/>
              <a:pathLst>
                <a:path w="398145" h="461010">
                  <a:moveTo>
                    <a:pt x="0" y="34290"/>
                  </a:moveTo>
                  <a:lnTo>
                    <a:pt x="72390" y="1905"/>
                  </a:lnTo>
                  <a:lnTo>
                    <a:pt x="156210" y="0"/>
                  </a:lnTo>
                  <a:lnTo>
                    <a:pt x="222885" y="7620"/>
                  </a:lnTo>
                  <a:lnTo>
                    <a:pt x="289560" y="38100"/>
                  </a:lnTo>
                  <a:lnTo>
                    <a:pt x="321945" y="108585"/>
                  </a:lnTo>
                  <a:lnTo>
                    <a:pt x="342900" y="179070"/>
                  </a:lnTo>
                  <a:lnTo>
                    <a:pt x="356235" y="243840"/>
                  </a:lnTo>
                  <a:lnTo>
                    <a:pt x="371475" y="320040"/>
                  </a:lnTo>
                  <a:lnTo>
                    <a:pt x="398145" y="384810"/>
                  </a:lnTo>
                  <a:lnTo>
                    <a:pt x="333375" y="440055"/>
                  </a:lnTo>
                  <a:lnTo>
                    <a:pt x="257175" y="453390"/>
                  </a:lnTo>
                  <a:lnTo>
                    <a:pt x="192405" y="461010"/>
                  </a:lnTo>
                  <a:lnTo>
                    <a:pt x="123825" y="434340"/>
                  </a:lnTo>
                  <a:lnTo>
                    <a:pt x="57150" y="390525"/>
                  </a:lnTo>
                  <a:lnTo>
                    <a:pt x="34290" y="314325"/>
                  </a:lnTo>
                  <a:lnTo>
                    <a:pt x="20955" y="247650"/>
                  </a:lnTo>
                  <a:lnTo>
                    <a:pt x="13335" y="182880"/>
                  </a:lnTo>
                  <a:lnTo>
                    <a:pt x="11430" y="114300"/>
                  </a:lnTo>
                  <a:lnTo>
                    <a:pt x="9525" y="49530"/>
                  </a:lnTo>
                  <a:lnTo>
                    <a:pt x="0" y="3429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27" name="任意多边形 102"/>
            <p:cNvSpPr/>
            <p:nvPr>
              <p:custDataLst>
                <p:tags r:id="rId60"/>
              </p:custDataLst>
            </p:nvPr>
          </p:nvSpPr>
          <p:spPr>
            <a:xfrm rot="5220000">
              <a:off x="3240556" y="4168937"/>
              <a:ext cx="462745" cy="365795"/>
            </a:xfrm>
            <a:custGeom>
              <a:avLst/>
              <a:gdLst>
                <a:gd name="connisteX0" fmla="*/ 205740 w 358140"/>
                <a:gd name="connsiteY0" fmla="*/ 232410 h 259080"/>
                <a:gd name="connisteX1" fmla="*/ 140970 w 358140"/>
                <a:gd name="connsiteY1" fmla="*/ 251460 h 259080"/>
                <a:gd name="connisteX2" fmla="*/ 76200 w 358140"/>
                <a:gd name="connsiteY2" fmla="*/ 259080 h 259080"/>
                <a:gd name="connisteX3" fmla="*/ 26670 w 358140"/>
                <a:gd name="connsiteY3" fmla="*/ 194310 h 259080"/>
                <a:gd name="connisteX4" fmla="*/ 0 w 358140"/>
                <a:gd name="connsiteY4" fmla="*/ 125730 h 259080"/>
                <a:gd name="connisteX5" fmla="*/ 34290 w 358140"/>
                <a:gd name="connsiteY5" fmla="*/ 60960 h 259080"/>
                <a:gd name="connisteX6" fmla="*/ 99060 w 358140"/>
                <a:gd name="connsiteY6" fmla="*/ 38100 h 259080"/>
                <a:gd name="connisteX7" fmla="*/ 163830 w 358140"/>
                <a:gd name="connsiteY7" fmla="*/ 7620 h 259080"/>
                <a:gd name="connisteX8" fmla="*/ 228600 w 358140"/>
                <a:gd name="connsiteY8" fmla="*/ 0 h 259080"/>
                <a:gd name="connisteX9" fmla="*/ 293370 w 358140"/>
                <a:gd name="connsiteY9" fmla="*/ 34290 h 259080"/>
                <a:gd name="connisteX10" fmla="*/ 358140 w 358140"/>
                <a:gd name="connsiteY10" fmla="*/ 102870 h 259080"/>
                <a:gd name="connisteX11" fmla="*/ 320040 w 358140"/>
                <a:gd name="connsiteY11" fmla="*/ 167640 h 259080"/>
                <a:gd name="connisteX12" fmla="*/ 251460 w 358140"/>
                <a:gd name="connsiteY12" fmla="*/ 194310 h 259080"/>
                <a:gd name="connisteX13" fmla="*/ 186690 w 358140"/>
                <a:gd name="connsiteY13" fmla="*/ 236220 h 259080"/>
                <a:gd name="connisteX14" fmla="*/ 205740 w 358140"/>
                <a:gd name="connsiteY14" fmla="*/ 232410 h 2590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358140" h="259080">
                  <a:moveTo>
                    <a:pt x="205740" y="232410"/>
                  </a:moveTo>
                  <a:lnTo>
                    <a:pt x="140970" y="251460"/>
                  </a:lnTo>
                  <a:lnTo>
                    <a:pt x="76200" y="259080"/>
                  </a:lnTo>
                  <a:lnTo>
                    <a:pt x="26670" y="194310"/>
                  </a:lnTo>
                  <a:lnTo>
                    <a:pt x="0" y="125730"/>
                  </a:lnTo>
                  <a:lnTo>
                    <a:pt x="34290" y="60960"/>
                  </a:lnTo>
                  <a:lnTo>
                    <a:pt x="99060" y="38100"/>
                  </a:lnTo>
                  <a:lnTo>
                    <a:pt x="163830" y="7620"/>
                  </a:lnTo>
                  <a:lnTo>
                    <a:pt x="228600" y="0"/>
                  </a:lnTo>
                  <a:lnTo>
                    <a:pt x="293370" y="34290"/>
                  </a:lnTo>
                  <a:lnTo>
                    <a:pt x="358140" y="102870"/>
                  </a:lnTo>
                  <a:lnTo>
                    <a:pt x="320040" y="167640"/>
                  </a:lnTo>
                  <a:lnTo>
                    <a:pt x="251460" y="194310"/>
                  </a:lnTo>
                  <a:lnTo>
                    <a:pt x="186690" y="236220"/>
                  </a:lnTo>
                  <a:lnTo>
                    <a:pt x="205740" y="23241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28" name="任意多边形 81"/>
            <p:cNvSpPr/>
            <p:nvPr>
              <p:custDataLst>
                <p:tags r:id="rId61"/>
              </p:custDataLst>
            </p:nvPr>
          </p:nvSpPr>
          <p:spPr>
            <a:xfrm rot="5220000">
              <a:off x="4039753" y="4367616"/>
              <a:ext cx="459463" cy="609659"/>
            </a:xfrm>
            <a:custGeom>
              <a:avLst/>
              <a:gdLst>
                <a:gd name="connisteX0" fmla="*/ 132080 w 355600"/>
                <a:gd name="connsiteY0" fmla="*/ 0 h 431800"/>
                <a:gd name="connisteX1" fmla="*/ 198120 w 355600"/>
                <a:gd name="connsiteY1" fmla="*/ 55880 h 431800"/>
                <a:gd name="connisteX2" fmla="*/ 264160 w 355600"/>
                <a:gd name="connsiteY2" fmla="*/ 86360 h 431800"/>
                <a:gd name="connisteX3" fmla="*/ 330200 w 355600"/>
                <a:gd name="connsiteY3" fmla="*/ 106680 h 431800"/>
                <a:gd name="connisteX4" fmla="*/ 350520 w 355600"/>
                <a:gd name="connsiteY4" fmla="*/ 172720 h 431800"/>
                <a:gd name="connisteX5" fmla="*/ 284480 w 355600"/>
                <a:gd name="connsiteY5" fmla="*/ 223520 h 431800"/>
                <a:gd name="connisteX6" fmla="*/ 314960 w 355600"/>
                <a:gd name="connsiteY6" fmla="*/ 294640 h 431800"/>
                <a:gd name="connisteX7" fmla="*/ 355600 w 355600"/>
                <a:gd name="connsiteY7" fmla="*/ 360680 h 431800"/>
                <a:gd name="connisteX8" fmla="*/ 289560 w 355600"/>
                <a:gd name="connsiteY8" fmla="*/ 386080 h 431800"/>
                <a:gd name="connisteX9" fmla="*/ 223520 w 355600"/>
                <a:gd name="connsiteY9" fmla="*/ 416560 h 431800"/>
                <a:gd name="connisteX10" fmla="*/ 157480 w 355600"/>
                <a:gd name="connsiteY10" fmla="*/ 431800 h 431800"/>
                <a:gd name="connisteX11" fmla="*/ 86360 w 355600"/>
                <a:gd name="connsiteY11" fmla="*/ 421640 h 431800"/>
                <a:gd name="connisteX12" fmla="*/ 20320 w 355600"/>
                <a:gd name="connsiteY12" fmla="*/ 360680 h 431800"/>
                <a:gd name="connisteX13" fmla="*/ 71120 w 355600"/>
                <a:gd name="connsiteY13" fmla="*/ 289560 h 431800"/>
                <a:gd name="connisteX14" fmla="*/ 76200 w 355600"/>
                <a:gd name="connsiteY14" fmla="*/ 223520 h 431800"/>
                <a:gd name="connisteX15" fmla="*/ 45720 w 355600"/>
                <a:gd name="connsiteY15" fmla="*/ 157480 h 431800"/>
                <a:gd name="connisteX16" fmla="*/ 0 w 355600"/>
                <a:gd name="connsiteY16" fmla="*/ 91440 h 431800"/>
                <a:gd name="connisteX17" fmla="*/ 66040 w 355600"/>
                <a:gd name="connsiteY17" fmla="*/ 40640 h 431800"/>
                <a:gd name="connisteX18" fmla="*/ 132080 w 355600"/>
                <a:gd name="connsiteY18" fmla="*/ 5080 h 431800"/>
                <a:gd name="connisteX19" fmla="*/ 132080 w 355600"/>
                <a:gd name="connsiteY19" fmla="*/ 0 h 4318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</a:cxnLst>
              <a:rect l="l" t="t" r="r" b="b"/>
              <a:pathLst>
                <a:path w="355600" h="431800">
                  <a:moveTo>
                    <a:pt x="132080" y="0"/>
                  </a:moveTo>
                  <a:lnTo>
                    <a:pt x="198120" y="55880"/>
                  </a:lnTo>
                  <a:lnTo>
                    <a:pt x="264160" y="86360"/>
                  </a:lnTo>
                  <a:lnTo>
                    <a:pt x="330200" y="106680"/>
                  </a:lnTo>
                  <a:lnTo>
                    <a:pt x="350520" y="172720"/>
                  </a:lnTo>
                  <a:lnTo>
                    <a:pt x="284480" y="223520"/>
                  </a:lnTo>
                  <a:lnTo>
                    <a:pt x="314960" y="294640"/>
                  </a:lnTo>
                  <a:lnTo>
                    <a:pt x="355600" y="360680"/>
                  </a:lnTo>
                  <a:lnTo>
                    <a:pt x="289560" y="386080"/>
                  </a:lnTo>
                  <a:lnTo>
                    <a:pt x="223520" y="416560"/>
                  </a:lnTo>
                  <a:lnTo>
                    <a:pt x="157480" y="431800"/>
                  </a:lnTo>
                  <a:lnTo>
                    <a:pt x="86360" y="421640"/>
                  </a:lnTo>
                  <a:lnTo>
                    <a:pt x="20320" y="360680"/>
                  </a:lnTo>
                  <a:lnTo>
                    <a:pt x="71120" y="289560"/>
                  </a:lnTo>
                  <a:lnTo>
                    <a:pt x="76200" y="223520"/>
                  </a:lnTo>
                  <a:lnTo>
                    <a:pt x="45720" y="157480"/>
                  </a:lnTo>
                  <a:lnTo>
                    <a:pt x="0" y="91440"/>
                  </a:lnTo>
                  <a:lnTo>
                    <a:pt x="66040" y="40640"/>
                  </a:lnTo>
                  <a:lnTo>
                    <a:pt x="132080" y="5080"/>
                  </a:lnTo>
                  <a:lnTo>
                    <a:pt x="13208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29" name="任意多边形 96"/>
            <p:cNvSpPr/>
            <p:nvPr>
              <p:custDataLst>
                <p:tags r:id="rId62"/>
              </p:custDataLst>
            </p:nvPr>
          </p:nvSpPr>
          <p:spPr>
            <a:xfrm rot="5220000">
              <a:off x="4026357" y="3510844"/>
              <a:ext cx="449618" cy="499383"/>
            </a:xfrm>
            <a:custGeom>
              <a:avLst/>
              <a:gdLst>
                <a:gd name="connisteX0" fmla="*/ 152400 w 347980"/>
                <a:gd name="connsiteY0" fmla="*/ 347345 h 353695"/>
                <a:gd name="connisteX1" fmla="*/ 79375 w 347980"/>
                <a:gd name="connsiteY1" fmla="*/ 353695 h 353695"/>
                <a:gd name="connisteX2" fmla="*/ 12700 w 347980"/>
                <a:gd name="connsiteY2" fmla="*/ 316865 h 353695"/>
                <a:gd name="connisteX3" fmla="*/ 0 w 347980"/>
                <a:gd name="connsiteY3" fmla="*/ 250190 h 353695"/>
                <a:gd name="connisteX4" fmla="*/ 6350 w 347980"/>
                <a:gd name="connsiteY4" fmla="*/ 170815 h 353695"/>
                <a:gd name="connisteX5" fmla="*/ 48895 w 347980"/>
                <a:gd name="connsiteY5" fmla="*/ 103505 h 353695"/>
                <a:gd name="connisteX6" fmla="*/ 116205 w 347980"/>
                <a:gd name="connsiteY6" fmla="*/ 30480 h 353695"/>
                <a:gd name="connisteX7" fmla="*/ 182880 w 347980"/>
                <a:gd name="connsiteY7" fmla="*/ 0 h 353695"/>
                <a:gd name="connisteX8" fmla="*/ 250190 w 347980"/>
                <a:gd name="connsiteY8" fmla="*/ 0 h 353695"/>
                <a:gd name="connisteX9" fmla="*/ 317500 w 347980"/>
                <a:gd name="connsiteY9" fmla="*/ 30480 h 353695"/>
                <a:gd name="connisteX10" fmla="*/ 347980 w 347980"/>
                <a:gd name="connsiteY10" fmla="*/ 97790 h 353695"/>
                <a:gd name="connisteX11" fmla="*/ 347980 w 347980"/>
                <a:gd name="connsiteY11" fmla="*/ 164465 h 353695"/>
                <a:gd name="connisteX12" fmla="*/ 347980 w 347980"/>
                <a:gd name="connsiteY12" fmla="*/ 231775 h 353695"/>
                <a:gd name="connisteX13" fmla="*/ 280670 w 347980"/>
                <a:gd name="connsiteY13" fmla="*/ 268605 h 353695"/>
                <a:gd name="connisteX14" fmla="*/ 213360 w 347980"/>
                <a:gd name="connsiteY14" fmla="*/ 292735 h 353695"/>
                <a:gd name="connisteX15" fmla="*/ 152400 w 347980"/>
                <a:gd name="connsiteY15" fmla="*/ 347345 h 3536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</a:cxnLst>
              <a:rect l="l" t="t" r="r" b="b"/>
              <a:pathLst>
                <a:path w="347980" h="353695">
                  <a:moveTo>
                    <a:pt x="152400" y="347345"/>
                  </a:moveTo>
                  <a:lnTo>
                    <a:pt x="79375" y="353695"/>
                  </a:lnTo>
                  <a:lnTo>
                    <a:pt x="12700" y="316865"/>
                  </a:lnTo>
                  <a:lnTo>
                    <a:pt x="0" y="250190"/>
                  </a:lnTo>
                  <a:lnTo>
                    <a:pt x="6350" y="170815"/>
                  </a:lnTo>
                  <a:lnTo>
                    <a:pt x="48895" y="103505"/>
                  </a:lnTo>
                  <a:lnTo>
                    <a:pt x="116205" y="30480"/>
                  </a:lnTo>
                  <a:lnTo>
                    <a:pt x="182880" y="0"/>
                  </a:lnTo>
                  <a:lnTo>
                    <a:pt x="250190" y="0"/>
                  </a:lnTo>
                  <a:lnTo>
                    <a:pt x="317500" y="30480"/>
                  </a:lnTo>
                  <a:lnTo>
                    <a:pt x="347980" y="97790"/>
                  </a:lnTo>
                  <a:lnTo>
                    <a:pt x="347980" y="164465"/>
                  </a:lnTo>
                  <a:lnTo>
                    <a:pt x="347980" y="231775"/>
                  </a:lnTo>
                  <a:lnTo>
                    <a:pt x="280670" y="268605"/>
                  </a:lnTo>
                  <a:lnTo>
                    <a:pt x="213360" y="292735"/>
                  </a:lnTo>
                  <a:lnTo>
                    <a:pt x="152400" y="34734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30" name="任意多边形 82"/>
            <p:cNvSpPr/>
            <p:nvPr>
              <p:custDataLst>
                <p:tags r:id="rId63"/>
              </p:custDataLst>
            </p:nvPr>
          </p:nvSpPr>
          <p:spPr>
            <a:xfrm rot="5220000">
              <a:off x="4426282" y="3176688"/>
              <a:ext cx="526742" cy="519107"/>
            </a:xfrm>
            <a:custGeom>
              <a:avLst/>
              <a:gdLst>
                <a:gd name="connisteX0" fmla="*/ 24765 w 407670"/>
                <a:gd name="connsiteY0" fmla="*/ 68580 h 367665"/>
                <a:gd name="connisteX1" fmla="*/ 57150 w 407670"/>
                <a:gd name="connsiteY1" fmla="*/ 1905 h 367665"/>
                <a:gd name="connisteX2" fmla="*/ 123825 w 407670"/>
                <a:gd name="connsiteY2" fmla="*/ 0 h 367665"/>
                <a:gd name="connisteX3" fmla="*/ 188595 w 407670"/>
                <a:gd name="connsiteY3" fmla="*/ 30480 h 367665"/>
                <a:gd name="connisteX4" fmla="*/ 259080 w 407670"/>
                <a:gd name="connsiteY4" fmla="*/ 30480 h 367665"/>
                <a:gd name="connisteX5" fmla="*/ 325755 w 407670"/>
                <a:gd name="connsiteY5" fmla="*/ 30480 h 367665"/>
                <a:gd name="connisteX6" fmla="*/ 396240 w 407670"/>
                <a:gd name="connsiteY6" fmla="*/ 30480 h 367665"/>
                <a:gd name="connisteX7" fmla="*/ 407670 w 407670"/>
                <a:gd name="connsiteY7" fmla="*/ 97155 h 367665"/>
                <a:gd name="connisteX8" fmla="*/ 405765 w 407670"/>
                <a:gd name="connsiteY8" fmla="*/ 163830 h 367665"/>
                <a:gd name="connisteX9" fmla="*/ 403860 w 407670"/>
                <a:gd name="connsiteY9" fmla="*/ 228600 h 367665"/>
                <a:gd name="connisteX10" fmla="*/ 400050 w 407670"/>
                <a:gd name="connsiteY10" fmla="*/ 297180 h 367665"/>
                <a:gd name="connisteX11" fmla="*/ 333375 w 407670"/>
                <a:gd name="connsiteY11" fmla="*/ 348615 h 367665"/>
                <a:gd name="connisteX12" fmla="*/ 266700 w 407670"/>
                <a:gd name="connsiteY12" fmla="*/ 339090 h 367665"/>
                <a:gd name="connisteX13" fmla="*/ 190500 w 407670"/>
                <a:gd name="connsiteY13" fmla="*/ 352425 h 367665"/>
                <a:gd name="connisteX14" fmla="*/ 116205 w 407670"/>
                <a:gd name="connsiteY14" fmla="*/ 367665 h 367665"/>
                <a:gd name="connisteX15" fmla="*/ 47625 w 407670"/>
                <a:gd name="connsiteY15" fmla="*/ 304800 h 367665"/>
                <a:gd name="connisteX16" fmla="*/ 0 w 407670"/>
                <a:gd name="connsiteY16" fmla="*/ 240030 h 367665"/>
                <a:gd name="connisteX17" fmla="*/ 0 w 407670"/>
                <a:gd name="connsiteY17" fmla="*/ 173355 h 367665"/>
                <a:gd name="connisteX18" fmla="*/ 9525 w 407670"/>
                <a:gd name="connsiteY18" fmla="*/ 108585 h 367665"/>
                <a:gd name="connisteX19" fmla="*/ 24765 w 407670"/>
                <a:gd name="connsiteY19" fmla="*/ 68580 h 36766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</a:cxnLst>
              <a:rect l="l" t="t" r="r" b="b"/>
              <a:pathLst>
                <a:path w="407670" h="367665">
                  <a:moveTo>
                    <a:pt x="24765" y="68580"/>
                  </a:moveTo>
                  <a:lnTo>
                    <a:pt x="57150" y="1905"/>
                  </a:lnTo>
                  <a:lnTo>
                    <a:pt x="123825" y="0"/>
                  </a:lnTo>
                  <a:lnTo>
                    <a:pt x="188595" y="30480"/>
                  </a:lnTo>
                  <a:lnTo>
                    <a:pt x="259080" y="30480"/>
                  </a:lnTo>
                  <a:lnTo>
                    <a:pt x="325755" y="30480"/>
                  </a:lnTo>
                  <a:lnTo>
                    <a:pt x="396240" y="30480"/>
                  </a:lnTo>
                  <a:lnTo>
                    <a:pt x="407670" y="97155"/>
                  </a:lnTo>
                  <a:lnTo>
                    <a:pt x="405765" y="163830"/>
                  </a:lnTo>
                  <a:lnTo>
                    <a:pt x="403860" y="228600"/>
                  </a:lnTo>
                  <a:lnTo>
                    <a:pt x="400050" y="297180"/>
                  </a:lnTo>
                  <a:lnTo>
                    <a:pt x="333375" y="348615"/>
                  </a:lnTo>
                  <a:lnTo>
                    <a:pt x="266700" y="339090"/>
                  </a:lnTo>
                  <a:lnTo>
                    <a:pt x="190500" y="352425"/>
                  </a:lnTo>
                  <a:lnTo>
                    <a:pt x="116205" y="367665"/>
                  </a:lnTo>
                  <a:lnTo>
                    <a:pt x="47625" y="304800"/>
                  </a:lnTo>
                  <a:lnTo>
                    <a:pt x="0" y="240030"/>
                  </a:lnTo>
                  <a:lnTo>
                    <a:pt x="0" y="173355"/>
                  </a:lnTo>
                  <a:lnTo>
                    <a:pt x="9525" y="108585"/>
                  </a:lnTo>
                  <a:lnTo>
                    <a:pt x="24765" y="6858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31" name="任意多边形 106"/>
            <p:cNvSpPr/>
            <p:nvPr>
              <p:custDataLst>
                <p:tags r:id="rId64"/>
              </p:custDataLst>
            </p:nvPr>
          </p:nvSpPr>
          <p:spPr>
            <a:xfrm rot="5220000">
              <a:off x="4595253" y="4135739"/>
              <a:ext cx="383980" cy="371175"/>
            </a:xfrm>
            <a:custGeom>
              <a:avLst/>
              <a:gdLst>
                <a:gd name="connisteX0" fmla="*/ 140970 w 297180"/>
                <a:gd name="connsiteY0" fmla="*/ 262890 h 262890"/>
                <a:gd name="connisteX1" fmla="*/ 72390 w 297180"/>
                <a:gd name="connsiteY1" fmla="*/ 205740 h 262890"/>
                <a:gd name="connisteX2" fmla="*/ 30480 w 297180"/>
                <a:gd name="connsiteY2" fmla="*/ 137160 h 262890"/>
                <a:gd name="connisteX3" fmla="*/ 0 w 297180"/>
                <a:gd name="connsiteY3" fmla="*/ 68580 h 262890"/>
                <a:gd name="connisteX4" fmla="*/ 49530 w 297180"/>
                <a:gd name="connsiteY4" fmla="*/ 3810 h 262890"/>
                <a:gd name="connisteX5" fmla="*/ 114300 w 297180"/>
                <a:gd name="connsiteY5" fmla="*/ 0 h 262890"/>
                <a:gd name="connisteX6" fmla="*/ 186690 w 297180"/>
                <a:gd name="connsiteY6" fmla="*/ 11430 h 262890"/>
                <a:gd name="connisteX7" fmla="*/ 255270 w 297180"/>
                <a:gd name="connsiteY7" fmla="*/ 53340 h 262890"/>
                <a:gd name="connisteX8" fmla="*/ 297180 w 297180"/>
                <a:gd name="connsiteY8" fmla="*/ 121920 h 262890"/>
                <a:gd name="connisteX9" fmla="*/ 247650 w 297180"/>
                <a:gd name="connsiteY9" fmla="*/ 186690 h 262890"/>
                <a:gd name="connisteX10" fmla="*/ 182880 w 297180"/>
                <a:gd name="connsiteY10" fmla="*/ 220980 h 262890"/>
                <a:gd name="connisteX11" fmla="*/ 140970 w 297180"/>
                <a:gd name="connsiteY11" fmla="*/ 262890 h 2628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297180" h="262890">
                  <a:moveTo>
                    <a:pt x="140970" y="262890"/>
                  </a:moveTo>
                  <a:lnTo>
                    <a:pt x="72390" y="205740"/>
                  </a:lnTo>
                  <a:lnTo>
                    <a:pt x="30480" y="137160"/>
                  </a:lnTo>
                  <a:lnTo>
                    <a:pt x="0" y="68580"/>
                  </a:lnTo>
                  <a:lnTo>
                    <a:pt x="49530" y="3810"/>
                  </a:lnTo>
                  <a:lnTo>
                    <a:pt x="114300" y="0"/>
                  </a:lnTo>
                  <a:lnTo>
                    <a:pt x="186690" y="11430"/>
                  </a:lnTo>
                  <a:lnTo>
                    <a:pt x="255270" y="53340"/>
                  </a:lnTo>
                  <a:lnTo>
                    <a:pt x="297180" y="121920"/>
                  </a:lnTo>
                  <a:lnTo>
                    <a:pt x="247650" y="186690"/>
                  </a:lnTo>
                  <a:lnTo>
                    <a:pt x="182880" y="220980"/>
                  </a:lnTo>
                  <a:lnTo>
                    <a:pt x="140970" y="26289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sp>
          <p:nvSpPr>
            <p:cNvPr id="132" name="任意多边形 105"/>
            <p:cNvSpPr/>
            <p:nvPr>
              <p:custDataLst>
                <p:tags r:id="rId65"/>
              </p:custDataLst>
            </p:nvPr>
          </p:nvSpPr>
          <p:spPr>
            <a:xfrm rot="5220000">
              <a:off x="3137562" y="4849770"/>
              <a:ext cx="255987" cy="236691"/>
            </a:xfrm>
            <a:custGeom>
              <a:avLst/>
              <a:gdLst>
                <a:gd name="connisteX0" fmla="*/ 137160 w 198120"/>
                <a:gd name="connsiteY0" fmla="*/ 167640 h 167640"/>
                <a:gd name="connisteX1" fmla="*/ 68580 w 198120"/>
                <a:gd name="connsiteY1" fmla="*/ 125730 h 167640"/>
                <a:gd name="connisteX2" fmla="*/ 0 w 198120"/>
                <a:gd name="connsiteY2" fmla="*/ 83820 h 167640"/>
                <a:gd name="connisteX3" fmla="*/ 53340 w 198120"/>
                <a:gd name="connsiteY3" fmla="*/ 19050 h 167640"/>
                <a:gd name="connisteX4" fmla="*/ 118110 w 198120"/>
                <a:gd name="connsiteY4" fmla="*/ 0 h 167640"/>
                <a:gd name="connisteX5" fmla="*/ 182880 w 198120"/>
                <a:gd name="connsiteY5" fmla="*/ 3810 h 167640"/>
                <a:gd name="connisteX6" fmla="*/ 198120 w 198120"/>
                <a:gd name="connsiteY6" fmla="*/ 68580 h 167640"/>
                <a:gd name="connisteX7" fmla="*/ 198120 w 198120"/>
                <a:gd name="connsiteY7" fmla="*/ 133350 h 167640"/>
                <a:gd name="connisteX8" fmla="*/ 133350 w 198120"/>
                <a:gd name="connsiteY8" fmla="*/ 156210 h 167640"/>
                <a:gd name="connisteX9" fmla="*/ 137160 w 198120"/>
                <a:gd name="connsiteY9" fmla="*/ 167640 h 1676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198120" h="167640">
                  <a:moveTo>
                    <a:pt x="137160" y="167640"/>
                  </a:moveTo>
                  <a:lnTo>
                    <a:pt x="68580" y="125730"/>
                  </a:lnTo>
                  <a:lnTo>
                    <a:pt x="0" y="83820"/>
                  </a:lnTo>
                  <a:lnTo>
                    <a:pt x="53340" y="19050"/>
                  </a:lnTo>
                  <a:lnTo>
                    <a:pt x="118110" y="0"/>
                  </a:lnTo>
                  <a:lnTo>
                    <a:pt x="182880" y="3810"/>
                  </a:lnTo>
                  <a:lnTo>
                    <a:pt x="198120" y="68580"/>
                  </a:lnTo>
                  <a:lnTo>
                    <a:pt x="198120" y="133350"/>
                  </a:lnTo>
                  <a:lnTo>
                    <a:pt x="133350" y="156210"/>
                  </a:lnTo>
                  <a:lnTo>
                    <a:pt x="137160" y="16764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rgbClr val="DEAC94"/>
                </a:gs>
                <a:gs pos="90000">
                  <a:schemeClr val="accent4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ym typeface="+mn-ea"/>
              </a:endParaRPr>
            </a:p>
          </p:txBody>
        </p:sp>
        <p:cxnSp>
          <p:nvCxnSpPr>
            <p:cNvPr id="133" name="直接箭头连接符 132"/>
            <p:cNvCxnSpPr/>
            <p:nvPr>
              <p:custDataLst>
                <p:tags r:id="rId66"/>
              </p:custDataLst>
            </p:nvPr>
          </p:nvCxnSpPr>
          <p:spPr>
            <a:xfrm rot="5220000" flipH="1">
              <a:off x="5102656" y="3255625"/>
              <a:ext cx="186246" cy="101311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箭头连接符 133"/>
            <p:cNvCxnSpPr>
              <a:stCxn id="124" idx="1"/>
            </p:cNvCxnSpPr>
            <p:nvPr>
              <p:custDataLst>
                <p:tags r:id="rId67"/>
              </p:custDataLst>
            </p:nvPr>
          </p:nvCxnSpPr>
          <p:spPr>
            <a:xfrm rot="5220000" flipH="1" flipV="1">
              <a:off x="5238983" y="3751226"/>
              <a:ext cx="232193" cy="21517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箭头连接符 134"/>
            <p:cNvCxnSpPr/>
            <p:nvPr>
              <p:custDataLst>
                <p:tags r:id="rId68"/>
              </p:custDataLst>
            </p:nvPr>
          </p:nvCxnSpPr>
          <p:spPr>
            <a:xfrm rot="5220000" flipH="1">
              <a:off x="4592820" y="3514027"/>
              <a:ext cx="454541" cy="199932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箭头连接符 135"/>
            <p:cNvCxnSpPr/>
            <p:nvPr>
              <p:custDataLst>
                <p:tags r:id="rId69"/>
              </p:custDataLst>
            </p:nvPr>
          </p:nvCxnSpPr>
          <p:spPr>
            <a:xfrm rot="5220000" flipH="1">
              <a:off x="4132644" y="3782390"/>
              <a:ext cx="441412" cy="234001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箭头连接符 136"/>
            <p:cNvCxnSpPr/>
            <p:nvPr>
              <p:custDataLst>
                <p:tags r:id="rId70"/>
              </p:custDataLst>
            </p:nvPr>
          </p:nvCxnSpPr>
          <p:spPr>
            <a:xfrm rot="5220000" flipH="1">
              <a:off x="4714151" y="4324969"/>
              <a:ext cx="320804" cy="205311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箭头连接符 137"/>
            <p:cNvCxnSpPr/>
            <p:nvPr>
              <p:custDataLst>
                <p:tags r:id="rId71"/>
              </p:custDataLst>
            </p:nvPr>
          </p:nvCxnSpPr>
          <p:spPr>
            <a:xfrm rot="5220000" flipH="1">
              <a:off x="4149013" y="4774861"/>
              <a:ext cx="382339" cy="102208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箭头连接符 138"/>
            <p:cNvCxnSpPr/>
            <p:nvPr>
              <p:custDataLst>
                <p:tags r:id="rId72"/>
              </p:custDataLst>
            </p:nvPr>
          </p:nvCxnSpPr>
          <p:spPr>
            <a:xfrm rot="5220000" flipH="1">
              <a:off x="4037074" y="4163642"/>
              <a:ext cx="102559" cy="253725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箭头连接符 139"/>
            <p:cNvCxnSpPr>
              <a:stCxn id="118" idx="7"/>
            </p:cNvCxnSpPr>
            <p:nvPr>
              <p:custDataLst>
                <p:tags r:id="rId73"/>
              </p:custDataLst>
            </p:nvPr>
          </p:nvCxnSpPr>
          <p:spPr>
            <a:xfrm rot="5220000" flipH="1" flipV="1">
              <a:off x="3660629" y="4002699"/>
              <a:ext cx="255987" cy="76207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箭头连接符 140"/>
            <p:cNvCxnSpPr/>
            <p:nvPr>
              <p:custDataLst>
                <p:tags r:id="rId74"/>
              </p:custDataLst>
            </p:nvPr>
          </p:nvCxnSpPr>
          <p:spPr>
            <a:xfrm rot="5220000" flipH="1">
              <a:off x="3672388" y="5008501"/>
              <a:ext cx="242859" cy="262691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箭头连接符 141"/>
            <p:cNvCxnSpPr/>
            <p:nvPr>
              <p:custDataLst>
                <p:tags r:id="rId75"/>
              </p:custDataLst>
            </p:nvPr>
          </p:nvCxnSpPr>
          <p:spPr>
            <a:xfrm rot="5220000" flipH="1">
              <a:off x="3424320" y="4346899"/>
              <a:ext cx="274037" cy="201726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箭头连接符 142"/>
            <p:cNvCxnSpPr/>
            <p:nvPr>
              <p:custDataLst>
                <p:tags r:id="rId76"/>
              </p:custDataLst>
            </p:nvPr>
          </p:nvCxnSpPr>
          <p:spPr>
            <a:xfrm rot="5220000" flipH="1">
              <a:off x="3038073" y="4481486"/>
              <a:ext cx="230552" cy="76207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箭头连接符 143"/>
            <p:cNvCxnSpPr/>
            <p:nvPr>
              <p:custDataLst>
                <p:tags r:id="rId77"/>
              </p:custDataLst>
            </p:nvPr>
          </p:nvCxnSpPr>
          <p:spPr>
            <a:xfrm rot="5220000" flipH="1">
              <a:off x="3183188" y="5070236"/>
              <a:ext cx="230552" cy="5379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箭头连接符 144"/>
            <p:cNvCxnSpPr/>
            <p:nvPr>
              <p:custDataLst>
                <p:tags r:id="rId78"/>
              </p:custDataLst>
            </p:nvPr>
          </p:nvCxnSpPr>
          <p:spPr>
            <a:xfrm rot="5220000" flipH="1" flipV="1">
              <a:off x="2517260" y="5051841"/>
              <a:ext cx="447156" cy="7172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箭头连接符 145"/>
            <p:cNvCxnSpPr>
              <a:stCxn id="113" idx="3"/>
            </p:cNvCxnSpPr>
            <p:nvPr>
              <p:custDataLst>
                <p:tags r:id="rId79"/>
              </p:custDataLst>
            </p:nvPr>
          </p:nvCxnSpPr>
          <p:spPr>
            <a:xfrm rot="5220000" flipH="1" flipV="1">
              <a:off x="2176084" y="5001805"/>
              <a:ext cx="255987" cy="76207"/>
            </a:xfrm>
            <a:prstGeom prst="straightConnector1">
              <a:avLst/>
            </a:prstGeom>
            <a:ln w="19050">
              <a:solidFill>
                <a:schemeClr val="tx2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矩形 100"/>
            <p:cNvSpPr/>
            <p:nvPr/>
          </p:nvSpPr>
          <p:spPr>
            <a:xfrm rot="5400000">
              <a:off x="5285084" y="2251002"/>
              <a:ext cx="939452" cy="6993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2" name="矩形 101"/>
            <p:cNvSpPr/>
            <p:nvPr>
              <p:custDataLst>
                <p:tags r:id="rId80"/>
              </p:custDataLst>
            </p:nvPr>
          </p:nvSpPr>
          <p:spPr>
            <a:xfrm rot="4020000">
              <a:off x="1125482" y="4613548"/>
              <a:ext cx="939452" cy="6993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3" name="直接连接符 12"/>
            <p:cNvCxnSpPr>
              <a:endCxn id="14" idx="2"/>
            </p:cNvCxnSpPr>
            <p:nvPr/>
          </p:nvCxnSpPr>
          <p:spPr>
            <a:xfrm flipH="1" flipV="1">
              <a:off x="1551215" y="2642994"/>
              <a:ext cx="1141520" cy="1773486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>
              <p:custDataLst>
                <p:tags r:id="rId81"/>
              </p:custDataLst>
            </p:nvPr>
          </p:nvSpPr>
          <p:spPr>
            <a:xfrm>
              <a:off x="414338" y="1811997"/>
              <a:ext cx="2273754" cy="8309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 algn="ctr">
                <a:defRPr sz="16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/>
                <a:t>Mobilization of tensile stress in roots</a:t>
              </a:r>
              <a:r>
                <a:rPr lang="en-US" altLang="zh-CN" dirty="0"/>
                <a:t> limits soil volume deformation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>
              <p:custDataLst>
                <p:tags r:id="rId82"/>
              </p:custDataLst>
            </p:nvPr>
          </p:nvSpPr>
          <p:spPr>
            <a:xfrm>
              <a:off x="5060590" y="4088304"/>
              <a:ext cx="1963393" cy="8309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Deformation trend between</a:t>
              </a:r>
              <a:r>
                <a: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root and soil particles</a:t>
              </a:r>
              <a:endParaRPr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" name="直接连接符 15"/>
            <p:cNvCxnSpPr>
              <a:stCxn id="281" idx="7"/>
              <a:endCxn id="15" idx="0"/>
            </p:cNvCxnSpPr>
            <p:nvPr/>
          </p:nvCxnSpPr>
          <p:spPr>
            <a:xfrm>
              <a:off x="5215542" y="2834008"/>
              <a:ext cx="826745" cy="125429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5" idx="0"/>
            </p:cNvCxnSpPr>
            <p:nvPr/>
          </p:nvCxnSpPr>
          <p:spPr>
            <a:xfrm flipH="1" flipV="1">
              <a:off x="4727343" y="3328968"/>
              <a:ext cx="1314944" cy="75933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82" name="直接箭头连接符 281"/>
            <p:cNvCxnSpPr/>
            <p:nvPr/>
          </p:nvCxnSpPr>
          <p:spPr>
            <a:xfrm flipH="1">
              <a:off x="1658329" y="4591236"/>
              <a:ext cx="456041" cy="89988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箭头连接符 282"/>
            <p:cNvCxnSpPr/>
            <p:nvPr>
              <p:custDataLst>
                <p:tags r:id="rId83"/>
              </p:custDataLst>
            </p:nvPr>
          </p:nvCxnSpPr>
          <p:spPr>
            <a:xfrm flipV="1">
              <a:off x="5400946" y="2403341"/>
              <a:ext cx="386540" cy="243069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箭头连接符 283"/>
            <p:cNvCxnSpPr/>
            <p:nvPr>
              <p:custDataLst>
                <p:tags r:id="rId84"/>
              </p:custDataLst>
            </p:nvPr>
          </p:nvCxnSpPr>
          <p:spPr>
            <a:xfrm flipH="1">
              <a:off x="2169449" y="4526865"/>
              <a:ext cx="288925" cy="66675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箭头连接符 284"/>
            <p:cNvCxnSpPr/>
            <p:nvPr>
              <p:custDataLst>
                <p:tags r:id="rId85"/>
              </p:custDataLst>
            </p:nvPr>
          </p:nvCxnSpPr>
          <p:spPr>
            <a:xfrm flipH="1">
              <a:off x="2531805" y="4367708"/>
              <a:ext cx="273050" cy="152400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箭头连接符 285"/>
            <p:cNvCxnSpPr/>
            <p:nvPr>
              <p:custDataLst>
                <p:tags r:id="rId86"/>
              </p:custDataLst>
            </p:nvPr>
          </p:nvCxnSpPr>
          <p:spPr>
            <a:xfrm rot="16200000" flipH="1" flipV="1">
              <a:off x="2902497" y="4106588"/>
              <a:ext cx="194945" cy="234950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箭头连接符 286"/>
            <p:cNvCxnSpPr/>
            <p:nvPr>
              <p:custDataLst>
                <p:tags r:id="rId87"/>
              </p:custDataLst>
            </p:nvPr>
          </p:nvCxnSpPr>
          <p:spPr>
            <a:xfrm rot="16200000" flipH="1" flipV="1">
              <a:off x="3210567" y="3860279"/>
              <a:ext cx="194945" cy="234950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箭头连接符 287"/>
            <p:cNvCxnSpPr/>
            <p:nvPr>
              <p:custDataLst>
                <p:tags r:id="rId88"/>
              </p:custDataLst>
            </p:nvPr>
          </p:nvCxnSpPr>
          <p:spPr>
            <a:xfrm rot="16200000">
              <a:off x="4146610" y="3112313"/>
              <a:ext cx="167640" cy="278130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箭头连接符 288"/>
            <p:cNvCxnSpPr/>
            <p:nvPr>
              <p:custDataLst>
                <p:tags r:id="rId89"/>
              </p:custDataLst>
            </p:nvPr>
          </p:nvCxnSpPr>
          <p:spPr>
            <a:xfrm rot="16200000">
              <a:off x="4485700" y="2936418"/>
              <a:ext cx="144780" cy="269240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箭头连接符 289"/>
            <p:cNvCxnSpPr/>
            <p:nvPr>
              <p:custDataLst>
                <p:tags r:id="rId90"/>
              </p:custDataLst>
            </p:nvPr>
          </p:nvCxnSpPr>
          <p:spPr>
            <a:xfrm rot="16200000">
              <a:off x="4828600" y="2764968"/>
              <a:ext cx="144780" cy="269240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箭头连接符 290"/>
            <p:cNvCxnSpPr/>
            <p:nvPr>
              <p:custDataLst>
                <p:tags r:id="rId91"/>
              </p:custDataLst>
            </p:nvPr>
          </p:nvCxnSpPr>
          <p:spPr>
            <a:xfrm flipV="1">
              <a:off x="5112129" y="2641013"/>
              <a:ext cx="256540" cy="158750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箭头连接符 291"/>
            <p:cNvCxnSpPr/>
            <p:nvPr>
              <p:custDataLst>
                <p:tags r:id="rId92"/>
              </p:custDataLst>
            </p:nvPr>
          </p:nvCxnSpPr>
          <p:spPr>
            <a:xfrm flipH="1">
              <a:off x="3473638" y="3624613"/>
              <a:ext cx="217170" cy="215265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箭头连接符 292"/>
            <p:cNvCxnSpPr/>
            <p:nvPr>
              <p:custDataLst>
                <p:tags r:id="rId93"/>
              </p:custDataLst>
            </p:nvPr>
          </p:nvCxnSpPr>
          <p:spPr>
            <a:xfrm rot="16200000">
              <a:off x="3819585" y="3328848"/>
              <a:ext cx="167640" cy="278130"/>
            </a:xfrm>
            <a:prstGeom prst="straightConnector1">
              <a:avLst/>
            </a:prstGeom>
            <a:ln w="19050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PP_MARK_KEY" val="66debb25-8ec8-4dec-abe0-4c158e7f6674"/>
  <p:tag name="COMMONDATA" val="eyJoZGlkIjoiZDVkZGJlYjRhZTE5MTYzYTE5YTBhZjAyZjY2YTNjMGEifQ=="/>
  <p:tag name="commondata" val="eyJoZGlkIjoiMDQ2MGY0YTNmZDYwNDNhNzE2NzNmZDFlNmEyOGIxYWIifQ==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画廊">
  <a:themeElements>
    <a:clrScheme name="画廊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画廊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画廊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丝状</Template>
  <TotalTime>0</TotalTime>
  <Words>119</Words>
  <Application>WPS 演示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15" baseType="lpstr">
      <vt:lpstr>Arial</vt:lpstr>
      <vt:lpstr>宋体</vt:lpstr>
      <vt:lpstr>Wingdings</vt:lpstr>
      <vt:lpstr>Wingdings 2</vt:lpstr>
      <vt:lpstr>Times New Roman</vt:lpstr>
      <vt:lpstr>Gill Sans MT</vt:lpstr>
      <vt:lpstr>微软雅黑</vt:lpstr>
      <vt:lpstr>Arial Unicode MS</vt:lpstr>
      <vt:lpstr>等线 Light</vt:lpstr>
      <vt:lpstr>等线</vt:lpstr>
      <vt:lpstr>Calibri</vt:lpstr>
      <vt:lpstr>Calibri Light</vt:lpstr>
      <vt:lpstr>HDOfficeLightV0</vt:lpstr>
      <vt:lpstr>画廊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dell</dc:creator>
  <cp:lastModifiedBy>dell</cp:lastModifiedBy>
  <cp:revision>243</cp:revision>
  <dcterms:created xsi:type="dcterms:W3CDTF">2019-06-19T02:08:00Z</dcterms:created>
  <dcterms:modified xsi:type="dcterms:W3CDTF">2024-07-09T12:17:52Z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159B951D01C94987A1CC9F1F0DF4E63E_13</vt:lpwstr>
  </property>
</Properties>
</file>