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189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"/>
  </p:notesMasterIdLst>
  <p:sldIdLst>
    <p:sldId id="267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0" userDrawn="1">
          <p15:clr>
            <a:srgbClr val="A4A3A4"/>
          </p15:clr>
        </p15:guide>
        <p15:guide id="2" pos="37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008000"/>
    <a:srgbClr val="E28700"/>
    <a:srgbClr val="0F1423"/>
    <a:srgbClr val="17C913"/>
    <a:srgbClr val="1D41D5"/>
    <a:srgbClr val="B84B15"/>
    <a:srgbClr val="C9764D"/>
    <a:srgbClr val="B748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6366" autoAdjust="0"/>
  </p:normalViewPr>
  <p:slideViewPr>
    <p:cSldViewPr snapToGrid="0" showGuides="1">
      <p:cViewPr varScale="1">
        <p:scale>
          <a:sx n="106" d="100"/>
          <a:sy n="106" d="100"/>
        </p:scale>
        <p:origin x="858" y="102"/>
      </p:cViewPr>
      <p:guideLst>
        <p:guide orient="horz" pos="2080"/>
        <p:guide pos="37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934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9570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813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2024/7/9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63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7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42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05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738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33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7762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2024/7/9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7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6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42.xml"/><Relationship Id="rId21" Type="http://schemas.openxmlformats.org/officeDocument/2006/relationships/tags" Target="../tags/tag37.xml"/><Relationship Id="rId34" Type="http://schemas.openxmlformats.org/officeDocument/2006/relationships/tags" Target="../tags/tag50.xml"/><Relationship Id="rId42" Type="http://schemas.openxmlformats.org/officeDocument/2006/relationships/tags" Target="../tags/tag58.xml"/><Relationship Id="rId47" Type="http://schemas.openxmlformats.org/officeDocument/2006/relationships/tags" Target="../tags/tag63.xml"/><Relationship Id="rId50" Type="http://schemas.openxmlformats.org/officeDocument/2006/relationships/tags" Target="../tags/tag66.xml"/><Relationship Id="rId55" Type="http://schemas.openxmlformats.org/officeDocument/2006/relationships/tags" Target="../tags/tag71.xml"/><Relationship Id="rId63" Type="http://schemas.openxmlformats.org/officeDocument/2006/relationships/tags" Target="../tags/tag7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9" Type="http://schemas.openxmlformats.org/officeDocument/2006/relationships/tags" Target="../tags/tag45.xml"/><Relationship Id="rId11" Type="http://schemas.openxmlformats.org/officeDocument/2006/relationships/tags" Target="../tags/tag27.xml"/><Relationship Id="rId24" Type="http://schemas.openxmlformats.org/officeDocument/2006/relationships/tags" Target="../tags/tag40.xml"/><Relationship Id="rId32" Type="http://schemas.openxmlformats.org/officeDocument/2006/relationships/tags" Target="../tags/tag48.xml"/><Relationship Id="rId37" Type="http://schemas.openxmlformats.org/officeDocument/2006/relationships/tags" Target="../tags/tag53.xml"/><Relationship Id="rId40" Type="http://schemas.openxmlformats.org/officeDocument/2006/relationships/tags" Target="../tags/tag56.xml"/><Relationship Id="rId45" Type="http://schemas.openxmlformats.org/officeDocument/2006/relationships/tags" Target="../tags/tag61.xml"/><Relationship Id="rId53" Type="http://schemas.openxmlformats.org/officeDocument/2006/relationships/tags" Target="../tags/tag69.xml"/><Relationship Id="rId58" Type="http://schemas.openxmlformats.org/officeDocument/2006/relationships/tags" Target="../tags/tag74.xml"/><Relationship Id="rId131" Type="http://schemas.openxmlformats.org/officeDocument/2006/relationships/tags" Target="../tags/tag1890.xml"/><Relationship Id="rId5" Type="http://schemas.openxmlformats.org/officeDocument/2006/relationships/tags" Target="../tags/tag21.xml"/><Relationship Id="rId61" Type="http://schemas.openxmlformats.org/officeDocument/2006/relationships/tags" Target="../tags/tag77.xml"/><Relationship Id="rId19" Type="http://schemas.openxmlformats.org/officeDocument/2006/relationships/tags" Target="../tags/tag35.xml"/><Relationship Id="rId14" Type="http://schemas.openxmlformats.org/officeDocument/2006/relationships/tags" Target="../tags/tag30.xml"/><Relationship Id="rId22" Type="http://schemas.openxmlformats.org/officeDocument/2006/relationships/tags" Target="../tags/tag38.xml"/><Relationship Id="rId27" Type="http://schemas.openxmlformats.org/officeDocument/2006/relationships/tags" Target="../tags/tag43.xml"/><Relationship Id="rId30" Type="http://schemas.openxmlformats.org/officeDocument/2006/relationships/tags" Target="../tags/tag46.xml"/><Relationship Id="rId35" Type="http://schemas.openxmlformats.org/officeDocument/2006/relationships/tags" Target="../tags/tag51.xml"/><Relationship Id="rId43" Type="http://schemas.openxmlformats.org/officeDocument/2006/relationships/tags" Target="../tags/tag59.xml"/><Relationship Id="rId48" Type="http://schemas.openxmlformats.org/officeDocument/2006/relationships/tags" Target="../tags/tag64.xml"/><Relationship Id="rId56" Type="http://schemas.openxmlformats.org/officeDocument/2006/relationships/tags" Target="../tags/tag72.xml"/><Relationship Id="rId64" Type="http://schemas.openxmlformats.org/officeDocument/2006/relationships/tags" Target="../tags/tag80.xml"/><Relationship Id="rId8" Type="http://schemas.openxmlformats.org/officeDocument/2006/relationships/tags" Target="../tags/tag24.xml"/><Relationship Id="rId51" Type="http://schemas.openxmlformats.org/officeDocument/2006/relationships/tags" Target="../tags/tag67.xml"/><Relationship Id="rId3" Type="http://schemas.openxmlformats.org/officeDocument/2006/relationships/tags" Target="../tags/tag19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5" Type="http://schemas.openxmlformats.org/officeDocument/2006/relationships/tags" Target="../tags/tag41.xml"/><Relationship Id="rId33" Type="http://schemas.openxmlformats.org/officeDocument/2006/relationships/tags" Target="../tags/tag49.xml"/><Relationship Id="rId38" Type="http://schemas.openxmlformats.org/officeDocument/2006/relationships/tags" Target="../tags/tag54.xml"/><Relationship Id="rId46" Type="http://schemas.openxmlformats.org/officeDocument/2006/relationships/tags" Target="../tags/tag62.xml"/><Relationship Id="rId59" Type="http://schemas.openxmlformats.org/officeDocument/2006/relationships/tags" Target="../tags/tag75.xml"/><Relationship Id="rId20" Type="http://schemas.openxmlformats.org/officeDocument/2006/relationships/tags" Target="../tags/tag36.xml"/><Relationship Id="rId41" Type="http://schemas.openxmlformats.org/officeDocument/2006/relationships/tags" Target="../tags/tag57.xml"/><Relationship Id="rId54" Type="http://schemas.openxmlformats.org/officeDocument/2006/relationships/tags" Target="../tags/tag70.xml"/><Relationship Id="rId62" Type="http://schemas.openxmlformats.org/officeDocument/2006/relationships/tags" Target="../tags/tag78.xml"/><Relationship Id="rId132" Type="http://schemas.openxmlformats.org/officeDocument/2006/relationships/image" Target="../media/image2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5" Type="http://schemas.openxmlformats.org/officeDocument/2006/relationships/tags" Target="../tags/tag31.xml"/><Relationship Id="rId23" Type="http://schemas.openxmlformats.org/officeDocument/2006/relationships/tags" Target="../tags/tag39.xml"/><Relationship Id="rId28" Type="http://schemas.openxmlformats.org/officeDocument/2006/relationships/tags" Target="../tags/tag44.xml"/><Relationship Id="rId36" Type="http://schemas.openxmlformats.org/officeDocument/2006/relationships/tags" Target="../tags/tag52.xml"/><Relationship Id="rId49" Type="http://schemas.openxmlformats.org/officeDocument/2006/relationships/tags" Target="../tags/tag65.xml"/><Relationship Id="rId57" Type="http://schemas.openxmlformats.org/officeDocument/2006/relationships/tags" Target="../tags/tag73.xml"/><Relationship Id="rId10" Type="http://schemas.openxmlformats.org/officeDocument/2006/relationships/tags" Target="../tags/tag26.xml"/><Relationship Id="rId31" Type="http://schemas.openxmlformats.org/officeDocument/2006/relationships/tags" Target="../tags/tag47.xml"/><Relationship Id="rId44" Type="http://schemas.openxmlformats.org/officeDocument/2006/relationships/tags" Target="../tags/tag60.xml"/><Relationship Id="rId52" Type="http://schemas.openxmlformats.org/officeDocument/2006/relationships/tags" Target="../tags/tag68.xml"/><Relationship Id="rId60" Type="http://schemas.openxmlformats.org/officeDocument/2006/relationships/tags" Target="../tags/tag76.xml"/><Relationship Id="rId6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9" Type="http://schemas.openxmlformats.org/officeDocument/2006/relationships/tags" Target="../tags/tag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组合 373"/>
          <p:cNvGrpSpPr/>
          <p:nvPr/>
        </p:nvGrpSpPr>
        <p:grpSpPr>
          <a:xfrm>
            <a:off x="4101180" y="2253047"/>
            <a:ext cx="4511447" cy="2869587"/>
            <a:chOff x="879741" y="954213"/>
            <a:chExt cx="4511447" cy="2869587"/>
          </a:xfrm>
        </p:grpSpPr>
        <p:sp>
          <p:nvSpPr>
            <p:cNvPr id="375" name="文本框 374"/>
            <p:cNvSpPr txBox="1"/>
            <p:nvPr>
              <p:custDataLst>
                <p:tags r:id="rId2"/>
              </p:custDataLst>
            </p:nvPr>
          </p:nvSpPr>
          <p:spPr>
            <a:xfrm>
              <a:off x="879741" y="3300580"/>
              <a:ext cx="2118323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Root-soil interface frictional strength</a:t>
              </a:r>
              <a:endParaRPr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76" name="组合 375"/>
            <p:cNvGrpSpPr/>
            <p:nvPr/>
          </p:nvGrpSpPr>
          <p:grpSpPr>
            <a:xfrm>
              <a:off x="1088297" y="954213"/>
              <a:ext cx="4302891" cy="2844457"/>
              <a:chOff x="1088297" y="954213"/>
              <a:chExt cx="4302891" cy="2844457"/>
            </a:xfrm>
          </p:grpSpPr>
          <p:grpSp>
            <p:nvGrpSpPr>
              <p:cNvPr id="377" name="组合 376"/>
              <p:cNvGrpSpPr/>
              <p:nvPr/>
            </p:nvGrpSpPr>
            <p:grpSpPr>
              <a:xfrm>
                <a:off x="1612568" y="1646684"/>
                <a:ext cx="3254283" cy="1938407"/>
                <a:chOff x="1612568" y="1646684"/>
                <a:chExt cx="3254283" cy="1938407"/>
              </a:xfrm>
            </p:grpSpPr>
            <p:sp>
              <p:nvSpPr>
                <p:cNvPr id="412" name="任意多边形 44"/>
                <p:cNvSpPr/>
                <p:nvPr>
                  <p:custDataLst>
                    <p:tags r:id="rId14"/>
                  </p:custDataLst>
                </p:nvPr>
              </p:nvSpPr>
              <p:spPr>
                <a:xfrm rot="20100000">
                  <a:off x="2883026" y="2795796"/>
                  <a:ext cx="716915" cy="480695"/>
                </a:xfrm>
                <a:custGeom>
                  <a:avLst/>
                  <a:gdLst>
                    <a:gd name="connisteX0" fmla="*/ 19050 w 689610"/>
                    <a:gd name="connsiteY0" fmla="*/ 133350 h 501015"/>
                    <a:gd name="connisteX1" fmla="*/ 91440 w 689610"/>
                    <a:gd name="connsiteY1" fmla="*/ 78105 h 501015"/>
                    <a:gd name="connisteX2" fmla="*/ 158115 w 689610"/>
                    <a:gd name="connsiteY2" fmla="*/ 43815 h 501015"/>
                    <a:gd name="connisteX3" fmla="*/ 222885 w 689610"/>
                    <a:gd name="connsiteY3" fmla="*/ 13335 h 501015"/>
                    <a:gd name="connisteX4" fmla="*/ 289560 w 689610"/>
                    <a:gd name="connsiteY4" fmla="*/ 0 h 501015"/>
                    <a:gd name="connisteX5" fmla="*/ 356235 w 689610"/>
                    <a:gd name="connsiteY5" fmla="*/ 43815 h 501015"/>
                    <a:gd name="connisteX6" fmla="*/ 422910 w 689610"/>
                    <a:gd name="connsiteY6" fmla="*/ 110490 h 501015"/>
                    <a:gd name="connisteX7" fmla="*/ 487680 w 689610"/>
                    <a:gd name="connsiteY7" fmla="*/ 156210 h 501015"/>
                    <a:gd name="connisteX8" fmla="*/ 552450 w 689610"/>
                    <a:gd name="connsiteY8" fmla="*/ 169545 h 501015"/>
                    <a:gd name="connisteX9" fmla="*/ 632460 w 689610"/>
                    <a:gd name="connsiteY9" fmla="*/ 180975 h 501015"/>
                    <a:gd name="connisteX10" fmla="*/ 689610 w 689610"/>
                    <a:gd name="connsiteY10" fmla="*/ 247650 h 501015"/>
                    <a:gd name="connisteX11" fmla="*/ 689610 w 689610"/>
                    <a:gd name="connsiteY11" fmla="*/ 316230 h 501015"/>
                    <a:gd name="connisteX12" fmla="*/ 689610 w 689610"/>
                    <a:gd name="connsiteY12" fmla="*/ 381000 h 501015"/>
                    <a:gd name="connisteX13" fmla="*/ 670560 w 689610"/>
                    <a:gd name="connsiteY13" fmla="*/ 445770 h 501015"/>
                    <a:gd name="connisteX14" fmla="*/ 603885 w 689610"/>
                    <a:gd name="connsiteY14" fmla="*/ 472440 h 501015"/>
                    <a:gd name="connisteX15" fmla="*/ 533400 w 689610"/>
                    <a:gd name="connsiteY15" fmla="*/ 481965 h 501015"/>
                    <a:gd name="connisteX16" fmla="*/ 459105 w 689610"/>
                    <a:gd name="connsiteY16" fmla="*/ 495300 h 501015"/>
                    <a:gd name="connisteX17" fmla="*/ 390525 w 689610"/>
                    <a:gd name="connsiteY17" fmla="*/ 501015 h 501015"/>
                    <a:gd name="connisteX18" fmla="*/ 310515 w 689610"/>
                    <a:gd name="connsiteY18" fmla="*/ 483870 h 501015"/>
                    <a:gd name="connisteX19" fmla="*/ 15240 w 689610"/>
                    <a:gd name="connsiteY19" fmla="*/ 270510 h 501015"/>
                    <a:gd name="connisteX20" fmla="*/ 0 w 689610"/>
                    <a:gd name="connsiteY20" fmla="*/ 203835 h 501015"/>
                    <a:gd name="connisteX21" fmla="*/ 24765 w 689610"/>
                    <a:gd name="connsiteY21" fmla="*/ 139065 h 501015"/>
                    <a:gd name="connisteX22" fmla="*/ 19050 w 689610"/>
                    <a:gd name="connsiteY22" fmla="*/ 133350 h 501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  <a:cxn ang="0">
                      <a:pos x="connisteX18" y="connsiteY18"/>
                    </a:cxn>
                    <a:cxn ang="0">
                      <a:pos x="connisteX19" y="connsiteY19"/>
                    </a:cxn>
                    <a:cxn ang="0">
                      <a:pos x="connisteX20" y="connsiteY20"/>
                    </a:cxn>
                    <a:cxn ang="0">
                      <a:pos x="connisteX21" y="connsiteY21"/>
                    </a:cxn>
                    <a:cxn ang="0">
                      <a:pos x="connisteX22" y="connsiteY22"/>
                    </a:cxn>
                  </a:cxnLst>
                  <a:rect l="l" t="t" r="r" b="b"/>
                  <a:pathLst>
                    <a:path w="689610" h="501015">
                      <a:moveTo>
                        <a:pt x="19050" y="133350"/>
                      </a:moveTo>
                      <a:lnTo>
                        <a:pt x="91440" y="78105"/>
                      </a:lnTo>
                      <a:lnTo>
                        <a:pt x="158115" y="43815"/>
                      </a:lnTo>
                      <a:lnTo>
                        <a:pt x="222885" y="13335"/>
                      </a:lnTo>
                      <a:lnTo>
                        <a:pt x="289560" y="0"/>
                      </a:lnTo>
                      <a:lnTo>
                        <a:pt x="356235" y="43815"/>
                      </a:lnTo>
                      <a:lnTo>
                        <a:pt x="422910" y="110490"/>
                      </a:lnTo>
                      <a:lnTo>
                        <a:pt x="487680" y="156210"/>
                      </a:lnTo>
                      <a:lnTo>
                        <a:pt x="552450" y="169545"/>
                      </a:lnTo>
                      <a:lnTo>
                        <a:pt x="632460" y="180975"/>
                      </a:lnTo>
                      <a:lnTo>
                        <a:pt x="689610" y="247650"/>
                      </a:lnTo>
                      <a:lnTo>
                        <a:pt x="689610" y="316230"/>
                      </a:lnTo>
                      <a:lnTo>
                        <a:pt x="689610" y="381000"/>
                      </a:lnTo>
                      <a:lnTo>
                        <a:pt x="670560" y="445770"/>
                      </a:lnTo>
                      <a:lnTo>
                        <a:pt x="603885" y="472440"/>
                      </a:lnTo>
                      <a:lnTo>
                        <a:pt x="533400" y="481965"/>
                      </a:lnTo>
                      <a:lnTo>
                        <a:pt x="459105" y="495300"/>
                      </a:lnTo>
                      <a:lnTo>
                        <a:pt x="390525" y="501015"/>
                      </a:lnTo>
                      <a:lnTo>
                        <a:pt x="310515" y="483870"/>
                      </a:lnTo>
                      <a:lnTo>
                        <a:pt x="15240" y="270510"/>
                      </a:lnTo>
                      <a:lnTo>
                        <a:pt x="0" y="203835"/>
                      </a:lnTo>
                      <a:lnTo>
                        <a:pt x="24765" y="139065"/>
                      </a:lnTo>
                      <a:lnTo>
                        <a:pt x="19050" y="1333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3" name="任意多边形 51"/>
                <p:cNvSpPr/>
                <p:nvPr>
                  <p:custDataLst>
                    <p:tags r:id="rId15"/>
                  </p:custDataLst>
                </p:nvPr>
              </p:nvSpPr>
              <p:spPr>
                <a:xfrm rot="18780000">
                  <a:off x="2557872" y="1881648"/>
                  <a:ext cx="493140" cy="612131"/>
                </a:xfrm>
                <a:custGeom>
                  <a:avLst/>
                  <a:gdLst>
                    <a:gd name="connisteX0" fmla="*/ 346710 w 403860"/>
                    <a:gd name="connsiteY0" fmla="*/ 188595 h 531495"/>
                    <a:gd name="connisteX1" fmla="*/ 339090 w 403860"/>
                    <a:gd name="connsiteY1" fmla="*/ 118110 h 531495"/>
                    <a:gd name="connisteX2" fmla="*/ 325755 w 403860"/>
                    <a:gd name="connsiteY2" fmla="*/ 49530 h 531495"/>
                    <a:gd name="connisteX3" fmla="*/ 251460 w 403860"/>
                    <a:gd name="connsiteY3" fmla="*/ 0 h 531495"/>
                    <a:gd name="connisteX4" fmla="*/ 180975 w 403860"/>
                    <a:gd name="connsiteY4" fmla="*/ 1905 h 531495"/>
                    <a:gd name="connisteX5" fmla="*/ 114300 w 403860"/>
                    <a:gd name="connsiteY5" fmla="*/ 59055 h 531495"/>
                    <a:gd name="connisteX6" fmla="*/ 47625 w 403860"/>
                    <a:gd name="connsiteY6" fmla="*/ 118110 h 531495"/>
                    <a:gd name="connisteX7" fmla="*/ 9525 w 403860"/>
                    <a:gd name="connsiteY7" fmla="*/ 186690 h 531495"/>
                    <a:gd name="connisteX8" fmla="*/ 0 w 403860"/>
                    <a:gd name="connsiteY8" fmla="*/ 251460 h 531495"/>
                    <a:gd name="connisteX9" fmla="*/ 9525 w 403860"/>
                    <a:gd name="connsiteY9" fmla="*/ 316230 h 531495"/>
                    <a:gd name="connisteX10" fmla="*/ 36195 w 403860"/>
                    <a:gd name="connsiteY10" fmla="*/ 381000 h 531495"/>
                    <a:gd name="connisteX11" fmla="*/ 104775 w 403860"/>
                    <a:gd name="connsiteY11" fmla="*/ 417195 h 531495"/>
                    <a:gd name="connisteX12" fmla="*/ 171450 w 403860"/>
                    <a:gd name="connsiteY12" fmla="*/ 438150 h 531495"/>
                    <a:gd name="connisteX13" fmla="*/ 238125 w 403860"/>
                    <a:gd name="connsiteY13" fmla="*/ 499110 h 531495"/>
                    <a:gd name="connisteX14" fmla="*/ 304800 w 403860"/>
                    <a:gd name="connsiteY14" fmla="*/ 531495 h 531495"/>
                    <a:gd name="connisteX15" fmla="*/ 373380 w 403860"/>
                    <a:gd name="connsiteY15" fmla="*/ 459105 h 531495"/>
                    <a:gd name="connisteX16" fmla="*/ 403860 w 403860"/>
                    <a:gd name="connsiteY16" fmla="*/ 394335 h 531495"/>
                    <a:gd name="connisteX17" fmla="*/ 400050 w 403860"/>
                    <a:gd name="connsiteY17" fmla="*/ 329565 h 531495"/>
                    <a:gd name="connisteX18" fmla="*/ 400050 w 403860"/>
                    <a:gd name="connsiteY18" fmla="*/ 262890 h 531495"/>
                    <a:gd name="connisteX19" fmla="*/ 346710 w 403860"/>
                    <a:gd name="connsiteY19" fmla="*/ 198120 h 531495"/>
                    <a:gd name="connisteX20" fmla="*/ 346710 w 403860"/>
                    <a:gd name="connsiteY20" fmla="*/ 188595 h 53149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  <a:cxn ang="0">
                      <a:pos x="connisteX18" y="connsiteY18"/>
                    </a:cxn>
                    <a:cxn ang="0">
                      <a:pos x="connisteX19" y="connsiteY19"/>
                    </a:cxn>
                    <a:cxn ang="0">
                      <a:pos x="connisteX20" y="connsiteY20"/>
                    </a:cxn>
                  </a:cxnLst>
                  <a:rect l="l" t="t" r="r" b="b"/>
                  <a:pathLst>
                    <a:path w="403860" h="531495">
                      <a:moveTo>
                        <a:pt x="346710" y="188595"/>
                      </a:moveTo>
                      <a:lnTo>
                        <a:pt x="339090" y="118110"/>
                      </a:lnTo>
                      <a:lnTo>
                        <a:pt x="325755" y="49530"/>
                      </a:lnTo>
                      <a:lnTo>
                        <a:pt x="251460" y="0"/>
                      </a:lnTo>
                      <a:lnTo>
                        <a:pt x="180975" y="1905"/>
                      </a:lnTo>
                      <a:lnTo>
                        <a:pt x="114300" y="59055"/>
                      </a:lnTo>
                      <a:lnTo>
                        <a:pt x="47625" y="118110"/>
                      </a:lnTo>
                      <a:lnTo>
                        <a:pt x="9525" y="186690"/>
                      </a:lnTo>
                      <a:lnTo>
                        <a:pt x="0" y="251460"/>
                      </a:lnTo>
                      <a:lnTo>
                        <a:pt x="9525" y="316230"/>
                      </a:lnTo>
                      <a:lnTo>
                        <a:pt x="36195" y="381000"/>
                      </a:lnTo>
                      <a:lnTo>
                        <a:pt x="104775" y="417195"/>
                      </a:lnTo>
                      <a:lnTo>
                        <a:pt x="171450" y="438150"/>
                      </a:lnTo>
                      <a:lnTo>
                        <a:pt x="238125" y="499110"/>
                      </a:lnTo>
                      <a:lnTo>
                        <a:pt x="304800" y="531495"/>
                      </a:lnTo>
                      <a:lnTo>
                        <a:pt x="373380" y="459105"/>
                      </a:lnTo>
                      <a:lnTo>
                        <a:pt x="403860" y="394335"/>
                      </a:lnTo>
                      <a:lnTo>
                        <a:pt x="400050" y="329565"/>
                      </a:lnTo>
                      <a:lnTo>
                        <a:pt x="400050" y="262890"/>
                      </a:lnTo>
                      <a:lnTo>
                        <a:pt x="346710" y="198120"/>
                      </a:lnTo>
                      <a:lnTo>
                        <a:pt x="346710" y="18859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4" name="任意多边形 53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018900" y="2218041"/>
                  <a:ext cx="408940" cy="399415"/>
                </a:xfrm>
                <a:custGeom>
                  <a:avLst/>
                  <a:gdLst>
                    <a:gd name="connisteX0" fmla="*/ 248920 w 299720"/>
                    <a:gd name="connsiteY0" fmla="*/ 182880 h 330200"/>
                    <a:gd name="connisteX1" fmla="*/ 299720 w 299720"/>
                    <a:gd name="connsiteY1" fmla="*/ 111760 h 330200"/>
                    <a:gd name="connisteX2" fmla="*/ 299720 w 299720"/>
                    <a:gd name="connsiteY2" fmla="*/ 40640 h 330200"/>
                    <a:gd name="connisteX3" fmla="*/ 233680 w 299720"/>
                    <a:gd name="connsiteY3" fmla="*/ 0 h 330200"/>
                    <a:gd name="connisteX4" fmla="*/ 162560 w 299720"/>
                    <a:gd name="connsiteY4" fmla="*/ 10160 h 330200"/>
                    <a:gd name="connisteX5" fmla="*/ 91440 w 299720"/>
                    <a:gd name="connsiteY5" fmla="*/ 25400 h 330200"/>
                    <a:gd name="connisteX6" fmla="*/ 25400 w 299720"/>
                    <a:gd name="connsiteY6" fmla="*/ 45720 h 330200"/>
                    <a:gd name="connisteX7" fmla="*/ 0 w 299720"/>
                    <a:gd name="connsiteY7" fmla="*/ 127000 h 330200"/>
                    <a:gd name="connisteX8" fmla="*/ 0 w 299720"/>
                    <a:gd name="connsiteY8" fmla="*/ 208280 h 330200"/>
                    <a:gd name="connisteX9" fmla="*/ 0 w 299720"/>
                    <a:gd name="connsiteY9" fmla="*/ 274320 h 330200"/>
                    <a:gd name="connisteX10" fmla="*/ 76200 w 299720"/>
                    <a:gd name="connsiteY10" fmla="*/ 330200 h 330200"/>
                    <a:gd name="connisteX11" fmla="*/ 142240 w 299720"/>
                    <a:gd name="connsiteY11" fmla="*/ 309880 h 330200"/>
                    <a:gd name="connisteX12" fmla="*/ 208280 w 299720"/>
                    <a:gd name="connsiteY12" fmla="*/ 279400 h 330200"/>
                    <a:gd name="connisteX13" fmla="*/ 228600 w 299720"/>
                    <a:gd name="connsiteY13" fmla="*/ 213360 h 330200"/>
                    <a:gd name="connisteX14" fmla="*/ 248920 w 299720"/>
                    <a:gd name="connsiteY14" fmla="*/ 182880 h 33020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</a:cxnLst>
                  <a:rect l="l" t="t" r="r" b="b"/>
                  <a:pathLst>
                    <a:path w="299720" h="330200">
                      <a:moveTo>
                        <a:pt x="248920" y="182880"/>
                      </a:moveTo>
                      <a:lnTo>
                        <a:pt x="299720" y="111760"/>
                      </a:lnTo>
                      <a:lnTo>
                        <a:pt x="299720" y="40640"/>
                      </a:lnTo>
                      <a:lnTo>
                        <a:pt x="233680" y="0"/>
                      </a:lnTo>
                      <a:lnTo>
                        <a:pt x="162560" y="10160"/>
                      </a:lnTo>
                      <a:lnTo>
                        <a:pt x="91440" y="25400"/>
                      </a:lnTo>
                      <a:lnTo>
                        <a:pt x="25400" y="45720"/>
                      </a:lnTo>
                      <a:lnTo>
                        <a:pt x="0" y="127000"/>
                      </a:lnTo>
                      <a:lnTo>
                        <a:pt x="0" y="208280"/>
                      </a:lnTo>
                      <a:lnTo>
                        <a:pt x="0" y="274320"/>
                      </a:lnTo>
                      <a:lnTo>
                        <a:pt x="76200" y="330200"/>
                      </a:lnTo>
                      <a:lnTo>
                        <a:pt x="142240" y="309880"/>
                      </a:lnTo>
                      <a:lnTo>
                        <a:pt x="208280" y="279400"/>
                      </a:lnTo>
                      <a:lnTo>
                        <a:pt x="228600" y="213360"/>
                      </a:lnTo>
                      <a:lnTo>
                        <a:pt x="248920" y="18288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5" name="任意多边形 54"/>
                <p:cNvSpPr/>
                <p:nvPr>
                  <p:custDataLst>
                    <p:tags r:id="rId17"/>
                  </p:custDataLst>
                </p:nvPr>
              </p:nvSpPr>
              <p:spPr>
                <a:xfrm rot="16572304">
                  <a:off x="1666225" y="1848028"/>
                  <a:ext cx="395605" cy="502920"/>
                </a:xfrm>
                <a:custGeom>
                  <a:avLst/>
                  <a:gdLst>
                    <a:gd name="connisteX0" fmla="*/ 137160 w 370840"/>
                    <a:gd name="connsiteY0" fmla="*/ 0 h 436880"/>
                    <a:gd name="connisteX1" fmla="*/ 50800 w 370840"/>
                    <a:gd name="connsiteY1" fmla="*/ 10160 h 436880"/>
                    <a:gd name="connisteX2" fmla="*/ 20320 w 370840"/>
                    <a:gd name="connsiteY2" fmla="*/ 86360 h 436880"/>
                    <a:gd name="connisteX3" fmla="*/ 10160 w 370840"/>
                    <a:gd name="connsiteY3" fmla="*/ 152400 h 436880"/>
                    <a:gd name="connisteX4" fmla="*/ 0 w 370840"/>
                    <a:gd name="connsiteY4" fmla="*/ 218440 h 436880"/>
                    <a:gd name="connisteX5" fmla="*/ 0 w 370840"/>
                    <a:gd name="connsiteY5" fmla="*/ 284480 h 436880"/>
                    <a:gd name="connisteX6" fmla="*/ 0 w 370840"/>
                    <a:gd name="connsiteY6" fmla="*/ 355600 h 436880"/>
                    <a:gd name="connisteX7" fmla="*/ 45720 w 370840"/>
                    <a:gd name="connsiteY7" fmla="*/ 421640 h 436880"/>
                    <a:gd name="connisteX8" fmla="*/ 111760 w 370840"/>
                    <a:gd name="connsiteY8" fmla="*/ 436880 h 436880"/>
                    <a:gd name="connisteX9" fmla="*/ 177800 w 370840"/>
                    <a:gd name="connsiteY9" fmla="*/ 421640 h 436880"/>
                    <a:gd name="connisteX10" fmla="*/ 259080 w 370840"/>
                    <a:gd name="connsiteY10" fmla="*/ 391160 h 436880"/>
                    <a:gd name="connisteX11" fmla="*/ 320040 w 370840"/>
                    <a:gd name="connsiteY11" fmla="*/ 314960 h 436880"/>
                    <a:gd name="connisteX12" fmla="*/ 350520 w 370840"/>
                    <a:gd name="connsiteY12" fmla="*/ 233680 h 436880"/>
                    <a:gd name="connisteX13" fmla="*/ 370840 w 370840"/>
                    <a:gd name="connsiteY13" fmla="*/ 157480 h 436880"/>
                    <a:gd name="connisteX14" fmla="*/ 335280 w 370840"/>
                    <a:gd name="connsiteY14" fmla="*/ 91440 h 436880"/>
                    <a:gd name="connisteX15" fmla="*/ 269240 w 370840"/>
                    <a:gd name="connsiteY15" fmla="*/ 30480 h 436880"/>
                    <a:gd name="connisteX16" fmla="*/ 203200 w 370840"/>
                    <a:gd name="connsiteY16" fmla="*/ 25400 h 436880"/>
                    <a:gd name="connisteX17" fmla="*/ 137160 w 370840"/>
                    <a:gd name="connsiteY17" fmla="*/ 0 h 4368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</a:cxnLst>
                  <a:rect l="l" t="t" r="r" b="b"/>
                  <a:pathLst>
                    <a:path w="370840" h="436880">
                      <a:moveTo>
                        <a:pt x="137160" y="0"/>
                      </a:moveTo>
                      <a:lnTo>
                        <a:pt x="50800" y="10160"/>
                      </a:lnTo>
                      <a:lnTo>
                        <a:pt x="20320" y="86360"/>
                      </a:lnTo>
                      <a:lnTo>
                        <a:pt x="10160" y="152400"/>
                      </a:lnTo>
                      <a:lnTo>
                        <a:pt x="0" y="218440"/>
                      </a:lnTo>
                      <a:lnTo>
                        <a:pt x="0" y="284480"/>
                      </a:lnTo>
                      <a:lnTo>
                        <a:pt x="0" y="355600"/>
                      </a:lnTo>
                      <a:lnTo>
                        <a:pt x="45720" y="421640"/>
                      </a:lnTo>
                      <a:lnTo>
                        <a:pt x="111760" y="436880"/>
                      </a:lnTo>
                      <a:lnTo>
                        <a:pt x="177800" y="421640"/>
                      </a:lnTo>
                      <a:lnTo>
                        <a:pt x="259080" y="391160"/>
                      </a:lnTo>
                      <a:lnTo>
                        <a:pt x="320040" y="314960"/>
                      </a:lnTo>
                      <a:lnTo>
                        <a:pt x="350520" y="233680"/>
                      </a:lnTo>
                      <a:lnTo>
                        <a:pt x="370840" y="157480"/>
                      </a:lnTo>
                      <a:lnTo>
                        <a:pt x="335280" y="91440"/>
                      </a:lnTo>
                      <a:lnTo>
                        <a:pt x="269240" y="30480"/>
                      </a:lnTo>
                      <a:lnTo>
                        <a:pt x="203200" y="25400"/>
                      </a:lnTo>
                      <a:lnTo>
                        <a:pt x="1371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6" name="任意多边形 56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2194134" y="1912020"/>
                  <a:ext cx="54934" cy="96129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7" name="任意多边形 57"/>
                <p:cNvSpPr/>
                <p:nvPr>
                  <p:custDataLst>
                    <p:tags r:id="rId19"/>
                  </p:custDataLst>
                </p:nvPr>
              </p:nvSpPr>
              <p:spPr>
                <a:xfrm rot="720000">
                  <a:off x="2370657" y="2349035"/>
                  <a:ext cx="217805" cy="325120"/>
                </a:xfrm>
                <a:custGeom>
                  <a:avLst/>
                  <a:gdLst>
                    <a:gd name="connisteX0" fmla="*/ 28575 w 150495"/>
                    <a:gd name="connsiteY0" fmla="*/ 135255 h 226695"/>
                    <a:gd name="connisteX1" fmla="*/ 0 w 150495"/>
                    <a:gd name="connsiteY1" fmla="*/ 64770 h 226695"/>
                    <a:gd name="connisteX2" fmla="*/ 15240 w 150495"/>
                    <a:gd name="connsiteY2" fmla="*/ 0 h 226695"/>
                    <a:gd name="connisteX3" fmla="*/ 80010 w 150495"/>
                    <a:gd name="connsiteY3" fmla="*/ 7620 h 226695"/>
                    <a:gd name="connisteX4" fmla="*/ 118110 w 150495"/>
                    <a:gd name="connsiteY4" fmla="*/ 72390 h 226695"/>
                    <a:gd name="connisteX5" fmla="*/ 135255 w 150495"/>
                    <a:gd name="connsiteY5" fmla="*/ 137160 h 226695"/>
                    <a:gd name="connisteX6" fmla="*/ 150495 w 150495"/>
                    <a:gd name="connsiteY6" fmla="*/ 207645 h 226695"/>
                    <a:gd name="connisteX7" fmla="*/ 81915 w 150495"/>
                    <a:gd name="connsiteY7" fmla="*/ 226695 h 226695"/>
                    <a:gd name="connisteX8" fmla="*/ 26670 w 150495"/>
                    <a:gd name="connsiteY8" fmla="*/ 160020 h 226695"/>
                    <a:gd name="connisteX9" fmla="*/ 28575 w 150495"/>
                    <a:gd name="connsiteY9" fmla="*/ 135255 h 22669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150495" h="226695">
                      <a:moveTo>
                        <a:pt x="28575" y="135255"/>
                      </a:moveTo>
                      <a:lnTo>
                        <a:pt x="0" y="64770"/>
                      </a:lnTo>
                      <a:lnTo>
                        <a:pt x="15240" y="0"/>
                      </a:lnTo>
                      <a:lnTo>
                        <a:pt x="80010" y="7620"/>
                      </a:lnTo>
                      <a:lnTo>
                        <a:pt x="118110" y="72390"/>
                      </a:lnTo>
                      <a:lnTo>
                        <a:pt x="135255" y="137160"/>
                      </a:lnTo>
                      <a:lnTo>
                        <a:pt x="150495" y="207645"/>
                      </a:lnTo>
                      <a:lnTo>
                        <a:pt x="81915" y="226695"/>
                      </a:lnTo>
                      <a:lnTo>
                        <a:pt x="26670" y="160020"/>
                      </a:lnTo>
                      <a:lnTo>
                        <a:pt x="28575" y="1352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8" name="任意多边形 62"/>
                <p:cNvSpPr/>
                <p:nvPr>
                  <p:custDataLst>
                    <p:tags r:id="rId20"/>
                  </p:custDataLst>
                </p:nvPr>
              </p:nvSpPr>
              <p:spPr>
                <a:xfrm rot="21420000">
                  <a:off x="3634851" y="2542653"/>
                  <a:ext cx="421005" cy="292100"/>
                </a:xfrm>
                <a:custGeom>
                  <a:avLst/>
                  <a:gdLst>
                    <a:gd name="connisteX0" fmla="*/ 24765 w 407670"/>
                    <a:gd name="connsiteY0" fmla="*/ 68580 h 367665"/>
                    <a:gd name="connisteX1" fmla="*/ 57150 w 407670"/>
                    <a:gd name="connsiteY1" fmla="*/ 1905 h 367665"/>
                    <a:gd name="connisteX2" fmla="*/ 123825 w 407670"/>
                    <a:gd name="connsiteY2" fmla="*/ 0 h 367665"/>
                    <a:gd name="connisteX3" fmla="*/ 188595 w 407670"/>
                    <a:gd name="connsiteY3" fmla="*/ 30480 h 367665"/>
                    <a:gd name="connisteX4" fmla="*/ 259080 w 407670"/>
                    <a:gd name="connsiteY4" fmla="*/ 30480 h 367665"/>
                    <a:gd name="connisteX5" fmla="*/ 325755 w 407670"/>
                    <a:gd name="connsiteY5" fmla="*/ 30480 h 367665"/>
                    <a:gd name="connisteX6" fmla="*/ 396240 w 407670"/>
                    <a:gd name="connsiteY6" fmla="*/ 30480 h 367665"/>
                    <a:gd name="connisteX7" fmla="*/ 407670 w 407670"/>
                    <a:gd name="connsiteY7" fmla="*/ 97155 h 367665"/>
                    <a:gd name="connisteX8" fmla="*/ 405765 w 407670"/>
                    <a:gd name="connsiteY8" fmla="*/ 163830 h 367665"/>
                    <a:gd name="connisteX9" fmla="*/ 403860 w 407670"/>
                    <a:gd name="connsiteY9" fmla="*/ 228600 h 367665"/>
                    <a:gd name="connisteX10" fmla="*/ 400050 w 407670"/>
                    <a:gd name="connsiteY10" fmla="*/ 297180 h 367665"/>
                    <a:gd name="connisteX11" fmla="*/ 333375 w 407670"/>
                    <a:gd name="connsiteY11" fmla="*/ 348615 h 367665"/>
                    <a:gd name="connisteX12" fmla="*/ 266700 w 407670"/>
                    <a:gd name="connsiteY12" fmla="*/ 339090 h 367665"/>
                    <a:gd name="connisteX13" fmla="*/ 190500 w 407670"/>
                    <a:gd name="connsiteY13" fmla="*/ 352425 h 367665"/>
                    <a:gd name="connisteX14" fmla="*/ 116205 w 407670"/>
                    <a:gd name="connsiteY14" fmla="*/ 367665 h 367665"/>
                    <a:gd name="connisteX15" fmla="*/ 47625 w 407670"/>
                    <a:gd name="connsiteY15" fmla="*/ 304800 h 367665"/>
                    <a:gd name="connisteX16" fmla="*/ 0 w 407670"/>
                    <a:gd name="connsiteY16" fmla="*/ 240030 h 367665"/>
                    <a:gd name="connisteX17" fmla="*/ 0 w 407670"/>
                    <a:gd name="connsiteY17" fmla="*/ 173355 h 367665"/>
                    <a:gd name="connisteX18" fmla="*/ 9525 w 407670"/>
                    <a:gd name="connsiteY18" fmla="*/ 108585 h 367665"/>
                    <a:gd name="connisteX19" fmla="*/ 24765 w 407670"/>
                    <a:gd name="connsiteY19" fmla="*/ 68580 h 36766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  <a:cxn ang="0">
                      <a:pos x="connisteX18" y="connsiteY18"/>
                    </a:cxn>
                    <a:cxn ang="0">
                      <a:pos x="connisteX19" y="connsiteY19"/>
                    </a:cxn>
                  </a:cxnLst>
                  <a:rect l="l" t="t" r="r" b="b"/>
                  <a:pathLst>
                    <a:path w="407670" h="367665">
                      <a:moveTo>
                        <a:pt x="24765" y="68580"/>
                      </a:moveTo>
                      <a:lnTo>
                        <a:pt x="57150" y="1905"/>
                      </a:lnTo>
                      <a:lnTo>
                        <a:pt x="123825" y="0"/>
                      </a:lnTo>
                      <a:lnTo>
                        <a:pt x="188595" y="30480"/>
                      </a:lnTo>
                      <a:lnTo>
                        <a:pt x="259080" y="30480"/>
                      </a:lnTo>
                      <a:lnTo>
                        <a:pt x="325755" y="30480"/>
                      </a:lnTo>
                      <a:lnTo>
                        <a:pt x="396240" y="30480"/>
                      </a:lnTo>
                      <a:lnTo>
                        <a:pt x="407670" y="97155"/>
                      </a:lnTo>
                      <a:lnTo>
                        <a:pt x="405765" y="163830"/>
                      </a:lnTo>
                      <a:lnTo>
                        <a:pt x="403860" y="228600"/>
                      </a:lnTo>
                      <a:lnTo>
                        <a:pt x="400050" y="297180"/>
                      </a:lnTo>
                      <a:lnTo>
                        <a:pt x="333375" y="348615"/>
                      </a:lnTo>
                      <a:lnTo>
                        <a:pt x="266700" y="339090"/>
                      </a:lnTo>
                      <a:lnTo>
                        <a:pt x="190500" y="352425"/>
                      </a:lnTo>
                      <a:lnTo>
                        <a:pt x="116205" y="367665"/>
                      </a:lnTo>
                      <a:lnTo>
                        <a:pt x="47625" y="304800"/>
                      </a:lnTo>
                      <a:lnTo>
                        <a:pt x="0" y="240030"/>
                      </a:lnTo>
                      <a:lnTo>
                        <a:pt x="0" y="173355"/>
                      </a:lnTo>
                      <a:lnTo>
                        <a:pt x="9525" y="108585"/>
                      </a:lnTo>
                      <a:lnTo>
                        <a:pt x="24765" y="6858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19" name="任意多边形 76"/>
                <p:cNvSpPr/>
                <p:nvPr>
                  <p:custDataLst>
                    <p:tags r:id="rId21"/>
                  </p:custDataLst>
                </p:nvPr>
              </p:nvSpPr>
              <p:spPr>
                <a:xfrm rot="9566665">
                  <a:off x="2302685" y="1863008"/>
                  <a:ext cx="232415" cy="316613"/>
                </a:xfrm>
                <a:custGeom>
                  <a:avLst/>
                  <a:gdLst>
                    <a:gd name="connisteX0" fmla="*/ 243840 w 243840"/>
                    <a:gd name="connsiteY0" fmla="*/ 203200 h 259080"/>
                    <a:gd name="connisteX1" fmla="*/ 223520 w 243840"/>
                    <a:gd name="connsiteY1" fmla="*/ 137160 h 259080"/>
                    <a:gd name="connisteX2" fmla="*/ 177800 w 243840"/>
                    <a:gd name="connsiteY2" fmla="*/ 71120 h 259080"/>
                    <a:gd name="connisteX3" fmla="*/ 132080 w 243840"/>
                    <a:gd name="connsiteY3" fmla="*/ 0 h 259080"/>
                    <a:gd name="connisteX4" fmla="*/ 66040 w 243840"/>
                    <a:gd name="connsiteY4" fmla="*/ 0 h 259080"/>
                    <a:gd name="connisteX5" fmla="*/ 0 w 243840"/>
                    <a:gd name="connsiteY5" fmla="*/ 25400 h 259080"/>
                    <a:gd name="connisteX6" fmla="*/ 5080 w 243840"/>
                    <a:gd name="connsiteY6" fmla="*/ 96520 h 259080"/>
                    <a:gd name="connisteX7" fmla="*/ 20320 w 243840"/>
                    <a:gd name="connsiteY7" fmla="*/ 172720 h 259080"/>
                    <a:gd name="connisteX8" fmla="*/ 86360 w 243840"/>
                    <a:gd name="connsiteY8" fmla="*/ 233680 h 259080"/>
                    <a:gd name="connisteX9" fmla="*/ 152400 w 243840"/>
                    <a:gd name="connsiteY9" fmla="*/ 259080 h 259080"/>
                    <a:gd name="connisteX10" fmla="*/ 218440 w 243840"/>
                    <a:gd name="connsiteY10" fmla="*/ 233680 h 259080"/>
                    <a:gd name="connisteX11" fmla="*/ 243840 w 243840"/>
                    <a:gd name="connsiteY11" fmla="*/ 203200 h 2590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</a:cxnLst>
                  <a:rect l="l" t="t" r="r" b="b"/>
                  <a:pathLst>
                    <a:path w="243840" h="259080">
                      <a:moveTo>
                        <a:pt x="243840" y="203200"/>
                      </a:moveTo>
                      <a:lnTo>
                        <a:pt x="223520" y="137160"/>
                      </a:lnTo>
                      <a:lnTo>
                        <a:pt x="177800" y="71120"/>
                      </a:lnTo>
                      <a:lnTo>
                        <a:pt x="132080" y="0"/>
                      </a:lnTo>
                      <a:lnTo>
                        <a:pt x="66040" y="0"/>
                      </a:lnTo>
                      <a:lnTo>
                        <a:pt x="0" y="25400"/>
                      </a:lnTo>
                      <a:lnTo>
                        <a:pt x="5080" y="96520"/>
                      </a:lnTo>
                      <a:lnTo>
                        <a:pt x="20320" y="172720"/>
                      </a:lnTo>
                      <a:lnTo>
                        <a:pt x="86360" y="233680"/>
                      </a:lnTo>
                      <a:lnTo>
                        <a:pt x="152400" y="259080"/>
                      </a:lnTo>
                      <a:lnTo>
                        <a:pt x="218440" y="233680"/>
                      </a:lnTo>
                      <a:lnTo>
                        <a:pt x="243840" y="203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0" name="任意多边形 112"/>
                <p:cNvSpPr/>
                <p:nvPr>
                  <p:custDataLst>
                    <p:tags r:id="rId22"/>
                  </p:custDataLst>
                </p:nvPr>
              </p:nvSpPr>
              <p:spPr>
                <a:xfrm rot="21420000">
                  <a:off x="3631201" y="2924908"/>
                  <a:ext cx="456756" cy="557176"/>
                </a:xfrm>
                <a:custGeom>
                  <a:avLst/>
                  <a:gdLst>
                    <a:gd name="connisteX0" fmla="*/ 132080 w 355600"/>
                    <a:gd name="connsiteY0" fmla="*/ 0 h 431800"/>
                    <a:gd name="connisteX1" fmla="*/ 198120 w 355600"/>
                    <a:gd name="connsiteY1" fmla="*/ 55880 h 431800"/>
                    <a:gd name="connisteX2" fmla="*/ 264160 w 355600"/>
                    <a:gd name="connsiteY2" fmla="*/ 86360 h 431800"/>
                    <a:gd name="connisteX3" fmla="*/ 330200 w 355600"/>
                    <a:gd name="connsiteY3" fmla="*/ 106680 h 431800"/>
                    <a:gd name="connisteX4" fmla="*/ 350520 w 355600"/>
                    <a:gd name="connsiteY4" fmla="*/ 172720 h 431800"/>
                    <a:gd name="connisteX5" fmla="*/ 284480 w 355600"/>
                    <a:gd name="connsiteY5" fmla="*/ 223520 h 431800"/>
                    <a:gd name="connisteX6" fmla="*/ 314960 w 355600"/>
                    <a:gd name="connsiteY6" fmla="*/ 294640 h 431800"/>
                    <a:gd name="connisteX7" fmla="*/ 355600 w 355600"/>
                    <a:gd name="connsiteY7" fmla="*/ 360680 h 431800"/>
                    <a:gd name="connisteX8" fmla="*/ 289560 w 355600"/>
                    <a:gd name="connsiteY8" fmla="*/ 386080 h 431800"/>
                    <a:gd name="connisteX9" fmla="*/ 223520 w 355600"/>
                    <a:gd name="connsiteY9" fmla="*/ 416560 h 431800"/>
                    <a:gd name="connisteX10" fmla="*/ 157480 w 355600"/>
                    <a:gd name="connsiteY10" fmla="*/ 431800 h 431800"/>
                    <a:gd name="connisteX11" fmla="*/ 86360 w 355600"/>
                    <a:gd name="connsiteY11" fmla="*/ 421640 h 431800"/>
                    <a:gd name="connisteX12" fmla="*/ 20320 w 355600"/>
                    <a:gd name="connsiteY12" fmla="*/ 360680 h 431800"/>
                    <a:gd name="connisteX13" fmla="*/ 71120 w 355600"/>
                    <a:gd name="connsiteY13" fmla="*/ 289560 h 431800"/>
                    <a:gd name="connisteX14" fmla="*/ 76200 w 355600"/>
                    <a:gd name="connsiteY14" fmla="*/ 223520 h 431800"/>
                    <a:gd name="connisteX15" fmla="*/ 45720 w 355600"/>
                    <a:gd name="connsiteY15" fmla="*/ 157480 h 431800"/>
                    <a:gd name="connisteX16" fmla="*/ 0 w 355600"/>
                    <a:gd name="connsiteY16" fmla="*/ 91440 h 431800"/>
                    <a:gd name="connisteX17" fmla="*/ 66040 w 355600"/>
                    <a:gd name="connsiteY17" fmla="*/ 40640 h 431800"/>
                    <a:gd name="connisteX18" fmla="*/ 132080 w 355600"/>
                    <a:gd name="connsiteY18" fmla="*/ 5080 h 431800"/>
                    <a:gd name="connisteX19" fmla="*/ 132080 w 355600"/>
                    <a:gd name="connsiteY19" fmla="*/ 0 h 43180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  <a:cxn ang="0">
                      <a:pos x="connisteX18" y="connsiteY18"/>
                    </a:cxn>
                    <a:cxn ang="0">
                      <a:pos x="connisteX19" y="connsiteY19"/>
                    </a:cxn>
                  </a:cxnLst>
                  <a:rect l="l" t="t" r="r" b="b"/>
                  <a:pathLst>
                    <a:path w="355600" h="431800">
                      <a:moveTo>
                        <a:pt x="132080" y="0"/>
                      </a:moveTo>
                      <a:lnTo>
                        <a:pt x="198120" y="55880"/>
                      </a:lnTo>
                      <a:lnTo>
                        <a:pt x="264160" y="86360"/>
                      </a:lnTo>
                      <a:lnTo>
                        <a:pt x="330200" y="106680"/>
                      </a:lnTo>
                      <a:lnTo>
                        <a:pt x="350520" y="172720"/>
                      </a:lnTo>
                      <a:lnTo>
                        <a:pt x="284480" y="223520"/>
                      </a:lnTo>
                      <a:lnTo>
                        <a:pt x="314960" y="294640"/>
                      </a:lnTo>
                      <a:lnTo>
                        <a:pt x="355600" y="360680"/>
                      </a:lnTo>
                      <a:lnTo>
                        <a:pt x="289560" y="386080"/>
                      </a:lnTo>
                      <a:lnTo>
                        <a:pt x="223520" y="416560"/>
                      </a:lnTo>
                      <a:lnTo>
                        <a:pt x="157480" y="431800"/>
                      </a:lnTo>
                      <a:lnTo>
                        <a:pt x="86360" y="421640"/>
                      </a:lnTo>
                      <a:lnTo>
                        <a:pt x="20320" y="360680"/>
                      </a:lnTo>
                      <a:lnTo>
                        <a:pt x="71120" y="289560"/>
                      </a:lnTo>
                      <a:lnTo>
                        <a:pt x="76200" y="223520"/>
                      </a:lnTo>
                      <a:lnTo>
                        <a:pt x="45720" y="157480"/>
                      </a:lnTo>
                      <a:lnTo>
                        <a:pt x="0" y="91440"/>
                      </a:lnTo>
                      <a:lnTo>
                        <a:pt x="66040" y="40640"/>
                      </a:lnTo>
                      <a:lnTo>
                        <a:pt x="132080" y="5080"/>
                      </a:lnTo>
                      <a:lnTo>
                        <a:pt x="13208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1" name="任意多边形 125"/>
                <p:cNvSpPr/>
                <p:nvPr>
                  <p:custDataLst>
                    <p:tags r:id="rId23"/>
                  </p:custDataLst>
                </p:nvPr>
              </p:nvSpPr>
              <p:spPr>
                <a:xfrm rot="21420000">
                  <a:off x="4045107" y="2487959"/>
                  <a:ext cx="511404" cy="594867"/>
                </a:xfrm>
                <a:custGeom>
                  <a:avLst/>
                  <a:gdLst>
                    <a:gd name="connisteX0" fmla="*/ 0 w 398145"/>
                    <a:gd name="connsiteY0" fmla="*/ 34290 h 461010"/>
                    <a:gd name="connisteX1" fmla="*/ 72390 w 398145"/>
                    <a:gd name="connsiteY1" fmla="*/ 1905 h 461010"/>
                    <a:gd name="connisteX2" fmla="*/ 156210 w 398145"/>
                    <a:gd name="connsiteY2" fmla="*/ 0 h 461010"/>
                    <a:gd name="connisteX3" fmla="*/ 222885 w 398145"/>
                    <a:gd name="connsiteY3" fmla="*/ 7620 h 461010"/>
                    <a:gd name="connisteX4" fmla="*/ 289560 w 398145"/>
                    <a:gd name="connsiteY4" fmla="*/ 38100 h 461010"/>
                    <a:gd name="connisteX5" fmla="*/ 321945 w 398145"/>
                    <a:gd name="connsiteY5" fmla="*/ 108585 h 461010"/>
                    <a:gd name="connisteX6" fmla="*/ 342900 w 398145"/>
                    <a:gd name="connsiteY6" fmla="*/ 179070 h 461010"/>
                    <a:gd name="connisteX7" fmla="*/ 356235 w 398145"/>
                    <a:gd name="connsiteY7" fmla="*/ 243840 h 461010"/>
                    <a:gd name="connisteX8" fmla="*/ 371475 w 398145"/>
                    <a:gd name="connsiteY8" fmla="*/ 320040 h 461010"/>
                    <a:gd name="connisteX9" fmla="*/ 398145 w 398145"/>
                    <a:gd name="connsiteY9" fmla="*/ 384810 h 461010"/>
                    <a:gd name="connisteX10" fmla="*/ 333375 w 398145"/>
                    <a:gd name="connsiteY10" fmla="*/ 440055 h 461010"/>
                    <a:gd name="connisteX11" fmla="*/ 257175 w 398145"/>
                    <a:gd name="connsiteY11" fmla="*/ 453390 h 461010"/>
                    <a:gd name="connisteX12" fmla="*/ 192405 w 398145"/>
                    <a:gd name="connsiteY12" fmla="*/ 461010 h 461010"/>
                    <a:gd name="connisteX13" fmla="*/ 123825 w 398145"/>
                    <a:gd name="connsiteY13" fmla="*/ 434340 h 461010"/>
                    <a:gd name="connisteX14" fmla="*/ 57150 w 398145"/>
                    <a:gd name="connsiteY14" fmla="*/ 390525 h 461010"/>
                    <a:gd name="connisteX15" fmla="*/ 34290 w 398145"/>
                    <a:gd name="connsiteY15" fmla="*/ 314325 h 461010"/>
                    <a:gd name="connisteX16" fmla="*/ 20955 w 398145"/>
                    <a:gd name="connsiteY16" fmla="*/ 247650 h 461010"/>
                    <a:gd name="connisteX17" fmla="*/ 13335 w 398145"/>
                    <a:gd name="connsiteY17" fmla="*/ 182880 h 461010"/>
                    <a:gd name="connisteX18" fmla="*/ 11430 w 398145"/>
                    <a:gd name="connsiteY18" fmla="*/ 114300 h 461010"/>
                    <a:gd name="connisteX19" fmla="*/ 9525 w 398145"/>
                    <a:gd name="connsiteY19" fmla="*/ 49530 h 461010"/>
                    <a:gd name="connisteX20" fmla="*/ 0 w 398145"/>
                    <a:gd name="connsiteY20" fmla="*/ 34290 h 46101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  <a:cxn ang="0">
                      <a:pos x="connisteX18" y="connsiteY18"/>
                    </a:cxn>
                    <a:cxn ang="0">
                      <a:pos x="connisteX19" y="connsiteY19"/>
                    </a:cxn>
                    <a:cxn ang="0">
                      <a:pos x="connisteX20" y="connsiteY20"/>
                    </a:cxn>
                  </a:cxnLst>
                  <a:rect l="l" t="t" r="r" b="b"/>
                  <a:pathLst>
                    <a:path w="398145" h="461010">
                      <a:moveTo>
                        <a:pt x="0" y="34290"/>
                      </a:moveTo>
                      <a:lnTo>
                        <a:pt x="72390" y="1905"/>
                      </a:lnTo>
                      <a:lnTo>
                        <a:pt x="156210" y="0"/>
                      </a:lnTo>
                      <a:lnTo>
                        <a:pt x="222885" y="7620"/>
                      </a:lnTo>
                      <a:lnTo>
                        <a:pt x="289560" y="38100"/>
                      </a:lnTo>
                      <a:lnTo>
                        <a:pt x="321945" y="108585"/>
                      </a:lnTo>
                      <a:lnTo>
                        <a:pt x="342900" y="179070"/>
                      </a:lnTo>
                      <a:lnTo>
                        <a:pt x="356235" y="243840"/>
                      </a:lnTo>
                      <a:lnTo>
                        <a:pt x="371475" y="320040"/>
                      </a:lnTo>
                      <a:lnTo>
                        <a:pt x="398145" y="384810"/>
                      </a:lnTo>
                      <a:lnTo>
                        <a:pt x="333375" y="440055"/>
                      </a:lnTo>
                      <a:lnTo>
                        <a:pt x="257175" y="453390"/>
                      </a:lnTo>
                      <a:lnTo>
                        <a:pt x="192405" y="461010"/>
                      </a:lnTo>
                      <a:lnTo>
                        <a:pt x="123825" y="434340"/>
                      </a:lnTo>
                      <a:lnTo>
                        <a:pt x="57150" y="390525"/>
                      </a:lnTo>
                      <a:lnTo>
                        <a:pt x="34290" y="314325"/>
                      </a:lnTo>
                      <a:lnTo>
                        <a:pt x="20955" y="247650"/>
                      </a:lnTo>
                      <a:lnTo>
                        <a:pt x="13335" y="182880"/>
                      </a:lnTo>
                      <a:lnTo>
                        <a:pt x="11430" y="114300"/>
                      </a:lnTo>
                      <a:lnTo>
                        <a:pt x="9525" y="49530"/>
                      </a:lnTo>
                      <a:lnTo>
                        <a:pt x="0" y="3429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2" name="任意多边形 169"/>
                <p:cNvSpPr/>
                <p:nvPr>
                  <p:custDataLst>
                    <p:tags r:id="rId24"/>
                  </p:custDataLst>
                </p:nvPr>
              </p:nvSpPr>
              <p:spPr>
                <a:xfrm rot="21420000">
                  <a:off x="2475783" y="2610173"/>
                  <a:ext cx="254479" cy="216315"/>
                </a:xfrm>
                <a:custGeom>
                  <a:avLst/>
                  <a:gdLst>
                    <a:gd name="connisteX0" fmla="*/ 137160 w 198120"/>
                    <a:gd name="connsiteY0" fmla="*/ 167640 h 167640"/>
                    <a:gd name="connisteX1" fmla="*/ 68580 w 198120"/>
                    <a:gd name="connsiteY1" fmla="*/ 125730 h 167640"/>
                    <a:gd name="connisteX2" fmla="*/ 0 w 198120"/>
                    <a:gd name="connsiteY2" fmla="*/ 83820 h 167640"/>
                    <a:gd name="connisteX3" fmla="*/ 53340 w 198120"/>
                    <a:gd name="connsiteY3" fmla="*/ 19050 h 167640"/>
                    <a:gd name="connisteX4" fmla="*/ 118110 w 198120"/>
                    <a:gd name="connsiteY4" fmla="*/ 0 h 167640"/>
                    <a:gd name="connisteX5" fmla="*/ 182880 w 198120"/>
                    <a:gd name="connsiteY5" fmla="*/ 3810 h 167640"/>
                    <a:gd name="connisteX6" fmla="*/ 198120 w 198120"/>
                    <a:gd name="connsiteY6" fmla="*/ 68580 h 167640"/>
                    <a:gd name="connisteX7" fmla="*/ 198120 w 198120"/>
                    <a:gd name="connsiteY7" fmla="*/ 133350 h 167640"/>
                    <a:gd name="connisteX8" fmla="*/ 133350 w 198120"/>
                    <a:gd name="connsiteY8" fmla="*/ 156210 h 167640"/>
                    <a:gd name="connisteX9" fmla="*/ 137160 w 198120"/>
                    <a:gd name="connsiteY9" fmla="*/ 167640 h 1676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198120" h="167640">
                      <a:moveTo>
                        <a:pt x="137160" y="167640"/>
                      </a:moveTo>
                      <a:lnTo>
                        <a:pt x="68580" y="125730"/>
                      </a:lnTo>
                      <a:lnTo>
                        <a:pt x="0" y="83820"/>
                      </a:lnTo>
                      <a:lnTo>
                        <a:pt x="53340" y="19050"/>
                      </a:lnTo>
                      <a:lnTo>
                        <a:pt x="118110" y="0"/>
                      </a:lnTo>
                      <a:lnTo>
                        <a:pt x="182880" y="3810"/>
                      </a:lnTo>
                      <a:lnTo>
                        <a:pt x="198120" y="68580"/>
                      </a:lnTo>
                      <a:lnTo>
                        <a:pt x="198120" y="133350"/>
                      </a:lnTo>
                      <a:lnTo>
                        <a:pt x="133350" y="156210"/>
                      </a:lnTo>
                      <a:lnTo>
                        <a:pt x="137160" y="16764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3" name="任意多边形 185"/>
                <p:cNvSpPr/>
                <p:nvPr>
                  <p:custDataLst>
                    <p:tags r:id="rId25"/>
                  </p:custDataLst>
                </p:nvPr>
              </p:nvSpPr>
              <p:spPr>
                <a:xfrm rot="3750836">
                  <a:off x="1875263" y="1651196"/>
                  <a:ext cx="176177" cy="167153"/>
                </a:xfrm>
                <a:custGeom>
                  <a:avLst/>
                  <a:gdLst>
                    <a:gd name="connisteX0" fmla="*/ 64770 w 137160"/>
                    <a:gd name="connsiteY0" fmla="*/ 121920 h 129540"/>
                    <a:gd name="connisteX1" fmla="*/ 0 w 137160"/>
                    <a:gd name="connsiteY1" fmla="*/ 68580 h 129540"/>
                    <a:gd name="connisteX2" fmla="*/ 64770 w 137160"/>
                    <a:gd name="connsiteY2" fmla="*/ 15240 h 129540"/>
                    <a:gd name="connisteX3" fmla="*/ 129540 w 137160"/>
                    <a:gd name="connsiteY3" fmla="*/ 0 h 129540"/>
                    <a:gd name="connisteX4" fmla="*/ 137160 w 137160"/>
                    <a:gd name="connsiteY4" fmla="*/ 64770 h 129540"/>
                    <a:gd name="connisteX5" fmla="*/ 110490 w 137160"/>
                    <a:gd name="connsiteY5" fmla="*/ 129540 h 129540"/>
                    <a:gd name="connisteX6" fmla="*/ 64770 w 137160"/>
                    <a:gd name="connsiteY6" fmla="*/ 121920 h 1295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37160" h="129540">
                      <a:moveTo>
                        <a:pt x="64770" y="121920"/>
                      </a:moveTo>
                      <a:lnTo>
                        <a:pt x="0" y="68580"/>
                      </a:lnTo>
                      <a:lnTo>
                        <a:pt x="64770" y="15240"/>
                      </a:lnTo>
                      <a:lnTo>
                        <a:pt x="129540" y="0"/>
                      </a:lnTo>
                      <a:lnTo>
                        <a:pt x="137160" y="64770"/>
                      </a:lnTo>
                      <a:lnTo>
                        <a:pt x="110490" y="129540"/>
                      </a:lnTo>
                      <a:lnTo>
                        <a:pt x="64770" y="121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4" name="任意多边形 208"/>
                <p:cNvSpPr/>
                <p:nvPr>
                  <p:custDataLst>
                    <p:tags r:id="rId26"/>
                  </p:custDataLst>
                </p:nvPr>
              </p:nvSpPr>
              <p:spPr>
                <a:xfrm rot="21420000">
                  <a:off x="2499947" y="2151849"/>
                  <a:ext cx="79449" cy="71826"/>
                </a:xfrm>
                <a:custGeom>
                  <a:avLst/>
                  <a:gdLst>
                    <a:gd name="connisteX0" fmla="*/ 68580 w 140970"/>
                    <a:gd name="connsiteY0" fmla="*/ 87630 h 87630"/>
                    <a:gd name="connisteX1" fmla="*/ 0 w 140970"/>
                    <a:gd name="connsiteY1" fmla="*/ 68580 h 87630"/>
                    <a:gd name="connisteX2" fmla="*/ 7620 w 140970"/>
                    <a:gd name="connsiteY2" fmla="*/ 3810 h 87630"/>
                    <a:gd name="connisteX3" fmla="*/ 72390 w 140970"/>
                    <a:gd name="connsiteY3" fmla="*/ 0 h 87630"/>
                    <a:gd name="connisteX4" fmla="*/ 140970 w 140970"/>
                    <a:gd name="connsiteY4" fmla="*/ 19050 h 87630"/>
                    <a:gd name="connisteX5" fmla="*/ 83820 w 140970"/>
                    <a:gd name="connsiteY5" fmla="*/ 83820 h 87630"/>
                    <a:gd name="connisteX6" fmla="*/ 68580 w 140970"/>
                    <a:gd name="connsiteY6" fmla="*/ 87630 h 87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40970" h="87630">
                      <a:moveTo>
                        <a:pt x="68580" y="87630"/>
                      </a:moveTo>
                      <a:lnTo>
                        <a:pt x="0" y="68580"/>
                      </a:lnTo>
                      <a:lnTo>
                        <a:pt x="7620" y="3810"/>
                      </a:lnTo>
                      <a:lnTo>
                        <a:pt x="72390" y="0"/>
                      </a:lnTo>
                      <a:lnTo>
                        <a:pt x="140970" y="19050"/>
                      </a:lnTo>
                      <a:lnTo>
                        <a:pt x="83820" y="83820"/>
                      </a:lnTo>
                      <a:lnTo>
                        <a:pt x="68580" y="876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5" name="任意多边形 211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4500873" y="2921392"/>
                  <a:ext cx="365978" cy="380297"/>
                </a:xfrm>
                <a:custGeom>
                  <a:avLst/>
                  <a:gdLst>
                    <a:gd name="connisteX0" fmla="*/ 248920 w 299720"/>
                    <a:gd name="connsiteY0" fmla="*/ 182880 h 330200"/>
                    <a:gd name="connisteX1" fmla="*/ 299720 w 299720"/>
                    <a:gd name="connsiteY1" fmla="*/ 111760 h 330200"/>
                    <a:gd name="connisteX2" fmla="*/ 299720 w 299720"/>
                    <a:gd name="connsiteY2" fmla="*/ 40640 h 330200"/>
                    <a:gd name="connisteX3" fmla="*/ 233680 w 299720"/>
                    <a:gd name="connsiteY3" fmla="*/ 0 h 330200"/>
                    <a:gd name="connisteX4" fmla="*/ 162560 w 299720"/>
                    <a:gd name="connsiteY4" fmla="*/ 10160 h 330200"/>
                    <a:gd name="connisteX5" fmla="*/ 91440 w 299720"/>
                    <a:gd name="connsiteY5" fmla="*/ 25400 h 330200"/>
                    <a:gd name="connisteX6" fmla="*/ 25400 w 299720"/>
                    <a:gd name="connsiteY6" fmla="*/ 45720 h 330200"/>
                    <a:gd name="connisteX7" fmla="*/ 0 w 299720"/>
                    <a:gd name="connsiteY7" fmla="*/ 127000 h 330200"/>
                    <a:gd name="connisteX8" fmla="*/ 0 w 299720"/>
                    <a:gd name="connsiteY8" fmla="*/ 208280 h 330200"/>
                    <a:gd name="connisteX9" fmla="*/ 0 w 299720"/>
                    <a:gd name="connsiteY9" fmla="*/ 274320 h 330200"/>
                    <a:gd name="connisteX10" fmla="*/ 76200 w 299720"/>
                    <a:gd name="connsiteY10" fmla="*/ 330200 h 330200"/>
                    <a:gd name="connisteX11" fmla="*/ 142240 w 299720"/>
                    <a:gd name="connsiteY11" fmla="*/ 309880 h 330200"/>
                    <a:gd name="connisteX12" fmla="*/ 208280 w 299720"/>
                    <a:gd name="connsiteY12" fmla="*/ 279400 h 330200"/>
                    <a:gd name="connisteX13" fmla="*/ 228600 w 299720"/>
                    <a:gd name="connsiteY13" fmla="*/ 213360 h 330200"/>
                    <a:gd name="connisteX14" fmla="*/ 248920 w 299720"/>
                    <a:gd name="connsiteY14" fmla="*/ 182880 h 33020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</a:cxnLst>
                  <a:rect l="l" t="t" r="r" b="b"/>
                  <a:pathLst>
                    <a:path w="299720" h="330200">
                      <a:moveTo>
                        <a:pt x="248920" y="182880"/>
                      </a:moveTo>
                      <a:lnTo>
                        <a:pt x="299720" y="111760"/>
                      </a:lnTo>
                      <a:lnTo>
                        <a:pt x="299720" y="40640"/>
                      </a:lnTo>
                      <a:lnTo>
                        <a:pt x="233680" y="0"/>
                      </a:lnTo>
                      <a:lnTo>
                        <a:pt x="162560" y="10160"/>
                      </a:lnTo>
                      <a:lnTo>
                        <a:pt x="91440" y="25400"/>
                      </a:lnTo>
                      <a:lnTo>
                        <a:pt x="25400" y="45720"/>
                      </a:lnTo>
                      <a:lnTo>
                        <a:pt x="0" y="127000"/>
                      </a:lnTo>
                      <a:lnTo>
                        <a:pt x="0" y="208280"/>
                      </a:lnTo>
                      <a:lnTo>
                        <a:pt x="0" y="274320"/>
                      </a:lnTo>
                      <a:lnTo>
                        <a:pt x="76200" y="330200"/>
                      </a:lnTo>
                      <a:lnTo>
                        <a:pt x="142240" y="309880"/>
                      </a:lnTo>
                      <a:lnTo>
                        <a:pt x="208280" y="279400"/>
                      </a:lnTo>
                      <a:lnTo>
                        <a:pt x="228600" y="213360"/>
                      </a:lnTo>
                      <a:lnTo>
                        <a:pt x="248920" y="18288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6" name="任意多边形 212"/>
                <p:cNvSpPr/>
                <p:nvPr>
                  <p:custDataLst>
                    <p:tags r:id="rId28"/>
                  </p:custDataLst>
                </p:nvPr>
              </p:nvSpPr>
              <p:spPr>
                <a:xfrm rot="21420000">
                  <a:off x="2785996" y="2398012"/>
                  <a:ext cx="531495" cy="322580"/>
                </a:xfrm>
                <a:custGeom>
                  <a:avLst/>
                  <a:gdLst>
                    <a:gd name="connisteX0" fmla="*/ 310515 w 430530"/>
                    <a:gd name="connsiteY0" fmla="*/ 310515 h 310515"/>
                    <a:gd name="connisteX1" fmla="*/ 203835 w 430530"/>
                    <a:gd name="connsiteY1" fmla="*/ 264795 h 310515"/>
                    <a:gd name="connisteX2" fmla="*/ 123825 w 430530"/>
                    <a:gd name="connsiteY2" fmla="*/ 236220 h 310515"/>
                    <a:gd name="connisteX3" fmla="*/ 57150 w 430530"/>
                    <a:gd name="connsiteY3" fmla="*/ 215265 h 310515"/>
                    <a:gd name="connisteX4" fmla="*/ 43815 w 430530"/>
                    <a:gd name="connsiteY4" fmla="*/ 146685 h 310515"/>
                    <a:gd name="connisteX5" fmla="*/ 17145 w 430530"/>
                    <a:gd name="connsiteY5" fmla="*/ 81915 h 310515"/>
                    <a:gd name="connisteX6" fmla="*/ 0 w 430530"/>
                    <a:gd name="connsiteY6" fmla="*/ 17145 h 310515"/>
                    <a:gd name="connisteX7" fmla="*/ 70485 w 430530"/>
                    <a:gd name="connsiteY7" fmla="*/ 0 h 310515"/>
                    <a:gd name="connisteX8" fmla="*/ 139065 w 430530"/>
                    <a:gd name="connsiteY8" fmla="*/ 7620 h 310515"/>
                    <a:gd name="connisteX9" fmla="*/ 203835 w 430530"/>
                    <a:gd name="connsiteY9" fmla="*/ 45720 h 310515"/>
                    <a:gd name="connisteX10" fmla="*/ 268605 w 430530"/>
                    <a:gd name="connsiteY10" fmla="*/ 26670 h 310515"/>
                    <a:gd name="connisteX11" fmla="*/ 337185 w 430530"/>
                    <a:gd name="connsiteY11" fmla="*/ 7620 h 310515"/>
                    <a:gd name="connisteX12" fmla="*/ 403860 w 430530"/>
                    <a:gd name="connsiteY12" fmla="*/ 38100 h 310515"/>
                    <a:gd name="connisteX13" fmla="*/ 426720 w 430530"/>
                    <a:gd name="connsiteY13" fmla="*/ 102870 h 310515"/>
                    <a:gd name="connisteX14" fmla="*/ 430530 w 430530"/>
                    <a:gd name="connsiteY14" fmla="*/ 167640 h 310515"/>
                    <a:gd name="connisteX15" fmla="*/ 424815 w 430530"/>
                    <a:gd name="connsiteY15" fmla="*/ 236220 h 310515"/>
                    <a:gd name="connisteX16" fmla="*/ 360045 w 430530"/>
                    <a:gd name="connsiteY16" fmla="*/ 299085 h 310515"/>
                    <a:gd name="connisteX17" fmla="*/ 310515 w 430530"/>
                    <a:gd name="connsiteY17" fmla="*/ 310515 h 3105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</a:cxnLst>
                  <a:rect l="l" t="t" r="r" b="b"/>
                  <a:pathLst>
                    <a:path w="430530" h="310515">
                      <a:moveTo>
                        <a:pt x="310515" y="310515"/>
                      </a:moveTo>
                      <a:lnTo>
                        <a:pt x="203835" y="264795"/>
                      </a:lnTo>
                      <a:lnTo>
                        <a:pt x="123825" y="236220"/>
                      </a:lnTo>
                      <a:lnTo>
                        <a:pt x="57150" y="215265"/>
                      </a:lnTo>
                      <a:lnTo>
                        <a:pt x="43815" y="146685"/>
                      </a:lnTo>
                      <a:lnTo>
                        <a:pt x="17145" y="81915"/>
                      </a:lnTo>
                      <a:lnTo>
                        <a:pt x="0" y="17145"/>
                      </a:lnTo>
                      <a:lnTo>
                        <a:pt x="70485" y="0"/>
                      </a:lnTo>
                      <a:lnTo>
                        <a:pt x="139065" y="7620"/>
                      </a:lnTo>
                      <a:lnTo>
                        <a:pt x="203835" y="45720"/>
                      </a:lnTo>
                      <a:lnTo>
                        <a:pt x="268605" y="26670"/>
                      </a:lnTo>
                      <a:lnTo>
                        <a:pt x="337185" y="7620"/>
                      </a:lnTo>
                      <a:lnTo>
                        <a:pt x="403860" y="38100"/>
                      </a:lnTo>
                      <a:lnTo>
                        <a:pt x="426720" y="102870"/>
                      </a:lnTo>
                      <a:lnTo>
                        <a:pt x="430530" y="167640"/>
                      </a:lnTo>
                      <a:lnTo>
                        <a:pt x="424815" y="236220"/>
                      </a:lnTo>
                      <a:lnTo>
                        <a:pt x="360045" y="299085"/>
                      </a:lnTo>
                      <a:lnTo>
                        <a:pt x="310515" y="3105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7" name="任意多边形 215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3327608" y="2410458"/>
                  <a:ext cx="365978" cy="380297"/>
                </a:xfrm>
                <a:custGeom>
                  <a:avLst/>
                  <a:gdLst>
                    <a:gd name="connisteX0" fmla="*/ 248920 w 299720"/>
                    <a:gd name="connsiteY0" fmla="*/ 182880 h 330200"/>
                    <a:gd name="connisteX1" fmla="*/ 299720 w 299720"/>
                    <a:gd name="connsiteY1" fmla="*/ 111760 h 330200"/>
                    <a:gd name="connisteX2" fmla="*/ 299720 w 299720"/>
                    <a:gd name="connsiteY2" fmla="*/ 40640 h 330200"/>
                    <a:gd name="connisteX3" fmla="*/ 233680 w 299720"/>
                    <a:gd name="connsiteY3" fmla="*/ 0 h 330200"/>
                    <a:gd name="connisteX4" fmla="*/ 162560 w 299720"/>
                    <a:gd name="connsiteY4" fmla="*/ 10160 h 330200"/>
                    <a:gd name="connisteX5" fmla="*/ 91440 w 299720"/>
                    <a:gd name="connsiteY5" fmla="*/ 25400 h 330200"/>
                    <a:gd name="connisteX6" fmla="*/ 25400 w 299720"/>
                    <a:gd name="connsiteY6" fmla="*/ 45720 h 330200"/>
                    <a:gd name="connisteX7" fmla="*/ 0 w 299720"/>
                    <a:gd name="connsiteY7" fmla="*/ 127000 h 330200"/>
                    <a:gd name="connisteX8" fmla="*/ 0 w 299720"/>
                    <a:gd name="connsiteY8" fmla="*/ 208280 h 330200"/>
                    <a:gd name="connisteX9" fmla="*/ 0 w 299720"/>
                    <a:gd name="connsiteY9" fmla="*/ 274320 h 330200"/>
                    <a:gd name="connisteX10" fmla="*/ 76200 w 299720"/>
                    <a:gd name="connsiteY10" fmla="*/ 330200 h 330200"/>
                    <a:gd name="connisteX11" fmla="*/ 142240 w 299720"/>
                    <a:gd name="connsiteY11" fmla="*/ 309880 h 330200"/>
                    <a:gd name="connisteX12" fmla="*/ 208280 w 299720"/>
                    <a:gd name="connsiteY12" fmla="*/ 279400 h 330200"/>
                    <a:gd name="connisteX13" fmla="*/ 228600 w 299720"/>
                    <a:gd name="connsiteY13" fmla="*/ 213360 h 330200"/>
                    <a:gd name="connisteX14" fmla="*/ 248920 w 299720"/>
                    <a:gd name="connsiteY14" fmla="*/ 182880 h 33020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</a:cxnLst>
                  <a:rect l="l" t="t" r="r" b="b"/>
                  <a:pathLst>
                    <a:path w="299720" h="330200">
                      <a:moveTo>
                        <a:pt x="248920" y="182880"/>
                      </a:moveTo>
                      <a:lnTo>
                        <a:pt x="299720" y="111760"/>
                      </a:lnTo>
                      <a:lnTo>
                        <a:pt x="299720" y="40640"/>
                      </a:lnTo>
                      <a:lnTo>
                        <a:pt x="233680" y="0"/>
                      </a:lnTo>
                      <a:lnTo>
                        <a:pt x="162560" y="10160"/>
                      </a:lnTo>
                      <a:lnTo>
                        <a:pt x="91440" y="25400"/>
                      </a:lnTo>
                      <a:lnTo>
                        <a:pt x="25400" y="45720"/>
                      </a:lnTo>
                      <a:lnTo>
                        <a:pt x="0" y="127000"/>
                      </a:lnTo>
                      <a:lnTo>
                        <a:pt x="0" y="208280"/>
                      </a:lnTo>
                      <a:lnTo>
                        <a:pt x="0" y="274320"/>
                      </a:lnTo>
                      <a:lnTo>
                        <a:pt x="76200" y="330200"/>
                      </a:lnTo>
                      <a:lnTo>
                        <a:pt x="142240" y="309880"/>
                      </a:lnTo>
                      <a:lnTo>
                        <a:pt x="208280" y="279400"/>
                      </a:lnTo>
                      <a:lnTo>
                        <a:pt x="228600" y="213360"/>
                      </a:lnTo>
                      <a:lnTo>
                        <a:pt x="248920" y="18288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8" name="任意多边形 216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2694116" y="2747338"/>
                  <a:ext cx="270510" cy="288290"/>
                </a:xfrm>
                <a:custGeom>
                  <a:avLst/>
                  <a:gdLst>
                    <a:gd name="connisteX0" fmla="*/ 248920 w 299720"/>
                    <a:gd name="connsiteY0" fmla="*/ 182880 h 330200"/>
                    <a:gd name="connisteX1" fmla="*/ 299720 w 299720"/>
                    <a:gd name="connsiteY1" fmla="*/ 111760 h 330200"/>
                    <a:gd name="connisteX2" fmla="*/ 299720 w 299720"/>
                    <a:gd name="connsiteY2" fmla="*/ 40640 h 330200"/>
                    <a:gd name="connisteX3" fmla="*/ 233680 w 299720"/>
                    <a:gd name="connsiteY3" fmla="*/ 0 h 330200"/>
                    <a:gd name="connisteX4" fmla="*/ 162560 w 299720"/>
                    <a:gd name="connsiteY4" fmla="*/ 10160 h 330200"/>
                    <a:gd name="connisteX5" fmla="*/ 91440 w 299720"/>
                    <a:gd name="connsiteY5" fmla="*/ 25400 h 330200"/>
                    <a:gd name="connisteX6" fmla="*/ 25400 w 299720"/>
                    <a:gd name="connsiteY6" fmla="*/ 45720 h 330200"/>
                    <a:gd name="connisteX7" fmla="*/ 0 w 299720"/>
                    <a:gd name="connsiteY7" fmla="*/ 127000 h 330200"/>
                    <a:gd name="connisteX8" fmla="*/ 0 w 299720"/>
                    <a:gd name="connsiteY8" fmla="*/ 208280 h 330200"/>
                    <a:gd name="connisteX9" fmla="*/ 0 w 299720"/>
                    <a:gd name="connsiteY9" fmla="*/ 274320 h 330200"/>
                    <a:gd name="connisteX10" fmla="*/ 76200 w 299720"/>
                    <a:gd name="connsiteY10" fmla="*/ 330200 h 330200"/>
                    <a:gd name="connisteX11" fmla="*/ 142240 w 299720"/>
                    <a:gd name="connsiteY11" fmla="*/ 309880 h 330200"/>
                    <a:gd name="connisteX12" fmla="*/ 208280 w 299720"/>
                    <a:gd name="connsiteY12" fmla="*/ 279400 h 330200"/>
                    <a:gd name="connisteX13" fmla="*/ 228600 w 299720"/>
                    <a:gd name="connsiteY13" fmla="*/ 213360 h 330200"/>
                    <a:gd name="connisteX14" fmla="*/ 248920 w 299720"/>
                    <a:gd name="connsiteY14" fmla="*/ 182880 h 33020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</a:cxnLst>
                  <a:rect l="l" t="t" r="r" b="b"/>
                  <a:pathLst>
                    <a:path w="299720" h="330200">
                      <a:moveTo>
                        <a:pt x="248920" y="182880"/>
                      </a:moveTo>
                      <a:lnTo>
                        <a:pt x="299720" y="111760"/>
                      </a:lnTo>
                      <a:lnTo>
                        <a:pt x="299720" y="40640"/>
                      </a:lnTo>
                      <a:lnTo>
                        <a:pt x="233680" y="0"/>
                      </a:lnTo>
                      <a:lnTo>
                        <a:pt x="162560" y="10160"/>
                      </a:lnTo>
                      <a:lnTo>
                        <a:pt x="91440" y="25400"/>
                      </a:lnTo>
                      <a:lnTo>
                        <a:pt x="25400" y="45720"/>
                      </a:lnTo>
                      <a:lnTo>
                        <a:pt x="0" y="127000"/>
                      </a:lnTo>
                      <a:lnTo>
                        <a:pt x="0" y="208280"/>
                      </a:lnTo>
                      <a:lnTo>
                        <a:pt x="0" y="274320"/>
                      </a:lnTo>
                      <a:lnTo>
                        <a:pt x="76200" y="330200"/>
                      </a:lnTo>
                      <a:lnTo>
                        <a:pt x="142240" y="309880"/>
                      </a:lnTo>
                      <a:lnTo>
                        <a:pt x="208280" y="279400"/>
                      </a:lnTo>
                      <a:lnTo>
                        <a:pt x="228600" y="213360"/>
                      </a:lnTo>
                      <a:lnTo>
                        <a:pt x="248920" y="18288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29" name="任意多边形 217"/>
                <p:cNvSpPr/>
                <p:nvPr>
                  <p:custDataLst>
                    <p:tags r:id="rId31"/>
                  </p:custDataLst>
                </p:nvPr>
              </p:nvSpPr>
              <p:spPr>
                <a:xfrm rot="21420000">
                  <a:off x="4031829" y="3246001"/>
                  <a:ext cx="448945" cy="339090"/>
                </a:xfrm>
                <a:custGeom>
                  <a:avLst/>
                  <a:gdLst>
                    <a:gd name="connisteX0" fmla="*/ 140970 w 297180"/>
                    <a:gd name="connsiteY0" fmla="*/ 262890 h 262890"/>
                    <a:gd name="connisteX1" fmla="*/ 72390 w 297180"/>
                    <a:gd name="connsiteY1" fmla="*/ 205740 h 262890"/>
                    <a:gd name="connisteX2" fmla="*/ 30480 w 297180"/>
                    <a:gd name="connsiteY2" fmla="*/ 137160 h 262890"/>
                    <a:gd name="connisteX3" fmla="*/ 0 w 297180"/>
                    <a:gd name="connsiteY3" fmla="*/ 68580 h 262890"/>
                    <a:gd name="connisteX4" fmla="*/ 49530 w 297180"/>
                    <a:gd name="connsiteY4" fmla="*/ 3810 h 262890"/>
                    <a:gd name="connisteX5" fmla="*/ 114300 w 297180"/>
                    <a:gd name="connsiteY5" fmla="*/ 0 h 262890"/>
                    <a:gd name="connisteX6" fmla="*/ 186690 w 297180"/>
                    <a:gd name="connsiteY6" fmla="*/ 11430 h 262890"/>
                    <a:gd name="connisteX7" fmla="*/ 255270 w 297180"/>
                    <a:gd name="connsiteY7" fmla="*/ 53340 h 262890"/>
                    <a:gd name="connisteX8" fmla="*/ 297180 w 297180"/>
                    <a:gd name="connsiteY8" fmla="*/ 121920 h 262890"/>
                    <a:gd name="connisteX9" fmla="*/ 247650 w 297180"/>
                    <a:gd name="connsiteY9" fmla="*/ 186690 h 262890"/>
                    <a:gd name="connisteX10" fmla="*/ 182880 w 297180"/>
                    <a:gd name="connsiteY10" fmla="*/ 220980 h 262890"/>
                    <a:gd name="connisteX11" fmla="*/ 140970 w 297180"/>
                    <a:gd name="connsiteY11" fmla="*/ 262890 h 26289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</a:cxnLst>
                  <a:rect l="l" t="t" r="r" b="b"/>
                  <a:pathLst>
                    <a:path w="297180" h="262890">
                      <a:moveTo>
                        <a:pt x="140970" y="262890"/>
                      </a:moveTo>
                      <a:lnTo>
                        <a:pt x="72390" y="205740"/>
                      </a:lnTo>
                      <a:lnTo>
                        <a:pt x="30480" y="137160"/>
                      </a:lnTo>
                      <a:lnTo>
                        <a:pt x="0" y="68580"/>
                      </a:lnTo>
                      <a:lnTo>
                        <a:pt x="49530" y="3810"/>
                      </a:lnTo>
                      <a:lnTo>
                        <a:pt x="114300" y="0"/>
                      </a:lnTo>
                      <a:lnTo>
                        <a:pt x="186690" y="11430"/>
                      </a:lnTo>
                      <a:lnTo>
                        <a:pt x="255270" y="53340"/>
                      </a:lnTo>
                      <a:lnTo>
                        <a:pt x="297180" y="121920"/>
                      </a:lnTo>
                      <a:lnTo>
                        <a:pt x="247650" y="186690"/>
                      </a:lnTo>
                      <a:lnTo>
                        <a:pt x="182880" y="220980"/>
                      </a:lnTo>
                      <a:lnTo>
                        <a:pt x="140970" y="26289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0" name="任意多边形 220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2197650" y="2126489"/>
                  <a:ext cx="133826" cy="106242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1" name="任意多边形 223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2088891" y="2166065"/>
                  <a:ext cx="127467" cy="73278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2" name="任意多边形 225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2084499" y="2053925"/>
                  <a:ext cx="153035" cy="111760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3" name="任意多边形 228"/>
                <p:cNvSpPr/>
                <p:nvPr>
                  <p:custDataLst>
                    <p:tags r:id="rId35"/>
                  </p:custDataLst>
                </p:nvPr>
              </p:nvSpPr>
              <p:spPr>
                <a:xfrm rot="21420000">
                  <a:off x="2071378" y="1705966"/>
                  <a:ext cx="350520" cy="236220"/>
                </a:xfrm>
                <a:custGeom>
                  <a:avLst/>
                  <a:gdLst>
                    <a:gd name="connisteX0" fmla="*/ 68580 w 140970"/>
                    <a:gd name="connsiteY0" fmla="*/ 87630 h 87630"/>
                    <a:gd name="connisteX1" fmla="*/ 0 w 140970"/>
                    <a:gd name="connsiteY1" fmla="*/ 68580 h 87630"/>
                    <a:gd name="connisteX2" fmla="*/ 7620 w 140970"/>
                    <a:gd name="connsiteY2" fmla="*/ 3810 h 87630"/>
                    <a:gd name="connisteX3" fmla="*/ 72390 w 140970"/>
                    <a:gd name="connsiteY3" fmla="*/ 0 h 87630"/>
                    <a:gd name="connisteX4" fmla="*/ 140970 w 140970"/>
                    <a:gd name="connsiteY4" fmla="*/ 19050 h 87630"/>
                    <a:gd name="connisteX5" fmla="*/ 83820 w 140970"/>
                    <a:gd name="connsiteY5" fmla="*/ 83820 h 87630"/>
                    <a:gd name="connisteX6" fmla="*/ 68580 w 140970"/>
                    <a:gd name="connsiteY6" fmla="*/ 87630 h 8763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40970" h="87630">
                      <a:moveTo>
                        <a:pt x="68580" y="87630"/>
                      </a:moveTo>
                      <a:lnTo>
                        <a:pt x="0" y="68580"/>
                      </a:lnTo>
                      <a:lnTo>
                        <a:pt x="7620" y="3810"/>
                      </a:lnTo>
                      <a:lnTo>
                        <a:pt x="72390" y="0"/>
                      </a:lnTo>
                      <a:lnTo>
                        <a:pt x="140970" y="19050"/>
                      </a:lnTo>
                      <a:lnTo>
                        <a:pt x="83820" y="83820"/>
                      </a:lnTo>
                      <a:lnTo>
                        <a:pt x="68580" y="876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4" name="任意多边形: 形状 433"/>
                <p:cNvSpPr/>
                <p:nvPr/>
              </p:nvSpPr>
              <p:spPr>
                <a:xfrm>
                  <a:off x="1865519" y="1798648"/>
                  <a:ext cx="2654300" cy="1479550"/>
                </a:xfrm>
                <a:custGeom>
                  <a:avLst/>
                  <a:gdLst>
                    <a:gd name="connsiteX0" fmla="*/ 0 w 2654300"/>
                    <a:gd name="connsiteY0" fmla="*/ 0 h 1479550"/>
                    <a:gd name="connsiteX1" fmla="*/ 558800 w 2654300"/>
                    <a:gd name="connsiteY1" fmla="*/ 349250 h 1479550"/>
                    <a:gd name="connsiteX2" fmla="*/ 1060450 w 2654300"/>
                    <a:gd name="connsiteY2" fmla="*/ 857250 h 1479550"/>
                    <a:gd name="connsiteX3" fmla="*/ 1924050 w 2654300"/>
                    <a:gd name="connsiteY3" fmla="*/ 1028700 h 1479550"/>
                    <a:gd name="connsiteX4" fmla="*/ 2654300 w 2654300"/>
                    <a:gd name="connsiteY4" fmla="*/ 1479550 h 147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4300" h="1479550">
                      <a:moveTo>
                        <a:pt x="0" y="0"/>
                      </a:moveTo>
                      <a:cubicBezTo>
                        <a:pt x="191029" y="103187"/>
                        <a:pt x="382058" y="206375"/>
                        <a:pt x="558800" y="349250"/>
                      </a:cubicBezTo>
                      <a:cubicBezTo>
                        <a:pt x="735542" y="492125"/>
                        <a:pt x="832908" y="744008"/>
                        <a:pt x="1060450" y="857250"/>
                      </a:cubicBezTo>
                      <a:cubicBezTo>
                        <a:pt x="1287992" y="970492"/>
                        <a:pt x="1658408" y="924983"/>
                        <a:pt x="1924050" y="1028700"/>
                      </a:cubicBezTo>
                      <a:cubicBezTo>
                        <a:pt x="2189692" y="1132417"/>
                        <a:pt x="2421996" y="1305983"/>
                        <a:pt x="2654300" y="147955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35" name="任意多边形: 形状 434"/>
                <p:cNvSpPr/>
                <p:nvPr/>
              </p:nvSpPr>
              <p:spPr>
                <a:xfrm>
                  <a:off x="1816761" y="1866851"/>
                  <a:ext cx="2667147" cy="1491844"/>
                </a:xfrm>
                <a:custGeom>
                  <a:avLst/>
                  <a:gdLst>
                    <a:gd name="connsiteX0" fmla="*/ 0 w 2654300"/>
                    <a:gd name="connsiteY0" fmla="*/ 0 h 1479550"/>
                    <a:gd name="connsiteX1" fmla="*/ 558800 w 2654300"/>
                    <a:gd name="connsiteY1" fmla="*/ 349250 h 1479550"/>
                    <a:gd name="connsiteX2" fmla="*/ 1060450 w 2654300"/>
                    <a:gd name="connsiteY2" fmla="*/ 857250 h 1479550"/>
                    <a:gd name="connsiteX3" fmla="*/ 1924050 w 2654300"/>
                    <a:gd name="connsiteY3" fmla="*/ 1028700 h 1479550"/>
                    <a:gd name="connsiteX4" fmla="*/ 2654300 w 2654300"/>
                    <a:gd name="connsiteY4" fmla="*/ 1479550 h 147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4300" h="1479550">
                      <a:moveTo>
                        <a:pt x="0" y="0"/>
                      </a:moveTo>
                      <a:cubicBezTo>
                        <a:pt x="191029" y="103187"/>
                        <a:pt x="382058" y="206375"/>
                        <a:pt x="558800" y="349250"/>
                      </a:cubicBezTo>
                      <a:cubicBezTo>
                        <a:pt x="735542" y="492125"/>
                        <a:pt x="832908" y="744008"/>
                        <a:pt x="1060450" y="857250"/>
                      </a:cubicBezTo>
                      <a:cubicBezTo>
                        <a:pt x="1287992" y="970492"/>
                        <a:pt x="1658408" y="924983"/>
                        <a:pt x="1924050" y="1028700"/>
                      </a:cubicBezTo>
                      <a:cubicBezTo>
                        <a:pt x="2189692" y="1132417"/>
                        <a:pt x="2421996" y="1305983"/>
                        <a:pt x="2654300" y="1479550"/>
                      </a:cubicBezTo>
                    </a:path>
                  </a:pathLst>
                </a:custGeom>
                <a:noFill/>
                <a:ln>
                  <a:solidFill>
                    <a:srgbClr val="0F142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36" name="任意多边形: 形状 435"/>
                <p:cNvSpPr/>
                <p:nvPr/>
              </p:nvSpPr>
              <p:spPr>
                <a:xfrm>
                  <a:off x="1848554" y="1838896"/>
                  <a:ext cx="2654300" cy="1479550"/>
                </a:xfrm>
                <a:custGeom>
                  <a:avLst/>
                  <a:gdLst>
                    <a:gd name="connsiteX0" fmla="*/ 0 w 2654300"/>
                    <a:gd name="connsiteY0" fmla="*/ 0 h 1479550"/>
                    <a:gd name="connsiteX1" fmla="*/ 558800 w 2654300"/>
                    <a:gd name="connsiteY1" fmla="*/ 349250 h 1479550"/>
                    <a:gd name="connsiteX2" fmla="*/ 1060450 w 2654300"/>
                    <a:gd name="connsiteY2" fmla="*/ 857250 h 1479550"/>
                    <a:gd name="connsiteX3" fmla="*/ 1924050 w 2654300"/>
                    <a:gd name="connsiteY3" fmla="*/ 1028700 h 1479550"/>
                    <a:gd name="connsiteX4" fmla="*/ 2654300 w 2654300"/>
                    <a:gd name="connsiteY4" fmla="*/ 1479550 h 147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4300" h="1479550">
                      <a:moveTo>
                        <a:pt x="0" y="0"/>
                      </a:moveTo>
                      <a:cubicBezTo>
                        <a:pt x="191029" y="103187"/>
                        <a:pt x="382058" y="206375"/>
                        <a:pt x="558800" y="349250"/>
                      </a:cubicBezTo>
                      <a:cubicBezTo>
                        <a:pt x="735542" y="492125"/>
                        <a:pt x="832908" y="744008"/>
                        <a:pt x="1060450" y="857250"/>
                      </a:cubicBezTo>
                      <a:cubicBezTo>
                        <a:pt x="1287992" y="970492"/>
                        <a:pt x="1658408" y="924983"/>
                        <a:pt x="1924050" y="1028700"/>
                      </a:cubicBezTo>
                      <a:cubicBezTo>
                        <a:pt x="2189692" y="1132417"/>
                        <a:pt x="2421996" y="1305983"/>
                        <a:pt x="2654300" y="1479550"/>
                      </a:cubicBezTo>
                    </a:path>
                  </a:pathLst>
                </a:custGeom>
                <a:noFill/>
                <a:ln w="76200">
                  <a:solidFill>
                    <a:srgbClr val="E287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/>
                </a:p>
              </p:txBody>
            </p:sp>
            <p:sp>
              <p:nvSpPr>
                <p:cNvPr id="437" name="任意多边形 222"/>
                <p:cNvSpPr/>
                <p:nvPr>
                  <p:custDataLst>
                    <p:tags r:id="rId36"/>
                  </p:custDataLst>
                </p:nvPr>
              </p:nvSpPr>
              <p:spPr>
                <a:xfrm flipV="1">
                  <a:off x="2404345" y="2296939"/>
                  <a:ext cx="80920" cy="114935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8" name="任意多边形 222"/>
                <p:cNvSpPr/>
                <p:nvPr>
                  <p:custDataLst>
                    <p:tags r:id="rId37"/>
                  </p:custDataLst>
                </p:nvPr>
              </p:nvSpPr>
              <p:spPr>
                <a:xfrm rot="4392685" flipV="1">
                  <a:off x="2540761" y="2478512"/>
                  <a:ext cx="80920" cy="5819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39" name="任意多边形 222"/>
                <p:cNvSpPr/>
                <p:nvPr>
                  <p:custDataLst>
                    <p:tags r:id="rId38"/>
                  </p:custDataLst>
                </p:nvPr>
              </p:nvSpPr>
              <p:spPr>
                <a:xfrm flipV="1">
                  <a:off x="2330411" y="2441000"/>
                  <a:ext cx="80920" cy="114935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0" name="任意多边形 222"/>
                <p:cNvSpPr/>
                <p:nvPr>
                  <p:custDataLst>
                    <p:tags r:id="rId39"/>
                  </p:custDataLst>
                </p:nvPr>
              </p:nvSpPr>
              <p:spPr>
                <a:xfrm rot="17980095" flipV="1">
                  <a:off x="1995749" y="1782400"/>
                  <a:ext cx="80920" cy="114935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1" name="任意多边形 222"/>
                <p:cNvSpPr/>
                <p:nvPr>
                  <p:custDataLst>
                    <p:tags r:id="rId40"/>
                  </p:custDataLst>
                </p:nvPr>
              </p:nvSpPr>
              <p:spPr>
                <a:xfrm rot="17980095" flipV="1">
                  <a:off x="2700367" y="2390316"/>
                  <a:ext cx="80920" cy="114935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 b="1" dirty="0">
                    <a:sym typeface="+mn-ea"/>
                  </a:endParaRPr>
                </a:p>
              </p:txBody>
            </p:sp>
            <p:sp>
              <p:nvSpPr>
                <p:cNvPr id="442" name="任意多边形 56"/>
                <p:cNvSpPr/>
                <p:nvPr>
                  <p:custDataLst>
                    <p:tags r:id="rId41"/>
                  </p:custDataLst>
                </p:nvPr>
              </p:nvSpPr>
              <p:spPr>
                <a:xfrm rot="18779695">
                  <a:off x="2268718" y="1964332"/>
                  <a:ext cx="54934" cy="96129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3" name="任意多边形 220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2113175" y="1903469"/>
                  <a:ext cx="73958" cy="52356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4" name="任意多边形 222"/>
                <p:cNvSpPr/>
                <p:nvPr>
                  <p:custDataLst>
                    <p:tags r:id="rId43"/>
                  </p:custDataLst>
                </p:nvPr>
              </p:nvSpPr>
              <p:spPr>
                <a:xfrm rot="12361449" flipV="1">
                  <a:off x="2763014" y="2699518"/>
                  <a:ext cx="80920" cy="5819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5" name="任意多边形 222"/>
                <p:cNvSpPr/>
                <p:nvPr>
                  <p:custDataLst>
                    <p:tags r:id="rId44"/>
                  </p:custDataLst>
                </p:nvPr>
              </p:nvSpPr>
              <p:spPr>
                <a:xfrm rot="16687149" flipV="1">
                  <a:off x="2716628" y="2640070"/>
                  <a:ext cx="64806" cy="62411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6" name="任意多边形 222"/>
                <p:cNvSpPr/>
                <p:nvPr>
                  <p:custDataLst>
                    <p:tags r:id="rId45"/>
                  </p:custDataLst>
                </p:nvPr>
              </p:nvSpPr>
              <p:spPr>
                <a:xfrm rot="2743054" flipV="1">
                  <a:off x="2047737" y="2015909"/>
                  <a:ext cx="55772" cy="5607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7" name="任意多边形 222"/>
                <p:cNvSpPr/>
                <p:nvPr>
                  <p:custDataLst>
                    <p:tags r:id="rId46"/>
                  </p:custDataLst>
                </p:nvPr>
              </p:nvSpPr>
              <p:spPr>
                <a:xfrm rot="2743054" flipV="1">
                  <a:off x="2602419" y="2522646"/>
                  <a:ext cx="55772" cy="5607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8" name="任意多边形 222"/>
                <p:cNvSpPr/>
                <p:nvPr>
                  <p:custDataLst>
                    <p:tags r:id="rId47"/>
                  </p:custDataLst>
                </p:nvPr>
              </p:nvSpPr>
              <p:spPr>
                <a:xfrm rot="19190473" flipV="1">
                  <a:off x="2563787" y="2542706"/>
                  <a:ext cx="51914" cy="68148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49" name="任意多边形 185"/>
                <p:cNvSpPr/>
                <p:nvPr>
                  <p:custDataLst>
                    <p:tags r:id="rId48"/>
                  </p:custDataLst>
                </p:nvPr>
              </p:nvSpPr>
              <p:spPr>
                <a:xfrm rot="3750836">
                  <a:off x="2765823" y="2483533"/>
                  <a:ext cx="45719" cy="56965"/>
                </a:xfrm>
                <a:custGeom>
                  <a:avLst/>
                  <a:gdLst>
                    <a:gd name="connisteX0" fmla="*/ 64770 w 137160"/>
                    <a:gd name="connsiteY0" fmla="*/ 121920 h 129540"/>
                    <a:gd name="connisteX1" fmla="*/ 0 w 137160"/>
                    <a:gd name="connsiteY1" fmla="*/ 68580 h 129540"/>
                    <a:gd name="connisteX2" fmla="*/ 64770 w 137160"/>
                    <a:gd name="connsiteY2" fmla="*/ 15240 h 129540"/>
                    <a:gd name="connisteX3" fmla="*/ 129540 w 137160"/>
                    <a:gd name="connsiteY3" fmla="*/ 0 h 129540"/>
                    <a:gd name="connisteX4" fmla="*/ 137160 w 137160"/>
                    <a:gd name="connsiteY4" fmla="*/ 64770 h 129540"/>
                    <a:gd name="connisteX5" fmla="*/ 110490 w 137160"/>
                    <a:gd name="connsiteY5" fmla="*/ 129540 h 129540"/>
                    <a:gd name="connisteX6" fmla="*/ 64770 w 137160"/>
                    <a:gd name="connsiteY6" fmla="*/ 121920 h 1295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37160" h="129540">
                      <a:moveTo>
                        <a:pt x="64770" y="121920"/>
                      </a:moveTo>
                      <a:lnTo>
                        <a:pt x="0" y="68580"/>
                      </a:lnTo>
                      <a:lnTo>
                        <a:pt x="64770" y="15240"/>
                      </a:lnTo>
                      <a:lnTo>
                        <a:pt x="129540" y="0"/>
                      </a:lnTo>
                      <a:lnTo>
                        <a:pt x="137160" y="64770"/>
                      </a:lnTo>
                      <a:lnTo>
                        <a:pt x="110490" y="129540"/>
                      </a:lnTo>
                      <a:lnTo>
                        <a:pt x="64770" y="121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0" name="任意多边形 185"/>
                <p:cNvSpPr/>
                <p:nvPr>
                  <p:custDataLst>
                    <p:tags r:id="rId49"/>
                  </p:custDataLst>
                </p:nvPr>
              </p:nvSpPr>
              <p:spPr>
                <a:xfrm rot="6868348">
                  <a:off x="2800029" y="2519163"/>
                  <a:ext cx="45719" cy="56965"/>
                </a:xfrm>
                <a:custGeom>
                  <a:avLst/>
                  <a:gdLst>
                    <a:gd name="connisteX0" fmla="*/ 64770 w 137160"/>
                    <a:gd name="connsiteY0" fmla="*/ 121920 h 129540"/>
                    <a:gd name="connisteX1" fmla="*/ 0 w 137160"/>
                    <a:gd name="connsiteY1" fmla="*/ 68580 h 129540"/>
                    <a:gd name="connisteX2" fmla="*/ 64770 w 137160"/>
                    <a:gd name="connsiteY2" fmla="*/ 15240 h 129540"/>
                    <a:gd name="connisteX3" fmla="*/ 129540 w 137160"/>
                    <a:gd name="connsiteY3" fmla="*/ 0 h 129540"/>
                    <a:gd name="connisteX4" fmla="*/ 137160 w 137160"/>
                    <a:gd name="connsiteY4" fmla="*/ 64770 h 129540"/>
                    <a:gd name="connisteX5" fmla="*/ 110490 w 137160"/>
                    <a:gd name="connsiteY5" fmla="*/ 129540 h 129540"/>
                    <a:gd name="connisteX6" fmla="*/ 64770 w 137160"/>
                    <a:gd name="connsiteY6" fmla="*/ 121920 h 1295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37160" h="129540">
                      <a:moveTo>
                        <a:pt x="64770" y="121920"/>
                      </a:moveTo>
                      <a:lnTo>
                        <a:pt x="0" y="68580"/>
                      </a:lnTo>
                      <a:lnTo>
                        <a:pt x="64770" y="15240"/>
                      </a:lnTo>
                      <a:lnTo>
                        <a:pt x="129540" y="0"/>
                      </a:lnTo>
                      <a:lnTo>
                        <a:pt x="137160" y="64770"/>
                      </a:lnTo>
                      <a:lnTo>
                        <a:pt x="110490" y="129540"/>
                      </a:lnTo>
                      <a:lnTo>
                        <a:pt x="64770" y="121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1" name="任意多边形 185"/>
                <p:cNvSpPr/>
                <p:nvPr>
                  <p:custDataLst>
                    <p:tags r:id="rId50"/>
                  </p:custDataLst>
                </p:nvPr>
              </p:nvSpPr>
              <p:spPr>
                <a:xfrm rot="15790791">
                  <a:off x="2631270" y="2561507"/>
                  <a:ext cx="45719" cy="56965"/>
                </a:xfrm>
                <a:custGeom>
                  <a:avLst/>
                  <a:gdLst>
                    <a:gd name="connisteX0" fmla="*/ 64770 w 137160"/>
                    <a:gd name="connsiteY0" fmla="*/ 121920 h 129540"/>
                    <a:gd name="connisteX1" fmla="*/ 0 w 137160"/>
                    <a:gd name="connsiteY1" fmla="*/ 68580 h 129540"/>
                    <a:gd name="connisteX2" fmla="*/ 64770 w 137160"/>
                    <a:gd name="connsiteY2" fmla="*/ 15240 h 129540"/>
                    <a:gd name="connisteX3" fmla="*/ 129540 w 137160"/>
                    <a:gd name="connsiteY3" fmla="*/ 0 h 129540"/>
                    <a:gd name="connisteX4" fmla="*/ 137160 w 137160"/>
                    <a:gd name="connsiteY4" fmla="*/ 64770 h 129540"/>
                    <a:gd name="connisteX5" fmla="*/ 110490 w 137160"/>
                    <a:gd name="connsiteY5" fmla="*/ 129540 h 129540"/>
                    <a:gd name="connisteX6" fmla="*/ 64770 w 137160"/>
                    <a:gd name="connsiteY6" fmla="*/ 121920 h 12954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37160" h="129540">
                      <a:moveTo>
                        <a:pt x="64770" y="121920"/>
                      </a:moveTo>
                      <a:lnTo>
                        <a:pt x="0" y="68580"/>
                      </a:lnTo>
                      <a:lnTo>
                        <a:pt x="64770" y="15240"/>
                      </a:lnTo>
                      <a:lnTo>
                        <a:pt x="129540" y="0"/>
                      </a:lnTo>
                      <a:lnTo>
                        <a:pt x="137160" y="64770"/>
                      </a:lnTo>
                      <a:lnTo>
                        <a:pt x="110490" y="129540"/>
                      </a:lnTo>
                      <a:lnTo>
                        <a:pt x="64770" y="121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2" name="任意多边形 119"/>
                <p:cNvSpPr/>
                <p:nvPr>
                  <p:custDataLst>
                    <p:tags r:id="rId51"/>
                  </p:custDataLst>
                </p:nvPr>
              </p:nvSpPr>
              <p:spPr>
                <a:xfrm rot="1200000">
                  <a:off x="2943206" y="2779314"/>
                  <a:ext cx="89722" cy="197282"/>
                </a:xfrm>
                <a:custGeom>
                  <a:avLst/>
                  <a:gdLst>
                    <a:gd name="connisteX0" fmla="*/ 310515 w 430530"/>
                    <a:gd name="connsiteY0" fmla="*/ 310515 h 310515"/>
                    <a:gd name="connisteX1" fmla="*/ 203835 w 430530"/>
                    <a:gd name="connsiteY1" fmla="*/ 264795 h 310515"/>
                    <a:gd name="connisteX2" fmla="*/ 123825 w 430530"/>
                    <a:gd name="connsiteY2" fmla="*/ 236220 h 310515"/>
                    <a:gd name="connisteX3" fmla="*/ 57150 w 430530"/>
                    <a:gd name="connsiteY3" fmla="*/ 215265 h 310515"/>
                    <a:gd name="connisteX4" fmla="*/ 43815 w 430530"/>
                    <a:gd name="connsiteY4" fmla="*/ 146685 h 310515"/>
                    <a:gd name="connisteX5" fmla="*/ 17145 w 430530"/>
                    <a:gd name="connsiteY5" fmla="*/ 81915 h 310515"/>
                    <a:gd name="connisteX6" fmla="*/ 0 w 430530"/>
                    <a:gd name="connsiteY6" fmla="*/ 17145 h 310515"/>
                    <a:gd name="connisteX7" fmla="*/ 70485 w 430530"/>
                    <a:gd name="connsiteY7" fmla="*/ 0 h 310515"/>
                    <a:gd name="connisteX8" fmla="*/ 139065 w 430530"/>
                    <a:gd name="connsiteY8" fmla="*/ 7620 h 310515"/>
                    <a:gd name="connisteX9" fmla="*/ 203835 w 430530"/>
                    <a:gd name="connsiteY9" fmla="*/ 45720 h 310515"/>
                    <a:gd name="connisteX10" fmla="*/ 268605 w 430530"/>
                    <a:gd name="connsiteY10" fmla="*/ 26670 h 310515"/>
                    <a:gd name="connisteX11" fmla="*/ 337185 w 430530"/>
                    <a:gd name="connsiteY11" fmla="*/ 7620 h 310515"/>
                    <a:gd name="connisteX12" fmla="*/ 403860 w 430530"/>
                    <a:gd name="connsiteY12" fmla="*/ 38100 h 310515"/>
                    <a:gd name="connisteX13" fmla="*/ 426720 w 430530"/>
                    <a:gd name="connsiteY13" fmla="*/ 102870 h 310515"/>
                    <a:gd name="connisteX14" fmla="*/ 430530 w 430530"/>
                    <a:gd name="connsiteY14" fmla="*/ 167640 h 310515"/>
                    <a:gd name="connisteX15" fmla="*/ 424815 w 430530"/>
                    <a:gd name="connsiteY15" fmla="*/ 236220 h 310515"/>
                    <a:gd name="connisteX16" fmla="*/ 360045 w 430530"/>
                    <a:gd name="connsiteY16" fmla="*/ 299085 h 310515"/>
                    <a:gd name="connisteX17" fmla="*/ 310515 w 430530"/>
                    <a:gd name="connsiteY17" fmla="*/ 310515 h 3105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</a:cxnLst>
                  <a:rect l="l" t="t" r="r" b="b"/>
                  <a:pathLst>
                    <a:path w="430530" h="310515">
                      <a:moveTo>
                        <a:pt x="310515" y="310515"/>
                      </a:moveTo>
                      <a:lnTo>
                        <a:pt x="203835" y="264795"/>
                      </a:lnTo>
                      <a:lnTo>
                        <a:pt x="123825" y="236220"/>
                      </a:lnTo>
                      <a:lnTo>
                        <a:pt x="57150" y="215265"/>
                      </a:lnTo>
                      <a:lnTo>
                        <a:pt x="43815" y="146685"/>
                      </a:lnTo>
                      <a:lnTo>
                        <a:pt x="17145" y="81915"/>
                      </a:lnTo>
                      <a:lnTo>
                        <a:pt x="0" y="17145"/>
                      </a:lnTo>
                      <a:lnTo>
                        <a:pt x="70485" y="0"/>
                      </a:lnTo>
                      <a:lnTo>
                        <a:pt x="139065" y="7620"/>
                      </a:lnTo>
                      <a:lnTo>
                        <a:pt x="203835" y="45720"/>
                      </a:lnTo>
                      <a:lnTo>
                        <a:pt x="268605" y="26670"/>
                      </a:lnTo>
                      <a:lnTo>
                        <a:pt x="337185" y="7620"/>
                      </a:lnTo>
                      <a:lnTo>
                        <a:pt x="403860" y="38100"/>
                      </a:lnTo>
                      <a:lnTo>
                        <a:pt x="426720" y="102870"/>
                      </a:lnTo>
                      <a:lnTo>
                        <a:pt x="430530" y="167640"/>
                      </a:lnTo>
                      <a:lnTo>
                        <a:pt x="424815" y="236220"/>
                      </a:lnTo>
                      <a:lnTo>
                        <a:pt x="360045" y="299085"/>
                      </a:lnTo>
                      <a:lnTo>
                        <a:pt x="310515" y="3105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3" name="任意多边形 213"/>
                <p:cNvSpPr/>
                <p:nvPr>
                  <p:custDataLst>
                    <p:tags r:id="rId52"/>
                  </p:custDataLst>
                </p:nvPr>
              </p:nvSpPr>
              <p:spPr>
                <a:xfrm rot="21420000">
                  <a:off x="3463875" y="3140146"/>
                  <a:ext cx="264187" cy="251497"/>
                </a:xfrm>
                <a:custGeom>
                  <a:avLst/>
                  <a:gdLst>
                    <a:gd name="connisteX0" fmla="*/ 140970 w 297180"/>
                    <a:gd name="connsiteY0" fmla="*/ 262890 h 262890"/>
                    <a:gd name="connisteX1" fmla="*/ 72390 w 297180"/>
                    <a:gd name="connsiteY1" fmla="*/ 205740 h 262890"/>
                    <a:gd name="connisteX2" fmla="*/ 30480 w 297180"/>
                    <a:gd name="connsiteY2" fmla="*/ 137160 h 262890"/>
                    <a:gd name="connisteX3" fmla="*/ 0 w 297180"/>
                    <a:gd name="connsiteY3" fmla="*/ 68580 h 262890"/>
                    <a:gd name="connisteX4" fmla="*/ 49530 w 297180"/>
                    <a:gd name="connsiteY4" fmla="*/ 3810 h 262890"/>
                    <a:gd name="connisteX5" fmla="*/ 114300 w 297180"/>
                    <a:gd name="connsiteY5" fmla="*/ 0 h 262890"/>
                    <a:gd name="connisteX6" fmla="*/ 186690 w 297180"/>
                    <a:gd name="connsiteY6" fmla="*/ 11430 h 262890"/>
                    <a:gd name="connisteX7" fmla="*/ 255270 w 297180"/>
                    <a:gd name="connsiteY7" fmla="*/ 53340 h 262890"/>
                    <a:gd name="connisteX8" fmla="*/ 297180 w 297180"/>
                    <a:gd name="connsiteY8" fmla="*/ 121920 h 262890"/>
                    <a:gd name="connisteX9" fmla="*/ 247650 w 297180"/>
                    <a:gd name="connsiteY9" fmla="*/ 186690 h 262890"/>
                    <a:gd name="connisteX10" fmla="*/ 182880 w 297180"/>
                    <a:gd name="connsiteY10" fmla="*/ 220980 h 262890"/>
                    <a:gd name="connisteX11" fmla="*/ 140970 w 297180"/>
                    <a:gd name="connsiteY11" fmla="*/ 262890 h 26289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</a:cxnLst>
                  <a:rect l="l" t="t" r="r" b="b"/>
                  <a:pathLst>
                    <a:path w="297180" h="262890">
                      <a:moveTo>
                        <a:pt x="140970" y="262890"/>
                      </a:moveTo>
                      <a:lnTo>
                        <a:pt x="72390" y="205740"/>
                      </a:lnTo>
                      <a:lnTo>
                        <a:pt x="30480" y="137160"/>
                      </a:lnTo>
                      <a:lnTo>
                        <a:pt x="0" y="68580"/>
                      </a:lnTo>
                      <a:lnTo>
                        <a:pt x="49530" y="3810"/>
                      </a:lnTo>
                      <a:lnTo>
                        <a:pt x="114300" y="0"/>
                      </a:lnTo>
                      <a:lnTo>
                        <a:pt x="186690" y="11430"/>
                      </a:lnTo>
                      <a:lnTo>
                        <a:pt x="255270" y="53340"/>
                      </a:lnTo>
                      <a:lnTo>
                        <a:pt x="297180" y="121920"/>
                      </a:lnTo>
                      <a:lnTo>
                        <a:pt x="247650" y="186690"/>
                      </a:lnTo>
                      <a:lnTo>
                        <a:pt x="182880" y="220980"/>
                      </a:lnTo>
                      <a:lnTo>
                        <a:pt x="140970" y="26289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4" name="任意多边形 229"/>
                <p:cNvSpPr/>
                <p:nvPr>
                  <p:custDataLst>
                    <p:tags r:id="rId53"/>
                  </p:custDataLst>
                </p:nvPr>
              </p:nvSpPr>
              <p:spPr>
                <a:xfrm rot="6960000">
                  <a:off x="2959626" y="2296698"/>
                  <a:ext cx="133909" cy="163190"/>
                </a:xfrm>
                <a:custGeom>
                  <a:avLst/>
                  <a:gdLst>
                    <a:gd name="connisteX0" fmla="*/ 28575 w 150495"/>
                    <a:gd name="connsiteY0" fmla="*/ 135255 h 226695"/>
                    <a:gd name="connisteX1" fmla="*/ 0 w 150495"/>
                    <a:gd name="connsiteY1" fmla="*/ 64770 h 226695"/>
                    <a:gd name="connisteX2" fmla="*/ 15240 w 150495"/>
                    <a:gd name="connsiteY2" fmla="*/ 0 h 226695"/>
                    <a:gd name="connisteX3" fmla="*/ 80010 w 150495"/>
                    <a:gd name="connsiteY3" fmla="*/ 7620 h 226695"/>
                    <a:gd name="connisteX4" fmla="*/ 118110 w 150495"/>
                    <a:gd name="connsiteY4" fmla="*/ 72390 h 226695"/>
                    <a:gd name="connisteX5" fmla="*/ 135255 w 150495"/>
                    <a:gd name="connsiteY5" fmla="*/ 137160 h 226695"/>
                    <a:gd name="connisteX6" fmla="*/ 150495 w 150495"/>
                    <a:gd name="connsiteY6" fmla="*/ 207645 h 226695"/>
                    <a:gd name="connisteX7" fmla="*/ 81915 w 150495"/>
                    <a:gd name="connsiteY7" fmla="*/ 226695 h 226695"/>
                    <a:gd name="connisteX8" fmla="*/ 26670 w 150495"/>
                    <a:gd name="connsiteY8" fmla="*/ 160020 h 226695"/>
                    <a:gd name="connisteX9" fmla="*/ 28575 w 150495"/>
                    <a:gd name="connsiteY9" fmla="*/ 135255 h 22669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150495" h="226695">
                      <a:moveTo>
                        <a:pt x="28575" y="135255"/>
                      </a:moveTo>
                      <a:lnTo>
                        <a:pt x="0" y="64770"/>
                      </a:lnTo>
                      <a:lnTo>
                        <a:pt x="15240" y="0"/>
                      </a:lnTo>
                      <a:lnTo>
                        <a:pt x="80010" y="7620"/>
                      </a:lnTo>
                      <a:lnTo>
                        <a:pt x="118110" y="72390"/>
                      </a:lnTo>
                      <a:lnTo>
                        <a:pt x="135255" y="137160"/>
                      </a:lnTo>
                      <a:lnTo>
                        <a:pt x="150495" y="207645"/>
                      </a:lnTo>
                      <a:lnTo>
                        <a:pt x="81915" y="226695"/>
                      </a:lnTo>
                      <a:lnTo>
                        <a:pt x="26670" y="160020"/>
                      </a:lnTo>
                      <a:lnTo>
                        <a:pt x="28575" y="1352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5" name="任意多边形 209"/>
                <p:cNvSpPr/>
                <p:nvPr>
                  <p:custDataLst>
                    <p:tags r:id="rId54"/>
                  </p:custDataLst>
                </p:nvPr>
              </p:nvSpPr>
              <p:spPr>
                <a:xfrm rot="8361006">
                  <a:off x="3075798" y="2788477"/>
                  <a:ext cx="68143" cy="82876"/>
                </a:xfrm>
                <a:custGeom>
                  <a:avLst/>
                  <a:gdLst>
                    <a:gd name="connisteX0" fmla="*/ 243840 w 243840"/>
                    <a:gd name="connsiteY0" fmla="*/ 203200 h 259080"/>
                    <a:gd name="connisteX1" fmla="*/ 223520 w 243840"/>
                    <a:gd name="connsiteY1" fmla="*/ 137160 h 259080"/>
                    <a:gd name="connisteX2" fmla="*/ 177800 w 243840"/>
                    <a:gd name="connsiteY2" fmla="*/ 71120 h 259080"/>
                    <a:gd name="connisteX3" fmla="*/ 132080 w 243840"/>
                    <a:gd name="connsiteY3" fmla="*/ 0 h 259080"/>
                    <a:gd name="connisteX4" fmla="*/ 66040 w 243840"/>
                    <a:gd name="connsiteY4" fmla="*/ 0 h 259080"/>
                    <a:gd name="connisteX5" fmla="*/ 0 w 243840"/>
                    <a:gd name="connsiteY5" fmla="*/ 25400 h 259080"/>
                    <a:gd name="connisteX6" fmla="*/ 5080 w 243840"/>
                    <a:gd name="connsiteY6" fmla="*/ 96520 h 259080"/>
                    <a:gd name="connisteX7" fmla="*/ 20320 w 243840"/>
                    <a:gd name="connsiteY7" fmla="*/ 172720 h 259080"/>
                    <a:gd name="connisteX8" fmla="*/ 86360 w 243840"/>
                    <a:gd name="connsiteY8" fmla="*/ 233680 h 259080"/>
                    <a:gd name="connisteX9" fmla="*/ 152400 w 243840"/>
                    <a:gd name="connsiteY9" fmla="*/ 259080 h 259080"/>
                    <a:gd name="connisteX10" fmla="*/ 218440 w 243840"/>
                    <a:gd name="connsiteY10" fmla="*/ 233680 h 259080"/>
                    <a:gd name="connisteX11" fmla="*/ 243840 w 243840"/>
                    <a:gd name="connsiteY11" fmla="*/ 203200 h 25908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</a:cxnLst>
                  <a:rect l="l" t="t" r="r" b="b"/>
                  <a:pathLst>
                    <a:path w="243840" h="259080">
                      <a:moveTo>
                        <a:pt x="243840" y="203200"/>
                      </a:moveTo>
                      <a:lnTo>
                        <a:pt x="223520" y="137160"/>
                      </a:lnTo>
                      <a:lnTo>
                        <a:pt x="177800" y="71120"/>
                      </a:lnTo>
                      <a:lnTo>
                        <a:pt x="132080" y="0"/>
                      </a:lnTo>
                      <a:lnTo>
                        <a:pt x="66040" y="0"/>
                      </a:lnTo>
                      <a:lnTo>
                        <a:pt x="0" y="25400"/>
                      </a:lnTo>
                      <a:lnTo>
                        <a:pt x="5080" y="96520"/>
                      </a:lnTo>
                      <a:lnTo>
                        <a:pt x="20320" y="172720"/>
                      </a:lnTo>
                      <a:lnTo>
                        <a:pt x="86360" y="233680"/>
                      </a:lnTo>
                      <a:lnTo>
                        <a:pt x="152400" y="259080"/>
                      </a:lnTo>
                      <a:lnTo>
                        <a:pt x="218440" y="233680"/>
                      </a:lnTo>
                      <a:lnTo>
                        <a:pt x="243840" y="203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6" name="任意多边形 119"/>
                <p:cNvSpPr/>
                <p:nvPr>
                  <p:custDataLst>
                    <p:tags r:id="rId55"/>
                  </p:custDataLst>
                </p:nvPr>
              </p:nvSpPr>
              <p:spPr>
                <a:xfrm rot="6023396">
                  <a:off x="3248620" y="2761976"/>
                  <a:ext cx="50581" cy="173599"/>
                </a:xfrm>
                <a:custGeom>
                  <a:avLst/>
                  <a:gdLst>
                    <a:gd name="connisteX0" fmla="*/ 310515 w 430530"/>
                    <a:gd name="connsiteY0" fmla="*/ 310515 h 310515"/>
                    <a:gd name="connisteX1" fmla="*/ 203835 w 430530"/>
                    <a:gd name="connsiteY1" fmla="*/ 264795 h 310515"/>
                    <a:gd name="connisteX2" fmla="*/ 123825 w 430530"/>
                    <a:gd name="connsiteY2" fmla="*/ 236220 h 310515"/>
                    <a:gd name="connisteX3" fmla="*/ 57150 w 430530"/>
                    <a:gd name="connsiteY3" fmla="*/ 215265 h 310515"/>
                    <a:gd name="connisteX4" fmla="*/ 43815 w 430530"/>
                    <a:gd name="connsiteY4" fmla="*/ 146685 h 310515"/>
                    <a:gd name="connisteX5" fmla="*/ 17145 w 430530"/>
                    <a:gd name="connsiteY5" fmla="*/ 81915 h 310515"/>
                    <a:gd name="connisteX6" fmla="*/ 0 w 430530"/>
                    <a:gd name="connsiteY6" fmla="*/ 17145 h 310515"/>
                    <a:gd name="connisteX7" fmla="*/ 70485 w 430530"/>
                    <a:gd name="connsiteY7" fmla="*/ 0 h 310515"/>
                    <a:gd name="connisteX8" fmla="*/ 139065 w 430530"/>
                    <a:gd name="connsiteY8" fmla="*/ 7620 h 310515"/>
                    <a:gd name="connisteX9" fmla="*/ 203835 w 430530"/>
                    <a:gd name="connsiteY9" fmla="*/ 45720 h 310515"/>
                    <a:gd name="connisteX10" fmla="*/ 268605 w 430530"/>
                    <a:gd name="connsiteY10" fmla="*/ 26670 h 310515"/>
                    <a:gd name="connisteX11" fmla="*/ 337185 w 430530"/>
                    <a:gd name="connsiteY11" fmla="*/ 7620 h 310515"/>
                    <a:gd name="connisteX12" fmla="*/ 403860 w 430530"/>
                    <a:gd name="connsiteY12" fmla="*/ 38100 h 310515"/>
                    <a:gd name="connisteX13" fmla="*/ 426720 w 430530"/>
                    <a:gd name="connsiteY13" fmla="*/ 102870 h 310515"/>
                    <a:gd name="connisteX14" fmla="*/ 430530 w 430530"/>
                    <a:gd name="connsiteY14" fmla="*/ 167640 h 310515"/>
                    <a:gd name="connisteX15" fmla="*/ 424815 w 430530"/>
                    <a:gd name="connsiteY15" fmla="*/ 236220 h 310515"/>
                    <a:gd name="connisteX16" fmla="*/ 360045 w 430530"/>
                    <a:gd name="connsiteY16" fmla="*/ 299085 h 310515"/>
                    <a:gd name="connisteX17" fmla="*/ 310515 w 430530"/>
                    <a:gd name="connsiteY17" fmla="*/ 310515 h 3105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  <a:cxn ang="0">
                      <a:pos x="connisteX16" y="connsiteY16"/>
                    </a:cxn>
                    <a:cxn ang="0">
                      <a:pos x="connisteX17" y="connsiteY17"/>
                    </a:cxn>
                  </a:cxnLst>
                  <a:rect l="l" t="t" r="r" b="b"/>
                  <a:pathLst>
                    <a:path w="430530" h="310515">
                      <a:moveTo>
                        <a:pt x="310515" y="310515"/>
                      </a:moveTo>
                      <a:lnTo>
                        <a:pt x="203835" y="264795"/>
                      </a:lnTo>
                      <a:lnTo>
                        <a:pt x="123825" y="236220"/>
                      </a:lnTo>
                      <a:lnTo>
                        <a:pt x="57150" y="215265"/>
                      </a:lnTo>
                      <a:lnTo>
                        <a:pt x="43815" y="146685"/>
                      </a:lnTo>
                      <a:lnTo>
                        <a:pt x="17145" y="81915"/>
                      </a:lnTo>
                      <a:lnTo>
                        <a:pt x="0" y="17145"/>
                      </a:lnTo>
                      <a:lnTo>
                        <a:pt x="70485" y="0"/>
                      </a:lnTo>
                      <a:lnTo>
                        <a:pt x="139065" y="7620"/>
                      </a:lnTo>
                      <a:lnTo>
                        <a:pt x="203835" y="45720"/>
                      </a:lnTo>
                      <a:lnTo>
                        <a:pt x="268605" y="26670"/>
                      </a:lnTo>
                      <a:lnTo>
                        <a:pt x="337185" y="7620"/>
                      </a:lnTo>
                      <a:lnTo>
                        <a:pt x="403860" y="38100"/>
                      </a:lnTo>
                      <a:lnTo>
                        <a:pt x="426720" y="102870"/>
                      </a:lnTo>
                      <a:lnTo>
                        <a:pt x="430530" y="167640"/>
                      </a:lnTo>
                      <a:lnTo>
                        <a:pt x="424815" y="236220"/>
                      </a:lnTo>
                      <a:lnTo>
                        <a:pt x="360045" y="299085"/>
                      </a:lnTo>
                      <a:lnTo>
                        <a:pt x="310515" y="3105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7" name="任意多边形 210"/>
                <p:cNvSpPr/>
                <p:nvPr>
                  <p:custDataLst>
                    <p:tags r:id="rId56"/>
                  </p:custDataLst>
                </p:nvPr>
              </p:nvSpPr>
              <p:spPr>
                <a:xfrm rot="21420000">
                  <a:off x="3597581" y="2880337"/>
                  <a:ext cx="119072" cy="156028"/>
                </a:xfrm>
                <a:custGeom>
                  <a:avLst/>
                  <a:gdLst>
                    <a:gd name="connisteX0" fmla="*/ 152400 w 347980"/>
                    <a:gd name="connsiteY0" fmla="*/ 347345 h 353695"/>
                    <a:gd name="connisteX1" fmla="*/ 79375 w 347980"/>
                    <a:gd name="connsiteY1" fmla="*/ 353695 h 353695"/>
                    <a:gd name="connisteX2" fmla="*/ 12700 w 347980"/>
                    <a:gd name="connsiteY2" fmla="*/ 316865 h 353695"/>
                    <a:gd name="connisteX3" fmla="*/ 0 w 347980"/>
                    <a:gd name="connsiteY3" fmla="*/ 250190 h 353695"/>
                    <a:gd name="connisteX4" fmla="*/ 6350 w 347980"/>
                    <a:gd name="connsiteY4" fmla="*/ 170815 h 353695"/>
                    <a:gd name="connisteX5" fmla="*/ 48895 w 347980"/>
                    <a:gd name="connsiteY5" fmla="*/ 103505 h 353695"/>
                    <a:gd name="connisteX6" fmla="*/ 116205 w 347980"/>
                    <a:gd name="connsiteY6" fmla="*/ 30480 h 353695"/>
                    <a:gd name="connisteX7" fmla="*/ 182880 w 347980"/>
                    <a:gd name="connsiteY7" fmla="*/ 0 h 353695"/>
                    <a:gd name="connisteX8" fmla="*/ 250190 w 347980"/>
                    <a:gd name="connsiteY8" fmla="*/ 0 h 353695"/>
                    <a:gd name="connisteX9" fmla="*/ 317500 w 347980"/>
                    <a:gd name="connsiteY9" fmla="*/ 30480 h 353695"/>
                    <a:gd name="connisteX10" fmla="*/ 347980 w 347980"/>
                    <a:gd name="connsiteY10" fmla="*/ 97790 h 353695"/>
                    <a:gd name="connisteX11" fmla="*/ 347980 w 347980"/>
                    <a:gd name="connsiteY11" fmla="*/ 164465 h 353695"/>
                    <a:gd name="connisteX12" fmla="*/ 347980 w 347980"/>
                    <a:gd name="connsiteY12" fmla="*/ 231775 h 353695"/>
                    <a:gd name="connisteX13" fmla="*/ 280670 w 347980"/>
                    <a:gd name="connsiteY13" fmla="*/ 268605 h 353695"/>
                    <a:gd name="connisteX14" fmla="*/ 213360 w 347980"/>
                    <a:gd name="connsiteY14" fmla="*/ 292735 h 353695"/>
                    <a:gd name="connisteX15" fmla="*/ 152400 w 347980"/>
                    <a:gd name="connsiteY15" fmla="*/ 347345 h 35369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  <a:cxn ang="0">
                      <a:pos x="connisteX12" y="connsiteY12"/>
                    </a:cxn>
                    <a:cxn ang="0">
                      <a:pos x="connisteX13" y="connsiteY13"/>
                    </a:cxn>
                    <a:cxn ang="0">
                      <a:pos x="connisteX14" y="connsiteY14"/>
                    </a:cxn>
                    <a:cxn ang="0">
                      <a:pos x="connisteX15" y="connsiteY15"/>
                    </a:cxn>
                  </a:cxnLst>
                  <a:rect l="l" t="t" r="r" b="b"/>
                  <a:pathLst>
                    <a:path w="347980" h="353695">
                      <a:moveTo>
                        <a:pt x="152400" y="347345"/>
                      </a:moveTo>
                      <a:lnTo>
                        <a:pt x="79375" y="353695"/>
                      </a:lnTo>
                      <a:lnTo>
                        <a:pt x="12700" y="316865"/>
                      </a:lnTo>
                      <a:lnTo>
                        <a:pt x="0" y="250190"/>
                      </a:lnTo>
                      <a:lnTo>
                        <a:pt x="6350" y="170815"/>
                      </a:lnTo>
                      <a:lnTo>
                        <a:pt x="48895" y="103505"/>
                      </a:lnTo>
                      <a:lnTo>
                        <a:pt x="116205" y="30480"/>
                      </a:lnTo>
                      <a:lnTo>
                        <a:pt x="182880" y="0"/>
                      </a:lnTo>
                      <a:lnTo>
                        <a:pt x="250190" y="0"/>
                      </a:lnTo>
                      <a:lnTo>
                        <a:pt x="317500" y="30480"/>
                      </a:lnTo>
                      <a:lnTo>
                        <a:pt x="347980" y="97790"/>
                      </a:lnTo>
                      <a:lnTo>
                        <a:pt x="347980" y="164465"/>
                      </a:lnTo>
                      <a:lnTo>
                        <a:pt x="347980" y="231775"/>
                      </a:lnTo>
                      <a:lnTo>
                        <a:pt x="280670" y="268605"/>
                      </a:lnTo>
                      <a:lnTo>
                        <a:pt x="213360" y="292735"/>
                      </a:lnTo>
                      <a:lnTo>
                        <a:pt x="152400" y="34734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8" name="任意多边形 213"/>
                <p:cNvSpPr/>
                <p:nvPr>
                  <p:custDataLst>
                    <p:tags r:id="rId57"/>
                  </p:custDataLst>
                </p:nvPr>
              </p:nvSpPr>
              <p:spPr>
                <a:xfrm rot="1767566">
                  <a:off x="4028357" y="3138315"/>
                  <a:ext cx="236372" cy="143516"/>
                </a:xfrm>
                <a:custGeom>
                  <a:avLst/>
                  <a:gdLst>
                    <a:gd name="connisteX0" fmla="*/ 140970 w 297180"/>
                    <a:gd name="connsiteY0" fmla="*/ 262890 h 262890"/>
                    <a:gd name="connisteX1" fmla="*/ 72390 w 297180"/>
                    <a:gd name="connsiteY1" fmla="*/ 205740 h 262890"/>
                    <a:gd name="connisteX2" fmla="*/ 30480 w 297180"/>
                    <a:gd name="connsiteY2" fmla="*/ 137160 h 262890"/>
                    <a:gd name="connisteX3" fmla="*/ 0 w 297180"/>
                    <a:gd name="connsiteY3" fmla="*/ 68580 h 262890"/>
                    <a:gd name="connisteX4" fmla="*/ 49530 w 297180"/>
                    <a:gd name="connsiteY4" fmla="*/ 3810 h 262890"/>
                    <a:gd name="connisteX5" fmla="*/ 114300 w 297180"/>
                    <a:gd name="connsiteY5" fmla="*/ 0 h 262890"/>
                    <a:gd name="connisteX6" fmla="*/ 186690 w 297180"/>
                    <a:gd name="connsiteY6" fmla="*/ 11430 h 262890"/>
                    <a:gd name="connisteX7" fmla="*/ 255270 w 297180"/>
                    <a:gd name="connsiteY7" fmla="*/ 53340 h 262890"/>
                    <a:gd name="connisteX8" fmla="*/ 297180 w 297180"/>
                    <a:gd name="connsiteY8" fmla="*/ 121920 h 262890"/>
                    <a:gd name="connisteX9" fmla="*/ 247650 w 297180"/>
                    <a:gd name="connsiteY9" fmla="*/ 186690 h 262890"/>
                    <a:gd name="connisteX10" fmla="*/ 182880 w 297180"/>
                    <a:gd name="connsiteY10" fmla="*/ 220980 h 262890"/>
                    <a:gd name="connisteX11" fmla="*/ 140970 w 297180"/>
                    <a:gd name="connsiteY11" fmla="*/ 262890 h 26289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  <a:cxn ang="0">
                      <a:pos x="connisteX11" y="connsiteY11"/>
                    </a:cxn>
                  </a:cxnLst>
                  <a:rect l="l" t="t" r="r" b="b"/>
                  <a:pathLst>
                    <a:path w="297180" h="262890">
                      <a:moveTo>
                        <a:pt x="140970" y="262890"/>
                      </a:moveTo>
                      <a:lnTo>
                        <a:pt x="72390" y="205740"/>
                      </a:lnTo>
                      <a:lnTo>
                        <a:pt x="30480" y="137160"/>
                      </a:lnTo>
                      <a:lnTo>
                        <a:pt x="0" y="68580"/>
                      </a:lnTo>
                      <a:lnTo>
                        <a:pt x="49530" y="3810"/>
                      </a:lnTo>
                      <a:lnTo>
                        <a:pt x="114300" y="0"/>
                      </a:lnTo>
                      <a:lnTo>
                        <a:pt x="186690" y="11430"/>
                      </a:lnTo>
                      <a:lnTo>
                        <a:pt x="255270" y="53340"/>
                      </a:lnTo>
                      <a:lnTo>
                        <a:pt x="297180" y="121920"/>
                      </a:lnTo>
                      <a:lnTo>
                        <a:pt x="247650" y="186690"/>
                      </a:lnTo>
                      <a:lnTo>
                        <a:pt x="182880" y="220980"/>
                      </a:lnTo>
                      <a:lnTo>
                        <a:pt x="140970" y="26289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59" name="任意多边形 229"/>
                <p:cNvSpPr/>
                <p:nvPr>
                  <p:custDataLst>
                    <p:tags r:id="rId58"/>
                  </p:custDataLst>
                </p:nvPr>
              </p:nvSpPr>
              <p:spPr>
                <a:xfrm rot="17746717">
                  <a:off x="3943512" y="2766327"/>
                  <a:ext cx="95923" cy="165562"/>
                </a:xfrm>
                <a:custGeom>
                  <a:avLst/>
                  <a:gdLst>
                    <a:gd name="connisteX0" fmla="*/ 28575 w 150495"/>
                    <a:gd name="connsiteY0" fmla="*/ 135255 h 226695"/>
                    <a:gd name="connisteX1" fmla="*/ 0 w 150495"/>
                    <a:gd name="connsiteY1" fmla="*/ 64770 h 226695"/>
                    <a:gd name="connisteX2" fmla="*/ 15240 w 150495"/>
                    <a:gd name="connsiteY2" fmla="*/ 0 h 226695"/>
                    <a:gd name="connisteX3" fmla="*/ 80010 w 150495"/>
                    <a:gd name="connsiteY3" fmla="*/ 7620 h 226695"/>
                    <a:gd name="connisteX4" fmla="*/ 118110 w 150495"/>
                    <a:gd name="connsiteY4" fmla="*/ 72390 h 226695"/>
                    <a:gd name="connisteX5" fmla="*/ 135255 w 150495"/>
                    <a:gd name="connsiteY5" fmla="*/ 137160 h 226695"/>
                    <a:gd name="connisteX6" fmla="*/ 150495 w 150495"/>
                    <a:gd name="connsiteY6" fmla="*/ 207645 h 226695"/>
                    <a:gd name="connisteX7" fmla="*/ 81915 w 150495"/>
                    <a:gd name="connsiteY7" fmla="*/ 226695 h 226695"/>
                    <a:gd name="connisteX8" fmla="*/ 26670 w 150495"/>
                    <a:gd name="connsiteY8" fmla="*/ 160020 h 226695"/>
                    <a:gd name="connisteX9" fmla="*/ 28575 w 150495"/>
                    <a:gd name="connsiteY9" fmla="*/ 135255 h 22669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150495" h="226695">
                      <a:moveTo>
                        <a:pt x="28575" y="135255"/>
                      </a:moveTo>
                      <a:lnTo>
                        <a:pt x="0" y="64770"/>
                      </a:lnTo>
                      <a:lnTo>
                        <a:pt x="15240" y="0"/>
                      </a:lnTo>
                      <a:lnTo>
                        <a:pt x="80010" y="7620"/>
                      </a:lnTo>
                      <a:lnTo>
                        <a:pt x="118110" y="72390"/>
                      </a:lnTo>
                      <a:lnTo>
                        <a:pt x="135255" y="137160"/>
                      </a:lnTo>
                      <a:lnTo>
                        <a:pt x="150495" y="207645"/>
                      </a:lnTo>
                      <a:lnTo>
                        <a:pt x="81915" y="226695"/>
                      </a:lnTo>
                      <a:lnTo>
                        <a:pt x="26670" y="160020"/>
                      </a:lnTo>
                      <a:lnTo>
                        <a:pt x="28575" y="1352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60" name="任意多边形 229"/>
                <p:cNvSpPr/>
                <p:nvPr>
                  <p:custDataLst>
                    <p:tags r:id="rId59"/>
                  </p:custDataLst>
                </p:nvPr>
              </p:nvSpPr>
              <p:spPr>
                <a:xfrm rot="19341040">
                  <a:off x="4348438" y="3049962"/>
                  <a:ext cx="95923" cy="165562"/>
                </a:xfrm>
                <a:custGeom>
                  <a:avLst/>
                  <a:gdLst>
                    <a:gd name="connisteX0" fmla="*/ 28575 w 150495"/>
                    <a:gd name="connsiteY0" fmla="*/ 135255 h 226695"/>
                    <a:gd name="connisteX1" fmla="*/ 0 w 150495"/>
                    <a:gd name="connsiteY1" fmla="*/ 64770 h 226695"/>
                    <a:gd name="connisteX2" fmla="*/ 15240 w 150495"/>
                    <a:gd name="connsiteY2" fmla="*/ 0 h 226695"/>
                    <a:gd name="connisteX3" fmla="*/ 80010 w 150495"/>
                    <a:gd name="connsiteY3" fmla="*/ 7620 h 226695"/>
                    <a:gd name="connisteX4" fmla="*/ 118110 w 150495"/>
                    <a:gd name="connsiteY4" fmla="*/ 72390 h 226695"/>
                    <a:gd name="connisteX5" fmla="*/ 135255 w 150495"/>
                    <a:gd name="connsiteY5" fmla="*/ 137160 h 226695"/>
                    <a:gd name="connisteX6" fmla="*/ 150495 w 150495"/>
                    <a:gd name="connsiteY6" fmla="*/ 207645 h 226695"/>
                    <a:gd name="connisteX7" fmla="*/ 81915 w 150495"/>
                    <a:gd name="connsiteY7" fmla="*/ 226695 h 226695"/>
                    <a:gd name="connisteX8" fmla="*/ 26670 w 150495"/>
                    <a:gd name="connsiteY8" fmla="*/ 160020 h 226695"/>
                    <a:gd name="connisteX9" fmla="*/ 28575 w 150495"/>
                    <a:gd name="connsiteY9" fmla="*/ 135255 h 22669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</a:cxnLst>
                  <a:rect l="l" t="t" r="r" b="b"/>
                  <a:pathLst>
                    <a:path w="150495" h="226695">
                      <a:moveTo>
                        <a:pt x="28575" y="135255"/>
                      </a:moveTo>
                      <a:lnTo>
                        <a:pt x="0" y="64770"/>
                      </a:lnTo>
                      <a:lnTo>
                        <a:pt x="15240" y="0"/>
                      </a:lnTo>
                      <a:lnTo>
                        <a:pt x="80010" y="7620"/>
                      </a:lnTo>
                      <a:lnTo>
                        <a:pt x="118110" y="72390"/>
                      </a:lnTo>
                      <a:lnTo>
                        <a:pt x="135255" y="137160"/>
                      </a:lnTo>
                      <a:lnTo>
                        <a:pt x="150495" y="207645"/>
                      </a:lnTo>
                      <a:lnTo>
                        <a:pt x="81915" y="226695"/>
                      </a:lnTo>
                      <a:lnTo>
                        <a:pt x="26670" y="160020"/>
                      </a:lnTo>
                      <a:lnTo>
                        <a:pt x="28575" y="1352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61" name="任意多边形 59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4426574" y="3031001"/>
                  <a:ext cx="78678" cy="95352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62" name="任意多边形 222"/>
                <p:cNvSpPr/>
                <p:nvPr>
                  <p:custDataLst>
                    <p:tags r:id="rId61"/>
                  </p:custDataLst>
                </p:nvPr>
              </p:nvSpPr>
              <p:spPr>
                <a:xfrm rot="12361449" flipV="1">
                  <a:off x="3242788" y="2674344"/>
                  <a:ext cx="80920" cy="5819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63" name="任意多边形 222"/>
                <p:cNvSpPr/>
                <p:nvPr>
                  <p:custDataLst>
                    <p:tags r:id="rId62"/>
                  </p:custDataLst>
                </p:nvPr>
              </p:nvSpPr>
              <p:spPr>
                <a:xfrm rot="12361449" flipV="1">
                  <a:off x="3564381" y="2710783"/>
                  <a:ext cx="80920" cy="5819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64" name="任意多边形 222"/>
                <p:cNvSpPr/>
                <p:nvPr>
                  <p:custDataLst>
                    <p:tags r:id="rId63"/>
                  </p:custDataLst>
                </p:nvPr>
              </p:nvSpPr>
              <p:spPr>
                <a:xfrm rot="12361449" flipV="1">
                  <a:off x="4012361" y="2888092"/>
                  <a:ext cx="80920" cy="5819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  <p:sp>
              <p:nvSpPr>
                <p:cNvPr id="465" name="任意多边形 222"/>
                <p:cNvSpPr/>
                <p:nvPr>
                  <p:custDataLst>
                    <p:tags r:id="rId64"/>
                  </p:custDataLst>
                </p:nvPr>
              </p:nvSpPr>
              <p:spPr>
                <a:xfrm rot="12361449" flipV="1">
                  <a:off x="3997290" y="3200259"/>
                  <a:ext cx="80920" cy="58193"/>
                </a:xfrm>
                <a:custGeom>
                  <a:avLst/>
                  <a:gdLst>
                    <a:gd name="connisteX0" fmla="*/ 78105 w 129540"/>
                    <a:gd name="connsiteY0" fmla="*/ 0 h 120015"/>
                    <a:gd name="connisteX1" fmla="*/ 13335 w 129540"/>
                    <a:gd name="connsiteY1" fmla="*/ 9525 h 120015"/>
                    <a:gd name="connisteX2" fmla="*/ 0 w 129540"/>
                    <a:gd name="connsiteY2" fmla="*/ 78105 h 120015"/>
                    <a:gd name="connisteX3" fmla="*/ 64770 w 129540"/>
                    <a:gd name="connsiteY3" fmla="*/ 120015 h 120015"/>
                    <a:gd name="connisteX4" fmla="*/ 129540 w 129540"/>
                    <a:gd name="connsiteY4" fmla="*/ 85725 h 120015"/>
                    <a:gd name="connisteX5" fmla="*/ 81915 w 129540"/>
                    <a:gd name="connsiteY5" fmla="*/ 20955 h 120015"/>
                    <a:gd name="connisteX6" fmla="*/ 78105 w 129540"/>
                    <a:gd name="connsiteY6" fmla="*/ 0 h 120015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</a:cxnLst>
                  <a:rect l="l" t="t" r="r" b="b"/>
                  <a:pathLst>
                    <a:path w="129540" h="120015">
                      <a:moveTo>
                        <a:pt x="78105" y="0"/>
                      </a:moveTo>
                      <a:lnTo>
                        <a:pt x="13335" y="9525"/>
                      </a:lnTo>
                      <a:lnTo>
                        <a:pt x="0" y="78105"/>
                      </a:lnTo>
                      <a:lnTo>
                        <a:pt x="64770" y="120015"/>
                      </a:lnTo>
                      <a:lnTo>
                        <a:pt x="129540" y="85725"/>
                      </a:lnTo>
                      <a:lnTo>
                        <a:pt x="81915" y="20955"/>
                      </a:lnTo>
                      <a:lnTo>
                        <a:pt x="7810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DEAC94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endParaRPr lang="zh-CN" altLang="en-US" sz="1600">
                    <a:sym typeface="+mn-ea"/>
                  </a:endParaRPr>
                </a:p>
              </p:txBody>
            </p:sp>
          </p:grpSp>
          <p:cxnSp>
            <p:nvCxnSpPr>
              <p:cNvPr id="378" name="直接箭头连接符 377"/>
              <p:cNvCxnSpPr/>
              <p:nvPr/>
            </p:nvCxnSpPr>
            <p:spPr>
              <a:xfrm>
                <a:off x="4500873" y="3312096"/>
                <a:ext cx="287027" cy="202629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箭头连接符 378"/>
              <p:cNvCxnSpPr/>
              <p:nvPr/>
            </p:nvCxnSpPr>
            <p:spPr>
              <a:xfrm flipH="1" flipV="1">
                <a:off x="1559250" y="1666434"/>
                <a:ext cx="306832" cy="182735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箭头连接符 379"/>
              <p:cNvCxnSpPr/>
              <p:nvPr/>
            </p:nvCxnSpPr>
            <p:spPr>
              <a:xfrm>
                <a:off x="1915623" y="1984271"/>
                <a:ext cx="165737" cy="85881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箭头连接符 380"/>
              <p:cNvCxnSpPr/>
              <p:nvPr/>
            </p:nvCxnSpPr>
            <p:spPr>
              <a:xfrm>
                <a:off x="2020525" y="1810315"/>
                <a:ext cx="165737" cy="85881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箭头连接符 381"/>
              <p:cNvCxnSpPr/>
              <p:nvPr/>
            </p:nvCxnSpPr>
            <p:spPr>
              <a:xfrm>
                <a:off x="2356600" y="2029017"/>
                <a:ext cx="148847" cy="94814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箭头连接符 382"/>
              <p:cNvCxnSpPr/>
              <p:nvPr/>
            </p:nvCxnSpPr>
            <p:spPr>
              <a:xfrm>
                <a:off x="2245137" y="2209830"/>
                <a:ext cx="148847" cy="94814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箭头连接符 383"/>
              <p:cNvCxnSpPr/>
              <p:nvPr/>
            </p:nvCxnSpPr>
            <p:spPr>
              <a:xfrm>
                <a:off x="2463045" y="2405628"/>
                <a:ext cx="114963" cy="144527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箭头连接符 384"/>
              <p:cNvCxnSpPr/>
              <p:nvPr/>
            </p:nvCxnSpPr>
            <p:spPr>
              <a:xfrm>
                <a:off x="2624015" y="2254376"/>
                <a:ext cx="114963" cy="144527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箭头连接符 385"/>
              <p:cNvCxnSpPr/>
              <p:nvPr/>
            </p:nvCxnSpPr>
            <p:spPr>
              <a:xfrm>
                <a:off x="2838528" y="2498987"/>
                <a:ext cx="138419" cy="120157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箭头连接符 386"/>
              <p:cNvCxnSpPr/>
              <p:nvPr/>
            </p:nvCxnSpPr>
            <p:spPr>
              <a:xfrm>
                <a:off x="2692871" y="2692069"/>
                <a:ext cx="138419" cy="120157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箭头连接符 387"/>
              <p:cNvCxnSpPr/>
              <p:nvPr/>
            </p:nvCxnSpPr>
            <p:spPr>
              <a:xfrm flipH="1" flipV="1">
                <a:off x="3134908" y="2660711"/>
                <a:ext cx="219266" cy="2335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直接箭头连接符 388"/>
              <p:cNvCxnSpPr/>
              <p:nvPr/>
            </p:nvCxnSpPr>
            <p:spPr>
              <a:xfrm flipH="1" flipV="1">
                <a:off x="3070145" y="2873451"/>
                <a:ext cx="219266" cy="2335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直接箭头连接符 389"/>
              <p:cNvCxnSpPr/>
              <p:nvPr/>
            </p:nvCxnSpPr>
            <p:spPr>
              <a:xfrm flipH="1" flipV="1">
                <a:off x="3536774" y="2705387"/>
                <a:ext cx="219266" cy="2335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接箭头连接符 390"/>
              <p:cNvCxnSpPr/>
              <p:nvPr/>
            </p:nvCxnSpPr>
            <p:spPr>
              <a:xfrm flipH="1" flipV="1">
                <a:off x="3467675" y="2930425"/>
                <a:ext cx="225911" cy="38419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接箭头连接符 391"/>
              <p:cNvCxnSpPr/>
              <p:nvPr/>
            </p:nvCxnSpPr>
            <p:spPr>
              <a:xfrm flipH="1" flipV="1">
                <a:off x="3954288" y="2810023"/>
                <a:ext cx="214302" cy="99492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直接箭头连接符 392"/>
              <p:cNvCxnSpPr/>
              <p:nvPr/>
            </p:nvCxnSpPr>
            <p:spPr>
              <a:xfrm flipH="1" flipV="1">
                <a:off x="3809028" y="3016358"/>
                <a:ext cx="210369" cy="100651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直接箭头连接符 393"/>
              <p:cNvCxnSpPr/>
              <p:nvPr/>
            </p:nvCxnSpPr>
            <p:spPr>
              <a:xfrm flipH="1" flipV="1">
                <a:off x="4275983" y="3015396"/>
                <a:ext cx="213330" cy="119868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箭头连接符 394"/>
              <p:cNvCxnSpPr/>
              <p:nvPr/>
            </p:nvCxnSpPr>
            <p:spPr>
              <a:xfrm flipH="1" flipV="1">
                <a:off x="4145047" y="3245729"/>
                <a:ext cx="213330" cy="119868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6" name="矩形 395"/>
              <p:cNvSpPr/>
              <p:nvPr>
                <p:custDataLst>
                  <p:tags r:id="rId3"/>
                </p:custDataLst>
              </p:nvPr>
            </p:nvSpPr>
            <p:spPr>
              <a:xfrm>
                <a:off x="1088297" y="1358217"/>
                <a:ext cx="522545" cy="376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t</a:t>
                </a:r>
                <a:r>
                  <a:rPr lang="en-US" altLang="zh-CN" b="1" baseline="-25000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r</a:t>
                </a:r>
              </a:p>
            </p:txBody>
          </p:sp>
          <p:sp>
            <p:nvSpPr>
              <p:cNvPr id="397" name="矩形 396"/>
              <p:cNvSpPr/>
              <p:nvPr>
                <p:custDataLst>
                  <p:tags r:id="rId4"/>
                </p:custDataLst>
              </p:nvPr>
            </p:nvSpPr>
            <p:spPr>
              <a:xfrm>
                <a:off x="4724765" y="3422115"/>
                <a:ext cx="522545" cy="376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t</a:t>
                </a:r>
                <a:r>
                  <a:rPr lang="en-US" altLang="zh-CN" b="1" baseline="-25000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r</a:t>
                </a:r>
              </a:p>
            </p:txBody>
          </p:sp>
          <p:sp>
            <p:nvSpPr>
              <p:cNvPr id="398" name="矩形 397"/>
              <p:cNvSpPr/>
              <p:nvPr>
                <p:custDataLst>
                  <p:tags r:id="rId5"/>
                </p:custDataLst>
              </p:nvPr>
            </p:nvSpPr>
            <p:spPr>
              <a:xfrm>
                <a:off x="3043767" y="2804834"/>
                <a:ext cx="522545" cy="376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l-GR" altLang="zh-CN" sz="1600" b="1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τ</a:t>
                </a:r>
                <a:r>
                  <a:rPr lang="en-US" altLang="zh-CN" sz="1600" b="1" baseline="-25000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I</a:t>
                </a:r>
              </a:p>
            </p:txBody>
          </p:sp>
          <p:cxnSp>
            <p:nvCxnSpPr>
              <p:cNvPr id="399" name="直接箭头连接符 398"/>
              <p:cNvCxnSpPr/>
              <p:nvPr>
                <p:custDataLst>
                  <p:tags r:id="rId6"/>
                </p:custDataLst>
              </p:nvPr>
            </p:nvCxnSpPr>
            <p:spPr>
              <a:xfrm flipH="1" flipV="1">
                <a:off x="2003650" y="1922118"/>
                <a:ext cx="235062" cy="142127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箭头连接符 399"/>
              <p:cNvCxnSpPr/>
              <p:nvPr>
                <p:custDataLst>
                  <p:tags r:id="rId7"/>
                </p:custDataLst>
              </p:nvPr>
            </p:nvCxnSpPr>
            <p:spPr>
              <a:xfrm flipH="1" flipV="1">
                <a:off x="2400774" y="2185592"/>
                <a:ext cx="177845" cy="178631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箭头连接符 400"/>
              <p:cNvCxnSpPr/>
              <p:nvPr>
                <p:custDataLst>
                  <p:tags r:id="rId8"/>
                </p:custDataLst>
              </p:nvPr>
            </p:nvCxnSpPr>
            <p:spPr>
              <a:xfrm flipH="1" flipV="1">
                <a:off x="2738519" y="2571282"/>
                <a:ext cx="197685" cy="155798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箭头连接符 40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3177770" y="2772162"/>
                <a:ext cx="258910" cy="27128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箭头连接符 40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3692135" y="2844757"/>
                <a:ext cx="255762" cy="88873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箭头连接符 40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4163807" y="3075330"/>
                <a:ext cx="235003" cy="152215"/>
              </a:xfrm>
              <a:prstGeom prst="straightConnector1">
                <a:avLst/>
              </a:prstGeom>
              <a:ln w="19050">
                <a:solidFill>
                  <a:srgbClr val="0000CC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连接符 404"/>
              <p:cNvCxnSpPr/>
              <p:nvPr/>
            </p:nvCxnSpPr>
            <p:spPr>
              <a:xfrm flipV="1">
                <a:off x="1464826" y="1260312"/>
                <a:ext cx="1042074" cy="27572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/>
              <p:cNvCxnSpPr/>
              <p:nvPr/>
            </p:nvCxnSpPr>
            <p:spPr>
              <a:xfrm>
                <a:off x="2506900" y="1260312"/>
                <a:ext cx="20738" cy="90160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/>
              <p:cNvCxnSpPr>
                <a:endCxn id="375" idx="0"/>
              </p:cNvCxnSpPr>
              <p:nvPr/>
            </p:nvCxnSpPr>
            <p:spPr>
              <a:xfrm flipH="1">
                <a:off x="1938903" y="2115651"/>
                <a:ext cx="26428" cy="11849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/>
              <p:cNvCxnSpPr>
                <a:endCxn id="375" idx="0"/>
              </p:cNvCxnSpPr>
              <p:nvPr/>
            </p:nvCxnSpPr>
            <p:spPr>
              <a:xfrm flipH="1">
                <a:off x="1938903" y="3026579"/>
                <a:ext cx="1214220" cy="27400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9" name="文本框 408"/>
                  <p:cNvSpPr txBox="1"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3527339" y="1831930"/>
                    <a:ext cx="1863849" cy="55848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  <m:t>𝒓𝒄</m:t>
                              </m:r>
                            </m:sub>
                          </m:sSub>
                          <m:r>
                            <a:rPr lang="en-US" altLang="zh-CN" sz="1600" b="1" i="0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1600" b="1" i="1" smtClean="0">
                                  <a:latin typeface="Cambria Math" panose="02040503050406030204" pitchFamily="18" charset="0"/>
                                </a:rPr>
                                <m:t>𝝉</m:t>
                              </m:r>
                            </m:e>
                            <m:sub>
                              <m: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  <m:t>𝑰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600" b="1" i="1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  <m:f>
                            <m:fPr>
                              <m:ctrlP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  <m:t>𝒍</m:t>
                              </m:r>
                            </m:num>
                            <m:den>
                              <m:r>
                                <a:rPr lang="en-US" altLang="zh-CN" sz="1600" b="1" i="1" smtClean="0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den>
                          </m:f>
                        </m:oMath>
                      </m:oMathPara>
                    </a14:m>
                    <a:endParaRPr lang="zh-CN" altLang="en-US" b="1" dirty="0"/>
                  </a:p>
                </p:txBody>
              </p:sp>
            </mc:Choice>
            <mc:Fallback xmlns="">
              <p:sp>
                <p:nvSpPr>
                  <p:cNvPr id="409" name="文本框 40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>
                    <p:custDataLst>
                      <p:tags r:id="rId131"/>
                    </p:custDataLst>
                  </p:nvPr>
                </p:nvSpPr>
                <p:spPr>
                  <a:xfrm>
                    <a:off x="3527339" y="1831930"/>
                    <a:ext cx="1863849" cy="558486"/>
                  </a:xfrm>
                  <a:prstGeom prst="rect">
                    <a:avLst/>
                  </a:prstGeom>
                  <a:blipFill rotWithShape="1">
                    <a:blip r:embed="rId132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10" name="文本框 409"/>
              <p:cNvSpPr txBox="1"/>
              <p:nvPr/>
            </p:nvSpPr>
            <p:spPr>
              <a:xfrm>
                <a:off x="2901696" y="1432620"/>
                <a:ext cx="202503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Critical tensile stress for root sliding:</a:t>
                </a:r>
                <a:endPara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1" name="文本框 410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665517" y="954213"/>
                <a:ext cx="1875010" cy="30777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Root tensile stress</a:t>
                </a:r>
                <a:endParaRPr lang="zh-CN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6debb25-8ec8-4dec-abe0-4c158e7f6674"/>
  <p:tag name="COMMONDATA" val="eyJoZGlkIjoiMDQ2MGY0YTNmZDYwNDNhNzE2NzNmZDFlNmEyOGIx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0.xml><?xml version="1.0" encoding="utf-8"?>
<p:tagLst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3335</TotalTime>
  <Words>22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Cambria Math</vt:lpstr>
      <vt:lpstr>Times New Roman</vt:lpstr>
      <vt:lpstr>回顾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dell</dc:creator>
  <cp:lastModifiedBy>1321682500@qq.com</cp:lastModifiedBy>
  <cp:revision>238</cp:revision>
  <dcterms:created xsi:type="dcterms:W3CDTF">2019-06-19T02:08:00Z</dcterms:created>
  <dcterms:modified xsi:type="dcterms:W3CDTF">2024-07-09T09:38:09Z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42DC9A9558174FC3969365BB69A1B893</vt:lpwstr>
  </property>
</Properties>
</file>