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8.xml"/>
  <Override ContentType="application/vnd.openxmlformats-officedocument.presentationml.comments+xml" PartName="/ppt/comments/comment5.xml"/>
  <Override ContentType="application/vnd.openxmlformats-officedocument.presentationml.comments+xml" PartName="/ppt/comments/comment6.xml"/>
  <Override ContentType="application/vnd.openxmlformats-officedocument.presentationml.comments+xml" PartName="/ppt/comments/comment7.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48.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8.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Lst>
  <p:sldSz cy="5143500" cx="9144000"/>
  <p:notesSz cx="6805600" cy="9944100"/>
  <p:embeddedFontLst>
    <p:embeddedFont>
      <p:font typeface="Raleway"/>
      <p:regular r:id="rId54"/>
      <p:bold r:id="rId55"/>
      <p:italic r:id="rId56"/>
      <p:boldItalic r:id="rId57"/>
    </p:embeddedFont>
    <p:embeddedFont>
      <p:font typeface="Open Sans"/>
      <p:regular r:id="rId58"/>
      <p:bold r:id="rId59"/>
      <p:italic r:id="rId60"/>
      <p:boldItalic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6" name="Anne Lee Steele"/>
  <p:cmAuthor clrIdx="1" id="1" initials="" lastIdx="2" name="Alexandra Araujo Alvarez"/>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1" Type="http://schemas.openxmlformats.org/officeDocument/2006/relationships/font" Target="fonts/OpenSans-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OpenSans-italic.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Raleway-bold.fntdata"/><Relationship Id="rId10" Type="http://schemas.openxmlformats.org/officeDocument/2006/relationships/slide" Target="slides/slide5.xml"/><Relationship Id="rId54" Type="http://schemas.openxmlformats.org/officeDocument/2006/relationships/font" Target="fonts/Raleway-regular.fntdata"/><Relationship Id="rId13" Type="http://schemas.openxmlformats.org/officeDocument/2006/relationships/slide" Target="slides/slide8.xml"/><Relationship Id="rId57" Type="http://schemas.openxmlformats.org/officeDocument/2006/relationships/font" Target="fonts/Raleway-boldItalic.fntdata"/><Relationship Id="rId12" Type="http://schemas.openxmlformats.org/officeDocument/2006/relationships/slide" Target="slides/slide7.xml"/><Relationship Id="rId56" Type="http://schemas.openxmlformats.org/officeDocument/2006/relationships/font" Target="fonts/Raleway-italic.fntdata"/><Relationship Id="rId15" Type="http://schemas.openxmlformats.org/officeDocument/2006/relationships/slide" Target="slides/slide10.xml"/><Relationship Id="rId59" Type="http://schemas.openxmlformats.org/officeDocument/2006/relationships/font" Target="fonts/OpenSans-bold.fntdata"/><Relationship Id="rId14" Type="http://schemas.openxmlformats.org/officeDocument/2006/relationships/slide" Target="slides/slide9.xml"/><Relationship Id="rId58" Type="http://schemas.openxmlformats.org/officeDocument/2006/relationships/font" Target="fonts/OpenSans-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4-07-23T22:22:31.383">
    <p:pos x="0" y="-13"/>
    <p:text>updated</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4-07-23T21:15:42.627">
    <p:pos x="356" y="93"/>
    <p:text>This can be where folks are able to log in to the supplied Github information - @ayeshadunk02@gmail.com</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4-07-23T21:14:16.428">
    <p:pos x="272" y="490"/>
    <p:text>@ayeshadunk02@gmail.com - this is where we'll need some information about the github accounts for the students</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4-07-25T12:31:33.643">
    <p:pos x="6000" y="0"/>
    <p:text>double slide</p:tex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2" dt="2024-07-25T12:32:03.906">
    <p:pos x="6000" y="0"/>
    <p:text>double slide</p:text>
  </p:cm>
</p:cmLst>
</file>

<file path=ppt/comments/comment6.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4-07-23T22:25:13.881">
    <p:pos x="272" y="865"/>
    <p:text>This might be too complex of a question, but let me know what you both think Emma &amp; Alex.</p:text>
  </p:cm>
</p:cmLst>
</file>

<file path=ppt/comments/comment7.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5" dt="2024-07-19T07:45:45.838">
    <p:pos x="272" y="307"/>
    <p:text>Are there other alternatives for this page? I was struggling to think of other ideas.</p:text>
  </p:cm>
</p:cmLst>
</file>

<file path=ppt/comments/comment8.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6" dt="2024-07-23T21:53:38.253">
    <p:pos x="743" y="2247"/>
    <p:text>Added this final discussion point @ayeshadunk02@gmail.com</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9575" cy="4968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54450" y="0"/>
            <a:ext cx="2949575" cy="4968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88900" y="746125"/>
            <a:ext cx="6627813" cy="3729038"/>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1038" y="4722813"/>
            <a:ext cx="5443537" cy="4475162"/>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9445625"/>
            <a:ext cx="2949575" cy="496888"/>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54450" y="9445625"/>
            <a:ext cx="2949575" cy="496888"/>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rackclub.com/resources/tiktok-copyright-music-what-creators-need-to-know/"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167eca74547_0_131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9" name="Google Shape;379;g167eca74547_0_131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0" name="Google Shape;380;g167eca74547_0_131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e5c458bd5b_1_82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5" name="Google Shape;475;g2e5c458bd5b_1_82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So </a:t>
            </a:r>
            <a:r>
              <a:rPr lang="en-GB"/>
              <a:t>version control is a way of recording changes in a file over time so you can track the history of changes, you can review specific changes, and you can go back in time to earlier versions and even revert to past versions of documents.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There are simple version control tools such as tracking histories in word and google docs but this does not keep as details a record as more advanced version control systems such as Git/Github.</a:t>
            </a:r>
            <a:endParaRPr/>
          </a:p>
        </p:txBody>
      </p:sp>
      <p:sp>
        <p:nvSpPr>
          <p:cNvPr id="476" name="Google Shape;476;g2e5c458bd5b_1_82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2e5c458bd5b_1_40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g2e5c458bd5b_1_404: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a:t>Collaboration can be really difficult!</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Clr>
                <a:schemeClr val="dk1"/>
              </a:buClr>
              <a:buSzPts val="1400"/>
              <a:buFont typeface="Arial"/>
              <a:buNone/>
            </a:pPr>
            <a:r>
              <a:rPr lang="en-GB"/>
              <a:t>We have to really consider how to collaborate in an inclusive manner so that everyone that wants to contribute can.</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Clr>
                <a:schemeClr val="dk1"/>
              </a:buClr>
              <a:buSzPts val="1400"/>
              <a:buFont typeface="Arial"/>
              <a:buNone/>
            </a:pPr>
            <a:r>
              <a:rPr lang="en-GB"/>
              <a:t>So in our project we help others to collaborate by: </a:t>
            </a:r>
            <a:endParaRPr/>
          </a:p>
          <a:p>
            <a:pPr indent="-317500" lvl="0" marL="457200" rtl="0" algn="l">
              <a:lnSpc>
                <a:spcPct val="100000"/>
              </a:lnSpc>
              <a:spcBef>
                <a:spcPts val="360"/>
              </a:spcBef>
              <a:spcAft>
                <a:spcPts val="0"/>
              </a:spcAft>
              <a:buSzPts val="1400"/>
              <a:buChar char="-"/>
            </a:pPr>
            <a:r>
              <a:rPr lang="en-GB"/>
              <a:t>mentoring </a:t>
            </a:r>
            <a:r>
              <a:rPr lang="en-GB"/>
              <a:t>people to contribute, </a:t>
            </a:r>
            <a:endParaRPr/>
          </a:p>
          <a:p>
            <a:pPr indent="-317500" lvl="0" marL="457200" rtl="0" algn="l">
              <a:lnSpc>
                <a:spcPct val="100000"/>
              </a:lnSpc>
              <a:spcBef>
                <a:spcPts val="0"/>
              </a:spcBef>
              <a:spcAft>
                <a:spcPts val="0"/>
              </a:spcAft>
              <a:buSzPts val="1400"/>
              <a:buChar char="-"/>
            </a:pPr>
            <a:r>
              <a:rPr lang="en-GB"/>
              <a:t>by using Github for version control,</a:t>
            </a:r>
            <a:endParaRPr/>
          </a:p>
          <a:p>
            <a:pPr indent="-317500" lvl="0" marL="457200" rtl="0" algn="l">
              <a:lnSpc>
                <a:spcPct val="100000"/>
              </a:lnSpc>
              <a:spcBef>
                <a:spcPts val="0"/>
              </a:spcBef>
              <a:spcAft>
                <a:spcPts val="0"/>
              </a:spcAft>
              <a:buSzPts val="1400"/>
              <a:buChar char="-"/>
            </a:pPr>
            <a:r>
              <a:rPr lang="en-GB"/>
              <a:t>by using an open source approach to make our project transparent and this also gives us accountability by everyone being able to see what we are doing in our project,</a:t>
            </a:r>
            <a:endParaRPr/>
          </a:p>
          <a:p>
            <a:pPr indent="-317500" lvl="0" marL="457200" rtl="0" algn="l">
              <a:lnSpc>
                <a:spcPct val="100000"/>
              </a:lnSpc>
              <a:spcBef>
                <a:spcPts val="0"/>
              </a:spcBef>
              <a:spcAft>
                <a:spcPts val="0"/>
              </a:spcAft>
              <a:buSzPts val="1400"/>
              <a:buChar char="-"/>
            </a:pPr>
            <a:r>
              <a:rPr lang="en-GB"/>
              <a:t>Our whole community is able to review and update our github repository, </a:t>
            </a:r>
            <a:endParaRPr/>
          </a:p>
          <a:p>
            <a:pPr indent="-317500" lvl="0" marL="457200" rtl="0" algn="l">
              <a:lnSpc>
                <a:spcPct val="100000"/>
              </a:lnSpc>
              <a:spcBef>
                <a:spcPts val="0"/>
              </a:spcBef>
              <a:spcAft>
                <a:spcPts val="0"/>
              </a:spcAft>
              <a:buSzPts val="1400"/>
              <a:buChar char="-"/>
            </a:pPr>
            <a:r>
              <a:rPr lang="en-GB"/>
              <a:t>We make our community globally inclusive by translating material into multiple languages</a:t>
            </a:r>
            <a:endParaRPr/>
          </a:p>
          <a:p>
            <a:pPr indent="-317500" lvl="0" marL="457200" rtl="0" algn="l">
              <a:lnSpc>
                <a:spcPct val="100000"/>
              </a:lnSpc>
              <a:spcBef>
                <a:spcPts val="0"/>
              </a:spcBef>
              <a:spcAft>
                <a:spcPts val="0"/>
              </a:spcAft>
              <a:buSzPts val="1400"/>
              <a:buChar char="-"/>
            </a:pPr>
            <a:r>
              <a:rPr lang="en-GB"/>
              <a:t>We also manage our project to be collaborative and document everything to help other understand it fully</a:t>
            </a:r>
            <a:endParaRPr/>
          </a:p>
          <a:p>
            <a:pPr indent="0" lvl="0" marL="0" rtl="0" algn="l">
              <a:lnSpc>
                <a:spcPct val="100000"/>
              </a:lnSpc>
              <a:spcBef>
                <a:spcPts val="360"/>
              </a:spcBef>
              <a:spcAft>
                <a:spcPts val="0"/>
              </a:spcAft>
              <a:buClr>
                <a:schemeClr val="dk1"/>
              </a:buClr>
              <a:buSzPts val="1400"/>
              <a:buFont typeface="Arial"/>
              <a:buNone/>
            </a:pPr>
            <a:r>
              <a:t/>
            </a:r>
            <a:endParaRPr/>
          </a:p>
          <a:p>
            <a:pPr indent="0" lvl="0" marL="0" rtl="0" algn="l">
              <a:lnSpc>
                <a:spcPct val="100000"/>
              </a:lnSpc>
              <a:spcBef>
                <a:spcPts val="360"/>
              </a:spcBef>
              <a:spcAft>
                <a:spcPts val="0"/>
              </a:spcAft>
              <a:buClr>
                <a:schemeClr val="dk1"/>
              </a:buClr>
              <a:buSzPts val="1400"/>
              <a:buFont typeface="Arial"/>
              <a:buNone/>
            </a:pPr>
            <a:r>
              <a:t/>
            </a:r>
            <a:endParaRPr/>
          </a:p>
        </p:txBody>
      </p:sp>
      <p:sp>
        <p:nvSpPr>
          <p:cNvPr id="485" name="Google Shape;485;g2e5c458bd5b_1_404: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2e89cbb6557_0_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9" name="Google Shape;509;g2e89cbb6557_0_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Clr>
                <a:schemeClr val="dk1"/>
              </a:buClr>
              <a:buSzPts val="1400"/>
              <a:buFont typeface="Arial"/>
              <a:buNone/>
            </a:pPr>
            <a:r>
              <a:rPr lang="en-GB"/>
              <a:t>Really our key practice for </a:t>
            </a:r>
            <a:r>
              <a:rPr lang="en-GB"/>
              <a:t>collaboration</a:t>
            </a:r>
            <a:r>
              <a:rPr lang="en-GB"/>
              <a:t> on our work is Git and Github – which we will be sharing more with you over the course of this afternoon.</a:t>
            </a:r>
            <a:endParaRPr/>
          </a:p>
        </p:txBody>
      </p:sp>
      <p:sp>
        <p:nvSpPr>
          <p:cNvPr id="510" name="Google Shape;510;g2e89cbb6557_0_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163be65d5e8_0_21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163be65d5e8_0_215: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317500" lvl="0" marL="457200" rtl="0" algn="l">
              <a:spcBef>
                <a:spcPts val="360"/>
              </a:spcBef>
              <a:spcAft>
                <a:spcPts val="0"/>
              </a:spcAft>
              <a:buSzPts val="1400"/>
              <a:buChar char="-"/>
            </a:pPr>
            <a:r>
              <a:rPr lang="en-GB"/>
              <a:t>Distribute the handout</a:t>
            </a:r>
            <a:endParaRPr/>
          </a:p>
          <a:p>
            <a:pPr indent="-317500" lvl="0" marL="457200" rtl="0" algn="l">
              <a:spcBef>
                <a:spcPts val="0"/>
              </a:spcBef>
              <a:spcAft>
                <a:spcPts val="0"/>
              </a:spcAft>
              <a:buSzPts val="1400"/>
              <a:buChar char="-"/>
            </a:pPr>
            <a:r>
              <a:rPr lang="en-GB"/>
              <a:t>Open repository link “intro-to-github”</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Now that we’ve explained a little bit about why we use these platforms, let’s dive right into an exercise!</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Each computer you have should have have a github account associated with it. You should have received this information at the beginning of the session, but if you haven’t already, now it’s time to log into the account.</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To get started on this issue, we’d like you to add a comment on the issue that </a:t>
            </a:r>
            <a:r>
              <a:rPr lang="en-GB" sz="1100"/>
              <a:t>lists two organisations, groups and/or companies that work with GitHub on the issue. We’ve given you a resource that might help, which lists government groups, companies, volunteer communities, non-profits, </a:t>
            </a:r>
            <a:r>
              <a:rPr lang="en-GB" sz="1100"/>
              <a:t>universities</a:t>
            </a:r>
            <a:r>
              <a:rPr lang="en-GB" sz="1100"/>
              <a:t>, and other organisations that use the platform. </a:t>
            </a:r>
            <a:endParaRPr sz="1100"/>
          </a:p>
          <a:p>
            <a:pPr indent="0" lvl="0" marL="0" rtl="0" algn="l">
              <a:spcBef>
                <a:spcPts val="360"/>
              </a:spcBef>
              <a:spcAft>
                <a:spcPts val="0"/>
              </a:spcAft>
              <a:buNone/>
            </a:pPr>
            <a:r>
              <a:t/>
            </a:r>
            <a:endParaRPr sz="1100"/>
          </a:p>
          <a:p>
            <a:pPr indent="0" lvl="0" marL="0" rtl="0" algn="l">
              <a:spcBef>
                <a:spcPts val="360"/>
              </a:spcBef>
              <a:spcAft>
                <a:spcPts val="0"/>
              </a:spcAft>
              <a:buNone/>
            </a:pPr>
            <a:r>
              <a:rPr lang="en-GB" sz="1100"/>
              <a:t>On the issue, we’d like you to comment on the way in which the group uses github: do they use it for storing code? Conversations? Manuals? Policies? </a:t>
            </a:r>
            <a:endParaRPr sz="1100"/>
          </a:p>
          <a:p>
            <a:pPr indent="0" lvl="0" marL="0" rtl="0" algn="l">
              <a:spcBef>
                <a:spcPts val="360"/>
              </a:spcBef>
              <a:spcAft>
                <a:spcPts val="0"/>
              </a:spcAft>
              <a:buNone/>
            </a:pPr>
            <a:r>
              <a:t/>
            </a:r>
            <a:endParaRPr sz="1100"/>
          </a:p>
          <a:p>
            <a:pPr indent="0" lvl="0" marL="0" rtl="0" algn="l">
              <a:spcBef>
                <a:spcPts val="360"/>
              </a:spcBef>
              <a:spcAft>
                <a:spcPts val="0"/>
              </a:spcAft>
              <a:buNone/>
            </a:pPr>
            <a:r>
              <a:rPr lang="en-GB" sz="1100"/>
              <a:t>Please let us know if you’re having any difficulty adding your information or discussion.</a:t>
            </a:r>
            <a:endParaRPr sz="1100"/>
          </a:p>
          <a:p>
            <a:pPr indent="0" lvl="0" marL="0" rtl="0" algn="l">
              <a:spcBef>
                <a:spcPts val="360"/>
              </a:spcBef>
              <a:spcAft>
                <a:spcPts val="0"/>
              </a:spcAft>
              <a:buNone/>
            </a:pPr>
            <a:r>
              <a:t/>
            </a:r>
            <a:endParaRPr sz="1100"/>
          </a:p>
          <a:p>
            <a:pPr indent="0" lvl="0" marL="0" rtl="0" algn="l">
              <a:spcBef>
                <a:spcPts val="360"/>
              </a:spcBef>
              <a:spcAft>
                <a:spcPts val="0"/>
              </a:spcAft>
              <a:buNone/>
            </a:pPr>
            <a:r>
              <a:rPr b="1" lang="en-GB" sz="1100"/>
              <a:t>Online person is to: </a:t>
            </a:r>
            <a:br>
              <a:rPr b="1" lang="en-GB" sz="1100"/>
            </a:br>
            <a:r>
              <a:rPr lang="en-GB" sz="1100"/>
              <a:t>- comment in issue </a:t>
            </a:r>
            <a:endParaRPr sz="1100"/>
          </a:p>
          <a:p>
            <a:pPr indent="-298450" lvl="0" marL="457200" rtl="0" algn="l">
              <a:spcBef>
                <a:spcPts val="360"/>
              </a:spcBef>
              <a:spcAft>
                <a:spcPts val="0"/>
              </a:spcAft>
              <a:buSzPts val="1100"/>
              <a:buChar char="-"/>
            </a:pPr>
            <a:r>
              <a:rPr lang="en-GB" sz="1100"/>
              <a:t>Add all usernames to repo</a:t>
            </a:r>
            <a:endParaRPr sz="1100"/>
          </a:p>
          <a:p>
            <a:pPr indent="0" lvl="0" marL="0" rtl="0" algn="l">
              <a:spcBef>
                <a:spcPts val="360"/>
              </a:spcBef>
              <a:spcAft>
                <a:spcPts val="0"/>
              </a:spcAft>
              <a:buNone/>
            </a:pPr>
            <a:r>
              <a:t/>
            </a:r>
            <a:endParaRPr sz="1100"/>
          </a:p>
        </p:txBody>
      </p:sp>
      <p:sp>
        <p:nvSpPr>
          <p:cNvPr id="538" name="Google Shape;538;g163be65d5e8_0_215: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2e89cbb6557_0_155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2e89cbb6557_0_1554: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That’s great folks! Now you’ve commented on your first issue (and contributed to your first issue), you’re a little more familiar with how Github might be used by different organisations and groups.</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After doing this research, we’re curious to hear what you think: What do you think are the pros &amp; cons of using a platform like Github?</a:t>
            </a:r>
            <a:endParaRPr/>
          </a:p>
        </p:txBody>
      </p:sp>
      <p:sp>
        <p:nvSpPr>
          <p:cNvPr id="548" name="Google Shape;548;g2e89cbb6557_0_1554: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2e89cbb6557_0_92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6" name="Google Shape;556;g2e89cbb6557_0_92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Github will be a tool you use throughout this week. The Summer Experience team has uploaded the schedule.</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You can use this organisation to view the schedule for the week, participate in exercises (like the ones we are doing together over the course of this session), as well as document your progress.</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Feel free to explore this organisation using your Github username and the account you have been given for the week.</a:t>
            </a:r>
            <a:endParaRPr/>
          </a:p>
          <a:p>
            <a:pPr indent="0" lvl="0" marL="0" rtl="0" algn="l">
              <a:lnSpc>
                <a:spcPct val="100000"/>
              </a:lnSpc>
              <a:spcBef>
                <a:spcPts val="360"/>
              </a:spcBef>
              <a:spcAft>
                <a:spcPts val="0"/>
              </a:spcAft>
              <a:buSzPts val="1400"/>
              <a:buNone/>
            </a:pPr>
            <a:r>
              <a:t/>
            </a:r>
            <a:endParaRPr/>
          </a:p>
        </p:txBody>
      </p:sp>
      <p:sp>
        <p:nvSpPr>
          <p:cNvPr id="557" name="Google Shape;557;g2e89cbb6557_0_92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g25aae931834_0_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564" name="Google Shape;564;g25aae931834_0_36: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b="1" lang="en-GB"/>
              <a:t>STOP FOR LUNCH (45 minutes)</a:t>
            </a:r>
            <a:endParaRPr b="1"/>
          </a:p>
        </p:txBody>
      </p:sp>
      <p:sp>
        <p:nvSpPr>
          <p:cNvPr id="565" name="Google Shape;565;g25aae931834_0_36: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2e5c458bd5b_1_80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g2e5c458bd5b_1_80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Let’s get started with a few questions about Git &amp; Github.</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False - you can store any type of file on github. It is used as working repositories for all sorts of research and software projects. </a:t>
            </a:r>
            <a:endParaRPr/>
          </a:p>
        </p:txBody>
      </p:sp>
      <p:sp>
        <p:nvSpPr>
          <p:cNvPr id="573" name="Google Shape;573;g2e5c458bd5b_1_80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2edc538caee_0_2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g2edc538caee_0_2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False - you can store any type of file on github. It is used as working repositories for all sorts of research and software projects. </a:t>
            </a:r>
            <a:endParaRPr/>
          </a:p>
        </p:txBody>
      </p:sp>
      <p:sp>
        <p:nvSpPr>
          <p:cNvPr id="581" name="Google Shape;581;g2edc538caee_0_2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2e89cbb6557_0_3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8" name="Google Shape;588;g2e89cbb6557_0_3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False - Git is the language used for version control and Github is the interface that uses Git. </a:t>
            </a:r>
            <a:endParaRPr/>
          </a:p>
        </p:txBody>
      </p:sp>
      <p:sp>
        <p:nvSpPr>
          <p:cNvPr id="589" name="Google Shape;589;g2e89cbb6557_0_3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142ff236b53_0_9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g142ff236b53_0_97: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8" name="Google Shape;388;g142ff236b53_0_97: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2edc538caee_0_1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6" name="Google Shape;596;g2edc538caee_0_1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False - Git is the language used for version control and Github is the interface that uses Git. </a:t>
            </a:r>
            <a:endParaRPr/>
          </a:p>
        </p:txBody>
      </p:sp>
      <p:sp>
        <p:nvSpPr>
          <p:cNvPr id="597" name="Google Shape;597;g2edc538caee_0_1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2e89cbb6557_0_5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4" name="Google Shape;604;g2e89cbb6557_0_5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True - version control, or being able to keep track of all the different edits that have been made to a document or project can be really helpful for people working with complex projects on Github. Making sure that everyone is is working with the same information can be really helpful to make this a less confusion process.</a:t>
            </a:r>
            <a:endParaRPr/>
          </a:p>
        </p:txBody>
      </p:sp>
      <p:sp>
        <p:nvSpPr>
          <p:cNvPr id="605" name="Google Shape;605;g2e89cbb6557_0_5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2edc538caee_0_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2" name="Google Shape;612;g2edc538caee_0_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Clr>
                <a:schemeClr val="dk1"/>
              </a:buClr>
              <a:buSzPts val="1400"/>
              <a:buFont typeface="Arial"/>
              <a:buNone/>
            </a:pPr>
            <a:r>
              <a:rPr lang="en-GB"/>
              <a:t>True - version control, or being able to keep track of all the different edits that have been made to a document or project can be really helpful for people working with complex projects on Github. Making sure that everyone is is working with the same information can be really helpful to make this a less confusion process.</a:t>
            </a:r>
            <a:endParaRPr/>
          </a:p>
          <a:p>
            <a:pPr indent="0" lvl="0" marL="0" rtl="0" algn="l">
              <a:lnSpc>
                <a:spcPct val="100000"/>
              </a:lnSpc>
              <a:spcBef>
                <a:spcPts val="360"/>
              </a:spcBef>
              <a:spcAft>
                <a:spcPts val="0"/>
              </a:spcAft>
              <a:buSzPts val="1400"/>
              <a:buNone/>
            </a:pPr>
            <a:r>
              <a:t/>
            </a:r>
            <a:endParaRPr/>
          </a:p>
        </p:txBody>
      </p:sp>
      <p:sp>
        <p:nvSpPr>
          <p:cNvPr id="613" name="Google Shape;613;g2edc538caee_0_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2ee03108fd9_0_3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620" name="Google Shape;620;g2ee03108fd9_0_31: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b="1" lang="en-GB"/>
              <a:t>STOP FOR LUNCH (45 minutes)</a:t>
            </a:r>
            <a:endParaRPr b="1"/>
          </a:p>
        </p:txBody>
      </p:sp>
      <p:sp>
        <p:nvSpPr>
          <p:cNvPr id="621" name="Google Shape;621;g2ee03108fd9_0_31: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g2ee03108fd9_0_1: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8" name="Google Shape;628;g2ee03108fd9_0_1: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In this second part, we’ll be working through part 2 and part 3.</a:t>
            </a:r>
            <a:endParaRPr/>
          </a:p>
        </p:txBody>
      </p:sp>
      <p:sp>
        <p:nvSpPr>
          <p:cNvPr id="629" name="Google Shape;629;g2ee03108fd9_0_1: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2e89cbb6557_0_5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2e89cbb6557_0_59: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Now that we’ve talked a bit about Git &amp; Github, now we can talk about open source.</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You all surf websites and use the internet almost every day. Open source software, or bits of code that have been edited and refined by groups of people together and online, is underlines a lot of what we use today, even though it might be invisible to the average user.</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is a comic from an artist called xkcd, which illustrates just how reliable digital infrastructure is on open source software is on the developers that maintain the code.</a:t>
            </a:r>
            <a:endParaRPr/>
          </a:p>
        </p:txBody>
      </p:sp>
      <p:sp>
        <p:nvSpPr>
          <p:cNvPr id="637" name="Google Shape;637;g2e89cbb6557_0_59: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2e89cbb6557_0_94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7" name="Google Shape;647;g2e89cbb6557_0_94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GB"/>
              <a:t>As we were saying, open source software is what underlies a lot of our modern digital infrastructure, both online and offline. This definition, taken from Github’s own glossary defines Open Source as “software that can be freely used, modified, and shared (in both modified and unmodified forms).</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We’ll be breaking down this definition a little bit more this afternoon.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In the first session, we talked a bit about the ways of working behind collaborative work online, and the technical requirements and tools behind it, with platforms like Github.</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Now we’ll talk a little bit more about the legal frameworks that allow this kind of collaborative work, such as the creative commons license.</a:t>
            </a:r>
            <a:endParaRPr/>
          </a:p>
          <a:p>
            <a:pPr indent="0" lvl="0" marL="0" rtl="0" algn="l">
              <a:spcBef>
                <a:spcPts val="360"/>
              </a:spcBef>
              <a:spcAft>
                <a:spcPts val="0"/>
              </a:spcAft>
              <a:buNone/>
            </a:pPr>
            <a:r>
              <a:rPr lang="en-GB"/>
              <a:t>We </a:t>
            </a:r>
            <a:r>
              <a:rPr lang="en-GB"/>
              <a:t>have already talk</a:t>
            </a:r>
            <a:endParaRPr/>
          </a:p>
        </p:txBody>
      </p:sp>
      <p:sp>
        <p:nvSpPr>
          <p:cNvPr id="648" name="Google Shape;648;g2e89cbb6557_0_94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2" name="Shape 652"/>
        <p:cNvGrpSpPr/>
        <p:nvPr/>
      </p:nvGrpSpPr>
      <p:grpSpPr>
        <a:xfrm>
          <a:off x="0" y="0"/>
          <a:ext cx="0" cy="0"/>
          <a:chOff x="0" y="0"/>
          <a:chExt cx="0" cy="0"/>
        </a:xfrm>
      </p:grpSpPr>
      <p:sp>
        <p:nvSpPr>
          <p:cNvPr id="653" name="Google Shape;653;g2e5c458bd5b_1_2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4" name="Google Shape;654;g2e5c458bd5b_1_29: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As Vicky was saying, The Turing Way is a product of – and belongs to –  our community of contributors. This means that it’s open by design, and collaborative in practice. In real time, this means that we use open source tools &amp; methods to collaborate, and open framework for collaboration, peer production and project sustainability – so that users collaborate to build resources that are beneficial for them. </a:t>
            </a:r>
            <a:endParaRPr/>
          </a:p>
          <a:p>
            <a:pPr indent="0" lvl="0" marL="0" rtl="0" algn="l">
              <a:spcBef>
                <a:spcPts val="360"/>
              </a:spcBef>
              <a:spcAft>
                <a:spcPts val="0"/>
              </a:spcAft>
              <a:buNone/>
            </a:pPr>
            <a:r>
              <a:rPr lang="en-GB"/>
              <a:t>Ultimately, this means that we aim to be open all the way down. In fact, we would argue that The Turing Way has grown within a short amount of time because it has been designed to be open.</a:t>
            </a:r>
            <a:endParaRPr/>
          </a:p>
        </p:txBody>
      </p:sp>
      <p:sp>
        <p:nvSpPr>
          <p:cNvPr id="655" name="Google Shape;655;g2e5c458bd5b_1_29: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2e89cbb6557_0_206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5" name="Google Shape;665;g2e89cbb6557_0_206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As Vicky was saying, The Turing Way is a product of – and belongs to –  our community of contributors. This means that it’s open by design, and collaborative in practice. In real time, this means that we use open source tools &amp; methods to collaborate, and open framework for collaboration, peer production and project sustainability – so that users collaborate to build resources that are beneficial for them. </a:t>
            </a:r>
            <a:endParaRPr/>
          </a:p>
          <a:p>
            <a:pPr indent="0" lvl="0" marL="0" rtl="0" algn="l">
              <a:spcBef>
                <a:spcPts val="360"/>
              </a:spcBef>
              <a:spcAft>
                <a:spcPts val="0"/>
              </a:spcAft>
              <a:buNone/>
            </a:pPr>
            <a:r>
              <a:rPr lang="en-GB"/>
              <a:t>Ultimately, this means that we aim to be open all the way down. In fact, we would argue that The Turing Way has grown within a short amount of time because it has been designed to be open.</a:t>
            </a:r>
            <a:endParaRPr/>
          </a:p>
        </p:txBody>
      </p:sp>
      <p:sp>
        <p:nvSpPr>
          <p:cNvPr id="666" name="Google Shape;666;g2e89cbb6557_0_206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2e89cbb6557_0_206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2e89cbb6557_0_2066: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How many of you have heard about any of these terms: copyright? (hands) open licenses? (hands) public domain? (hands)</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Licenses and copyright are really important - because they’re the legal framework that shapes how people can use your material online or offline, which is called ‘intellectual property’. Don’t worry - this isn’t a law class! But, we will explain a bit about why these licenses are so important.</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You might have heard of copyrights, or see the copyright symbol with the phrase “all rights reserved” next to it. This means that using the materials that are copyrighted require permission from the owner, they have what are called ‘exclusive rights’ over material.</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On the other hand, you </a:t>
            </a:r>
            <a:r>
              <a:rPr lang="en-GB"/>
              <a:t>might have heard of work in the “public domain”. This means that there is no copyright of intellectual property law can be used, and that this material can be used without any permission from any entity or organisation.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Today, we’re going to be focused specifically on open licenses - which lie somewhere in the middle between copyright and the public domain.</a:t>
            </a:r>
            <a:endParaRPr/>
          </a:p>
          <a:p>
            <a:pPr indent="0" lvl="0" marL="0" rtl="0" algn="l">
              <a:spcBef>
                <a:spcPts val="360"/>
              </a:spcBef>
              <a:spcAft>
                <a:spcPts val="0"/>
              </a:spcAft>
              <a:buClr>
                <a:schemeClr val="dk1"/>
              </a:buClr>
              <a:buSzPts val="1100"/>
              <a:buFont typeface="Arial"/>
              <a:buNone/>
            </a:pPr>
            <a:r>
              <a:t/>
            </a:r>
            <a:endParaRPr/>
          </a:p>
          <a:p>
            <a:pPr indent="0" lvl="0" marL="0" rtl="0" algn="l">
              <a:spcBef>
                <a:spcPts val="360"/>
              </a:spcBef>
              <a:spcAft>
                <a:spcPts val="0"/>
              </a:spcAft>
              <a:buClr>
                <a:schemeClr val="dk1"/>
              </a:buClr>
              <a:buSzPts val="1100"/>
              <a:buFont typeface="Arial"/>
              <a:buNone/>
            </a:pPr>
            <a:r>
              <a:rPr lang="en-GB"/>
              <a:t>We are by no means experts – but we’ll give you a brief overview of licenses and software that might help you think through this important part of collaborating openly.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2e5c458bd5b_1_22: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g2e5c458bd5b_1_22: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415" name="Google Shape;415;g2e5c458bd5b_1_22: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g2e89cbb6557_0_95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2e89cbb6557_0_956: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As Open Leaders, we want to be as permissive as possible, and allow others to freely use, modify, and share our work.</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Open licenses allow people to use materials, modify them, or share and redistribute their work. There are many different types of licenses, which we have listed started on page 10 of the handout.</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We’re not going to talk about every type of license here, but you can learn more on our handout, starting on page 10. </a:t>
            </a:r>
            <a:endParaRPr/>
          </a:p>
          <a:p>
            <a:pPr indent="0" lvl="0" marL="0" rtl="0" algn="l">
              <a:spcBef>
                <a:spcPts val="360"/>
              </a:spcBef>
              <a:spcAft>
                <a:spcPts val="0"/>
              </a:spcAft>
              <a:buNone/>
            </a:pPr>
            <a:r>
              <a:t/>
            </a:r>
            <a:endParaRPr/>
          </a:p>
          <a:p>
            <a:pPr indent="0" lvl="0" marL="0" rtl="0" algn="l">
              <a:spcBef>
                <a:spcPts val="360"/>
              </a:spcBef>
              <a:spcAft>
                <a:spcPts val="0"/>
              </a:spcAft>
              <a:buClr>
                <a:schemeClr val="dk1"/>
              </a:buClr>
              <a:buSzPts val="1100"/>
              <a:buFont typeface="Arial"/>
              <a:buNone/>
            </a:pPr>
            <a:r>
              <a:rPr lang="en-GB"/>
              <a:t>Has anyone heard of the Creative Commons license? (hands) or MIT licenses? (hands)</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2ee03108fd9_0_3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2ee03108fd9_0_38: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b="1" lang="en-GB"/>
              <a:t>Brief pause for questions</a:t>
            </a:r>
            <a:endParaRPr b="1"/>
          </a:p>
        </p:txBody>
      </p:sp>
      <p:sp>
        <p:nvSpPr>
          <p:cNvPr id="699" name="Google Shape;699;g2ee03108fd9_0_38: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4" name="Shape 704"/>
        <p:cNvGrpSpPr/>
        <p:nvPr/>
      </p:nvGrpSpPr>
      <p:grpSpPr>
        <a:xfrm>
          <a:off x="0" y="0"/>
          <a:ext cx="0" cy="0"/>
          <a:chOff x="0" y="0"/>
          <a:chExt cx="0" cy="0"/>
        </a:xfrm>
      </p:grpSpPr>
      <p:sp>
        <p:nvSpPr>
          <p:cNvPr id="705" name="Google Shape;705;g2e89cbb6557_0_2081: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706" name="Google Shape;706;g2e89cbb6557_0_2081: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It might be easier to think through a few examples. </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Here’s a screenshot of Mickey Mouse from the famous 1928 animation called Steamboat Willy. What do you think the project’s license is and why?</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Don’t forget, your options are: copyright, open license, and public domain. You can use your handout as a reference as well on </a:t>
            </a:r>
            <a:r>
              <a:rPr lang="en-GB">
                <a:highlight>
                  <a:srgbClr val="FFFF00"/>
                </a:highlight>
              </a:rPr>
              <a:t>page 10 of your handout.</a:t>
            </a:r>
            <a:endParaRPr>
              <a:highlight>
                <a:srgbClr val="FFFF00"/>
              </a:highlight>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(Pause for discussion)</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version of the famous cartoon character is in the public domain. In the United St</a:t>
            </a:r>
            <a:r>
              <a:rPr lang="en-GB"/>
              <a:t>ates, exclusive copyrights have a time limit, and generally expire either 70 years after the author’s death or 95 years after original publication. For this early Mickey Mouse, the right to use this illustration expired 95 years after the drawing was first released in 1928, which meant that it expired in January 2024 - earlier this year.</a:t>
            </a:r>
            <a:endParaRPr/>
          </a:p>
          <a:p>
            <a:pPr indent="0" lvl="0" marL="0" rtl="0" algn="l">
              <a:spcBef>
                <a:spcPts val="360"/>
              </a:spcBef>
              <a:spcAft>
                <a:spcPts val="0"/>
              </a:spcAft>
              <a:buNone/>
            </a:pPr>
            <a:r>
              <a:t/>
            </a:r>
            <a:endParaRPr/>
          </a:p>
          <a:p>
            <a:pPr indent="0" lvl="0" marL="0" rtl="0" algn="l">
              <a:spcBef>
                <a:spcPts val="360"/>
              </a:spcBef>
              <a:spcAft>
                <a:spcPts val="0"/>
              </a:spcAft>
              <a:buNone/>
            </a:pPr>
            <a:r>
              <a:rPr lang="en-GB"/>
              <a:t>This means that “Mickey Mouse 1.0” can be used for for all sorts of different uses, without asking Disney for permission. While more recent illustrations of the famous character are still protected under copyright, this has already spawned different creative projects!</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g2ea2b4c927b_0_2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714" name="Google Shape;714;g2ea2b4c927b_0_26: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lnSpc>
                <a:spcPct val="120000"/>
              </a:lnSpc>
              <a:spcBef>
                <a:spcPts val="400"/>
              </a:spcBef>
              <a:spcAft>
                <a:spcPts val="0"/>
              </a:spcAft>
              <a:buClr>
                <a:schemeClr val="dk1"/>
              </a:buClr>
              <a:buSzPts val="1100"/>
              <a:buFont typeface="Arial"/>
              <a:buNone/>
            </a:pPr>
            <a:r>
              <a:rPr lang="en-GB"/>
              <a:t>Who here has used Wikipedia? (hands) </a:t>
            </a:r>
            <a:endParaRPr/>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20000"/>
              </a:lnSpc>
              <a:spcBef>
                <a:spcPts val="400"/>
              </a:spcBef>
              <a:spcAft>
                <a:spcPts val="0"/>
              </a:spcAft>
              <a:buClr>
                <a:schemeClr val="dk1"/>
              </a:buClr>
              <a:buSzPts val="1100"/>
              <a:buFont typeface="Arial"/>
              <a:buNone/>
            </a:pPr>
            <a:r>
              <a:rPr lang="en-GB"/>
              <a:t>What do you think is the license for Wikipedia, and why?</a:t>
            </a:r>
            <a:endParaRPr/>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20000"/>
              </a:lnSpc>
              <a:spcBef>
                <a:spcPts val="400"/>
              </a:spcBef>
              <a:spcAft>
                <a:spcPts val="0"/>
              </a:spcAft>
              <a:buClr>
                <a:schemeClr val="dk1"/>
              </a:buClr>
              <a:buSzPts val="1100"/>
              <a:buFont typeface="Arial"/>
              <a:buNone/>
            </a:pPr>
            <a:r>
              <a:rPr lang="en-GB"/>
              <a:t>(Pause for discussion)</a:t>
            </a:r>
            <a:endParaRPr/>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20000"/>
              </a:lnSpc>
              <a:spcBef>
                <a:spcPts val="400"/>
              </a:spcBef>
              <a:spcAft>
                <a:spcPts val="0"/>
              </a:spcAft>
              <a:buClr>
                <a:schemeClr val="dk1"/>
              </a:buClr>
              <a:buSzPts val="1100"/>
              <a:buFont typeface="Arial"/>
              <a:buNone/>
            </a:pPr>
            <a:r>
              <a:rPr lang="en-GB"/>
              <a:t>Everything published on Wikipedia, the giant crowdsourced encyclopedia we often learn more about topics that are of interest to us, uses the Creative Commons licenses, specifically the CC BY-SA license. You can learn more about what this means on page 11 of your handouts, but generally, this means that you can remix, change, or build upon the materials posted on the website.</a:t>
            </a:r>
            <a:endParaRPr/>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20000"/>
              </a:lnSpc>
              <a:spcBef>
                <a:spcPts val="400"/>
              </a:spcBef>
              <a:spcAft>
                <a:spcPts val="0"/>
              </a:spcAft>
              <a:buClr>
                <a:schemeClr val="dk1"/>
              </a:buClr>
              <a:buSzPts val="1100"/>
              <a:buFont typeface="Arial"/>
              <a:buNone/>
            </a:pPr>
            <a:r>
              <a:rPr lang="en-GB"/>
              <a:t>All of Wikipedia uses this license: from the text, to photos, to videos, to everything in between.</a:t>
            </a:r>
            <a:endParaRPr/>
          </a:p>
          <a:p>
            <a:pPr indent="0" lvl="0" marL="0" rtl="0" algn="l">
              <a:lnSpc>
                <a:spcPct val="115000"/>
              </a:lnSpc>
              <a:spcBef>
                <a:spcPts val="0"/>
              </a:spcBef>
              <a:spcAft>
                <a:spcPts val="0"/>
              </a:spcAft>
              <a:buClr>
                <a:schemeClr val="dk1"/>
              </a:buClr>
              <a:buSzPts val="1100"/>
              <a:buFont typeface="Arial"/>
              <a:buNone/>
            </a:pPr>
            <a:r>
              <a:t/>
            </a:r>
            <a:endParaRPr sz="1100"/>
          </a:p>
          <a:p>
            <a:pPr indent="0" lvl="0" marL="0" rtl="0" algn="l">
              <a:lnSpc>
                <a:spcPct val="120000"/>
              </a:lnSpc>
              <a:spcBef>
                <a:spcPts val="400"/>
              </a:spcBef>
              <a:spcAft>
                <a:spcPts val="0"/>
              </a:spcAft>
              <a:buClr>
                <a:schemeClr val="dk1"/>
              </a:buClr>
              <a:buSzPts val="1100"/>
              <a:buFont typeface="Arial"/>
              <a:buNone/>
            </a:pPr>
            <a:r>
              <a:rPr lang="en-GB"/>
              <a:t>You can see a little tip - this image on the first screenshot has the license listed on the bottom right hand corner of the image, which is CC BY-SA. </a:t>
            </a:r>
            <a:endParaRPr/>
          </a:p>
          <a:p>
            <a:pPr indent="0" lvl="0" marL="0" rtl="0" algn="l">
              <a:lnSpc>
                <a:spcPct val="120000"/>
              </a:lnSpc>
              <a:spcBef>
                <a:spcPts val="400"/>
              </a:spcBef>
              <a:spcAft>
                <a:spcPts val="0"/>
              </a:spcAft>
              <a:buNone/>
            </a:pPr>
            <a:r>
              <a:rPr lang="en-GB"/>
              <a:t>This means that everything on Wikipedia can be remixed, tweaked, and built upon even for commercial purposes, as long as you credit the creator. This is what allows Wikipedia to be a source you often see on applications and websites.</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2ea2b4c927b_0_12: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723" name="Google Shape;723;g2ea2b4c927b_0_12: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lnSpc>
                <a:spcPct val="120000"/>
              </a:lnSpc>
              <a:spcBef>
                <a:spcPts val="400"/>
              </a:spcBef>
              <a:spcAft>
                <a:spcPts val="0"/>
              </a:spcAft>
              <a:buClr>
                <a:schemeClr val="dk1"/>
              </a:buClr>
              <a:buSzPts val="1100"/>
              <a:buFont typeface="Arial"/>
              <a:buNone/>
            </a:pPr>
            <a:r>
              <a:rPr lang="en-GB"/>
              <a:t>Of course, when these licenses were originally made, they didn’t know about the types of media we would have at our fingertips in the 21st century.</a:t>
            </a:r>
            <a:endParaRPr/>
          </a:p>
          <a:p>
            <a:pPr indent="0" lvl="0" marL="0" rtl="0" algn="l">
              <a:lnSpc>
                <a:spcPct val="120000"/>
              </a:lnSpc>
              <a:spcBef>
                <a:spcPts val="400"/>
              </a:spcBef>
              <a:spcAft>
                <a:spcPts val="0"/>
              </a:spcAft>
              <a:buClr>
                <a:schemeClr val="dk1"/>
              </a:buClr>
              <a:buSzPts val="1100"/>
              <a:buFont typeface="Arial"/>
              <a:buNone/>
            </a:pPr>
            <a:r>
              <a:rPr lang="en-GB"/>
              <a:t>For example: for your average Tiktok or Instagram reel, does the copyright apply to the song? Dance? Image? </a:t>
            </a:r>
            <a:endParaRPr/>
          </a:p>
          <a:p>
            <a:pPr indent="0" lvl="0" marL="0" rtl="0" algn="l">
              <a:lnSpc>
                <a:spcPct val="120000"/>
              </a:lnSpc>
              <a:spcBef>
                <a:spcPts val="400"/>
              </a:spcBef>
              <a:spcAft>
                <a:spcPts val="0"/>
              </a:spcAft>
              <a:buNone/>
            </a:pPr>
            <a:r>
              <a:t/>
            </a:r>
            <a:endParaRPr/>
          </a:p>
          <a:p>
            <a:pPr indent="0" lvl="0" marL="0" rtl="0" algn="l">
              <a:lnSpc>
                <a:spcPct val="120000"/>
              </a:lnSpc>
              <a:spcBef>
                <a:spcPts val="400"/>
              </a:spcBef>
              <a:spcAft>
                <a:spcPts val="0"/>
              </a:spcAft>
              <a:buNone/>
            </a:pPr>
            <a:r>
              <a:rPr lang="en-GB"/>
              <a:t>Source: </a:t>
            </a:r>
            <a:r>
              <a:rPr lang="en-GB">
                <a:solidFill>
                  <a:srgbClr val="0000FF"/>
                </a:solidFill>
                <a:uFill>
                  <a:noFill/>
                </a:uFill>
                <a:hlinkClick r:id="rId2">
                  <a:extLst>
                    <a:ext uri="{A12FA001-AC4F-418D-AE19-62706E023703}">
                      <ahyp:hlinkClr val="tx"/>
                    </a:ext>
                  </a:extLst>
                </a:hlinkClick>
              </a:rPr>
              <a:t>https://www.trackclub.com/resources/tiktok-copyright-music-what-creators-need-to-know/</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2ea2b4c927b_0_59: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2ea2b4c927b_0_59: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lnSpc>
                <a:spcPct val="120000"/>
              </a:lnSpc>
              <a:spcBef>
                <a:spcPts val="400"/>
              </a:spcBef>
              <a:spcAft>
                <a:spcPts val="0"/>
              </a:spcAft>
              <a:buClr>
                <a:schemeClr val="dk1"/>
              </a:buClr>
              <a:buSzPts val="1100"/>
              <a:buFont typeface="Arial"/>
              <a:buNone/>
            </a:pPr>
            <a:r>
              <a:rPr lang="en-GB"/>
              <a:t>What are ways that you would or wouldn’t like your work to be used, modified or shared?</a:t>
            </a:r>
            <a:endParaRPr/>
          </a:p>
          <a:p>
            <a:pPr indent="0" lvl="0" marL="0" rtl="0" algn="l">
              <a:lnSpc>
                <a:spcPct val="120000"/>
              </a:lnSpc>
              <a:spcBef>
                <a:spcPts val="400"/>
              </a:spcBef>
              <a:spcAft>
                <a:spcPts val="0"/>
              </a:spcAft>
              <a:buClr>
                <a:schemeClr val="dk1"/>
              </a:buClr>
              <a:buSzPts val="1100"/>
              <a:buFont typeface="Arial"/>
              <a:buNone/>
            </a:pPr>
            <a:r>
              <a:rPr lang="en-GB" sz="1100"/>
              <a:t>Is there a time, place or type of content where you wouldn’t want to be copied or used by others?</a:t>
            </a:r>
            <a:endParaRPr sz="1100"/>
          </a:p>
          <a:p>
            <a:pPr indent="0" lvl="0" marL="0" rtl="0" algn="l">
              <a:lnSpc>
                <a:spcPct val="120000"/>
              </a:lnSpc>
              <a:spcBef>
                <a:spcPts val="400"/>
              </a:spcBef>
              <a:spcAft>
                <a:spcPts val="0"/>
              </a:spcAft>
              <a:buClr>
                <a:schemeClr val="dk1"/>
              </a:buClr>
              <a:buSzPts val="1100"/>
              <a:buFont typeface="Arial"/>
              <a:buNone/>
            </a:pPr>
            <a:r>
              <a:rPr lang="en-GB" sz="1100"/>
              <a:t>For example: for me, I would like my blogs to be modified or shared. However, I wouldn’t like the photos I have posted on my Facebook from 10 years ago modified for shared.</a:t>
            </a:r>
            <a:endParaRPr sz="1100"/>
          </a:p>
          <a:p>
            <a:pPr indent="0" lvl="0" marL="0" rtl="0" algn="l">
              <a:spcBef>
                <a:spcPts val="36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g2e89cbb6557_0_46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0" name="Google Shape;740;g2e89cbb6557_0_46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GB"/>
              <a:t>Open source collaboration is something that is enabled by these licenses. We won’t expect you to memorise all the types, of course. But it’s important to keep them in mind when you make and upload work online in any form.</a:t>
            </a:r>
            <a:endParaRPr/>
          </a:p>
        </p:txBody>
      </p:sp>
      <p:sp>
        <p:nvSpPr>
          <p:cNvPr id="741" name="Google Shape;741;g2e89cbb6557_0_46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5" name="Shape 745"/>
        <p:cNvGrpSpPr/>
        <p:nvPr/>
      </p:nvGrpSpPr>
      <p:grpSpPr>
        <a:xfrm>
          <a:off x="0" y="0"/>
          <a:ext cx="0" cy="0"/>
          <a:chOff x="0" y="0"/>
          <a:chExt cx="0" cy="0"/>
        </a:xfrm>
      </p:grpSpPr>
      <p:sp>
        <p:nvSpPr>
          <p:cNvPr id="746" name="Google Shape;746;g2e89cbb6557_0_156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47" name="Google Shape;747;g2e89cbb6557_0_1563: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lnSpc>
                <a:spcPct val="120000"/>
              </a:lnSpc>
              <a:spcBef>
                <a:spcPts val="400"/>
              </a:spcBef>
              <a:spcAft>
                <a:spcPts val="0"/>
              </a:spcAft>
              <a:buClr>
                <a:schemeClr val="dk1"/>
              </a:buClr>
              <a:buSzPts val="1100"/>
              <a:buFont typeface="Arial"/>
              <a:buNone/>
            </a:pPr>
            <a:r>
              <a:rPr lang="en-GB"/>
              <a:t>One handout we gave you has 5 different case studies: projects that use open source frameworks.</a:t>
            </a:r>
            <a:endParaRPr/>
          </a:p>
          <a:p>
            <a:pPr indent="0" lvl="0" marL="0" rtl="0" algn="l">
              <a:lnSpc>
                <a:spcPct val="120000"/>
              </a:lnSpc>
              <a:spcBef>
                <a:spcPts val="400"/>
              </a:spcBef>
              <a:spcAft>
                <a:spcPts val="0"/>
              </a:spcAft>
              <a:buClr>
                <a:schemeClr val="dk1"/>
              </a:buClr>
              <a:buSzPts val="1100"/>
              <a:buFont typeface="Arial"/>
              <a:buNone/>
            </a:pPr>
            <a:r>
              <a:rPr lang="en-GB"/>
              <a:t>Using the handouts we’ve given you and your own research, we’d like you to answer the following questions.</a:t>
            </a:r>
            <a:endParaRPr/>
          </a:p>
          <a:p>
            <a:pPr indent="0" lvl="0" marL="0" rtl="0" algn="l">
              <a:lnSpc>
                <a:spcPct val="120000"/>
              </a:lnSpc>
              <a:spcBef>
                <a:spcPts val="400"/>
              </a:spcBef>
              <a:spcAft>
                <a:spcPts val="0"/>
              </a:spcAft>
              <a:buClr>
                <a:schemeClr val="dk1"/>
              </a:buClr>
              <a:buSzPts val="1100"/>
              <a:buFont typeface="Arial"/>
              <a:buNone/>
            </a:pPr>
            <a:r>
              <a:rPr lang="en-GB"/>
              <a:t>As you do this research, we’d like you to share what you’ve learned about your case study through a pull-request.</a:t>
            </a:r>
            <a:endParaRPr/>
          </a:p>
          <a:p>
            <a:pPr indent="0" lvl="0" marL="0" rtl="0" algn="l">
              <a:spcBef>
                <a:spcPts val="360"/>
              </a:spcBef>
              <a:spcAft>
                <a:spcPts val="0"/>
              </a:spcAft>
              <a:buNone/>
            </a:pPr>
            <a:r>
              <a:t/>
            </a:r>
            <a:endParaRPr/>
          </a:p>
        </p:txBody>
      </p:sp>
      <p:sp>
        <p:nvSpPr>
          <p:cNvPr id="748" name="Google Shape;748;g2e89cbb6557_0_1563: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g1e07ceb629e_0_136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56" name="Google Shape;756;g1e07ceb629e_0_1363: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 Share screen and walk people through the steps - demo ]</a:t>
            </a:r>
            <a:endParaRPr/>
          </a:p>
          <a:p>
            <a:pPr indent="0" lvl="0" marL="0" rtl="0" algn="l">
              <a:spcBef>
                <a:spcPts val="360"/>
              </a:spcBef>
              <a:spcAft>
                <a:spcPts val="0"/>
              </a:spcAft>
              <a:buNone/>
            </a:pPr>
            <a:r>
              <a:t/>
            </a:r>
            <a:endParaRPr/>
          </a:p>
          <a:p>
            <a:pPr indent="0" lvl="0" marL="0" rtl="0" algn="l">
              <a:spcBef>
                <a:spcPts val="360"/>
              </a:spcBef>
              <a:spcAft>
                <a:spcPts val="0"/>
              </a:spcAft>
              <a:buNone/>
            </a:pPr>
            <a:r>
              <a:rPr b="1" lang="en-GB"/>
              <a:t>Not doing forking!</a:t>
            </a:r>
            <a:endParaRPr b="1"/>
          </a:p>
        </p:txBody>
      </p:sp>
      <p:sp>
        <p:nvSpPr>
          <p:cNvPr id="757" name="Google Shape;757;g1e07ceb629e_0_1363: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3" name="Shape 763"/>
        <p:cNvGrpSpPr/>
        <p:nvPr/>
      </p:nvGrpSpPr>
      <p:grpSpPr>
        <a:xfrm>
          <a:off x="0" y="0"/>
          <a:ext cx="0" cy="0"/>
          <a:chOff x="0" y="0"/>
          <a:chExt cx="0" cy="0"/>
        </a:xfrm>
      </p:grpSpPr>
      <p:sp>
        <p:nvSpPr>
          <p:cNvPr id="764" name="Google Shape;764;g2754f09c7db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65" name="Google Shape;765;g2754f09c7db_0_0: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766" name="Google Shape;766;g2754f09c7db_0_0: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2ee03108fd9_0_8: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2ee03108fd9_0_8: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In the first part of today’s session - before we break for lunch, we’ll be talking through part 1.</a:t>
            </a:r>
            <a:endParaRPr/>
          </a:p>
        </p:txBody>
      </p:sp>
      <p:sp>
        <p:nvSpPr>
          <p:cNvPr id="423" name="Google Shape;423;g2ee03108fd9_0_8: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e89cbb6557_0_8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e89cbb6557_0_86: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775" name="Google Shape;775;g2e89cbb6557_0_86: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g2e89cbb6557_0_7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82" name="Google Shape;782;g2e89cbb6557_0_77: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Now, we don’t have a lot of time, but if you’d like to push yourself a little further, there’s a bit more that we can do! </a:t>
            </a:r>
            <a:endParaRPr/>
          </a:p>
        </p:txBody>
      </p:sp>
      <p:sp>
        <p:nvSpPr>
          <p:cNvPr id="783" name="Google Shape;783;g2e89cbb6557_0_77: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g25ef60cc55a_0_74: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790" name="Google Shape;790;g25ef60cc55a_0_74: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791" name="Google Shape;791;g25ef60cc55a_0_74: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2e89cbb6557_0_2105: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9" name="Google Shape;799;g2e89cbb6557_0_2105: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rPr lang="en-GB"/>
              <a:t>Now that you’ve created your own repository, you can use the case studies that you worked with for the previous exercise to make a related repository.</a:t>
            </a:r>
            <a:endParaRPr/>
          </a:p>
        </p:txBody>
      </p:sp>
      <p:sp>
        <p:nvSpPr>
          <p:cNvPr id="800" name="Google Shape;800;g2e89cbb6557_0_2105: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Arial"/>
              <a:buNone/>
            </a:pPr>
            <a:fld id="{00000000-1234-1234-1234-123412341234}" type="slidenum">
              <a:rPr lang="en-GB"/>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2e89cbb6557_0_209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2e89cbb6557_0_2097: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808" name="Google Shape;808;g2e89cbb6557_0_2097: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ed0636fe2a_0_3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ed0636fe2a_0_3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17" name="Google Shape;817;g2ed0636fe2a_0_3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2e89cbb6557_0_1527: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25" name="Google Shape;825;g2e89cbb6557_0_1527: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826" name="Google Shape;826;g2e89cbb6557_0_1527: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25456b58b7a_0_73: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3" name="Google Shape;833;g25456b58b7a_0_73: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spcBef>
                <a:spcPts val="360"/>
              </a:spcBef>
              <a:spcAft>
                <a:spcPts val="0"/>
              </a:spcAft>
              <a:buNone/>
            </a:pPr>
            <a:r>
              <a:t/>
            </a:r>
            <a:endParaRPr>
              <a:latin typeface="Calibri"/>
              <a:ea typeface="Calibri"/>
              <a:cs typeface="Calibri"/>
              <a:sym typeface="Calibri"/>
            </a:endParaRPr>
          </a:p>
        </p:txBody>
      </p:sp>
      <p:sp>
        <p:nvSpPr>
          <p:cNvPr id="834" name="Google Shape;834;g25456b58b7a_0_73: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g14badbce308_0_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842" name="Google Shape;842;g14badbce308_0_0: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843" name="Google Shape;843;g14badbce308_0_0: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e89cbb6557_0_39: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2e89cbb6557_0_39:notes"/>
          <p:cNvSpPr txBox="1"/>
          <p:nvPr>
            <p:ph idx="1" type="body"/>
          </p:nvPr>
        </p:nvSpPr>
        <p:spPr>
          <a:xfrm>
            <a:off x="681038" y="4722813"/>
            <a:ext cx="5443500" cy="44751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t/>
            </a:r>
            <a:endParaRPr/>
          </a:p>
        </p:txBody>
      </p:sp>
      <p:sp>
        <p:nvSpPr>
          <p:cNvPr id="431" name="Google Shape;431;g2e89cbb6557_0_39:notes"/>
          <p:cNvSpPr txBox="1"/>
          <p:nvPr>
            <p:ph idx="12" type="sldNum"/>
          </p:nvPr>
        </p:nvSpPr>
        <p:spPr>
          <a:xfrm>
            <a:off x="3854450" y="9445625"/>
            <a:ext cx="2949600" cy="4968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2e5c458bd5b_1_846: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2e5c458bd5b_1_846: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Checking accounts &amp; information</a:t>
            </a:r>
            <a:endParaRPr/>
          </a:p>
          <a:p>
            <a:pPr indent="0" lvl="0" marL="0" rtl="0" algn="l">
              <a:spcBef>
                <a:spcPts val="360"/>
              </a:spcBef>
              <a:spcAft>
                <a:spcPts val="0"/>
              </a:spcAft>
              <a:buNone/>
            </a:pPr>
            <a:r>
              <a:t/>
            </a:r>
            <a:endParaRPr/>
          </a:p>
          <a:p>
            <a:pPr indent="-317500" lvl="0" marL="457200" rtl="0" algn="l">
              <a:spcBef>
                <a:spcPts val="360"/>
              </a:spcBef>
              <a:spcAft>
                <a:spcPts val="0"/>
              </a:spcAft>
              <a:buSzPts val="1400"/>
              <a:buChar char="-"/>
            </a:pPr>
            <a:r>
              <a:rPr lang="en-GB"/>
              <a:t>Working in pairs</a:t>
            </a:r>
            <a:endParaRPr/>
          </a:p>
          <a:p>
            <a:pPr indent="-317500" lvl="0" marL="457200" rtl="0" algn="l">
              <a:spcBef>
                <a:spcPts val="0"/>
              </a:spcBef>
              <a:spcAft>
                <a:spcPts val="0"/>
              </a:spcAft>
              <a:buSzPts val="1400"/>
              <a:buChar char="-"/>
            </a:pPr>
            <a:r>
              <a:rPr lang="en-GB"/>
              <a:t>You should have a dummy github account to use between the two of you -</a:t>
            </a:r>
            <a:r>
              <a:rPr b="1" lang="en-GB"/>
              <a:t> changed to they will use their own GH accounts</a:t>
            </a:r>
            <a:endParaRPr b="1"/>
          </a:p>
          <a:p>
            <a:pPr indent="-317500" lvl="0" marL="457200" rtl="0" algn="l">
              <a:spcBef>
                <a:spcPts val="0"/>
              </a:spcBef>
              <a:spcAft>
                <a:spcPts val="0"/>
              </a:spcAft>
              <a:buSzPts val="1400"/>
              <a:buChar char="-"/>
            </a:pPr>
            <a:r>
              <a:rPr lang="en-GB"/>
              <a:t>We’ll be using this over the next few hours.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e5c458bd5b_1_836: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6" name="Google Shape;446;g2e5c458bd5b_1_836: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rPr lang="en-GB"/>
              <a:t>Git is the coding language that can version control your software. It is free and open source. You use Git through a command line tool on your computer but you can also use it in a more friendly user interface.</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GUI = graphical user interface</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rPr lang="en-GB"/>
              <a:t>Github is one of the the user interfaces where you can use Git. It is can be access through your web browser and it uses Git to version control files. Github is an advanced versioning interface or tool. </a:t>
            </a:r>
            <a:endParaRPr/>
          </a:p>
        </p:txBody>
      </p:sp>
      <p:sp>
        <p:nvSpPr>
          <p:cNvPr id="447" name="Google Shape;447;g2e5c458bd5b_1_836: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2e89cbb6557_0_854:notes"/>
          <p:cNvSpPr/>
          <p:nvPr>
            <p:ph idx="2" type="sldImg"/>
          </p:nvPr>
        </p:nvSpPr>
        <p:spPr>
          <a:xfrm>
            <a:off x="378387" y="745808"/>
            <a:ext cx="6049500" cy="37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2e89cbb6557_0_854:notes"/>
          <p:cNvSpPr txBox="1"/>
          <p:nvPr>
            <p:ph idx="1" type="body"/>
          </p:nvPr>
        </p:nvSpPr>
        <p:spPr>
          <a:xfrm>
            <a:off x="680560" y="4723448"/>
            <a:ext cx="5444400" cy="4474800"/>
          </a:xfrm>
          <a:prstGeom prst="rect">
            <a:avLst/>
          </a:prstGeom>
        </p:spPr>
        <p:txBody>
          <a:bodyPr anchorCtr="0" anchor="t" bIns="45700" lIns="91425" spcFirstLastPara="1" rIns="91425" wrap="square" tIns="45700">
            <a:noAutofit/>
          </a:bodyPr>
          <a:lstStyle/>
          <a:p>
            <a:pPr indent="0" lvl="0" marL="0" rtl="0" algn="l">
              <a:spcBef>
                <a:spcPts val="360"/>
              </a:spcBef>
              <a:spcAft>
                <a:spcPts val="0"/>
              </a:spcAft>
              <a:buNone/>
            </a:pPr>
            <a:r>
              <a:rPr lang="en-GB"/>
              <a:t>There are lots of challenges to </a:t>
            </a:r>
            <a:r>
              <a:rPr lang="en-GB"/>
              <a:t>collaborating</a:t>
            </a:r>
            <a:r>
              <a:rPr lang="en-GB"/>
              <a:t> on documents as a distributed team.</a:t>
            </a:r>
            <a:endParaRPr/>
          </a:p>
          <a:p>
            <a:pPr indent="0" lvl="0" marL="0" rtl="0" algn="l">
              <a:spcBef>
                <a:spcPts val="360"/>
              </a:spcBef>
              <a:spcAft>
                <a:spcPts val="0"/>
              </a:spcAft>
              <a:buNone/>
            </a:pPr>
            <a:r>
              <a:t/>
            </a:r>
            <a:endParaRPr/>
          </a:p>
          <a:p>
            <a:pPr indent="0" lvl="0" marL="0" rtl="0" algn="l">
              <a:spcBef>
                <a:spcPts val="360"/>
              </a:spcBef>
              <a:spcAft>
                <a:spcPts val="0"/>
              </a:spcAft>
              <a:buNone/>
            </a:pPr>
            <a:r>
              <a:rPr b="1" lang="en-GB"/>
              <a:t>To ask participants -&gt;</a:t>
            </a:r>
            <a:r>
              <a:rPr lang="en-GB"/>
              <a:t> So what challenges might someone experience while developing collaborative documents?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2e5c458bd5b_1_820:notes"/>
          <p:cNvSpPr/>
          <p:nvPr>
            <p:ph idx="2" type="sldImg"/>
          </p:nvPr>
        </p:nvSpPr>
        <p:spPr>
          <a:xfrm>
            <a:off x="88900" y="746125"/>
            <a:ext cx="6627900" cy="37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6" name="Google Shape;466;g2e5c458bd5b_1_820:notes"/>
          <p:cNvSpPr txBox="1"/>
          <p:nvPr>
            <p:ph idx="1" type="body"/>
          </p:nvPr>
        </p:nvSpPr>
        <p:spPr>
          <a:xfrm>
            <a:off x="681038" y="4722813"/>
            <a:ext cx="5443500" cy="447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GB"/>
              <a:t>Often on research and software projects, we are working remotely with people in different locations and people working at different times of the day. </a:t>
            </a:r>
            <a:endParaRPr/>
          </a:p>
          <a:p>
            <a:pPr indent="0" lvl="0" marL="0" rtl="0" algn="l">
              <a:lnSpc>
                <a:spcPct val="115000"/>
              </a:lnSpc>
              <a:spcBef>
                <a:spcPts val="1200"/>
              </a:spcBef>
              <a:spcAft>
                <a:spcPts val="0"/>
              </a:spcAft>
              <a:buNone/>
            </a:pPr>
            <a:r>
              <a:rPr lang="en-GB"/>
              <a:t>So the challenges are that we can edit the same line at the same time, </a:t>
            </a:r>
            <a:endParaRPr/>
          </a:p>
          <a:p>
            <a:pPr indent="-317500" lvl="0" marL="457200" rtl="0" algn="l">
              <a:lnSpc>
                <a:spcPct val="115000"/>
              </a:lnSpc>
              <a:spcBef>
                <a:spcPts val="1200"/>
              </a:spcBef>
              <a:spcAft>
                <a:spcPts val="0"/>
              </a:spcAft>
              <a:buSzPts val="1400"/>
              <a:buChar char="-"/>
            </a:pPr>
            <a:r>
              <a:rPr lang="en-GB"/>
              <a:t>We need to </a:t>
            </a:r>
            <a:r>
              <a:rPr lang="en-GB"/>
              <a:t>incorporate</a:t>
            </a:r>
            <a:r>
              <a:rPr lang="en-GB"/>
              <a:t> different comments and ideas into the same document. </a:t>
            </a:r>
            <a:endParaRPr/>
          </a:p>
          <a:p>
            <a:pPr indent="-317500" lvl="0" marL="457200" rtl="0" algn="l">
              <a:lnSpc>
                <a:spcPct val="115000"/>
              </a:lnSpc>
              <a:spcBef>
                <a:spcPts val="0"/>
              </a:spcBef>
              <a:spcAft>
                <a:spcPts val="0"/>
              </a:spcAft>
              <a:buSzPts val="1400"/>
              <a:buChar char="-"/>
            </a:pPr>
            <a:r>
              <a:rPr lang="en-GB"/>
              <a:t>We might have different versions of one document that have been produces.</a:t>
            </a:r>
            <a:endParaRPr/>
          </a:p>
          <a:p>
            <a:pPr indent="-317500" lvl="0" marL="457200" rtl="0" algn="l">
              <a:lnSpc>
                <a:spcPct val="115000"/>
              </a:lnSpc>
              <a:spcBef>
                <a:spcPts val="0"/>
              </a:spcBef>
              <a:spcAft>
                <a:spcPts val="0"/>
              </a:spcAft>
              <a:buSzPts val="1400"/>
              <a:buChar char="-"/>
            </a:pPr>
            <a:r>
              <a:rPr lang="en-GB"/>
              <a:t>We might work at different times and need to incorporate </a:t>
            </a:r>
            <a:r>
              <a:rPr lang="en-GB"/>
              <a:t>our ideas at different times and at different stages of the document. </a:t>
            </a:r>
            <a:endParaRPr/>
          </a:p>
        </p:txBody>
      </p:sp>
      <p:sp>
        <p:nvSpPr>
          <p:cNvPr id="467" name="Google Shape;467;g2e5c458bd5b_1_820:notes"/>
          <p:cNvSpPr txBox="1"/>
          <p:nvPr>
            <p:ph idx="12" type="sldNum"/>
          </p:nvPr>
        </p:nvSpPr>
        <p:spPr>
          <a:xfrm>
            <a:off x="3854450" y="9445625"/>
            <a:ext cx="2949600" cy="4968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rgbClr val="000000"/>
                </a:solidFill>
                <a:latin typeface="Arial"/>
                <a:ea typeface="Arial"/>
                <a:cs typeface="Arial"/>
                <a:sym typeface="Arial"/>
              </a:rPr>
              <a:t>‹#›</a:t>
            </a:fld>
            <a:endParaRPr b="0" i="0" sz="12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Light)" showMasterSp="0">
  <p:cSld name="Top slide (Light)">
    <p:bg>
      <p:bgPr>
        <a:solidFill>
          <a:srgbClr val="DEDEDE"/>
        </a:solidFill>
      </p:bgPr>
    </p:bg>
    <p:spTree>
      <p:nvGrpSpPr>
        <p:cNvPr id="12" name="Shape 12"/>
        <p:cNvGrpSpPr/>
        <p:nvPr/>
      </p:nvGrpSpPr>
      <p:grpSpPr>
        <a:xfrm>
          <a:off x="0" y="0"/>
          <a:ext cx="0" cy="0"/>
          <a:chOff x="0" y="0"/>
          <a:chExt cx="0" cy="0"/>
        </a:xfrm>
      </p:grpSpPr>
      <p:sp>
        <p:nvSpPr>
          <p:cNvPr id="13" name="Google Shape;13;p2"/>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1"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14" name="Google Shape;14;p2"/>
          <p:cNvSpPr/>
          <p:nvPr>
            <p:ph idx="2" type="pic"/>
          </p:nvPr>
        </p:nvSpPr>
        <p:spPr>
          <a:xfrm>
            <a:off x="5651872" y="0"/>
            <a:ext cx="3493714" cy="4573587"/>
          </a:xfrm>
          <a:prstGeom prst="rect">
            <a:avLst/>
          </a:prstGeom>
          <a:noFill/>
          <a:ln>
            <a:noFill/>
          </a:ln>
        </p:spPr>
      </p:sp>
      <p:cxnSp>
        <p:nvCxnSpPr>
          <p:cNvPr id="15" name="Google Shape;15;p2"/>
          <p:cNvCxnSpPr/>
          <p:nvPr/>
        </p:nvCxnSpPr>
        <p:spPr>
          <a:xfrm>
            <a:off x="431800" y="2184922"/>
            <a:ext cx="4353560" cy="0"/>
          </a:xfrm>
          <a:prstGeom prst="straightConnector1">
            <a:avLst/>
          </a:prstGeom>
          <a:noFill/>
          <a:ln cap="flat" cmpd="sng" w="76200">
            <a:solidFill>
              <a:schemeClr val="dk1"/>
            </a:solidFill>
            <a:prstDash val="solid"/>
            <a:round/>
            <a:headEnd len="sm" w="sm" type="none"/>
            <a:tailEnd len="sm" w="sm" type="none"/>
          </a:ln>
        </p:spPr>
      </p:cxnSp>
      <p:pic>
        <p:nvPicPr>
          <p:cNvPr id="16" name="Google Shape;16;p2"/>
          <p:cNvPicPr preferRelativeResize="0"/>
          <p:nvPr/>
        </p:nvPicPr>
        <p:blipFill rotWithShape="1">
          <a:blip r:embed="rId2">
            <a:alphaModFix/>
          </a:blip>
          <a:srcRect b="0" l="0" r="0" t="0"/>
          <a:stretch/>
        </p:blipFill>
        <p:spPr>
          <a:xfrm>
            <a:off x="431800" y="416704"/>
            <a:ext cx="2174240" cy="953238"/>
          </a:xfrm>
          <a:prstGeom prst="rect">
            <a:avLst/>
          </a:prstGeom>
          <a:noFill/>
          <a:ln>
            <a:noFill/>
          </a:ln>
        </p:spPr>
      </p:pic>
      <p:sp>
        <p:nvSpPr>
          <p:cNvPr id="17" name="Google Shape;17;p2"/>
          <p:cNvSpPr txBox="1"/>
          <p:nvPr>
            <p:ph idx="1" type="body"/>
          </p:nvPr>
        </p:nvSpPr>
        <p:spPr>
          <a:xfrm>
            <a:off x="431800" y="3667355"/>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b="0" sz="2800"/>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 name="Google Shape;18;p2"/>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Dark)" showMasterSp="0">
  <p:cSld name="Section divider, no image (Dark)">
    <p:bg>
      <p:bgPr>
        <a:solidFill>
          <a:schemeClr val="dk2"/>
        </a:solidFill>
      </p:bgPr>
    </p:bg>
    <p:spTree>
      <p:nvGrpSpPr>
        <p:cNvPr id="61" name="Shape 61"/>
        <p:cNvGrpSpPr/>
        <p:nvPr/>
      </p:nvGrpSpPr>
      <p:grpSpPr>
        <a:xfrm>
          <a:off x="0" y="0"/>
          <a:ext cx="0" cy="0"/>
          <a:chOff x="0" y="0"/>
          <a:chExt cx="0" cy="0"/>
        </a:xfrm>
      </p:grpSpPr>
      <p:sp>
        <p:nvSpPr>
          <p:cNvPr id="62" name="Google Shape;62;p11"/>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3" name="Google Shape;63;p11"/>
          <p:cNvCxnSpPr/>
          <p:nvPr/>
        </p:nvCxnSpPr>
        <p:spPr>
          <a:xfrm>
            <a:off x="431800" y="2184922"/>
            <a:ext cx="8280400" cy="0"/>
          </a:xfrm>
          <a:prstGeom prst="straightConnector1">
            <a:avLst/>
          </a:prstGeom>
          <a:noFill/>
          <a:ln cap="flat" cmpd="sng" w="38100">
            <a:solidFill>
              <a:schemeClr val="lt1"/>
            </a:solidFill>
            <a:prstDash val="solid"/>
            <a:round/>
            <a:headEnd len="sm" w="sm" type="none"/>
            <a:tailEnd len="sm" w="sm" type="none"/>
          </a:ln>
        </p:spPr>
      </p:cxnSp>
      <p:sp>
        <p:nvSpPr>
          <p:cNvPr id="64" name="Google Shape;64;p11"/>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no image (Light)" showMasterSp="0">
  <p:cSld name="Section divider, no image (Light)">
    <p:bg>
      <p:bgPr>
        <a:solidFill>
          <a:srgbClr val="DEDEDE"/>
        </a:solidFill>
      </p:bgPr>
    </p:bg>
    <p:spTree>
      <p:nvGrpSpPr>
        <p:cNvPr id="65" name="Shape 65"/>
        <p:cNvGrpSpPr/>
        <p:nvPr/>
      </p:nvGrpSpPr>
      <p:grpSpPr>
        <a:xfrm>
          <a:off x="0" y="0"/>
          <a:ext cx="0" cy="0"/>
          <a:chOff x="0" y="0"/>
          <a:chExt cx="0" cy="0"/>
        </a:xfrm>
      </p:grpSpPr>
      <p:sp>
        <p:nvSpPr>
          <p:cNvPr id="66" name="Google Shape;66;p12"/>
          <p:cNvSpPr txBox="1"/>
          <p:nvPr>
            <p:ph type="title"/>
          </p:nvPr>
        </p:nvSpPr>
        <p:spPr>
          <a:xfrm>
            <a:off x="431800" y="2184922"/>
            <a:ext cx="82804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67" name="Google Shape;67;p12"/>
          <p:cNvCxnSpPr/>
          <p:nvPr/>
        </p:nvCxnSpPr>
        <p:spPr>
          <a:xfrm>
            <a:off x="431800" y="2184922"/>
            <a:ext cx="8280400" cy="0"/>
          </a:xfrm>
          <a:prstGeom prst="straightConnector1">
            <a:avLst/>
          </a:prstGeom>
          <a:noFill/>
          <a:ln cap="flat" cmpd="sng" w="38100">
            <a:solidFill>
              <a:schemeClr val="dk1"/>
            </a:solidFill>
            <a:prstDash val="solid"/>
            <a:round/>
            <a:headEnd len="sm" w="sm" type="none"/>
            <a:tailEnd len="sm" w="sm" type="none"/>
          </a:ln>
        </p:spPr>
      </p:cxnSp>
      <p:sp>
        <p:nvSpPr>
          <p:cNvPr id="68" name="Google Shape;68;p12"/>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Light)" showMasterSp="0">
  <p:cSld name="Section divider, image (Light)">
    <p:bg>
      <p:bgPr>
        <a:solidFill>
          <a:srgbClr val="DEDEDE"/>
        </a:solidFill>
      </p:bgPr>
    </p:bg>
    <p:spTree>
      <p:nvGrpSpPr>
        <p:cNvPr id="69" name="Shape 69"/>
        <p:cNvGrpSpPr/>
        <p:nvPr/>
      </p:nvGrpSpPr>
      <p:grpSpPr>
        <a:xfrm>
          <a:off x="0" y="0"/>
          <a:ext cx="0" cy="0"/>
          <a:chOff x="0" y="0"/>
          <a:chExt cx="0" cy="0"/>
        </a:xfrm>
      </p:grpSpPr>
      <p:sp>
        <p:nvSpPr>
          <p:cNvPr id="70" name="Google Shape;70;p13"/>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3400"/>
              <a:buNone/>
              <a:defRPr b="0" sz="34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71" name="Google Shape;71;p13"/>
          <p:cNvCxnSpPr/>
          <p:nvPr/>
        </p:nvCxnSpPr>
        <p:spPr>
          <a:xfrm>
            <a:off x="431800" y="2184922"/>
            <a:ext cx="4356100" cy="0"/>
          </a:xfrm>
          <a:prstGeom prst="straightConnector1">
            <a:avLst/>
          </a:prstGeom>
          <a:noFill/>
          <a:ln cap="flat" cmpd="sng" w="38100">
            <a:solidFill>
              <a:schemeClr val="dk1"/>
            </a:solidFill>
            <a:prstDash val="solid"/>
            <a:round/>
            <a:headEnd len="sm" w="sm" type="none"/>
            <a:tailEnd len="sm" w="sm" type="none"/>
          </a:ln>
        </p:spPr>
      </p:cxnSp>
      <p:sp>
        <p:nvSpPr>
          <p:cNvPr id="72" name="Google Shape;72;p13"/>
          <p:cNvSpPr/>
          <p:nvPr>
            <p:ph idx="2" type="pic"/>
          </p:nvPr>
        </p:nvSpPr>
        <p:spPr>
          <a:xfrm>
            <a:off x="5651872" y="0"/>
            <a:ext cx="3493714" cy="4573587"/>
          </a:xfrm>
          <a:prstGeom prst="rect">
            <a:avLst/>
          </a:prstGeom>
          <a:noFill/>
          <a:ln>
            <a:noFill/>
          </a:ln>
        </p:spPr>
      </p:sp>
      <p:sp>
        <p:nvSpPr>
          <p:cNvPr id="73" name="Google Shape;73;p13"/>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showMasterSp="0">
  <p:cSld name="Heading, bullets, image (Light)">
    <p:bg>
      <p:bgPr>
        <a:solidFill>
          <a:schemeClr val="lt2"/>
        </a:solidFill>
      </p:bgPr>
    </p:bg>
    <p:spTree>
      <p:nvGrpSpPr>
        <p:cNvPr id="74" name="Shape 74"/>
        <p:cNvGrpSpPr/>
        <p:nvPr/>
      </p:nvGrpSpPr>
      <p:grpSpPr>
        <a:xfrm>
          <a:off x="0" y="0"/>
          <a:ext cx="0" cy="0"/>
          <a:chOff x="0" y="0"/>
          <a:chExt cx="0" cy="0"/>
        </a:xfrm>
      </p:grpSpPr>
      <p:cxnSp>
        <p:nvCxnSpPr>
          <p:cNvPr id="75" name="Google Shape;75;p14"/>
          <p:cNvCxnSpPr/>
          <p:nvPr/>
        </p:nvCxnSpPr>
        <p:spPr>
          <a:xfrm>
            <a:off x="431800" y="702773"/>
            <a:ext cx="3921125" cy="0"/>
          </a:xfrm>
          <a:prstGeom prst="straightConnector1">
            <a:avLst/>
          </a:prstGeom>
          <a:noFill/>
          <a:ln cap="flat" cmpd="sng" w="25400">
            <a:solidFill>
              <a:schemeClr val="dk1"/>
            </a:solidFill>
            <a:prstDash val="solid"/>
            <a:round/>
            <a:headEnd len="sm" w="sm" type="none"/>
            <a:tailEnd len="sm" w="sm" type="none"/>
          </a:ln>
        </p:spPr>
      </p:cxnSp>
      <p:sp>
        <p:nvSpPr>
          <p:cNvPr id="76" name="Google Shape;76;p14"/>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14"/>
          <p:cNvSpPr txBox="1"/>
          <p:nvPr>
            <p:ph idx="2" type="body"/>
          </p:nvPr>
        </p:nvSpPr>
        <p:spPr>
          <a:xfrm>
            <a:off x="431800" y="1314450"/>
            <a:ext cx="3921124" cy="284010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8" name="Google Shape;78;p14"/>
          <p:cNvSpPr/>
          <p:nvPr>
            <p:ph idx="3" type="pic"/>
          </p:nvPr>
        </p:nvSpPr>
        <p:spPr>
          <a:xfrm>
            <a:off x="5251450" y="702659"/>
            <a:ext cx="3892550" cy="3451890"/>
          </a:xfrm>
          <a:prstGeom prst="rect">
            <a:avLst/>
          </a:prstGeom>
          <a:noFill/>
          <a:ln>
            <a:noFill/>
          </a:ln>
        </p:spPr>
      </p:sp>
      <p:sp>
        <p:nvSpPr>
          <p:cNvPr id="79" name="Google Shape;79;p14"/>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Light)" showMasterSp="0">
  <p:cSld name="Bullets, image (Light)">
    <p:bg>
      <p:bgPr>
        <a:solidFill>
          <a:schemeClr val="lt2"/>
        </a:solidFill>
      </p:bgPr>
    </p:bg>
    <p:spTree>
      <p:nvGrpSpPr>
        <p:cNvPr id="80" name="Shape 80"/>
        <p:cNvGrpSpPr/>
        <p:nvPr/>
      </p:nvGrpSpPr>
      <p:grpSpPr>
        <a:xfrm>
          <a:off x="0" y="0"/>
          <a:ext cx="0" cy="0"/>
          <a:chOff x="0" y="0"/>
          <a:chExt cx="0" cy="0"/>
        </a:xfrm>
      </p:grpSpPr>
      <p:sp>
        <p:nvSpPr>
          <p:cNvPr id="81" name="Google Shape;81;p15"/>
          <p:cNvSpPr txBox="1"/>
          <p:nvPr>
            <p:ph idx="1" type="body"/>
          </p:nvPr>
        </p:nvSpPr>
        <p:spPr>
          <a:xfrm>
            <a:off x="4318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2" name="Google Shape;82;p15"/>
          <p:cNvSpPr/>
          <p:nvPr>
            <p:ph idx="2" type="pic"/>
          </p:nvPr>
        </p:nvSpPr>
        <p:spPr>
          <a:xfrm>
            <a:off x="5251450" y="702659"/>
            <a:ext cx="3892550" cy="3471618"/>
          </a:xfrm>
          <a:prstGeom prst="rect">
            <a:avLst/>
          </a:prstGeom>
          <a:noFill/>
          <a:ln>
            <a:noFill/>
          </a:ln>
        </p:spPr>
      </p:sp>
      <p:sp>
        <p:nvSpPr>
          <p:cNvPr id="83" name="Google Shape;83;p15"/>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Dark) (Alt)" showMasterSp="0">
  <p:cSld name="Heading, bullets, image (Dark) (Alt)">
    <p:bg>
      <p:bgPr>
        <a:solidFill>
          <a:schemeClr val="dk2"/>
        </a:solidFill>
      </p:bgPr>
    </p:bg>
    <p:spTree>
      <p:nvGrpSpPr>
        <p:cNvPr id="84" name="Shape 84"/>
        <p:cNvGrpSpPr/>
        <p:nvPr/>
      </p:nvGrpSpPr>
      <p:grpSpPr>
        <a:xfrm>
          <a:off x="0" y="0"/>
          <a:ext cx="0" cy="0"/>
          <a:chOff x="0" y="0"/>
          <a:chExt cx="0" cy="0"/>
        </a:xfrm>
      </p:grpSpPr>
      <p:cxnSp>
        <p:nvCxnSpPr>
          <p:cNvPr id="85" name="Google Shape;85;p16"/>
          <p:cNvCxnSpPr/>
          <p:nvPr/>
        </p:nvCxnSpPr>
        <p:spPr>
          <a:xfrm>
            <a:off x="4791076" y="683054"/>
            <a:ext cx="3921125" cy="0"/>
          </a:xfrm>
          <a:prstGeom prst="straightConnector1">
            <a:avLst/>
          </a:prstGeom>
          <a:noFill/>
          <a:ln cap="flat" cmpd="sng" w="25400">
            <a:solidFill>
              <a:schemeClr val="lt1"/>
            </a:solidFill>
            <a:prstDash val="solid"/>
            <a:round/>
            <a:headEnd len="sm" w="sm" type="none"/>
            <a:tailEnd len="sm" w="sm" type="none"/>
          </a:ln>
        </p:spPr>
      </p:cxnSp>
      <p:sp>
        <p:nvSpPr>
          <p:cNvPr id="86" name="Google Shape;86;p16"/>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7" name="Google Shape;87;p16"/>
          <p:cNvSpPr/>
          <p:nvPr>
            <p:ph idx="2" type="pic"/>
          </p:nvPr>
        </p:nvSpPr>
        <p:spPr>
          <a:xfrm>
            <a:off x="0" y="702659"/>
            <a:ext cx="3892550" cy="3451899"/>
          </a:xfrm>
          <a:prstGeom prst="rect">
            <a:avLst/>
          </a:prstGeom>
          <a:noFill/>
          <a:ln>
            <a:noFill/>
          </a:ln>
        </p:spPr>
      </p:sp>
      <p:sp>
        <p:nvSpPr>
          <p:cNvPr id="88" name="Google Shape;88;p16"/>
          <p:cNvSpPr txBox="1"/>
          <p:nvPr>
            <p:ph idx="3" type="body"/>
          </p:nvPr>
        </p:nvSpPr>
        <p:spPr>
          <a:xfrm>
            <a:off x="4791075" y="1294731"/>
            <a:ext cx="3921125" cy="28598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9" name="Google Shape;89;p16"/>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ing, bullets, image (Light) (Alt)" showMasterSp="0">
  <p:cSld name="Heading, bullets, image (Light) (Alt)">
    <p:bg>
      <p:bgPr>
        <a:solidFill>
          <a:schemeClr val="lt2"/>
        </a:solidFill>
      </p:bgPr>
    </p:bg>
    <p:spTree>
      <p:nvGrpSpPr>
        <p:cNvPr id="90" name="Shape 90"/>
        <p:cNvGrpSpPr/>
        <p:nvPr/>
      </p:nvGrpSpPr>
      <p:grpSpPr>
        <a:xfrm>
          <a:off x="0" y="0"/>
          <a:ext cx="0" cy="0"/>
          <a:chOff x="0" y="0"/>
          <a:chExt cx="0" cy="0"/>
        </a:xfrm>
      </p:grpSpPr>
      <p:cxnSp>
        <p:nvCxnSpPr>
          <p:cNvPr id="91" name="Google Shape;91;p17"/>
          <p:cNvCxnSpPr/>
          <p:nvPr/>
        </p:nvCxnSpPr>
        <p:spPr>
          <a:xfrm>
            <a:off x="4791076" y="683054"/>
            <a:ext cx="3921125" cy="0"/>
          </a:xfrm>
          <a:prstGeom prst="straightConnector1">
            <a:avLst/>
          </a:prstGeom>
          <a:noFill/>
          <a:ln cap="flat" cmpd="sng" w="25400">
            <a:solidFill>
              <a:schemeClr val="dk1"/>
            </a:solidFill>
            <a:prstDash val="solid"/>
            <a:round/>
            <a:headEnd len="sm" w="sm" type="none"/>
            <a:tailEnd len="sm" w="sm" type="none"/>
          </a:ln>
        </p:spPr>
      </p:cxnSp>
      <p:sp>
        <p:nvSpPr>
          <p:cNvPr id="92" name="Google Shape;92;p17"/>
          <p:cNvSpPr txBox="1"/>
          <p:nvPr>
            <p:ph idx="1" type="body"/>
          </p:nvPr>
        </p:nvSpPr>
        <p:spPr>
          <a:xfrm>
            <a:off x="4791075" y="682940"/>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2800"/>
              <a:buNone/>
              <a:defRPr sz="28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3" name="Google Shape;93;p17"/>
          <p:cNvSpPr txBox="1"/>
          <p:nvPr>
            <p:ph idx="2" type="body"/>
          </p:nvPr>
        </p:nvSpPr>
        <p:spPr>
          <a:xfrm>
            <a:off x="4791076" y="1294731"/>
            <a:ext cx="3921124" cy="2859827"/>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lt1"/>
              </a:buClr>
              <a:buSzPts val="2800"/>
              <a:buNone/>
              <a:defRPr sz="2800">
                <a:solidFill>
                  <a:schemeClr val="lt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4" name="Google Shape;94;p17"/>
          <p:cNvSpPr/>
          <p:nvPr>
            <p:ph idx="3" type="pic"/>
          </p:nvPr>
        </p:nvSpPr>
        <p:spPr>
          <a:xfrm>
            <a:off x="0" y="702659"/>
            <a:ext cx="3892550" cy="3451899"/>
          </a:xfrm>
          <a:prstGeom prst="rect">
            <a:avLst/>
          </a:prstGeom>
          <a:noFill/>
          <a:ln>
            <a:noFill/>
          </a:ln>
        </p:spPr>
      </p:sp>
      <p:sp>
        <p:nvSpPr>
          <p:cNvPr id="95" name="Google Shape;95;p17"/>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Alt)" showMasterSp="0">
  <p:cSld name="Bullets, image (Dark) (Alt)">
    <p:bg>
      <p:bgPr>
        <a:solidFill>
          <a:schemeClr val="dk2"/>
        </a:solidFill>
      </p:bgPr>
    </p:bg>
    <p:spTree>
      <p:nvGrpSpPr>
        <p:cNvPr id="96" name="Shape 96"/>
        <p:cNvGrpSpPr/>
        <p:nvPr/>
      </p:nvGrpSpPr>
      <p:grpSpPr>
        <a:xfrm>
          <a:off x="0" y="0"/>
          <a:ext cx="0" cy="0"/>
          <a:chOff x="0" y="0"/>
          <a:chExt cx="0" cy="0"/>
        </a:xfrm>
      </p:grpSpPr>
      <p:sp>
        <p:nvSpPr>
          <p:cNvPr id="97" name="Google Shape;97;p18"/>
          <p:cNvSpPr txBox="1"/>
          <p:nvPr>
            <p:ph idx="1" type="body"/>
          </p:nvPr>
        </p:nvSpPr>
        <p:spPr>
          <a:xfrm>
            <a:off x="4791076" y="682940"/>
            <a:ext cx="3921124" cy="3471618"/>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98" name="Google Shape;98;p18"/>
          <p:cNvSpPr/>
          <p:nvPr>
            <p:ph idx="2" type="pic"/>
          </p:nvPr>
        </p:nvSpPr>
        <p:spPr>
          <a:xfrm>
            <a:off x="0" y="702659"/>
            <a:ext cx="3892550" cy="3451899"/>
          </a:xfrm>
          <a:prstGeom prst="rect">
            <a:avLst/>
          </a:prstGeom>
          <a:noFill/>
          <a:ln>
            <a:noFill/>
          </a:ln>
        </p:spPr>
      </p:sp>
      <p:sp>
        <p:nvSpPr>
          <p:cNvPr id="99" name="Google Shape;99;p18"/>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Alt)" showMasterSp="0">
  <p:cSld name="Bullets, image (Alt)">
    <p:bg>
      <p:bgPr>
        <a:solidFill>
          <a:schemeClr val="lt2"/>
        </a:solidFill>
      </p:bgPr>
    </p:bg>
    <p:spTree>
      <p:nvGrpSpPr>
        <p:cNvPr id="100" name="Shape 100"/>
        <p:cNvGrpSpPr/>
        <p:nvPr/>
      </p:nvGrpSpPr>
      <p:grpSpPr>
        <a:xfrm>
          <a:off x="0" y="0"/>
          <a:ext cx="0" cy="0"/>
          <a:chOff x="0" y="0"/>
          <a:chExt cx="0" cy="0"/>
        </a:xfrm>
      </p:grpSpPr>
      <p:sp>
        <p:nvSpPr>
          <p:cNvPr id="101" name="Google Shape;101;p19"/>
          <p:cNvSpPr txBox="1"/>
          <p:nvPr>
            <p:ph idx="1" type="body"/>
          </p:nvPr>
        </p:nvSpPr>
        <p:spPr>
          <a:xfrm>
            <a:off x="4787900" y="682940"/>
            <a:ext cx="3920400" cy="3471618"/>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a:lvl1pPr>
            <a:lvl2pPr indent="-406400" lvl="1" marL="914400" algn="l">
              <a:lnSpc>
                <a:spcPct val="100000"/>
              </a:lnSpc>
              <a:spcBef>
                <a:spcPts val="800"/>
              </a:spcBef>
              <a:spcAft>
                <a:spcPts val="0"/>
              </a:spcAft>
              <a:buClr>
                <a:schemeClr val="dk1"/>
              </a:buClr>
              <a:buSzPts val="2800"/>
              <a:buFont typeface="Arial"/>
              <a:buChar char="–"/>
              <a:defRPr sz="2800">
                <a:solidFill>
                  <a:schemeClr val="dk1"/>
                </a:solidFill>
              </a:defRPr>
            </a:lvl2pPr>
            <a:lvl3pPr indent="-228600" lvl="2" marL="1371600" algn="l">
              <a:lnSpc>
                <a:spcPct val="100000"/>
              </a:lnSpc>
              <a:spcBef>
                <a:spcPts val="0"/>
              </a:spcBef>
              <a:spcAft>
                <a:spcPts val="0"/>
              </a:spcAft>
              <a:buClr>
                <a:schemeClr val="dk1"/>
              </a:buClr>
              <a:buSzPts val="2800"/>
              <a:buNone/>
              <a:defRPr sz="2800">
                <a:solidFill>
                  <a:schemeClr val="dk1"/>
                </a:solidFill>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2" name="Google Shape;102;p19"/>
          <p:cNvSpPr/>
          <p:nvPr>
            <p:ph idx="2" type="pic"/>
          </p:nvPr>
        </p:nvSpPr>
        <p:spPr>
          <a:xfrm>
            <a:off x="0" y="702659"/>
            <a:ext cx="3892550" cy="3451899"/>
          </a:xfrm>
          <a:prstGeom prst="rect">
            <a:avLst/>
          </a:prstGeom>
          <a:noFill/>
          <a:ln>
            <a:noFill/>
          </a:ln>
        </p:spPr>
      </p:sp>
      <p:sp>
        <p:nvSpPr>
          <p:cNvPr id="103" name="Google Shape;103;p19"/>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Dark)" showMasterSp="0">
  <p:cSld name="2 images (Dark)">
    <p:bg>
      <p:bgPr>
        <a:solidFill>
          <a:schemeClr val="dk2"/>
        </a:solidFill>
      </p:bgPr>
    </p:bg>
    <p:spTree>
      <p:nvGrpSpPr>
        <p:cNvPr id="104" name="Shape 104"/>
        <p:cNvGrpSpPr/>
        <p:nvPr/>
      </p:nvGrpSpPr>
      <p:grpSpPr>
        <a:xfrm>
          <a:off x="0" y="0"/>
          <a:ext cx="0" cy="0"/>
          <a:chOff x="0" y="0"/>
          <a:chExt cx="0" cy="0"/>
        </a:xfrm>
      </p:grpSpPr>
      <p:sp>
        <p:nvSpPr>
          <p:cNvPr id="105" name="Google Shape;105;p20"/>
          <p:cNvSpPr/>
          <p:nvPr>
            <p:ph idx="2" type="pic"/>
          </p:nvPr>
        </p:nvSpPr>
        <p:spPr>
          <a:xfrm>
            <a:off x="1079500" y="755968"/>
            <a:ext cx="3060700" cy="1923283"/>
          </a:xfrm>
          <a:prstGeom prst="rect">
            <a:avLst/>
          </a:prstGeom>
          <a:noFill/>
          <a:ln>
            <a:noFill/>
          </a:ln>
        </p:spPr>
      </p:sp>
      <p:sp>
        <p:nvSpPr>
          <p:cNvPr id="106" name="Google Shape;106;p20"/>
          <p:cNvSpPr/>
          <p:nvPr>
            <p:ph idx="3" type="pic"/>
          </p:nvPr>
        </p:nvSpPr>
        <p:spPr>
          <a:xfrm>
            <a:off x="5003801" y="755968"/>
            <a:ext cx="3060699" cy="1923283"/>
          </a:xfrm>
          <a:prstGeom prst="rect">
            <a:avLst/>
          </a:prstGeom>
          <a:noFill/>
          <a:ln>
            <a:noFill/>
          </a:ln>
        </p:spPr>
      </p:sp>
      <p:sp>
        <p:nvSpPr>
          <p:cNvPr id="107" name="Google Shape;107;p20"/>
          <p:cNvSpPr txBox="1"/>
          <p:nvPr>
            <p:ph idx="1" type="body"/>
          </p:nvPr>
        </p:nvSpPr>
        <p:spPr>
          <a:xfrm>
            <a:off x="1079500" y="2918147"/>
            <a:ext cx="3050407"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8" name="Google Shape;108;p20"/>
          <p:cNvSpPr txBox="1"/>
          <p:nvPr>
            <p:ph idx="4" type="body"/>
          </p:nvPr>
        </p:nvSpPr>
        <p:spPr>
          <a:xfrm>
            <a:off x="5003802" y="2918146"/>
            <a:ext cx="3060700" cy="996946"/>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09" name="Google Shape;109;p20"/>
          <p:cNvSpPr txBox="1"/>
          <p:nvPr>
            <p:ph idx="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divider, image (Dark)" showMasterSp="0">
  <p:cSld name="Section divider, image (Dark)">
    <p:bg>
      <p:bgPr>
        <a:solidFill>
          <a:schemeClr val="dk2"/>
        </a:solidFill>
      </p:bgPr>
    </p:bg>
    <p:spTree>
      <p:nvGrpSpPr>
        <p:cNvPr id="19" name="Shape 19"/>
        <p:cNvGrpSpPr/>
        <p:nvPr/>
      </p:nvGrpSpPr>
      <p:grpSpPr>
        <a:xfrm>
          <a:off x="0" y="0"/>
          <a:ext cx="0" cy="0"/>
          <a:chOff x="0" y="0"/>
          <a:chExt cx="0" cy="0"/>
        </a:xfrm>
      </p:grpSpPr>
      <p:sp>
        <p:nvSpPr>
          <p:cNvPr id="20" name="Google Shape;20;p3"/>
          <p:cNvSpPr txBox="1"/>
          <p:nvPr>
            <p:ph type="title"/>
          </p:nvPr>
        </p:nvSpPr>
        <p:spPr>
          <a:xfrm>
            <a:off x="431800" y="2184922"/>
            <a:ext cx="435610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0"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1" name="Google Shape;21;p3"/>
          <p:cNvCxnSpPr/>
          <p:nvPr/>
        </p:nvCxnSpPr>
        <p:spPr>
          <a:xfrm>
            <a:off x="431800" y="2184922"/>
            <a:ext cx="4356100" cy="0"/>
          </a:xfrm>
          <a:prstGeom prst="straightConnector1">
            <a:avLst/>
          </a:prstGeom>
          <a:noFill/>
          <a:ln cap="flat" cmpd="sng" w="38100">
            <a:solidFill>
              <a:schemeClr val="lt1"/>
            </a:solidFill>
            <a:prstDash val="solid"/>
            <a:round/>
            <a:headEnd len="sm" w="sm" type="none"/>
            <a:tailEnd len="sm" w="sm" type="none"/>
          </a:ln>
        </p:spPr>
      </p:cxnSp>
      <p:sp>
        <p:nvSpPr>
          <p:cNvPr id="22" name="Google Shape;22;p3"/>
          <p:cNvSpPr/>
          <p:nvPr>
            <p:ph idx="2" type="pic"/>
          </p:nvPr>
        </p:nvSpPr>
        <p:spPr>
          <a:xfrm>
            <a:off x="5651872" y="0"/>
            <a:ext cx="3493714" cy="4573587"/>
          </a:xfrm>
          <a:prstGeom prst="rect">
            <a:avLst/>
          </a:prstGeom>
          <a:noFill/>
          <a:ln>
            <a:noFill/>
          </a:ln>
        </p:spPr>
      </p:sp>
      <p:sp>
        <p:nvSpPr>
          <p:cNvPr id="23" name="Google Shape;23;p3"/>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images (Light)" showMasterSp="0">
  <p:cSld name="2 images (Light)">
    <p:bg>
      <p:bgPr>
        <a:solidFill>
          <a:schemeClr val="lt2"/>
        </a:solidFill>
      </p:bgPr>
    </p:bg>
    <p:spTree>
      <p:nvGrpSpPr>
        <p:cNvPr id="110" name="Shape 110"/>
        <p:cNvGrpSpPr/>
        <p:nvPr/>
      </p:nvGrpSpPr>
      <p:grpSpPr>
        <a:xfrm>
          <a:off x="0" y="0"/>
          <a:ext cx="0" cy="0"/>
          <a:chOff x="0" y="0"/>
          <a:chExt cx="0" cy="0"/>
        </a:xfrm>
      </p:grpSpPr>
      <p:cxnSp>
        <p:nvCxnSpPr>
          <p:cNvPr id="111" name="Google Shape;111;p21"/>
          <p:cNvCxnSpPr/>
          <p:nvPr/>
        </p:nvCxnSpPr>
        <p:spPr>
          <a:xfrm>
            <a:off x="1079500" y="2887666"/>
            <a:ext cx="3034585" cy="0"/>
          </a:xfrm>
          <a:prstGeom prst="straightConnector1">
            <a:avLst/>
          </a:prstGeom>
          <a:noFill/>
          <a:ln cap="flat" cmpd="sng" w="31750">
            <a:solidFill>
              <a:schemeClr val="dk1"/>
            </a:solidFill>
            <a:prstDash val="solid"/>
            <a:round/>
            <a:headEnd len="sm" w="sm" type="none"/>
            <a:tailEnd len="sm" w="sm" type="none"/>
          </a:ln>
        </p:spPr>
      </p:cxnSp>
      <p:sp>
        <p:nvSpPr>
          <p:cNvPr id="112" name="Google Shape;112;p21"/>
          <p:cNvSpPr/>
          <p:nvPr>
            <p:ph idx="2" type="pic"/>
          </p:nvPr>
        </p:nvSpPr>
        <p:spPr>
          <a:xfrm>
            <a:off x="1079500" y="755968"/>
            <a:ext cx="3060700" cy="1923283"/>
          </a:xfrm>
          <a:prstGeom prst="rect">
            <a:avLst/>
          </a:prstGeom>
          <a:noFill/>
          <a:ln>
            <a:noFill/>
          </a:ln>
        </p:spPr>
      </p:sp>
      <p:sp>
        <p:nvSpPr>
          <p:cNvPr id="113" name="Google Shape;113;p21"/>
          <p:cNvSpPr/>
          <p:nvPr>
            <p:ph idx="3" type="pic"/>
          </p:nvPr>
        </p:nvSpPr>
        <p:spPr>
          <a:xfrm>
            <a:off x="5003801" y="755968"/>
            <a:ext cx="3060699" cy="1923283"/>
          </a:xfrm>
          <a:prstGeom prst="rect">
            <a:avLst/>
          </a:prstGeom>
          <a:noFill/>
          <a:ln>
            <a:noFill/>
          </a:ln>
        </p:spPr>
      </p:sp>
      <p:cxnSp>
        <p:nvCxnSpPr>
          <p:cNvPr id="114" name="Google Shape;114;p21"/>
          <p:cNvCxnSpPr/>
          <p:nvPr/>
        </p:nvCxnSpPr>
        <p:spPr>
          <a:xfrm>
            <a:off x="5003803" y="2887666"/>
            <a:ext cx="3060700" cy="0"/>
          </a:xfrm>
          <a:prstGeom prst="straightConnector1">
            <a:avLst/>
          </a:prstGeom>
          <a:noFill/>
          <a:ln cap="flat" cmpd="sng" w="31750">
            <a:solidFill>
              <a:schemeClr val="dk1"/>
            </a:solidFill>
            <a:prstDash val="solid"/>
            <a:round/>
            <a:headEnd len="sm" w="sm" type="none"/>
            <a:tailEnd len="sm" w="sm" type="none"/>
          </a:ln>
        </p:spPr>
      </p:cxnSp>
      <p:sp>
        <p:nvSpPr>
          <p:cNvPr id="115" name="Google Shape;115;p21"/>
          <p:cNvSpPr txBox="1"/>
          <p:nvPr>
            <p:ph idx="1" type="body"/>
          </p:nvPr>
        </p:nvSpPr>
        <p:spPr>
          <a:xfrm>
            <a:off x="1079500" y="2918146"/>
            <a:ext cx="3050407"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6" name="Google Shape;116;p21"/>
          <p:cNvSpPr txBox="1"/>
          <p:nvPr>
            <p:ph idx="4" type="body"/>
          </p:nvPr>
        </p:nvSpPr>
        <p:spPr>
          <a:xfrm>
            <a:off x="5003802" y="2918145"/>
            <a:ext cx="3060700" cy="1027427"/>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17" name="Google Shape;117;p21"/>
          <p:cNvSpPr txBox="1"/>
          <p:nvPr>
            <p:ph idx="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showMasterSp="0">
  <p:cSld name="3 images (Dark)">
    <p:bg>
      <p:bgPr>
        <a:solidFill>
          <a:schemeClr val="dk2"/>
        </a:solidFill>
      </p:bgPr>
    </p:bg>
    <p:spTree>
      <p:nvGrpSpPr>
        <p:cNvPr id="118" name="Shape 118"/>
        <p:cNvGrpSpPr/>
        <p:nvPr/>
      </p:nvGrpSpPr>
      <p:grpSpPr>
        <a:xfrm>
          <a:off x="0" y="0"/>
          <a:ext cx="0" cy="0"/>
          <a:chOff x="0" y="0"/>
          <a:chExt cx="0" cy="0"/>
        </a:xfrm>
      </p:grpSpPr>
      <p:sp>
        <p:nvSpPr>
          <p:cNvPr id="119" name="Google Shape;119;p22"/>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0" name="Google Shape;120;p22"/>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21" name="Google Shape;121;p22"/>
          <p:cNvCxnSpPr/>
          <p:nvPr/>
        </p:nvCxnSpPr>
        <p:spPr>
          <a:xfrm>
            <a:off x="431800" y="3132603"/>
            <a:ext cx="2519363" cy="0"/>
          </a:xfrm>
          <a:prstGeom prst="straightConnector1">
            <a:avLst/>
          </a:prstGeom>
          <a:noFill/>
          <a:ln cap="flat" cmpd="sng" w="25400">
            <a:solidFill>
              <a:schemeClr val="lt1"/>
            </a:solidFill>
            <a:prstDash val="solid"/>
            <a:round/>
            <a:headEnd len="sm" w="sm" type="none"/>
            <a:tailEnd len="sm" w="sm" type="none"/>
          </a:ln>
        </p:spPr>
      </p:cxnSp>
      <p:sp>
        <p:nvSpPr>
          <p:cNvPr id="122" name="Google Shape;122;p22"/>
          <p:cNvSpPr/>
          <p:nvPr>
            <p:ph idx="3" type="pic"/>
          </p:nvPr>
        </p:nvSpPr>
        <p:spPr>
          <a:xfrm>
            <a:off x="431800" y="1254440"/>
            <a:ext cx="2519363" cy="1692000"/>
          </a:xfrm>
          <a:prstGeom prst="rect">
            <a:avLst/>
          </a:prstGeom>
          <a:noFill/>
          <a:ln>
            <a:noFill/>
          </a:ln>
        </p:spPr>
      </p:sp>
      <p:sp>
        <p:nvSpPr>
          <p:cNvPr id="123" name="Google Shape;123;p22"/>
          <p:cNvSpPr/>
          <p:nvPr>
            <p:ph idx="4" type="pic"/>
          </p:nvPr>
        </p:nvSpPr>
        <p:spPr>
          <a:xfrm>
            <a:off x="3312000" y="1254440"/>
            <a:ext cx="2520000" cy="1692000"/>
          </a:xfrm>
          <a:prstGeom prst="rect">
            <a:avLst/>
          </a:prstGeom>
          <a:noFill/>
          <a:ln>
            <a:noFill/>
          </a:ln>
        </p:spPr>
      </p:sp>
      <p:sp>
        <p:nvSpPr>
          <p:cNvPr id="124" name="Google Shape;124;p22"/>
          <p:cNvSpPr/>
          <p:nvPr>
            <p:ph idx="5" type="pic"/>
          </p:nvPr>
        </p:nvSpPr>
        <p:spPr>
          <a:xfrm>
            <a:off x="6192200" y="1254442"/>
            <a:ext cx="2520000" cy="1692000"/>
          </a:xfrm>
          <a:prstGeom prst="rect">
            <a:avLst/>
          </a:prstGeom>
          <a:noFill/>
          <a:ln>
            <a:noFill/>
          </a:ln>
        </p:spPr>
      </p:sp>
      <p:cxnSp>
        <p:nvCxnSpPr>
          <p:cNvPr id="125" name="Google Shape;125;p22"/>
          <p:cNvCxnSpPr/>
          <p:nvPr/>
        </p:nvCxnSpPr>
        <p:spPr>
          <a:xfrm>
            <a:off x="3312000" y="3124983"/>
            <a:ext cx="2520000" cy="0"/>
          </a:xfrm>
          <a:prstGeom prst="straightConnector1">
            <a:avLst/>
          </a:prstGeom>
          <a:noFill/>
          <a:ln cap="flat" cmpd="sng" w="25400">
            <a:solidFill>
              <a:schemeClr val="lt1"/>
            </a:solidFill>
            <a:prstDash val="solid"/>
            <a:round/>
            <a:headEnd len="sm" w="sm" type="none"/>
            <a:tailEnd len="sm" w="sm" type="none"/>
          </a:ln>
        </p:spPr>
      </p:cxnSp>
      <p:cxnSp>
        <p:nvCxnSpPr>
          <p:cNvPr id="126" name="Google Shape;126;p22"/>
          <p:cNvCxnSpPr/>
          <p:nvPr/>
        </p:nvCxnSpPr>
        <p:spPr>
          <a:xfrm>
            <a:off x="6192200" y="3124983"/>
            <a:ext cx="2520000" cy="0"/>
          </a:xfrm>
          <a:prstGeom prst="straightConnector1">
            <a:avLst/>
          </a:prstGeom>
          <a:noFill/>
          <a:ln cap="flat" cmpd="sng" w="25400">
            <a:solidFill>
              <a:schemeClr val="lt1"/>
            </a:solidFill>
            <a:prstDash val="solid"/>
            <a:round/>
            <a:headEnd len="sm" w="sm" type="none"/>
            <a:tailEnd len="sm" w="sm" type="none"/>
          </a:ln>
        </p:spPr>
      </p:cxnSp>
      <p:sp>
        <p:nvSpPr>
          <p:cNvPr id="127" name="Google Shape;127;p22"/>
          <p:cNvSpPr txBox="1"/>
          <p:nvPr>
            <p:ph idx="6" type="body"/>
          </p:nvPr>
        </p:nvSpPr>
        <p:spPr>
          <a:xfrm>
            <a:off x="430850" y="3161758"/>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28" name="Google Shape;128;p22"/>
          <p:cNvSpPr txBox="1"/>
          <p:nvPr>
            <p:ph idx="7"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showMasterSp="0">
  <p:cSld name="3 images (Light)">
    <p:bg>
      <p:bgPr>
        <a:solidFill>
          <a:schemeClr val="lt2"/>
        </a:solidFill>
      </p:bgPr>
    </p:bg>
    <p:spTree>
      <p:nvGrpSpPr>
        <p:cNvPr id="129" name="Shape 129"/>
        <p:cNvGrpSpPr/>
        <p:nvPr/>
      </p:nvGrpSpPr>
      <p:grpSpPr>
        <a:xfrm>
          <a:off x="0" y="0"/>
          <a:ext cx="0" cy="0"/>
          <a:chOff x="0" y="0"/>
          <a:chExt cx="0" cy="0"/>
        </a:xfrm>
      </p:grpSpPr>
      <p:sp>
        <p:nvSpPr>
          <p:cNvPr id="130" name="Google Shape;130;p23"/>
          <p:cNvSpPr txBox="1"/>
          <p:nvPr>
            <p:ph idx="1" type="body"/>
          </p:nvPr>
        </p:nvSpPr>
        <p:spPr>
          <a:xfrm>
            <a:off x="3311525" y="3160713"/>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1" name="Google Shape;131;p23"/>
          <p:cNvSpPr txBox="1"/>
          <p:nvPr>
            <p:ph idx="2" type="body"/>
          </p:nvPr>
        </p:nvSpPr>
        <p:spPr>
          <a:xfrm>
            <a:off x="6192200" y="3160713"/>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32" name="Google Shape;132;p23"/>
          <p:cNvSpPr txBox="1"/>
          <p:nvPr>
            <p:ph type="title"/>
          </p:nvPr>
        </p:nvSpPr>
        <p:spPr>
          <a:xfrm>
            <a:off x="431800" y="3160713"/>
            <a:ext cx="2520000" cy="701304"/>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Char char="–"/>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33" name="Google Shape;133;p23"/>
          <p:cNvCxnSpPr/>
          <p:nvPr/>
        </p:nvCxnSpPr>
        <p:spPr>
          <a:xfrm>
            <a:off x="431800" y="3132603"/>
            <a:ext cx="2520000" cy="0"/>
          </a:xfrm>
          <a:prstGeom prst="straightConnector1">
            <a:avLst/>
          </a:prstGeom>
          <a:noFill/>
          <a:ln cap="flat" cmpd="sng" w="25400">
            <a:solidFill>
              <a:schemeClr val="dk1"/>
            </a:solidFill>
            <a:prstDash val="solid"/>
            <a:round/>
            <a:headEnd len="sm" w="sm" type="none"/>
            <a:tailEnd len="sm" w="sm" type="none"/>
          </a:ln>
        </p:spPr>
      </p:cxnSp>
      <p:sp>
        <p:nvSpPr>
          <p:cNvPr id="134" name="Google Shape;134;p23"/>
          <p:cNvSpPr/>
          <p:nvPr>
            <p:ph idx="3" type="pic"/>
          </p:nvPr>
        </p:nvSpPr>
        <p:spPr>
          <a:xfrm>
            <a:off x="431800" y="1254440"/>
            <a:ext cx="2520000" cy="1692000"/>
          </a:xfrm>
          <a:prstGeom prst="rect">
            <a:avLst/>
          </a:prstGeom>
          <a:noFill/>
          <a:ln>
            <a:noFill/>
          </a:ln>
        </p:spPr>
      </p:sp>
      <p:sp>
        <p:nvSpPr>
          <p:cNvPr id="135" name="Google Shape;135;p23"/>
          <p:cNvSpPr/>
          <p:nvPr>
            <p:ph idx="4" type="pic"/>
          </p:nvPr>
        </p:nvSpPr>
        <p:spPr>
          <a:xfrm>
            <a:off x="3312000" y="1254440"/>
            <a:ext cx="2520000" cy="1692000"/>
          </a:xfrm>
          <a:prstGeom prst="rect">
            <a:avLst/>
          </a:prstGeom>
          <a:noFill/>
          <a:ln>
            <a:noFill/>
          </a:ln>
        </p:spPr>
      </p:sp>
      <p:sp>
        <p:nvSpPr>
          <p:cNvPr id="136" name="Google Shape;136;p23"/>
          <p:cNvSpPr/>
          <p:nvPr>
            <p:ph idx="5" type="pic"/>
          </p:nvPr>
        </p:nvSpPr>
        <p:spPr>
          <a:xfrm>
            <a:off x="6192200" y="1254442"/>
            <a:ext cx="2520000" cy="1692000"/>
          </a:xfrm>
          <a:prstGeom prst="rect">
            <a:avLst/>
          </a:prstGeom>
          <a:noFill/>
          <a:ln>
            <a:noFill/>
          </a:ln>
        </p:spPr>
      </p:sp>
      <p:cxnSp>
        <p:nvCxnSpPr>
          <p:cNvPr id="137" name="Google Shape;137;p23"/>
          <p:cNvCxnSpPr/>
          <p:nvPr/>
        </p:nvCxnSpPr>
        <p:spPr>
          <a:xfrm>
            <a:off x="3312000" y="3124983"/>
            <a:ext cx="2520000" cy="0"/>
          </a:xfrm>
          <a:prstGeom prst="straightConnector1">
            <a:avLst/>
          </a:prstGeom>
          <a:noFill/>
          <a:ln cap="flat" cmpd="sng" w="25400">
            <a:solidFill>
              <a:schemeClr val="dk1"/>
            </a:solidFill>
            <a:prstDash val="solid"/>
            <a:round/>
            <a:headEnd len="sm" w="sm" type="none"/>
            <a:tailEnd len="sm" w="sm" type="none"/>
          </a:ln>
        </p:spPr>
      </p:cxnSp>
      <p:cxnSp>
        <p:nvCxnSpPr>
          <p:cNvPr id="138" name="Google Shape;138;p23"/>
          <p:cNvCxnSpPr/>
          <p:nvPr/>
        </p:nvCxnSpPr>
        <p:spPr>
          <a:xfrm>
            <a:off x="6192200" y="3124983"/>
            <a:ext cx="2520000" cy="0"/>
          </a:xfrm>
          <a:prstGeom prst="straightConnector1">
            <a:avLst/>
          </a:prstGeom>
          <a:noFill/>
          <a:ln cap="flat" cmpd="sng" w="25400">
            <a:solidFill>
              <a:schemeClr val="dk1"/>
            </a:solidFill>
            <a:prstDash val="solid"/>
            <a:round/>
            <a:headEnd len="sm" w="sm" type="none"/>
            <a:tailEnd len="sm" w="sm" type="none"/>
          </a:ln>
        </p:spPr>
      </p:cxnSp>
      <p:sp>
        <p:nvSpPr>
          <p:cNvPr id="139" name="Google Shape;139;p23"/>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Dark)" showMasterSp="0">
  <p:cSld name="2 boxes (Dark)">
    <p:bg>
      <p:bgPr>
        <a:solidFill>
          <a:schemeClr val="dk2"/>
        </a:solidFill>
      </p:bgPr>
    </p:bg>
    <p:spTree>
      <p:nvGrpSpPr>
        <p:cNvPr id="140" name="Shape 140"/>
        <p:cNvGrpSpPr/>
        <p:nvPr/>
      </p:nvGrpSpPr>
      <p:grpSpPr>
        <a:xfrm>
          <a:off x="0" y="0"/>
          <a:ext cx="0" cy="0"/>
          <a:chOff x="0" y="0"/>
          <a:chExt cx="0" cy="0"/>
        </a:xfrm>
      </p:grpSpPr>
      <p:cxnSp>
        <p:nvCxnSpPr>
          <p:cNvPr id="141" name="Google Shape;141;p24"/>
          <p:cNvCxnSpPr/>
          <p:nvPr/>
        </p:nvCxnSpPr>
        <p:spPr>
          <a:xfrm>
            <a:off x="1079498" y="1606370"/>
            <a:ext cx="3034585" cy="0"/>
          </a:xfrm>
          <a:prstGeom prst="straightConnector1">
            <a:avLst/>
          </a:prstGeom>
          <a:noFill/>
          <a:ln cap="flat" cmpd="sng" w="31750">
            <a:solidFill>
              <a:schemeClr val="lt1"/>
            </a:solidFill>
            <a:prstDash val="solid"/>
            <a:round/>
            <a:headEnd len="sm" w="sm" type="none"/>
            <a:tailEnd len="sm" w="sm" type="none"/>
          </a:ln>
        </p:spPr>
      </p:cxnSp>
      <p:cxnSp>
        <p:nvCxnSpPr>
          <p:cNvPr id="142" name="Google Shape;142;p24"/>
          <p:cNvCxnSpPr/>
          <p:nvPr/>
        </p:nvCxnSpPr>
        <p:spPr>
          <a:xfrm>
            <a:off x="5003801" y="1606370"/>
            <a:ext cx="3060700" cy="0"/>
          </a:xfrm>
          <a:prstGeom prst="straightConnector1">
            <a:avLst/>
          </a:prstGeom>
          <a:noFill/>
          <a:ln cap="flat" cmpd="sng" w="31750">
            <a:solidFill>
              <a:schemeClr val="lt1"/>
            </a:solidFill>
            <a:prstDash val="solid"/>
            <a:round/>
            <a:headEnd len="sm" w="sm" type="none"/>
            <a:tailEnd len="sm" w="sm" type="none"/>
          </a:ln>
        </p:spPr>
      </p:cxnSp>
      <p:sp>
        <p:nvSpPr>
          <p:cNvPr id="143" name="Google Shape;143;p24"/>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4" name="Google Shape;144;p24"/>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Char char="–"/>
              <a:defRPr>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45" name="Google Shape;145;p24"/>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boxes (Light)" showMasterSp="0">
  <p:cSld name="2 boxes (Light)">
    <p:bg>
      <p:bgPr>
        <a:solidFill>
          <a:schemeClr val="lt2"/>
        </a:solidFill>
      </p:bgPr>
    </p:bg>
    <p:spTree>
      <p:nvGrpSpPr>
        <p:cNvPr id="146" name="Shape 146"/>
        <p:cNvGrpSpPr/>
        <p:nvPr/>
      </p:nvGrpSpPr>
      <p:grpSpPr>
        <a:xfrm>
          <a:off x="0" y="0"/>
          <a:ext cx="0" cy="0"/>
          <a:chOff x="0" y="0"/>
          <a:chExt cx="0" cy="0"/>
        </a:xfrm>
      </p:grpSpPr>
      <p:cxnSp>
        <p:nvCxnSpPr>
          <p:cNvPr id="147" name="Google Shape;147;p25"/>
          <p:cNvCxnSpPr/>
          <p:nvPr/>
        </p:nvCxnSpPr>
        <p:spPr>
          <a:xfrm>
            <a:off x="1079498" y="1606370"/>
            <a:ext cx="3034585" cy="0"/>
          </a:xfrm>
          <a:prstGeom prst="straightConnector1">
            <a:avLst/>
          </a:prstGeom>
          <a:noFill/>
          <a:ln cap="flat" cmpd="sng" w="31750">
            <a:solidFill>
              <a:schemeClr val="dk1"/>
            </a:solidFill>
            <a:prstDash val="solid"/>
            <a:round/>
            <a:headEnd len="sm" w="sm" type="none"/>
            <a:tailEnd len="sm" w="sm" type="none"/>
          </a:ln>
        </p:spPr>
      </p:cxnSp>
      <p:cxnSp>
        <p:nvCxnSpPr>
          <p:cNvPr id="148" name="Google Shape;148;p25"/>
          <p:cNvCxnSpPr/>
          <p:nvPr/>
        </p:nvCxnSpPr>
        <p:spPr>
          <a:xfrm>
            <a:off x="5003801" y="1606370"/>
            <a:ext cx="3060700" cy="0"/>
          </a:xfrm>
          <a:prstGeom prst="straightConnector1">
            <a:avLst/>
          </a:prstGeom>
          <a:noFill/>
          <a:ln cap="flat" cmpd="sng" w="31750">
            <a:solidFill>
              <a:schemeClr val="dk1"/>
            </a:solidFill>
            <a:prstDash val="solid"/>
            <a:round/>
            <a:headEnd len="sm" w="sm" type="none"/>
            <a:tailEnd len="sm" w="sm" type="none"/>
          </a:ln>
        </p:spPr>
      </p:cxnSp>
      <p:sp>
        <p:nvSpPr>
          <p:cNvPr id="149" name="Google Shape;149;p25"/>
          <p:cNvSpPr txBox="1"/>
          <p:nvPr>
            <p:ph idx="1" type="body"/>
          </p:nvPr>
        </p:nvSpPr>
        <p:spPr>
          <a:xfrm>
            <a:off x="1079498" y="1636850"/>
            <a:ext cx="3050407"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0" name="Google Shape;150;p25"/>
          <p:cNvSpPr txBox="1"/>
          <p:nvPr>
            <p:ph idx="2" type="body"/>
          </p:nvPr>
        </p:nvSpPr>
        <p:spPr>
          <a:xfrm>
            <a:off x="5003800" y="1636849"/>
            <a:ext cx="3060700" cy="1362389"/>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Char char="–"/>
              <a:defRPr>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1" name="Google Shape;151;p25"/>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Dark)" showMasterSp="0">
  <p:cSld name="3 boxes (Dark)">
    <p:bg>
      <p:bgPr>
        <a:solidFill>
          <a:schemeClr val="dk2"/>
        </a:solidFill>
      </p:bgPr>
    </p:bg>
    <p:spTree>
      <p:nvGrpSpPr>
        <p:cNvPr id="152" name="Shape 152"/>
        <p:cNvGrpSpPr/>
        <p:nvPr/>
      </p:nvGrpSpPr>
      <p:grpSpPr>
        <a:xfrm>
          <a:off x="0" y="0"/>
          <a:ext cx="0" cy="0"/>
          <a:chOff x="0" y="0"/>
          <a:chExt cx="0" cy="0"/>
        </a:xfrm>
      </p:grpSpPr>
      <p:sp>
        <p:nvSpPr>
          <p:cNvPr id="153" name="Google Shape;153;p26"/>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4" name="Google Shape;154;p26"/>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Font typeface="Arial"/>
              <a:buChar char="–"/>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55" name="Google Shape;155;p26"/>
          <p:cNvCxnSpPr/>
          <p:nvPr/>
        </p:nvCxnSpPr>
        <p:spPr>
          <a:xfrm>
            <a:off x="430850" y="1511326"/>
            <a:ext cx="2519363" cy="0"/>
          </a:xfrm>
          <a:prstGeom prst="straightConnector1">
            <a:avLst/>
          </a:prstGeom>
          <a:noFill/>
          <a:ln cap="flat" cmpd="sng" w="25400">
            <a:solidFill>
              <a:schemeClr val="lt1"/>
            </a:solidFill>
            <a:prstDash val="solid"/>
            <a:round/>
            <a:headEnd len="sm" w="sm" type="none"/>
            <a:tailEnd len="sm" w="sm" type="none"/>
          </a:ln>
        </p:spPr>
      </p:cxnSp>
      <p:cxnSp>
        <p:nvCxnSpPr>
          <p:cNvPr id="156" name="Google Shape;156;p26"/>
          <p:cNvCxnSpPr/>
          <p:nvPr/>
        </p:nvCxnSpPr>
        <p:spPr>
          <a:xfrm>
            <a:off x="3311050" y="1503706"/>
            <a:ext cx="2520000" cy="0"/>
          </a:xfrm>
          <a:prstGeom prst="straightConnector1">
            <a:avLst/>
          </a:prstGeom>
          <a:noFill/>
          <a:ln cap="flat" cmpd="sng" w="25400">
            <a:solidFill>
              <a:schemeClr val="lt1"/>
            </a:solidFill>
            <a:prstDash val="solid"/>
            <a:round/>
            <a:headEnd len="sm" w="sm" type="none"/>
            <a:tailEnd len="sm" w="sm" type="none"/>
          </a:ln>
        </p:spPr>
      </p:cxnSp>
      <p:cxnSp>
        <p:nvCxnSpPr>
          <p:cNvPr id="157" name="Google Shape;157;p26"/>
          <p:cNvCxnSpPr/>
          <p:nvPr/>
        </p:nvCxnSpPr>
        <p:spPr>
          <a:xfrm>
            <a:off x="6191250" y="1503706"/>
            <a:ext cx="2520000" cy="0"/>
          </a:xfrm>
          <a:prstGeom prst="straightConnector1">
            <a:avLst/>
          </a:prstGeom>
          <a:noFill/>
          <a:ln cap="flat" cmpd="sng" w="25400">
            <a:solidFill>
              <a:schemeClr val="lt1"/>
            </a:solidFill>
            <a:prstDash val="solid"/>
            <a:round/>
            <a:headEnd len="sm" w="sm" type="none"/>
            <a:tailEnd len="sm" w="sm" type="none"/>
          </a:ln>
        </p:spPr>
      </p:cxnSp>
      <p:sp>
        <p:nvSpPr>
          <p:cNvPr id="158" name="Google Shape;158;p26"/>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lt1"/>
              </a:buClr>
              <a:buSzPts val="1800"/>
              <a:buChar char="–"/>
              <a:defRPr sz="1800">
                <a:solidFill>
                  <a:schemeClr val="lt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59" name="Google Shape;159;p26"/>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boxes (Light)" showMasterSp="0">
  <p:cSld name="3 boxes (Light)">
    <p:bg>
      <p:bgPr>
        <a:solidFill>
          <a:schemeClr val="lt2"/>
        </a:solidFill>
      </p:bgPr>
    </p:bg>
    <p:spTree>
      <p:nvGrpSpPr>
        <p:cNvPr id="160" name="Shape 160"/>
        <p:cNvGrpSpPr/>
        <p:nvPr/>
      </p:nvGrpSpPr>
      <p:grpSpPr>
        <a:xfrm>
          <a:off x="0" y="0"/>
          <a:ext cx="0" cy="0"/>
          <a:chOff x="0" y="0"/>
          <a:chExt cx="0" cy="0"/>
        </a:xfrm>
      </p:grpSpPr>
      <p:sp>
        <p:nvSpPr>
          <p:cNvPr id="161" name="Google Shape;161;p27"/>
          <p:cNvSpPr txBox="1"/>
          <p:nvPr>
            <p:ph idx="1" type="body"/>
          </p:nvPr>
        </p:nvSpPr>
        <p:spPr>
          <a:xfrm>
            <a:off x="3310575" y="1539436"/>
            <a:ext cx="2520950" cy="701302"/>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2" name="Google Shape;162;p27"/>
          <p:cNvSpPr txBox="1"/>
          <p:nvPr>
            <p:ph idx="2" type="body"/>
          </p:nvPr>
        </p:nvSpPr>
        <p:spPr>
          <a:xfrm>
            <a:off x="6191250" y="1539436"/>
            <a:ext cx="2520950" cy="701301"/>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Font typeface="Arial"/>
              <a:buChar char="–"/>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163" name="Google Shape;163;p27"/>
          <p:cNvCxnSpPr/>
          <p:nvPr/>
        </p:nvCxnSpPr>
        <p:spPr>
          <a:xfrm>
            <a:off x="430850" y="1511326"/>
            <a:ext cx="2519363" cy="0"/>
          </a:xfrm>
          <a:prstGeom prst="straightConnector1">
            <a:avLst/>
          </a:prstGeom>
          <a:noFill/>
          <a:ln cap="flat" cmpd="sng" w="25400">
            <a:solidFill>
              <a:schemeClr val="dk1"/>
            </a:solidFill>
            <a:prstDash val="solid"/>
            <a:round/>
            <a:headEnd len="sm" w="sm" type="none"/>
            <a:tailEnd len="sm" w="sm" type="none"/>
          </a:ln>
        </p:spPr>
      </p:cxnSp>
      <p:cxnSp>
        <p:nvCxnSpPr>
          <p:cNvPr id="164" name="Google Shape;164;p27"/>
          <p:cNvCxnSpPr/>
          <p:nvPr/>
        </p:nvCxnSpPr>
        <p:spPr>
          <a:xfrm>
            <a:off x="3311050" y="1503706"/>
            <a:ext cx="2520000" cy="0"/>
          </a:xfrm>
          <a:prstGeom prst="straightConnector1">
            <a:avLst/>
          </a:prstGeom>
          <a:noFill/>
          <a:ln cap="flat" cmpd="sng" w="25400">
            <a:solidFill>
              <a:schemeClr val="dk1"/>
            </a:solidFill>
            <a:prstDash val="solid"/>
            <a:round/>
            <a:headEnd len="sm" w="sm" type="none"/>
            <a:tailEnd len="sm" w="sm" type="none"/>
          </a:ln>
        </p:spPr>
      </p:cxnSp>
      <p:cxnSp>
        <p:nvCxnSpPr>
          <p:cNvPr id="165" name="Google Shape;165;p27"/>
          <p:cNvCxnSpPr/>
          <p:nvPr/>
        </p:nvCxnSpPr>
        <p:spPr>
          <a:xfrm>
            <a:off x="6191250" y="1503706"/>
            <a:ext cx="2520000" cy="0"/>
          </a:xfrm>
          <a:prstGeom prst="straightConnector1">
            <a:avLst/>
          </a:prstGeom>
          <a:noFill/>
          <a:ln cap="flat" cmpd="sng" w="25400">
            <a:solidFill>
              <a:schemeClr val="dk1"/>
            </a:solidFill>
            <a:prstDash val="solid"/>
            <a:round/>
            <a:headEnd len="sm" w="sm" type="none"/>
            <a:tailEnd len="sm" w="sm" type="none"/>
          </a:ln>
        </p:spPr>
      </p:cxnSp>
      <p:sp>
        <p:nvSpPr>
          <p:cNvPr id="166" name="Google Shape;166;p27"/>
          <p:cNvSpPr txBox="1"/>
          <p:nvPr>
            <p:ph idx="3" type="body"/>
          </p:nvPr>
        </p:nvSpPr>
        <p:spPr>
          <a:xfrm>
            <a:off x="429900" y="1540481"/>
            <a:ext cx="2519363" cy="700256"/>
          </a:xfrm>
          <a:prstGeom prst="rect">
            <a:avLst/>
          </a:prstGeom>
          <a:noFill/>
          <a:ln>
            <a:noFill/>
          </a:ln>
        </p:spPr>
        <p:txBody>
          <a:bodyPr anchorCtr="0" anchor="t" bIns="0" lIns="0" spcFirstLastPara="1" rIns="0" wrap="square" tIns="0">
            <a:noAutofit/>
          </a:bodyPr>
          <a:lstStyle>
            <a:lvl1pPr indent="-342900" lvl="0" marL="457200" algn="l">
              <a:lnSpc>
                <a:spcPct val="100000"/>
              </a:lnSpc>
              <a:spcBef>
                <a:spcPts val="0"/>
              </a:spcBef>
              <a:spcAft>
                <a:spcPts val="0"/>
              </a:spcAft>
              <a:buClr>
                <a:schemeClr val="dk1"/>
              </a:buClr>
              <a:buSzPts val="1800"/>
              <a:buChar char="–"/>
              <a:defRPr sz="1800">
                <a:solidFill>
                  <a:schemeClr val="dk1"/>
                </a:solidFill>
              </a:defRPr>
            </a:lvl1pPr>
            <a:lvl2pPr indent="-228600" lvl="1" marL="914400" algn="l">
              <a:lnSpc>
                <a:spcPct val="100000"/>
              </a:lnSpc>
              <a:spcBef>
                <a:spcPts val="6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7" name="Google Shape;167;p27"/>
          <p:cNvSpPr txBox="1"/>
          <p:nvPr>
            <p:ph idx="4"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Dark)" showMasterSp="0">
  <p:cSld name="4 images (Dark)">
    <p:bg>
      <p:bgPr>
        <a:solidFill>
          <a:schemeClr val="dk2"/>
        </a:solidFill>
      </p:bgPr>
    </p:bg>
    <p:spTree>
      <p:nvGrpSpPr>
        <p:cNvPr id="168" name="Shape 168"/>
        <p:cNvGrpSpPr/>
        <p:nvPr/>
      </p:nvGrpSpPr>
      <p:grpSpPr>
        <a:xfrm>
          <a:off x="0" y="0"/>
          <a:ext cx="0" cy="0"/>
          <a:chOff x="0" y="0"/>
          <a:chExt cx="0" cy="0"/>
        </a:xfrm>
      </p:grpSpPr>
      <p:sp>
        <p:nvSpPr>
          <p:cNvPr id="169" name="Google Shape;169;p28"/>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70" name="Google Shape;170;p28"/>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71" name="Google Shape;171;p28"/>
          <p:cNvSpPr/>
          <p:nvPr>
            <p:ph idx="2" type="pic"/>
          </p:nvPr>
        </p:nvSpPr>
        <p:spPr>
          <a:xfrm>
            <a:off x="1834712" y="411163"/>
            <a:ext cx="2299138" cy="1485084"/>
          </a:xfrm>
          <a:prstGeom prst="rect">
            <a:avLst/>
          </a:prstGeom>
          <a:noFill/>
          <a:ln>
            <a:noFill/>
          </a:ln>
        </p:spPr>
      </p:sp>
      <p:cxnSp>
        <p:nvCxnSpPr>
          <p:cNvPr id="172" name="Google Shape;172;p28"/>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73" name="Google Shape;173;p28"/>
          <p:cNvSpPr/>
          <p:nvPr>
            <p:ph idx="3" type="pic"/>
          </p:nvPr>
        </p:nvSpPr>
        <p:spPr>
          <a:xfrm>
            <a:off x="1834710" y="2585440"/>
            <a:ext cx="2299138" cy="1485084"/>
          </a:xfrm>
          <a:prstGeom prst="rect">
            <a:avLst/>
          </a:prstGeom>
          <a:noFill/>
          <a:ln>
            <a:noFill/>
          </a:ln>
        </p:spPr>
      </p:sp>
      <p:cxnSp>
        <p:nvCxnSpPr>
          <p:cNvPr id="174" name="Google Shape;174;p28"/>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75" name="Google Shape;175;p28"/>
          <p:cNvSpPr/>
          <p:nvPr>
            <p:ph idx="4" type="pic"/>
          </p:nvPr>
        </p:nvSpPr>
        <p:spPr>
          <a:xfrm>
            <a:off x="5010150" y="411163"/>
            <a:ext cx="2299138" cy="1485084"/>
          </a:xfrm>
          <a:prstGeom prst="rect">
            <a:avLst/>
          </a:prstGeom>
          <a:noFill/>
          <a:ln>
            <a:noFill/>
          </a:ln>
        </p:spPr>
      </p:sp>
      <p:cxnSp>
        <p:nvCxnSpPr>
          <p:cNvPr id="176" name="Google Shape;176;p28"/>
          <p:cNvCxnSpPr/>
          <p:nvPr/>
        </p:nvCxnSpPr>
        <p:spPr>
          <a:xfrm>
            <a:off x="5010147"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177" name="Google Shape;177;p28"/>
          <p:cNvSpPr/>
          <p:nvPr>
            <p:ph idx="5" type="pic"/>
          </p:nvPr>
        </p:nvSpPr>
        <p:spPr>
          <a:xfrm>
            <a:off x="5010148" y="2585440"/>
            <a:ext cx="2299138" cy="1485084"/>
          </a:xfrm>
          <a:prstGeom prst="rect">
            <a:avLst/>
          </a:prstGeom>
          <a:noFill/>
          <a:ln>
            <a:noFill/>
          </a:ln>
        </p:spPr>
      </p:sp>
      <p:sp>
        <p:nvSpPr>
          <p:cNvPr id="178" name="Google Shape;178;p28"/>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9" name="Google Shape;179;p28"/>
          <p:cNvSpPr txBox="1"/>
          <p:nvPr>
            <p:ph idx="6"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0" name="Google Shape;180;p28"/>
          <p:cNvSpPr txBox="1"/>
          <p:nvPr>
            <p:ph idx="7" type="body"/>
          </p:nvPr>
        </p:nvSpPr>
        <p:spPr>
          <a:xfrm>
            <a:off x="5010147"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81" name="Google Shape;181;p28"/>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images (Light)" showMasterSp="0">
  <p:cSld name="4 images (Light)">
    <p:bg>
      <p:bgPr>
        <a:solidFill>
          <a:schemeClr val="lt2"/>
        </a:solidFill>
      </p:bgPr>
    </p:bg>
    <p:spTree>
      <p:nvGrpSpPr>
        <p:cNvPr id="182" name="Shape 182"/>
        <p:cNvGrpSpPr/>
        <p:nvPr/>
      </p:nvGrpSpPr>
      <p:grpSpPr>
        <a:xfrm>
          <a:off x="0" y="0"/>
          <a:ext cx="0" cy="0"/>
          <a:chOff x="0" y="0"/>
          <a:chExt cx="0" cy="0"/>
        </a:xfrm>
      </p:grpSpPr>
      <p:sp>
        <p:nvSpPr>
          <p:cNvPr id="183" name="Google Shape;183;p29"/>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84" name="Google Shape;184;p29"/>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85" name="Google Shape;185;p29"/>
          <p:cNvSpPr/>
          <p:nvPr>
            <p:ph idx="2" type="pic"/>
          </p:nvPr>
        </p:nvSpPr>
        <p:spPr>
          <a:xfrm>
            <a:off x="1834712" y="411163"/>
            <a:ext cx="2299138" cy="1485084"/>
          </a:xfrm>
          <a:prstGeom prst="rect">
            <a:avLst/>
          </a:prstGeom>
          <a:noFill/>
          <a:ln>
            <a:noFill/>
          </a:ln>
        </p:spPr>
      </p:sp>
      <p:cxnSp>
        <p:nvCxnSpPr>
          <p:cNvPr id="186" name="Google Shape;186;p29"/>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87" name="Google Shape;187;p29"/>
          <p:cNvSpPr/>
          <p:nvPr>
            <p:ph idx="3" type="pic"/>
          </p:nvPr>
        </p:nvSpPr>
        <p:spPr>
          <a:xfrm>
            <a:off x="1841062" y="2576334"/>
            <a:ext cx="2299138" cy="1485084"/>
          </a:xfrm>
          <a:prstGeom prst="rect">
            <a:avLst/>
          </a:prstGeom>
          <a:noFill/>
          <a:ln>
            <a:noFill/>
          </a:ln>
        </p:spPr>
      </p:sp>
      <p:cxnSp>
        <p:nvCxnSpPr>
          <p:cNvPr id="188" name="Google Shape;188;p29"/>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189" name="Google Shape;189;p29"/>
          <p:cNvSpPr/>
          <p:nvPr>
            <p:ph idx="4" type="pic"/>
          </p:nvPr>
        </p:nvSpPr>
        <p:spPr>
          <a:xfrm>
            <a:off x="5010150" y="411163"/>
            <a:ext cx="2299138" cy="1485084"/>
          </a:xfrm>
          <a:prstGeom prst="rect">
            <a:avLst/>
          </a:prstGeom>
          <a:noFill/>
          <a:ln>
            <a:noFill/>
          </a:ln>
        </p:spPr>
      </p:sp>
      <p:cxnSp>
        <p:nvCxnSpPr>
          <p:cNvPr id="190" name="Google Shape;190;p29"/>
          <p:cNvCxnSpPr/>
          <p:nvPr/>
        </p:nvCxnSpPr>
        <p:spPr>
          <a:xfrm>
            <a:off x="5010150"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191" name="Google Shape;191;p29"/>
          <p:cNvSpPr/>
          <p:nvPr>
            <p:ph idx="5" type="pic"/>
          </p:nvPr>
        </p:nvSpPr>
        <p:spPr>
          <a:xfrm>
            <a:off x="5010150" y="2576334"/>
            <a:ext cx="2299138" cy="1485084"/>
          </a:xfrm>
          <a:prstGeom prst="rect">
            <a:avLst/>
          </a:prstGeom>
          <a:noFill/>
          <a:ln>
            <a:noFill/>
          </a:ln>
        </p:spPr>
      </p:sp>
      <p:sp>
        <p:nvSpPr>
          <p:cNvPr id="192" name="Google Shape;192;p29"/>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3" name="Google Shape;193;p29"/>
          <p:cNvSpPr txBox="1"/>
          <p:nvPr>
            <p:ph idx="6"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4" name="Google Shape;194;p29"/>
          <p:cNvSpPr txBox="1"/>
          <p:nvPr>
            <p:ph idx="7" type="body"/>
          </p:nvPr>
        </p:nvSpPr>
        <p:spPr>
          <a:xfrm>
            <a:off x="5010150"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95" name="Google Shape;195;p29"/>
          <p:cNvSpPr txBox="1"/>
          <p:nvPr>
            <p:ph idx="8"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Dark) (Alt)" showMasterSp="0">
  <p:cSld name="3 images (Dark) (Alt)">
    <p:bg>
      <p:bgPr>
        <a:solidFill>
          <a:schemeClr val="dk2"/>
        </a:solidFill>
      </p:bgPr>
    </p:bg>
    <p:spTree>
      <p:nvGrpSpPr>
        <p:cNvPr id="196" name="Shape 196"/>
        <p:cNvGrpSpPr/>
        <p:nvPr/>
      </p:nvGrpSpPr>
      <p:grpSpPr>
        <a:xfrm>
          <a:off x="0" y="0"/>
          <a:ext cx="0" cy="0"/>
          <a:chOff x="0" y="0"/>
          <a:chExt cx="0" cy="0"/>
        </a:xfrm>
      </p:grpSpPr>
      <p:sp>
        <p:nvSpPr>
          <p:cNvPr id="197" name="Google Shape;197;p30"/>
          <p:cNvSpPr txBox="1"/>
          <p:nvPr>
            <p:ph type="title"/>
          </p:nvPr>
        </p:nvSpPr>
        <p:spPr>
          <a:xfrm>
            <a:off x="183471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198" name="Google Shape;198;p30"/>
          <p:cNvCxnSpPr/>
          <p:nvPr/>
        </p:nvCxnSpPr>
        <p:spPr>
          <a:xfrm>
            <a:off x="183471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199" name="Google Shape;199;p30"/>
          <p:cNvSpPr/>
          <p:nvPr>
            <p:ph idx="2" type="pic"/>
          </p:nvPr>
        </p:nvSpPr>
        <p:spPr>
          <a:xfrm>
            <a:off x="1834712" y="411163"/>
            <a:ext cx="2299138" cy="1485084"/>
          </a:xfrm>
          <a:prstGeom prst="rect">
            <a:avLst/>
          </a:prstGeom>
          <a:noFill/>
          <a:ln>
            <a:noFill/>
          </a:ln>
        </p:spPr>
      </p:sp>
      <p:cxnSp>
        <p:nvCxnSpPr>
          <p:cNvPr id="200" name="Google Shape;200;p30"/>
          <p:cNvCxnSpPr/>
          <p:nvPr/>
        </p:nvCxnSpPr>
        <p:spPr>
          <a:xfrm>
            <a:off x="1834709" y="4203361"/>
            <a:ext cx="2299138" cy="1"/>
          </a:xfrm>
          <a:prstGeom prst="straightConnector1">
            <a:avLst/>
          </a:prstGeom>
          <a:noFill/>
          <a:ln cap="flat" cmpd="sng" w="25400">
            <a:solidFill>
              <a:schemeClr val="lt1"/>
            </a:solidFill>
            <a:prstDash val="solid"/>
            <a:round/>
            <a:headEnd len="sm" w="sm" type="none"/>
            <a:tailEnd len="sm" w="sm" type="none"/>
          </a:ln>
        </p:spPr>
      </p:cxnSp>
      <p:sp>
        <p:nvSpPr>
          <p:cNvPr id="201" name="Google Shape;201;p30"/>
          <p:cNvSpPr/>
          <p:nvPr>
            <p:ph idx="3" type="pic"/>
          </p:nvPr>
        </p:nvSpPr>
        <p:spPr>
          <a:xfrm>
            <a:off x="1834710" y="2585440"/>
            <a:ext cx="2299138" cy="1485084"/>
          </a:xfrm>
          <a:prstGeom prst="rect">
            <a:avLst/>
          </a:prstGeom>
          <a:noFill/>
          <a:ln>
            <a:noFill/>
          </a:ln>
        </p:spPr>
      </p:sp>
      <p:cxnSp>
        <p:nvCxnSpPr>
          <p:cNvPr id="202" name="Google Shape;202;p30"/>
          <p:cNvCxnSpPr/>
          <p:nvPr/>
        </p:nvCxnSpPr>
        <p:spPr>
          <a:xfrm>
            <a:off x="5010149"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03" name="Google Shape;203;p30"/>
          <p:cNvSpPr/>
          <p:nvPr>
            <p:ph idx="4" type="pic"/>
          </p:nvPr>
        </p:nvSpPr>
        <p:spPr>
          <a:xfrm>
            <a:off x="5010150" y="411163"/>
            <a:ext cx="2299138" cy="1485084"/>
          </a:xfrm>
          <a:prstGeom prst="rect">
            <a:avLst/>
          </a:prstGeom>
          <a:noFill/>
          <a:ln>
            <a:noFill/>
          </a:ln>
        </p:spPr>
      </p:sp>
      <p:sp>
        <p:nvSpPr>
          <p:cNvPr id="204" name="Google Shape;204;p30"/>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5" name="Google Shape;205;p30"/>
          <p:cNvSpPr txBox="1"/>
          <p:nvPr>
            <p:ph idx="5" type="body"/>
          </p:nvPr>
        </p:nvSpPr>
        <p:spPr>
          <a:xfrm>
            <a:off x="1834709" y="4203347"/>
            <a:ext cx="2299138" cy="322707"/>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06" name="Google Shape;206;p30"/>
          <p:cNvSpPr txBox="1"/>
          <p:nvPr>
            <p:ph idx="6"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1_Heading, bullets, image (Light)">
    <p:bg>
      <p:bgPr>
        <a:solidFill>
          <a:schemeClr val="dk2"/>
        </a:solidFill>
      </p:bgPr>
    </p:bg>
    <p:spTree>
      <p:nvGrpSpPr>
        <p:cNvPr id="24" name="Shape 24"/>
        <p:cNvGrpSpPr/>
        <p:nvPr/>
      </p:nvGrpSpPr>
      <p:grpSpPr>
        <a:xfrm>
          <a:off x="0" y="0"/>
          <a:ext cx="0" cy="0"/>
          <a:chOff x="0" y="0"/>
          <a:chExt cx="0" cy="0"/>
        </a:xfrm>
      </p:grpSpPr>
      <p:cxnSp>
        <p:nvCxnSpPr>
          <p:cNvPr id="25" name="Google Shape;25;p4"/>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26" name="Google Shape;26;p4"/>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 name="Google Shape;27;p4"/>
          <p:cNvSpPr/>
          <p:nvPr>
            <p:ph idx="2" type="pic"/>
          </p:nvPr>
        </p:nvSpPr>
        <p:spPr>
          <a:xfrm>
            <a:off x="5251450" y="702659"/>
            <a:ext cx="3892550" cy="3451894"/>
          </a:xfrm>
          <a:prstGeom prst="rect">
            <a:avLst/>
          </a:prstGeom>
          <a:noFill/>
          <a:ln>
            <a:noFill/>
          </a:ln>
        </p:spPr>
      </p:sp>
      <p:sp>
        <p:nvSpPr>
          <p:cNvPr id="28" name="Google Shape;28;p4"/>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 name="Google Shape;29;p4"/>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 images (Light) (Alt)" showMasterSp="0">
  <p:cSld name="3 images (Light) (Alt)">
    <p:bg>
      <p:bgPr>
        <a:solidFill>
          <a:schemeClr val="lt2"/>
        </a:solidFill>
      </p:bgPr>
    </p:bg>
    <p:spTree>
      <p:nvGrpSpPr>
        <p:cNvPr id="207" name="Shape 207"/>
        <p:cNvGrpSpPr/>
        <p:nvPr/>
      </p:nvGrpSpPr>
      <p:grpSpPr>
        <a:xfrm>
          <a:off x="0" y="0"/>
          <a:ext cx="0" cy="0"/>
          <a:chOff x="0" y="0"/>
          <a:chExt cx="0" cy="0"/>
        </a:xfrm>
      </p:grpSpPr>
      <p:sp>
        <p:nvSpPr>
          <p:cNvPr id="208" name="Google Shape;208;p31"/>
          <p:cNvSpPr txBox="1"/>
          <p:nvPr>
            <p:ph type="title"/>
          </p:nvPr>
        </p:nvSpPr>
        <p:spPr>
          <a:xfrm>
            <a:off x="1841062"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09" name="Google Shape;209;p31"/>
          <p:cNvCxnSpPr/>
          <p:nvPr/>
        </p:nvCxnSpPr>
        <p:spPr>
          <a:xfrm>
            <a:off x="1841063"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10" name="Google Shape;210;p31"/>
          <p:cNvSpPr/>
          <p:nvPr>
            <p:ph idx="2" type="pic"/>
          </p:nvPr>
        </p:nvSpPr>
        <p:spPr>
          <a:xfrm>
            <a:off x="1834712" y="411163"/>
            <a:ext cx="2299138" cy="1485084"/>
          </a:xfrm>
          <a:prstGeom prst="rect">
            <a:avLst/>
          </a:prstGeom>
          <a:noFill/>
          <a:ln>
            <a:noFill/>
          </a:ln>
        </p:spPr>
      </p:sp>
      <p:cxnSp>
        <p:nvCxnSpPr>
          <p:cNvPr id="211" name="Google Shape;211;p31"/>
          <p:cNvCxnSpPr/>
          <p:nvPr/>
        </p:nvCxnSpPr>
        <p:spPr>
          <a:xfrm>
            <a:off x="1841062" y="4194254"/>
            <a:ext cx="2299138" cy="1"/>
          </a:xfrm>
          <a:prstGeom prst="straightConnector1">
            <a:avLst/>
          </a:prstGeom>
          <a:noFill/>
          <a:ln cap="flat" cmpd="sng" w="25400">
            <a:solidFill>
              <a:schemeClr val="dk1"/>
            </a:solidFill>
            <a:prstDash val="solid"/>
            <a:round/>
            <a:headEnd len="sm" w="sm" type="none"/>
            <a:tailEnd len="sm" w="sm" type="none"/>
          </a:ln>
        </p:spPr>
      </p:cxnSp>
      <p:sp>
        <p:nvSpPr>
          <p:cNvPr id="212" name="Google Shape;212;p31"/>
          <p:cNvSpPr/>
          <p:nvPr>
            <p:ph idx="3" type="pic"/>
          </p:nvPr>
        </p:nvSpPr>
        <p:spPr>
          <a:xfrm>
            <a:off x="1841062" y="2576334"/>
            <a:ext cx="2299138" cy="1485084"/>
          </a:xfrm>
          <a:prstGeom prst="rect">
            <a:avLst/>
          </a:prstGeom>
          <a:noFill/>
          <a:ln>
            <a:noFill/>
          </a:ln>
        </p:spPr>
      </p:sp>
      <p:cxnSp>
        <p:nvCxnSpPr>
          <p:cNvPr id="213" name="Google Shape;213;p31"/>
          <p:cNvCxnSpPr/>
          <p:nvPr/>
        </p:nvCxnSpPr>
        <p:spPr>
          <a:xfrm>
            <a:off x="5010149"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14" name="Google Shape;214;p31"/>
          <p:cNvSpPr/>
          <p:nvPr>
            <p:ph idx="4" type="pic"/>
          </p:nvPr>
        </p:nvSpPr>
        <p:spPr>
          <a:xfrm>
            <a:off x="5010150" y="411163"/>
            <a:ext cx="2299138" cy="1485084"/>
          </a:xfrm>
          <a:prstGeom prst="rect">
            <a:avLst/>
          </a:prstGeom>
          <a:noFill/>
          <a:ln>
            <a:noFill/>
          </a:ln>
        </p:spPr>
      </p:sp>
      <p:sp>
        <p:nvSpPr>
          <p:cNvPr id="215" name="Google Shape;215;p31"/>
          <p:cNvSpPr txBox="1"/>
          <p:nvPr>
            <p:ph idx="1" type="body"/>
          </p:nvPr>
        </p:nvSpPr>
        <p:spPr>
          <a:xfrm>
            <a:off x="5010147"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6" name="Google Shape;216;p31"/>
          <p:cNvSpPr txBox="1"/>
          <p:nvPr>
            <p:ph idx="5" type="body"/>
          </p:nvPr>
        </p:nvSpPr>
        <p:spPr>
          <a:xfrm>
            <a:off x="1841062" y="4194240"/>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17" name="Google Shape;217;p31"/>
          <p:cNvSpPr txBox="1"/>
          <p:nvPr>
            <p:ph idx="6"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Dark)" showMasterSp="0">
  <p:cSld name="5 images (Dark)">
    <p:bg>
      <p:bgPr>
        <a:solidFill>
          <a:schemeClr val="dk2"/>
        </a:solidFill>
      </p:bgPr>
    </p:bg>
    <p:spTree>
      <p:nvGrpSpPr>
        <p:cNvPr id="218" name="Shape 218"/>
        <p:cNvGrpSpPr/>
        <p:nvPr/>
      </p:nvGrpSpPr>
      <p:grpSpPr>
        <a:xfrm>
          <a:off x="0" y="0"/>
          <a:ext cx="0" cy="0"/>
          <a:chOff x="0" y="0"/>
          <a:chExt cx="0" cy="0"/>
        </a:xfrm>
      </p:grpSpPr>
      <p:sp>
        <p:nvSpPr>
          <p:cNvPr id="219" name="Google Shape;219;p32"/>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20" name="Google Shape;220;p32"/>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1" name="Google Shape;221;p32"/>
          <p:cNvSpPr/>
          <p:nvPr>
            <p:ph idx="2" type="pic"/>
          </p:nvPr>
        </p:nvSpPr>
        <p:spPr>
          <a:xfrm>
            <a:off x="431802" y="411163"/>
            <a:ext cx="2299138" cy="1485084"/>
          </a:xfrm>
          <a:prstGeom prst="rect">
            <a:avLst/>
          </a:prstGeom>
          <a:noFill/>
          <a:ln>
            <a:noFill/>
          </a:ln>
        </p:spPr>
      </p:sp>
      <p:cxnSp>
        <p:nvCxnSpPr>
          <p:cNvPr id="222" name="Google Shape;222;p32"/>
          <p:cNvCxnSpPr/>
          <p:nvPr/>
        </p:nvCxnSpPr>
        <p:spPr>
          <a:xfrm>
            <a:off x="4361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23" name="Google Shape;223;p32"/>
          <p:cNvSpPr/>
          <p:nvPr>
            <p:ph idx="3" type="pic"/>
          </p:nvPr>
        </p:nvSpPr>
        <p:spPr>
          <a:xfrm>
            <a:off x="436125" y="2571750"/>
            <a:ext cx="2299138" cy="1485084"/>
          </a:xfrm>
          <a:prstGeom prst="rect">
            <a:avLst/>
          </a:prstGeom>
          <a:noFill/>
          <a:ln>
            <a:noFill/>
          </a:ln>
        </p:spPr>
      </p:sp>
      <p:cxnSp>
        <p:nvCxnSpPr>
          <p:cNvPr id="224" name="Google Shape;224;p32"/>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5" name="Google Shape;225;p32"/>
          <p:cNvSpPr/>
          <p:nvPr>
            <p:ph idx="4" type="pic"/>
          </p:nvPr>
        </p:nvSpPr>
        <p:spPr>
          <a:xfrm>
            <a:off x="6413065" y="411163"/>
            <a:ext cx="2299138" cy="1485084"/>
          </a:xfrm>
          <a:prstGeom prst="rect">
            <a:avLst/>
          </a:prstGeom>
          <a:noFill/>
          <a:ln>
            <a:noFill/>
          </a:ln>
        </p:spPr>
      </p:sp>
      <p:sp>
        <p:nvSpPr>
          <p:cNvPr id="226" name="Google Shape;226;p32"/>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27" name="Google Shape;227;p32"/>
          <p:cNvSpPr txBox="1"/>
          <p:nvPr>
            <p:ph idx="5" type="body"/>
          </p:nvPr>
        </p:nvSpPr>
        <p:spPr>
          <a:xfrm>
            <a:off x="4361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28" name="Google Shape;228;p32"/>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29" name="Google Shape;229;p32"/>
          <p:cNvSpPr/>
          <p:nvPr>
            <p:ph idx="6" type="pic"/>
          </p:nvPr>
        </p:nvSpPr>
        <p:spPr>
          <a:xfrm>
            <a:off x="3422429" y="411163"/>
            <a:ext cx="2299138" cy="1485084"/>
          </a:xfrm>
          <a:prstGeom prst="rect">
            <a:avLst/>
          </a:prstGeom>
          <a:noFill/>
          <a:ln>
            <a:noFill/>
          </a:ln>
        </p:spPr>
      </p:sp>
      <p:cxnSp>
        <p:nvCxnSpPr>
          <p:cNvPr id="230" name="Google Shape;230;p32"/>
          <p:cNvCxnSpPr/>
          <p:nvPr/>
        </p:nvCxnSpPr>
        <p:spPr>
          <a:xfrm>
            <a:off x="3429712"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31" name="Google Shape;231;p32"/>
          <p:cNvSpPr/>
          <p:nvPr>
            <p:ph idx="7" type="pic"/>
          </p:nvPr>
        </p:nvSpPr>
        <p:spPr>
          <a:xfrm>
            <a:off x="3429712" y="2571750"/>
            <a:ext cx="2299138" cy="1485084"/>
          </a:xfrm>
          <a:prstGeom prst="rect">
            <a:avLst/>
          </a:prstGeom>
          <a:noFill/>
          <a:ln>
            <a:noFill/>
          </a:ln>
        </p:spPr>
      </p:sp>
      <p:sp>
        <p:nvSpPr>
          <p:cNvPr id="232" name="Google Shape;232;p32"/>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3" name="Google Shape;233;p32"/>
          <p:cNvSpPr txBox="1"/>
          <p:nvPr>
            <p:ph idx="9" type="body"/>
          </p:nvPr>
        </p:nvSpPr>
        <p:spPr>
          <a:xfrm>
            <a:off x="3429712"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34" name="Google Shape;234;p32"/>
          <p:cNvSpPr txBox="1"/>
          <p:nvPr>
            <p:ph idx="1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 images (Light)" showMasterSp="0">
  <p:cSld name="5 images (Light)">
    <p:bg>
      <p:bgPr>
        <a:solidFill>
          <a:schemeClr val="lt2"/>
        </a:solidFill>
      </p:bgPr>
    </p:bg>
    <p:spTree>
      <p:nvGrpSpPr>
        <p:cNvPr id="235" name="Shape 235"/>
        <p:cNvGrpSpPr/>
        <p:nvPr/>
      </p:nvGrpSpPr>
      <p:grpSpPr>
        <a:xfrm>
          <a:off x="0" y="0"/>
          <a:ext cx="0" cy="0"/>
          <a:chOff x="0" y="0"/>
          <a:chExt cx="0" cy="0"/>
        </a:xfrm>
      </p:grpSpPr>
      <p:sp>
        <p:nvSpPr>
          <p:cNvPr id="236" name="Google Shape;236;p33"/>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37" name="Google Shape;237;p33"/>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38" name="Google Shape;238;p33"/>
          <p:cNvSpPr/>
          <p:nvPr>
            <p:ph idx="2" type="pic"/>
          </p:nvPr>
        </p:nvSpPr>
        <p:spPr>
          <a:xfrm>
            <a:off x="431802" y="411163"/>
            <a:ext cx="2299138" cy="1485084"/>
          </a:xfrm>
          <a:prstGeom prst="rect">
            <a:avLst/>
          </a:prstGeom>
          <a:noFill/>
          <a:ln>
            <a:noFill/>
          </a:ln>
        </p:spPr>
      </p:sp>
      <p:cxnSp>
        <p:nvCxnSpPr>
          <p:cNvPr id="239" name="Google Shape;239;p33"/>
          <p:cNvCxnSpPr/>
          <p:nvPr/>
        </p:nvCxnSpPr>
        <p:spPr>
          <a:xfrm>
            <a:off x="431799"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40" name="Google Shape;240;p33"/>
          <p:cNvSpPr/>
          <p:nvPr>
            <p:ph idx="3" type="pic"/>
          </p:nvPr>
        </p:nvSpPr>
        <p:spPr>
          <a:xfrm>
            <a:off x="431800" y="2584284"/>
            <a:ext cx="2299138" cy="1485084"/>
          </a:xfrm>
          <a:prstGeom prst="rect">
            <a:avLst/>
          </a:prstGeom>
          <a:noFill/>
          <a:ln>
            <a:noFill/>
          </a:ln>
        </p:spPr>
      </p:sp>
      <p:cxnSp>
        <p:nvCxnSpPr>
          <p:cNvPr id="241" name="Google Shape;241;p33"/>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42" name="Google Shape;242;p33"/>
          <p:cNvSpPr/>
          <p:nvPr>
            <p:ph idx="4" type="pic"/>
          </p:nvPr>
        </p:nvSpPr>
        <p:spPr>
          <a:xfrm>
            <a:off x="6413065" y="411163"/>
            <a:ext cx="2299138" cy="1485084"/>
          </a:xfrm>
          <a:prstGeom prst="rect">
            <a:avLst/>
          </a:prstGeom>
          <a:noFill/>
          <a:ln>
            <a:noFill/>
          </a:ln>
        </p:spPr>
      </p:sp>
      <p:sp>
        <p:nvSpPr>
          <p:cNvPr id="243" name="Google Shape;243;p33"/>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4" name="Google Shape;244;p33"/>
          <p:cNvSpPr txBox="1"/>
          <p:nvPr>
            <p:ph idx="5" type="body"/>
          </p:nvPr>
        </p:nvSpPr>
        <p:spPr>
          <a:xfrm>
            <a:off x="431799"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45" name="Google Shape;245;p33"/>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46" name="Google Shape;246;p33"/>
          <p:cNvSpPr/>
          <p:nvPr>
            <p:ph idx="6" type="pic"/>
          </p:nvPr>
        </p:nvSpPr>
        <p:spPr>
          <a:xfrm>
            <a:off x="3422429" y="411163"/>
            <a:ext cx="2299138" cy="1485084"/>
          </a:xfrm>
          <a:prstGeom prst="rect">
            <a:avLst/>
          </a:prstGeom>
          <a:noFill/>
          <a:ln>
            <a:noFill/>
          </a:ln>
        </p:spPr>
      </p:sp>
      <p:cxnSp>
        <p:nvCxnSpPr>
          <p:cNvPr id="247" name="Google Shape;247;p33"/>
          <p:cNvCxnSpPr/>
          <p:nvPr/>
        </p:nvCxnSpPr>
        <p:spPr>
          <a:xfrm>
            <a:off x="3425386" y="4202205"/>
            <a:ext cx="2299138" cy="1"/>
          </a:xfrm>
          <a:prstGeom prst="straightConnector1">
            <a:avLst/>
          </a:prstGeom>
          <a:noFill/>
          <a:ln cap="flat" cmpd="sng" w="25400">
            <a:solidFill>
              <a:schemeClr val="dk1"/>
            </a:solidFill>
            <a:prstDash val="solid"/>
            <a:round/>
            <a:headEnd len="sm" w="sm" type="none"/>
            <a:tailEnd len="sm" w="sm" type="none"/>
          </a:ln>
        </p:spPr>
      </p:cxnSp>
      <p:sp>
        <p:nvSpPr>
          <p:cNvPr id="248" name="Google Shape;248;p33"/>
          <p:cNvSpPr/>
          <p:nvPr>
            <p:ph idx="7" type="pic"/>
          </p:nvPr>
        </p:nvSpPr>
        <p:spPr>
          <a:xfrm>
            <a:off x="3425387" y="2584284"/>
            <a:ext cx="2299138" cy="1485084"/>
          </a:xfrm>
          <a:prstGeom prst="rect">
            <a:avLst/>
          </a:prstGeom>
          <a:noFill/>
          <a:ln>
            <a:noFill/>
          </a:ln>
        </p:spPr>
      </p:sp>
      <p:sp>
        <p:nvSpPr>
          <p:cNvPr id="249" name="Google Shape;249;p33"/>
          <p:cNvSpPr txBox="1"/>
          <p:nvPr>
            <p:ph idx="8"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0" name="Google Shape;250;p33"/>
          <p:cNvSpPr txBox="1"/>
          <p:nvPr>
            <p:ph idx="9" type="body"/>
          </p:nvPr>
        </p:nvSpPr>
        <p:spPr>
          <a:xfrm>
            <a:off x="3425386" y="420219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51" name="Google Shape;251;p33"/>
          <p:cNvSpPr txBox="1"/>
          <p:nvPr>
            <p:ph idx="1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Dark)" showMasterSp="0">
  <p:cSld name="6 images (Dark)">
    <p:bg>
      <p:bgPr>
        <a:solidFill>
          <a:schemeClr val="dk2"/>
        </a:solidFill>
      </p:bgPr>
    </p:bg>
    <p:spTree>
      <p:nvGrpSpPr>
        <p:cNvPr id="252" name="Shape 252"/>
        <p:cNvGrpSpPr/>
        <p:nvPr/>
      </p:nvGrpSpPr>
      <p:grpSpPr>
        <a:xfrm>
          <a:off x="0" y="0"/>
          <a:ext cx="0" cy="0"/>
          <a:chOff x="0" y="0"/>
          <a:chExt cx="0" cy="0"/>
        </a:xfrm>
      </p:grpSpPr>
      <p:sp>
        <p:nvSpPr>
          <p:cNvPr id="253" name="Google Shape;253;p34"/>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1800"/>
              <a:buFont typeface="Arial"/>
              <a:buNone/>
              <a:defRPr b="0" sz="180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54" name="Google Shape;254;p34"/>
          <p:cNvCxnSpPr/>
          <p:nvPr/>
        </p:nvCxnSpPr>
        <p:spPr>
          <a:xfrm>
            <a:off x="431801"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55" name="Google Shape;255;p34"/>
          <p:cNvSpPr/>
          <p:nvPr>
            <p:ph idx="2" type="pic"/>
          </p:nvPr>
        </p:nvSpPr>
        <p:spPr>
          <a:xfrm>
            <a:off x="431802" y="411163"/>
            <a:ext cx="2299138" cy="1485084"/>
          </a:xfrm>
          <a:prstGeom prst="rect">
            <a:avLst/>
          </a:prstGeom>
          <a:noFill/>
          <a:ln>
            <a:noFill/>
          </a:ln>
        </p:spPr>
      </p:sp>
      <p:cxnSp>
        <p:nvCxnSpPr>
          <p:cNvPr id="256" name="Google Shape;256;p34"/>
          <p:cNvCxnSpPr/>
          <p:nvPr/>
        </p:nvCxnSpPr>
        <p:spPr>
          <a:xfrm>
            <a:off x="431797"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57" name="Google Shape;257;p34"/>
          <p:cNvSpPr/>
          <p:nvPr>
            <p:ph idx="3" type="pic"/>
          </p:nvPr>
        </p:nvSpPr>
        <p:spPr>
          <a:xfrm>
            <a:off x="431798" y="2571750"/>
            <a:ext cx="2299138" cy="1485084"/>
          </a:xfrm>
          <a:prstGeom prst="rect">
            <a:avLst/>
          </a:prstGeom>
          <a:noFill/>
          <a:ln>
            <a:noFill/>
          </a:ln>
        </p:spPr>
      </p:sp>
      <p:cxnSp>
        <p:nvCxnSpPr>
          <p:cNvPr id="258" name="Google Shape;258;p34"/>
          <p:cNvCxnSpPr/>
          <p:nvPr/>
        </p:nvCxnSpPr>
        <p:spPr>
          <a:xfrm>
            <a:off x="6413064"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59" name="Google Shape;259;p34"/>
          <p:cNvSpPr/>
          <p:nvPr>
            <p:ph idx="4" type="pic"/>
          </p:nvPr>
        </p:nvSpPr>
        <p:spPr>
          <a:xfrm>
            <a:off x="6413065" y="411163"/>
            <a:ext cx="2299138" cy="1485084"/>
          </a:xfrm>
          <a:prstGeom prst="rect">
            <a:avLst/>
          </a:prstGeom>
          <a:noFill/>
          <a:ln>
            <a:noFill/>
          </a:ln>
        </p:spPr>
      </p:sp>
      <p:cxnSp>
        <p:nvCxnSpPr>
          <p:cNvPr id="260" name="Google Shape;260;p34"/>
          <p:cNvCxnSpPr/>
          <p:nvPr/>
        </p:nvCxnSpPr>
        <p:spPr>
          <a:xfrm>
            <a:off x="6413061"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1" name="Google Shape;261;p34"/>
          <p:cNvSpPr/>
          <p:nvPr>
            <p:ph idx="5" type="pic"/>
          </p:nvPr>
        </p:nvSpPr>
        <p:spPr>
          <a:xfrm>
            <a:off x="6413062" y="2571750"/>
            <a:ext cx="2299138" cy="1485084"/>
          </a:xfrm>
          <a:prstGeom prst="rect">
            <a:avLst/>
          </a:prstGeom>
          <a:noFill/>
          <a:ln>
            <a:noFill/>
          </a:ln>
        </p:spPr>
      </p:sp>
      <p:sp>
        <p:nvSpPr>
          <p:cNvPr id="262" name="Google Shape;262;p34"/>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3" name="Google Shape;263;p34"/>
          <p:cNvSpPr txBox="1"/>
          <p:nvPr>
            <p:ph idx="6" type="body"/>
          </p:nvPr>
        </p:nvSpPr>
        <p:spPr>
          <a:xfrm>
            <a:off x="431797"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64" name="Google Shape;264;p34"/>
          <p:cNvSpPr txBox="1"/>
          <p:nvPr>
            <p:ph idx="7" type="body"/>
          </p:nvPr>
        </p:nvSpPr>
        <p:spPr>
          <a:xfrm>
            <a:off x="6413061"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65" name="Google Shape;265;p34"/>
          <p:cNvCxnSpPr/>
          <p:nvPr/>
        </p:nvCxnSpPr>
        <p:spPr>
          <a:xfrm>
            <a:off x="3422428" y="2029084"/>
            <a:ext cx="2299138" cy="1"/>
          </a:xfrm>
          <a:prstGeom prst="straightConnector1">
            <a:avLst/>
          </a:prstGeom>
          <a:noFill/>
          <a:ln cap="flat" cmpd="sng" w="25400">
            <a:solidFill>
              <a:schemeClr val="lt1"/>
            </a:solidFill>
            <a:prstDash val="solid"/>
            <a:round/>
            <a:headEnd len="sm" w="sm" type="none"/>
            <a:tailEnd len="sm" w="sm" type="none"/>
          </a:ln>
        </p:spPr>
      </p:cxnSp>
      <p:sp>
        <p:nvSpPr>
          <p:cNvPr id="266" name="Google Shape;266;p34"/>
          <p:cNvSpPr/>
          <p:nvPr>
            <p:ph idx="8" type="pic"/>
          </p:nvPr>
        </p:nvSpPr>
        <p:spPr>
          <a:xfrm>
            <a:off x="3422429" y="411163"/>
            <a:ext cx="2299138" cy="1485084"/>
          </a:xfrm>
          <a:prstGeom prst="rect">
            <a:avLst/>
          </a:prstGeom>
          <a:noFill/>
          <a:ln>
            <a:noFill/>
          </a:ln>
        </p:spPr>
      </p:sp>
      <p:cxnSp>
        <p:nvCxnSpPr>
          <p:cNvPr id="267" name="Google Shape;267;p34"/>
          <p:cNvCxnSpPr/>
          <p:nvPr/>
        </p:nvCxnSpPr>
        <p:spPr>
          <a:xfrm>
            <a:off x="3422425" y="4189671"/>
            <a:ext cx="2299138" cy="1"/>
          </a:xfrm>
          <a:prstGeom prst="straightConnector1">
            <a:avLst/>
          </a:prstGeom>
          <a:noFill/>
          <a:ln cap="flat" cmpd="sng" w="25400">
            <a:solidFill>
              <a:schemeClr val="lt1"/>
            </a:solidFill>
            <a:prstDash val="solid"/>
            <a:round/>
            <a:headEnd len="sm" w="sm" type="none"/>
            <a:tailEnd len="sm" w="sm" type="none"/>
          </a:ln>
        </p:spPr>
      </p:cxnSp>
      <p:sp>
        <p:nvSpPr>
          <p:cNvPr id="268" name="Google Shape;268;p34"/>
          <p:cNvSpPr/>
          <p:nvPr>
            <p:ph idx="9" type="pic"/>
          </p:nvPr>
        </p:nvSpPr>
        <p:spPr>
          <a:xfrm>
            <a:off x="3422426" y="2571750"/>
            <a:ext cx="2299138" cy="1485084"/>
          </a:xfrm>
          <a:prstGeom prst="rect">
            <a:avLst/>
          </a:prstGeom>
          <a:noFill/>
          <a:ln>
            <a:noFill/>
          </a:ln>
        </p:spPr>
      </p:sp>
      <p:sp>
        <p:nvSpPr>
          <p:cNvPr id="269" name="Google Shape;269;p34"/>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0" name="Google Shape;270;p34"/>
          <p:cNvSpPr txBox="1"/>
          <p:nvPr>
            <p:ph idx="14" type="body"/>
          </p:nvPr>
        </p:nvSpPr>
        <p:spPr>
          <a:xfrm>
            <a:off x="3422425" y="418965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1800"/>
              <a:buFont typeface="Arial"/>
              <a:buNone/>
              <a:defRPr sz="1800">
                <a:solidFill>
                  <a:schemeClr val="lt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71" name="Google Shape;271;p34"/>
          <p:cNvSpPr txBox="1"/>
          <p:nvPr>
            <p:ph idx="15"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 images (Light)" showMasterSp="0">
  <p:cSld name="6 images (Light)">
    <p:bg>
      <p:bgPr>
        <a:solidFill>
          <a:schemeClr val="lt2"/>
        </a:solidFill>
      </p:bgPr>
    </p:bg>
    <p:spTree>
      <p:nvGrpSpPr>
        <p:cNvPr id="272" name="Shape 272"/>
        <p:cNvGrpSpPr/>
        <p:nvPr/>
      </p:nvGrpSpPr>
      <p:grpSpPr>
        <a:xfrm>
          <a:off x="0" y="0"/>
          <a:ext cx="0" cy="0"/>
          <a:chOff x="0" y="0"/>
          <a:chExt cx="0" cy="0"/>
        </a:xfrm>
      </p:grpSpPr>
      <p:sp>
        <p:nvSpPr>
          <p:cNvPr id="273" name="Google Shape;273;p35"/>
          <p:cNvSpPr txBox="1"/>
          <p:nvPr>
            <p:ph type="title"/>
          </p:nvPr>
        </p:nvSpPr>
        <p:spPr>
          <a:xfrm>
            <a:off x="431800" y="2029070"/>
            <a:ext cx="2299138" cy="319787"/>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dk1"/>
              </a:buClr>
              <a:buSzPts val="1800"/>
              <a:buFont typeface="Arial"/>
              <a:buNone/>
              <a:defRPr b="0" sz="180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274" name="Google Shape;274;p35"/>
          <p:cNvCxnSpPr/>
          <p:nvPr/>
        </p:nvCxnSpPr>
        <p:spPr>
          <a:xfrm>
            <a:off x="431801"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75" name="Google Shape;275;p35"/>
          <p:cNvSpPr/>
          <p:nvPr>
            <p:ph idx="2" type="pic"/>
          </p:nvPr>
        </p:nvSpPr>
        <p:spPr>
          <a:xfrm>
            <a:off x="431802" y="411163"/>
            <a:ext cx="2299138" cy="1485084"/>
          </a:xfrm>
          <a:prstGeom prst="rect">
            <a:avLst/>
          </a:prstGeom>
          <a:noFill/>
          <a:ln>
            <a:noFill/>
          </a:ln>
        </p:spPr>
      </p:sp>
      <p:cxnSp>
        <p:nvCxnSpPr>
          <p:cNvPr id="276" name="Google Shape;276;p35"/>
          <p:cNvCxnSpPr/>
          <p:nvPr/>
        </p:nvCxnSpPr>
        <p:spPr>
          <a:xfrm>
            <a:off x="436124"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77" name="Google Shape;277;p35"/>
          <p:cNvSpPr/>
          <p:nvPr>
            <p:ph idx="3" type="pic"/>
          </p:nvPr>
        </p:nvSpPr>
        <p:spPr>
          <a:xfrm>
            <a:off x="436125" y="2585440"/>
            <a:ext cx="2299138" cy="1485084"/>
          </a:xfrm>
          <a:prstGeom prst="rect">
            <a:avLst/>
          </a:prstGeom>
          <a:noFill/>
          <a:ln>
            <a:noFill/>
          </a:ln>
        </p:spPr>
      </p:sp>
      <p:cxnSp>
        <p:nvCxnSpPr>
          <p:cNvPr id="278" name="Google Shape;278;p35"/>
          <p:cNvCxnSpPr/>
          <p:nvPr/>
        </p:nvCxnSpPr>
        <p:spPr>
          <a:xfrm>
            <a:off x="6413064"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79" name="Google Shape;279;p35"/>
          <p:cNvSpPr/>
          <p:nvPr>
            <p:ph idx="4" type="pic"/>
          </p:nvPr>
        </p:nvSpPr>
        <p:spPr>
          <a:xfrm>
            <a:off x="6413065" y="411163"/>
            <a:ext cx="2299138" cy="1485084"/>
          </a:xfrm>
          <a:prstGeom prst="rect">
            <a:avLst/>
          </a:prstGeom>
          <a:noFill/>
          <a:ln>
            <a:noFill/>
          </a:ln>
        </p:spPr>
      </p:sp>
      <p:cxnSp>
        <p:nvCxnSpPr>
          <p:cNvPr id="280" name="Google Shape;280;p35"/>
          <p:cNvCxnSpPr/>
          <p:nvPr/>
        </p:nvCxnSpPr>
        <p:spPr>
          <a:xfrm>
            <a:off x="6417388"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1" name="Google Shape;281;p35"/>
          <p:cNvSpPr/>
          <p:nvPr>
            <p:ph idx="5" type="pic"/>
          </p:nvPr>
        </p:nvSpPr>
        <p:spPr>
          <a:xfrm>
            <a:off x="6417389" y="2585440"/>
            <a:ext cx="2299138" cy="1485084"/>
          </a:xfrm>
          <a:prstGeom prst="rect">
            <a:avLst/>
          </a:prstGeom>
          <a:noFill/>
          <a:ln>
            <a:noFill/>
          </a:ln>
        </p:spPr>
      </p:sp>
      <p:sp>
        <p:nvSpPr>
          <p:cNvPr id="282" name="Google Shape;282;p35"/>
          <p:cNvSpPr txBox="1"/>
          <p:nvPr>
            <p:ph idx="1" type="body"/>
          </p:nvPr>
        </p:nvSpPr>
        <p:spPr>
          <a:xfrm>
            <a:off x="6413062"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3" name="Google Shape;283;p35"/>
          <p:cNvSpPr txBox="1"/>
          <p:nvPr>
            <p:ph idx="6" type="body"/>
          </p:nvPr>
        </p:nvSpPr>
        <p:spPr>
          <a:xfrm>
            <a:off x="436124"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4" name="Google Shape;284;p35"/>
          <p:cNvSpPr txBox="1"/>
          <p:nvPr>
            <p:ph idx="7" type="body"/>
          </p:nvPr>
        </p:nvSpPr>
        <p:spPr>
          <a:xfrm>
            <a:off x="6417388"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285" name="Google Shape;285;p35"/>
          <p:cNvCxnSpPr/>
          <p:nvPr/>
        </p:nvCxnSpPr>
        <p:spPr>
          <a:xfrm>
            <a:off x="3422428" y="2029084"/>
            <a:ext cx="2299138" cy="1"/>
          </a:xfrm>
          <a:prstGeom prst="straightConnector1">
            <a:avLst/>
          </a:prstGeom>
          <a:noFill/>
          <a:ln cap="flat" cmpd="sng" w="25400">
            <a:solidFill>
              <a:schemeClr val="dk1"/>
            </a:solidFill>
            <a:prstDash val="solid"/>
            <a:round/>
            <a:headEnd len="sm" w="sm" type="none"/>
            <a:tailEnd len="sm" w="sm" type="none"/>
          </a:ln>
        </p:spPr>
      </p:cxnSp>
      <p:sp>
        <p:nvSpPr>
          <p:cNvPr id="286" name="Google Shape;286;p35"/>
          <p:cNvSpPr/>
          <p:nvPr>
            <p:ph idx="8" type="pic"/>
          </p:nvPr>
        </p:nvSpPr>
        <p:spPr>
          <a:xfrm>
            <a:off x="3422429" y="411163"/>
            <a:ext cx="2299138" cy="1485084"/>
          </a:xfrm>
          <a:prstGeom prst="rect">
            <a:avLst/>
          </a:prstGeom>
          <a:noFill/>
          <a:ln>
            <a:noFill/>
          </a:ln>
        </p:spPr>
      </p:sp>
      <p:cxnSp>
        <p:nvCxnSpPr>
          <p:cNvPr id="287" name="Google Shape;287;p35"/>
          <p:cNvCxnSpPr/>
          <p:nvPr/>
        </p:nvCxnSpPr>
        <p:spPr>
          <a:xfrm>
            <a:off x="3426752" y="4203361"/>
            <a:ext cx="2299138" cy="1"/>
          </a:xfrm>
          <a:prstGeom prst="straightConnector1">
            <a:avLst/>
          </a:prstGeom>
          <a:noFill/>
          <a:ln cap="flat" cmpd="sng" w="25400">
            <a:solidFill>
              <a:schemeClr val="dk1"/>
            </a:solidFill>
            <a:prstDash val="solid"/>
            <a:round/>
            <a:headEnd len="sm" w="sm" type="none"/>
            <a:tailEnd len="sm" w="sm" type="none"/>
          </a:ln>
        </p:spPr>
      </p:cxnSp>
      <p:sp>
        <p:nvSpPr>
          <p:cNvPr id="288" name="Google Shape;288;p35"/>
          <p:cNvSpPr/>
          <p:nvPr>
            <p:ph idx="9" type="pic"/>
          </p:nvPr>
        </p:nvSpPr>
        <p:spPr>
          <a:xfrm>
            <a:off x="3426753" y="2585440"/>
            <a:ext cx="2299138" cy="1485084"/>
          </a:xfrm>
          <a:prstGeom prst="rect">
            <a:avLst/>
          </a:prstGeom>
          <a:noFill/>
          <a:ln>
            <a:noFill/>
          </a:ln>
        </p:spPr>
      </p:sp>
      <p:sp>
        <p:nvSpPr>
          <p:cNvPr id="289" name="Google Shape;289;p35"/>
          <p:cNvSpPr txBox="1"/>
          <p:nvPr>
            <p:ph idx="13" type="body"/>
          </p:nvPr>
        </p:nvSpPr>
        <p:spPr>
          <a:xfrm>
            <a:off x="3422426" y="2029071"/>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0" name="Google Shape;290;p35"/>
          <p:cNvSpPr txBox="1"/>
          <p:nvPr>
            <p:ph idx="14" type="body"/>
          </p:nvPr>
        </p:nvSpPr>
        <p:spPr>
          <a:xfrm>
            <a:off x="3426752" y="4203347"/>
            <a:ext cx="2299138" cy="319786"/>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1800"/>
              <a:buFont typeface="Arial"/>
              <a:buNone/>
              <a:defRPr sz="1800">
                <a:solidFill>
                  <a:schemeClr val="dk1"/>
                </a:solidFill>
              </a:defRPr>
            </a:lvl1pPr>
            <a:lvl2pPr indent="-228600" lvl="1" marL="914400" algn="l">
              <a:lnSpc>
                <a:spcPct val="100000"/>
              </a:lnSpc>
              <a:spcBef>
                <a:spcPts val="5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1" name="Google Shape;291;p35"/>
          <p:cNvSpPr txBox="1"/>
          <p:nvPr>
            <p:ph idx="15"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Dark)" showMasterSp="0">
  <p:cSld name="Bullets, chart (Dark)">
    <p:bg>
      <p:bgPr>
        <a:solidFill>
          <a:schemeClr val="dk2"/>
        </a:solidFill>
      </p:bgPr>
    </p:bg>
    <p:spTree>
      <p:nvGrpSpPr>
        <p:cNvPr id="292" name="Shape 292"/>
        <p:cNvGrpSpPr/>
        <p:nvPr/>
      </p:nvGrpSpPr>
      <p:grpSpPr>
        <a:xfrm>
          <a:off x="0" y="0"/>
          <a:ext cx="0" cy="0"/>
          <a:chOff x="0" y="0"/>
          <a:chExt cx="0" cy="0"/>
        </a:xfrm>
      </p:grpSpPr>
      <p:sp>
        <p:nvSpPr>
          <p:cNvPr id="293" name="Google Shape;293;p36"/>
          <p:cNvSpPr/>
          <p:nvPr>
            <p:ph idx="2" type="chart"/>
          </p:nvPr>
        </p:nvSpPr>
        <p:spPr>
          <a:xfrm>
            <a:off x="4791077" y="682938"/>
            <a:ext cx="3921122" cy="3462342"/>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lt1"/>
              </a:buClr>
              <a:buSzPts val="2800"/>
              <a:buFont typeface="Arial"/>
              <a:buNone/>
              <a:defRPr b="0" i="0" sz="2800" u="none" cap="none" strike="noStrike">
                <a:solidFill>
                  <a:schemeClr val="lt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4" name="Google Shape;294;p36"/>
          <p:cNvSpPr txBox="1"/>
          <p:nvPr>
            <p:ph idx="1" type="body"/>
          </p:nvPr>
        </p:nvSpPr>
        <p:spPr>
          <a:xfrm>
            <a:off x="431801" y="682938"/>
            <a:ext cx="3921124" cy="3462342"/>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5" name="Google Shape;295;p3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chart (Light)" showMasterSp="0">
  <p:cSld name="Bullets, chart (Light)">
    <p:bg>
      <p:bgPr>
        <a:solidFill>
          <a:schemeClr val="lt2"/>
        </a:solidFill>
      </p:bgPr>
    </p:bg>
    <p:spTree>
      <p:nvGrpSpPr>
        <p:cNvPr id="296" name="Shape 296"/>
        <p:cNvGrpSpPr/>
        <p:nvPr/>
      </p:nvGrpSpPr>
      <p:grpSpPr>
        <a:xfrm>
          <a:off x="0" y="0"/>
          <a:ext cx="0" cy="0"/>
          <a:chOff x="0" y="0"/>
          <a:chExt cx="0" cy="0"/>
        </a:xfrm>
      </p:grpSpPr>
      <p:sp>
        <p:nvSpPr>
          <p:cNvPr id="297" name="Google Shape;297;p37"/>
          <p:cNvSpPr/>
          <p:nvPr>
            <p:ph idx="2" type="chart"/>
          </p:nvPr>
        </p:nvSpPr>
        <p:spPr>
          <a:xfrm>
            <a:off x="4791077" y="682939"/>
            <a:ext cx="3921122" cy="34632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98" name="Google Shape;298;p37"/>
          <p:cNvSpPr txBox="1"/>
          <p:nvPr>
            <p:ph idx="1" type="body"/>
          </p:nvPr>
        </p:nvSpPr>
        <p:spPr>
          <a:xfrm>
            <a:off x="431801" y="682938"/>
            <a:ext cx="3921124" cy="346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99" name="Google Shape;299;p37"/>
          <p:cNvSpPr txBox="1"/>
          <p:nvPr>
            <p:ph idx="3" type="body"/>
          </p:nvPr>
        </p:nvSpPr>
        <p:spPr>
          <a:xfrm>
            <a:off x="863600" y="4407112"/>
            <a:ext cx="8280400" cy="736388"/>
          </a:xfrm>
          <a:prstGeom prst="rect">
            <a:avLst/>
          </a:prstGeom>
          <a:noFill/>
          <a:ln>
            <a:noFill/>
          </a:ln>
        </p:spPr>
        <p:txBody>
          <a:bodyPr anchorCtr="0" anchor="b" bIns="0" lIns="0" spcFirstLastPara="1" rIns="0" wrap="square" tIns="0">
            <a:noAutofit/>
          </a:bodyPr>
          <a:lstStyle>
            <a:lvl1pPr indent="-228600" lvl="0" marL="457200" algn="r">
              <a:lnSpc>
                <a:spcPct val="100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2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Dark)" showMasterSp="0">
  <p:cSld name="People circles (Dark)">
    <p:bg>
      <p:bgPr>
        <a:solidFill>
          <a:schemeClr val="dk2"/>
        </a:solidFill>
      </p:bgPr>
    </p:bg>
    <p:spTree>
      <p:nvGrpSpPr>
        <p:cNvPr id="300" name="Shape 300"/>
        <p:cNvGrpSpPr/>
        <p:nvPr/>
      </p:nvGrpSpPr>
      <p:grpSpPr>
        <a:xfrm>
          <a:off x="0" y="0"/>
          <a:ext cx="0" cy="0"/>
          <a:chOff x="0" y="0"/>
          <a:chExt cx="0" cy="0"/>
        </a:xfrm>
      </p:grpSpPr>
      <p:sp>
        <p:nvSpPr>
          <p:cNvPr id="301" name="Google Shape;301;p38"/>
          <p:cNvSpPr txBox="1"/>
          <p:nvPr>
            <p:ph idx="1"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2" name="Google Shape;302;p38"/>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lt1"/>
              </a:buClr>
              <a:buSzPts val="1600"/>
              <a:buNone/>
              <a:defRPr b="0" sz="16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03" name="Google Shape;303;p38"/>
          <p:cNvSpPr/>
          <p:nvPr>
            <p:ph idx="2" type="pic"/>
          </p:nvPr>
        </p:nvSpPr>
        <p:spPr>
          <a:xfrm>
            <a:off x="431800" y="1565550"/>
            <a:ext cx="1692000" cy="1692000"/>
          </a:xfrm>
          <a:prstGeom prst="ellipse">
            <a:avLst/>
          </a:prstGeom>
          <a:noFill/>
          <a:ln>
            <a:noFill/>
          </a:ln>
        </p:spPr>
      </p:sp>
      <p:sp>
        <p:nvSpPr>
          <p:cNvPr id="304" name="Google Shape;304;p38"/>
          <p:cNvSpPr/>
          <p:nvPr>
            <p:ph idx="3" type="pic"/>
          </p:nvPr>
        </p:nvSpPr>
        <p:spPr>
          <a:xfrm>
            <a:off x="2627933" y="1565550"/>
            <a:ext cx="1692000" cy="1692000"/>
          </a:xfrm>
          <a:prstGeom prst="ellipse">
            <a:avLst/>
          </a:prstGeom>
          <a:noFill/>
          <a:ln>
            <a:noFill/>
          </a:ln>
        </p:spPr>
      </p:sp>
      <p:sp>
        <p:nvSpPr>
          <p:cNvPr id="305" name="Google Shape;305;p38"/>
          <p:cNvSpPr/>
          <p:nvPr>
            <p:ph idx="4" type="pic"/>
          </p:nvPr>
        </p:nvSpPr>
        <p:spPr>
          <a:xfrm>
            <a:off x="4824066" y="1565550"/>
            <a:ext cx="1692000" cy="1692000"/>
          </a:xfrm>
          <a:prstGeom prst="ellipse">
            <a:avLst/>
          </a:prstGeom>
          <a:noFill/>
          <a:ln>
            <a:noFill/>
          </a:ln>
        </p:spPr>
      </p:sp>
      <p:sp>
        <p:nvSpPr>
          <p:cNvPr id="306" name="Google Shape;306;p38"/>
          <p:cNvSpPr/>
          <p:nvPr>
            <p:ph idx="5" type="pic"/>
          </p:nvPr>
        </p:nvSpPr>
        <p:spPr>
          <a:xfrm>
            <a:off x="7020200" y="1565550"/>
            <a:ext cx="1692000" cy="1692000"/>
          </a:xfrm>
          <a:prstGeom prst="ellipse">
            <a:avLst/>
          </a:prstGeom>
          <a:noFill/>
          <a:ln>
            <a:noFill/>
          </a:ln>
        </p:spPr>
      </p:sp>
      <p:sp>
        <p:nvSpPr>
          <p:cNvPr id="307" name="Google Shape;307;p38"/>
          <p:cNvSpPr txBox="1"/>
          <p:nvPr>
            <p:ph idx="6"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08" name="Google Shape;308;p38"/>
          <p:cNvSpPr txBox="1"/>
          <p:nvPr>
            <p:ph idx="7"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lt1"/>
              </a:buClr>
              <a:buSzPts val="1600"/>
              <a:buNone/>
              <a:defRPr sz="16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cxnSp>
        <p:nvCxnSpPr>
          <p:cNvPr id="309" name="Google Shape;309;p38"/>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310" name="Google Shape;310;p38"/>
          <p:cNvSpPr txBox="1"/>
          <p:nvPr>
            <p:ph idx="8"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1" name="Google Shape;311;p38"/>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ople circles (Light)" showMasterSp="0">
  <p:cSld name="People circles (Light)">
    <p:bg>
      <p:bgPr>
        <a:solidFill>
          <a:schemeClr val="lt2"/>
        </a:solidFill>
      </p:bgPr>
    </p:bg>
    <p:spTree>
      <p:nvGrpSpPr>
        <p:cNvPr id="312" name="Shape 312"/>
        <p:cNvGrpSpPr/>
        <p:nvPr/>
      </p:nvGrpSpPr>
      <p:grpSpPr>
        <a:xfrm>
          <a:off x="0" y="0"/>
          <a:ext cx="0" cy="0"/>
          <a:chOff x="0" y="0"/>
          <a:chExt cx="0" cy="0"/>
        </a:xfrm>
      </p:grpSpPr>
      <p:sp>
        <p:nvSpPr>
          <p:cNvPr id="313" name="Google Shape;313;p39"/>
          <p:cNvSpPr/>
          <p:nvPr>
            <p:ph idx="2" type="pic"/>
          </p:nvPr>
        </p:nvSpPr>
        <p:spPr>
          <a:xfrm>
            <a:off x="431800" y="1565550"/>
            <a:ext cx="1692000" cy="1692000"/>
          </a:xfrm>
          <a:prstGeom prst="ellipse">
            <a:avLst/>
          </a:prstGeom>
          <a:noFill/>
          <a:ln>
            <a:noFill/>
          </a:ln>
        </p:spPr>
      </p:sp>
      <p:sp>
        <p:nvSpPr>
          <p:cNvPr id="314" name="Google Shape;314;p39"/>
          <p:cNvSpPr/>
          <p:nvPr>
            <p:ph idx="3" type="pic"/>
          </p:nvPr>
        </p:nvSpPr>
        <p:spPr>
          <a:xfrm>
            <a:off x="2627933" y="1565550"/>
            <a:ext cx="1692000" cy="1692000"/>
          </a:xfrm>
          <a:prstGeom prst="ellipse">
            <a:avLst/>
          </a:prstGeom>
          <a:noFill/>
          <a:ln>
            <a:noFill/>
          </a:ln>
        </p:spPr>
      </p:sp>
      <p:sp>
        <p:nvSpPr>
          <p:cNvPr id="315" name="Google Shape;315;p39"/>
          <p:cNvSpPr/>
          <p:nvPr>
            <p:ph idx="4" type="pic"/>
          </p:nvPr>
        </p:nvSpPr>
        <p:spPr>
          <a:xfrm>
            <a:off x="4824066" y="1565550"/>
            <a:ext cx="1692000" cy="1692000"/>
          </a:xfrm>
          <a:prstGeom prst="ellipse">
            <a:avLst/>
          </a:prstGeom>
          <a:noFill/>
          <a:ln>
            <a:noFill/>
          </a:ln>
        </p:spPr>
      </p:sp>
      <p:sp>
        <p:nvSpPr>
          <p:cNvPr id="316" name="Google Shape;316;p39"/>
          <p:cNvSpPr/>
          <p:nvPr>
            <p:ph idx="5" type="pic"/>
          </p:nvPr>
        </p:nvSpPr>
        <p:spPr>
          <a:xfrm>
            <a:off x="7020200" y="1565550"/>
            <a:ext cx="1692000" cy="1692000"/>
          </a:xfrm>
          <a:prstGeom prst="ellipse">
            <a:avLst/>
          </a:prstGeom>
          <a:noFill/>
          <a:ln>
            <a:noFill/>
          </a:ln>
        </p:spPr>
      </p:sp>
      <p:cxnSp>
        <p:nvCxnSpPr>
          <p:cNvPr id="317" name="Google Shape;317;p39"/>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18" name="Google Shape;318;p39"/>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19" name="Google Shape;319;p39"/>
          <p:cNvSpPr txBox="1"/>
          <p:nvPr>
            <p:ph idx="6" type="body"/>
          </p:nvPr>
        </p:nvSpPr>
        <p:spPr>
          <a:xfrm>
            <a:off x="2627933"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0" name="Google Shape;320;p39"/>
          <p:cNvSpPr txBox="1"/>
          <p:nvPr>
            <p:ph type="title"/>
          </p:nvPr>
        </p:nvSpPr>
        <p:spPr>
          <a:xfrm>
            <a:off x="431800" y="3348537"/>
            <a:ext cx="1692000" cy="701304"/>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Clr>
                <a:schemeClr val="dk1"/>
              </a:buClr>
              <a:buSzPts val="1600"/>
              <a:buNone/>
              <a:defRPr b="0" sz="160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sp>
        <p:nvSpPr>
          <p:cNvPr id="321" name="Google Shape;321;p39"/>
          <p:cNvSpPr txBox="1"/>
          <p:nvPr>
            <p:ph idx="7" type="body"/>
          </p:nvPr>
        </p:nvSpPr>
        <p:spPr>
          <a:xfrm>
            <a:off x="4824066"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2" name="Google Shape;322;p39"/>
          <p:cNvSpPr txBox="1"/>
          <p:nvPr>
            <p:ph idx="8" type="body"/>
          </p:nvPr>
        </p:nvSpPr>
        <p:spPr>
          <a:xfrm>
            <a:off x="7020200" y="3348539"/>
            <a:ext cx="1692000" cy="701301"/>
          </a:xfrm>
          <a:prstGeom prst="rect">
            <a:avLst/>
          </a:prstGeom>
          <a:noFill/>
          <a:ln>
            <a:noFill/>
          </a:ln>
        </p:spPr>
        <p:txBody>
          <a:bodyPr anchorCtr="0" anchor="t" bIns="0" lIns="0" spcFirstLastPara="1" rIns="0" wrap="square" tIns="0">
            <a:noAutofit/>
          </a:bodyPr>
          <a:lstStyle>
            <a:lvl1pPr indent="-228600" lvl="0" marL="457200" algn="ctr">
              <a:lnSpc>
                <a:spcPct val="100000"/>
              </a:lnSpc>
              <a:spcBef>
                <a:spcPts val="0"/>
              </a:spcBef>
              <a:spcAft>
                <a:spcPts val="0"/>
              </a:spcAft>
              <a:buClr>
                <a:schemeClr val="dk1"/>
              </a:buClr>
              <a:buSzPts val="1600"/>
              <a:buNone/>
              <a:defRPr sz="16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3" name="Google Shape;323;p39"/>
          <p:cNvSpPr txBox="1"/>
          <p:nvPr>
            <p:ph idx="9"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Light)" showMasterSp="0">
  <p:cSld name="Blank, title (Light)">
    <p:bg>
      <p:bgPr>
        <a:solidFill>
          <a:schemeClr val="lt2"/>
        </a:solidFill>
      </p:bgPr>
    </p:bg>
    <p:spTree>
      <p:nvGrpSpPr>
        <p:cNvPr id="324" name="Shape 324"/>
        <p:cNvGrpSpPr/>
        <p:nvPr/>
      </p:nvGrpSpPr>
      <p:grpSpPr>
        <a:xfrm>
          <a:off x="0" y="0"/>
          <a:ext cx="0" cy="0"/>
          <a:chOff x="0" y="0"/>
          <a:chExt cx="0" cy="0"/>
        </a:xfrm>
      </p:grpSpPr>
      <p:cxnSp>
        <p:nvCxnSpPr>
          <p:cNvPr id="325" name="Google Shape;325;p40"/>
          <p:cNvCxnSpPr/>
          <p:nvPr/>
        </p:nvCxnSpPr>
        <p:spPr>
          <a:xfrm>
            <a:off x="431800" y="428485"/>
            <a:ext cx="8280400" cy="0"/>
          </a:xfrm>
          <a:prstGeom prst="straightConnector1">
            <a:avLst/>
          </a:prstGeom>
          <a:noFill/>
          <a:ln cap="flat" cmpd="sng" w="38100">
            <a:solidFill>
              <a:schemeClr val="dk1"/>
            </a:solidFill>
            <a:prstDash val="solid"/>
            <a:round/>
            <a:headEnd len="sm" w="sm" type="none"/>
            <a:tailEnd len="sm" w="sm" type="none"/>
          </a:ln>
        </p:spPr>
      </p:cxnSp>
      <p:sp>
        <p:nvSpPr>
          <p:cNvPr id="326" name="Google Shape;326;p40"/>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dk1"/>
              </a:buClr>
              <a:buSzPts val="3400"/>
              <a:buNone/>
              <a:defRPr sz="34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7" name="Google Shape;327;p40"/>
          <p:cNvSpPr txBox="1"/>
          <p:nvPr>
            <p:ph idx="2" type="body"/>
          </p:nvPr>
        </p:nvSpPr>
        <p:spPr>
          <a:xfrm>
            <a:off x="431801" y="1447800"/>
            <a:ext cx="5645149" cy="26532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28" name="Google Shape;328;p40"/>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op slide (Dark)" showMasterSp="0">
  <p:cSld name="1_Top slide (Dark)">
    <p:bg>
      <p:bgPr>
        <a:solidFill>
          <a:schemeClr val="dk2"/>
        </a:solidFill>
      </p:bgPr>
    </p:bg>
    <p:spTree>
      <p:nvGrpSpPr>
        <p:cNvPr id="30" name="Shape 30"/>
        <p:cNvGrpSpPr/>
        <p:nvPr/>
      </p:nvGrpSpPr>
      <p:grpSpPr>
        <a:xfrm>
          <a:off x="0" y="0"/>
          <a:ext cx="0" cy="0"/>
          <a:chOff x="0" y="0"/>
          <a:chExt cx="0" cy="0"/>
        </a:xfrm>
      </p:grpSpPr>
      <p:sp>
        <p:nvSpPr>
          <p:cNvPr id="31" name="Google Shape;31;p5"/>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32" name="Google Shape;32;p5"/>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33" name="Google Shape;33;p5"/>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34" name="Google Shape;34;p5"/>
          <p:cNvSpPr txBox="1"/>
          <p:nvPr>
            <p:ph idx="1" type="body"/>
          </p:nvPr>
        </p:nvSpPr>
        <p:spPr>
          <a:xfrm>
            <a:off x="431800" y="3720363"/>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5" name="Google Shape;35;p5"/>
          <p:cNvSpPr/>
          <p:nvPr>
            <p:ph idx="2" type="pic"/>
          </p:nvPr>
        </p:nvSpPr>
        <p:spPr>
          <a:xfrm>
            <a:off x="5651872" y="0"/>
            <a:ext cx="3493714" cy="4573587"/>
          </a:xfrm>
          <a:prstGeom prst="rect">
            <a:avLst/>
          </a:prstGeom>
          <a:noFill/>
          <a:ln>
            <a:noFill/>
          </a:ln>
        </p:spPr>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showMasterSp="0">
  <p:cSld name="Blank (Dark)">
    <p:bg>
      <p:bgPr>
        <a:solidFill>
          <a:schemeClr val="dk2"/>
        </a:solidFill>
      </p:bgPr>
    </p:bg>
    <p:spTree>
      <p:nvGrpSpPr>
        <p:cNvPr id="329" name="Shape 329"/>
        <p:cNvGrpSpPr/>
        <p:nvPr/>
      </p:nvGrpSpPr>
      <p:grpSpPr>
        <a:xfrm>
          <a:off x="0" y="0"/>
          <a:ext cx="0" cy="0"/>
          <a:chOff x="0" y="0"/>
          <a:chExt cx="0" cy="0"/>
        </a:xfrm>
      </p:grpSpPr>
      <p:sp>
        <p:nvSpPr>
          <p:cNvPr id="330" name="Google Shape;330;p41"/>
          <p:cNvSpPr txBox="1"/>
          <p:nvPr>
            <p:ph idx="1" type="body"/>
          </p:nvPr>
        </p:nvSpPr>
        <p:spPr>
          <a:xfrm>
            <a:off x="431800" y="411163"/>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1" name="Google Shape;331;p41"/>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ight)" showMasterSp="0">
  <p:cSld name="Blank (Light)">
    <p:bg>
      <p:bgPr>
        <a:solidFill>
          <a:schemeClr val="lt2"/>
        </a:solidFill>
      </p:bgPr>
    </p:bg>
    <p:spTree>
      <p:nvGrpSpPr>
        <p:cNvPr id="332" name="Shape 332"/>
        <p:cNvGrpSpPr/>
        <p:nvPr/>
      </p:nvGrpSpPr>
      <p:grpSpPr>
        <a:xfrm>
          <a:off x="0" y="0"/>
          <a:ext cx="0" cy="0"/>
          <a:chOff x="0" y="0"/>
          <a:chExt cx="0" cy="0"/>
        </a:xfrm>
      </p:grpSpPr>
      <p:sp>
        <p:nvSpPr>
          <p:cNvPr id="333" name="Google Shape;333;p42"/>
          <p:cNvSpPr txBox="1"/>
          <p:nvPr>
            <p:ph idx="1" type="body"/>
          </p:nvPr>
        </p:nvSpPr>
        <p:spPr>
          <a:xfrm>
            <a:off x="431801" y="411162"/>
            <a:ext cx="5645149" cy="288000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dk1"/>
              </a:buClr>
              <a:buSzPts val="2800"/>
              <a:buFont typeface="Arial"/>
              <a:buChar char="–"/>
              <a:defRPr sz="2800">
                <a:solidFill>
                  <a:schemeClr val="dk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34" name="Google Shape;334;p42"/>
          <p:cNvSpPr txBox="1"/>
          <p:nvPr>
            <p:ph idx="2"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Light)" showMasterSp="0">
  <p:cSld name="Full image (Light)">
    <p:bg>
      <p:bgPr>
        <a:solidFill>
          <a:schemeClr val="lt2"/>
        </a:solidFill>
      </p:bgPr>
    </p:bg>
    <p:spTree>
      <p:nvGrpSpPr>
        <p:cNvPr id="335" name="Shape 335"/>
        <p:cNvGrpSpPr/>
        <p:nvPr/>
      </p:nvGrpSpPr>
      <p:grpSpPr>
        <a:xfrm>
          <a:off x="0" y="0"/>
          <a:ext cx="0" cy="0"/>
          <a:chOff x="0" y="0"/>
          <a:chExt cx="0" cy="0"/>
        </a:xfrm>
      </p:grpSpPr>
      <p:sp>
        <p:nvSpPr>
          <p:cNvPr id="336" name="Google Shape;336;p43"/>
          <p:cNvSpPr/>
          <p:nvPr>
            <p:ph idx="2" type="pic"/>
          </p:nvPr>
        </p:nvSpPr>
        <p:spPr>
          <a:xfrm>
            <a:off x="431802" y="411162"/>
            <a:ext cx="8280398" cy="4321175"/>
          </a:xfrm>
          <a:prstGeom prst="rect">
            <a:avLst/>
          </a:prstGeom>
          <a:noFill/>
          <a:ln>
            <a:noFill/>
          </a:ln>
        </p:spPr>
      </p:sp>
      <p:sp>
        <p:nvSpPr>
          <p:cNvPr id="337" name="Google Shape;337;p43"/>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showMasterSp="0">
  <p:cSld name="1_Blank, title (Dark)">
    <p:bg>
      <p:bgPr>
        <a:solidFill>
          <a:schemeClr val="dk2"/>
        </a:solidFill>
      </p:bgPr>
    </p:bg>
    <p:spTree>
      <p:nvGrpSpPr>
        <p:cNvPr id="338" name="Shape 338"/>
        <p:cNvGrpSpPr/>
        <p:nvPr/>
      </p:nvGrpSpPr>
      <p:grpSpPr>
        <a:xfrm>
          <a:off x="0" y="0"/>
          <a:ext cx="0" cy="0"/>
          <a:chOff x="0" y="0"/>
          <a:chExt cx="0" cy="0"/>
        </a:xfrm>
      </p:grpSpPr>
      <p:cxnSp>
        <p:nvCxnSpPr>
          <p:cNvPr id="339" name="Google Shape;339;p44"/>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40" name="Google Shape;340;p44"/>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41" name="Google Shape;341;p44"/>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title (Dark) 1" showMasterSp="0">
  <p:cSld name="1_Blank, title (Dark)_1">
    <p:bg>
      <p:bgPr>
        <a:solidFill>
          <a:schemeClr val="dk2"/>
        </a:solidFill>
      </p:bgPr>
    </p:bg>
    <p:spTree>
      <p:nvGrpSpPr>
        <p:cNvPr id="342" name="Shape 342"/>
        <p:cNvGrpSpPr/>
        <p:nvPr/>
      </p:nvGrpSpPr>
      <p:grpSpPr>
        <a:xfrm>
          <a:off x="0" y="0"/>
          <a:ext cx="0" cy="0"/>
          <a:chOff x="0" y="0"/>
          <a:chExt cx="0" cy="0"/>
        </a:xfrm>
      </p:grpSpPr>
      <p:cxnSp>
        <p:nvCxnSpPr>
          <p:cNvPr id="343" name="Google Shape;343;p45"/>
          <p:cNvCxnSpPr/>
          <p:nvPr/>
        </p:nvCxnSpPr>
        <p:spPr>
          <a:xfrm>
            <a:off x="431800" y="428485"/>
            <a:ext cx="8280300" cy="0"/>
          </a:xfrm>
          <a:prstGeom prst="straightConnector1">
            <a:avLst/>
          </a:prstGeom>
          <a:noFill/>
          <a:ln cap="flat" cmpd="sng" w="38100">
            <a:solidFill>
              <a:schemeClr val="lt1"/>
            </a:solidFill>
            <a:prstDash val="solid"/>
            <a:round/>
            <a:headEnd len="sm" w="sm" type="none"/>
            <a:tailEnd len="sm" w="sm" type="none"/>
          </a:ln>
        </p:spPr>
      </p:cxnSp>
      <p:sp>
        <p:nvSpPr>
          <p:cNvPr id="344" name="Google Shape;344;p45"/>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lvl1pPr indent="-228600" lvl="0" marL="457200" rtl="0" algn="l">
              <a:lnSpc>
                <a:spcPct val="100000"/>
              </a:lnSpc>
              <a:spcBef>
                <a:spcPts val="0"/>
              </a:spcBef>
              <a:spcAft>
                <a:spcPts val="0"/>
              </a:spcAft>
              <a:buClr>
                <a:schemeClr val="lt1"/>
              </a:buClr>
              <a:buSzPts val="3400"/>
              <a:buNone/>
              <a:defRPr sz="34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345" name="Google Shape;345;p45"/>
          <p:cNvSpPr txBox="1"/>
          <p:nvPr>
            <p:ph idx="2" type="body"/>
          </p:nvPr>
        </p:nvSpPr>
        <p:spPr>
          <a:xfrm>
            <a:off x="431801" y="1447800"/>
            <a:ext cx="5645100" cy="28956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46" name="Shape 346"/>
        <p:cNvGrpSpPr/>
        <p:nvPr/>
      </p:nvGrpSpPr>
      <p:grpSpPr>
        <a:xfrm>
          <a:off x="0" y="0"/>
          <a:ext cx="0" cy="0"/>
          <a:chOff x="0" y="0"/>
          <a:chExt cx="0" cy="0"/>
        </a:xfrm>
      </p:grpSpPr>
      <p:sp>
        <p:nvSpPr>
          <p:cNvPr id="347" name="Google Shape;347;p46"/>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Font typeface="Raleway"/>
              <a:buNone/>
              <a:defRPr>
                <a:latin typeface="Raleway"/>
                <a:ea typeface="Raleway"/>
                <a:cs typeface="Raleway"/>
                <a:sym typeface="Raleway"/>
              </a:defRPr>
            </a:lvl2pPr>
            <a:lvl3pPr lvl="2" rtl="0">
              <a:spcBef>
                <a:spcPts val="0"/>
              </a:spcBef>
              <a:spcAft>
                <a:spcPts val="0"/>
              </a:spcAft>
              <a:buSzPts val="1400"/>
              <a:buFont typeface="Raleway"/>
              <a:buNone/>
              <a:defRPr>
                <a:latin typeface="Raleway"/>
                <a:ea typeface="Raleway"/>
                <a:cs typeface="Raleway"/>
                <a:sym typeface="Raleway"/>
              </a:defRPr>
            </a:lvl3pPr>
            <a:lvl4pPr lvl="3" rtl="0">
              <a:spcBef>
                <a:spcPts val="0"/>
              </a:spcBef>
              <a:spcAft>
                <a:spcPts val="0"/>
              </a:spcAft>
              <a:buSzPts val="1400"/>
              <a:buFont typeface="Raleway"/>
              <a:buNone/>
              <a:defRPr>
                <a:latin typeface="Raleway"/>
                <a:ea typeface="Raleway"/>
                <a:cs typeface="Raleway"/>
                <a:sym typeface="Raleway"/>
              </a:defRPr>
            </a:lvl4pPr>
            <a:lvl5pPr lvl="4" rtl="0">
              <a:spcBef>
                <a:spcPts val="0"/>
              </a:spcBef>
              <a:spcAft>
                <a:spcPts val="0"/>
              </a:spcAft>
              <a:buSzPts val="1400"/>
              <a:buFont typeface="Raleway"/>
              <a:buNone/>
              <a:defRPr>
                <a:latin typeface="Raleway"/>
                <a:ea typeface="Raleway"/>
                <a:cs typeface="Raleway"/>
                <a:sym typeface="Raleway"/>
              </a:defRPr>
            </a:lvl5pPr>
            <a:lvl6pPr lvl="5" rtl="0">
              <a:spcBef>
                <a:spcPts val="0"/>
              </a:spcBef>
              <a:spcAft>
                <a:spcPts val="0"/>
              </a:spcAft>
              <a:buSzPts val="1400"/>
              <a:buFont typeface="Raleway"/>
              <a:buNone/>
              <a:defRPr>
                <a:latin typeface="Raleway"/>
                <a:ea typeface="Raleway"/>
                <a:cs typeface="Raleway"/>
                <a:sym typeface="Raleway"/>
              </a:defRPr>
            </a:lvl6pPr>
            <a:lvl7pPr lvl="6" rtl="0">
              <a:spcBef>
                <a:spcPts val="0"/>
              </a:spcBef>
              <a:spcAft>
                <a:spcPts val="0"/>
              </a:spcAft>
              <a:buSzPts val="1400"/>
              <a:buFont typeface="Raleway"/>
              <a:buNone/>
              <a:defRPr>
                <a:latin typeface="Raleway"/>
                <a:ea typeface="Raleway"/>
                <a:cs typeface="Raleway"/>
                <a:sym typeface="Raleway"/>
              </a:defRPr>
            </a:lvl7pPr>
            <a:lvl8pPr lvl="7" rtl="0">
              <a:spcBef>
                <a:spcPts val="0"/>
              </a:spcBef>
              <a:spcAft>
                <a:spcPts val="0"/>
              </a:spcAft>
              <a:buSzPts val="1400"/>
              <a:buFont typeface="Raleway"/>
              <a:buNone/>
              <a:defRPr>
                <a:latin typeface="Raleway"/>
                <a:ea typeface="Raleway"/>
                <a:cs typeface="Raleway"/>
                <a:sym typeface="Raleway"/>
              </a:defRPr>
            </a:lvl8pPr>
            <a:lvl9pPr lvl="8" rtl="0">
              <a:spcBef>
                <a:spcPts val="0"/>
              </a:spcBef>
              <a:spcAft>
                <a:spcPts val="0"/>
              </a:spcAft>
              <a:buSzPts val="1400"/>
              <a:buFont typeface="Raleway"/>
              <a:buNone/>
              <a:defRPr>
                <a:latin typeface="Raleway"/>
                <a:ea typeface="Raleway"/>
                <a:cs typeface="Raleway"/>
                <a:sym typeface="Raleway"/>
              </a:defRPr>
            </a:lvl9pPr>
          </a:lstStyle>
          <a:p/>
        </p:txBody>
      </p:sp>
      <p:sp>
        <p:nvSpPr>
          <p:cNvPr id="348" name="Google Shape;348;p46"/>
          <p:cNvSpPr txBox="1"/>
          <p:nvPr>
            <p:ph idx="1" type="body"/>
          </p:nvPr>
        </p:nvSpPr>
        <p:spPr>
          <a:xfrm>
            <a:off x="589175" y="1543650"/>
            <a:ext cx="8243100" cy="3025200"/>
          </a:xfrm>
          <a:prstGeom prst="rect">
            <a:avLst/>
          </a:prstGeom>
        </p:spPr>
        <p:txBody>
          <a:bodyPr anchorCtr="0" anchor="t" bIns="0" lIns="0" spcFirstLastPara="1" rIns="0" wrap="square" tIns="0">
            <a:noAutofit/>
          </a:bodyPr>
          <a:lstStyle>
            <a:lvl1pPr indent="-381000" lvl="0" marL="457200" rtl="0">
              <a:spcBef>
                <a:spcPts val="0"/>
              </a:spcBef>
              <a:spcAft>
                <a:spcPts val="0"/>
              </a:spcAft>
              <a:buClr>
                <a:srgbClr val="000000"/>
              </a:buClr>
              <a:buSzPts val="2400"/>
              <a:buChar char="–"/>
              <a:defRPr sz="2400">
                <a:solidFill>
                  <a:srgbClr val="000000"/>
                </a:solidFill>
              </a:defRPr>
            </a:lvl1pPr>
            <a:lvl2pPr indent="-228600" lvl="1" marL="914400" rtl="0">
              <a:spcBef>
                <a:spcPts val="800"/>
              </a:spcBef>
              <a:spcAft>
                <a:spcPts val="0"/>
              </a:spcAft>
              <a:buClr>
                <a:srgbClr val="000000"/>
              </a:buClr>
              <a:buSzPts val="1800"/>
              <a:buNone/>
              <a:defRPr sz="1800">
                <a:solidFill>
                  <a:srgbClr val="000000"/>
                </a:solidFill>
              </a:defRPr>
            </a:lvl2pPr>
            <a:lvl3pPr indent="-361950" lvl="2" marL="1371600" rtl="0">
              <a:spcBef>
                <a:spcPts val="0"/>
              </a:spcBef>
              <a:spcAft>
                <a:spcPts val="0"/>
              </a:spcAft>
              <a:buClr>
                <a:srgbClr val="000000"/>
              </a:buClr>
              <a:buSzPts val="2100"/>
              <a:buChar char="–"/>
              <a:defRPr>
                <a:solidFill>
                  <a:srgbClr val="000000"/>
                </a:solidFill>
              </a:defRPr>
            </a:lvl3pPr>
            <a:lvl4pPr indent="-361950" lvl="3" marL="1828800" rtl="0">
              <a:spcBef>
                <a:spcPts val="0"/>
              </a:spcBef>
              <a:spcAft>
                <a:spcPts val="0"/>
              </a:spcAft>
              <a:buClr>
                <a:srgbClr val="000000"/>
              </a:buClr>
              <a:buSzPts val="2100"/>
              <a:buChar char="–"/>
              <a:defRPr>
                <a:solidFill>
                  <a:srgbClr val="000000"/>
                </a:solidFill>
              </a:defRPr>
            </a:lvl4pPr>
            <a:lvl5pPr indent="-361950" lvl="4" marL="2286000" rtl="0">
              <a:spcBef>
                <a:spcPts val="0"/>
              </a:spcBef>
              <a:spcAft>
                <a:spcPts val="0"/>
              </a:spcAft>
              <a:buClr>
                <a:srgbClr val="000000"/>
              </a:buClr>
              <a:buSzPts val="2100"/>
              <a:buChar char="–"/>
              <a:defRPr>
                <a:solidFill>
                  <a:srgbClr val="000000"/>
                </a:solidFill>
              </a:defRPr>
            </a:lvl5pPr>
            <a:lvl6pPr indent="-361950" lvl="5" marL="2743200" rtl="0">
              <a:spcBef>
                <a:spcPts val="0"/>
              </a:spcBef>
              <a:spcAft>
                <a:spcPts val="0"/>
              </a:spcAft>
              <a:buClr>
                <a:srgbClr val="000000"/>
              </a:buClr>
              <a:buSzPts val="2100"/>
              <a:buChar char="–"/>
              <a:defRPr>
                <a:solidFill>
                  <a:srgbClr val="000000"/>
                </a:solidFill>
              </a:defRPr>
            </a:lvl6pPr>
            <a:lvl7pPr indent="-361950" lvl="6" marL="3200400" rtl="0">
              <a:spcBef>
                <a:spcPts val="0"/>
              </a:spcBef>
              <a:spcAft>
                <a:spcPts val="0"/>
              </a:spcAft>
              <a:buClr>
                <a:srgbClr val="000000"/>
              </a:buClr>
              <a:buSzPts val="2100"/>
              <a:buChar char="–"/>
              <a:defRPr>
                <a:solidFill>
                  <a:srgbClr val="000000"/>
                </a:solidFill>
              </a:defRPr>
            </a:lvl7pPr>
            <a:lvl8pPr indent="-355600" lvl="7" marL="3657600" rtl="0">
              <a:spcBef>
                <a:spcPts val="400"/>
              </a:spcBef>
              <a:spcAft>
                <a:spcPts val="0"/>
              </a:spcAft>
              <a:buClr>
                <a:srgbClr val="000000"/>
              </a:buClr>
              <a:buSzPts val="2000"/>
              <a:buChar char="•"/>
              <a:defRPr>
                <a:solidFill>
                  <a:srgbClr val="000000"/>
                </a:solidFill>
              </a:defRPr>
            </a:lvl8pPr>
            <a:lvl9pPr indent="-355600" lvl="8" marL="4114800" rtl="0">
              <a:spcBef>
                <a:spcPts val="400"/>
              </a:spcBef>
              <a:spcAft>
                <a:spcPts val="0"/>
              </a:spcAft>
              <a:buClr>
                <a:srgbClr val="000000"/>
              </a:buClr>
              <a:buSzPts val="2000"/>
              <a:buChar char="•"/>
              <a:defRPr>
                <a:solidFill>
                  <a:srgbClr val="000000"/>
                </a:solidFill>
              </a:defRPr>
            </a:lvl9pPr>
          </a:lstStyle>
          <a:p/>
        </p:txBody>
      </p:sp>
      <p:sp>
        <p:nvSpPr>
          <p:cNvPr id="349" name="Google Shape;349;p46"/>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0" name="Google Shape;350;p46"/>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51" name="Shape 351"/>
        <p:cNvGrpSpPr/>
        <p:nvPr/>
      </p:nvGrpSpPr>
      <p:grpSpPr>
        <a:xfrm>
          <a:off x="0" y="0"/>
          <a:ext cx="0" cy="0"/>
          <a:chOff x="0" y="0"/>
          <a:chExt cx="0" cy="0"/>
        </a:xfrm>
      </p:grpSpPr>
      <p:sp>
        <p:nvSpPr>
          <p:cNvPr id="352" name="Google Shape;352;p47"/>
          <p:cNvSpPr txBox="1"/>
          <p:nvPr>
            <p:ph type="title"/>
          </p:nvPr>
        </p:nvSpPr>
        <p:spPr>
          <a:xfrm>
            <a:off x="533400" y="228600"/>
            <a:ext cx="8153400" cy="5715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3400"/>
              <a:buNone/>
              <a:defRPr>
                <a:solidFill>
                  <a:srgbClr val="529A43"/>
                </a:solidFill>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53" name="Google Shape;353;p47"/>
          <p:cNvSpPr txBox="1"/>
          <p:nvPr>
            <p:ph idx="1" type="body"/>
          </p:nvPr>
        </p:nvSpPr>
        <p:spPr>
          <a:xfrm>
            <a:off x="539750" y="896938"/>
            <a:ext cx="8153400" cy="3264000"/>
          </a:xfrm>
          <a:prstGeom prst="rect">
            <a:avLst/>
          </a:prstGeom>
          <a:noFill/>
          <a:ln>
            <a:noFill/>
          </a:ln>
        </p:spPr>
        <p:txBody>
          <a:bodyPr anchorCtr="0" anchor="t" bIns="0" lIns="0" spcFirstLastPara="1" rIns="0" wrap="square" tIns="0">
            <a:noAutofit/>
          </a:bodyPr>
          <a:lstStyle>
            <a:lvl1pPr indent="-381000" lvl="0" marL="457200" rtl="0" algn="l">
              <a:spcBef>
                <a:spcPts val="480"/>
              </a:spcBef>
              <a:spcAft>
                <a:spcPts val="0"/>
              </a:spcAft>
              <a:buClr>
                <a:srgbClr val="529A43"/>
              </a:buClr>
              <a:buSzPts val="2400"/>
              <a:buFont typeface="Arial"/>
              <a:buChar char="–"/>
              <a:defRPr>
                <a:solidFill>
                  <a:schemeClr val="accent4"/>
                </a:solidFill>
              </a:defRPr>
            </a:lvl1pPr>
            <a:lvl2pPr indent="-228600" lvl="1" marL="914400" rtl="0" algn="l">
              <a:spcBef>
                <a:spcPts val="400"/>
              </a:spcBef>
              <a:spcAft>
                <a:spcPts val="0"/>
              </a:spcAft>
              <a:buClr>
                <a:srgbClr val="529A43"/>
              </a:buClr>
              <a:buSzPts val="2000"/>
              <a:buNone/>
              <a:defRPr>
                <a:solidFill>
                  <a:schemeClr val="accent4"/>
                </a:solidFill>
              </a:defRPr>
            </a:lvl2pPr>
            <a:lvl3pPr indent="-355600" lvl="2" marL="1371600" rtl="0" algn="l">
              <a:spcBef>
                <a:spcPts val="400"/>
              </a:spcBef>
              <a:spcAft>
                <a:spcPts val="0"/>
              </a:spcAft>
              <a:buClr>
                <a:srgbClr val="529A43"/>
              </a:buClr>
              <a:buSzPts val="2000"/>
              <a:buChar char="–"/>
              <a:defRPr>
                <a:solidFill>
                  <a:schemeClr val="accent4"/>
                </a:solidFill>
              </a:defRPr>
            </a:lvl3pPr>
            <a:lvl4pPr indent="-355600" lvl="3" marL="1828800" rtl="0" algn="l">
              <a:spcBef>
                <a:spcPts val="400"/>
              </a:spcBef>
              <a:spcAft>
                <a:spcPts val="0"/>
              </a:spcAft>
              <a:buClr>
                <a:srgbClr val="529A43"/>
              </a:buClr>
              <a:buSzPts val="2000"/>
              <a:buChar char="–"/>
              <a:defRPr>
                <a:solidFill>
                  <a:schemeClr val="accent4"/>
                </a:solidFill>
              </a:defRPr>
            </a:lvl4pPr>
            <a:lvl5pPr indent="-355600" lvl="4" marL="2286000" rtl="0" algn="l">
              <a:spcBef>
                <a:spcPts val="400"/>
              </a:spcBef>
              <a:spcAft>
                <a:spcPts val="0"/>
              </a:spcAft>
              <a:buClr>
                <a:srgbClr val="529A43"/>
              </a:buClr>
              <a:buSzPts val="2000"/>
              <a:buChar char="–"/>
              <a:defRPr>
                <a:solidFill>
                  <a:schemeClr val="accent4"/>
                </a:solidFill>
              </a:defRPr>
            </a:lvl5pPr>
            <a:lvl6pPr indent="-342900" lvl="5" marL="2743200" rtl="0" algn="l">
              <a:spcBef>
                <a:spcPts val="360"/>
              </a:spcBef>
              <a:spcAft>
                <a:spcPts val="0"/>
              </a:spcAft>
              <a:buSzPts val="1800"/>
              <a:buChar char="–"/>
              <a:defRPr/>
            </a:lvl6pPr>
            <a:lvl7pPr indent="-342900" lvl="6" marL="3200400" rtl="0" algn="l">
              <a:spcBef>
                <a:spcPts val="360"/>
              </a:spcBef>
              <a:spcAft>
                <a:spcPts val="0"/>
              </a:spcAft>
              <a:buSzPts val="1800"/>
              <a:buChar char="–"/>
              <a:defRPr/>
            </a:lvl7pPr>
            <a:lvl8pPr indent="-342900" lvl="7" marL="3657600" rtl="0" algn="l">
              <a:spcBef>
                <a:spcPts val="360"/>
              </a:spcBef>
              <a:spcAft>
                <a:spcPts val="0"/>
              </a:spcAft>
              <a:buSzPts val="1800"/>
              <a:buChar char="•"/>
              <a:defRPr/>
            </a:lvl8pPr>
            <a:lvl9pPr indent="-342900" lvl="8" marL="4114800" rtl="0" algn="l">
              <a:spcBef>
                <a:spcPts val="360"/>
              </a:spcBef>
              <a:spcAft>
                <a:spcPts val="0"/>
              </a:spcAft>
              <a:buSzPts val="1800"/>
              <a:buChar char="•"/>
              <a:defRPr/>
            </a:lvl9pPr>
          </a:lstStyle>
          <a:p/>
        </p:txBody>
      </p:sp>
      <p:sp>
        <p:nvSpPr>
          <p:cNvPr id="354" name="Google Shape;354;p47"/>
          <p:cNvSpPr txBox="1"/>
          <p:nvPr>
            <p:ph idx="11" type="ftr"/>
          </p:nvPr>
        </p:nvSpPr>
        <p:spPr>
          <a:xfrm>
            <a:off x="4500563" y="4732338"/>
            <a:ext cx="2895600" cy="1713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55" name="Google Shape;355;p47"/>
          <p:cNvSpPr txBox="1"/>
          <p:nvPr>
            <p:ph idx="10" type="dt"/>
          </p:nvPr>
        </p:nvSpPr>
        <p:spPr>
          <a:xfrm>
            <a:off x="1692275" y="4732338"/>
            <a:ext cx="1676400" cy="1713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356" name="Google Shape;356;p47"/>
          <p:cNvSpPr txBox="1"/>
          <p:nvPr>
            <p:ph idx="12" type="sldNum"/>
          </p:nvPr>
        </p:nvSpPr>
        <p:spPr>
          <a:xfrm>
            <a:off x="152400" y="4732338"/>
            <a:ext cx="304800" cy="171300"/>
          </a:xfrm>
          <a:prstGeom prst="rect">
            <a:avLst/>
          </a:prstGeom>
          <a:noFill/>
          <a:ln>
            <a:noFill/>
          </a:ln>
        </p:spPr>
        <p:txBody>
          <a:bodyPr anchorCtr="0" anchor="t" bIns="0" lIns="0" spcFirstLastPara="1" rIns="0" wrap="square" tIns="0">
            <a:noAutofit/>
          </a:bodyPr>
          <a:lstStyle>
            <a:lvl1pPr indent="0" lvl="0" marL="0" rtl="0" algn="l">
              <a:spcBef>
                <a:spcPts val="0"/>
              </a:spcBef>
              <a:spcAft>
                <a:spcPts val="0"/>
              </a:spcAft>
              <a:buNone/>
              <a:defRPr b="0" i="0" sz="900" u="none" cap="none" strike="noStrike">
                <a:solidFill>
                  <a:srgbClr val="FFFFFF"/>
                </a:solidFill>
                <a:latin typeface="Arial"/>
                <a:ea typeface="Arial"/>
                <a:cs typeface="Arial"/>
                <a:sym typeface="Arial"/>
              </a:defRPr>
            </a:lvl1pPr>
            <a:lvl2pPr indent="0" lvl="1" marL="0" rtl="0" algn="l">
              <a:spcBef>
                <a:spcPts val="0"/>
              </a:spcBef>
              <a:spcAft>
                <a:spcPts val="0"/>
              </a:spcAft>
              <a:buNone/>
              <a:defRPr b="0" i="0" sz="900" u="none" cap="none" strike="noStrike">
                <a:solidFill>
                  <a:srgbClr val="FFFFFF"/>
                </a:solidFill>
                <a:latin typeface="Arial"/>
                <a:ea typeface="Arial"/>
                <a:cs typeface="Arial"/>
                <a:sym typeface="Arial"/>
              </a:defRPr>
            </a:lvl2pPr>
            <a:lvl3pPr indent="0" lvl="2" marL="0" rtl="0" algn="l">
              <a:spcBef>
                <a:spcPts val="0"/>
              </a:spcBef>
              <a:spcAft>
                <a:spcPts val="0"/>
              </a:spcAft>
              <a:buNone/>
              <a:defRPr b="0" i="0" sz="900" u="none" cap="none" strike="noStrike">
                <a:solidFill>
                  <a:srgbClr val="FFFFFF"/>
                </a:solidFill>
                <a:latin typeface="Arial"/>
                <a:ea typeface="Arial"/>
                <a:cs typeface="Arial"/>
                <a:sym typeface="Arial"/>
              </a:defRPr>
            </a:lvl3pPr>
            <a:lvl4pPr indent="0" lvl="3" marL="0" rtl="0" algn="l">
              <a:spcBef>
                <a:spcPts val="0"/>
              </a:spcBef>
              <a:spcAft>
                <a:spcPts val="0"/>
              </a:spcAft>
              <a:buNone/>
              <a:defRPr b="0" i="0" sz="900" u="none" cap="none" strike="noStrike">
                <a:solidFill>
                  <a:srgbClr val="FFFFFF"/>
                </a:solidFill>
                <a:latin typeface="Arial"/>
                <a:ea typeface="Arial"/>
                <a:cs typeface="Arial"/>
                <a:sym typeface="Arial"/>
              </a:defRPr>
            </a:lvl4pPr>
            <a:lvl5pPr indent="0" lvl="4" marL="0" rtl="0" algn="l">
              <a:spcBef>
                <a:spcPts val="0"/>
              </a:spcBef>
              <a:spcAft>
                <a:spcPts val="0"/>
              </a:spcAft>
              <a:buNone/>
              <a:defRPr b="0" i="0" sz="900" u="none" cap="none" strike="noStrike">
                <a:solidFill>
                  <a:srgbClr val="FFFFFF"/>
                </a:solidFill>
                <a:latin typeface="Arial"/>
                <a:ea typeface="Arial"/>
                <a:cs typeface="Arial"/>
                <a:sym typeface="Arial"/>
              </a:defRPr>
            </a:lvl5pPr>
            <a:lvl6pPr indent="0" lvl="5" marL="0" rtl="0" algn="l">
              <a:spcBef>
                <a:spcPts val="0"/>
              </a:spcBef>
              <a:spcAft>
                <a:spcPts val="0"/>
              </a:spcAft>
              <a:buNone/>
              <a:defRPr b="0" i="0" sz="900" u="none" cap="none" strike="noStrike">
                <a:solidFill>
                  <a:srgbClr val="FFFFFF"/>
                </a:solidFill>
                <a:latin typeface="Arial"/>
                <a:ea typeface="Arial"/>
                <a:cs typeface="Arial"/>
                <a:sym typeface="Arial"/>
              </a:defRPr>
            </a:lvl6pPr>
            <a:lvl7pPr indent="0" lvl="6" marL="0" rtl="0" algn="l">
              <a:spcBef>
                <a:spcPts val="0"/>
              </a:spcBef>
              <a:spcAft>
                <a:spcPts val="0"/>
              </a:spcAft>
              <a:buNone/>
              <a:defRPr b="0" i="0" sz="900" u="none" cap="none" strike="noStrike">
                <a:solidFill>
                  <a:srgbClr val="FFFFFF"/>
                </a:solidFill>
                <a:latin typeface="Arial"/>
                <a:ea typeface="Arial"/>
                <a:cs typeface="Arial"/>
                <a:sym typeface="Arial"/>
              </a:defRPr>
            </a:lvl7pPr>
            <a:lvl8pPr indent="0" lvl="7" marL="0" rtl="0" algn="l">
              <a:spcBef>
                <a:spcPts val="0"/>
              </a:spcBef>
              <a:spcAft>
                <a:spcPts val="0"/>
              </a:spcAft>
              <a:buNone/>
              <a:defRPr b="0" i="0" sz="900" u="none" cap="none" strike="noStrike">
                <a:solidFill>
                  <a:srgbClr val="FFFFFF"/>
                </a:solidFill>
                <a:latin typeface="Arial"/>
                <a:ea typeface="Arial"/>
                <a:cs typeface="Arial"/>
                <a:sym typeface="Arial"/>
              </a:defRPr>
            </a:lvl8pPr>
            <a:lvl9pPr indent="0" lvl="8" marL="0" rtl="0" algn="l">
              <a:spcBef>
                <a:spcPts val="0"/>
              </a:spcBef>
              <a:spcAft>
                <a:spcPts val="0"/>
              </a:spcAft>
              <a:buNone/>
              <a:defRPr b="0" i="0" sz="900" u="none" cap="none" strike="noStrike">
                <a:solidFill>
                  <a:srgbClr val="FFFFFF"/>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bg>
      <p:bgPr>
        <a:blipFill>
          <a:blip r:embed="rId2">
            <a:alphaModFix/>
          </a:blip>
          <a:stretch>
            <a:fillRect/>
          </a:stretch>
        </a:blipFill>
      </p:bgPr>
    </p:bg>
    <p:spTree>
      <p:nvGrpSpPr>
        <p:cNvPr id="357" name="Shape 357"/>
        <p:cNvGrpSpPr/>
        <p:nvPr/>
      </p:nvGrpSpPr>
      <p:grpSpPr>
        <a:xfrm>
          <a:off x="0" y="0"/>
          <a:ext cx="0" cy="0"/>
          <a:chOff x="0" y="0"/>
          <a:chExt cx="0" cy="0"/>
        </a:xfrm>
      </p:grpSpPr>
      <p:sp>
        <p:nvSpPr>
          <p:cNvPr id="358" name="Google Shape;358;p48"/>
          <p:cNvSpPr/>
          <p:nvPr/>
        </p:nvSpPr>
        <p:spPr>
          <a:xfrm>
            <a:off x="0" y="480500"/>
            <a:ext cx="4746600" cy="684300"/>
          </a:xfrm>
          <a:prstGeom prst="homePlate">
            <a:avLst>
              <a:gd fmla="val 50000" name="adj"/>
            </a:avLst>
          </a:prstGeom>
          <a:solidFill>
            <a:srgbClr val="2EC65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48"/>
          <p:cNvSpPr txBox="1"/>
          <p:nvPr>
            <p:ph type="title"/>
          </p:nvPr>
        </p:nvSpPr>
        <p:spPr>
          <a:xfrm>
            <a:off x="440250" y="480500"/>
            <a:ext cx="4045200" cy="684300"/>
          </a:xfrm>
          <a:prstGeom prst="rect">
            <a:avLst/>
          </a:prstGeom>
          <a:ln>
            <a:noFill/>
          </a:ln>
        </p:spPr>
        <p:txBody>
          <a:bodyPr anchorCtr="0" anchor="t" bIns="0" lIns="0" spcFirstLastPara="1" rIns="0" wrap="square" tIns="0">
            <a:noAutofit/>
          </a:bodyPr>
          <a:lstStyle>
            <a:lvl1pPr lvl="0" rtl="0">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accent3"/>
        </a:solidFill>
      </p:bgPr>
    </p:bg>
    <p:spTree>
      <p:nvGrpSpPr>
        <p:cNvPr id="360" name="Shape 360"/>
        <p:cNvGrpSpPr/>
        <p:nvPr/>
      </p:nvGrpSpPr>
      <p:grpSpPr>
        <a:xfrm>
          <a:off x="0" y="0"/>
          <a:ext cx="0" cy="0"/>
          <a:chOff x="0" y="0"/>
          <a:chExt cx="0" cy="0"/>
        </a:xfrm>
      </p:grpSpPr>
      <p:sp>
        <p:nvSpPr>
          <p:cNvPr id="361" name="Google Shape;361;p49"/>
          <p:cNvSpPr txBox="1"/>
          <p:nvPr>
            <p:ph type="title"/>
          </p:nvPr>
        </p:nvSpPr>
        <p:spPr>
          <a:xfrm>
            <a:off x="311700" y="2150850"/>
            <a:ext cx="8520600" cy="841800"/>
          </a:xfrm>
          <a:prstGeom prst="rect">
            <a:avLst/>
          </a:prstGeom>
        </p:spPr>
        <p:txBody>
          <a:bodyPr anchorCtr="0" anchor="ctr" bIns="0" lIns="0" spcFirstLastPara="1" rIns="0" wrap="square" tIns="0">
            <a:noAutofit/>
          </a:bodyPr>
          <a:lstStyle>
            <a:lvl1pPr lvl="0" rtl="0" algn="ctr">
              <a:spcBef>
                <a:spcPts val="0"/>
              </a:spcBef>
              <a:spcAft>
                <a:spcPts val="0"/>
              </a:spcAft>
              <a:buClr>
                <a:srgbClr val="FFFFFF"/>
              </a:buClr>
              <a:buSzPts val="3600"/>
              <a:buFont typeface="Raleway"/>
              <a:buNone/>
              <a:defRPr sz="3600">
                <a:solidFill>
                  <a:srgbClr val="FFFFFF"/>
                </a:solidFill>
                <a:latin typeface="Raleway"/>
                <a:ea typeface="Raleway"/>
                <a:cs typeface="Raleway"/>
                <a:sym typeface="Raleway"/>
              </a:defRPr>
            </a:lvl1pPr>
            <a:lvl2pPr lvl="1" rtl="0" algn="ctr">
              <a:spcBef>
                <a:spcPts val="0"/>
              </a:spcBef>
              <a:spcAft>
                <a:spcPts val="0"/>
              </a:spcAft>
              <a:buSzPts val="4000"/>
              <a:buFont typeface="Raleway"/>
              <a:buNone/>
              <a:defRPr sz="4000">
                <a:latin typeface="Raleway"/>
                <a:ea typeface="Raleway"/>
                <a:cs typeface="Raleway"/>
                <a:sym typeface="Raleway"/>
              </a:defRPr>
            </a:lvl2pPr>
            <a:lvl3pPr lvl="2" rtl="0" algn="ctr">
              <a:spcBef>
                <a:spcPts val="0"/>
              </a:spcBef>
              <a:spcAft>
                <a:spcPts val="0"/>
              </a:spcAft>
              <a:buSzPts val="4000"/>
              <a:buFont typeface="Raleway"/>
              <a:buNone/>
              <a:defRPr sz="4000">
                <a:latin typeface="Raleway"/>
                <a:ea typeface="Raleway"/>
                <a:cs typeface="Raleway"/>
                <a:sym typeface="Raleway"/>
              </a:defRPr>
            </a:lvl3pPr>
            <a:lvl4pPr lvl="3" rtl="0" algn="ctr">
              <a:spcBef>
                <a:spcPts val="0"/>
              </a:spcBef>
              <a:spcAft>
                <a:spcPts val="0"/>
              </a:spcAft>
              <a:buSzPts val="4000"/>
              <a:buFont typeface="Raleway"/>
              <a:buNone/>
              <a:defRPr sz="4000">
                <a:latin typeface="Raleway"/>
                <a:ea typeface="Raleway"/>
                <a:cs typeface="Raleway"/>
                <a:sym typeface="Raleway"/>
              </a:defRPr>
            </a:lvl4pPr>
            <a:lvl5pPr lvl="4" rtl="0" algn="ctr">
              <a:spcBef>
                <a:spcPts val="0"/>
              </a:spcBef>
              <a:spcAft>
                <a:spcPts val="0"/>
              </a:spcAft>
              <a:buSzPts val="4000"/>
              <a:buFont typeface="Raleway"/>
              <a:buNone/>
              <a:defRPr sz="4000">
                <a:latin typeface="Raleway"/>
                <a:ea typeface="Raleway"/>
                <a:cs typeface="Raleway"/>
                <a:sym typeface="Raleway"/>
              </a:defRPr>
            </a:lvl5pPr>
            <a:lvl6pPr lvl="5" rtl="0" algn="ctr">
              <a:spcBef>
                <a:spcPts val="0"/>
              </a:spcBef>
              <a:spcAft>
                <a:spcPts val="0"/>
              </a:spcAft>
              <a:buSzPts val="4000"/>
              <a:buFont typeface="Raleway"/>
              <a:buNone/>
              <a:defRPr sz="4000">
                <a:latin typeface="Raleway"/>
                <a:ea typeface="Raleway"/>
                <a:cs typeface="Raleway"/>
                <a:sym typeface="Raleway"/>
              </a:defRPr>
            </a:lvl6pPr>
            <a:lvl7pPr lvl="6" rtl="0" algn="ctr">
              <a:spcBef>
                <a:spcPts val="0"/>
              </a:spcBef>
              <a:spcAft>
                <a:spcPts val="0"/>
              </a:spcAft>
              <a:buSzPts val="4000"/>
              <a:buFont typeface="Raleway"/>
              <a:buNone/>
              <a:defRPr sz="4000">
                <a:latin typeface="Raleway"/>
                <a:ea typeface="Raleway"/>
                <a:cs typeface="Raleway"/>
                <a:sym typeface="Raleway"/>
              </a:defRPr>
            </a:lvl7pPr>
            <a:lvl8pPr lvl="7" rtl="0" algn="ctr">
              <a:spcBef>
                <a:spcPts val="0"/>
              </a:spcBef>
              <a:spcAft>
                <a:spcPts val="0"/>
              </a:spcAft>
              <a:buSzPts val="4000"/>
              <a:buFont typeface="Raleway"/>
              <a:buNone/>
              <a:defRPr sz="4000">
                <a:latin typeface="Raleway"/>
                <a:ea typeface="Raleway"/>
                <a:cs typeface="Raleway"/>
                <a:sym typeface="Raleway"/>
              </a:defRPr>
            </a:lvl8pPr>
            <a:lvl9pPr lvl="8" rtl="0" algn="ctr">
              <a:spcBef>
                <a:spcPts val="0"/>
              </a:spcBef>
              <a:spcAft>
                <a:spcPts val="0"/>
              </a:spcAft>
              <a:buSzPts val="4000"/>
              <a:buFont typeface="Raleway"/>
              <a:buNone/>
              <a:defRPr sz="4000">
                <a:latin typeface="Raleway"/>
                <a:ea typeface="Raleway"/>
                <a:cs typeface="Raleway"/>
                <a:sym typeface="Raleway"/>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62" name="Shape 362"/>
        <p:cNvGrpSpPr/>
        <p:nvPr/>
      </p:nvGrpSpPr>
      <p:grpSpPr>
        <a:xfrm>
          <a:off x="0" y="0"/>
          <a:ext cx="0" cy="0"/>
          <a:chOff x="0" y="0"/>
          <a:chExt cx="0" cy="0"/>
        </a:xfrm>
      </p:grpSpPr>
      <p:sp>
        <p:nvSpPr>
          <p:cNvPr id="363" name="Google Shape;363;p50"/>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lvl="0" rtl="0">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64" name="Google Shape;364;p50"/>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5" name="Google Shape;365;p50"/>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s, image (Dark)" showMasterSp="0">
  <p:cSld name="Bullets, image (Dark)">
    <p:bg>
      <p:bgPr>
        <a:solidFill>
          <a:schemeClr val="dk2"/>
        </a:solidFill>
      </p:bgPr>
    </p:bg>
    <p:spTree>
      <p:nvGrpSpPr>
        <p:cNvPr id="36" name="Shape 36"/>
        <p:cNvGrpSpPr/>
        <p:nvPr/>
      </p:nvGrpSpPr>
      <p:grpSpPr>
        <a:xfrm>
          <a:off x="0" y="0"/>
          <a:ext cx="0" cy="0"/>
          <a:chOff x="0" y="0"/>
          <a:chExt cx="0" cy="0"/>
        </a:xfrm>
      </p:grpSpPr>
      <p:sp>
        <p:nvSpPr>
          <p:cNvPr id="37" name="Google Shape;37;p6"/>
          <p:cNvSpPr txBox="1"/>
          <p:nvPr>
            <p:ph idx="1" type="body"/>
          </p:nvPr>
        </p:nvSpPr>
        <p:spPr>
          <a:xfrm>
            <a:off x="431801" y="682938"/>
            <a:ext cx="3921124" cy="347162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38" name="Google Shape;38;p6"/>
          <p:cNvSpPr/>
          <p:nvPr>
            <p:ph idx="2" type="pic"/>
          </p:nvPr>
        </p:nvSpPr>
        <p:spPr>
          <a:xfrm>
            <a:off x="5251450" y="702659"/>
            <a:ext cx="3892550" cy="3471620"/>
          </a:xfrm>
          <a:prstGeom prst="rect">
            <a:avLst/>
          </a:prstGeom>
          <a:noFill/>
          <a:ln>
            <a:noFill/>
          </a:ln>
        </p:spPr>
      </p:sp>
      <p:sp>
        <p:nvSpPr>
          <p:cNvPr id="39" name="Google Shape;39;p6"/>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66" name="Shape 366"/>
        <p:cNvGrpSpPr/>
        <p:nvPr/>
      </p:nvGrpSpPr>
      <p:grpSpPr>
        <a:xfrm>
          <a:off x="0" y="0"/>
          <a:ext cx="0" cy="0"/>
          <a:chOff x="0" y="0"/>
          <a:chExt cx="0" cy="0"/>
        </a:xfrm>
      </p:grpSpPr>
      <p:sp>
        <p:nvSpPr>
          <p:cNvPr id="367" name="Google Shape;367;p51"/>
          <p:cNvSpPr txBox="1"/>
          <p:nvPr>
            <p:ph type="title"/>
          </p:nvPr>
        </p:nvSpPr>
        <p:spPr>
          <a:xfrm>
            <a:off x="311700" y="445025"/>
            <a:ext cx="8520600" cy="572700"/>
          </a:xfrm>
          <a:prstGeom prst="rect">
            <a:avLst/>
          </a:prstGeom>
        </p:spPr>
        <p:txBody>
          <a:bodyPr anchorCtr="0" anchor="t" bIns="0" lIns="0" spcFirstLastPara="1" rIns="0" wrap="square" tIns="0">
            <a:noAutofit/>
          </a:bodyPr>
          <a:lstStyle>
            <a:lvl1pPr indent="0" lvl="0" marL="0" marR="0" rtl="0" algn="l">
              <a:lnSpc>
                <a:spcPct val="100000"/>
              </a:lnSpc>
              <a:spcBef>
                <a:spcPts val="0"/>
              </a:spcBef>
              <a:spcAft>
                <a:spcPts val="0"/>
              </a:spcAft>
              <a:buClr>
                <a:srgbClr val="2EC65C"/>
              </a:buClr>
              <a:buSzPts val="3000"/>
              <a:buFont typeface="Open Sans"/>
              <a:buNone/>
              <a:defRPr b="1" sz="3000">
                <a:solidFill>
                  <a:srgbClr val="2EC65C"/>
                </a:solidFill>
                <a:latin typeface="Open Sans"/>
                <a:ea typeface="Open Sans"/>
                <a:cs typeface="Open Sans"/>
                <a:sym typeface="Open Sans"/>
              </a:defRPr>
            </a:lvl1pPr>
            <a:lvl2pPr lvl="1" rtl="0">
              <a:spcBef>
                <a:spcPts val="0"/>
              </a:spcBef>
              <a:spcAft>
                <a:spcPts val="0"/>
              </a:spcAft>
              <a:buSzPts val="1400"/>
              <a:buFont typeface="Raleway"/>
              <a:buNone/>
              <a:defRPr>
                <a:latin typeface="Raleway"/>
                <a:ea typeface="Raleway"/>
                <a:cs typeface="Raleway"/>
                <a:sym typeface="Raleway"/>
              </a:defRPr>
            </a:lvl2pPr>
            <a:lvl3pPr lvl="2" rtl="0">
              <a:spcBef>
                <a:spcPts val="0"/>
              </a:spcBef>
              <a:spcAft>
                <a:spcPts val="0"/>
              </a:spcAft>
              <a:buSzPts val="1400"/>
              <a:buFont typeface="Raleway"/>
              <a:buNone/>
              <a:defRPr>
                <a:latin typeface="Raleway"/>
                <a:ea typeface="Raleway"/>
                <a:cs typeface="Raleway"/>
                <a:sym typeface="Raleway"/>
              </a:defRPr>
            </a:lvl3pPr>
            <a:lvl4pPr lvl="3" rtl="0">
              <a:spcBef>
                <a:spcPts val="0"/>
              </a:spcBef>
              <a:spcAft>
                <a:spcPts val="0"/>
              </a:spcAft>
              <a:buSzPts val="1400"/>
              <a:buFont typeface="Raleway"/>
              <a:buNone/>
              <a:defRPr>
                <a:latin typeface="Raleway"/>
                <a:ea typeface="Raleway"/>
                <a:cs typeface="Raleway"/>
                <a:sym typeface="Raleway"/>
              </a:defRPr>
            </a:lvl4pPr>
            <a:lvl5pPr lvl="4" rtl="0">
              <a:spcBef>
                <a:spcPts val="0"/>
              </a:spcBef>
              <a:spcAft>
                <a:spcPts val="0"/>
              </a:spcAft>
              <a:buSzPts val="1400"/>
              <a:buFont typeface="Raleway"/>
              <a:buNone/>
              <a:defRPr>
                <a:latin typeface="Raleway"/>
                <a:ea typeface="Raleway"/>
                <a:cs typeface="Raleway"/>
                <a:sym typeface="Raleway"/>
              </a:defRPr>
            </a:lvl5pPr>
            <a:lvl6pPr lvl="5" rtl="0">
              <a:spcBef>
                <a:spcPts val="0"/>
              </a:spcBef>
              <a:spcAft>
                <a:spcPts val="0"/>
              </a:spcAft>
              <a:buSzPts val="1400"/>
              <a:buFont typeface="Raleway"/>
              <a:buNone/>
              <a:defRPr>
                <a:latin typeface="Raleway"/>
                <a:ea typeface="Raleway"/>
                <a:cs typeface="Raleway"/>
                <a:sym typeface="Raleway"/>
              </a:defRPr>
            </a:lvl6pPr>
            <a:lvl7pPr lvl="6" rtl="0">
              <a:spcBef>
                <a:spcPts val="0"/>
              </a:spcBef>
              <a:spcAft>
                <a:spcPts val="0"/>
              </a:spcAft>
              <a:buSzPts val="1400"/>
              <a:buFont typeface="Raleway"/>
              <a:buNone/>
              <a:defRPr>
                <a:latin typeface="Raleway"/>
                <a:ea typeface="Raleway"/>
                <a:cs typeface="Raleway"/>
                <a:sym typeface="Raleway"/>
              </a:defRPr>
            </a:lvl7pPr>
            <a:lvl8pPr lvl="7" rtl="0">
              <a:spcBef>
                <a:spcPts val="0"/>
              </a:spcBef>
              <a:spcAft>
                <a:spcPts val="0"/>
              </a:spcAft>
              <a:buSzPts val="1400"/>
              <a:buFont typeface="Raleway"/>
              <a:buNone/>
              <a:defRPr>
                <a:latin typeface="Raleway"/>
                <a:ea typeface="Raleway"/>
                <a:cs typeface="Raleway"/>
                <a:sym typeface="Raleway"/>
              </a:defRPr>
            </a:lvl8pPr>
            <a:lvl9pPr lvl="8" rtl="0">
              <a:spcBef>
                <a:spcPts val="0"/>
              </a:spcBef>
              <a:spcAft>
                <a:spcPts val="0"/>
              </a:spcAft>
              <a:buSzPts val="1400"/>
              <a:buFont typeface="Raleway"/>
              <a:buNone/>
              <a:defRPr>
                <a:latin typeface="Raleway"/>
                <a:ea typeface="Raleway"/>
                <a:cs typeface="Raleway"/>
                <a:sym typeface="Raleway"/>
              </a:defRPr>
            </a:lvl9pPr>
          </a:lstStyle>
          <a:p/>
        </p:txBody>
      </p:sp>
      <p:sp>
        <p:nvSpPr>
          <p:cNvPr id="368" name="Google Shape;368;p51"/>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369" name="Google Shape;369;p51"/>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rtl="0">
              <a:spcBef>
                <a:spcPts val="0"/>
              </a:spcBef>
              <a:spcAft>
                <a:spcPts val="0"/>
              </a:spcAft>
              <a:buSzPts val="1400"/>
              <a:buChar char="–"/>
              <a:defRPr sz="1400"/>
            </a:lvl1pPr>
            <a:lvl2pPr indent="-228600" lvl="1" marL="914400" rtl="0">
              <a:spcBef>
                <a:spcPts val="800"/>
              </a:spcBef>
              <a:spcAft>
                <a:spcPts val="0"/>
              </a:spcAft>
              <a:buSzPts val="1200"/>
              <a:buNone/>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400"/>
              </a:spcBef>
              <a:spcAft>
                <a:spcPts val="0"/>
              </a:spcAft>
              <a:buSzPts val="1200"/>
              <a:buChar char="•"/>
              <a:defRPr sz="1200"/>
            </a:lvl8pPr>
            <a:lvl9pPr indent="-304800" lvl="8" marL="4114800" rtl="0">
              <a:spcBef>
                <a:spcPts val="400"/>
              </a:spcBef>
              <a:spcAft>
                <a:spcPts val="0"/>
              </a:spcAft>
              <a:buSzPts val="1200"/>
              <a:buChar char="•"/>
              <a:defRPr sz="1200"/>
            </a:lvl9pPr>
          </a:lstStyle>
          <a:p/>
        </p:txBody>
      </p:sp>
      <p:sp>
        <p:nvSpPr>
          <p:cNvPr id="370" name="Google Shape;370;p51"/>
          <p:cNvSpPr/>
          <p:nvPr/>
        </p:nvSpPr>
        <p:spPr>
          <a:xfrm>
            <a:off x="0" y="-25"/>
            <a:ext cx="160200" cy="5143500"/>
          </a:xfrm>
          <a:prstGeom prst="rect">
            <a:avLst/>
          </a:prstGeom>
          <a:solidFill>
            <a:srgbClr val="2EC6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pic>
        <p:nvPicPr>
          <p:cNvPr id="371" name="Google Shape;371;p51"/>
          <p:cNvPicPr preferRelativeResize="0"/>
          <p:nvPr/>
        </p:nvPicPr>
        <p:blipFill>
          <a:blip r:embed="rId2">
            <a:alphaModFix/>
          </a:blip>
          <a:stretch>
            <a:fillRect/>
          </a:stretch>
        </p:blipFill>
        <p:spPr>
          <a:xfrm>
            <a:off x="8228425" y="4241875"/>
            <a:ext cx="791775" cy="79177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72" name="Shape 372"/>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1" showMasterSp="0">
  <p:cSld name="Blank (Dark)_1">
    <p:bg>
      <p:bgPr>
        <a:solidFill>
          <a:schemeClr val="dk2"/>
        </a:solidFill>
      </p:bgPr>
    </p:bg>
    <p:spTree>
      <p:nvGrpSpPr>
        <p:cNvPr id="373" name="Shape 373"/>
        <p:cNvGrpSpPr/>
        <p:nvPr/>
      </p:nvGrpSpPr>
      <p:grpSpPr>
        <a:xfrm>
          <a:off x="0" y="0"/>
          <a:ext cx="0" cy="0"/>
          <a:chOff x="0" y="0"/>
          <a:chExt cx="0" cy="0"/>
        </a:xfrm>
      </p:grpSpPr>
      <p:sp>
        <p:nvSpPr>
          <p:cNvPr id="374" name="Google Shape;374;p53"/>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Dark) 2" showMasterSp="0">
  <p:cSld name="Blank (Dark)_2">
    <p:bg>
      <p:bgPr>
        <a:solidFill>
          <a:schemeClr val="dk2"/>
        </a:solidFill>
      </p:bgPr>
    </p:bg>
    <p:spTree>
      <p:nvGrpSpPr>
        <p:cNvPr id="375" name="Shape 375"/>
        <p:cNvGrpSpPr/>
        <p:nvPr/>
      </p:nvGrpSpPr>
      <p:grpSpPr>
        <a:xfrm>
          <a:off x="0" y="0"/>
          <a:ext cx="0" cy="0"/>
          <a:chOff x="0" y="0"/>
          <a:chExt cx="0" cy="0"/>
        </a:xfrm>
      </p:grpSpPr>
      <p:sp>
        <p:nvSpPr>
          <p:cNvPr id="376" name="Google Shape;376;p54"/>
          <p:cNvSpPr txBox="1"/>
          <p:nvPr>
            <p:ph idx="1" type="body"/>
          </p:nvPr>
        </p:nvSpPr>
        <p:spPr>
          <a:xfrm>
            <a:off x="431800" y="411163"/>
            <a:ext cx="5645100" cy="2880000"/>
          </a:xfrm>
          <a:prstGeom prst="rect">
            <a:avLst/>
          </a:prstGeom>
          <a:noFill/>
          <a:ln>
            <a:noFill/>
          </a:ln>
        </p:spPr>
        <p:txBody>
          <a:bodyPr anchorCtr="0" anchor="t" bIns="0" lIns="0" spcFirstLastPara="1" rIns="0" wrap="square" tIns="0">
            <a:noAutofit/>
          </a:bodyPr>
          <a:lstStyle>
            <a:lvl1pPr indent="-406400" lvl="0" marL="457200" rtl="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rtl="0" algn="l">
              <a:spcBef>
                <a:spcPts val="800"/>
              </a:spcBef>
              <a:spcAft>
                <a:spcPts val="0"/>
              </a:spcAft>
              <a:buClr>
                <a:schemeClr val="dk1"/>
              </a:buClr>
              <a:buSzPts val="1800"/>
              <a:buNone/>
              <a:defRPr sz="1800"/>
            </a:lvl2pPr>
            <a:lvl3pPr indent="-342900" lvl="2" marL="1371600" rtl="0" algn="l">
              <a:spcBef>
                <a:spcPts val="0"/>
              </a:spcBef>
              <a:spcAft>
                <a:spcPts val="0"/>
              </a:spcAft>
              <a:buClr>
                <a:schemeClr val="dk1"/>
              </a:buClr>
              <a:buSzPts val="1800"/>
              <a:buChar char="–"/>
              <a:defRPr sz="1800"/>
            </a:lvl3pPr>
            <a:lvl4pPr indent="-342900" lvl="3" marL="1828800" rtl="0" algn="l">
              <a:spcBef>
                <a:spcPts val="0"/>
              </a:spcBef>
              <a:spcAft>
                <a:spcPts val="0"/>
              </a:spcAft>
              <a:buClr>
                <a:schemeClr val="dk1"/>
              </a:buClr>
              <a:buSzPts val="1800"/>
              <a:buChar char="–"/>
              <a:defRPr sz="1800"/>
            </a:lvl4pPr>
            <a:lvl5pPr indent="-342900" lvl="4" marL="2286000" rtl="0" algn="l">
              <a:spcBef>
                <a:spcPts val="0"/>
              </a:spcBef>
              <a:spcAft>
                <a:spcPts val="0"/>
              </a:spcAft>
              <a:buClr>
                <a:schemeClr val="dk1"/>
              </a:buClr>
              <a:buSzPts val="1800"/>
              <a:buChar char="–"/>
              <a:defRPr sz="1800"/>
            </a:lvl5pPr>
            <a:lvl6pPr indent="-342900" lvl="5" marL="2743200" rtl="0" algn="l">
              <a:spcBef>
                <a:spcPts val="0"/>
              </a:spcBef>
              <a:spcAft>
                <a:spcPts val="0"/>
              </a:spcAft>
              <a:buClr>
                <a:schemeClr val="dk1"/>
              </a:buClr>
              <a:buSzPts val="1800"/>
              <a:buChar char="–"/>
              <a:defRPr/>
            </a:lvl6pPr>
            <a:lvl7pPr indent="-342900" lvl="6" marL="3200400" rtl="0" algn="l">
              <a:spcBef>
                <a:spcPts val="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Heading, bullets, image (Light)" showMasterSp="0">
  <p:cSld name="2_Heading, bullets, image (Light)">
    <p:bg>
      <p:bgPr>
        <a:solidFill>
          <a:schemeClr val="dk2"/>
        </a:solidFill>
      </p:bgPr>
    </p:bg>
    <p:spTree>
      <p:nvGrpSpPr>
        <p:cNvPr id="40" name="Shape 40"/>
        <p:cNvGrpSpPr/>
        <p:nvPr/>
      </p:nvGrpSpPr>
      <p:grpSpPr>
        <a:xfrm>
          <a:off x="0" y="0"/>
          <a:ext cx="0" cy="0"/>
          <a:chOff x="0" y="0"/>
          <a:chExt cx="0" cy="0"/>
        </a:xfrm>
      </p:grpSpPr>
      <p:cxnSp>
        <p:nvCxnSpPr>
          <p:cNvPr id="41" name="Google Shape;41;p7"/>
          <p:cNvCxnSpPr/>
          <p:nvPr/>
        </p:nvCxnSpPr>
        <p:spPr>
          <a:xfrm>
            <a:off x="431800" y="702773"/>
            <a:ext cx="3921125" cy="0"/>
          </a:xfrm>
          <a:prstGeom prst="straightConnector1">
            <a:avLst/>
          </a:prstGeom>
          <a:noFill/>
          <a:ln cap="flat" cmpd="sng" w="25400">
            <a:solidFill>
              <a:schemeClr val="lt1"/>
            </a:solidFill>
            <a:prstDash val="solid"/>
            <a:round/>
            <a:headEnd len="sm" w="sm" type="none"/>
            <a:tailEnd len="sm" w="sm" type="none"/>
          </a:ln>
        </p:spPr>
      </p:cxnSp>
      <p:sp>
        <p:nvSpPr>
          <p:cNvPr id="42" name="Google Shape;42;p7"/>
          <p:cNvSpPr txBox="1"/>
          <p:nvPr>
            <p:ph idx="1" type="body"/>
          </p:nvPr>
        </p:nvSpPr>
        <p:spPr>
          <a:xfrm>
            <a:off x="431799" y="702659"/>
            <a:ext cx="3921125" cy="54511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3" name="Google Shape;43;p7"/>
          <p:cNvSpPr/>
          <p:nvPr>
            <p:ph idx="2" type="pic"/>
          </p:nvPr>
        </p:nvSpPr>
        <p:spPr>
          <a:xfrm>
            <a:off x="5251450" y="702659"/>
            <a:ext cx="3892550" cy="3451894"/>
          </a:xfrm>
          <a:prstGeom prst="rect">
            <a:avLst/>
          </a:prstGeom>
          <a:noFill/>
          <a:ln>
            <a:noFill/>
          </a:ln>
        </p:spPr>
      </p:sp>
      <p:sp>
        <p:nvSpPr>
          <p:cNvPr id="44" name="Google Shape;44;p7"/>
          <p:cNvSpPr txBox="1"/>
          <p:nvPr>
            <p:ph idx="3" type="body"/>
          </p:nvPr>
        </p:nvSpPr>
        <p:spPr>
          <a:xfrm>
            <a:off x="431800" y="1325887"/>
            <a:ext cx="3921124" cy="282867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45" name="Google Shape;45;p7"/>
          <p:cNvSpPr txBox="1"/>
          <p:nvPr>
            <p:ph idx="4"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ull image (Dark)" showMasterSp="0">
  <p:cSld name="Full image (Dark)">
    <p:bg>
      <p:bgPr>
        <a:solidFill>
          <a:schemeClr val="dk2"/>
        </a:solidFill>
      </p:bgPr>
    </p:bg>
    <p:spTree>
      <p:nvGrpSpPr>
        <p:cNvPr id="46" name="Shape 46"/>
        <p:cNvGrpSpPr/>
        <p:nvPr/>
      </p:nvGrpSpPr>
      <p:grpSpPr>
        <a:xfrm>
          <a:off x="0" y="0"/>
          <a:ext cx="0" cy="0"/>
          <a:chOff x="0" y="0"/>
          <a:chExt cx="0" cy="0"/>
        </a:xfrm>
      </p:grpSpPr>
      <p:sp>
        <p:nvSpPr>
          <p:cNvPr id="47" name="Google Shape;47;p8"/>
          <p:cNvSpPr/>
          <p:nvPr>
            <p:ph idx="2" type="pic"/>
          </p:nvPr>
        </p:nvSpPr>
        <p:spPr>
          <a:xfrm>
            <a:off x="431802" y="411162"/>
            <a:ext cx="8280398" cy="4321175"/>
          </a:xfrm>
          <a:prstGeom prst="rect">
            <a:avLst/>
          </a:prstGeom>
          <a:noFill/>
          <a:ln>
            <a:noFill/>
          </a:ln>
        </p:spPr>
      </p:sp>
      <p:sp>
        <p:nvSpPr>
          <p:cNvPr id="48" name="Google Shape;48;p8"/>
          <p:cNvSpPr txBox="1"/>
          <p:nvPr>
            <p:ph idx="1"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itle (Dark)" showMasterSp="0">
  <p:cSld name="Blank, title (Dark)">
    <p:bg>
      <p:bgPr>
        <a:solidFill>
          <a:schemeClr val="dk2"/>
        </a:solidFill>
      </p:bgPr>
    </p:bg>
    <p:spTree>
      <p:nvGrpSpPr>
        <p:cNvPr id="49" name="Shape 49"/>
        <p:cNvGrpSpPr/>
        <p:nvPr/>
      </p:nvGrpSpPr>
      <p:grpSpPr>
        <a:xfrm>
          <a:off x="0" y="0"/>
          <a:ext cx="0" cy="0"/>
          <a:chOff x="0" y="0"/>
          <a:chExt cx="0" cy="0"/>
        </a:xfrm>
      </p:grpSpPr>
      <p:cxnSp>
        <p:nvCxnSpPr>
          <p:cNvPr id="50" name="Google Shape;50;p9"/>
          <p:cNvCxnSpPr/>
          <p:nvPr/>
        </p:nvCxnSpPr>
        <p:spPr>
          <a:xfrm>
            <a:off x="431800" y="428485"/>
            <a:ext cx="8280400" cy="0"/>
          </a:xfrm>
          <a:prstGeom prst="straightConnector1">
            <a:avLst/>
          </a:prstGeom>
          <a:noFill/>
          <a:ln cap="flat" cmpd="sng" w="38100">
            <a:solidFill>
              <a:schemeClr val="lt1"/>
            </a:solidFill>
            <a:prstDash val="solid"/>
            <a:round/>
            <a:headEnd len="sm" w="sm" type="none"/>
            <a:tailEnd len="sm" w="sm" type="none"/>
          </a:ln>
        </p:spPr>
      </p:cxnSp>
      <p:sp>
        <p:nvSpPr>
          <p:cNvPr id="51" name="Google Shape;51;p9"/>
          <p:cNvSpPr txBox="1"/>
          <p:nvPr>
            <p:ph idx="1" type="body"/>
          </p:nvPr>
        </p:nvSpPr>
        <p:spPr>
          <a:xfrm>
            <a:off x="431800" y="411163"/>
            <a:ext cx="8280400" cy="701301"/>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3400"/>
              <a:buNone/>
              <a:defRPr sz="34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2" name="Google Shape;52;p9"/>
          <p:cNvSpPr txBox="1"/>
          <p:nvPr>
            <p:ph idx="2" type="body"/>
          </p:nvPr>
        </p:nvSpPr>
        <p:spPr>
          <a:xfrm>
            <a:off x="431801" y="1447800"/>
            <a:ext cx="5645149" cy="2651760"/>
          </a:xfrm>
          <a:prstGeom prst="rect">
            <a:avLst/>
          </a:prstGeom>
          <a:noFill/>
          <a:ln>
            <a:noFill/>
          </a:ln>
        </p:spPr>
        <p:txBody>
          <a:bodyPr anchorCtr="0" anchor="t" bIns="0" lIns="0" spcFirstLastPara="1" rIns="0" wrap="square" tIns="0">
            <a:noAutofit/>
          </a:bodyPr>
          <a:lstStyle>
            <a:lvl1pPr indent="-406400" lvl="0" marL="457200" algn="l">
              <a:lnSpc>
                <a:spcPct val="100000"/>
              </a:lnSpc>
              <a:spcBef>
                <a:spcPts val="0"/>
              </a:spcBef>
              <a:spcAft>
                <a:spcPts val="0"/>
              </a:spcAft>
              <a:buClr>
                <a:schemeClr val="lt1"/>
              </a:buClr>
              <a:buSzPts val="2800"/>
              <a:buFont typeface="Arial"/>
              <a:buChar char="–"/>
              <a:defRPr sz="2800">
                <a:solidFill>
                  <a:schemeClr val="lt1"/>
                </a:solidFill>
              </a:defRPr>
            </a:lvl1pPr>
            <a:lvl2pPr indent="-228600" lvl="1" marL="914400" algn="l">
              <a:lnSpc>
                <a:spcPct val="100000"/>
              </a:lnSpc>
              <a:spcBef>
                <a:spcPts val="800"/>
              </a:spcBef>
              <a:spcAft>
                <a:spcPts val="0"/>
              </a:spcAft>
              <a:buClr>
                <a:schemeClr val="dk1"/>
              </a:buClr>
              <a:buSzPts val="1800"/>
              <a:buNone/>
              <a:defRPr sz="1800"/>
            </a:lvl2pPr>
            <a:lvl3pPr indent="-342900" lvl="2" marL="1371600" algn="l">
              <a:lnSpc>
                <a:spcPct val="100000"/>
              </a:lnSpc>
              <a:spcBef>
                <a:spcPts val="0"/>
              </a:spcBef>
              <a:spcAft>
                <a:spcPts val="0"/>
              </a:spcAft>
              <a:buClr>
                <a:schemeClr val="dk1"/>
              </a:buClr>
              <a:buSzPts val="1800"/>
              <a:buChar char="–"/>
              <a:defRPr sz="1800"/>
            </a:lvl3pPr>
            <a:lvl4pPr indent="-342900" lvl="3" marL="1828800" algn="l">
              <a:lnSpc>
                <a:spcPct val="100000"/>
              </a:lnSpc>
              <a:spcBef>
                <a:spcPts val="0"/>
              </a:spcBef>
              <a:spcAft>
                <a:spcPts val="0"/>
              </a:spcAft>
              <a:buClr>
                <a:schemeClr val="dk1"/>
              </a:buClr>
              <a:buSzPts val="1800"/>
              <a:buChar char="–"/>
              <a:defRPr sz="1800"/>
            </a:lvl4pPr>
            <a:lvl5pPr indent="-342900" lvl="4" marL="2286000" algn="l">
              <a:lnSpc>
                <a:spcPct val="100000"/>
              </a:lnSpc>
              <a:spcBef>
                <a:spcPts val="0"/>
              </a:spcBef>
              <a:spcAft>
                <a:spcPts val="0"/>
              </a:spcAft>
              <a:buClr>
                <a:schemeClr val="dk1"/>
              </a:buClr>
              <a:buSzPts val="1800"/>
              <a:buChar char="–"/>
              <a:defRPr sz="18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3" name="Google Shape;53;p9"/>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op slide (Dark)" showMasterSp="0">
  <p:cSld name="Top slide (Dark)">
    <p:bg>
      <p:bgPr>
        <a:solidFill>
          <a:schemeClr val="dk2"/>
        </a:solidFill>
      </p:bgPr>
    </p:bg>
    <p:spTree>
      <p:nvGrpSpPr>
        <p:cNvPr id="54" name="Shape 54"/>
        <p:cNvGrpSpPr/>
        <p:nvPr/>
      </p:nvGrpSpPr>
      <p:grpSpPr>
        <a:xfrm>
          <a:off x="0" y="0"/>
          <a:ext cx="0" cy="0"/>
          <a:chOff x="0" y="0"/>
          <a:chExt cx="0" cy="0"/>
        </a:xfrm>
      </p:grpSpPr>
      <p:sp>
        <p:nvSpPr>
          <p:cNvPr id="55" name="Google Shape;55;p10"/>
          <p:cNvSpPr txBox="1"/>
          <p:nvPr>
            <p:ph type="title"/>
          </p:nvPr>
        </p:nvSpPr>
        <p:spPr>
          <a:xfrm>
            <a:off x="431800" y="2184922"/>
            <a:ext cx="4353560" cy="571512"/>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lt1"/>
              </a:buClr>
              <a:buSzPts val="3400"/>
              <a:buNone/>
              <a:defRPr b="1" sz="340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p:txBody>
      </p:sp>
      <p:cxnSp>
        <p:nvCxnSpPr>
          <p:cNvPr id="56" name="Google Shape;56;p10"/>
          <p:cNvCxnSpPr/>
          <p:nvPr/>
        </p:nvCxnSpPr>
        <p:spPr>
          <a:xfrm>
            <a:off x="431800" y="2184922"/>
            <a:ext cx="4353560" cy="0"/>
          </a:xfrm>
          <a:prstGeom prst="straightConnector1">
            <a:avLst/>
          </a:prstGeom>
          <a:noFill/>
          <a:ln cap="flat" cmpd="sng" w="76200">
            <a:solidFill>
              <a:schemeClr val="lt1"/>
            </a:solidFill>
            <a:prstDash val="solid"/>
            <a:round/>
            <a:headEnd len="sm" w="sm" type="none"/>
            <a:tailEnd len="sm" w="sm" type="none"/>
          </a:ln>
        </p:spPr>
      </p:cxnSp>
      <p:pic>
        <p:nvPicPr>
          <p:cNvPr id="57" name="Google Shape;57;p10"/>
          <p:cNvPicPr preferRelativeResize="0"/>
          <p:nvPr/>
        </p:nvPicPr>
        <p:blipFill rotWithShape="1">
          <a:blip r:embed="rId2">
            <a:alphaModFix/>
          </a:blip>
          <a:srcRect b="0" l="0" r="0" t="0"/>
          <a:stretch/>
        </p:blipFill>
        <p:spPr>
          <a:xfrm>
            <a:off x="431800" y="416704"/>
            <a:ext cx="2174239" cy="953238"/>
          </a:xfrm>
          <a:prstGeom prst="rect">
            <a:avLst/>
          </a:prstGeom>
          <a:noFill/>
          <a:ln>
            <a:noFill/>
          </a:ln>
        </p:spPr>
      </p:pic>
      <p:sp>
        <p:nvSpPr>
          <p:cNvPr id="58" name="Google Shape;58;p10"/>
          <p:cNvSpPr txBox="1"/>
          <p:nvPr>
            <p:ph idx="1" type="body"/>
          </p:nvPr>
        </p:nvSpPr>
        <p:spPr>
          <a:xfrm>
            <a:off x="431800" y="3647477"/>
            <a:ext cx="4353560" cy="454025"/>
          </a:xfrm>
          <a:prstGeom prst="rect">
            <a:avLst/>
          </a:prstGeom>
          <a:noFill/>
          <a:ln>
            <a:noFill/>
          </a:ln>
        </p:spPr>
        <p:txBody>
          <a:bodyPr anchorCtr="0" anchor="t" bIns="0" lIns="0" spcFirstLastPara="1" rIns="0" wrap="square" tIns="0">
            <a:noAutofit/>
          </a:bodyPr>
          <a:lstStyle>
            <a:lvl1pPr indent="-228600" lvl="0" marL="457200" algn="l">
              <a:lnSpc>
                <a:spcPct val="100000"/>
              </a:lnSpc>
              <a:spcBef>
                <a:spcPts val="0"/>
              </a:spcBef>
              <a:spcAft>
                <a:spcPts val="0"/>
              </a:spcAft>
              <a:buClr>
                <a:schemeClr val="lt1"/>
              </a:buClr>
              <a:buSzPts val="2800"/>
              <a:buNone/>
              <a:defRPr b="0" sz="2800">
                <a:solidFill>
                  <a:schemeClr val="lt1"/>
                </a:solidFill>
              </a:defRPr>
            </a:lvl1pPr>
            <a:lvl2pPr indent="-228600" lvl="1" marL="914400" algn="l">
              <a:lnSpc>
                <a:spcPct val="100000"/>
              </a:lnSpc>
              <a:spcBef>
                <a:spcPts val="800"/>
              </a:spcBef>
              <a:spcAft>
                <a:spcPts val="0"/>
              </a:spcAft>
              <a:buClr>
                <a:schemeClr val="dk1"/>
              </a:buClr>
              <a:buSzPts val="1800"/>
              <a:buNone/>
              <a:defRPr/>
            </a:lvl2pPr>
            <a:lvl3pPr indent="-342900" lvl="2" marL="1371600" algn="l">
              <a:lnSpc>
                <a:spcPct val="100000"/>
              </a:lnSpc>
              <a:spcBef>
                <a:spcPts val="0"/>
              </a:spcBef>
              <a:spcAft>
                <a:spcPts val="0"/>
              </a:spcAft>
              <a:buClr>
                <a:schemeClr val="dk1"/>
              </a:buClr>
              <a:buSzPts val="1800"/>
              <a:buChar char="–"/>
              <a:defRPr/>
            </a:lvl3pPr>
            <a:lvl4pPr indent="-342900" lvl="3" marL="1828800" algn="l">
              <a:lnSpc>
                <a:spcPct val="100000"/>
              </a:lnSpc>
              <a:spcBef>
                <a:spcPts val="0"/>
              </a:spcBef>
              <a:spcAft>
                <a:spcPts val="0"/>
              </a:spcAft>
              <a:buClr>
                <a:schemeClr val="dk1"/>
              </a:buClr>
              <a:buSzPts val="1800"/>
              <a:buChar char="–"/>
              <a:defRPr/>
            </a:lvl4pPr>
            <a:lvl5pPr indent="-342900" lvl="4" marL="2286000" algn="l">
              <a:lnSpc>
                <a:spcPct val="100000"/>
              </a:lnSpc>
              <a:spcBef>
                <a:spcPts val="0"/>
              </a:spcBef>
              <a:spcAft>
                <a:spcPts val="0"/>
              </a:spcAft>
              <a:buClr>
                <a:schemeClr val="dk1"/>
              </a:buClr>
              <a:buSzPts val="1800"/>
              <a:buChar char="–"/>
              <a:defRPr/>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59" name="Google Shape;59;p10"/>
          <p:cNvSpPr/>
          <p:nvPr>
            <p:ph idx="2" type="pic"/>
          </p:nvPr>
        </p:nvSpPr>
        <p:spPr>
          <a:xfrm>
            <a:off x="5651872" y="0"/>
            <a:ext cx="3493714" cy="4573587"/>
          </a:xfrm>
          <a:prstGeom prst="rect">
            <a:avLst/>
          </a:prstGeom>
          <a:noFill/>
          <a:ln>
            <a:noFill/>
          </a:ln>
        </p:spPr>
      </p:sp>
      <p:sp>
        <p:nvSpPr>
          <p:cNvPr id="60" name="Google Shape;60;p10"/>
          <p:cNvSpPr txBox="1"/>
          <p:nvPr>
            <p:ph idx="3" type="body"/>
          </p:nvPr>
        </p:nvSpPr>
        <p:spPr>
          <a:xfrm>
            <a:off x="431800" y="4279697"/>
            <a:ext cx="8712200" cy="863802"/>
          </a:xfrm>
          <a:prstGeom prst="rect">
            <a:avLst/>
          </a:prstGeom>
          <a:noFill/>
          <a:ln>
            <a:noFill/>
          </a:ln>
        </p:spPr>
        <p:txBody>
          <a:bodyPr anchorCtr="0" anchor="b" bIns="72000" lIns="0" spcFirstLastPara="1" rIns="108000" wrap="square" tIns="0">
            <a:noAutofit/>
          </a:bodyPr>
          <a:lstStyle>
            <a:lvl1pPr indent="-228600" lvl="0" marL="457200" algn="r">
              <a:lnSpc>
                <a:spcPct val="114000"/>
              </a:lnSpc>
              <a:spcBef>
                <a:spcPts val="0"/>
              </a:spcBef>
              <a:spcAft>
                <a:spcPts val="0"/>
              </a:spcAft>
              <a:buClr>
                <a:schemeClr val="lt1"/>
              </a:buClr>
              <a:buSzPts val="1400"/>
              <a:buNone/>
              <a:defRPr sz="1400">
                <a:solidFill>
                  <a:schemeClr val="lt1"/>
                </a:solidFill>
              </a:defRPr>
            </a:lvl1pPr>
            <a:lvl2pPr indent="-228600" lvl="1" marL="914400" algn="l">
              <a:lnSpc>
                <a:spcPct val="100000"/>
              </a:lnSpc>
              <a:spcBef>
                <a:spcPts val="0"/>
              </a:spcBef>
              <a:spcAft>
                <a:spcPts val="0"/>
              </a:spcAft>
              <a:buClr>
                <a:schemeClr val="dk1"/>
              </a:buClr>
              <a:buSzPts val="1200"/>
              <a:buNone/>
              <a:defRPr sz="1200"/>
            </a:lvl2pPr>
            <a:lvl3pPr indent="-304800" lvl="2" marL="1371600" algn="l">
              <a:lnSpc>
                <a:spcPct val="100000"/>
              </a:lnSpc>
              <a:spcBef>
                <a:spcPts val="0"/>
              </a:spcBef>
              <a:spcAft>
                <a:spcPts val="0"/>
              </a:spcAft>
              <a:buClr>
                <a:schemeClr val="dk1"/>
              </a:buClr>
              <a:buSzPts val="1200"/>
              <a:buChar char="–"/>
              <a:defRPr sz="1200"/>
            </a:lvl3pPr>
            <a:lvl4pPr indent="-304800" lvl="3" marL="1828800" algn="l">
              <a:lnSpc>
                <a:spcPct val="100000"/>
              </a:lnSpc>
              <a:spcBef>
                <a:spcPts val="0"/>
              </a:spcBef>
              <a:spcAft>
                <a:spcPts val="0"/>
              </a:spcAft>
              <a:buClr>
                <a:schemeClr val="dk1"/>
              </a:buClr>
              <a:buSzPts val="1200"/>
              <a:buChar char="–"/>
              <a:defRPr sz="1200"/>
            </a:lvl4pPr>
            <a:lvl5pPr indent="-304800" lvl="4" marL="2286000" algn="l">
              <a:lnSpc>
                <a:spcPct val="100000"/>
              </a:lnSpc>
              <a:spcBef>
                <a:spcPts val="0"/>
              </a:spcBef>
              <a:spcAft>
                <a:spcPts val="0"/>
              </a:spcAft>
              <a:buClr>
                <a:schemeClr val="dk1"/>
              </a:buClr>
              <a:buSzPts val="1200"/>
              <a:buChar char="–"/>
              <a:defRPr sz="1200"/>
            </a:lvl5pPr>
            <a:lvl6pPr indent="-342900" lvl="5" marL="2743200" algn="l">
              <a:lnSpc>
                <a:spcPct val="100000"/>
              </a:lnSpc>
              <a:spcBef>
                <a:spcPts val="0"/>
              </a:spcBef>
              <a:spcAft>
                <a:spcPts val="0"/>
              </a:spcAft>
              <a:buClr>
                <a:schemeClr val="dk1"/>
              </a:buClr>
              <a:buSzPts val="1800"/>
              <a:buChar char="–"/>
              <a:defRPr/>
            </a:lvl6pPr>
            <a:lvl7pPr indent="-342900" lvl="6" marL="3200400" algn="l">
              <a:lnSpc>
                <a:spcPct val="100000"/>
              </a:lnSpc>
              <a:spcBef>
                <a:spcPts val="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Tree>
  </p:cSld>
  <p:clrMapOvr>
    <a:masterClrMapping/>
  </p:clrMapOvr>
  <p:extLst>
    <p:ext uri="{DCECCB84-F9BA-43D5-87BE-67443E8EF086}">
      <p15:sldGuideLst>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54" Type="http://schemas.openxmlformats.org/officeDocument/2006/relationships/theme" Target="../theme/theme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31800" y="431800"/>
            <a:ext cx="8280400" cy="468313"/>
          </a:xfrm>
          <a:prstGeom prst="rect">
            <a:avLst/>
          </a:prstGeom>
          <a:noFill/>
          <a:ln>
            <a:noFill/>
          </a:ln>
        </p:spPr>
        <p:txBody>
          <a:bodyPr anchorCtr="0" anchor="t" bIns="0" lIns="0" spcFirstLastPara="1" rIns="0" wrap="square" tIns="0">
            <a:noAutofit/>
          </a:bodyPr>
          <a:lstStyle>
            <a:lvl1pPr lvl="0" marR="0" rtl="0" algn="l">
              <a:lnSpc>
                <a:spcPct val="85000"/>
              </a:lnSpc>
              <a:spcBef>
                <a:spcPts val="0"/>
              </a:spcBef>
              <a:spcAft>
                <a:spcPts val="0"/>
              </a:spcAft>
              <a:buClr>
                <a:schemeClr val="dk1"/>
              </a:buClr>
              <a:buSzPts val="3400"/>
              <a:buFont typeface="Arial"/>
              <a:buNone/>
              <a:defRPr b="1" i="0" sz="3400" u="none" cap="none" strike="noStrike">
                <a:solidFill>
                  <a:schemeClr val="dk1"/>
                </a:solidFill>
                <a:latin typeface="Arial"/>
                <a:ea typeface="Arial"/>
                <a:cs typeface="Arial"/>
                <a:sym typeface="Arial"/>
              </a:defRPr>
            </a:lvl1pPr>
            <a:lvl2pPr lvl="1"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2pPr>
            <a:lvl3pPr lvl="2"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3pPr>
            <a:lvl4pPr lvl="3"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4pPr>
            <a:lvl5pPr lvl="4"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5pPr>
            <a:lvl6pPr lvl="5"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6pPr>
            <a:lvl7pPr lvl="6"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7pPr>
            <a:lvl8pPr lvl="7"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8pPr>
            <a:lvl9pPr lvl="8" marR="0" rtl="0" algn="l">
              <a:lnSpc>
                <a:spcPct val="85000"/>
              </a:lnSpc>
              <a:spcBef>
                <a:spcPts val="0"/>
              </a:spcBef>
              <a:spcAft>
                <a:spcPts val="0"/>
              </a:spcAft>
              <a:buClr>
                <a:srgbClr val="000000"/>
              </a:buClr>
              <a:buSzPts val="1400"/>
              <a:buFont typeface="Arial"/>
              <a:buNone/>
              <a:defRPr b="1" i="0" sz="2100" u="none" cap="none" strike="noStrike">
                <a:solidFill>
                  <a:schemeClr val="dk1"/>
                </a:solidFill>
                <a:latin typeface="Arial"/>
                <a:ea typeface="Arial"/>
                <a:cs typeface="Arial"/>
                <a:sym typeface="Arial"/>
              </a:defRPr>
            </a:lvl9pPr>
          </a:lstStyle>
          <a:p/>
        </p:txBody>
      </p:sp>
      <p:sp>
        <p:nvSpPr>
          <p:cNvPr id="11" name="Google Shape;11;p1"/>
          <p:cNvSpPr txBox="1"/>
          <p:nvPr>
            <p:ph idx="1" type="body"/>
          </p:nvPr>
        </p:nvSpPr>
        <p:spPr>
          <a:xfrm>
            <a:off x="431800" y="1223963"/>
            <a:ext cx="8280400" cy="1443037"/>
          </a:xfrm>
          <a:prstGeom prst="rect">
            <a:avLst/>
          </a:prstGeom>
          <a:noFill/>
          <a:ln>
            <a:noFill/>
          </a:ln>
        </p:spPr>
        <p:txBody>
          <a:bodyPr anchorCtr="0" anchor="t" bIns="0" lIns="0" spcFirstLastPara="1" rIns="0" wrap="square" tIns="0">
            <a:noAutofit/>
          </a:bodyPr>
          <a:lstStyle>
            <a:lvl1pPr indent="-406400" lvl="0" marL="457200" marR="0" rtl="0" algn="l">
              <a:lnSpc>
                <a:spcPct val="100000"/>
              </a:lnSpc>
              <a:spcBef>
                <a:spcPts val="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228600" lvl="1" marL="914400" marR="0" rtl="0" algn="l">
              <a:lnSpc>
                <a:spcPct val="100000"/>
              </a:lnSpc>
              <a:spcBef>
                <a:spcPts val="80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indent="-361950" lvl="2" marL="13716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3pPr>
            <a:lvl4pPr indent="-361950" lvl="3" marL="18288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4pPr>
            <a:lvl5pPr indent="-361950" lvl="4" marL="22860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5pPr>
            <a:lvl6pPr indent="-361950" lvl="5" marL="27432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6pPr>
            <a:lvl7pPr indent="-361950" lvl="6" marL="3200400" marR="0" rtl="0" algn="l">
              <a:lnSpc>
                <a:spcPct val="100000"/>
              </a:lnSpc>
              <a:spcBef>
                <a:spcPts val="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 id="2147483697" r:id="rId50"/>
    <p:sldLayoutId id="2147483698" r:id="rId51"/>
    <p:sldLayoutId id="2147483699" r:id="rId52"/>
    <p:sldLayoutId id="2147483700" r:id="rId5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xml"/><Relationship Id="rId3" Type="http://schemas.openxmlformats.org/officeDocument/2006/relationships/hyperlink" Target="http://github.com/The-Turing-Summer-Experience/intro-to-github" TargetMode="External"/><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0.xml"/><Relationship Id="rId3" Type="http://schemas.openxmlformats.org/officeDocument/2006/relationships/image" Target="../media/image3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1.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37.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1.png"/><Relationship Id="rId8" Type="http://schemas.openxmlformats.org/officeDocument/2006/relationships/image" Target="../media/image23.jpg"/><Relationship Id="rId11" Type="http://schemas.openxmlformats.org/officeDocument/2006/relationships/hyperlink" Target="https://github.com/alan-turing-institute/github-introduction" TargetMode="External"/><Relationship Id="rId10" Type="http://schemas.openxmlformats.org/officeDocument/2006/relationships/image" Target="../media/image15.png"/><Relationship Id="rId12" Type="http://schemas.openxmlformats.org/officeDocument/2006/relationships/hyperlink" Target="https://doi.org/10.5281/zenodo.12802974"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comments" Target="../comments/comment3.xml"/><Relationship Id="rId4" Type="http://schemas.openxmlformats.org/officeDocument/2006/relationships/hyperlink" Target="https://github.com/The-Turing-Summer-Experience/intro-to-github" TargetMode="External"/><Relationship Id="rId5" Type="http://schemas.openxmlformats.org/officeDocument/2006/relationships/image" Target="../media/image31.gif"/><Relationship Id="rId6" Type="http://schemas.openxmlformats.org/officeDocument/2006/relationships/hyperlink" Target="https://github.com/The-Turing-Summer-Experience/intro-to-github" TargetMode="External"/><Relationship Id="rId7" Type="http://schemas.openxmlformats.org/officeDocument/2006/relationships/hyperlink" Target="https://tenor.com/view/yoda-watch-and-learn-gif-15256521"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hyperlink" Target="https://github.com/The-Turing-Summer-Experience/intro-to-github"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5.xml"/><Relationship Id="rId3" Type="http://schemas.openxmlformats.org/officeDocument/2006/relationships/hyperlink" Target="https://github.com/The-Turing-Summer-Experienc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16.xml"/><Relationship Id="rId3" Type="http://schemas.openxmlformats.org/officeDocument/2006/relationships/image" Target="../media/image25.gif"/><Relationship Id="rId4" Type="http://schemas.openxmlformats.org/officeDocument/2006/relationships/hyperlink" Target="https://github.com/alan-turing-institute/github-introductio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7.xml"/><Relationship Id="rId3" Type="http://schemas.openxmlformats.org/officeDocument/2006/relationships/image" Target="../media/image3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8.xml"/><Relationship Id="rId3" Type="http://schemas.openxmlformats.org/officeDocument/2006/relationships/comments" Target="../comments/comment4.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19.xml"/><Relationship Id="rId3"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hyperlink" Target="https://github.com/The-Turing-Summer-Experience/intro-to-github" TargetMode="External"/><Relationship Id="rId9" Type="http://schemas.openxmlformats.org/officeDocument/2006/relationships/image" Target="../media/image22.png"/><Relationship Id="rId5" Type="http://schemas.openxmlformats.org/officeDocument/2006/relationships/hyperlink" Target="https://doi.org/10.5281/zenodo.12802974" TargetMode="External"/><Relationship Id="rId6" Type="http://schemas.openxmlformats.org/officeDocument/2006/relationships/image" Target="../media/image3.jpg"/><Relationship Id="rId7" Type="http://schemas.openxmlformats.org/officeDocument/2006/relationships/image" Target="../media/image4.png"/><Relationship Id="rId8" Type="http://schemas.openxmlformats.org/officeDocument/2006/relationships/image" Target="../media/image24.jpg"/><Relationship Id="rId11" Type="http://schemas.openxmlformats.org/officeDocument/2006/relationships/image" Target="../media/image8.jpg"/><Relationship Id="rId10" Type="http://schemas.openxmlformats.org/officeDocument/2006/relationships/image" Target="../media/image7.jpg"/><Relationship Id="rId13" Type="http://schemas.openxmlformats.org/officeDocument/2006/relationships/image" Target="../media/image14.jpg"/><Relationship Id="rId12" Type="http://schemas.openxmlformats.org/officeDocument/2006/relationships/image" Target="../media/image9.jpg"/><Relationship Id="rId15" Type="http://schemas.openxmlformats.org/officeDocument/2006/relationships/image" Target="../media/image11.jpg"/><Relationship Id="rId14" Type="http://schemas.openxmlformats.org/officeDocument/2006/relationships/image" Target="../media/image1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0.xml"/><Relationship Id="rId3" Type="http://schemas.openxmlformats.org/officeDocument/2006/relationships/comments" Target="../comments/comment5.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1.xml"/><Relationship Id="rId3" Type="http://schemas.openxmlformats.org/officeDocument/2006/relationships/comments" Target="../comments/comment6.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 Id="rId3"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23.xml"/><Relationship Id="rId3" Type="http://schemas.openxmlformats.org/officeDocument/2006/relationships/image" Target="../media/image25.gif"/><Relationship Id="rId4" Type="http://schemas.openxmlformats.org/officeDocument/2006/relationships/hyperlink" Target="https://github.com/alan-turing-institute/github-introduction"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4.xml"/><Relationship Id="rId3" Type="http://schemas.openxmlformats.org/officeDocument/2006/relationships/image" Target="../media/image3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25.xml"/><Relationship Id="rId3" Type="http://schemas.openxmlformats.org/officeDocument/2006/relationships/image" Target="../media/image29.png"/><Relationship Id="rId4" Type="http://schemas.openxmlformats.org/officeDocument/2006/relationships/hyperlink" Target="https://xkcd.com/2347/"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6.xml"/><Relationship Id="rId3" Type="http://schemas.openxmlformats.org/officeDocument/2006/relationships/hyperlink" Target="http://opensource.org/definitio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7.xml"/><Relationship Id="rId3" Type="http://schemas.openxmlformats.org/officeDocument/2006/relationships/image" Target="../media/image30.png"/><Relationship Id="rId4" Type="http://schemas.openxmlformats.org/officeDocument/2006/relationships/image" Target="../media/image50.png"/><Relationship Id="rId5" Type="http://schemas.openxmlformats.org/officeDocument/2006/relationships/image" Target="../media/image38.png"/><Relationship Id="rId6"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8.xml"/><Relationship Id="rId3" Type="http://schemas.openxmlformats.org/officeDocument/2006/relationships/image" Target="../media/image5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29.xml"/><Relationship Id="rId3"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xml"/><Relationship Id="rId3" Type="http://schemas.openxmlformats.org/officeDocument/2006/relationships/image" Target="../media/image3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0.xml"/><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hyperlink" Target="https://github.com/alan-turing-institute/github-introduction" TargetMode="External"/><Relationship Id="rId7" Type="http://schemas.openxmlformats.org/officeDocument/2006/relationships/hyperlink" Target="https://doi.org/10.5281/zenodo.12802974"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1.xml"/><Relationship Id="rId3" Type="http://schemas.openxmlformats.org/officeDocument/2006/relationships/image" Target="../media/image25.gif"/><Relationship Id="rId4" Type="http://schemas.openxmlformats.org/officeDocument/2006/relationships/hyperlink" Target="https://github.com/alan-turing-institute/github-introduction"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2.xml"/><Relationship Id="rId3" Type="http://schemas.openxmlformats.org/officeDocument/2006/relationships/image" Target="../media/image39.jpg"/><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3.xml"/><Relationship Id="rId3" Type="http://schemas.openxmlformats.org/officeDocument/2006/relationships/image" Target="../media/image52.png"/><Relationship Id="rId4" Type="http://schemas.openxmlformats.org/officeDocument/2006/relationships/image" Target="../media/image53.png"/><Relationship Id="rId5" Type="http://schemas.openxmlformats.org/officeDocument/2006/relationships/hyperlink" Target="https://github.com/alan-turing-institute/github-introduction" TargetMode="External"/><Relationship Id="rId6" Type="http://schemas.openxmlformats.org/officeDocument/2006/relationships/hyperlink" Target="https://doi.org/10.5281/zenodo.12802974"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4.xml"/><Relationship Id="rId3" Type="http://schemas.openxmlformats.org/officeDocument/2006/relationships/image" Target="../media/image44.jpg"/><Relationship Id="rId4" Type="http://schemas.openxmlformats.org/officeDocument/2006/relationships/image" Target="../media/image42.png"/><Relationship Id="rId5" Type="http://schemas.openxmlformats.org/officeDocument/2006/relationships/image" Target="../media/image40.jpg"/><Relationship Id="rId6" Type="http://schemas.openxmlformats.org/officeDocument/2006/relationships/hyperlink" Target="https://github.com/alan-turing-institute/github-introduction" TargetMode="External"/><Relationship Id="rId7" Type="http://schemas.openxmlformats.org/officeDocument/2006/relationships/hyperlink" Target="https://doi.org/10.5281/zenodo.12802974"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35.xml"/><Relationship Id="rId3" Type="http://schemas.openxmlformats.org/officeDocument/2006/relationships/hyperlink" Target="https://github.com/alan-turing-institute/github-introduction" TargetMode="External"/><Relationship Id="rId4" Type="http://schemas.openxmlformats.org/officeDocument/2006/relationships/hyperlink" Target="https://doi.org/10.5281/zenodo.12802974" TargetMode="External"/><Relationship Id="rId5" Type="http://schemas.openxmlformats.org/officeDocument/2006/relationships/hyperlink" Target="https://tenor.com/view/spinning-dive-paola-espinosa-sanchez-olympics-magnificent-dive-high-dive-gif-22567002"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6.xml"/><Relationship Id="rId3"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hyperlink" Target="https://github.com/alan-turing-institute/github-introduction" TargetMode="External"/><Relationship Id="rId4" Type="http://schemas.openxmlformats.org/officeDocument/2006/relationships/hyperlink" Target="https://tenor.com/view/yoda-watch-and-learn-gif-15256521"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43.gif"/><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43.gif"/><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xml"/><Relationship Id="rId3" Type="http://schemas.openxmlformats.org/officeDocument/2006/relationships/image" Target="../media/image3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40.xml"/><Relationship Id="rId3" Type="http://schemas.openxmlformats.org/officeDocument/2006/relationships/image" Target="../media/image25.gif"/><Relationship Id="rId4" Type="http://schemas.openxmlformats.org/officeDocument/2006/relationships/hyperlink" Target="https://github.com/alan-turing-institute/github-introduction"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41.xml"/><Relationship Id="rId3" Type="http://schemas.openxmlformats.org/officeDocument/2006/relationships/image" Target="../media/image47.gif"/><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46.gif"/><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3.xml"/><Relationship Id="rId3" Type="http://schemas.openxmlformats.org/officeDocument/2006/relationships/comments" Target="../comments/comment7.xml"/><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46.gif"/><Relationship Id="rId4" Type="http://schemas.openxmlformats.org/officeDocument/2006/relationships/hyperlink" Target="https://github.com/alan-turing-institute/github-introduction" TargetMode="External"/><Relationship Id="rId5" Type="http://schemas.openxmlformats.org/officeDocument/2006/relationships/hyperlink" Target="https://doi.org/10.5281/zenodo.12802974" TargetMode="External"/><Relationship Id="rId6" Type="http://schemas.openxmlformats.org/officeDocument/2006/relationships/hyperlink" Target="https://tenor.com/view/spinning-dive-paola-espinosa-sanchez-olympics-magnificent-dive-high-dive-gif-22567002"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5.xml"/><Relationship Id="rId3" Type="http://schemas.openxmlformats.org/officeDocument/2006/relationships/comments" Target="../comments/comment8.xml"/><Relationship Id="rId4" Type="http://schemas.openxmlformats.org/officeDocument/2006/relationships/image" Target="../media/image48.gif"/><Relationship Id="rId5" Type="http://schemas.openxmlformats.org/officeDocument/2006/relationships/hyperlink" Target="https://github.com/alan-turing-institute/github-introduction" TargetMode="External"/><Relationship Id="rId6" Type="http://schemas.openxmlformats.org/officeDocument/2006/relationships/hyperlink" Target="https://doi.org/10.5281/zenodo.12802974" TargetMode="External"/><Relationship Id="rId7" Type="http://schemas.openxmlformats.org/officeDocument/2006/relationships/hyperlink" Target="https://tenor.com/view/spinning-dive-paola-espinosa-sanchez-olympics-magnificent-dive-high-dive-gif-22567002"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46.xml"/><Relationship Id="rId3" Type="http://schemas.openxmlformats.org/officeDocument/2006/relationships/image" Target="../media/image25.gif"/><Relationship Id="rId4" Type="http://schemas.openxmlformats.org/officeDocument/2006/relationships/hyperlink" Target="https://github.com/alan-turing-institute/github-introduction"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7.xml"/><Relationship Id="rId3" Type="http://schemas.openxmlformats.org/officeDocument/2006/relationships/hyperlink" Target="https://github.com/KirstieJane/friendly-github-intro" TargetMode="External"/><Relationship Id="rId4" Type="http://schemas.openxmlformats.org/officeDocument/2006/relationships/hyperlink" Target="https://docs.google.com/presentation/d/1_bmRZcLwQrUkVTAMvq7W_x4ML_aphSwVEnkLrDy-Fd4/edit?usp=sharing" TargetMode="External"/><Relationship Id="rId5" Type="http://schemas.openxmlformats.org/officeDocument/2006/relationships/hyperlink" Target="https://github.com/BrainonSilicon/Collaborations" TargetMode="External"/><Relationship Id="rId6" Type="http://schemas.openxmlformats.org/officeDocument/2006/relationships/hyperlink" Target="https://doi.org/10.5281/zenodo.3332807" TargetMode="External"/><Relationship Id="rId7" Type="http://schemas.openxmlformats.org/officeDocument/2006/relationships/hyperlink" Target="https://github.com/alan-turing-institute/github-introduction" TargetMode="External"/><Relationship Id="rId8" Type="http://schemas.openxmlformats.org/officeDocument/2006/relationships/hyperlink" Target="https://doi.org/10.5281/zenodo.8221283"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8.xml"/><Relationship Id="rId3" Type="http://schemas.openxmlformats.org/officeDocument/2006/relationships/image" Target="../media/image4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xml"/><Relationship Id="rId3" Type="http://schemas.openxmlformats.org/officeDocument/2006/relationships/comments" Target="../comments/comment2.xml"/><Relationship Id="rId4" Type="http://schemas.openxmlformats.org/officeDocument/2006/relationships/image" Target="../media/image17.png"/><Relationship Id="rId5" Type="http://schemas.openxmlformats.org/officeDocument/2006/relationships/hyperlink" Target="https://github.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7.xml"/><Relationship Id="rId3" Type="http://schemas.openxmlformats.org/officeDocument/2006/relationships/image" Target="../media/image13.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 Id="rId2" Type="http://schemas.openxmlformats.org/officeDocument/2006/relationships/notesSlide" Target="../notesSlides/notesSlide8.xml"/><Relationship Id="rId3" Type="http://schemas.openxmlformats.org/officeDocument/2006/relationships/image" Target="../media/image19.jpg"/><Relationship Id="rId4" Type="http://schemas.openxmlformats.org/officeDocument/2006/relationships/hyperlink" Target="https://doi.org/10.5281/zenodo.3332807" TargetMode="External"/><Relationship Id="rId5" Type="http://schemas.openxmlformats.org/officeDocument/2006/relationships/hyperlink" Target="https://the-turing-way.netlify.app/collaboration/remote-collab.html#distributed-collaboratio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1" name="Shape 381"/>
        <p:cNvGrpSpPr/>
        <p:nvPr/>
      </p:nvGrpSpPr>
      <p:grpSpPr>
        <a:xfrm>
          <a:off x="0" y="0"/>
          <a:ext cx="0" cy="0"/>
          <a:chOff x="0" y="0"/>
          <a:chExt cx="0" cy="0"/>
        </a:xfrm>
      </p:grpSpPr>
      <p:sp>
        <p:nvSpPr>
          <p:cNvPr id="382" name="Google Shape;382;p55"/>
          <p:cNvSpPr txBox="1"/>
          <p:nvPr>
            <p:ph idx="1" type="body"/>
          </p:nvPr>
        </p:nvSpPr>
        <p:spPr>
          <a:xfrm>
            <a:off x="431800" y="411163"/>
            <a:ext cx="8280300" cy="7014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800"/>
              </a:spcBef>
              <a:spcAft>
                <a:spcPts val="0"/>
              </a:spcAft>
              <a:buClr>
                <a:schemeClr val="lt1"/>
              </a:buClr>
              <a:buSzPts val="3200"/>
              <a:buNone/>
            </a:pPr>
            <a:r>
              <a:rPr b="1" lang="en-GB" sz="3200"/>
              <a:t>Housekeeping</a:t>
            </a:r>
            <a:endParaRPr sz="3200"/>
          </a:p>
        </p:txBody>
      </p:sp>
      <p:sp>
        <p:nvSpPr>
          <p:cNvPr id="383" name="Google Shape;383;p55"/>
          <p:cNvSpPr txBox="1"/>
          <p:nvPr>
            <p:ph idx="2" type="body"/>
          </p:nvPr>
        </p:nvSpPr>
        <p:spPr>
          <a:xfrm>
            <a:off x="431800" y="1224225"/>
            <a:ext cx="8522700" cy="3362400"/>
          </a:xfrm>
          <a:prstGeom prst="rect">
            <a:avLst/>
          </a:prstGeom>
          <a:noFill/>
          <a:ln>
            <a:noFill/>
          </a:ln>
        </p:spPr>
        <p:txBody>
          <a:bodyPr anchorCtr="0" anchor="t" bIns="0" lIns="0" spcFirstLastPara="1" rIns="0" wrap="square" tIns="0">
            <a:noAutofit/>
          </a:bodyPr>
          <a:lstStyle/>
          <a:p>
            <a:pPr indent="-381000" lvl="0" marL="457200" rtl="0" algn="l">
              <a:lnSpc>
                <a:spcPct val="160714"/>
              </a:lnSpc>
              <a:spcBef>
                <a:spcPts val="800"/>
              </a:spcBef>
              <a:spcAft>
                <a:spcPts val="0"/>
              </a:spcAft>
              <a:buClr>
                <a:schemeClr val="dk1"/>
              </a:buClr>
              <a:buSzPts val="2400"/>
              <a:buChar char="●"/>
            </a:pPr>
            <a:r>
              <a:rPr lang="en-GB" sz="2400"/>
              <a:t>Please respect the </a:t>
            </a:r>
            <a:r>
              <a:rPr b="1" lang="en-GB" sz="2400"/>
              <a:t>Code of Conduct</a:t>
            </a:r>
            <a:endParaRPr b="1" sz="2400">
              <a:solidFill>
                <a:srgbClr val="EB6C68"/>
              </a:solidFill>
            </a:endParaRPr>
          </a:p>
          <a:p>
            <a:pPr indent="-381000" lvl="0" marL="457200" rtl="0" algn="l">
              <a:lnSpc>
                <a:spcPct val="160714"/>
              </a:lnSpc>
              <a:spcBef>
                <a:spcPts val="0"/>
              </a:spcBef>
              <a:spcAft>
                <a:spcPts val="0"/>
              </a:spcAft>
              <a:buClr>
                <a:schemeClr val="dk1"/>
              </a:buClr>
              <a:buSzPts val="2400"/>
              <a:buChar char="●"/>
            </a:pPr>
            <a:r>
              <a:rPr lang="en-GB" sz="2400"/>
              <a:t>Handouts available in: </a:t>
            </a:r>
            <a:r>
              <a:rPr lang="en-GB" sz="2400" u="sng">
                <a:solidFill>
                  <a:schemeClr val="hlink"/>
                </a:solidFill>
                <a:hlinkClick r:id="rId3"/>
              </a:rPr>
              <a:t>github.com/The-Turing-Summer-Experience/intro-to-github</a:t>
            </a:r>
            <a:r>
              <a:rPr lang="en-GB" sz="2400"/>
              <a:t>  </a:t>
            </a:r>
            <a:endParaRPr sz="2400"/>
          </a:p>
          <a:p>
            <a:pPr indent="-381000" lvl="0" marL="457200" rtl="0" algn="l">
              <a:lnSpc>
                <a:spcPct val="160714"/>
              </a:lnSpc>
              <a:spcBef>
                <a:spcPts val="0"/>
              </a:spcBef>
              <a:spcAft>
                <a:spcPts val="0"/>
              </a:spcAft>
              <a:buSzPts val="2400"/>
              <a:buChar char="●"/>
            </a:pPr>
            <a:r>
              <a:rPr lang="en-GB" sz="2400"/>
              <a:t>Use the </a:t>
            </a:r>
            <a:r>
              <a:rPr b="1" lang="en-GB" sz="2400"/>
              <a:t>post-its</a:t>
            </a:r>
            <a:r>
              <a:rPr lang="en-GB" sz="2400"/>
              <a:t> provided to let us know if you have a question or need help</a:t>
            </a:r>
            <a:endParaRPr sz="2400"/>
          </a:p>
          <a:p>
            <a:pPr indent="-381000" lvl="0" marL="457200" rtl="0" algn="l">
              <a:lnSpc>
                <a:spcPct val="160714"/>
              </a:lnSpc>
              <a:spcBef>
                <a:spcPts val="0"/>
              </a:spcBef>
              <a:spcAft>
                <a:spcPts val="0"/>
              </a:spcAft>
              <a:buSzPts val="2400"/>
              <a:buChar char="●"/>
            </a:pPr>
            <a:r>
              <a:rPr lang="en-GB" sz="2400"/>
              <a:t>Please ask questions on anything related to these topics! </a:t>
            </a:r>
            <a:endParaRPr sz="2400"/>
          </a:p>
        </p:txBody>
      </p:sp>
      <p:sp>
        <p:nvSpPr>
          <p:cNvPr id="384" name="Google Shape;384;p55"/>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a:t>
            </a:r>
            <a:r>
              <a:rPr lang="en-GB" sz="1100">
                <a:solidFill>
                  <a:schemeClr val="hlink"/>
                </a:solidFill>
              </a:rPr>
              <a:t>Zenodo at DOI:</a:t>
            </a:r>
            <a:r>
              <a:rPr lang="en-GB" sz="1100">
                <a:solidFill>
                  <a:schemeClr val="hlink"/>
                </a:solidFill>
              </a:rPr>
              <a:t> </a:t>
            </a:r>
            <a:r>
              <a:rPr lang="en-GB" sz="1100" u="sng">
                <a:solidFill>
                  <a:srgbClr val="1155CC"/>
                </a:solidFill>
                <a:hlinkClick r:id="rId5">
                  <a:extLst>
                    <a:ext uri="{A12FA001-AC4F-418D-AE19-62706E023703}">
                      <ahyp:hlinkClr val="tx"/>
                    </a:ext>
                  </a:extLst>
                </a:hlinkClick>
              </a:rPr>
              <a:t>https://doi.org/10.5281/zenodo.12802974</a:t>
            </a:r>
            <a:r>
              <a:rPr lang="en-GB" sz="1100"/>
              <a:t> </a:t>
            </a:r>
            <a:r>
              <a:rPr lang="en-GB" sz="1100"/>
              <a:t>CC-BY 4.0 </a:t>
            </a:r>
            <a:endParaRPr sz="12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7" name="Shape 477"/>
        <p:cNvGrpSpPr/>
        <p:nvPr/>
      </p:nvGrpSpPr>
      <p:grpSpPr>
        <a:xfrm>
          <a:off x="0" y="0"/>
          <a:ext cx="0" cy="0"/>
          <a:chOff x="0" y="0"/>
          <a:chExt cx="0" cy="0"/>
        </a:xfrm>
      </p:grpSpPr>
      <p:sp>
        <p:nvSpPr>
          <p:cNvPr id="478" name="Google Shape;478;p64"/>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What is version control?</a:t>
            </a:r>
            <a:endParaRPr sz="3200"/>
          </a:p>
        </p:txBody>
      </p:sp>
      <p:sp>
        <p:nvSpPr>
          <p:cNvPr id="479" name="Google Shape;479;p64"/>
          <p:cNvSpPr txBox="1"/>
          <p:nvPr/>
        </p:nvSpPr>
        <p:spPr>
          <a:xfrm>
            <a:off x="431800" y="1183850"/>
            <a:ext cx="4648200" cy="3566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600"/>
              <a:t>An approach to </a:t>
            </a:r>
            <a:r>
              <a:rPr b="1" lang="en-GB" sz="2600"/>
              <a:t>recording</a:t>
            </a:r>
            <a:r>
              <a:rPr lang="en-GB" sz="2600"/>
              <a:t> changes in a file over time so that you can:</a:t>
            </a:r>
            <a:endParaRPr sz="2600"/>
          </a:p>
          <a:p>
            <a:pPr indent="0" lvl="0" marL="0" rtl="0" algn="l">
              <a:spcBef>
                <a:spcPts val="0"/>
              </a:spcBef>
              <a:spcAft>
                <a:spcPts val="0"/>
              </a:spcAft>
              <a:buNone/>
            </a:pPr>
            <a:r>
              <a:t/>
            </a:r>
            <a:endParaRPr sz="2600"/>
          </a:p>
          <a:p>
            <a:pPr indent="-393700" lvl="0" marL="457200" rtl="0" algn="l">
              <a:lnSpc>
                <a:spcPct val="115000"/>
              </a:lnSpc>
              <a:spcBef>
                <a:spcPts val="0"/>
              </a:spcBef>
              <a:spcAft>
                <a:spcPts val="0"/>
              </a:spcAft>
              <a:buSzPts val="2600"/>
              <a:buChar char="-"/>
            </a:pPr>
            <a:r>
              <a:rPr lang="en-GB" sz="2600">
                <a:solidFill>
                  <a:schemeClr val="hlink"/>
                </a:solidFill>
              </a:rPr>
              <a:t>track history</a:t>
            </a:r>
            <a:endParaRPr sz="2600">
              <a:solidFill>
                <a:schemeClr val="hlink"/>
              </a:solidFill>
            </a:endParaRPr>
          </a:p>
          <a:p>
            <a:pPr indent="-393700" lvl="0" marL="457200" rtl="0" algn="l">
              <a:lnSpc>
                <a:spcPct val="115000"/>
              </a:lnSpc>
              <a:spcBef>
                <a:spcPts val="0"/>
              </a:spcBef>
              <a:spcAft>
                <a:spcPts val="0"/>
              </a:spcAft>
              <a:buClr>
                <a:schemeClr val="hlink"/>
              </a:buClr>
              <a:buSzPts val="2600"/>
              <a:buChar char="-"/>
            </a:pPr>
            <a:r>
              <a:rPr lang="en-GB" sz="2600">
                <a:solidFill>
                  <a:schemeClr val="hlink"/>
                </a:solidFill>
              </a:rPr>
              <a:t>review specific changes </a:t>
            </a:r>
            <a:endParaRPr sz="2600">
              <a:solidFill>
                <a:schemeClr val="hlink"/>
              </a:solidFill>
            </a:endParaRPr>
          </a:p>
          <a:p>
            <a:pPr indent="-393700" lvl="0" marL="457200" rtl="0" algn="l">
              <a:lnSpc>
                <a:spcPct val="115000"/>
              </a:lnSpc>
              <a:spcBef>
                <a:spcPts val="0"/>
              </a:spcBef>
              <a:spcAft>
                <a:spcPts val="0"/>
              </a:spcAft>
              <a:buClr>
                <a:schemeClr val="hlink"/>
              </a:buClr>
              <a:buSzPts val="2600"/>
              <a:buChar char="-"/>
            </a:pPr>
            <a:r>
              <a:rPr lang="en-GB" sz="2600">
                <a:solidFill>
                  <a:schemeClr val="hlink"/>
                </a:solidFill>
              </a:rPr>
              <a:t>go to earlier/later versions (back up!)</a:t>
            </a:r>
            <a:endParaRPr sz="2600"/>
          </a:p>
        </p:txBody>
      </p:sp>
      <p:pic>
        <p:nvPicPr>
          <p:cNvPr id="480" name="Google Shape;480;p64"/>
          <p:cNvPicPr preferRelativeResize="0"/>
          <p:nvPr/>
        </p:nvPicPr>
        <p:blipFill>
          <a:blip r:embed="rId3">
            <a:alphaModFix/>
          </a:blip>
          <a:stretch>
            <a:fillRect/>
          </a:stretch>
        </p:blipFill>
        <p:spPr>
          <a:xfrm>
            <a:off x="4831875" y="1413374"/>
            <a:ext cx="4201524" cy="2834650"/>
          </a:xfrm>
          <a:prstGeom prst="rect">
            <a:avLst/>
          </a:prstGeom>
          <a:noFill/>
          <a:ln>
            <a:noFill/>
          </a:ln>
        </p:spPr>
      </p:pic>
      <p:sp>
        <p:nvSpPr>
          <p:cNvPr id="481" name="Google Shape;481;p64"/>
          <p:cNvSpPr txBox="1"/>
          <p:nvPr>
            <p:ph idx="4294967295" type="body"/>
          </p:nvPr>
        </p:nvSpPr>
        <p:spPr>
          <a:xfrm>
            <a:off x="3640850" y="4896325"/>
            <a:ext cx="5503200" cy="2679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br>
              <a:rPr lang="en-GB" sz="1100"/>
            </a:br>
            <a:r>
              <a:rPr lang="en-GB" sz="1100"/>
              <a:t>Illustration by Scriberia for The Turing Way community used under CC-BY 4.0 License </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86" name="Shape 486"/>
        <p:cNvGrpSpPr/>
        <p:nvPr/>
      </p:nvGrpSpPr>
      <p:grpSpPr>
        <a:xfrm>
          <a:off x="0" y="0"/>
          <a:ext cx="0" cy="0"/>
          <a:chOff x="0" y="0"/>
          <a:chExt cx="0" cy="0"/>
        </a:xfrm>
      </p:grpSpPr>
      <p:pic>
        <p:nvPicPr>
          <p:cNvPr id="487" name="Google Shape;487;p65"/>
          <p:cNvPicPr preferRelativeResize="0"/>
          <p:nvPr/>
        </p:nvPicPr>
        <p:blipFill rotWithShape="1">
          <a:blip r:embed="rId3">
            <a:alphaModFix/>
          </a:blip>
          <a:srcRect b="0" l="0" r="0" t="0"/>
          <a:stretch/>
        </p:blipFill>
        <p:spPr>
          <a:xfrm>
            <a:off x="489908" y="2987029"/>
            <a:ext cx="2155962" cy="1392599"/>
          </a:xfrm>
          <a:prstGeom prst="rect">
            <a:avLst/>
          </a:prstGeom>
          <a:noFill/>
          <a:ln>
            <a:noFill/>
          </a:ln>
        </p:spPr>
      </p:pic>
      <p:pic>
        <p:nvPicPr>
          <p:cNvPr id="488" name="Google Shape;488;p65"/>
          <p:cNvPicPr preferRelativeResize="0"/>
          <p:nvPr/>
        </p:nvPicPr>
        <p:blipFill rotWithShape="1">
          <a:blip r:embed="rId4">
            <a:alphaModFix/>
          </a:blip>
          <a:srcRect b="0" l="0" r="0" t="0"/>
          <a:stretch/>
        </p:blipFill>
        <p:spPr>
          <a:xfrm>
            <a:off x="6098671" y="2996992"/>
            <a:ext cx="2155962" cy="1382637"/>
          </a:xfrm>
          <a:prstGeom prst="rect">
            <a:avLst/>
          </a:prstGeom>
          <a:noFill/>
          <a:ln>
            <a:noFill/>
          </a:ln>
        </p:spPr>
      </p:pic>
      <p:sp>
        <p:nvSpPr>
          <p:cNvPr id="489" name="Google Shape;489;p65"/>
          <p:cNvSpPr txBox="1"/>
          <p:nvPr/>
        </p:nvSpPr>
        <p:spPr>
          <a:xfrm>
            <a:off x="489908" y="2466392"/>
            <a:ext cx="2156100" cy="5196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1800"/>
              <a:buFont typeface="Arial"/>
              <a:buNone/>
            </a:pPr>
            <a:r>
              <a:rPr i="1" lang="en-GB" sz="1800">
                <a:solidFill>
                  <a:schemeClr val="dk1"/>
                </a:solidFill>
              </a:rPr>
              <a:t>Attribution to contributors</a:t>
            </a:r>
            <a:endParaRPr i="1" sz="1800">
              <a:solidFill>
                <a:schemeClr val="dk1"/>
              </a:solidFill>
            </a:endParaRPr>
          </a:p>
          <a:p>
            <a:pPr indent="0" lvl="0" marL="0" marR="0" rtl="0" algn="ctr">
              <a:lnSpc>
                <a:spcPct val="85000"/>
              </a:lnSpc>
              <a:spcBef>
                <a:spcPts val="0"/>
              </a:spcBef>
              <a:spcAft>
                <a:spcPts val="0"/>
              </a:spcAft>
              <a:buClr>
                <a:schemeClr val="lt1"/>
              </a:buClr>
              <a:buSzPts val="1800"/>
              <a:buFont typeface="Arial"/>
              <a:buNone/>
            </a:pPr>
            <a:r>
              <a:t/>
            </a:r>
            <a:endParaRPr i="1" sz="1800">
              <a:solidFill>
                <a:schemeClr val="dk1"/>
              </a:solidFill>
            </a:endParaRPr>
          </a:p>
        </p:txBody>
      </p:sp>
      <p:pic>
        <p:nvPicPr>
          <p:cNvPr id="490" name="Google Shape;490;p65"/>
          <p:cNvPicPr preferRelativeResize="0"/>
          <p:nvPr/>
        </p:nvPicPr>
        <p:blipFill rotWithShape="1">
          <a:blip r:embed="rId5">
            <a:alphaModFix/>
          </a:blip>
          <a:srcRect b="0" l="0" r="0" t="0"/>
          <a:stretch/>
        </p:blipFill>
        <p:spPr>
          <a:xfrm>
            <a:off x="3294290" y="963410"/>
            <a:ext cx="2155962" cy="1392599"/>
          </a:xfrm>
          <a:prstGeom prst="rect">
            <a:avLst/>
          </a:prstGeom>
          <a:noFill/>
          <a:ln>
            <a:noFill/>
          </a:ln>
        </p:spPr>
      </p:pic>
      <p:pic>
        <p:nvPicPr>
          <p:cNvPr id="491" name="Google Shape;491;p65"/>
          <p:cNvPicPr preferRelativeResize="0"/>
          <p:nvPr/>
        </p:nvPicPr>
        <p:blipFill rotWithShape="1">
          <a:blip r:embed="rId6">
            <a:alphaModFix/>
          </a:blip>
          <a:srcRect b="0" l="0" r="0" t="0"/>
          <a:stretch/>
        </p:blipFill>
        <p:spPr>
          <a:xfrm>
            <a:off x="6098697" y="949241"/>
            <a:ext cx="2155962" cy="1392599"/>
          </a:xfrm>
          <a:prstGeom prst="rect">
            <a:avLst/>
          </a:prstGeom>
          <a:noFill/>
          <a:ln>
            <a:noFill/>
          </a:ln>
        </p:spPr>
      </p:pic>
      <p:sp>
        <p:nvSpPr>
          <p:cNvPr id="492" name="Google Shape;492;p65"/>
          <p:cNvSpPr txBox="1"/>
          <p:nvPr/>
        </p:nvSpPr>
        <p:spPr>
          <a:xfrm>
            <a:off x="6098694" y="2466392"/>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dk1"/>
                </a:solidFill>
              </a:rPr>
              <a:t>Transparency &amp; accountability</a:t>
            </a:r>
            <a:endParaRPr b="0" i="1" sz="1800" u="none" cap="none" strike="noStrike">
              <a:solidFill>
                <a:schemeClr val="dk1"/>
              </a:solidFill>
              <a:latin typeface="Arial"/>
              <a:ea typeface="Arial"/>
              <a:cs typeface="Arial"/>
              <a:sym typeface="Arial"/>
            </a:endParaRPr>
          </a:p>
        </p:txBody>
      </p:sp>
      <p:sp>
        <p:nvSpPr>
          <p:cNvPr id="493" name="Google Shape;493;p65"/>
          <p:cNvSpPr txBox="1"/>
          <p:nvPr/>
        </p:nvSpPr>
        <p:spPr>
          <a:xfrm>
            <a:off x="489907"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dk1"/>
                </a:solidFill>
              </a:rPr>
              <a:t>Reviewing &amp; updating</a:t>
            </a:r>
            <a:endParaRPr b="0" i="1" sz="1800" u="none" cap="none" strike="noStrike">
              <a:solidFill>
                <a:schemeClr val="dk1"/>
              </a:solidFill>
              <a:latin typeface="Arial"/>
              <a:ea typeface="Arial"/>
              <a:cs typeface="Arial"/>
              <a:sym typeface="Arial"/>
            </a:endParaRPr>
          </a:p>
        </p:txBody>
      </p:sp>
      <p:pic>
        <p:nvPicPr>
          <p:cNvPr id="494" name="Google Shape;494;p65"/>
          <p:cNvPicPr preferRelativeResize="0"/>
          <p:nvPr/>
        </p:nvPicPr>
        <p:blipFill rotWithShape="1">
          <a:blip r:embed="rId7">
            <a:alphaModFix/>
          </a:blip>
          <a:srcRect b="0" l="0" r="0" t="0"/>
          <a:stretch/>
        </p:blipFill>
        <p:spPr>
          <a:xfrm>
            <a:off x="3294290" y="2996992"/>
            <a:ext cx="2155962" cy="1392599"/>
          </a:xfrm>
          <a:prstGeom prst="rect">
            <a:avLst/>
          </a:prstGeom>
          <a:noFill/>
          <a:ln>
            <a:noFill/>
          </a:ln>
        </p:spPr>
      </p:pic>
      <p:sp>
        <p:nvSpPr>
          <p:cNvPr id="495" name="Google Shape;495;p65"/>
          <p:cNvSpPr txBox="1"/>
          <p:nvPr/>
        </p:nvSpPr>
        <p:spPr>
          <a:xfrm>
            <a:off x="3294290" y="2409453"/>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dk1"/>
                </a:solidFill>
              </a:rPr>
              <a:t>Version control</a:t>
            </a:r>
            <a:endParaRPr b="0" i="1" sz="1800" u="none" cap="none" strike="noStrike">
              <a:solidFill>
                <a:schemeClr val="dk1"/>
              </a:solidFill>
              <a:latin typeface="Arial"/>
              <a:ea typeface="Arial"/>
              <a:cs typeface="Arial"/>
              <a:sym typeface="Arial"/>
            </a:endParaRPr>
          </a:p>
        </p:txBody>
      </p:sp>
      <p:sp>
        <p:nvSpPr>
          <p:cNvPr id="496" name="Google Shape;496;p65"/>
          <p:cNvSpPr txBox="1"/>
          <p:nvPr/>
        </p:nvSpPr>
        <p:spPr>
          <a:xfrm>
            <a:off x="3297072"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Make it global</a:t>
            </a:r>
            <a:endParaRPr b="0" i="1" sz="1800" u="none" cap="none" strike="noStrike">
              <a:solidFill>
                <a:schemeClr val="dk1"/>
              </a:solidFill>
              <a:latin typeface="Arial"/>
              <a:ea typeface="Arial"/>
              <a:cs typeface="Arial"/>
              <a:sym typeface="Arial"/>
            </a:endParaRPr>
          </a:p>
        </p:txBody>
      </p:sp>
      <p:sp>
        <p:nvSpPr>
          <p:cNvPr id="497" name="Google Shape;497;p65"/>
          <p:cNvSpPr txBox="1"/>
          <p:nvPr/>
        </p:nvSpPr>
        <p:spPr>
          <a:xfrm>
            <a:off x="6098694" y="4493697"/>
            <a:ext cx="2156100" cy="300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i="1" lang="en-GB" sz="1800">
                <a:solidFill>
                  <a:schemeClr val="dk1"/>
                </a:solidFill>
              </a:rPr>
              <a:t>Project management</a:t>
            </a:r>
            <a:endParaRPr b="0" i="1" sz="1800" u="none" cap="none" strike="noStrike">
              <a:solidFill>
                <a:schemeClr val="dk1"/>
              </a:solidFill>
              <a:latin typeface="Arial"/>
              <a:ea typeface="Arial"/>
              <a:cs typeface="Arial"/>
              <a:sym typeface="Arial"/>
            </a:endParaRPr>
          </a:p>
        </p:txBody>
      </p:sp>
      <p:cxnSp>
        <p:nvCxnSpPr>
          <p:cNvPr id="498" name="Google Shape;498;p65"/>
          <p:cNvCxnSpPr/>
          <p:nvPr/>
        </p:nvCxnSpPr>
        <p:spPr>
          <a:xfrm rot="10800000">
            <a:off x="6098555"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499" name="Google Shape;499;p65"/>
          <p:cNvCxnSpPr/>
          <p:nvPr/>
        </p:nvCxnSpPr>
        <p:spPr>
          <a:xfrm rot="10800000">
            <a:off x="6098555"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500" name="Google Shape;500;p65"/>
          <p:cNvCxnSpPr/>
          <p:nvPr/>
        </p:nvCxnSpPr>
        <p:spPr>
          <a:xfrm rot="10800000">
            <a:off x="3294163"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501" name="Google Shape;501;p65"/>
          <p:cNvCxnSpPr/>
          <p:nvPr/>
        </p:nvCxnSpPr>
        <p:spPr>
          <a:xfrm rot="10800000">
            <a:off x="3294163"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502" name="Google Shape;502;p65"/>
          <p:cNvCxnSpPr/>
          <p:nvPr/>
        </p:nvCxnSpPr>
        <p:spPr>
          <a:xfrm rot="10800000">
            <a:off x="489763" y="4453830"/>
            <a:ext cx="2156100" cy="0"/>
          </a:xfrm>
          <a:prstGeom prst="straightConnector1">
            <a:avLst/>
          </a:prstGeom>
          <a:noFill/>
          <a:ln cap="flat" cmpd="sng" w="28575">
            <a:solidFill>
              <a:schemeClr val="dk1"/>
            </a:solidFill>
            <a:prstDash val="solid"/>
            <a:round/>
            <a:headEnd len="sm" w="sm" type="none"/>
            <a:tailEnd len="sm" w="sm" type="none"/>
          </a:ln>
        </p:spPr>
      </p:cxnSp>
      <p:cxnSp>
        <p:nvCxnSpPr>
          <p:cNvPr id="503" name="Google Shape;503;p65"/>
          <p:cNvCxnSpPr/>
          <p:nvPr/>
        </p:nvCxnSpPr>
        <p:spPr>
          <a:xfrm rot="10800000">
            <a:off x="489763" y="2443217"/>
            <a:ext cx="2156100" cy="0"/>
          </a:xfrm>
          <a:prstGeom prst="straightConnector1">
            <a:avLst/>
          </a:prstGeom>
          <a:noFill/>
          <a:ln cap="flat" cmpd="sng" w="28575">
            <a:solidFill>
              <a:schemeClr val="dk1"/>
            </a:solidFill>
            <a:prstDash val="solid"/>
            <a:round/>
            <a:headEnd len="sm" w="sm" type="none"/>
            <a:tailEnd len="sm" w="sm" type="none"/>
          </a:ln>
        </p:spPr>
      </p:cxnSp>
      <p:pic>
        <p:nvPicPr>
          <p:cNvPr descr="Text, whiteboard&#10;&#10;Description automatically generated" id="504" name="Google Shape;504;p65"/>
          <p:cNvPicPr preferRelativeResize="0"/>
          <p:nvPr/>
        </p:nvPicPr>
        <p:blipFill rotWithShape="1">
          <a:blip r:embed="rId8">
            <a:alphaModFix/>
          </a:blip>
          <a:srcRect b="0" l="0" r="0" t="0"/>
          <a:stretch/>
        </p:blipFill>
        <p:spPr>
          <a:xfrm>
            <a:off x="489903" y="944375"/>
            <a:ext cx="2155943" cy="1411634"/>
          </a:xfrm>
          <a:prstGeom prst="rect">
            <a:avLst/>
          </a:prstGeom>
          <a:noFill/>
          <a:ln>
            <a:noFill/>
          </a:ln>
        </p:spPr>
      </p:pic>
      <p:sp>
        <p:nvSpPr>
          <p:cNvPr id="505" name="Google Shape;505;p65"/>
          <p:cNvSpPr txBox="1"/>
          <p:nvPr>
            <p:ph idx="1" type="body"/>
          </p:nvPr>
        </p:nvSpPr>
        <p:spPr>
          <a:xfrm>
            <a:off x="431850" y="484088"/>
            <a:ext cx="8280300" cy="701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GB" sz="2700"/>
              <a:t>Making distributed collaboration possible </a:t>
            </a:r>
            <a:endParaRPr b="1" sz="2700"/>
          </a:p>
        </p:txBody>
      </p:sp>
      <p:sp>
        <p:nvSpPr>
          <p:cNvPr id="506" name="Google Shape;506;p65"/>
          <p:cNvSpPr txBox="1"/>
          <p:nvPr>
            <p:ph idx="3" type="body"/>
          </p:nvPr>
        </p:nvSpPr>
        <p:spPr>
          <a:xfrm>
            <a:off x="0" y="4946100"/>
            <a:ext cx="9144000" cy="197400"/>
          </a:xfrm>
          <a:prstGeom prst="rect">
            <a:avLst/>
          </a:prstGeom>
        </p:spPr>
        <p:txBody>
          <a:bodyPr anchorCtr="0" anchor="b" bIns="72000" lIns="0" spcFirstLastPara="1" rIns="108000" wrap="square" tIns="0">
            <a:noAutofit/>
          </a:bodyPr>
          <a:lstStyle/>
          <a:p>
            <a:pPr indent="0" lvl="0" marL="0" rtl="0" algn="r">
              <a:spcBef>
                <a:spcPts val="0"/>
              </a:spcBef>
              <a:spcAft>
                <a:spcPts val="0"/>
              </a:spcAft>
              <a:buClr>
                <a:schemeClr val="hlink"/>
              </a:buClr>
              <a:buSzPts val="1100"/>
              <a:buFont typeface="Arial"/>
              <a:buNone/>
            </a:pPr>
            <a:r>
              <a:rPr lang="en-GB" sz="1100">
                <a:solidFill>
                  <a:schemeClr val="dk1"/>
                </a:solidFill>
              </a:rPr>
              <a:t>https://github.com/alan-turing-institute/the-turing-way, @turingway, CC-BY 4.0, DOI: 10.5281/zenodo.6997522.</a:t>
            </a:r>
            <a:endParaRPr sz="11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11" name="Shape 511"/>
        <p:cNvGrpSpPr/>
        <p:nvPr/>
      </p:nvGrpSpPr>
      <p:grpSpPr>
        <a:xfrm>
          <a:off x="0" y="0"/>
          <a:ext cx="0" cy="0"/>
          <a:chOff x="0" y="0"/>
          <a:chExt cx="0" cy="0"/>
        </a:xfrm>
      </p:grpSpPr>
      <p:sp>
        <p:nvSpPr>
          <p:cNvPr id="512" name="Google Shape;512;p66"/>
          <p:cNvSpPr txBox="1"/>
          <p:nvPr/>
        </p:nvSpPr>
        <p:spPr>
          <a:xfrm>
            <a:off x="489908" y="2466392"/>
            <a:ext cx="2156100" cy="519600"/>
          </a:xfrm>
          <a:prstGeom prst="rect">
            <a:avLst/>
          </a:prstGeom>
          <a:noFill/>
          <a:ln>
            <a:noFill/>
          </a:ln>
        </p:spPr>
        <p:txBody>
          <a:bodyPr anchorCtr="0" anchor="t" bIns="45700" lIns="91425" spcFirstLastPara="1" rIns="91425" wrap="square" tIns="45700">
            <a:noAutofit/>
          </a:bodyPr>
          <a:lstStyle/>
          <a:p>
            <a:pPr indent="0" lvl="0" marL="0" marR="0" rtl="0" algn="ctr">
              <a:lnSpc>
                <a:spcPct val="85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Develop &amp; share</a:t>
            </a:r>
            <a:endParaRPr b="0" i="1" sz="1800" u="none" cap="none" strike="noStrike">
              <a:solidFill>
                <a:schemeClr val="dk1"/>
              </a:solidFill>
              <a:latin typeface="Arial"/>
              <a:ea typeface="Arial"/>
              <a:cs typeface="Arial"/>
              <a:sym typeface="Arial"/>
            </a:endParaRPr>
          </a:p>
        </p:txBody>
      </p:sp>
      <p:pic>
        <p:nvPicPr>
          <p:cNvPr id="513" name="Google Shape;513;p66"/>
          <p:cNvPicPr preferRelativeResize="0"/>
          <p:nvPr/>
        </p:nvPicPr>
        <p:blipFill rotWithShape="1">
          <a:blip r:embed="rId3">
            <a:alphaModFix/>
          </a:blip>
          <a:srcRect b="0" l="0" r="0" t="0"/>
          <a:stretch/>
        </p:blipFill>
        <p:spPr>
          <a:xfrm>
            <a:off x="3294290" y="963410"/>
            <a:ext cx="2155962" cy="1392599"/>
          </a:xfrm>
          <a:prstGeom prst="rect">
            <a:avLst/>
          </a:prstGeom>
          <a:noFill/>
          <a:ln>
            <a:noFill/>
          </a:ln>
        </p:spPr>
      </p:pic>
      <p:pic>
        <p:nvPicPr>
          <p:cNvPr id="514" name="Google Shape;514;p66"/>
          <p:cNvPicPr preferRelativeResize="0"/>
          <p:nvPr/>
        </p:nvPicPr>
        <p:blipFill rotWithShape="1">
          <a:blip r:embed="rId4">
            <a:alphaModFix/>
          </a:blip>
          <a:srcRect b="0" l="0" r="0" t="0"/>
          <a:stretch/>
        </p:blipFill>
        <p:spPr>
          <a:xfrm>
            <a:off x="489908" y="2987029"/>
            <a:ext cx="2155962" cy="1392599"/>
          </a:xfrm>
          <a:prstGeom prst="rect">
            <a:avLst/>
          </a:prstGeom>
          <a:noFill/>
          <a:ln>
            <a:noFill/>
          </a:ln>
        </p:spPr>
      </p:pic>
      <p:pic>
        <p:nvPicPr>
          <p:cNvPr id="515" name="Google Shape;515;p66"/>
          <p:cNvPicPr preferRelativeResize="0"/>
          <p:nvPr/>
        </p:nvPicPr>
        <p:blipFill rotWithShape="1">
          <a:blip r:embed="rId5">
            <a:alphaModFix/>
          </a:blip>
          <a:srcRect b="0" l="0" r="0" t="0"/>
          <a:stretch/>
        </p:blipFill>
        <p:spPr>
          <a:xfrm>
            <a:off x="6098697" y="949241"/>
            <a:ext cx="2155962" cy="1392599"/>
          </a:xfrm>
          <a:prstGeom prst="rect">
            <a:avLst/>
          </a:prstGeom>
          <a:noFill/>
          <a:ln>
            <a:noFill/>
          </a:ln>
        </p:spPr>
      </p:pic>
      <p:sp>
        <p:nvSpPr>
          <p:cNvPr id="516" name="Google Shape;516;p66"/>
          <p:cNvSpPr txBox="1"/>
          <p:nvPr/>
        </p:nvSpPr>
        <p:spPr>
          <a:xfrm>
            <a:off x="6098694" y="2466392"/>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resources</a:t>
            </a:r>
            <a:endParaRPr b="0" i="1" sz="1800" u="none" cap="none" strike="noStrike">
              <a:solidFill>
                <a:schemeClr val="dk1"/>
              </a:solidFill>
              <a:latin typeface="Arial"/>
              <a:ea typeface="Arial"/>
              <a:cs typeface="Arial"/>
              <a:sym typeface="Arial"/>
            </a:endParaRPr>
          </a:p>
        </p:txBody>
      </p:sp>
      <p:sp>
        <p:nvSpPr>
          <p:cNvPr id="517" name="Google Shape;517;p66"/>
          <p:cNvSpPr txBox="1"/>
          <p:nvPr/>
        </p:nvSpPr>
        <p:spPr>
          <a:xfrm>
            <a:off x="489907"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Review and update</a:t>
            </a:r>
            <a:endParaRPr b="0" i="1" sz="1800" u="none" cap="none" strike="noStrike">
              <a:solidFill>
                <a:schemeClr val="dk1"/>
              </a:solidFill>
              <a:latin typeface="Arial"/>
              <a:ea typeface="Arial"/>
              <a:cs typeface="Arial"/>
              <a:sym typeface="Arial"/>
            </a:endParaRPr>
          </a:p>
        </p:txBody>
      </p:sp>
      <p:pic>
        <p:nvPicPr>
          <p:cNvPr id="518" name="Google Shape;518;p66"/>
          <p:cNvPicPr preferRelativeResize="0"/>
          <p:nvPr/>
        </p:nvPicPr>
        <p:blipFill rotWithShape="1">
          <a:blip r:embed="rId6">
            <a:alphaModFix/>
          </a:blip>
          <a:srcRect b="0" l="0" r="0" t="0"/>
          <a:stretch/>
        </p:blipFill>
        <p:spPr>
          <a:xfrm>
            <a:off x="3294290" y="2996992"/>
            <a:ext cx="2155962" cy="1392599"/>
          </a:xfrm>
          <a:prstGeom prst="rect">
            <a:avLst/>
          </a:prstGeom>
          <a:noFill/>
          <a:ln>
            <a:noFill/>
          </a:ln>
        </p:spPr>
      </p:pic>
      <p:sp>
        <p:nvSpPr>
          <p:cNvPr id="519" name="Google Shape;519;p66"/>
          <p:cNvSpPr txBox="1"/>
          <p:nvPr/>
        </p:nvSpPr>
        <p:spPr>
          <a:xfrm>
            <a:off x="3294290" y="2409453"/>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Maintain &amp; improve</a:t>
            </a:r>
            <a:endParaRPr b="0" i="1" sz="1800" u="none" cap="none" strike="noStrike">
              <a:solidFill>
                <a:schemeClr val="dk1"/>
              </a:solidFill>
              <a:latin typeface="Arial"/>
              <a:ea typeface="Arial"/>
              <a:cs typeface="Arial"/>
              <a:sym typeface="Arial"/>
            </a:endParaRPr>
          </a:p>
        </p:txBody>
      </p:sp>
      <p:sp>
        <p:nvSpPr>
          <p:cNvPr id="520" name="Google Shape;520;p66"/>
          <p:cNvSpPr txBox="1"/>
          <p:nvPr/>
        </p:nvSpPr>
        <p:spPr>
          <a:xfrm>
            <a:off x="3297072" y="4504180"/>
            <a:ext cx="2156100" cy="300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Make it global</a:t>
            </a:r>
            <a:endParaRPr b="0" i="1" sz="1800" u="none" cap="none" strike="noStrike">
              <a:solidFill>
                <a:schemeClr val="dk1"/>
              </a:solidFill>
              <a:latin typeface="Arial"/>
              <a:ea typeface="Arial"/>
              <a:cs typeface="Arial"/>
              <a:sym typeface="Arial"/>
            </a:endParaRPr>
          </a:p>
        </p:txBody>
      </p:sp>
      <p:sp>
        <p:nvSpPr>
          <p:cNvPr id="521" name="Google Shape;521;p66"/>
          <p:cNvSpPr txBox="1"/>
          <p:nvPr/>
        </p:nvSpPr>
        <p:spPr>
          <a:xfrm>
            <a:off x="6098694" y="4493697"/>
            <a:ext cx="2156100" cy="300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lt1"/>
              </a:buClr>
              <a:buSzPts val="1800"/>
              <a:buFont typeface="Arial"/>
              <a:buNone/>
            </a:pPr>
            <a:r>
              <a:rPr b="0" i="1" lang="en-GB" sz="1800" u="none" cap="none" strike="noStrike">
                <a:solidFill>
                  <a:schemeClr val="dk1"/>
                </a:solidFill>
                <a:latin typeface="Arial"/>
                <a:ea typeface="Arial"/>
                <a:cs typeface="Arial"/>
                <a:sym typeface="Arial"/>
              </a:rPr>
              <a:t>Share best practices</a:t>
            </a:r>
            <a:endParaRPr b="0" i="1" sz="1800" u="none" cap="none" strike="noStrike">
              <a:solidFill>
                <a:schemeClr val="dk1"/>
              </a:solidFill>
              <a:latin typeface="Arial"/>
              <a:ea typeface="Arial"/>
              <a:cs typeface="Arial"/>
              <a:sym typeface="Arial"/>
            </a:endParaRPr>
          </a:p>
        </p:txBody>
      </p:sp>
      <p:cxnSp>
        <p:nvCxnSpPr>
          <p:cNvPr id="522" name="Google Shape;522;p66"/>
          <p:cNvCxnSpPr/>
          <p:nvPr/>
        </p:nvCxnSpPr>
        <p:spPr>
          <a:xfrm rot="10800000">
            <a:off x="6098555"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523" name="Google Shape;523;p66"/>
          <p:cNvCxnSpPr/>
          <p:nvPr/>
        </p:nvCxnSpPr>
        <p:spPr>
          <a:xfrm rot="10800000">
            <a:off x="6098555"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524" name="Google Shape;524;p66"/>
          <p:cNvCxnSpPr/>
          <p:nvPr/>
        </p:nvCxnSpPr>
        <p:spPr>
          <a:xfrm rot="10800000">
            <a:off x="3294163" y="4470522"/>
            <a:ext cx="2156100" cy="0"/>
          </a:xfrm>
          <a:prstGeom prst="straightConnector1">
            <a:avLst/>
          </a:prstGeom>
          <a:noFill/>
          <a:ln cap="flat" cmpd="sng" w="28575">
            <a:solidFill>
              <a:schemeClr val="dk1"/>
            </a:solidFill>
            <a:prstDash val="solid"/>
            <a:round/>
            <a:headEnd len="sm" w="sm" type="none"/>
            <a:tailEnd len="sm" w="sm" type="none"/>
          </a:ln>
        </p:spPr>
      </p:cxnSp>
      <p:cxnSp>
        <p:nvCxnSpPr>
          <p:cNvPr id="525" name="Google Shape;525;p66"/>
          <p:cNvCxnSpPr/>
          <p:nvPr/>
        </p:nvCxnSpPr>
        <p:spPr>
          <a:xfrm rot="10800000">
            <a:off x="3294163" y="2443217"/>
            <a:ext cx="2156100" cy="0"/>
          </a:xfrm>
          <a:prstGeom prst="straightConnector1">
            <a:avLst/>
          </a:prstGeom>
          <a:noFill/>
          <a:ln cap="flat" cmpd="sng" w="28575">
            <a:solidFill>
              <a:schemeClr val="dk1"/>
            </a:solidFill>
            <a:prstDash val="solid"/>
            <a:round/>
            <a:headEnd len="sm" w="sm" type="none"/>
            <a:tailEnd len="sm" w="sm" type="none"/>
          </a:ln>
        </p:spPr>
      </p:cxnSp>
      <p:cxnSp>
        <p:nvCxnSpPr>
          <p:cNvPr id="526" name="Google Shape;526;p66"/>
          <p:cNvCxnSpPr/>
          <p:nvPr/>
        </p:nvCxnSpPr>
        <p:spPr>
          <a:xfrm rot="10800000">
            <a:off x="489763" y="4453830"/>
            <a:ext cx="2156100" cy="0"/>
          </a:xfrm>
          <a:prstGeom prst="straightConnector1">
            <a:avLst/>
          </a:prstGeom>
          <a:noFill/>
          <a:ln cap="flat" cmpd="sng" w="28575">
            <a:solidFill>
              <a:schemeClr val="dk1"/>
            </a:solidFill>
            <a:prstDash val="solid"/>
            <a:round/>
            <a:headEnd len="sm" w="sm" type="none"/>
            <a:tailEnd len="sm" w="sm" type="none"/>
          </a:ln>
        </p:spPr>
      </p:cxnSp>
      <p:cxnSp>
        <p:nvCxnSpPr>
          <p:cNvPr id="527" name="Google Shape;527;p66"/>
          <p:cNvCxnSpPr/>
          <p:nvPr/>
        </p:nvCxnSpPr>
        <p:spPr>
          <a:xfrm rot="10800000">
            <a:off x="489763" y="2443217"/>
            <a:ext cx="2156100" cy="0"/>
          </a:xfrm>
          <a:prstGeom prst="straightConnector1">
            <a:avLst/>
          </a:prstGeom>
          <a:noFill/>
          <a:ln cap="flat" cmpd="sng" w="28575">
            <a:solidFill>
              <a:schemeClr val="dk1"/>
            </a:solidFill>
            <a:prstDash val="solid"/>
            <a:round/>
            <a:headEnd len="sm" w="sm" type="none"/>
            <a:tailEnd len="sm" w="sm" type="none"/>
          </a:ln>
        </p:spPr>
      </p:cxnSp>
      <p:pic>
        <p:nvPicPr>
          <p:cNvPr id="528" name="Google Shape;528;p66"/>
          <p:cNvPicPr preferRelativeResize="0"/>
          <p:nvPr/>
        </p:nvPicPr>
        <p:blipFill rotWithShape="1">
          <a:blip r:embed="rId7">
            <a:alphaModFix/>
          </a:blip>
          <a:srcRect b="0" l="0" r="0" t="0"/>
          <a:stretch/>
        </p:blipFill>
        <p:spPr>
          <a:xfrm>
            <a:off x="6098671" y="2996992"/>
            <a:ext cx="2155962" cy="1382637"/>
          </a:xfrm>
          <a:prstGeom prst="rect">
            <a:avLst/>
          </a:prstGeom>
          <a:noFill/>
          <a:ln>
            <a:noFill/>
          </a:ln>
        </p:spPr>
      </p:pic>
      <p:pic>
        <p:nvPicPr>
          <p:cNvPr descr="Text, whiteboard&#10;&#10;Description automatically generated" id="529" name="Google Shape;529;p66"/>
          <p:cNvPicPr preferRelativeResize="0"/>
          <p:nvPr/>
        </p:nvPicPr>
        <p:blipFill rotWithShape="1">
          <a:blip r:embed="rId8">
            <a:alphaModFix/>
          </a:blip>
          <a:srcRect b="0" l="0" r="0" t="0"/>
          <a:stretch/>
        </p:blipFill>
        <p:spPr>
          <a:xfrm>
            <a:off x="489903" y="944375"/>
            <a:ext cx="2155943" cy="1411634"/>
          </a:xfrm>
          <a:prstGeom prst="rect">
            <a:avLst/>
          </a:prstGeom>
          <a:noFill/>
          <a:ln>
            <a:noFill/>
          </a:ln>
        </p:spPr>
      </p:pic>
      <p:sp>
        <p:nvSpPr>
          <p:cNvPr id="530" name="Google Shape;530;p66"/>
          <p:cNvSpPr txBox="1"/>
          <p:nvPr>
            <p:ph idx="1" type="body"/>
          </p:nvPr>
        </p:nvSpPr>
        <p:spPr>
          <a:xfrm>
            <a:off x="431850" y="484088"/>
            <a:ext cx="8280300" cy="7014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b="1" lang="en-GB" sz="2700"/>
              <a:t>Key Practices for Collaboration </a:t>
            </a:r>
            <a:endParaRPr b="1" sz="2700"/>
          </a:p>
        </p:txBody>
      </p:sp>
      <p:sp>
        <p:nvSpPr>
          <p:cNvPr id="531" name="Google Shape;531;p66"/>
          <p:cNvSpPr/>
          <p:nvPr/>
        </p:nvSpPr>
        <p:spPr>
          <a:xfrm>
            <a:off x="331200" y="915700"/>
            <a:ext cx="8280300" cy="3935700"/>
          </a:xfrm>
          <a:prstGeom prst="rect">
            <a:avLst/>
          </a:prstGeom>
          <a:solidFill>
            <a:srgbClr val="FFFFFF">
              <a:alpha val="8393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2" name="Google Shape;532;p66"/>
          <p:cNvPicPr preferRelativeResize="0"/>
          <p:nvPr/>
        </p:nvPicPr>
        <p:blipFill>
          <a:blip r:embed="rId9">
            <a:alphaModFix/>
          </a:blip>
          <a:stretch>
            <a:fillRect/>
          </a:stretch>
        </p:blipFill>
        <p:spPr>
          <a:xfrm>
            <a:off x="5337825" y="1896575"/>
            <a:ext cx="1796600" cy="1796600"/>
          </a:xfrm>
          <a:prstGeom prst="rect">
            <a:avLst/>
          </a:prstGeom>
          <a:noFill/>
          <a:ln>
            <a:noFill/>
          </a:ln>
        </p:spPr>
      </p:pic>
      <p:pic>
        <p:nvPicPr>
          <p:cNvPr id="533" name="Google Shape;533;p66"/>
          <p:cNvPicPr preferRelativeResize="0"/>
          <p:nvPr/>
        </p:nvPicPr>
        <p:blipFill>
          <a:blip r:embed="rId10">
            <a:alphaModFix/>
          </a:blip>
          <a:stretch>
            <a:fillRect/>
          </a:stretch>
        </p:blipFill>
        <p:spPr>
          <a:xfrm>
            <a:off x="1491275" y="2307387"/>
            <a:ext cx="2335365" cy="974976"/>
          </a:xfrm>
          <a:prstGeom prst="rect">
            <a:avLst/>
          </a:prstGeom>
          <a:noFill/>
          <a:ln>
            <a:noFill/>
          </a:ln>
        </p:spPr>
      </p:pic>
      <p:sp>
        <p:nvSpPr>
          <p:cNvPr id="534" name="Google Shape;534;p66"/>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11"/>
              </a:rPr>
              <a:t>https://github.com/alan-turing-institute/github-introduction</a:t>
            </a:r>
            <a:r>
              <a:rPr lang="en-GB" sz="1100">
                <a:solidFill>
                  <a:schemeClr val="hlink"/>
                </a:solidFill>
              </a:rPr>
              <a:t>. Zenodo at DOI: </a:t>
            </a:r>
            <a:r>
              <a:rPr lang="en-GB" sz="1100" u="sng">
                <a:solidFill>
                  <a:srgbClr val="1155CC"/>
                </a:solidFill>
                <a:hlinkClick r:id="rId12">
                  <a:extLst>
                    <a:ext uri="{A12FA001-AC4F-418D-AE19-62706E023703}">
                      <ahyp:hlinkClr val="tx"/>
                    </a:ext>
                  </a:extLst>
                </a:hlinkClick>
              </a:rPr>
              <a:t>https://doi.org/10.5281/zenodo.12802974</a:t>
            </a:r>
            <a:r>
              <a:rPr lang="en-GB" sz="1100">
                <a:solidFill>
                  <a:schemeClr val="hlink"/>
                </a:solidFill>
              </a:rPr>
              <a:t>, CC-BY 4.0</a:t>
            </a:r>
            <a:endParaRPr sz="1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9" name="Shape 539"/>
        <p:cNvGrpSpPr/>
        <p:nvPr/>
      </p:nvGrpSpPr>
      <p:grpSpPr>
        <a:xfrm>
          <a:off x="0" y="0"/>
          <a:ext cx="0" cy="0"/>
          <a:chOff x="0" y="0"/>
          <a:chExt cx="0" cy="0"/>
        </a:xfrm>
      </p:grpSpPr>
      <p:sp>
        <p:nvSpPr>
          <p:cNvPr id="540" name="Google Shape;540;p67"/>
          <p:cNvSpPr txBox="1"/>
          <p:nvPr>
            <p:ph idx="1" type="body"/>
          </p:nvPr>
        </p:nvSpPr>
        <p:spPr>
          <a:xfrm>
            <a:off x="431800" y="778850"/>
            <a:ext cx="3970500" cy="1315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solidFill>
                  <a:srgbClr val="000000"/>
                </a:solidFill>
              </a:rPr>
              <a:t>Github Exercise 1</a:t>
            </a:r>
            <a:r>
              <a:rPr b="1" lang="en-GB" sz="3200">
                <a:solidFill>
                  <a:srgbClr val="000000"/>
                </a:solidFill>
              </a:rPr>
              <a:t>: </a:t>
            </a:r>
            <a:r>
              <a:rPr b="1" lang="en-GB" sz="3200">
                <a:solidFill>
                  <a:srgbClr val="000000"/>
                </a:solidFill>
              </a:rPr>
              <a:t>Commenting on an issue</a:t>
            </a:r>
            <a:r>
              <a:rPr b="1" lang="en-GB" sz="3200">
                <a:solidFill>
                  <a:srgbClr val="000000"/>
                </a:solidFill>
              </a:rPr>
              <a:t>. </a:t>
            </a:r>
            <a:endParaRPr b="1" sz="3200">
              <a:solidFill>
                <a:srgbClr val="000000"/>
              </a:solidFill>
            </a:endParaRPr>
          </a:p>
        </p:txBody>
      </p:sp>
      <p:sp>
        <p:nvSpPr>
          <p:cNvPr id="541" name="Google Shape;541;p67"/>
          <p:cNvSpPr txBox="1"/>
          <p:nvPr>
            <p:ph idx="2" type="body"/>
          </p:nvPr>
        </p:nvSpPr>
        <p:spPr>
          <a:xfrm>
            <a:off x="456550" y="2412675"/>
            <a:ext cx="4106400" cy="2571000"/>
          </a:xfrm>
          <a:prstGeom prst="rect">
            <a:avLst/>
          </a:prstGeom>
        </p:spPr>
        <p:txBody>
          <a:bodyPr anchorCtr="0" anchor="t" bIns="0" lIns="0" spcFirstLastPara="1" rIns="0" wrap="square" tIns="0">
            <a:noAutofit/>
          </a:bodyPr>
          <a:lstStyle/>
          <a:p>
            <a:pPr indent="-381000" lvl="0" marL="457200" rtl="0" algn="l">
              <a:spcBef>
                <a:spcPts val="0"/>
              </a:spcBef>
              <a:spcAft>
                <a:spcPts val="0"/>
              </a:spcAft>
              <a:buSzPts val="2400"/>
              <a:buChar char="-"/>
            </a:pPr>
            <a:r>
              <a:rPr lang="en-GB" sz="2400"/>
              <a:t>Go to the </a:t>
            </a:r>
            <a:r>
              <a:rPr lang="en-GB" sz="2400" u="sng">
                <a:solidFill>
                  <a:schemeClr val="hlink"/>
                </a:solidFill>
                <a:hlinkClick r:id="rId4"/>
              </a:rPr>
              <a:t>repository</a:t>
            </a:r>
            <a:r>
              <a:rPr lang="en-GB" sz="2400"/>
              <a:t> we’ve set up for this session. </a:t>
            </a:r>
            <a:endParaRPr sz="2400"/>
          </a:p>
          <a:p>
            <a:pPr indent="-381000" lvl="0" marL="457200" rtl="0" algn="l">
              <a:spcBef>
                <a:spcPts val="1000"/>
              </a:spcBef>
              <a:spcAft>
                <a:spcPts val="0"/>
              </a:spcAft>
              <a:buSzPts val="2400"/>
              <a:buChar char="-"/>
            </a:pPr>
            <a:r>
              <a:rPr lang="en-GB" sz="2400"/>
              <a:t>Comment on the issue titled </a:t>
            </a:r>
            <a:r>
              <a:rPr lang="en-GB" sz="2400"/>
              <a:t>“</a:t>
            </a:r>
            <a:r>
              <a:rPr b="1" lang="en-GB" sz="2400"/>
              <a:t>Widening Participation - Session 1</a:t>
            </a:r>
            <a:r>
              <a:rPr lang="en-GB" sz="2400"/>
              <a:t>”</a:t>
            </a:r>
            <a:r>
              <a:rPr lang="en-GB" sz="2400"/>
              <a:t> to get started.</a:t>
            </a:r>
            <a:endParaRPr sz="2400"/>
          </a:p>
        </p:txBody>
      </p:sp>
      <p:sp>
        <p:nvSpPr>
          <p:cNvPr id="542" name="Google Shape;542;p67"/>
          <p:cNvSpPr txBox="1"/>
          <p:nvPr>
            <p:ph idx="4" type="body"/>
          </p:nvPr>
        </p:nvSpPr>
        <p:spPr>
          <a:xfrm>
            <a:off x="863600" y="4444937"/>
            <a:ext cx="8280300" cy="736500"/>
          </a:xfrm>
          <a:prstGeom prst="rect">
            <a:avLst/>
          </a:prstGeom>
        </p:spPr>
        <p:txBody>
          <a:bodyPr anchorCtr="0" anchor="b" bIns="0" lIns="0" spcFirstLastPara="1" rIns="0" wrap="square" tIns="0">
            <a:noAutofit/>
          </a:bodyPr>
          <a:lstStyle/>
          <a:p>
            <a:pPr indent="0" lvl="0" marL="0" rtl="0" algn="r">
              <a:spcBef>
                <a:spcPts val="0"/>
              </a:spcBef>
              <a:spcAft>
                <a:spcPts val="0"/>
              </a:spcAft>
              <a:buNone/>
            </a:pPr>
            <a:r>
              <a:t/>
            </a:r>
            <a:endParaRPr/>
          </a:p>
        </p:txBody>
      </p:sp>
      <p:pic>
        <p:nvPicPr>
          <p:cNvPr id="543" name="Google Shape;543;p67"/>
          <p:cNvPicPr preferRelativeResize="0"/>
          <p:nvPr/>
        </p:nvPicPr>
        <p:blipFill rotWithShape="1">
          <a:blip r:embed="rId5">
            <a:alphaModFix/>
          </a:blip>
          <a:srcRect b="21818" l="0" r="0" t="21818"/>
          <a:stretch/>
        </p:blipFill>
        <p:spPr>
          <a:xfrm>
            <a:off x="4791200" y="1596695"/>
            <a:ext cx="3921000" cy="2210005"/>
          </a:xfrm>
          <a:prstGeom prst="rect">
            <a:avLst/>
          </a:prstGeom>
          <a:noFill/>
          <a:ln>
            <a:noFill/>
          </a:ln>
        </p:spPr>
      </p:pic>
      <p:sp>
        <p:nvSpPr>
          <p:cNvPr id="544" name="Google Shape;544;p67"/>
          <p:cNvSpPr txBox="1"/>
          <p:nvPr/>
        </p:nvSpPr>
        <p:spPr>
          <a:xfrm>
            <a:off x="-39525" y="4587700"/>
            <a:ext cx="9259500" cy="5646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Clr>
                <a:schemeClr val="hlink"/>
              </a:buClr>
              <a:buSzPts val="1100"/>
              <a:buFont typeface="Arial"/>
              <a:buNone/>
            </a:pPr>
            <a:r>
              <a:t/>
            </a:r>
            <a:endParaRPr sz="1200"/>
          </a:p>
          <a:p>
            <a:pPr indent="0" lvl="0" marL="0" rtl="0" algn="l">
              <a:lnSpc>
                <a:spcPct val="114000"/>
              </a:lnSpc>
              <a:spcBef>
                <a:spcPts val="0"/>
              </a:spcBef>
              <a:spcAft>
                <a:spcPts val="0"/>
              </a:spcAft>
              <a:buNone/>
            </a:pPr>
            <a:r>
              <a:rPr lang="en-GB" sz="1100">
                <a:solidFill>
                  <a:schemeClr val="dk1"/>
                </a:solidFill>
              </a:rPr>
              <a:t> </a:t>
            </a:r>
            <a:r>
              <a:rPr lang="en-GB" sz="1100" u="sng">
                <a:solidFill>
                  <a:schemeClr val="hlink"/>
                </a:solidFill>
                <a:hlinkClick r:id="rId6"/>
              </a:rPr>
              <a:t>https://github.com/The-Turing-Summer-Experience/intro-to-github</a:t>
            </a:r>
            <a:r>
              <a:rPr lang="en-GB" sz="1100">
                <a:solidFill>
                  <a:schemeClr val="dk1"/>
                </a:solidFill>
              </a:rPr>
              <a:t> </a:t>
            </a:r>
            <a:r>
              <a:rPr lang="en-GB" sz="1100"/>
              <a:t>CC-BY 4.0. GIF</a:t>
            </a:r>
            <a:r>
              <a:rPr lang="en-GB" sz="1100"/>
              <a:t> from </a:t>
            </a:r>
            <a:r>
              <a:rPr lang="en-GB" sz="1100" u="sng">
                <a:solidFill>
                  <a:schemeClr val="hlink"/>
                </a:solidFill>
                <a:hlinkClick r:id="rId7"/>
              </a:rPr>
              <a:t>https://tenor.com/view/yoda-watch-and-learn-gif-15256521</a:t>
            </a:r>
            <a:r>
              <a:rPr lang="en-GB" sz="1100"/>
              <a:t> </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49" name="Shape 549"/>
        <p:cNvGrpSpPr/>
        <p:nvPr/>
      </p:nvGrpSpPr>
      <p:grpSpPr>
        <a:xfrm>
          <a:off x="0" y="0"/>
          <a:ext cx="0" cy="0"/>
          <a:chOff x="0" y="0"/>
          <a:chExt cx="0" cy="0"/>
        </a:xfrm>
      </p:grpSpPr>
      <p:sp>
        <p:nvSpPr>
          <p:cNvPr id="550" name="Google Shape;550;p68"/>
          <p:cNvSpPr txBox="1"/>
          <p:nvPr>
            <p:ph idx="1" type="body"/>
          </p:nvPr>
        </p:nvSpPr>
        <p:spPr>
          <a:xfrm>
            <a:off x="431800" y="778850"/>
            <a:ext cx="7046100" cy="1315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solidFill>
                  <a:srgbClr val="000000"/>
                </a:solidFill>
              </a:rPr>
              <a:t>Discussion</a:t>
            </a:r>
            <a:endParaRPr b="1" sz="3200">
              <a:solidFill>
                <a:srgbClr val="000000"/>
              </a:solidFill>
            </a:endParaRPr>
          </a:p>
        </p:txBody>
      </p:sp>
      <p:sp>
        <p:nvSpPr>
          <p:cNvPr id="551" name="Google Shape;551;p68"/>
          <p:cNvSpPr txBox="1"/>
          <p:nvPr>
            <p:ph idx="2" type="body"/>
          </p:nvPr>
        </p:nvSpPr>
        <p:spPr>
          <a:xfrm>
            <a:off x="475725" y="1522100"/>
            <a:ext cx="7974900" cy="34617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000"/>
              <a:t>What do you think are the pros &amp; cons of using a platform like Github? </a:t>
            </a:r>
            <a:endParaRPr b="1" sz="3000"/>
          </a:p>
        </p:txBody>
      </p:sp>
      <p:sp>
        <p:nvSpPr>
          <p:cNvPr id="552" name="Google Shape;552;p68"/>
          <p:cNvSpPr txBox="1"/>
          <p:nvPr>
            <p:ph idx="4" type="body"/>
          </p:nvPr>
        </p:nvSpPr>
        <p:spPr>
          <a:xfrm>
            <a:off x="863600" y="4444937"/>
            <a:ext cx="8280300" cy="736500"/>
          </a:xfrm>
          <a:prstGeom prst="rect">
            <a:avLst/>
          </a:prstGeom>
        </p:spPr>
        <p:txBody>
          <a:bodyPr anchorCtr="0" anchor="b" bIns="0" lIns="0" spcFirstLastPara="1" rIns="0" wrap="square" tIns="0">
            <a:noAutofit/>
          </a:bodyPr>
          <a:lstStyle/>
          <a:p>
            <a:pPr indent="0" lvl="0" marL="0" rtl="0" algn="r">
              <a:spcBef>
                <a:spcPts val="0"/>
              </a:spcBef>
              <a:spcAft>
                <a:spcPts val="0"/>
              </a:spcAft>
              <a:buNone/>
            </a:pPr>
            <a:r>
              <a:t/>
            </a:r>
            <a:endParaRPr/>
          </a:p>
        </p:txBody>
      </p:sp>
      <p:sp>
        <p:nvSpPr>
          <p:cNvPr id="553" name="Google Shape;553;p68"/>
          <p:cNvSpPr txBox="1"/>
          <p:nvPr/>
        </p:nvSpPr>
        <p:spPr>
          <a:xfrm>
            <a:off x="-100" y="4587700"/>
            <a:ext cx="9144000" cy="5646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Clr>
                <a:schemeClr val="hlink"/>
              </a:buClr>
              <a:buSzPts val="1100"/>
              <a:buFont typeface="Arial"/>
              <a:buNone/>
            </a:pPr>
            <a:r>
              <a:t/>
            </a:r>
            <a:endParaRPr sz="1200">
              <a:solidFill>
                <a:schemeClr val="hlink"/>
              </a:solidFill>
            </a:endParaRPr>
          </a:p>
          <a:p>
            <a:pPr indent="0" lvl="0" marL="0" rtl="0" algn="r">
              <a:lnSpc>
                <a:spcPct val="114000"/>
              </a:lnSpc>
              <a:spcBef>
                <a:spcPts val="0"/>
              </a:spcBef>
              <a:spcAft>
                <a:spcPts val="0"/>
              </a:spcAft>
              <a:buNone/>
            </a:pPr>
            <a:r>
              <a:rPr lang="en-GB" sz="1100">
                <a:solidFill>
                  <a:schemeClr val="dk1"/>
                </a:solidFill>
              </a:rPr>
              <a:t> </a:t>
            </a:r>
            <a:r>
              <a:rPr lang="en-GB" sz="1100" u="sng">
                <a:solidFill>
                  <a:schemeClr val="hlink"/>
                </a:solidFill>
                <a:hlinkClick r:id="rId3"/>
              </a:rPr>
              <a:t>https://github.com/The-Turing-Summer-Experience/intro-to-github</a:t>
            </a:r>
            <a:endParaRPr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8" name="Shape 558"/>
        <p:cNvGrpSpPr/>
        <p:nvPr/>
      </p:nvGrpSpPr>
      <p:grpSpPr>
        <a:xfrm>
          <a:off x="0" y="0"/>
          <a:ext cx="0" cy="0"/>
          <a:chOff x="0" y="0"/>
          <a:chExt cx="0" cy="0"/>
        </a:xfrm>
      </p:grpSpPr>
      <p:sp>
        <p:nvSpPr>
          <p:cNvPr id="559" name="Google Shape;559;p69"/>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How we will use Github this week </a:t>
            </a:r>
            <a:endParaRPr sz="3200"/>
          </a:p>
        </p:txBody>
      </p:sp>
      <p:sp>
        <p:nvSpPr>
          <p:cNvPr id="560" name="Google Shape;560;p69"/>
          <p:cNvSpPr txBox="1"/>
          <p:nvPr/>
        </p:nvSpPr>
        <p:spPr>
          <a:xfrm>
            <a:off x="431800" y="1197925"/>
            <a:ext cx="7673100" cy="337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400">
                <a:solidFill>
                  <a:schemeClr val="hlink"/>
                </a:solidFill>
              </a:rPr>
              <a:t>Github organisation: </a:t>
            </a:r>
            <a:r>
              <a:rPr lang="en-GB" sz="2400" u="sng">
                <a:solidFill>
                  <a:schemeClr val="hlink"/>
                </a:solidFill>
                <a:hlinkClick r:id="rId3"/>
              </a:rPr>
              <a:t>https://github.com/The-Turing-Summer-Experience</a:t>
            </a:r>
            <a:r>
              <a:rPr lang="en-GB" sz="2400">
                <a:solidFill>
                  <a:schemeClr val="hlink"/>
                </a:solidFill>
              </a:rPr>
              <a:t> </a:t>
            </a:r>
            <a:endParaRPr sz="2400">
              <a:solidFill>
                <a:schemeClr val="hlink"/>
              </a:solidFill>
            </a:endParaRPr>
          </a:p>
          <a:p>
            <a:pPr indent="0" lvl="0" marL="0" rtl="0" algn="l">
              <a:spcBef>
                <a:spcPts val="0"/>
              </a:spcBef>
              <a:spcAft>
                <a:spcPts val="0"/>
              </a:spcAft>
              <a:buNone/>
            </a:pPr>
            <a:r>
              <a:t/>
            </a:r>
            <a:endParaRPr sz="2400">
              <a:solidFill>
                <a:schemeClr val="hlink"/>
              </a:solidFill>
            </a:endParaRPr>
          </a:p>
          <a:p>
            <a:pPr indent="0" lvl="0" marL="0" rtl="0" algn="l">
              <a:spcBef>
                <a:spcPts val="0"/>
              </a:spcBef>
              <a:spcAft>
                <a:spcPts val="0"/>
              </a:spcAft>
              <a:buNone/>
            </a:pPr>
            <a:r>
              <a:rPr lang="en-GB" sz="2400"/>
              <a:t>Use this organisation to:</a:t>
            </a:r>
            <a:endParaRPr sz="2400"/>
          </a:p>
          <a:p>
            <a:pPr indent="0" lvl="0" marL="0" rtl="0" algn="l">
              <a:spcBef>
                <a:spcPts val="0"/>
              </a:spcBef>
              <a:spcAft>
                <a:spcPts val="0"/>
              </a:spcAft>
              <a:buNone/>
            </a:pPr>
            <a:r>
              <a:t/>
            </a:r>
            <a:endParaRPr sz="200"/>
          </a:p>
          <a:p>
            <a:pPr indent="0" lvl="0" marL="0" rtl="0" algn="l">
              <a:spcBef>
                <a:spcPts val="0"/>
              </a:spcBef>
              <a:spcAft>
                <a:spcPts val="0"/>
              </a:spcAft>
              <a:buNone/>
            </a:pPr>
            <a:r>
              <a:t/>
            </a:r>
            <a:endParaRPr sz="200"/>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View the schedule for the week</a:t>
            </a:r>
            <a:endParaRPr sz="2400">
              <a:solidFill>
                <a:schemeClr val="hlink"/>
              </a:solidFill>
            </a:endParaRPr>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Participate in exercises</a:t>
            </a:r>
            <a:endParaRPr sz="2400">
              <a:solidFill>
                <a:schemeClr val="hlink"/>
              </a:solidFill>
            </a:endParaRPr>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Document your progress</a:t>
            </a:r>
            <a:endParaRPr sz="2400">
              <a:solidFill>
                <a:schemeClr val="hlink"/>
              </a:solidFill>
            </a:endParaRPr>
          </a:p>
          <a:p>
            <a:pPr indent="0" lvl="0" marL="0" rtl="0" algn="l">
              <a:spcBef>
                <a:spcPts val="0"/>
              </a:spcBef>
              <a:spcAft>
                <a:spcPts val="0"/>
              </a:spcAft>
              <a:buNone/>
            </a:pPr>
            <a:r>
              <a:t/>
            </a:r>
            <a:endParaRPr sz="2400"/>
          </a:p>
        </p:txBody>
      </p:sp>
      <p:sp>
        <p:nvSpPr>
          <p:cNvPr id="561" name="Google Shape;561;p69"/>
          <p:cNvSpPr txBox="1"/>
          <p:nvPr>
            <p:ph idx="4294967295" type="body"/>
          </p:nvPr>
        </p:nvSpPr>
        <p:spPr>
          <a:xfrm>
            <a:off x="3640850" y="4896325"/>
            <a:ext cx="5503200" cy="2679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br>
              <a:rPr lang="en-GB" sz="1100"/>
            </a:br>
            <a:r>
              <a:rPr lang="en-GB" sz="1100"/>
              <a:t>Illustration by Scriberia for The Turing Way community used under CC-BY 4.0 License </a:t>
            </a:r>
            <a:endParaRPr sz="12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pic>
        <p:nvPicPr>
          <p:cNvPr id="567" name="Google Shape;567;p70"/>
          <p:cNvPicPr preferRelativeResize="0"/>
          <p:nvPr/>
        </p:nvPicPr>
        <p:blipFill rotWithShape="1">
          <a:blip r:embed="rId3">
            <a:alphaModFix/>
          </a:blip>
          <a:srcRect b="0" l="0" r="0" t="0"/>
          <a:stretch/>
        </p:blipFill>
        <p:spPr>
          <a:xfrm>
            <a:off x="4097875" y="0"/>
            <a:ext cx="4830450" cy="4830450"/>
          </a:xfrm>
          <a:prstGeom prst="rect">
            <a:avLst/>
          </a:prstGeom>
          <a:noFill/>
          <a:ln>
            <a:noFill/>
          </a:ln>
        </p:spPr>
      </p:pic>
      <p:sp>
        <p:nvSpPr>
          <p:cNvPr id="568" name="Google Shape;568;p70"/>
          <p:cNvSpPr txBox="1"/>
          <p:nvPr/>
        </p:nvSpPr>
        <p:spPr>
          <a:xfrm>
            <a:off x="1077375" y="2200338"/>
            <a:ext cx="3386700" cy="742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b="1" lang="en-GB" sz="4500">
                <a:solidFill>
                  <a:srgbClr val="1C1C1C"/>
                </a:solidFill>
              </a:rPr>
              <a:t>Questions?</a:t>
            </a:r>
            <a:endParaRPr b="1" sz="4500">
              <a:solidFill>
                <a:srgbClr val="1C1C1C"/>
              </a:solidFill>
            </a:endParaRPr>
          </a:p>
          <a:p>
            <a:pPr indent="0" lvl="0" marL="0" rtl="0" algn="l">
              <a:spcBef>
                <a:spcPts val="1000"/>
              </a:spcBef>
              <a:spcAft>
                <a:spcPts val="0"/>
              </a:spcAft>
              <a:buNone/>
            </a:pPr>
            <a:r>
              <a:t/>
            </a:r>
            <a:endParaRPr sz="4500">
              <a:solidFill>
                <a:srgbClr val="1C1C1C"/>
              </a:solidFill>
            </a:endParaRPr>
          </a:p>
        </p:txBody>
      </p:sp>
      <p:sp>
        <p:nvSpPr>
          <p:cNvPr id="569" name="Google Shape;569;p70"/>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Image from Giphy. CC-BY 4.0. </a:t>
            </a:r>
            <a:endParaRPr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74" name="Shape 574"/>
        <p:cNvGrpSpPr/>
        <p:nvPr/>
      </p:nvGrpSpPr>
      <p:grpSpPr>
        <a:xfrm>
          <a:off x="0" y="0"/>
          <a:ext cx="0" cy="0"/>
          <a:chOff x="0" y="0"/>
          <a:chExt cx="0" cy="0"/>
        </a:xfrm>
      </p:grpSpPr>
      <p:sp>
        <p:nvSpPr>
          <p:cNvPr id="575" name="Google Shape;575;p71"/>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576" name="Google Shape;576;p71"/>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450850" lvl="0" marL="457200" rtl="0" algn="l">
              <a:lnSpc>
                <a:spcPct val="115000"/>
              </a:lnSpc>
              <a:spcBef>
                <a:spcPts val="600"/>
              </a:spcBef>
              <a:spcAft>
                <a:spcPts val="0"/>
              </a:spcAft>
              <a:buSzPts val="3500"/>
              <a:buAutoNum type="arabicPeriod"/>
            </a:pPr>
            <a:r>
              <a:rPr lang="en-GB" sz="3500"/>
              <a:t>Github is a website that is only used for code and working with codebases.</a:t>
            </a:r>
            <a:endParaRPr sz="3500"/>
          </a:p>
          <a:p>
            <a:pPr indent="0" lvl="0" marL="0" rtl="0" algn="l">
              <a:lnSpc>
                <a:spcPct val="115000"/>
              </a:lnSpc>
              <a:spcBef>
                <a:spcPts val="600"/>
              </a:spcBef>
              <a:spcAft>
                <a:spcPts val="0"/>
              </a:spcAft>
              <a:buNone/>
            </a:pPr>
            <a:r>
              <a:t/>
            </a:r>
            <a:endParaRPr sz="3500"/>
          </a:p>
          <a:p>
            <a:pPr indent="0" lvl="0" marL="0" rtl="0" algn="l">
              <a:lnSpc>
                <a:spcPct val="115000"/>
              </a:lnSpc>
              <a:spcBef>
                <a:spcPts val="600"/>
              </a:spcBef>
              <a:spcAft>
                <a:spcPts val="200"/>
              </a:spcAft>
              <a:buNone/>
            </a:pPr>
            <a:r>
              <a:rPr lang="en-GB" sz="3500"/>
              <a:t>True or false?</a:t>
            </a:r>
            <a:endParaRPr sz="3500"/>
          </a:p>
        </p:txBody>
      </p:sp>
      <p:pic>
        <p:nvPicPr>
          <p:cNvPr id="577" name="Google Shape;577;p71"/>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2" name="Shape 582"/>
        <p:cNvGrpSpPr/>
        <p:nvPr/>
      </p:nvGrpSpPr>
      <p:grpSpPr>
        <a:xfrm>
          <a:off x="0" y="0"/>
          <a:ext cx="0" cy="0"/>
          <a:chOff x="0" y="0"/>
          <a:chExt cx="0" cy="0"/>
        </a:xfrm>
      </p:grpSpPr>
      <p:sp>
        <p:nvSpPr>
          <p:cNvPr id="583" name="Google Shape;583;p72"/>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584" name="Google Shape;584;p72"/>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450850" lvl="0" marL="457200" rtl="0" algn="l">
              <a:lnSpc>
                <a:spcPct val="115000"/>
              </a:lnSpc>
              <a:spcBef>
                <a:spcPts val="600"/>
              </a:spcBef>
              <a:spcAft>
                <a:spcPts val="0"/>
              </a:spcAft>
              <a:buSzPts val="3500"/>
              <a:buAutoNum type="arabicPeriod"/>
            </a:pPr>
            <a:r>
              <a:rPr lang="en-GB" sz="3500"/>
              <a:t>Github is a website that is only used for code and working with codebases.</a:t>
            </a:r>
            <a:endParaRPr sz="3500"/>
          </a:p>
          <a:p>
            <a:pPr indent="0" lvl="0" marL="0" rtl="0" algn="l">
              <a:lnSpc>
                <a:spcPct val="115000"/>
              </a:lnSpc>
              <a:spcBef>
                <a:spcPts val="600"/>
              </a:spcBef>
              <a:spcAft>
                <a:spcPts val="0"/>
              </a:spcAft>
              <a:buNone/>
            </a:pPr>
            <a:r>
              <a:t/>
            </a:r>
            <a:endParaRPr sz="3500"/>
          </a:p>
          <a:p>
            <a:pPr indent="0" lvl="0" marL="0" rtl="0" algn="l">
              <a:lnSpc>
                <a:spcPct val="115000"/>
              </a:lnSpc>
              <a:spcBef>
                <a:spcPts val="600"/>
              </a:spcBef>
              <a:spcAft>
                <a:spcPts val="200"/>
              </a:spcAft>
              <a:buNone/>
            </a:pPr>
            <a:r>
              <a:rPr lang="en-GB" sz="3500"/>
              <a:t>True or </a:t>
            </a:r>
            <a:r>
              <a:rPr b="1" lang="en-GB" sz="3500"/>
              <a:t>false</a:t>
            </a:r>
            <a:r>
              <a:rPr lang="en-GB" sz="3500"/>
              <a:t>?</a:t>
            </a:r>
            <a:endParaRPr sz="3500"/>
          </a:p>
        </p:txBody>
      </p:sp>
      <p:pic>
        <p:nvPicPr>
          <p:cNvPr id="585" name="Google Shape;585;p72"/>
          <p:cNvPicPr preferRelativeResize="0"/>
          <p:nvPr/>
        </p:nvPicPr>
        <p:blipFill>
          <a:blip r:embed="rId4">
            <a:alphaModFix/>
          </a:blip>
          <a:stretch>
            <a:fillRect/>
          </a:stretch>
        </p:blipFill>
        <p:spPr>
          <a:xfrm>
            <a:off x="7912100" y="618775"/>
            <a:ext cx="800100" cy="800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90" name="Shape 590"/>
        <p:cNvGrpSpPr/>
        <p:nvPr/>
      </p:nvGrpSpPr>
      <p:grpSpPr>
        <a:xfrm>
          <a:off x="0" y="0"/>
          <a:ext cx="0" cy="0"/>
          <a:chOff x="0" y="0"/>
          <a:chExt cx="0" cy="0"/>
        </a:xfrm>
      </p:grpSpPr>
      <p:sp>
        <p:nvSpPr>
          <p:cNvPr id="591" name="Google Shape;591;p73"/>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592" name="Google Shape;592;p73"/>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600"/>
              </a:spcBef>
              <a:spcAft>
                <a:spcPts val="0"/>
              </a:spcAft>
              <a:buNone/>
            </a:pPr>
            <a:r>
              <a:rPr lang="en-GB" sz="3000"/>
              <a:t>2. Github and Git are the same service.</a:t>
            </a:r>
            <a:endParaRPr sz="3000"/>
          </a:p>
          <a:p>
            <a:pPr indent="0" lvl="0" marL="0" rtl="0" algn="l">
              <a:lnSpc>
                <a:spcPct val="115000"/>
              </a:lnSpc>
              <a:spcBef>
                <a:spcPts val="600"/>
              </a:spcBef>
              <a:spcAft>
                <a:spcPts val="0"/>
              </a:spcAft>
              <a:buNone/>
            </a:pPr>
            <a:r>
              <a:t/>
            </a:r>
            <a:endParaRPr sz="3000"/>
          </a:p>
          <a:p>
            <a:pPr indent="0" lvl="0" marL="0" rtl="0" algn="l">
              <a:lnSpc>
                <a:spcPct val="115000"/>
              </a:lnSpc>
              <a:spcBef>
                <a:spcPts val="600"/>
              </a:spcBef>
              <a:spcAft>
                <a:spcPts val="0"/>
              </a:spcAft>
              <a:buNone/>
            </a:pPr>
            <a:r>
              <a:rPr lang="en-GB" sz="3000"/>
              <a:t>True or false?</a:t>
            </a:r>
            <a:endParaRPr sz="3000"/>
          </a:p>
          <a:p>
            <a:pPr indent="0" lvl="0" marL="0" rtl="0" algn="l">
              <a:lnSpc>
                <a:spcPct val="115000"/>
              </a:lnSpc>
              <a:spcBef>
                <a:spcPts val="600"/>
              </a:spcBef>
              <a:spcAft>
                <a:spcPts val="0"/>
              </a:spcAft>
              <a:buNone/>
            </a:pPr>
            <a:r>
              <a:t/>
            </a:r>
            <a:endParaRPr sz="3000"/>
          </a:p>
          <a:p>
            <a:pPr indent="0" lvl="0" marL="0" rtl="0" algn="l">
              <a:lnSpc>
                <a:spcPct val="115000"/>
              </a:lnSpc>
              <a:spcBef>
                <a:spcPts val="600"/>
              </a:spcBef>
              <a:spcAft>
                <a:spcPts val="200"/>
              </a:spcAft>
              <a:buNone/>
            </a:pPr>
            <a:r>
              <a:rPr lang="en-GB" sz="3000"/>
              <a:t>Bonus: Can you explain the difference between the two?</a:t>
            </a:r>
            <a:endParaRPr sz="3000"/>
          </a:p>
        </p:txBody>
      </p:sp>
      <p:pic>
        <p:nvPicPr>
          <p:cNvPr id="593" name="Google Shape;593;p73"/>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9" name="Shape 389"/>
        <p:cNvGrpSpPr/>
        <p:nvPr/>
      </p:nvGrpSpPr>
      <p:grpSpPr>
        <a:xfrm>
          <a:off x="0" y="0"/>
          <a:ext cx="0" cy="0"/>
          <a:chOff x="0" y="0"/>
          <a:chExt cx="0" cy="0"/>
        </a:xfrm>
      </p:grpSpPr>
      <p:sp>
        <p:nvSpPr>
          <p:cNvPr id="390" name="Google Shape;390;p56"/>
          <p:cNvSpPr txBox="1"/>
          <p:nvPr>
            <p:ph type="title"/>
          </p:nvPr>
        </p:nvSpPr>
        <p:spPr>
          <a:xfrm>
            <a:off x="373250" y="2063025"/>
            <a:ext cx="8562300" cy="600300"/>
          </a:xfrm>
          <a:prstGeom prst="rect">
            <a:avLst/>
          </a:prstGeom>
          <a:solidFill>
            <a:schemeClr val="lt1"/>
          </a:solidFill>
          <a:ln>
            <a:noFill/>
          </a:ln>
        </p:spPr>
        <p:txBody>
          <a:bodyPr anchorCtr="0" anchor="t" bIns="0" lIns="0" spcFirstLastPara="1" rIns="0" wrap="square" tIns="0">
            <a:noAutofit/>
          </a:bodyPr>
          <a:lstStyle/>
          <a:p>
            <a:pPr indent="0" lvl="0" marL="0" rtl="0" algn="l">
              <a:lnSpc>
                <a:spcPct val="126315"/>
              </a:lnSpc>
              <a:spcBef>
                <a:spcPts val="1500"/>
              </a:spcBef>
              <a:spcAft>
                <a:spcPts val="800"/>
              </a:spcAft>
              <a:buClr>
                <a:schemeClr val="hlink"/>
              </a:buClr>
              <a:buSzPts val="1100"/>
              <a:buNone/>
            </a:pPr>
            <a:r>
              <a:rPr lang="en-GB" sz="2600">
                <a:solidFill>
                  <a:schemeClr val="hlink"/>
                </a:solidFill>
                <a:highlight>
                  <a:srgbClr val="FFFFFF"/>
                </a:highlight>
              </a:rPr>
              <a:t>Git Good: an Introduction to GitHub for Collaboration</a:t>
            </a:r>
            <a:endParaRPr i="1" sz="2600"/>
          </a:p>
        </p:txBody>
      </p:sp>
      <p:sp>
        <p:nvSpPr>
          <p:cNvPr id="391" name="Google Shape;391;p56"/>
          <p:cNvSpPr txBox="1"/>
          <p:nvPr>
            <p:ph idx="4294967295" type="body"/>
          </p:nvPr>
        </p:nvSpPr>
        <p:spPr>
          <a:xfrm>
            <a:off x="0" y="-20825"/>
            <a:ext cx="9144000" cy="6465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Online repo: </a:t>
            </a:r>
            <a:r>
              <a:rPr lang="en-GB" sz="1100" u="sng">
                <a:solidFill>
                  <a:schemeClr val="hlink"/>
                </a:solidFill>
                <a:hlinkClick r:id="rId4"/>
              </a:rPr>
              <a:t>https://github.com/The-Turing-Summer-Experience/intro-to-github</a:t>
            </a:r>
            <a:br>
              <a:rPr lang="en-GB" sz="1100"/>
            </a:br>
            <a:r>
              <a:rPr lang="en-GB" sz="1100"/>
              <a:t>All illustrations by Scriberia for The Turing Way community used under </a:t>
            </a:r>
            <a:r>
              <a:rPr lang="en-GB" sz="1100"/>
              <a:t>CC-BY 4.0 License</a:t>
            </a:r>
            <a:endParaRPr sz="1100"/>
          </a:p>
          <a:p>
            <a:pPr indent="0" lvl="0" marL="0" rtl="0" algn="r">
              <a:lnSpc>
                <a:spcPct val="114000"/>
              </a:lnSpc>
              <a:spcBef>
                <a:spcPts val="0"/>
              </a:spcBef>
              <a:spcAft>
                <a:spcPts val="0"/>
              </a:spcAft>
              <a:buClr>
                <a:schemeClr val="hlink"/>
              </a:buClr>
              <a:buSzPts val="1100"/>
              <a:buNone/>
            </a:pPr>
            <a:r>
              <a:rPr lang="en-GB" sz="1100">
                <a:solidFill>
                  <a:schemeClr val="hlink"/>
                </a:solidFill>
              </a:rPr>
              <a:t>Zenodo at DOI: </a:t>
            </a:r>
            <a:r>
              <a:rPr lang="en-GB" sz="1100" u="sng">
                <a:solidFill>
                  <a:srgbClr val="1155CC"/>
                </a:solidFill>
                <a:hlinkClick r:id="rId5">
                  <a:extLst>
                    <a:ext uri="{A12FA001-AC4F-418D-AE19-62706E023703}">
                      <ahyp:hlinkClr val="tx"/>
                    </a:ext>
                  </a:extLst>
                </a:hlinkClick>
              </a:rPr>
              <a:t>https://doi.org/10.5281/zenodo.12802974</a:t>
            </a:r>
            <a:r>
              <a:rPr lang="en-GB" sz="1100">
                <a:solidFill>
                  <a:schemeClr val="hlink"/>
                </a:solidFill>
              </a:rPr>
              <a:t> </a:t>
            </a:r>
            <a:endParaRPr sz="1200"/>
          </a:p>
        </p:txBody>
      </p:sp>
      <p:pic>
        <p:nvPicPr>
          <p:cNvPr id="392" name="Google Shape;392;p56"/>
          <p:cNvPicPr preferRelativeResize="0"/>
          <p:nvPr/>
        </p:nvPicPr>
        <p:blipFill rotWithShape="1">
          <a:blip r:embed="rId6">
            <a:alphaModFix/>
          </a:blip>
          <a:srcRect b="45067" l="31536" r="17409" t="17178"/>
          <a:stretch/>
        </p:blipFill>
        <p:spPr>
          <a:xfrm>
            <a:off x="232482" y="2926526"/>
            <a:ext cx="688800" cy="703200"/>
          </a:xfrm>
          <a:prstGeom prst="ellipse">
            <a:avLst/>
          </a:prstGeom>
          <a:noFill/>
          <a:ln>
            <a:noFill/>
          </a:ln>
        </p:spPr>
      </p:pic>
      <p:sp>
        <p:nvSpPr>
          <p:cNvPr id="393" name="Google Shape;393;p56"/>
          <p:cNvSpPr txBox="1"/>
          <p:nvPr/>
        </p:nvSpPr>
        <p:spPr>
          <a:xfrm>
            <a:off x="-23625" y="3608221"/>
            <a:ext cx="1200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GB" sz="900" u="none" cap="none" strike="noStrike">
                <a:solidFill>
                  <a:srgbClr val="222222"/>
                </a:solidFill>
                <a:latin typeface="Arial"/>
                <a:ea typeface="Arial"/>
                <a:cs typeface="Arial"/>
                <a:sym typeface="Arial"/>
              </a:rPr>
              <a:t>Sophia Batchelor</a:t>
            </a:r>
            <a:endParaRPr b="1" i="0" sz="9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lang="en-GB" sz="900">
                <a:solidFill>
                  <a:srgbClr val="222222"/>
                </a:solidFill>
              </a:rPr>
              <a:t>Research </a:t>
            </a:r>
            <a:r>
              <a:rPr b="0" i="0" lang="en-GB" sz="900" u="none" cap="none" strike="noStrike">
                <a:solidFill>
                  <a:srgbClr val="222222"/>
                </a:solidFill>
                <a:latin typeface="Arial"/>
                <a:ea typeface="Arial"/>
                <a:cs typeface="Arial"/>
                <a:sym typeface="Arial"/>
              </a:rPr>
              <a:t>Community Manager, AIM RSF</a:t>
            </a:r>
            <a:endParaRPr b="0" i="0" sz="900" u="none" cap="none" strike="noStrike">
              <a:solidFill>
                <a:srgbClr val="222222"/>
              </a:solidFill>
              <a:latin typeface="Arial"/>
              <a:ea typeface="Arial"/>
              <a:cs typeface="Arial"/>
              <a:sym typeface="Arial"/>
            </a:endParaRPr>
          </a:p>
        </p:txBody>
      </p:sp>
      <p:pic>
        <p:nvPicPr>
          <p:cNvPr descr="Welcome — The Turing Way" id="394" name="Google Shape;394;p56"/>
          <p:cNvPicPr preferRelativeResize="0"/>
          <p:nvPr/>
        </p:nvPicPr>
        <p:blipFill>
          <a:blip r:embed="rId7">
            <a:alphaModFix/>
          </a:blip>
          <a:stretch>
            <a:fillRect/>
          </a:stretch>
        </p:blipFill>
        <p:spPr>
          <a:xfrm>
            <a:off x="3258575" y="411175"/>
            <a:ext cx="1204250" cy="1388641"/>
          </a:xfrm>
          <a:prstGeom prst="rect">
            <a:avLst/>
          </a:prstGeom>
          <a:noFill/>
          <a:ln>
            <a:noFill/>
          </a:ln>
        </p:spPr>
      </p:pic>
      <p:pic>
        <p:nvPicPr>
          <p:cNvPr id="395" name="Google Shape;395;p56"/>
          <p:cNvPicPr preferRelativeResize="0"/>
          <p:nvPr/>
        </p:nvPicPr>
        <p:blipFill rotWithShape="1">
          <a:blip r:embed="rId8">
            <a:alphaModFix/>
          </a:blip>
          <a:srcRect b="0" l="4561" r="4561" t="0"/>
          <a:stretch/>
        </p:blipFill>
        <p:spPr>
          <a:xfrm>
            <a:off x="1207989" y="3367935"/>
            <a:ext cx="688800" cy="702900"/>
          </a:xfrm>
          <a:prstGeom prst="ellipse">
            <a:avLst/>
          </a:prstGeom>
          <a:noFill/>
          <a:ln>
            <a:noFill/>
          </a:ln>
        </p:spPr>
      </p:pic>
      <p:pic>
        <p:nvPicPr>
          <p:cNvPr id="396" name="Google Shape;396;p56"/>
          <p:cNvPicPr preferRelativeResize="0"/>
          <p:nvPr/>
        </p:nvPicPr>
        <p:blipFill rotWithShape="1">
          <a:blip r:embed="rId9">
            <a:alphaModFix/>
          </a:blip>
          <a:srcRect b="0" l="0" r="0" t="0"/>
          <a:stretch/>
        </p:blipFill>
        <p:spPr>
          <a:xfrm>
            <a:off x="2183495" y="2926642"/>
            <a:ext cx="672060" cy="702864"/>
          </a:xfrm>
          <a:prstGeom prst="rect">
            <a:avLst/>
          </a:prstGeom>
          <a:noFill/>
          <a:ln>
            <a:noFill/>
          </a:ln>
        </p:spPr>
      </p:pic>
      <p:pic>
        <p:nvPicPr>
          <p:cNvPr id="397" name="Google Shape;397;p56"/>
          <p:cNvPicPr preferRelativeResize="0"/>
          <p:nvPr/>
        </p:nvPicPr>
        <p:blipFill rotWithShape="1">
          <a:blip r:embed="rId10">
            <a:alphaModFix/>
          </a:blip>
          <a:srcRect b="7469" l="0" r="0" t="7460"/>
          <a:stretch/>
        </p:blipFill>
        <p:spPr>
          <a:xfrm>
            <a:off x="3142361" y="3506866"/>
            <a:ext cx="688800" cy="703200"/>
          </a:xfrm>
          <a:prstGeom prst="ellipse">
            <a:avLst/>
          </a:prstGeom>
          <a:noFill/>
          <a:ln>
            <a:noFill/>
          </a:ln>
        </p:spPr>
      </p:pic>
      <p:pic>
        <p:nvPicPr>
          <p:cNvPr id="398" name="Google Shape;398;p56"/>
          <p:cNvPicPr preferRelativeResize="0"/>
          <p:nvPr/>
        </p:nvPicPr>
        <p:blipFill rotWithShape="1">
          <a:blip r:embed="rId11">
            <a:alphaModFix/>
          </a:blip>
          <a:srcRect b="30211" l="8976" r="8968" t="0"/>
          <a:stretch/>
        </p:blipFill>
        <p:spPr>
          <a:xfrm>
            <a:off x="4117868" y="2926642"/>
            <a:ext cx="688800" cy="702900"/>
          </a:xfrm>
          <a:prstGeom prst="ellipse">
            <a:avLst/>
          </a:prstGeom>
          <a:noFill/>
          <a:ln>
            <a:noFill/>
          </a:ln>
        </p:spPr>
      </p:pic>
      <p:pic>
        <p:nvPicPr>
          <p:cNvPr id="399" name="Google Shape;399;p56"/>
          <p:cNvPicPr preferRelativeResize="0"/>
          <p:nvPr/>
        </p:nvPicPr>
        <p:blipFill rotWithShape="1">
          <a:blip r:embed="rId12">
            <a:alphaModFix/>
          </a:blip>
          <a:srcRect b="0" l="1018" r="1028" t="0"/>
          <a:stretch/>
        </p:blipFill>
        <p:spPr>
          <a:xfrm>
            <a:off x="5093375" y="3443863"/>
            <a:ext cx="688800" cy="702900"/>
          </a:xfrm>
          <a:prstGeom prst="ellipse">
            <a:avLst/>
          </a:prstGeom>
          <a:noFill/>
          <a:ln>
            <a:noFill/>
          </a:ln>
        </p:spPr>
      </p:pic>
      <p:pic>
        <p:nvPicPr>
          <p:cNvPr id="400" name="Google Shape;400;p56"/>
          <p:cNvPicPr preferRelativeResize="0"/>
          <p:nvPr/>
        </p:nvPicPr>
        <p:blipFill rotWithShape="1">
          <a:blip r:embed="rId13">
            <a:alphaModFix/>
          </a:blip>
          <a:srcRect b="7469" l="0" r="0" t="7460"/>
          <a:stretch/>
        </p:blipFill>
        <p:spPr>
          <a:xfrm>
            <a:off x="6068881" y="2947365"/>
            <a:ext cx="688800" cy="703200"/>
          </a:xfrm>
          <a:prstGeom prst="ellipse">
            <a:avLst/>
          </a:prstGeom>
          <a:noFill/>
          <a:ln>
            <a:noFill/>
          </a:ln>
        </p:spPr>
      </p:pic>
      <p:sp>
        <p:nvSpPr>
          <p:cNvPr id="401" name="Google Shape;401;p56"/>
          <p:cNvSpPr txBox="1"/>
          <p:nvPr/>
        </p:nvSpPr>
        <p:spPr>
          <a:xfrm>
            <a:off x="919374" y="4062304"/>
            <a:ext cx="12660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222222"/>
                </a:solidFill>
                <a:latin typeface="Arial"/>
                <a:ea typeface="Arial"/>
                <a:cs typeface="Arial"/>
                <a:sym typeface="Arial"/>
              </a:rPr>
              <a:t>Malvika Sharan</a:t>
            </a:r>
            <a:br>
              <a:rPr b="1" i="0" lang="en-GB" sz="800" u="none" cap="none" strike="noStrike">
                <a:solidFill>
                  <a:srgbClr val="222222"/>
                </a:solidFill>
                <a:latin typeface="Arial"/>
                <a:ea typeface="Arial"/>
                <a:cs typeface="Arial"/>
                <a:sym typeface="Arial"/>
              </a:rPr>
            </a:br>
            <a:r>
              <a:rPr b="0" i="0" lang="en-GB" sz="800" u="none" cap="none" strike="noStrike">
                <a:solidFill>
                  <a:srgbClr val="222222"/>
                </a:solidFill>
                <a:latin typeface="Arial"/>
                <a:ea typeface="Arial"/>
                <a:cs typeface="Arial"/>
                <a:sym typeface="Arial"/>
              </a:rPr>
              <a:t>Senior Researcher - Open Research, Co-Lead The Turing Way, </a:t>
            </a:r>
            <a:endParaRPr b="0" i="0" sz="8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222222"/>
                </a:solidFill>
                <a:latin typeface="Arial"/>
                <a:ea typeface="Arial"/>
                <a:cs typeface="Arial"/>
                <a:sym typeface="Arial"/>
              </a:rPr>
              <a:t>Lead</a:t>
            </a:r>
            <a:r>
              <a:rPr lang="en-GB" sz="800">
                <a:solidFill>
                  <a:srgbClr val="222222"/>
                </a:solidFill>
              </a:rPr>
              <a:t> </a:t>
            </a:r>
            <a:r>
              <a:rPr b="0" i="0" lang="en-GB" sz="800" u="none" cap="none" strike="noStrike">
                <a:solidFill>
                  <a:srgbClr val="222222"/>
                </a:solidFill>
                <a:latin typeface="Arial"/>
                <a:ea typeface="Arial"/>
                <a:cs typeface="Arial"/>
                <a:sym typeface="Arial"/>
              </a:rPr>
              <a:t>RCM Team</a:t>
            </a:r>
            <a:endParaRPr b="0" i="0" sz="800" u="none" cap="none" strike="noStrike">
              <a:solidFill>
                <a:srgbClr val="222222"/>
              </a:solidFill>
              <a:latin typeface="Arial"/>
              <a:ea typeface="Arial"/>
              <a:cs typeface="Arial"/>
              <a:sym typeface="Arial"/>
            </a:endParaRPr>
          </a:p>
        </p:txBody>
      </p:sp>
      <p:sp>
        <p:nvSpPr>
          <p:cNvPr id="402" name="Google Shape;402;p56"/>
          <p:cNvSpPr txBox="1"/>
          <p:nvPr/>
        </p:nvSpPr>
        <p:spPr>
          <a:xfrm>
            <a:off x="2047364" y="3629505"/>
            <a:ext cx="9444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222222"/>
                </a:solidFill>
                <a:latin typeface="Arial"/>
                <a:ea typeface="Arial"/>
                <a:cs typeface="Arial"/>
                <a:sym typeface="Arial"/>
              </a:rPr>
              <a:t>Cassandra Gould </a:t>
            </a:r>
            <a:r>
              <a:rPr b="1" lang="en-GB" sz="800">
                <a:solidFill>
                  <a:srgbClr val="222222"/>
                </a:solidFill>
              </a:rPr>
              <a:t>v</a:t>
            </a:r>
            <a:r>
              <a:rPr b="1" i="0" lang="en-GB" sz="800" u="none" cap="none" strike="noStrike">
                <a:solidFill>
                  <a:srgbClr val="222222"/>
                </a:solidFill>
                <a:latin typeface="Arial"/>
                <a:ea typeface="Arial"/>
                <a:cs typeface="Arial"/>
                <a:sym typeface="Arial"/>
              </a:rPr>
              <a:t>an Praag</a:t>
            </a:r>
            <a:endParaRPr b="1" i="0" sz="8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b="0" i="0" lang="en-GB" sz="800" u="none" cap="none" strike="noStrike">
                <a:solidFill>
                  <a:srgbClr val="222222"/>
                </a:solidFill>
                <a:latin typeface="Arial"/>
                <a:ea typeface="Arial"/>
                <a:cs typeface="Arial"/>
                <a:sym typeface="Arial"/>
              </a:rPr>
              <a:t>Senior Research Community Manager, </a:t>
            </a:r>
            <a:r>
              <a:rPr lang="en-GB" sz="800">
                <a:solidFill>
                  <a:srgbClr val="222222"/>
                </a:solidFill>
              </a:rPr>
              <a:t>E&amp;S</a:t>
            </a:r>
            <a:endParaRPr b="0" i="0" sz="800" u="none" cap="none" strike="noStrike">
              <a:solidFill>
                <a:srgbClr val="222222"/>
              </a:solidFill>
              <a:latin typeface="Arial"/>
              <a:ea typeface="Arial"/>
              <a:cs typeface="Arial"/>
              <a:sym typeface="Arial"/>
            </a:endParaRPr>
          </a:p>
        </p:txBody>
      </p:sp>
      <p:sp>
        <p:nvSpPr>
          <p:cNvPr id="403" name="Google Shape;403;p56"/>
          <p:cNvSpPr txBox="1"/>
          <p:nvPr/>
        </p:nvSpPr>
        <p:spPr>
          <a:xfrm>
            <a:off x="2838650" y="4199301"/>
            <a:ext cx="12963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222222"/>
                </a:solidFill>
                <a:latin typeface="Arial"/>
                <a:ea typeface="Arial"/>
                <a:cs typeface="Arial"/>
                <a:sym typeface="Arial"/>
              </a:rPr>
              <a:t>Emma Karoune</a:t>
            </a:r>
            <a:br>
              <a:rPr b="1" i="0" lang="en-GB" sz="800" u="none" cap="none" strike="noStrike">
                <a:solidFill>
                  <a:srgbClr val="222222"/>
                </a:solidFill>
                <a:latin typeface="Arial"/>
                <a:ea typeface="Arial"/>
                <a:cs typeface="Arial"/>
                <a:sym typeface="Arial"/>
              </a:rPr>
            </a:br>
            <a:r>
              <a:rPr b="0" i="0" lang="en-GB" sz="800" u="none" cap="none" strike="noStrike">
                <a:solidFill>
                  <a:srgbClr val="222222"/>
                </a:solidFill>
                <a:latin typeface="Arial"/>
                <a:ea typeface="Arial"/>
                <a:cs typeface="Arial"/>
                <a:sym typeface="Arial"/>
              </a:rPr>
              <a:t>Senior Researcher, Researc</a:t>
            </a:r>
            <a:r>
              <a:rPr lang="en-GB" sz="800">
                <a:solidFill>
                  <a:srgbClr val="222222"/>
                </a:solidFill>
              </a:rPr>
              <a:t>h</a:t>
            </a:r>
            <a:r>
              <a:rPr b="0" i="0" lang="en-GB" sz="800" u="none" cap="none" strike="noStrike">
                <a:solidFill>
                  <a:srgbClr val="222222"/>
                </a:solidFill>
                <a:latin typeface="Arial"/>
                <a:ea typeface="Arial"/>
                <a:cs typeface="Arial"/>
                <a:sym typeface="Arial"/>
              </a:rPr>
              <a:t> Community </a:t>
            </a:r>
            <a:r>
              <a:rPr lang="en-GB" sz="800">
                <a:solidFill>
                  <a:srgbClr val="222222"/>
                </a:solidFill>
              </a:rPr>
              <a:t>Building</a:t>
            </a:r>
            <a:endParaRPr b="0" i="0" sz="800" u="none" cap="none" strike="noStrike">
              <a:solidFill>
                <a:srgbClr val="222222"/>
              </a:solidFill>
              <a:latin typeface="Arial"/>
              <a:ea typeface="Arial"/>
              <a:cs typeface="Arial"/>
              <a:sym typeface="Arial"/>
            </a:endParaRPr>
          </a:p>
        </p:txBody>
      </p:sp>
      <p:sp>
        <p:nvSpPr>
          <p:cNvPr id="404" name="Google Shape;404;p56"/>
          <p:cNvSpPr txBox="1"/>
          <p:nvPr/>
        </p:nvSpPr>
        <p:spPr>
          <a:xfrm>
            <a:off x="3936021" y="3655792"/>
            <a:ext cx="11166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GB" sz="800">
                <a:solidFill>
                  <a:srgbClr val="222222"/>
                </a:solidFill>
              </a:rPr>
              <a:t>André Piza</a:t>
            </a:r>
            <a:endParaRPr b="1" i="0" sz="8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lang="en-GB" sz="800">
                <a:solidFill>
                  <a:srgbClr val="222222"/>
                </a:solidFill>
              </a:rPr>
              <a:t>Senior </a:t>
            </a:r>
            <a:r>
              <a:rPr lang="en-GB" sz="800">
                <a:solidFill>
                  <a:srgbClr val="222222"/>
                </a:solidFill>
              </a:rPr>
              <a:t>Research </a:t>
            </a:r>
            <a:r>
              <a:rPr b="0" i="0" lang="en-GB" sz="800" u="none" cap="none" strike="noStrike">
                <a:solidFill>
                  <a:srgbClr val="222222"/>
                </a:solidFill>
                <a:latin typeface="Arial"/>
                <a:ea typeface="Arial"/>
                <a:cs typeface="Arial"/>
                <a:sym typeface="Arial"/>
              </a:rPr>
              <a:t>Community Manager, </a:t>
            </a:r>
            <a:r>
              <a:rPr lang="en-GB" sz="800">
                <a:solidFill>
                  <a:srgbClr val="222222"/>
                </a:solidFill>
              </a:rPr>
              <a:t>Arts &amp; Humanities</a:t>
            </a:r>
            <a:endParaRPr b="0" i="0" sz="800" u="none" cap="none" strike="noStrike">
              <a:solidFill>
                <a:srgbClr val="222222"/>
              </a:solidFill>
              <a:latin typeface="Arial"/>
              <a:ea typeface="Arial"/>
              <a:cs typeface="Arial"/>
              <a:sym typeface="Arial"/>
            </a:endParaRPr>
          </a:p>
        </p:txBody>
      </p:sp>
      <p:sp>
        <p:nvSpPr>
          <p:cNvPr id="405" name="Google Shape;405;p56"/>
          <p:cNvSpPr txBox="1"/>
          <p:nvPr/>
        </p:nvSpPr>
        <p:spPr>
          <a:xfrm>
            <a:off x="4895466" y="4146727"/>
            <a:ext cx="11166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800"/>
              <a:buFont typeface="Arial"/>
              <a:buNone/>
            </a:pPr>
            <a:r>
              <a:rPr b="1" i="0" lang="en-GB" sz="800" u="none" cap="none" strike="noStrike">
                <a:solidFill>
                  <a:srgbClr val="222222"/>
                </a:solidFill>
                <a:latin typeface="Arial"/>
                <a:ea typeface="Arial"/>
                <a:cs typeface="Arial"/>
                <a:sym typeface="Arial"/>
              </a:rPr>
              <a:t>Gabin Wilfried Kayumbi</a:t>
            </a:r>
            <a:br>
              <a:rPr b="1" i="0" lang="en-GB" sz="800" u="none" cap="none" strike="noStrike">
                <a:solidFill>
                  <a:srgbClr val="222222"/>
                </a:solidFill>
                <a:latin typeface="Arial"/>
                <a:ea typeface="Arial"/>
                <a:cs typeface="Arial"/>
                <a:sym typeface="Arial"/>
              </a:rPr>
            </a:br>
            <a:r>
              <a:rPr b="0" i="0" lang="en-GB" sz="800" u="none" cap="none" strike="noStrike">
                <a:solidFill>
                  <a:srgbClr val="222222"/>
                </a:solidFill>
                <a:latin typeface="Arial"/>
                <a:ea typeface="Arial"/>
                <a:cs typeface="Arial"/>
                <a:sym typeface="Arial"/>
              </a:rPr>
              <a:t>Senior Research Community Manager, DCE</a:t>
            </a:r>
            <a:endParaRPr b="0" i="0" sz="800" u="none" cap="none" strike="noStrike">
              <a:solidFill>
                <a:srgbClr val="222222"/>
              </a:solidFill>
              <a:latin typeface="Arial"/>
              <a:ea typeface="Arial"/>
              <a:cs typeface="Arial"/>
              <a:sym typeface="Arial"/>
            </a:endParaRPr>
          </a:p>
        </p:txBody>
      </p:sp>
      <p:sp>
        <p:nvSpPr>
          <p:cNvPr id="406" name="Google Shape;406;p56"/>
          <p:cNvSpPr txBox="1"/>
          <p:nvPr/>
        </p:nvSpPr>
        <p:spPr>
          <a:xfrm>
            <a:off x="5737186" y="3655909"/>
            <a:ext cx="1352100" cy="55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GB" sz="800" u="none" cap="none" strike="noStrike">
                <a:solidFill>
                  <a:srgbClr val="222222"/>
                </a:solidFill>
                <a:latin typeface="Arial"/>
                <a:ea typeface="Arial"/>
                <a:cs typeface="Arial"/>
                <a:sym typeface="Arial"/>
              </a:rPr>
              <a:t>Anne Lee Steele</a:t>
            </a:r>
            <a:endParaRPr b="1" i="0" sz="8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lang="en-GB" sz="800">
                <a:solidFill>
                  <a:srgbClr val="222222"/>
                </a:solidFill>
              </a:rPr>
              <a:t>Research </a:t>
            </a:r>
            <a:r>
              <a:rPr b="0" i="0" lang="en-GB" sz="800" u="none" cap="none" strike="noStrike">
                <a:solidFill>
                  <a:srgbClr val="222222"/>
                </a:solidFill>
                <a:latin typeface="Arial"/>
                <a:ea typeface="Arial"/>
                <a:cs typeface="Arial"/>
                <a:sym typeface="Arial"/>
              </a:rPr>
              <a:t>Community Manager, The Turing Way</a:t>
            </a:r>
            <a:endParaRPr b="0" i="0" sz="800" u="none" cap="none" strike="noStrike">
              <a:solidFill>
                <a:srgbClr val="222222"/>
              </a:solidFill>
              <a:latin typeface="Arial"/>
              <a:ea typeface="Arial"/>
              <a:cs typeface="Arial"/>
              <a:sym typeface="Arial"/>
            </a:endParaRPr>
          </a:p>
        </p:txBody>
      </p:sp>
      <p:sp>
        <p:nvSpPr>
          <p:cNvPr id="407" name="Google Shape;407;p56"/>
          <p:cNvSpPr/>
          <p:nvPr/>
        </p:nvSpPr>
        <p:spPr>
          <a:xfrm>
            <a:off x="421450" y="1925225"/>
            <a:ext cx="5382900" cy="636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8" name="Google Shape;408;p56"/>
          <p:cNvPicPr preferRelativeResize="0"/>
          <p:nvPr/>
        </p:nvPicPr>
        <p:blipFill rotWithShape="1">
          <a:blip r:embed="rId14">
            <a:alphaModFix/>
          </a:blip>
          <a:srcRect b="39593" l="16134" r="20936" t="6887"/>
          <a:stretch/>
        </p:blipFill>
        <p:spPr>
          <a:xfrm>
            <a:off x="7103791" y="3420938"/>
            <a:ext cx="688800" cy="702900"/>
          </a:xfrm>
          <a:prstGeom prst="ellipse">
            <a:avLst/>
          </a:prstGeom>
          <a:noFill/>
          <a:ln>
            <a:noFill/>
          </a:ln>
        </p:spPr>
      </p:pic>
      <p:sp>
        <p:nvSpPr>
          <p:cNvPr id="409" name="Google Shape;409;p56"/>
          <p:cNvSpPr txBox="1"/>
          <p:nvPr/>
        </p:nvSpPr>
        <p:spPr>
          <a:xfrm>
            <a:off x="6905882" y="4123802"/>
            <a:ext cx="11166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800"/>
              <a:buFont typeface="Arial"/>
              <a:buNone/>
            </a:pPr>
            <a:r>
              <a:rPr b="1" lang="en-GB" sz="800">
                <a:solidFill>
                  <a:srgbClr val="222222"/>
                </a:solidFill>
              </a:rPr>
              <a:t>Alexandra Araujo Alvarez</a:t>
            </a:r>
            <a:br>
              <a:rPr b="1" i="0" lang="en-GB" sz="800" u="none" cap="none" strike="noStrike">
                <a:solidFill>
                  <a:srgbClr val="222222"/>
                </a:solidFill>
                <a:latin typeface="Arial"/>
                <a:ea typeface="Arial"/>
                <a:cs typeface="Arial"/>
                <a:sym typeface="Arial"/>
              </a:rPr>
            </a:br>
            <a:r>
              <a:rPr b="0" i="0" lang="en-GB" sz="800" u="none" cap="none" strike="noStrike">
                <a:solidFill>
                  <a:srgbClr val="222222"/>
                </a:solidFill>
                <a:latin typeface="Arial"/>
                <a:ea typeface="Arial"/>
                <a:cs typeface="Arial"/>
                <a:sym typeface="Arial"/>
              </a:rPr>
              <a:t>Senior Research Community Manager,</a:t>
            </a:r>
            <a:r>
              <a:rPr lang="en-GB" sz="800">
                <a:solidFill>
                  <a:srgbClr val="222222"/>
                </a:solidFill>
              </a:rPr>
              <a:t> BridgeAI</a:t>
            </a:r>
            <a:endParaRPr b="0" i="0" sz="800" u="none" cap="none" strike="noStrike">
              <a:solidFill>
                <a:srgbClr val="222222"/>
              </a:solidFill>
              <a:latin typeface="Arial"/>
              <a:ea typeface="Arial"/>
              <a:cs typeface="Arial"/>
              <a:sym typeface="Arial"/>
            </a:endParaRPr>
          </a:p>
        </p:txBody>
      </p:sp>
      <p:pic>
        <p:nvPicPr>
          <p:cNvPr id="410" name="Google Shape;410;p56"/>
          <p:cNvPicPr preferRelativeResize="0"/>
          <p:nvPr/>
        </p:nvPicPr>
        <p:blipFill rotWithShape="1">
          <a:blip r:embed="rId15">
            <a:alphaModFix/>
          </a:blip>
          <a:srcRect b="7461" l="0" r="0" t="7461"/>
          <a:stretch/>
        </p:blipFill>
        <p:spPr>
          <a:xfrm>
            <a:off x="8062631" y="2926515"/>
            <a:ext cx="688800" cy="703200"/>
          </a:xfrm>
          <a:prstGeom prst="ellipse">
            <a:avLst/>
          </a:prstGeom>
          <a:noFill/>
          <a:ln>
            <a:noFill/>
          </a:ln>
        </p:spPr>
      </p:pic>
      <p:sp>
        <p:nvSpPr>
          <p:cNvPr id="411" name="Google Shape;411;p56"/>
          <p:cNvSpPr txBox="1"/>
          <p:nvPr/>
        </p:nvSpPr>
        <p:spPr>
          <a:xfrm>
            <a:off x="7730936" y="3635059"/>
            <a:ext cx="13521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lang="en-GB" sz="800">
                <a:solidFill>
                  <a:srgbClr val="222222"/>
                </a:solidFill>
              </a:rPr>
              <a:t>Vicky Hellon</a:t>
            </a:r>
            <a:endParaRPr b="1" i="0" sz="800" u="none" cap="none" strike="noStrike">
              <a:solidFill>
                <a:srgbClr val="22222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800"/>
              <a:buFont typeface="Arial"/>
              <a:buNone/>
            </a:pPr>
            <a:r>
              <a:rPr lang="en-GB" sz="800">
                <a:solidFill>
                  <a:srgbClr val="222222"/>
                </a:solidFill>
              </a:rPr>
              <a:t>Research </a:t>
            </a:r>
            <a:r>
              <a:rPr b="0" i="0" lang="en-GB" sz="800" u="none" cap="none" strike="noStrike">
                <a:solidFill>
                  <a:srgbClr val="222222"/>
                </a:solidFill>
                <a:latin typeface="Arial"/>
                <a:ea typeface="Arial"/>
                <a:cs typeface="Arial"/>
                <a:sym typeface="Arial"/>
              </a:rPr>
              <a:t>Community Manager, </a:t>
            </a:r>
            <a:r>
              <a:rPr lang="en-GB" sz="800">
                <a:solidFill>
                  <a:srgbClr val="222222"/>
                </a:solidFill>
              </a:rPr>
              <a:t>Turing-Roche Partnership</a:t>
            </a:r>
            <a:endParaRPr b="0" i="0" sz="800" u="none" cap="none" strike="noStrike">
              <a:solidFill>
                <a:srgbClr val="22222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98" name="Shape 598"/>
        <p:cNvGrpSpPr/>
        <p:nvPr/>
      </p:nvGrpSpPr>
      <p:grpSpPr>
        <a:xfrm>
          <a:off x="0" y="0"/>
          <a:ext cx="0" cy="0"/>
          <a:chOff x="0" y="0"/>
          <a:chExt cx="0" cy="0"/>
        </a:xfrm>
      </p:grpSpPr>
      <p:sp>
        <p:nvSpPr>
          <p:cNvPr id="599" name="Google Shape;599;p74"/>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600" name="Google Shape;600;p74"/>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600"/>
              </a:spcBef>
              <a:spcAft>
                <a:spcPts val="0"/>
              </a:spcAft>
              <a:buNone/>
            </a:pPr>
            <a:r>
              <a:rPr lang="en-GB" sz="3000"/>
              <a:t>2. Github and Git are the same service.</a:t>
            </a:r>
            <a:endParaRPr sz="3000"/>
          </a:p>
          <a:p>
            <a:pPr indent="0" lvl="0" marL="0" rtl="0" algn="l">
              <a:lnSpc>
                <a:spcPct val="115000"/>
              </a:lnSpc>
              <a:spcBef>
                <a:spcPts val="600"/>
              </a:spcBef>
              <a:spcAft>
                <a:spcPts val="0"/>
              </a:spcAft>
              <a:buNone/>
            </a:pPr>
            <a:r>
              <a:t/>
            </a:r>
            <a:endParaRPr sz="3000"/>
          </a:p>
          <a:p>
            <a:pPr indent="0" lvl="0" marL="0" rtl="0" algn="l">
              <a:lnSpc>
                <a:spcPct val="115000"/>
              </a:lnSpc>
              <a:spcBef>
                <a:spcPts val="600"/>
              </a:spcBef>
              <a:spcAft>
                <a:spcPts val="0"/>
              </a:spcAft>
              <a:buNone/>
            </a:pPr>
            <a:r>
              <a:rPr lang="en-GB" sz="3000"/>
              <a:t>True or </a:t>
            </a:r>
            <a:r>
              <a:rPr b="1" lang="en-GB" sz="3000"/>
              <a:t>false</a:t>
            </a:r>
            <a:r>
              <a:rPr lang="en-GB" sz="3000"/>
              <a:t>?</a:t>
            </a:r>
            <a:endParaRPr sz="3000"/>
          </a:p>
          <a:p>
            <a:pPr indent="0" lvl="0" marL="0" rtl="0" algn="l">
              <a:lnSpc>
                <a:spcPct val="115000"/>
              </a:lnSpc>
              <a:spcBef>
                <a:spcPts val="600"/>
              </a:spcBef>
              <a:spcAft>
                <a:spcPts val="0"/>
              </a:spcAft>
              <a:buNone/>
            </a:pPr>
            <a:r>
              <a:t/>
            </a:r>
            <a:endParaRPr sz="3000"/>
          </a:p>
          <a:p>
            <a:pPr indent="0" lvl="0" marL="0" rtl="0" algn="l">
              <a:lnSpc>
                <a:spcPct val="115000"/>
              </a:lnSpc>
              <a:spcBef>
                <a:spcPts val="600"/>
              </a:spcBef>
              <a:spcAft>
                <a:spcPts val="200"/>
              </a:spcAft>
              <a:buNone/>
            </a:pPr>
            <a:r>
              <a:rPr lang="en-GB" sz="3000"/>
              <a:t>Bonus: Can you explain the difference between the two?</a:t>
            </a:r>
            <a:endParaRPr sz="3000"/>
          </a:p>
        </p:txBody>
      </p:sp>
      <p:pic>
        <p:nvPicPr>
          <p:cNvPr id="601" name="Google Shape;601;p74"/>
          <p:cNvPicPr preferRelativeResize="0"/>
          <p:nvPr/>
        </p:nvPicPr>
        <p:blipFill>
          <a:blip r:embed="rId4">
            <a:alphaModFix/>
          </a:blip>
          <a:stretch>
            <a:fillRect/>
          </a:stretch>
        </p:blipFill>
        <p:spPr>
          <a:xfrm>
            <a:off x="7912100" y="618775"/>
            <a:ext cx="800100" cy="800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06" name="Shape 606"/>
        <p:cNvGrpSpPr/>
        <p:nvPr/>
      </p:nvGrpSpPr>
      <p:grpSpPr>
        <a:xfrm>
          <a:off x="0" y="0"/>
          <a:ext cx="0" cy="0"/>
          <a:chOff x="0" y="0"/>
          <a:chExt cx="0" cy="0"/>
        </a:xfrm>
      </p:grpSpPr>
      <p:sp>
        <p:nvSpPr>
          <p:cNvPr id="607" name="Google Shape;607;p75"/>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608" name="Google Shape;608;p75"/>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600"/>
              </a:spcBef>
              <a:spcAft>
                <a:spcPts val="0"/>
              </a:spcAft>
              <a:buNone/>
            </a:pPr>
            <a:r>
              <a:rPr lang="en-GB" sz="3500"/>
              <a:t>3</a:t>
            </a:r>
            <a:r>
              <a:rPr lang="en-GB" sz="3500"/>
              <a:t>. </a:t>
            </a:r>
            <a:r>
              <a:rPr lang="en-GB" sz="3500"/>
              <a:t>Collaborative practices on Github require version control to make sure everyone is editing the same </a:t>
            </a:r>
            <a:r>
              <a:rPr lang="en-GB" sz="3500"/>
              <a:t>information</a:t>
            </a:r>
            <a:r>
              <a:rPr lang="en-GB" sz="3500"/>
              <a:t>.</a:t>
            </a:r>
            <a:endParaRPr sz="3500"/>
          </a:p>
          <a:p>
            <a:pPr indent="0" lvl="0" marL="0" rtl="0" algn="l">
              <a:lnSpc>
                <a:spcPct val="115000"/>
              </a:lnSpc>
              <a:spcBef>
                <a:spcPts val="600"/>
              </a:spcBef>
              <a:spcAft>
                <a:spcPts val="0"/>
              </a:spcAft>
              <a:buNone/>
            </a:pPr>
            <a:r>
              <a:t/>
            </a:r>
            <a:endParaRPr sz="3500"/>
          </a:p>
          <a:p>
            <a:pPr indent="0" lvl="0" marL="0" rtl="0" algn="l">
              <a:lnSpc>
                <a:spcPct val="115000"/>
              </a:lnSpc>
              <a:spcBef>
                <a:spcPts val="600"/>
              </a:spcBef>
              <a:spcAft>
                <a:spcPts val="200"/>
              </a:spcAft>
              <a:buNone/>
            </a:pPr>
            <a:r>
              <a:rPr lang="en-GB" sz="3500"/>
              <a:t>True or false?</a:t>
            </a:r>
            <a:endParaRPr sz="3500"/>
          </a:p>
        </p:txBody>
      </p:sp>
      <p:pic>
        <p:nvPicPr>
          <p:cNvPr id="609" name="Google Shape;609;p75"/>
          <p:cNvPicPr preferRelativeResize="0"/>
          <p:nvPr/>
        </p:nvPicPr>
        <p:blipFill>
          <a:blip r:embed="rId4">
            <a:alphaModFix/>
          </a:blip>
          <a:stretch>
            <a:fillRect/>
          </a:stretch>
        </p:blipFill>
        <p:spPr>
          <a:xfrm>
            <a:off x="7912100" y="618775"/>
            <a:ext cx="800100" cy="800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14" name="Shape 614"/>
        <p:cNvGrpSpPr/>
        <p:nvPr/>
      </p:nvGrpSpPr>
      <p:grpSpPr>
        <a:xfrm>
          <a:off x="0" y="0"/>
          <a:ext cx="0" cy="0"/>
          <a:chOff x="0" y="0"/>
          <a:chExt cx="0" cy="0"/>
        </a:xfrm>
      </p:grpSpPr>
      <p:sp>
        <p:nvSpPr>
          <p:cNvPr id="615" name="Google Shape;615;p76"/>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Questions about Git &amp; Github</a:t>
            </a:r>
            <a:endParaRPr sz="3200"/>
          </a:p>
        </p:txBody>
      </p:sp>
      <p:sp>
        <p:nvSpPr>
          <p:cNvPr id="616" name="Google Shape;616;p76"/>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600"/>
              </a:spcBef>
              <a:spcAft>
                <a:spcPts val="0"/>
              </a:spcAft>
              <a:buNone/>
            </a:pPr>
            <a:r>
              <a:rPr lang="en-GB" sz="3500"/>
              <a:t>3. Collaborative practices on Github require version control to make sure everyone is editing the same information.</a:t>
            </a:r>
            <a:endParaRPr sz="3500"/>
          </a:p>
          <a:p>
            <a:pPr indent="0" lvl="0" marL="0" rtl="0" algn="l">
              <a:lnSpc>
                <a:spcPct val="115000"/>
              </a:lnSpc>
              <a:spcBef>
                <a:spcPts val="600"/>
              </a:spcBef>
              <a:spcAft>
                <a:spcPts val="0"/>
              </a:spcAft>
              <a:buNone/>
            </a:pPr>
            <a:r>
              <a:t/>
            </a:r>
            <a:endParaRPr sz="3500"/>
          </a:p>
          <a:p>
            <a:pPr indent="0" lvl="0" marL="0" rtl="0" algn="l">
              <a:lnSpc>
                <a:spcPct val="115000"/>
              </a:lnSpc>
              <a:spcBef>
                <a:spcPts val="600"/>
              </a:spcBef>
              <a:spcAft>
                <a:spcPts val="200"/>
              </a:spcAft>
              <a:buNone/>
            </a:pPr>
            <a:r>
              <a:rPr b="1" lang="en-GB" sz="3500"/>
              <a:t>True</a:t>
            </a:r>
            <a:r>
              <a:rPr lang="en-GB" sz="3500"/>
              <a:t> or false?</a:t>
            </a:r>
            <a:endParaRPr sz="3500"/>
          </a:p>
        </p:txBody>
      </p:sp>
      <p:pic>
        <p:nvPicPr>
          <p:cNvPr id="617" name="Google Shape;617;p76"/>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pic>
        <p:nvPicPr>
          <p:cNvPr id="623" name="Google Shape;623;p77"/>
          <p:cNvPicPr preferRelativeResize="0"/>
          <p:nvPr/>
        </p:nvPicPr>
        <p:blipFill rotWithShape="1">
          <a:blip r:embed="rId3">
            <a:alphaModFix/>
          </a:blip>
          <a:srcRect b="0" l="0" r="0" t="0"/>
          <a:stretch/>
        </p:blipFill>
        <p:spPr>
          <a:xfrm>
            <a:off x="4097875" y="0"/>
            <a:ext cx="4830450" cy="4830450"/>
          </a:xfrm>
          <a:prstGeom prst="rect">
            <a:avLst/>
          </a:prstGeom>
          <a:noFill/>
          <a:ln>
            <a:noFill/>
          </a:ln>
        </p:spPr>
      </p:pic>
      <p:sp>
        <p:nvSpPr>
          <p:cNvPr id="624" name="Google Shape;624;p77"/>
          <p:cNvSpPr txBox="1"/>
          <p:nvPr/>
        </p:nvSpPr>
        <p:spPr>
          <a:xfrm>
            <a:off x="1077375" y="2200338"/>
            <a:ext cx="3386700" cy="742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b="1" lang="en-GB" sz="4500">
                <a:solidFill>
                  <a:srgbClr val="1C1C1C"/>
                </a:solidFill>
              </a:rPr>
              <a:t>Questions?</a:t>
            </a:r>
            <a:endParaRPr b="1" sz="4500">
              <a:solidFill>
                <a:schemeClr val="dk1"/>
              </a:solidFill>
            </a:endParaRPr>
          </a:p>
          <a:p>
            <a:pPr indent="0" lvl="0" marL="0" rtl="0" algn="l">
              <a:spcBef>
                <a:spcPts val="0"/>
              </a:spcBef>
              <a:spcAft>
                <a:spcPts val="0"/>
              </a:spcAft>
              <a:buClr>
                <a:schemeClr val="hlink"/>
              </a:buClr>
              <a:buSzPts val="1100"/>
              <a:buFont typeface="Arial"/>
              <a:buNone/>
            </a:pPr>
            <a:r>
              <a:rPr b="1" lang="en-GB" sz="2200">
                <a:solidFill>
                  <a:schemeClr val="dk1"/>
                </a:solidFill>
              </a:rPr>
              <a:t>(now we break for lunch!)</a:t>
            </a:r>
            <a:endParaRPr b="1" sz="4500">
              <a:solidFill>
                <a:srgbClr val="1C1C1C"/>
              </a:solidFill>
            </a:endParaRPr>
          </a:p>
          <a:p>
            <a:pPr indent="0" lvl="0" marL="0" rtl="0" algn="l">
              <a:spcBef>
                <a:spcPts val="1000"/>
              </a:spcBef>
              <a:spcAft>
                <a:spcPts val="0"/>
              </a:spcAft>
              <a:buNone/>
            </a:pPr>
            <a:r>
              <a:t/>
            </a:r>
            <a:endParaRPr sz="4500">
              <a:solidFill>
                <a:srgbClr val="1C1C1C"/>
              </a:solidFill>
            </a:endParaRPr>
          </a:p>
        </p:txBody>
      </p:sp>
      <p:sp>
        <p:nvSpPr>
          <p:cNvPr id="625" name="Google Shape;625;p77"/>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Image from Giphy. CC-BY 4.0. </a:t>
            </a:r>
            <a:endParaRPr sz="12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0" name="Shape 630"/>
        <p:cNvGrpSpPr/>
        <p:nvPr/>
      </p:nvGrpSpPr>
      <p:grpSpPr>
        <a:xfrm>
          <a:off x="0" y="0"/>
          <a:ext cx="0" cy="0"/>
          <a:chOff x="0" y="0"/>
          <a:chExt cx="0" cy="0"/>
        </a:xfrm>
      </p:grpSpPr>
      <p:sp>
        <p:nvSpPr>
          <p:cNvPr id="631" name="Google Shape;631;p78"/>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Let’s Git Good:</a:t>
            </a:r>
            <a:endParaRPr sz="3200"/>
          </a:p>
        </p:txBody>
      </p:sp>
      <p:sp>
        <p:nvSpPr>
          <p:cNvPr id="632" name="Google Shape;632;p78"/>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600"/>
              </a:spcBef>
              <a:spcAft>
                <a:spcPts val="0"/>
              </a:spcAft>
              <a:buSzPts val="1800"/>
              <a:buChar char="●"/>
            </a:pPr>
            <a:r>
              <a:rPr b="1" lang="en-GB" sz="1800"/>
              <a:t>Part 1: What is Git &amp; Github?</a:t>
            </a:r>
            <a:endParaRPr b="1" sz="1800"/>
          </a:p>
          <a:p>
            <a:pPr indent="-342900" lvl="0" marL="457200" rtl="0" algn="l">
              <a:lnSpc>
                <a:spcPct val="115000"/>
              </a:lnSpc>
              <a:spcBef>
                <a:spcPts val="600"/>
              </a:spcBef>
              <a:spcAft>
                <a:spcPts val="0"/>
              </a:spcAft>
              <a:buSzPts val="1800"/>
              <a:buChar char="●"/>
            </a:pPr>
            <a:r>
              <a:rPr lang="en-GB" sz="1800"/>
              <a:t>Github Exercise 1: </a:t>
            </a:r>
            <a:r>
              <a:rPr lang="en-GB" sz="1800">
                <a:solidFill>
                  <a:schemeClr val="hlink"/>
                </a:solidFill>
              </a:rPr>
              <a:t>Finding an Issue and contributing to a project.</a:t>
            </a:r>
            <a:endParaRPr sz="1800"/>
          </a:p>
          <a:p>
            <a:pPr indent="-342900" lvl="1" marL="914400" rtl="0" algn="l">
              <a:lnSpc>
                <a:spcPct val="115000"/>
              </a:lnSpc>
              <a:spcBef>
                <a:spcPts val="600"/>
              </a:spcBef>
              <a:spcAft>
                <a:spcPts val="0"/>
              </a:spcAft>
              <a:buSzPts val="1800"/>
              <a:buChar char="○"/>
            </a:pPr>
            <a:r>
              <a:rPr lang="en-GB"/>
              <a:t>You will practice: Using issues to contribute and document decisions</a:t>
            </a:r>
            <a:endParaRPr/>
          </a:p>
          <a:p>
            <a:pPr indent="-342900" lvl="0" marL="457200" rtl="0" algn="l">
              <a:lnSpc>
                <a:spcPct val="115000"/>
              </a:lnSpc>
              <a:spcBef>
                <a:spcPts val="600"/>
              </a:spcBef>
              <a:spcAft>
                <a:spcPts val="0"/>
              </a:spcAft>
              <a:buClr>
                <a:srgbClr val="EB6C68"/>
              </a:buClr>
              <a:buSzPts val="1800"/>
              <a:buChar char="●"/>
            </a:pPr>
            <a:r>
              <a:rPr b="1" lang="en-GB" sz="1800">
                <a:solidFill>
                  <a:srgbClr val="EB6C68"/>
                </a:solidFill>
              </a:rPr>
              <a:t>Part 2: What is open source?</a:t>
            </a:r>
            <a:endParaRPr b="1" sz="1800">
              <a:solidFill>
                <a:srgbClr val="EB6C68"/>
              </a:solidFill>
            </a:endParaRPr>
          </a:p>
          <a:p>
            <a:pPr indent="-342900" lvl="0" marL="457200" rtl="0" algn="l">
              <a:lnSpc>
                <a:spcPct val="115000"/>
              </a:lnSpc>
              <a:spcBef>
                <a:spcPts val="600"/>
              </a:spcBef>
              <a:spcAft>
                <a:spcPts val="0"/>
              </a:spcAft>
              <a:buClr>
                <a:srgbClr val="EB6C68"/>
              </a:buClr>
              <a:buSzPts val="1800"/>
              <a:buChar char="●"/>
            </a:pPr>
            <a:r>
              <a:rPr lang="en-GB" sz="1800">
                <a:solidFill>
                  <a:srgbClr val="EB6C68"/>
                </a:solidFill>
              </a:rPr>
              <a:t>Github Exercise 2: Editing a file and making a Pull Request.</a:t>
            </a:r>
            <a:endParaRPr sz="1800">
              <a:solidFill>
                <a:srgbClr val="EB6C68"/>
              </a:solidFill>
            </a:endParaRPr>
          </a:p>
          <a:p>
            <a:pPr indent="-342900" lvl="1" marL="914400" rtl="0" algn="l">
              <a:lnSpc>
                <a:spcPct val="115000"/>
              </a:lnSpc>
              <a:spcBef>
                <a:spcPts val="600"/>
              </a:spcBef>
              <a:spcAft>
                <a:spcPts val="0"/>
              </a:spcAft>
              <a:buClr>
                <a:srgbClr val="EB6C68"/>
              </a:buClr>
              <a:buSzPts val="1800"/>
              <a:buChar char="○"/>
            </a:pPr>
            <a:r>
              <a:rPr lang="en-GB">
                <a:solidFill>
                  <a:srgbClr val="EB6C68"/>
                </a:solidFill>
              </a:rPr>
              <a:t>You will practice: Markdown; contributing, pull requests</a:t>
            </a:r>
            <a:endParaRPr>
              <a:solidFill>
                <a:srgbClr val="EB6C68"/>
              </a:solidFill>
            </a:endParaRPr>
          </a:p>
          <a:p>
            <a:pPr indent="-342900" lvl="0" marL="457200" rtl="0" algn="l">
              <a:lnSpc>
                <a:spcPct val="115000"/>
              </a:lnSpc>
              <a:spcBef>
                <a:spcPts val="600"/>
              </a:spcBef>
              <a:spcAft>
                <a:spcPts val="0"/>
              </a:spcAft>
              <a:buClr>
                <a:srgbClr val="EB6C68"/>
              </a:buClr>
              <a:buSzPts val="1800"/>
              <a:buChar char="●"/>
            </a:pPr>
            <a:r>
              <a:rPr b="1" lang="en-GB" sz="1800">
                <a:solidFill>
                  <a:srgbClr val="EB6C68"/>
                </a:solidFill>
              </a:rPr>
              <a:t>Part 3: </a:t>
            </a:r>
            <a:r>
              <a:rPr b="1" lang="en-GB" sz="1800">
                <a:solidFill>
                  <a:srgbClr val="EB6C68"/>
                </a:solidFill>
              </a:rPr>
              <a:t>What can we make with Github?</a:t>
            </a:r>
            <a:endParaRPr b="1" sz="1800">
              <a:solidFill>
                <a:srgbClr val="EB6C68"/>
              </a:solidFill>
            </a:endParaRPr>
          </a:p>
          <a:p>
            <a:pPr indent="-342900" lvl="0" marL="457200" rtl="0" algn="l">
              <a:lnSpc>
                <a:spcPct val="115000"/>
              </a:lnSpc>
              <a:spcBef>
                <a:spcPts val="600"/>
              </a:spcBef>
              <a:spcAft>
                <a:spcPts val="200"/>
              </a:spcAft>
              <a:buClr>
                <a:srgbClr val="EB6C68"/>
              </a:buClr>
              <a:buSzPts val="1800"/>
              <a:buChar char="●"/>
            </a:pPr>
            <a:r>
              <a:rPr lang="en-GB" sz="1800">
                <a:solidFill>
                  <a:srgbClr val="EB6C68"/>
                </a:solidFill>
              </a:rPr>
              <a:t>Bonus Exercise 3: Make your own website using Github</a:t>
            </a:r>
            <a:endParaRPr sz="1800">
              <a:solidFill>
                <a:srgbClr val="EB6C68"/>
              </a:solidFill>
            </a:endParaRPr>
          </a:p>
        </p:txBody>
      </p:sp>
      <p:pic>
        <p:nvPicPr>
          <p:cNvPr id="633" name="Google Shape;633;p78"/>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79"/>
          <p:cNvSpPr txBox="1"/>
          <p:nvPr/>
        </p:nvSpPr>
        <p:spPr>
          <a:xfrm>
            <a:off x="957100" y="1983000"/>
            <a:ext cx="3688500" cy="117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600"/>
              </a:spcBef>
              <a:spcAft>
                <a:spcPts val="200"/>
              </a:spcAft>
              <a:buNone/>
            </a:pPr>
            <a:r>
              <a:rPr b="1" lang="en-GB" sz="3000">
                <a:solidFill>
                  <a:schemeClr val="dk1"/>
                </a:solidFill>
              </a:rPr>
              <a:t>Part 2: What is open source? </a:t>
            </a:r>
            <a:endParaRPr/>
          </a:p>
        </p:txBody>
      </p:sp>
      <p:pic>
        <p:nvPicPr>
          <p:cNvPr id="640" name="Google Shape;640;p79"/>
          <p:cNvPicPr preferRelativeResize="0"/>
          <p:nvPr/>
        </p:nvPicPr>
        <p:blipFill>
          <a:blip r:embed="rId3">
            <a:alphaModFix/>
          </a:blip>
          <a:stretch>
            <a:fillRect/>
          </a:stretch>
        </p:blipFill>
        <p:spPr>
          <a:xfrm>
            <a:off x="4798000" y="152400"/>
            <a:ext cx="3667125" cy="4657725"/>
          </a:xfrm>
          <a:prstGeom prst="rect">
            <a:avLst/>
          </a:prstGeom>
          <a:noFill/>
          <a:ln>
            <a:noFill/>
          </a:ln>
        </p:spPr>
      </p:pic>
      <p:sp>
        <p:nvSpPr>
          <p:cNvPr id="641" name="Google Shape;641;p79"/>
          <p:cNvSpPr txBox="1"/>
          <p:nvPr/>
        </p:nvSpPr>
        <p:spPr>
          <a:xfrm>
            <a:off x="2804200" y="3717850"/>
            <a:ext cx="1288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a:solidFill>
                  <a:schemeClr val="dk1"/>
                </a:solidFill>
              </a:rPr>
              <a:t>Open source software!</a:t>
            </a:r>
            <a:endParaRPr b="1">
              <a:solidFill>
                <a:schemeClr val="dk1"/>
              </a:solidFill>
            </a:endParaRPr>
          </a:p>
        </p:txBody>
      </p:sp>
      <p:sp>
        <p:nvSpPr>
          <p:cNvPr id="642" name="Google Shape;642;p79"/>
          <p:cNvSpPr/>
          <p:nvPr/>
        </p:nvSpPr>
        <p:spPr>
          <a:xfrm rot="-7514278">
            <a:off x="4236439" y="3602922"/>
            <a:ext cx="596377" cy="763785"/>
          </a:xfrm>
          <a:custGeom>
            <a:rect b="b" l="l" r="r" t="t"/>
            <a:pathLst>
              <a:path extrusionOk="0" h="30550" w="23854">
                <a:moveTo>
                  <a:pt x="23854" y="0"/>
                </a:moveTo>
                <a:cubicBezTo>
                  <a:pt x="23854" y="9258"/>
                  <a:pt x="16737" y="17926"/>
                  <a:pt x="9625" y="23854"/>
                </a:cubicBezTo>
                <a:cubicBezTo>
                  <a:pt x="6623" y="26356"/>
                  <a:pt x="3908" y="30550"/>
                  <a:pt x="0" y="30550"/>
                </a:cubicBezTo>
              </a:path>
            </a:pathLst>
          </a:custGeom>
          <a:noFill/>
          <a:ln cap="flat" cmpd="sng" w="38100">
            <a:solidFill>
              <a:srgbClr val="EC6469"/>
            </a:solidFill>
            <a:prstDash val="solid"/>
            <a:round/>
            <a:headEnd len="med" w="med" type="none"/>
            <a:tailEnd len="med" w="med" type="none"/>
          </a:ln>
        </p:spPr>
      </p:sp>
      <p:sp>
        <p:nvSpPr>
          <p:cNvPr id="643" name="Google Shape;643;p79"/>
          <p:cNvSpPr/>
          <p:nvPr/>
        </p:nvSpPr>
        <p:spPr>
          <a:xfrm rot="-7514278">
            <a:off x="4795692" y="3796522"/>
            <a:ext cx="247411" cy="251111"/>
          </a:xfrm>
          <a:custGeom>
            <a:rect b="b" l="l" r="r" t="t"/>
            <a:pathLst>
              <a:path extrusionOk="0" h="10044" w="9896">
                <a:moveTo>
                  <a:pt x="1107" y="0"/>
                </a:moveTo>
                <a:cubicBezTo>
                  <a:pt x="531" y="2305"/>
                  <a:pt x="-736" y="5214"/>
                  <a:pt x="689" y="7115"/>
                </a:cubicBezTo>
                <a:cubicBezTo>
                  <a:pt x="2621" y="9692"/>
                  <a:pt x="7015" y="8605"/>
                  <a:pt x="9896" y="10044"/>
                </a:cubicBezTo>
              </a:path>
            </a:pathLst>
          </a:custGeom>
          <a:noFill/>
          <a:ln cap="flat" cmpd="sng" w="38100">
            <a:solidFill>
              <a:srgbClr val="EC6469"/>
            </a:solidFill>
            <a:prstDash val="solid"/>
            <a:round/>
            <a:headEnd len="med" w="med" type="none"/>
            <a:tailEnd len="med" w="med" type="none"/>
          </a:ln>
        </p:spPr>
      </p:sp>
      <p:sp>
        <p:nvSpPr>
          <p:cNvPr id="644" name="Google Shape;644;p79"/>
          <p:cNvSpPr txBox="1"/>
          <p:nvPr/>
        </p:nvSpPr>
        <p:spPr>
          <a:xfrm>
            <a:off x="4798000" y="4758600"/>
            <a:ext cx="37962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1300"/>
              <a:t>x</a:t>
            </a:r>
            <a:r>
              <a:rPr lang="en-GB" sz="1300"/>
              <a:t>kcd, ‘Dependency’:  </a:t>
            </a:r>
            <a:r>
              <a:rPr lang="en-GB" sz="1300" u="sng">
                <a:solidFill>
                  <a:schemeClr val="hlink"/>
                </a:solidFill>
                <a:hlinkClick r:id="rId4"/>
              </a:rPr>
              <a:t>https://xkcd.com/2347/</a:t>
            </a:r>
            <a:r>
              <a:rPr lang="en-GB" sz="1300"/>
              <a:t> </a:t>
            </a:r>
            <a:endParaRPr sz="13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49" name="Shape 649"/>
        <p:cNvGrpSpPr/>
        <p:nvPr/>
      </p:nvGrpSpPr>
      <p:grpSpPr>
        <a:xfrm>
          <a:off x="0" y="0"/>
          <a:ext cx="0" cy="0"/>
          <a:chOff x="0" y="0"/>
          <a:chExt cx="0" cy="0"/>
        </a:xfrm>
      </p:grpSpPr>
      <p:sp>
        <p:nvSpPr>
          <p:cNvPr id="650" name="Google Shape;650;p80"/>
          <p:cNvSpPr txBox="1"/>
          <p:nvPr>
            <p:ph idx="1" type="body"/>
          </p:nvPr>
        </p:nvSpPr>
        <p:spPr>
          <a:xfrm>
            <a:off x="2011200" y="1005600"/>
            <a:ext cx="5121600" cy="1913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200"/>
              <a:t>“Open source software is software that can be freely used, modified, and shared (in both modified and unmodified form) by anyone.”</a:t>
            </a:r>
            <a:endParaRPr sz="2200"/>
          </a:p>
          <a:p>
            <a:pPr indent="0" lvl="0" marL="0" rtl="0" algn="l">
              <a:spcBef>
                <a:spcPts val="0"/>
              </a:spcBef>
              <a:spcAft>
                <a:spcPts val="0"/>
              </a:spcAft>
              <a:buNone/>
            </a:pPr>
            <a:r>
              <a:t/>
            </a:r>
            <a:endParaRPr sz="1200"/>
          </a:p>
          <a:p>
            <a:pPr indent="0" lvl="0" marL="0" rtl="0" algn="l">
              <a:spcBef>
                <a:spcPts val="0"/>
              </a:spcBef>
              <a:spcAft>
                <a:spcPts val="0"/>
              </a:spcAft>
              <a:buClr>
                <a:schemeClr val="hlink"/>
              </a:buClr>
              <a:buSzPts val="1100"/>
              <a:buFont typeface="Arial"/>
              <a:buNone/>
            </a:pPr>
            <a:r>
              <a:rPr lang="en-GB" sz="1200"/>
              <a:t>- </a:t>
            </a:r>
            <a:r>
              <a:rPr lang="en-GB" sz="1200" u="sng">
                <a:hlinkClick r:id="rId3"/>
              </a:rPr>
              <a:t>GitHub Glossary, Open Source</a:t>
            </a:r>
            <a:endParaRPr sz="2200"/>
          </a:p>
          <a:p>
            <a:pPr indent="0" lvl="0" marL="0" rtl="0" algn="l">
              <a:spcBef>
                <a:spcPts val="0"/>
              </a:spcBef>
              <a:spcAft>
                <a:spcPts val="0"/>
              </a:spcAft>
              <a:buNone/>
            </a:pPr>
            <a:r>
              <a:t/>
            </a:r>
            <a:endParaRPr sz="2200"/>
          </a:p>
        </p:txBody>
      </p:sp>
      <p:sp>
        <p:nvSpPr>
          <p:cNvPr id="651" name="Google Shape;651;p80"/>
          <p:cNvSpPr txBox="1"/>
          <p:nvPr/>
        </p:nvSpPr>
        <p:spPr>
          <a:xfrm>
            <a:off x="1642500" y="3096700"/>
            <a:ext cx="5859000" cy="1416000"/>
          </a:xfrm>
          <a:prstGeom prst="rect">
            <a:avLst/>
          </a:prstGeom>
          <a:noFill/>
          <a:ln>
            <a:noFill/>
          </a:ln>
        </p:spPr>
        <p:txBody>
          <a:bodyPr anchorCtr="0" anchor="t" bIns="91425" lIns="91425" spcFirstLastPara="1" rIns="91425" wrap="square" tIns="91425">
            <a:spAutoFit/>
          </a:bodyPr>
          <a:lstStyle/>
          <a:p>
            <a:pPr indent="-355600" lvl="0" marL="457200" rtl="0" algn="l">
              <a:spcBef>
                <a:spcPts val="0"/>
              </a:spcBef>
              <a:spcAft>
                <a:spcPts val="0"/>
              </a:spcAft>
              <a:buClr>
                <a:schemeClr val="dk1"/>
              </a:buClr>
              <a:buSzPts val="2000"/>
              <a:buAutoNum type="arabicPeriod"/>
            </a:pPr>
            <a:r>
              <a:rPr b="1" lang="en-GB" sz="2000">
                <a:solidFill>
                  <a:schemeClr val="dk1"/>
                </a:solidFill>
              </a:rPr>
              <a:t>Ways of working (collaborative practices for working together)</a:t>
            </a:r>
            <a:endParaRPr b="1" sz="2000">
              <a:solidFill>
                <a:schemeClr val="dk1"/>
              </a:solidFill>
            </a:endParaRPr>
          </a:p>
          <a:p>
            <a:pPr indent="-355600" lvl="0" marL="457200" rtl="0" algn="l">
              <a:spcBef>
                <a:spcPts val="0"/>
              </a:spcBef>
              <a:spcAft>
                <a:spcPts val="0"/>
              </a:spcAft>
              <a:buClr>
                <a:schemeClr val="dk1"/>
              </a:buClr>
              <a:buSzPts val="2000"/>
              <a:buAutoNum type="arabicPeriod"/>
            </a:pPr>
            <a:r>
              <a:rPr b="1" lang="en-GB" sz="2000">
                <a:solidFill>
                  <a:schemeClr val="dk1"/>
                </a:solidFill>
              </a:rPr>
              <a:t>Technical requirements (like Git &amp; Github)</a:t>
            </a:r>
            <a:endParaRPr b="1" sz="2000">
              <a:solidFill>
                <a:schemeClr val="dk1"/>
              </a:solidFill>
            </a:endParaRPr>
          </a:p>
          <a:p>
            <a:pPr indent="-355600" lvl="0" marL="457200" rtl="0" algn="l">
              <a:spcBef>
                <a:spcPts val="0"/>
              </a:spcBef>
              <a:spcAft>
                <a:spcPts val="0"/>
              </a:spcAft>
              <a:buClr>
                <a:schemeClr val="dk1"/>
              </a:buClr>
              <a:buSzPts val="2000"/>
              <a:buAutoNum type="arabicPeriod"/>
            </a:pPr>
            <a:r>
              <a:rPr b="1" lang="en-GB" sz="2000">
                <a:solidFill>
                  <a:schemeClr val="dk1"/>
                </a:solidFill>
              </a:rPr>
              <a:t>Licenses (like creative commons)</a:t>
            </a:r>
            <a:endParaRPr b="1" sz="2000">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chemeClr val="lt1"/>
        </a:solidFill>
      </p:bgPr>
    </p:bg>
    <p:spTree>
      <p:nvGrpSpPr>
        <p:cNvPr id="656" name="Shape 656"/>
        <p:cNvGrpSpPr/>
        <p:nvPr/>
      </p:nvGrpSpPr>
      <p:grpSpPr>
        <a:xfrm>
          <a:off x="0" y="0"/>
          <a:ext cx="0" cy="0"/>
          <a:chOff x="0" y="0"/>
          <a:chExt cx="0" cy="0"/>
        </a:xfrm>
      </p:grpSpPr>
      <p:sp>
        <p:nvSpPr>
          <p:cNvPr id="657" name="Google Shape;657;p81"/>
          <p:cNvSpPr txBox="1"/>
          <p:nvPr>
            <p:ph idx="1" type="body"/>
          </p:nvPr>
        </p:nvSpPr>
        <p:spPr>
          <a:xfrm>
            <a:off x="431800" y="487363"/>
            <a:ext cx="8280300" cy="701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2900"/>
              <a:t>What is open source?</a:t>
            </a:r>
            <a:endParaRPr b="1" sz="2900"/>
          </a:p>
        </p:txBody>
      </p:sp>
      <p:sp>
        <p:nvSpPr>
          <p:cNvPr id="658" name="Google Shape;658;p81"/>
          <p:cNvSpPr txBox="1"/>
          <p:nvPr>
            <p:ph idx="2" type="body"/>
          </p:nvPr>
        </p:nvSpPr>
        <p:spPr>
          <a:xfrm>
            <a:off x="431800" y="1162475"/>
            <a:ext cx="5463600" cy="3570000"/>
          </a:xfrm>
          <a:prstGeom prst="rect">
            <a:avLst/>
          </a:prstGeom>
        </p:spPr>
        <p:txBody>
          <a:bodyPr anchorCtr="0" anchor="t" bIns="0" lIns="0" spcFirstLastPara="1" rIns="0" wrap="square" tIns="0">
            <a:noAutofit/>
          </a:bodyPr>
          <a:lstStyle/>
          <a:p>
            <a:pPr indent="-368300" lvl="0" marL="457200" rtl="0" algn="l">
              <a:lnSpc>
                <a:spcPct val="115000"/>
              </a:lnSpc>
              <a:spcBef>
                <a:spcPts val="0"/>
              </a:spcBef>
              <a:spcAft>
                <a:spcPts val="0"/>
              </a:spcAft>
              <a:buSzPts val="2200"/>
              <a:buChar char="●"/>
            </a:pPr>
            <a:r>
              <a:rPr lang="en-GB" sz="2200"/>
              <a:t>Roots in free software movement</a:t>
            </a:r>
            <a:endParaRPr sz="2200"/>
          </a:p>
          <a:p>
            <a:pPr indent="-368300" lvl="0" marL="457200" rtl="0" algn="l">
              <a:lnSpc>
                <a:spcPct val="115000"/>
              </a:lnSpc>
              <a:spcBef>
                <a:spcPts val="0"/>
              </a:spcBef>
              <a:spcAft>
                <a:spcPts val="0"/>
              </a:spcAft>
              <a:buSzPts val="2200"/>
              <a:buChar char="●"/>
            </a:pPr>
            <a:r>
              <a:rPr lang="en-GB" sz="2200"/>
              <a:t>Licensing allowed for modifications and derived works</a:t>
            </a:r>
            <a:endParaRPr sz="2200"/>
          </a:p>
          <a:p>
            <a:pPr indent="-368300" lvl="0" marL="457200" rtl="0" algn="l">
              <a:lnSpc>
                <a:spcPct val="115000"/>
              </a:lnSpc>
              <a:spcBef>
                <a:spcPts val="0"/>
              </a:spcBef>
              <a:spcAft>
                <a:spcPts val="0"/>
              </a:spcAft>
              <a:buSzPts val="2200"/>
              <a:buChar char="●"/>
            </a:pPr>
            <a:r>
              <a:rPr lang="en-GB" sz="2200"/>
              <a:t>Developed into free and open source software (F/OSS) movement</a:t>
            </a:r>
            <a:endParaRPr sz="2200"/>
          </a:p>
          <a:p>
            <a:pPr indent="-368300" lvl="0" marL="457200" rtl="0" algn="l">
              <a:lnSpc>
                <a:spcPct val="115000"/>
              </a:lnSpc>
              <a:spcBef>
                <a:spcPts val="0"/>
              </a:spcBef>
              <a:spcAft>
                <a:spcPts val="0"/>
              </a:spcAft>
              <a:buSzPts val="2200"/>
              <a:buChar char="●"/>
            </a:pPr>
            <a:r>
              <a:rPr lang="en-GB" sz="2200"/>
              <a:t>Influenced ‘open’ movements: open knowledge, open data, </a:t>
            </a:r>
            <a:br>
              <a:rPr lang="en-GB" sz="2200"/>
            </a:br>
            <a:r>
              <a:rPr lang="en-GB" sz="2200"/>
              <a:t>open access, open science</a:t>
            </a:r>
            <a:endParaRPr sz="2200"/>
          </a:p>
        </p:txBody>
      </p:sp>
      <p:pic>
        <p:nvPicPr>
          <p:cNvPr descr="What is the Free Software Foundation?" id="659" name="Google Shape;659;p81"/>
          <p:cNvPicPr preferRelativeResize="0"/>
          <p:nvPr/>
        </p:nvPicPr>
        <p:blipFill>
          <a:blip r:embed="rId3">
            <a:alphaModFix/>
          </a:blip>
          <a:stretch>
            <a:fillRect/>
          </a:stretch>
        </p:blipFill>
        <p:spPr>
          <a:xfrm>
            <a:off x="6003072" y="943225"/>
            <a:ext cx="1718550" cy="613775"/>
          </a:xfrm>
          <a:prstGeom prst="rect">
            <a:avLst/>
          </a:prstGeom>
          <a:noFill/>
          <a:ln>
            <a:noFill/>
          </a:ln>
        </p:spPr>
      </p:pic>
      <p:pic>
        <p:nvPicPr>
          <p:cNvPr id="660" name="Google Shape;660;p81"/>
          <p:cNvPicPr preferRelativeResize="0"/>
          <p:nvPr/>
        </p:nvPicPr>
        <p:blipFill>
          <a:blip r:embed="rId4">
            <a:alphaModFix/>
          </a:blip>
          <a:stretch>
            <a:fillRect/>
          </a:stretch>
        </p:blipFill>
        <p:spPr>
          <a:xfrm>
            <a:off x="6582650" y="1690727"/>
            <a:ext cx="772083" cy="1091850"/>
          </a:xfrm>
          <a:prstGeom prst="rect">
            <a:avLst/>
          </a:prstGeom>
          <a:noFill/>
          <a:ln>
            <a:noFill/>
          </a:ln>
        </p:spPr>
      </p:pic>
      <p:pic>
        <p:nvPicPr>
          <p:cNvPr id="661" name="Google Shape;661;p81"/>
          <p:cNvPicPr preferRelativeResize="0"/>
          <p:nvPr/>
        </p:nvPicPr>
        <p:blipFill rotWithShape="1">
          <a:blip r:embed="rId5">
            <a:alphaModFix/>
          </a:blip>
          <a:srcRect b="18121" l="8305" r="6941" t="17639"/>
          <a:stretch/>
        </p:blipFill>
        <p:spPr>
          <a:xfrm>
            <a:off x="6183750" y="2916313"/>
            <a:ext cx="1850625" cy="701400"/>
          </a:xfrm>
          <a:prstGeom prst="rect">
            <a:avLst/>
          </a:prstGeom>
          <a:noFill/>
          <a:ln>
            <a:noFill/>
          </a:ln>
        </p:spPr>
      </p:pic>
      <p:pic>
        <p:nvPicPr>
          <p:cNvPr descr="What is open access?" id="662" name="Google Shape;662;p81"/>
          <p:cNvPicPr preferRelativeResize="0"/>
          <p:nvPr/>
        </p:nvPicPr>
        <p:blipFill>
          <a:blip r:embed="rId6">
            <a:alphaModFix/>
          </a:blip>
          <a:stretch>
            <a:fillRect/>
          </a:stretch>
        </p:blipFill>
        <p:spPr>
          <a:xfrm>
            <a:off x="6081473" y="3815675"/>
            <a:ext cx="1850626" cy="74025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chemeClr val="lt1"/>
        </a:solidFill>
      </p:bgPr>
    </p:bg>
    <p:spTree>
      <p:nvGrpSpPr>
        <p:cNvPr id="667" name="Shape 667"/>
        <p:cNvGrpSpPr/>
        <p:nvPr/>
      </p:nvGrpSpPr>
      <p:grpSpPr>
        <a:xfrm>
          <a:off x="0" y="0"/>
          <a:ext cx="0" cy="0"/>
          <a:chOff x="0" y="0"/>
          <a:chExt cx="0" cy="0"/>
        </a:xfrm>
      </p:grpSpPr>
      <p:pic>
        <p:nvPicPr>
          <p:cNvPr id="668" name="Google Shape;668;p82"/>
          <p:cNvPicPr preferRelativeResize="0"/>
          <p:nvPr/>
        </p:nvPicPr>
        <p:blipFill>
          <a:blip r:embed="rId3">
            <a:alphaModFix/>
          </a:blip>
          <a:stretch>
            <a:fillRect/>
          </a:stretch>
        </p:blipFill>
        <p:spPr>
          <a:xfrm>
            <a:off x="2843643" y="514950"/>
            <a:ext cx="5793759" cy="4628552"/>
          </a:xfrm>
          <a:prstGeom prst="rect">
            <a:avLst/>
          </a:prstGeom>
          <a:noFill/>
          <a:ln>
            <a:noFill/>
          </a:ln>
        </p:spPr>
      </p:pic>
      <p:sp>
        <p:nvSpPr>
          <p:cNvPr id="669" name="Google Shape;669;p82"/>
          <p:cNvSpPr txBox="1"/>
          <p:nvPr/>
        </p:nvSpPr>
        <p:spPr>
          <a:xfrm>
            <a:off x="152750" y="1581500"/>
            <a:ext cx="2479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000">
                <a:solidFill>
                  <a:schemeClr val="dk1"/>
                </a:solidFill>
              </a:rPr>
              <a:t>Open source collaboration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73" name="Shape 673"/>
        <p:cNvGrpSpPr/>
        <p:nvPr/>
      </p:nvGrpSpPr>
      <p:grpSpPr>
        <a:xfrm>
          <a:off x="0" y="0"/>
          <a:ext cx="0" cy="0"/>
          <a:chOff x="0" y="0"/>
          <a:chExt cx="0" cy="0"/>
        </a:xfrm>
      </p:grpSpPr>
      <p:sp>
        <p:nvSpPr>
          <p:cNvPr id="674" name="Google Shape;674;p83"/>
          <p:cNvSpPr txBox="1"/>
          <p:nvPr>
            <p:ph idx="4294967295" type="title"/>
          </p:nvPr>
        </p:nvSpPr>
        <p:spPr>
          <a:xfrm>
            <a:off x="311700" y="336725"/>
            <a:ext cx="85206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GB" sz="2820"/>
              <a:t>Licenses and Copyright</a:t>
            </a:r>
            <a:endParaRPr sz="2820"/>
          </a:p>
        </p:txBody>
      </p:sp>
      <p:sp>
        <p:nvSpPr>
          <p:cNvPr id="675" name="Google Shape;675;p83"/>
          <p:cNvSpPr txBox="1"/>
          <p:nvPr/>
        </p:nvSpPr>
        <p:spPr>
          <a:xfrm>
            <a:off x="1045575" y="2573400"/>
            <a:ext cx="1708800" cy="1648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GB" sz="2200">
                <a:solidFill>
                  <a:schemeClr val="dk1"/>
                </a:solidFill>
              </a:rPr>
              <a:t>Copyright</a:t>
            </a:r>
            <a:br>
              <a:rPr b="1" lang="en-GB" sz="2200">
                <a:solidFill>
                  <a:schemeClr val="dk1"/>
                </a:solidFill>
              </a:rPr>
            </a:br>
            <a:r>
              <a:rPr lang="en-GB" sz="1600">
                <a:solidFill>
                  <a:schemeClr val="dk1"/>
                </a:solidFill>
              </a:rPr>
              <a:t>All Rights Reserved</a:t>
            </a:r>
            <a:br>
              <a:rPr lang="en-GB" sz="1600">
                <a:solidFill>
                  <a:schemeClr val="dk1"/>
                </a:solidFill>
              </a:rPr>
            </a:br>
            <a:r>
              <a:rPr lang="en-GB" sz="1000">
                <a:solidFill>
                  <a:schemeClr val="dk1"/>
                </a:solidFill>
              </a:rPr>
              <a:t>Re-use requires the permission from the copyright owner</a:t>
            </a:r>
            <a:endParaRPr sz="1000">
              <a:solidFill>
                <a:schemeClr val="dk1"/>
              </a:solidFill>
            </a:endParaRPr>
          </a:p>
        </p:txBody>
      </p:sp>
      <p:pic>
        <p:nvPicPr>
          <p:cNvPr descr="Digital Copyright Basics – Teaching and Learning Innovations at CI" id="676" name="Google Shape;676;p83"/>
          <p:cNvPicPr preferRelativeResize="0"/>
          <p:nvPr/>
        </p:nvPicPr>
        <p:blipFill rotWithShape="1">
          <a:blip r:embed="rId3">
            <a:alphaModFix/>
          </a:blip>
          <a:srcRect b="41979" l="0" r="0" t="18569"/>
          <a:stretch/>
        </p:blipFill>
        <p:spPr>
          <a:xfrm>
            <a:off x="838200" y="985625"/>
            <a:ext cx="7467600" cy="1442925"/>
          </a:xfrm>
          <a:prstGeom prst="rect">
            <a:avLst/>
          </a:prstGeom>
          <a:noFill/>
          <a:ln>
            <a:noFill/>
          </a:ln>
        </p:spPr>
      </p:pic>
      <p:sp>
        <p:nvSpPr>
          <p:cNvPr id="677" name="Google Shape;677;p83"/>
          <p:cNvSpPr txBox="1"/>
          <p:nvPr/>
        </p:nvSpPr>
        <p:spPr>
          <a:xfrm>
            <a:off x="3723075" y="2573400"/>
            <a:ext cx="1708800" cy="2214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GB" sz="2200">
                <a:solidFill>
                  <a:schemeClr val="dk1"/>
                </a:solidFill>
              </a:rPr>
              <a:t>Open Licenses</a:t>
            </a:r>
            <a:endParaRPr b="1" sz="2200">
              <a:solidFill>
                <a:schemeClr val="dk1"/>
              </a:solidFill>
            </a:endParaRPr>
          </a:p>
          <a:p>
            <a:pPr indent="0" lvl="0" marL="0" rtl="0" algn="ctr">
              <a:lnSpc>
                <a:spcPct val="115000"/>
              </a:lnSpc>
              <a:spcBef>
                <a:spcPts val="0"/>
              </a:spcBef>
              <a:spcAft>
                <a:spcPts val="0"/>
              </a:spcAft>
              <a:buClr>
                <a:schemeClr val="hlink"/>
              </a:buClr>
              <a:buSzPts val="1100"/>
              <a:buFont typeface="Arial"/>
              <a:buNone/>
            </a:pPr>
            <a:r>
              <a:rPr lang="en-GB" sz="1600">
                <a:solidFill>
                  <a:schemeClr val="dk1"/>
                </a:solidFill>
              </a:rPr>
              <a:t>Some</a:t>
            </a:r>
            <a:r>
              <a:rPr lang="en-GB" sz="1600">
                <a:solidFill>
                  <a:schemeClr val="dk1"/>
                </a:solidFill>
              </a:rPr>
              <a:t> Rights Reserved</a:t>
            </a:r>
            <a:br>
              <a:rPr lang="en-GB" sz="1600">
                <a:solidFill>
                  <a:schemeClr val="dk1"/>
                </a:solidFill>
              </a:rPr>
            </a:br>
            <a:r>
              <a:rPr lang="en-GB" sz="1000">
                <a:solidFill>
                  <a:schemeClr val="dk1"/>
                </a:solidFill>
              </a:rPr>
              <a:t>Re-use is permitted without permission under the specifications of the license</a:t>
            </a:r>
            <a:endParaRPr b="1" sz="2200">
              <a:solidFill>
                <a:schemeClr val="dk1"/>
              </a:solidFill>
            </a:endParaRPr>
          </a:p>
        </p:txBody>
      </p:sp>
      <p:sp>
        <p:nvSpPr>
          <p:cNvPr id="678" name="Google Shape;678;p83"/>
          <p:cNvSpPr txBox="1"/>
          <p:nvPr/>
        </p:nvSpPr>
        <p:spPr>
          <a:xfrm>
            <a:off x="6363275" y="2573400"/>
            <a:ext cx="1708800" cy="1860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GB" sz="2200">
                <a:solidFill>
                  <a:schemeClr val="dk1"/>
                </a:solidFill>
              </a:rPr>
              <a:t>Public Domain</a:t>
            </a:r>
            <a:endParaRPr b="1" sz="2200">
              <a:solidFill>
                <a:schemeClr val="dk1"/>
              </a:solidFill>
            </a:endParaRPr>
          </a:p>
          <a:p>
            <a:pPr indent="0" lvl="0" marL="0" rtl="0" algn="ctr">
              <a:lnSpc>
                <a:spcPct val="115000"/>
              </a:lnSpc>
              <a:spcBef>
                <a:spcPts val="0"/>
              </a:spcBef>
              <a:spcAft>
                <a:spcPts val="0"/>
              </a:spcAft>
              <a:buClr>
                <a:schemeClr val="hlink"/>
              </a:buClr>
              <a:buSzPts val="1100"/>
              <a:buFont typeface="Arial"/>
              <a:buNone/>
            </a:pPr>
            <a:r>
              <a:rPr lang="en-GB" sz="1600">
                <a:solidFill>
                  <a:schemeClr val="dk1"/>
                </a:solidFill>
              </a:rPr>
              <a:t>No</a:t>
            </a:r>
            <a:r>
              <a:rPr lang="en-GB" sz="1600">
                <a:solidFill>
                  <a:schemeClr val="dk1"/>
                </a:solidFill>
              </a:rPr>
              <a:t> Rights Reserved</a:t>
            </a:r>
            <a:br>
              <a:rPr lang="en-GB" sz="1600">
                <a:solidFill>
                  <a:schemeClr val="dk1"/>
                </a:solidFill>
              </a:rPr>
            </a:br>
            <a:r>
              <a:rPr lang="en-GB" sz="1000">
                <a:solidFill>
                  <a:schemeClr val="dk1"/>
                </a:solidFill>
              </a:rPr>
              <a:t>May be used without permission</a:t>
            </a:r>
            <a:endParaRPr b="1" sz="2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6" name="Shape 416"/>
        <p:cNvGrpSpPr/>
        <p:nvPr/>
      </p:nvGrpSpPr>
      <p:grpSpPr>
        <a:xfrm>
          <a:off x="0" y="0"/>
          <a:ext cx="0" cy="0"/>
          <a:chOff x="0" y="0"/>
          <a:chExt cx="0" cy="0"/>
        </a:xfrm>
      </p:grpSpPr>
      <p:sp>
        <p:nvSpPr>
          <p:cNvPr id="417" name="Google Shape;417;p57"/>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Let’s Git Good:</a:t>
            </a:r>
            <a:endParaRPr sz="3200"/>
          </a:p>
        </p:txBody>
      </p:sp>
      <p:sp>
        <p:nvSpPr>
          <p:cNvPr id="418" name="Google Shape;418;p57"/>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600"/>
              </a:spcBef>
              <a:spcAft>
                <a:spcPts val="0"/>
              </a:spcAft>
              <a:buSzPts val="1800"/>
              <a:buChar char="●"/>
            </a:pPr>
            <a:r>
              <a:rPr b="1" lang="en-GB" sz="1800"/>
              <a:t>Part 1: What is Git &amp; Github?</a:t>
            </a:r>
            <a:endParaRPr b="1" sz="1800"/>
          </a:p>
          <a:p>
            <a:pPr indent="-342900" lvl="0" marL="457200" rtl="0" algn="l">
              <a:lnSpc>
                <a:spcPct val="115000"/>
              </a:lnSpc>
              <a:spcBef>
                <a:spcPts val="600"/>
              </a:spcBef>
              <a:spcAft>
                <a:spcPts val="0"/>
              </a:spcAft>
              <a:buSzPts val="1800"/>
              <a:buChar char="●"/>
            </a:pPr>
            <a:r>
              <a:rPr lang="en-GB" sz="1800"/>
              <a:t>Github Exercise</a:t>
            </a:r>
            <a:r>
              <a:rPr lang="en-GB" sz="1800"/>
              <a:t> 1: </a:t>
            </a:r>
            <a:r>
              <a:rPr lang="en-GB" sz="1800">
                <a:solidFill>
                  <a:schemeClr val="hlink"/>
                </a:solidFill>
              </a:rPr>
              <a:t>Finding an Issue and contributing to a project.</a:t>
            </a:r>
            <a:endParaRPr sz="1800"/>
          </a:p>
          <a:p>
            <a:pPr indent="-342900" lvl="1" marL="914400" rtl="0" algn="l">
              <a:lnSpc>
                <a:spcPct val="115000"/>
              </a:lnSpc>
              <a:spcBef>
                <a:spcPts val="600"/>
              </a:spcBef>
              <a:spcAft>
                <a:spcPts val="0"/>
              </a:spcAft>
              <a:buSzPts val="1800"/>
              <a:buChar char="○"/>
            </a:pPr>
            <a:r>
              <a:rPr lang="en-GB"/>
              <a:t>You will practice: Using issues to contribute and document decisions</a:t>
            </a:r>
            <a:endParaRPr/>
          </a:p>
          <a:p>
            <a:pPr indent="-342900" lvl="0" marL="457200" rtl="0" algn="l">
              <a:lnSpc>
                <a:spcPct val="115000"/>
              </a:lnSpc>
              <a:spcBef>
                <a:spcPts val="600"/>
              </a:spcBef>
              <a:spcAft>
                <a:spcPts val="0"/>
              </a:spcAft>
              <a:buSzPts val="1800"/>
              <a:buChar char="●"/>
            </a:pPr>
            <a:r>
              <a:rPr b="1" lang="en-GB" sz="1800"/>
              <a:t>Part 2: What is open source?</a:t>
            </a:r>
            <a:endParaRPr b="1" sz="1800"/>
          </a:p>
          <a:p>
            <a:pPr indent="-342900" lvl="0" marL="457200" rtl="0" algn="l">
              <a:lnSpc>
                <a:spcPct val="115000"/>
              </a:lnSpc>
              <a:spcBef>
                <a:spcPts val="600"/>
              </a:spcBef>
              <a:spcAft>
                <a:spcPts val="0"/>
              </a:spcAft>
              <a:buSzPts val="1800"/>
              <a:buChar char="●"/>
            </a:pPr>
            <a:r>
              <a:rPr lang="en-GB" sz="1800">
                <a:solidFill>
                  <a:schemeClr val="hlink"/>
                </a:solidFill>
              </a:rPr>
              <a:t>Github E</a:t>
            </a:r>
            <a:r>
              <a:rPr lang="en-GB" sz="1800">
                <a:solidFill>
                  <a:schemeClr val="hlink"/>
                </a:solidFill>
              </a:rPr>
              <a:t>xercise 2: </a:t>
            </a:r>
            <a:r>
              <a:rPr lang="en-GB" sz="1800"/>
              <a:t>Editing a file and making a Pull Request.</a:t>
            </a:r>
            <a:endParaRPr sz="1800"/>
          </a:p>
          <a:p>
            <a:pPr indent="-342900" lvl="1" marL="914400" rtl="0" algn="l">
              <a:lnSpc>
                <a:spcPct val="115000"/>
              </a:lnSpc>
              <a:spcBef>
                <a:spcPts val="600"/>
              </a:spcBef>
              <a:spcAft>
                <a:spcPts val="0"/>
              </a:spcAft>
              <a:buSzPts val="1800"/>
              <a:buChar char="○"/>
            </a:pPr>
            <a:r>
              <a:rPr lang="en-GB"/>
              <a:t>You will practice: Markdown; contributing, pull requests</a:t>
            </a:r>
            <a:endParaRPr/>
          </a:p>
          <a:p>
            <a:pPr indent="-342900" lvl="0" marL="457200" rtl="0" algn="l">
              <a:lnSpc>
                <a:spcPct val="115000"/>
              </a:lnSpc>
              <a:spcBef>
                <a:spcPts val="600"/>
              </a:spcBef>
              <a:spcAft>
                <a:spcPts val="0"/>
              </a:spcAft>
              <a:buSzPts val="1800"/>
              <a:buChar char="●"/>
            </a:pPr>
            <a:r>
              <a:rPr b="1" lang="en-GB" sz="1800"/>
              <a:t>Part 3: What can we make with Github?</a:t>
            </a:r>
            <a:endParaRPr b="1" sz="1800"/>
          </a:p>
          <a:p>
            <a:pPr indent="-342900" lvl="0" marL="457200" rtl="0" algn="l">
              <a:lnSpc>
                <a:spcPct val="115000"/>
              </a:lnSpc>
              <a:spcBef>
                <a:spcPts val="600"/>
              </a:spcBef>
              <a:spcAft>
                <a:spcPts val="200"/>
              </a:spcAft>
              <a:buSzPts val="1800"/>
              <a:buChar char="●"/>
            </a:pPr>
            <a:r>
              <a:rPr lang="en-GB" sz="1800"/>
              <a:t>Bonus Exercise 3</a:t>
            </a:r>
            <a:r>
              <a:rPr lang="en-GB" sz="1800"/>
              <a:t>: Make your own website </a:t>
            </a:r>
            <a:endParaRPr sz="1800"/>
          </a:p>
        </p:txBody>
      </p:sp>
      <p:pic>
        <p:nvPicPr>
          <p:cNvPr id="419" name="Google Shape;419;p57"/>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2" name="Shape 682"/>
        <p:cNvGrpSpPr/>
        <p:nvPr/>
      </p:nvGrpSpPr>
      <p:grpSpPr>
        <a:xfrm>
          <a:off x="0" y="0"/>
          <a:ext cx="0" cy="0"/>
          <a:chOff x="0" y="0"/>
          <a:chExt cx="0" cy="0"/>
        </a:xfrm>
      </p:grpSpPr>
      <p:sp>
        <p:nvSpPr>
          <p:cNvPr id="683" name="Google Shape;683;p84"/>
          <p:cNvSpPr txBox="1"/>
          <p:nvPr>
            <p:ph idx="4294967295" type="title"/>
          </p:nvPr>
        </p:nvSpPr>
        <p:spPr>
          <a:xfrm>
            <a:off x="311700" y="336725"/>
            <a:ext cx="85206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b="0" lang="en-GB" sz="2820"/>
              <a:t>Open Licenses</a:t>
            </a:r>
            <a:endParaRPr b="0" sz="2820"/>
          </a:p>
        </p:txBody>
      </p:sp>
      <p:sp>
        <p:nvSpPr>
          <p:cNvPr id="684" name="Google Shape;684;p84"/>
          <p:cNvSpPr/>
          <p:nvPr/>
        </p:nvSpPr>
        <p:spPr>
          <a:xfrm>
            <a:off x="772450" y="1060025"/>
            <a:ext cx="1507800" cy="1507800"/>
          </a:xfrm>
          <a:prstGeom prst="ellipse">
            <a:avLst/>
          </a:prstGeom>
          <a:solidFill>
            <a:srgbClr val="CFE2F3"/>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5" name="Google Shape;685;p84"/>
          <p:cNvSpPr/>
          <p:nvPr/>
        </p:nvSpPr>
        <p:spPr>
          <a:xfrm>
            <a:off x="3665700" y="1060025"/>
            <a:ext cx="1507800" cy="1507800"/>
          </a:xfrm>
          <a:prstGeom prst="ellipse">
            <a:avLst/>
          </a:prstGeom>
          <a:solidFill>
            <a:srgbClr val="CFE2F3"/>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6" name="Google Shape;686;p84"/>
          <p:cNvSpPr/>
          <p:nvPr/>
        </p:nvSpPr>
        <p:spPr>
          <a:xfrm>
            <a:off x="6558950" y="1060025"/>
            <a:ext cx="1507800" cy="1507800"/>
          </a:xfrm>
          <a:prstGeom prst="ellipse">
            <a:avLst/>
          </a:prstGeom>
          <a:solidFill>
            <a:srgbClr val="CFE2F3"/>
          </a:solidFill>
          <a:ln cap="flat" cmpd="sng" w="9525">
            <a:solidFill>
              <a:srgbClr val="66666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87" name="Google Shape;687;p84"/>
          <p:cNvPicPr preferRelativeResize="0"/>
          <p:nvPr/>
        </p:nvPicPr>
        <p:blipFill rotWithShape="1">
          <a:blip r:embed="rId3">
            <a:alphaModFix/>
          </a:blip>
          <a:srcRect b="25200" l="0" r="0" t="0"/>
          <a:stretch/>
        </p:blipFill>
        <p:spPr>
          <a:xfrm>
            <a:off x="6355475" y="909413"/>
            <a:ext cx="2015748" cy="1507800"/>
          </a:xfrm>
          <a:prstGeom prst="rect">
            <a:avLst/>
          </a:prstGeom>
          <a:noFill/>
          <a:ln>
            <a:noFill/>
          </a:ln>
        </p:spPr>
      </p:pic>
      <p:sp>
        <p:nvSpPr>
          <p:cNvPr id="688" name="Google Shape;688;p84"/>
          <p:cNvSpPr txBox="1"/>
          <p:nvPr/>
        </p:nvSpPr>
        <p:spPr>
          <a:xfrm>
            <a:off x="453700" y="2600950"/>
            <a:ext cx="21453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400">
                <a:solidFill>
                  <a:schemeClr val="dk1"/>
                </a:solidFill>
              </a:rPr>
              <a:t>use</a:t>
            </a:r>
            <a:endParaRPr sz="2400">
              <a:solidFill>
                <a:schemeClr val="dk1"/>
              </a:solidFill>
            </a:endParaRPr>
          </a:p>
          <a:p>
            <a:pPr indent="0" lvl="0" marL="0" rtl="0" algn="ctr">
              <a:spcBef>
                <a:spcPts val="0"/>
              </a:spcBef>
              <a:spcAft>
                <a:spcPts val="0"/>
              </a:spcAft>
              <a:buNone/>
            </a:pPr>
            <a:r>
              <a:t/>
            </a:r>
            <a:endParaRPr sz="600">
              <a:solidFill>
                <a:schemeClr val="dk1"/>
              </a:solidFill>
            </a:endParaRPr>
          </a:p>
          <a:p>
            <a:pPr indent="0" lvl="0" marL="0" rtl="0" algn="ctr">
              <a:spcBef>
                <a:spcPts val="0"/>
              </a:spcBef>
              <a:spcAft>
                <a:spcPts val="0"/>
              </a:spcAft>
              <a:buNone/>
            </a:pPr>
            <a:r>
              <a:rPr lang="en-GB">
                <a:solidFill>
                  <a:schemeClr val="dk1"/>
                </a:solidFill>
              </a:rPr>
              <a:t>Anyone can use the work for any purpose</a:t>
            </a:r>
            <a:endParaRPr>
              <a:solidFill>
                <a:schemeClr val="dk1"/>
              </a:solidFill>
            </a:endParaRPr>
          </a:p>
        </p:txBody>
      </p:sp>
      <p:sp>
        <p:nvSpPr>
          <p:cNvPr id="689" name="Google Shape;689;p84"/>
          <p:cNvSpPr txBox="1"/>
          <p:nvPr/>
        </p:nvSpPr>
        <p:spPr>
          <a:xfrm>
            <a:off x="3471900" y="2600950"/>
            <a:ext cx="18954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400">
                <a:solidFill>
                  <a:schemeClr val="dk1"/>
                </a:solidFill>
              </a:rPr>
              <a:t>modify</a:t>
            </a:r>
            <a:endParaRPr sz="2400">
              <a:solidFill>
                <a:schemeClr val="dk1"/>
              </a:solidFill>
            </a:endParaRPr>
          </a:p>
          <a:p>
            <a:pPr indent="0" lvl="0" marL="0" rtl="0" algn="ctr">
              <a:spcBef>
                <a:spcPts val="0"/>
              </a:spcBef>
              <a:spcAft>
                <a:spcPts val="0"/>
              </a:spcAft>
              <a:buNone/>
            </a:pPr>
            <a:r>
              <a:t/>
            </a:r>
            <a:endParaRPr sz="600">
              <a:solidFill>
                <a:schemeClr val="dk1"/>
              </a:solidFill>
            </a:endParaRPr>
          </a:p>
          <a:p>
            <a:pPr indent="0" lvl="0" marL="0" rtl="0" algn="ctr">
              <a:spcBef>
                <a:spcPts val="0"/>
              </a:spcBef>
              <a:spcAft>
                <a:spcPts val="0"/>
              </a:spcAft>
              <a:buNone/>
            </a:pPr>
            <a:r>
              <a:rPr lang="en-GB">
                <a:solidFill>
                  <a:schemeClr val="dk1"/>
                </a:solidFill>
              </a:rPr>
              <a:t>Anyone can modify the work</a:t>
            </a:r>
            <a:endParaRPr>
              <a:solidFill>
                <a:schemeClr val="dk1"/>
              </a:solidFill>
            </a:endParaRPr>
          </a:p>
        </p:txBody>
      </p:sp>
      <p:sp>
        <p:nvSpPr>
          <p:cNvPr id="690" name="Google Shape;690;p84"/>
          <p:cNvSpPr txBox="1"/>
          <p:nvPr/>
        </p:nvSpPr>
        <p:spPr>
          <a:xfrm>
            <a:off x="5576450" y="2613725"/>
            <a:ext cx="3472800" cy="65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GB" sz="2400">
                <a:solidFill>
                  <a:schemeClr val="dk1"/>
                </a:solidFill>
              </a:rPr>
              <a:t>share</a:t>
            </a:r>
            <a:endParaRPr sz="2400">
              <a:solidFill>
                <a:schemeClr val="dk1"/>
              </a:solidFill>
            </a:endParaRPr>
          </a:p>
          <a:p>
            <a:pPr indent="0" lvl="0" marL="0" rtl="0" algn="ctr">
              <a:spcBef>
                <a:spcPts val="0"/>
              </a:spcBef>
              <a:spcAft>
                <a:spcPts val="0"/>
              </a:spcAft>
              <a:buNone/>
            </a:pPr>
            <a:r>
              <a:t/>
            </a:r>
            <a:endParaRPr sz="600">
              <a:solidFill>
                <a:schemeClr val="dk1"/>
              </a:solidFill>
            </a:endParaRPr>
          </a:p>
          <a:p>
            <a:pPr indent="0" lvl="0" marL="0" rtl="0" algn="ctr">
              <a:spcBef>
                <a:spcPts val="0"/>
              </a:spcBef>
              <a:spcAft>
                <a:spcPts val="0"/>
              </a:spcAft>
              <a:buNone/>
            </a:pPr>
            <a:r>
              <a:rPr lang="en-GB">
                <a:solidFill>
                  <a:schemeClr val="dk1"/>
                </a:solidFill>
              </a:rPr>
              <a:t>Anyone can redistribute both the original and modified work </a:t>
            </a:r>
            <a:endParaRPr>
              <a:solidFill>
                <a:schemeClr val="dk1"/>
              </a:solidFill>
            </a:endParaRPr>
          </a:p>
        </p:txBody>
      </p:sp>
      <p:pic>
        <p:nvPicPr>
          <p:cNvPr id="691" name="Google Shape;691;p84"/>
          <p:cNvPicPr preferRelativeResize="0"/>
          <p:nvPr/>
        </p:nvPicPr>
        <p:blipFill rotWithShape="1">
          <a:blip r:embed="rId4">
            <a:alphaModFix/>
          </a:blip>
          <a:srcRect b="13636" l="0" r="0" t="0"/>
          <a:stretch/>
        </p:blipFill>
        <p:spPr>
          <a:xfrm>
            <a:off x="3958750" y="1415911"/>
            <a:ext cx="921700" cy="796036"/>
          </a:xfrm>
          <a:prstGeom prst="rect">
            <a:avLst/>
          </a:prstGeom>
          <a:noFill/>
          <a:ln>
            <a:noFill/>
          </a:ln>
        </p:spPr>
      </p:pic>
      <p:pic>
        <p:nvPicPr>
          <p:cNvPr id="692" name="Google Shape;692;p84"/>
          <p:cNvPicPr preferRelativeResize="0"/>
          <p:nvPr/>
        </p:nvPicPr>
        <p:blipFill rotWithShape="1">
          <a:blip r:embed="rId5">
            <a:alphaModFix/>
          </a:blip>
          <a:srcRect b="17307" l="0" r="0" t="0"/>
          <a:stretch/>
        </p:blipFill>
        <p:spPr>
          <a:xfrm>
            <a:off x="732563" y="1083125"/>
            <a:ext cx="1587574" cy="1312799"/>
          </a:xfrm>
          <a:prstGeom prst="rect">
            <a:avLst/>
          </a:prstGeom>
          <a:noFill/>
          <a:ln>
            <a:noFill/>
          </a:ln>
        </p:spPr>
      </p:pic>
      <p:sp>
        <p:nvSpPr>
          <p:cNvPr id="693" name="Google Shape;693;p84"/>
          <p:cNvSpPr txBox="1"/>
          <p:nvPr/>
        </p:nvSpPr>
        <p:spPr>
          <a:xfrm>
            <a:off x="638175" y="4780800"/>
            <a:ext cx="8515800" cy="286500"/>
          </a:xfrm>
          <a:prstGeom prst="rect">
            <a:avLst/>
          </a:prstGeom>
          <a:noFill/>
          <a:ln>
            <a:noFill/>
          </a:ln>
        </p:spPr>
        <p:txBody>
          <a:bodyPr anchorCtr="0" anchor="t" bIns="91425" lIns="91425" spcFirstLastPara="1" rIns="91425" wrap="square" tIns="91425">
            <a:noAutofit/>
          </a:bodyPr>
          <a:lstStyle/>
          <a:p>
            <a:pPr indent="0" lvl="0" marL="0" rtl="0" algn="r">
              <a:lnSpc>
                <a:spcPct val="135000"/>
              </a:lnSpc>
              <a:spcBef>
                <a:spcPts val="0"/>
              </a:spcBef>
              <a:spcAft>
                <a:spcPts val="0"/>
              </a:spcAft>
              <a:buNone/>
            </a:pPr>
            <a:r>
              <a:rPr lang="en-GB" sz="1200">
                <a:solidFill>
                  <a:schemeClr val="lt1"/>
                </a:solidFill>
              </a:rPr>
              <a:t>@openlifesci, CC-BY 4.0, The Turing Way, DOI: 10.5281/zenodo.7684733</a:t>
            </a:r>
            <a:endParaRPr sz="1200">
              <a:solidFill>
                <a:schemeClr val="lt1"/>
              </a:solidFill>
            </a:endParaRPr>
          </a:p>
          <a:p>
            <a:pPr indent="0" lvl="0" marL="0" rtl="0" algn="r">
              <a:lnSpc>
                <a:spcPct val="135000"/>
              </a:lnSpc>
              <a:spcBef>
                <a:spcPts val="0"/>
              </a:spcBef>
              <a:spcAft>
                <a:spcPts val="0"/>
              </a:spcAft>
              <a:buNone/>
            </a:pPr>
            <a:r>
              <a:t/>
            </a:r>
            <a:endParaRPr sz="1200">
              <a:solidFill>
                <a:schemeClr val="lt1"/>
              </a:solidFill>
              <a:highlight>
                <a:srgbClr val="FFFFFF"/>
              </a:highlight>
            </a:endParaRPr>
          </a:p>
        </p:txBody>
      </p:sp>
      <p:sp>
        <p:nvSpPr>
          <p:cNvPr id="694" name="Google Shape;694;p84"/>
          <p:cNvSpPr txBox="1"/>
          <p:nvPr/>
        </p:nvSpPr>
        <p:spPr>
          <a:xfrm>
            <a:off x="2147250" y="3862425"/>
            <a:ext cx="4849500" cy="9126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GB" sz="2200">
                <a:solidFill>
                  <a:schemeClr val="dk1"/>
                </a:solidFill>
              </a:rPr>
              <a:t>Examples: </a:t>
            </a:r>
            <a:endParaRPr b="1" sz="2200">
              <a:solidFill>
                <a:schemeClr val="dk1"/>
              </a:solidFill>
            </a:endParaRPr>
          </a:p>
          <a:p>
            <a:pPr indent="0" lvl="0" marL="0" rtl="0" algn="ctr">
              <a:lnSpc>
                <a:spcPct val="115000"/>
              </a:lnSpc>
              <a:spcBef>
                <a:spcPts val="0"/>
              </a:spcBef>
              <a:spcAft>
                <a:spcPts val="0"/>
              </a:spcAft>
              <a:buNone/>
            </a:pPr>
            <a:r>
              <a:rPr b="1" lang="en-GB" sz="2200">
                <a:solidFill>
                  <a:schemeClr val="dk1"/>
                </a:solidFill>
              </a:rPr>
              <a:t>Creative Commons, MIT license</a:t>
            </a:r>
            <a:endParaRPr b="1" sz="2200">
              <a:solidFill>
                <a:schemeClr val="dk1"/>
              </a:solidFill>
            </a:endParaRPr>
          </a:p>
        </p:txBody>
      </p:sp>
      <p:sp>
        <p:nvSpPr>
          <p:cNvPr id="695" name="Google Shape;695;p84"/>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6"/>
              </a:rPr>
              <a:t>https://github.com/alan-turing-institute/github-introduction</a:t>
            </a:r>
            <a:r>
              <a:rPr lang="en-GB" sz="1100">
                <a:solidFill>
                  <a:schemeClr val="hlink"/>
                </a:solidFill>
              </a:rPr>
              <a:t>. Zenodo at DOI: </a:t>
            </a:r>
            <a:r>
              <a:rPr lang="en-GB" sz="1100" u="sng">
                <a:solidFill>
                  <a:srgbClr val="1155CC"/>
                </a:solidFill>
                <a:hlinkClick r:id="rId7">
                  <a:extLst>
                    <a:ext uri="{A12FA001-AC4F-418D-AE19-62706E023703}">
                      <ahyp:hlinkClr val="tx"/>
                    </a:ext>
                  </a:extLst>
                </a:hlinkClick>
              </a:rPr>
              <a:t>https://doi.org/10.5281/zenodo.12802974</a:t>
            </a:r>
            <a:r>
              <a:rPr lang="en-GB" sz="1100">
                <a:solidFill>
                  <a:schemeClr val="hlink"/>
                </a:solidFill>
              </a:rPr>
              <a:t>, CC-BY 4.0</a:t>
            </a:r>
            <a:endParaRPr sz="10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pic>
        <p:nvPicPr>
          <p:cNvPr id="701" name="Google Shape;701;p85"/>
          <p:cNvPicPr preferRelativeResize="0"/>
          <p:nvPr/>
        </p:nvPicPr>
        <p:blipFill rotWithShape="1">
          <a:blip r:embed="rId3">
            <a:alphaModFix/>
          </a:blip>
          <a:srcRect b="0" l="0" r="0" t="0"/>
          <a:stretch/>
        </p:blipFill>
        <p:spPr>
          <a:xfrm>
            <a:off x="4097875" y="0"/>
            <a:ext cx="4830450" cy="4830450"/>
          </a:xfrm>
          <a:prstGeom prst="rect">
            <a:avLst/>
          </a:prstGeom>
          <a:noFill/>
          <a:ln>
            <a:noFill/>
          </a:ln>
        </p:spPr>
      </p:pic>
      <p:sp>
        <p:nvSpPr>
          <p:cNvPr id="702" name="Google Shape;702;p85"/>
          <p:cNvSpPr txBox="1"/>
          <p:nvPr/>
        </p:nvSpPr>
        <p:spPr>
          <a:xfrm>
            <a:off x="1077375" y="2200338"/>
            <a:ext cx="3386700" cy="742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b="1" lang="en-GB" sz="4500">
                <a:solidFill>
                  <a:srgbClr val="1C1C1C"/>
                </a:solidFill>
              </a:rPr>
              <a:t>Questions?</a:t>
            </a:r>
            <a:endParaRPr b="1" sz="4500">
              <a:solidFill>
                <a:srgbClr val="1C1C1C"/>
              </a:solidFill>
            </a:endParaRPr>
          </a:p>
          <a:p>
            <a:pPr indent="0" lvl="0" marL="0" rtl="0" algn="l">
              <a:spcBef>
                <a:spcPts val="1000"/>
              </a:spcBef>
              <a:spcAft>
                <a:spcPts val="0"/>
              </a:spcAft>
              <a:buNone/>
            </a:pPr>
            <a:r>
              <a:t/>
            </a:r>
            <a:endParaRPr sz="4500">
              <a:solidFill>
                <a:srgbClr val="1C1C1C"/>
              </a:solidFill>
            </a:endParaRPr>
          </a:p>
        </p:txBody>
      </p:sp>
      <p:sp>
        <p:nvSpPr>
          <p:cNvPr id="703" name="Google Shape;703;p85"/>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Image from Giphy. CC-BY 4.0. </a:t>
            </a:r>
            <a:endParaRPr sz="1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07" name="Shape 707"/>
        <p:cNvGrpSpPr/>
        <p:nvPr/>
      </p:nvGrpSpPr>
      <p:grpSpPr>
        <a:xfrm>
          <a:off x="0" y="0"/>
          <a:ext cx="0" cy="0"/>
          <a:chOff x="0" y="0"/>
          <a:chExt cx="0" cy="0"/>
        </a:xfrm>
      </p:grpSpPr>
      <p:sp>
        <p:nvSpPr>
          <p:cNvPr id="708" name="Google Shape;708;p86"/>
          <p:cNvSpPr txBox="1"/>
          <p:nvPr>
            <p:ph idx="4294967295" type="title"/>
          </p:nvPr>
        </p:nvSpPr>
        <p:spPr>
          <a:xfrm>
            <a:off x="390350" y="336725"/>
            <a:ext cx="85206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GB" sz="2820"/>
              <a:t>Exercise</a:t>
            </a:r>
            <a:endParaRPr sz="2820"/>
          </a:p>
        </p:txBody>
      </p:sp>
      <p:pic>
        <p:nvPicPr>
          <p:cNvPr descr="A black-and-white image of Mickey Mouse as “Steamboat Willie.” He is smiling and holding the steering wheel of a steamboat." id="709" name="Google Shape;709;p86"/>
          <p:cNvPicPr preferRelativeResize="0"/>
          <p:nvPr/>
        </p:nvPicPr>
        <p:blipFill>
          <a:blip r:embed="rId3">
            <a:alphaModFix/>
          </a:blip>
          <a:stretch>
            <a:fillRect/>
          </a:stretch>
        </p:blipFill>
        <p:spPr>
          <a:xfrm>
            <a:off x="4519550" y="835350"/>
            <a:ext cx="3996000" cy="3036950"/>
          </a:xfrm>
          <a:prstGeom prst="rect">
            <a:avLst/>
          </a:prstGeom>
          <a:noFill/>
          <a:ln>
            <a:noFill/>
          </a:ln>
        </p:spPr>
      </p:pic>
      <p:sp>
        <p:nvSpPr>
          <p:cNvPr id="710" name="Google Shape;710;p86"/>
          <p:cNvSpPr txBox="1"/>
          <p:nvPr/>
        </p:nvSpPr>
        <p:spPr>
          <a:xfrm>
            <a:off x="390350" y="1072575"/>
            <a:ext cx="3905400" cy="1860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3300">
                <a:solidFill>
                  <a:schemeClr val="dk1"/>
                </a:solidFill>
              </a:rPr>
              <a:t>What do you think the project’s license is &amp; why?</a:t>
            </a:r>
            <a:endParaRPr b="1" sz="3300">
              <a:solidFill>
                <a:schemeClr val="dk1"/>
              </a:solidFill>
            </a:endParaRPr>
          </a:p>
        </p:txBody>
      </p:sp>
      <p:sp>
        <p:nvSpPr>
          <p:cNvPr id="711" name="Google Shape;711;p86"/>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solidFill>
                  <a:schemeClr val="hlink"/>
                </a:solidFill>
              </a:rPr>
              <a:t>. Zenodo at DOI: </a:t>
            </a:r>
            <a:r>
              <a:rPr lang="en-GB" sz="1100" u="sng">
                <a:solidFill>
                  <a:srgbClr val="1155CC"/>
                </a:solidFill>
                <a:hlinkClick r:id="rId5">
                  <a:extLst>
                    <a:ext uri="{A12FA001-AC4F-418D-AE19-62706E023703}">
                      <ahyp:hlinkClr val="tx"/>
                    </a:ext>
                  </a:extLst>
                </a:hlinkClick>
              </a:rPr>
              <a:t>https://doi.org/10.5281/zenodo.12802974</a:t>
            </a:r>
            <a:r>
              <a:rPr lang="en-GB" sz="1100">
                <a:solidFill>
                  <a:schemeClr val="hlink"/>
                </a:solidFill>
              </a:rPr>
              <a:t>, CC-BY 4.0</a:t>
            </a:r>
            <a:endParaRPr sz="10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15" name="Shape 715"/>
        <p:cNvGrpSpPr/>
        <p:nvPr/>
      </p:nvGrpSpPr>
      <p:grpSpPr>
        <a:xfrm>
          <a:off x="0" y="0"/>
          <a:ext cx="0" cy="0"/>
          <a:chOff x="0" y="0"/>
          <a:chExt cx="0" cy="0"/>
        </a:xfrm>
      </p:grpSpPr>
      <p:sp>
        <p:nvSpPr>
          <p:cNvPr id="716" name="Google Shape;716;p87"/>
          <p:cNvSpPr txBox="1"/>
          <p:nvPr>
            <p:ph idx="4294967295" type="title"/>
          </p:nvPr>
        </p:nvSpPr>
        <p:spPr>
          <a:xfrm>
            <a:off x="390350" y="336725"/>
            <a:ext cx="85206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GB" sz="2820"/>
              <a:t>Exercise</a:t>
            </a:r>
            <a:endParaRPr sz="2820"/>
          </a:p>
        </p:txBody>
      </p:sp>
      <p:pic>
        <p:nvPicPr>
          <p:cNvPr id="717" name="Google Shape;717;p87"/>
          <p:cNvPicPr preferRelativeResize="0"/>
          <p:nvPr/>
        </p:nvPicPr>
        <p:blipFill>
          <a:blip r:embed="rId3">
            <a:alphaModFix/>
          </a:blip>
          <a:stretch>
            <a:fillRect/>
          </a:stretch>
        </p:blipFill>
        <p:spPr>
          <a:xfrm>
            <a:off x="4386350" y="336725"/>
            <a:ext cx="4452850" cy="2956474"/>
          </a:xfrm>
          <a:prstGeom prst="rect">
            <a:avLst/>
          </a:prstGeom>
          <a:noFill/>
          <a:ln>
            <a:noFill/>
          </a:ln>
        </p:spPr>
      </p:pic>
      <p:pic>
        <p:nvPicPr>
          <p:cNvPr id="718" name="Google Shape;718;p87"/>
          <p:cNvPicPr preferRelativeResize="0"/>
          <p:nvPr/>
        </p:nvPicPr>
        <p:blipFill>
          <a:blip r:embed="rId4">
            <a:alphaModFix/>
          </a:blip>
          <a:stretch>
            <a:fillRect/>
          </a:stretch>
        </p:blipFill>
        <p:spPr>
          <a:xfrm>
            <a:off x="4775875" y="2095400"/>
            <a:ext cx="2515924" cy="2608224"/>
          </a:xfrm>
          <a:prstGeom prst="rect">
            <a:avLst/>
          </a:prstGeom>
          <a:noFill/>
          <a:ln>
            <a:noFill/>
          </a:ln>
        </p:spPr>
      </p:pic>
      <p:sp>
        <p:nvSpPr>
          <p:cNvPr id="719" name="Google Shape;719;p87"/>
          <p:cNvSpPr txBox="1"/>
          <p:nvPr/>
        </p:nvSpPr>
        <p:spPr>
          <a:xfrm>
            <a:off x="390350" y="1072575"/>
            <a:ext cx="3905400" cy="18609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GB" sz="3300">
                <a:solidFill>
                  <a:schemeClr val="dk1"/>
                </a:solidFill>
              </a:rPr>
              <a:t>What do you think is this project’s license is &amp; why?</a:t>
            </a:r>
            <a:endParaRPr b="1" sz="3300">
              <a:solidFill>
                <a:schemeClr val="dk1"/>
              </a:solidFill>
            </a:endParaRPr>
          </a:p>
        </p:txBody>
      </p:sp>
      <p:sp>
        <p:nvSpPr>
          <p:cNvPr id="720" name="Google Shape;720;p87"/>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5"/>
              </a:rPr>
              <a:t>https://github.com/alan-turing-institute/github-introduction</a:t>
            </a:r>
            <a:r>
              <a:rPr lang="en-GB" sz="1100">
                <a:solidFill>
                  <a:schemeClr val="hlink"/>
                </a:solidFill>
              </a:rPr>
              <a:t>. Zenodo at DOI: </a:t>
            </a:r>
            <a:r>
              <a:rPr lang="en-GB" sz="1100" u="sng">
                <a:solidFill>
                  <a:srgbClr val="1155CC"/>
                </a:solidFill>
                <a:hlinkClick r:id="rId6">
                  <a:extLst>
                    <a:ext uri="{A12FA001-AC4F-418D-AE19-62706E023703}">
                      <ahyp:hlinkClr val="tx"/>
                    </a:ext>
                  </a:extLst>
                </a:hlinkClick>
              </a:rPr>
              <a:t>https://doi.org/10.5281/zenodo.12802974</a:t>
            </a:r>
            <a:r>
              <a:rPr lang="en-GB" sz="1100">
                <a:solidFill>
                  <a:schemeClr val="hlink"/>
                </a:solidFill>
              </a:rPr>
              <a:t>, CC-BY 4.0</a:t>
            </a:r>
            <a:endParaRPr sz="10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24" name="Shape 724"/>
        <p:cNvGrpSpPr/>
        <p:nvPr/>
      </p:nvGrpSpPr>
      <p:grpSpPr>
        <a:xfrm>
          <a:off x="0" y="0"/>
          <a:ext cx="0" cy="0"/>
          <a:chOff x="0" y="0"/>
          <a:chExt cx="0" cy="0"/>
        </a:xfrm>
      </p:grpSpPr>
      <p:sp>
        <p:nvSpPr>
          <p:cNvPr id="725" name="Google Shape;725;p88"/>
          <p:cNvSpPr txBox="1"/>
          <p:nvPr>
            <p:ph idx="4294967295" type="title"/>
          </p:nvPr>
        </p:nvSpPr>
        <p:spPr>
          <a:xfrm>
            <a:off x="390350" y="336725"/>
            <a:ext cx="43884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GB" sz="3220"/>
              <a:t>Licenses and</a:t>
            </a:r>
            <a:endParaRPr sz="3220"/>
          </a:p>
          <a:p>
            <a:pPr indent="0" lvl="0" marL="0" rtl="0" algn="l">
              <a:spcBef>
                <a:spcPts val="0"/>
              </a:spcBef>
              <a:spcAft>
                <a:spcPts val="0"/>
              </a:spcAft>
              <a:buSzPts val="990"/>
              <a:buNone/>
            </a:pPr>
            <a:r>
              <a:rPr lang="en-GB" sz="3220"/>
              <a:t>21st century media</a:t>
            </a:r>
            <a:endParaRPr sz="3220"/>
          </a:p>
        </p:txBody>
      </p:sp>
      <p:sp>
        <p:nvSpPr>
          <p:cNvPr id="726" name="Google Shape;726;p88"/>
          <p:cNvSpPr txBox="1"/>
          <p:nvPr/>
        </p:nvSpPr>
        <p:spPr>
          <a:xfrm>
            <a:off x="346650" y="1897525"/>
            <a:ext cx="3322500" cy="912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GB" sz="2200">
                <a:solidFill>
                  <a:schemeClr val="dk1"/>
                </a:solidFill>
              </a:rPr>
              <a:t>How do you think licenses work </a:t>
            </a:r>
            <a:endParaRPr/>
          </a:p>
        </p:txBody>
      </p:sp>
      <p:pic>
        <p:nvPicPr>
          <p:cNvPr descr="UMG to Stop Licensing Music to TikTok, Citing 'Bad Deal' for Artists" id="727" name="Google Shape;727;p88"/>
          <p:cNvPicPr preferRelativeResize="0"/>
          <p:nvPr/>
        </p:nvPicPr>
        <p:blipFill>
          <a:blip r:embed="rId3">
            <a:alphaModFix/>
          </a:blip>
          <a:stretch>
            <a:fillRect/>
          </a:stretch>
        </p:blipFill>
        <p:spPr>
          <a:xfrm>
            <a:off x="4874925" y="336725"/>
            <a:ext cx="4075675" cy="2717100"/>
          </a:xfrm>
          <a:prstGeom prst="rect">
            <a:avLst/>
          </a:prstGeom>
          <a:noFill/>
          <a:ln>
            <a:noFill/>
          </a:ln>
        </p:spPr>
      </p:pic>
      <p:pic>
        <p:nvPicPr>
          <p:cNvPr id="728" name="Google Shape;728;p88"/>
          <p:cNvPicPr preferRelativeResize="0"/>
          <p:nvPr/>
        </p:nvPicPr>
        <p:blipFill>
          <a:blip r:embed="rId4">
            <a:alphaModFix/>
          </a:blip>
          <a:stretch>
            <a:fillRect/>
          </a:stretch>
        </p:blipFill>
        <p:spPr>
          <a:xfrm>
            <a:off x="143025" y="1477950"/>
            <a:ext cx="3989124" cy="1772950"/>
          </a:xfrm>
          <a:prstGeom prst="rect">
            <a:avLst/>
          </a:prstGeom>
          <a:noFill/>
          <a:ln>
            <a:noFill/>
          </a:ln>
        </p:spPr>
      </p:pic>
      <p:pic>
        <p:nvPicPr>
          <p:cNvPr descr="Instagram - Wikipedia" id="729" name="Google Shape;729;p88"/>
          <p:cNvPicPr preferRelativeResize="0"/>
          <p:nvPr/>
        </p:nvPicPr>
        <p:blipFill>
          <a:blip r:embed="rId5">
            <a:alphaModFix/>
          </a:blip>
          <a:stretch>
            <a:fillRect/>
          </a:stretch>
        </p:blipFill>
        <p:spPr>
          <a:xfrm>
            <a:off x="2777675" y="2983925"/>
            <a:ext cx="1618825" cy="1618825"/>
          </a:xfrm>
          <a:prstGeom prst="rect">
            <a:avLst/>
          </a:prstGeom>
          <a:noFill/>
          <a:ln>
            <a:noFill/>
          </a:ln>
        </p:spPr>
      </p:pic>
      <p:sp>
        <p:nvSpPr>
          <p:cNvPr id="730" name="Google Shape;730;p88"/>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6"/>
              </a:rPr>
              <a:t>https://github.com/alan-turing-institute/github-introduction</a:t>
            </a:r>
            <a:r>
              <a:rPr lang="en-GB" sz="1100">
                <a:solidFill>
                  <a:schemeClr val="hlink"/>
                </a:solidFill>
              </a:rPr>
              <a:t>. Zenodo at DOI: </a:t>
            </a:r>
            <a:r>
              <a:rPr lang="en-GB" sz="1100" u="sng">
                <a:solidFill>
                  <a:srgbClr val="1155CC"/>
                </a:solidFill>
                <a:hlinkClick r:id="rId7">
                  <a:extLst>
                    <a:ext uri="{A12FA001-AC4F-418D-AE19-62706E023703}">
                      <ahyp:hlinkClr val="tx"/>
                    </a:ext>
                  </a:extLst>
                </a:hlinkClick>
              </a:rPr>
              <a:t>https://doi.org/10.5281/zenodo.12802974</a:t>
            </a:r>
            <a:r>
              <a:rPr lang="en-GB" sz="1100">
                <a:solidFill>
                  <a:schemeClr val="hlink"/>
                </a:solidFill>
              </a:rPr>
              <a:t>, CC-BY 4.0</a:t>
            </a:r>
            <a:endParaRPr sz="10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34" name="Shape 734"/>
        <p:cNvGrpSpPr/>
        <p:nvPr/>
      </p:nvGrpSpPr>
      <p:grpSpPr>
        <a:xfrm>
          <a:off x="0" y="0"/>
          <a:ext cx="0" cy="0"/>
          <a:chOff x="0" y="0"/>
          <a:chExt cx="0" cy="0"/>
        </a:xfrm>
      </p:grpSpPr>
      <p:sp>
        <p:nvSpPr>
          <p:cNvPr id="735" name="Google Shape;735;p89"/>
          <p:cNvSpPr txBox="1"/>
          <p:nvPr>
            <p:ph idx="4294967295" type="title"/>
          </p:nvPr>
        </p:nvSpPr>
        <p:spPr>
          <a:xfrm>
            <a:off x="390350" y="336725"/>
            <a:ext cx="4388400" cy="5727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GB" sz="3220"/>
              <a:t>Licenses and</a:t>
            </a:r>
            <a:endParaRPr sz="3220"/>
          </a:p>
          <a:p>
            <a:pPr indent="0" lvl="0" marL="0" rtl="0" algn="l">
              <a:spcBef>
                <a:spcPts val="0"/>
              </a:spcBef>
              <a:spcAft>
                <a:spcPts val="0"/>
              </a:spcAft>
              <a:buSzPts val="990"/>
              <a:buNone/>
            </a:pPr>
            <a:r>
              <a:rPr lang="en-GB" sz="3220"/>
              <a:t>21st century media</a:t>
            </a:r>
            <a:endParaRPr sz="3220"/>
          </a:p>
        </p:txBody>
      </p:sp>
      <p:sp>
        <p:nvSpPr>
          <p:cNvPr id="736" name="Google Shape;736;p89"/>
          <p:cNvSpPr txBox="1"/>
          <p:nvPr/>
        </p:nvSpPr>
        <p:spPr>
          <a:xfrm>
            <a:off x="595675" y="1504625"/>
            <a:ext cx="7824000" cy="2401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GB" sz="3600">
                <a:solidFill>
                  <a:schemeClr val="dk1"/>
                </a:solidFill>
              </a:rPr>
              <a:t>What are the ways you would or wouldn't like your work to be used, modified, or shared? </a:t>
            </a:r>
            <a:endParaRPr sz="3600">
              <a:solidFill>
                <a:schemeClr val="dk1"/>
              </a:solidFill>
            </a:endParaRPr>
          </a:p>
          <a:p>
            <a:pPr indent="0" lvl="0" marL="0" rtl="0" algn="ctr">
              <a:spcBef>
                <a:spcPts val="0"/>
              </a:spcBef>
              <a:spcAft>
                <a:spcPts val="0"/>
              </a:spcAft>
              <a:buNone/>
            </a:pPr>
            <a:r>
              <a:rPr lang="en-GB" sz="3600">
                <a:solidFill>
                  <a:schemeClr val="dk1"/>
                </a:solidFill>
              </a:rPr>
              <a:t>By who?</a:t>
            </a:r>
            <a:endParaRPr sz="3800">
              <a:solidFill>
                <a:schemeClr val="dk1"/>
              </a:solidFill>
            </a:endParaRPr>
          </a:p>
        </p:txBody>
      </p:sp>
      <p:sp>
        <p:nvSpPr>
          <p:cNvPr id="737" name="Google Shape;737;p89"/>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3"/>
              </a:rPr>
              <a:t>https://github.com/alan-turing-institute/github-introduction</a:t>
            </a:r>
            <a:r>
              <a:rPr lang="en-GB" sz="1100">
                <a:solidFill>
                  <a:schemeClr val="hlink"/>
                </a:solidFill>
              </a:rPr>
              <a:t>. Zenodo at DOI: </a:t>
            </a:r>
            <a:r>
              <a:rPr lang="en-GB" sz="1100" u="sng">
                <a:solidFill>
                  <a:srgbClr val="1155CC"/>
                </a:solidFill>
                <a:hlinkClick r:id="rId4">
                  <a:extLst>
                    <a:ext uri="{A12FA001-AC4F-418D-AE19-62706E023703}">
                      <ahyp:hlinkClr val="tx"/>
                    </a:ext>
                  </a:extLst>
                </a:hlinkClick>
              </a:rPr>
              <a:t>https://doi.org/10.5281/zenodo.12802974</a:t>
            </a:r>
            <a:r>
              <a:rPr lang="en-GB" sz="1100">
                <a:solidFill>
                  <a:schemeClr val="hlink"/>
                </a:solidFill>
              </a:rPr>
              <a:t>, CC-BY 4.0. </a:t>
            </a:r>
            <a:r>
              <a:rPr lang="en-GB" sz="1100"/>
              <a:t>GIF from </a:t>
            </a:r>
            <a:r>
              <a:rPr lang="en-GB" sz="1100" u="sng">
                <a:hlinkClick r:id="rId5"/>
              </a:rPr>
              <a:t>https://tenor.com/view/spinning-dive-paola-espinosa-sanchez-olympics-magnificent-dive-high-dive-gif-22567002</a:t>
            </a:r>
            <a:r>
              <a:rPr lang="en-GB" sz="1100"/>
              <a:t> </a:t>
            </a:r>
            <a:endParaRPr sz="10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42" name="Shape 742"/>
        <p:cNvGrpSpPr/>
        <p:nvPr/>
      </p:nvGrpSpPr>
      <p:grpSpPr>
        <a:xfrm>
          <a:off x="0" y="0"/>
          <a:ext cx="0" cy="0"/>
          <a:chOff x="0" y="0"/>
          <a:chExt cx="0" cy="0"/>
        </a:xfrm>
      </p:grpSpPr>
      <p:pic>
        <p:nvPicPr>
          <p:cNvPr id="743" name="Google Shape;743;p90"/>
          <p:cNvPicPr preferRelativeResize="0"/>
          <p:nvPr/>
        </p:nvPicPr>
        <p:blipFill>
          <a:blip r:embed="rId3">
            <a:alphaModFix/>
          </a:blip>
          <a:stretch>
            <a:fillRect/>
          </a:stretch>
        </p:blipFill>
        <p:spPr>
          <a:xfrm>
            <a:off x="2843643" y="514950"/>
            <a:ext cx="5793759" cy="4628552"/>
          </a:xfrm>
          <a:prstGeom prst="rect">
            <a:avLst/>
          </a:prstGeom>
          <a:noFill/>
          <a:ln>
            <a:noFill/>
          </a:ln>
        </p:spPr>
      </p:pic>
      <p:sp>
        <p:nvSpPr>
          <p:cNvPr id="744" name="Google Shape;744;p90"/>
          <p:cNvSpPr txBox="1"/>
          <p:nvPr/>
        </p:nvSpPr>
        <p:spPr>
          <a:xfrm>
            <a:off x="152750" y="1581500"/>
            <a:ext cx="2479200" cy="178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600">
                <a:solidFill>
                  <a:schemeClr val="dk1"/>
                </a:solidFill>
              </a:rPr>
              <a:t>Open source collaboration → enabled by open licenses</a:t>
            </a:r>
            <a:endParaRPr sz="20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49" name="Shape 749"/>
        <p:cNvGrpSpPr/>
        <p:nvPr/>
      </p:nvGrpSpPr>
      <p:grpSpPr>
        <a:xfrm>
          <a:off x="0" y="0"/>
          <a:ext cx="0" cy="0"/>
          <a:chOff x="0" y="0"/>
          <a:chExt cx="0" cy="0"/>
        </a:xfrm>
      </p:grpSpPr>
      <p:sp>
        <p:nvSpPr>
          <p:cNvPr id="750" name="Google Shape;750;p91"/>
          <p:cNvSpPr txBox="1"/>
          <p:nvPr>
            <p:ph idx="1" type="body"/>
          </p:nvPr>
        </p:nvSpPr>
        <p:spPr>
          <a:xfrm>
            <a:off x="431800" y="778850"/>
            <a:ext cx="7046100" cy="1315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solidFill>
                  <a:srgbClr val="000000"/>
                </a:solidFill>
              </a:rPr>
              <a:t>Open Source Exercise</a:t>
            </a:r>
            <a:endParaRPr b="1" sz="3200">
              <a:solidFill>
                <a:srgbClr val="000000"/>
              </a:solidFill>
            </a:endParaRPr>
          </a:p>
        </p:txBody>
      </p:sp>
      <p:sp>
        <p:nvSpPr>
          <p:cNvPr id="751" name="Google Shape;751;p91"/>
          <p:cNvSpPr txBox="1"/>
          <p:nvPr>
            <p:ph idx="2" type="body"/>
          </p:nvPr>
        </p:nvSpPr>
        <p:spPr>
          <a:xfrm>
            <a:off x="475725" y="1522100"/>
            <a:ext cx="6958200" cy="26109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GB" sz="2400"/>
              <a:t>We have 5 case studies of open source projects.</a:t>
            </a:r>
            <a:endParaRPr sz="2400"/>
          </a:p>
          <a:p>
            <a:pPr indent="0" lvl="0" marL="0" rtl="0" algn="l">
              <a:spcBef>
                <a:spcPts val="0"/>
              </a:spcBef>
              <a:spcAft>
                <a:spcPts val="0"/>
              </a:spcAft>
              <a:buNone/>
            </a:pPr>
            <a:r>
              <a:t/>
            </a:r>
            <a:endParaRPr sz="2400"/>
          </a:p>
          <a:p>
            <a:pPr indent="-381000" lvl="0" marL="457200" rtl="0" algn="l">
              <a:spcBef>
                <a:spcPts val="0"/>
              </a:spcBef>
              <a:spcAft>
                <a:spcPts val="0"/>
              </a:spcAft>
              <a:buSzPts val="2400"/>
              <a:buAutoNum type="arabicPeriod"/>
            </a:pPr>
            <a:r>
              <a:rPr lang="en-GB" sz="2400"/>
              <a:t>What is the project’s license?</a:t>
            </a:r>
            <a:endParaRPr sz="2400"/>
          </a:p>
          <a:p>
            <a:pPr indent="-381000" lvl="0" marL="457200" rtl="0" algn="l">
              <a:spcBef>
                <a:spcPts val="0"/>
              </a:spcBef>
              <a:spcAft>
                <a:spcPts val="0"/>
              </a:spcAft>
              <a:buSzPts val="2400"/>
              <a:buAutoNum type="arabicPeriod"/>
            </a:pPr>
            <a:r>
              <a:rPr lang="en-GB" sz="2400"/>
              <a:t>Why do you think this license benefits this project?</a:t>
            </a:r>
            <a:endParaRPr sz="2400"/>
          </a:p>
          <a:p>
            <a:pPr indent="-381000" lvl="0" marL="457200" rtl="0" algn="l">
              <a:spcBef>
                <a:spcPts val="0"/>
              </a:spcBef>
              <a:spcAft>
                <a:spcPts val="0"/>
              </a:spcAft>
              <a:buSzPts val="2400"/>
              <a:buAutoNum type="arabicPeriod"/>
            </a:pPr>
            <a:r>
              <a:rPr lang="en-GB" sz="2400"/>
              <a:t>What platform do they host their code on?</a:t>
            </a:r>
            <a:endParaRPr sz="2400"/>
          </a:p>
        </p:txBody>
      </p:sp>
      <p:sp>
        <p:nvSpPr>
          <p:cNvPr id="752" name="Google Shape;752;p91"/>
          <p:cNvSpPr txBox="1"/>
          <p:nvPr>
            <p:ph idx="4" type="body"/>
          </p:nvPr>
        </p:nvSpPr>
        <p:spPr>
          <a:xfrm>
            <a:off x="863600" y="4444937"/>
            <a:ext cx="8280300" cy="736500"/>
          </a:xfrm>
          <a:prstGeom prst="rect">
            <a:avLst/>
          </a:prstGeom>
        </p:spPr>
        <p:txBody>
          <a:bodyPr anchorCtr="0" anchor="b" bIns="0" lIns="0" spcFirstLastPara="1" rIns="0" wrap="square" tIns="0">
            <a:noAutofit/>
          </a:bodyPr>
          <a:lstStyle/>
          <a:p>
            <a:pPr indent="0" lvl="0" marL="0" rtl="0" algn="r">
              <a:spcBef>
                <a:spcPts val="0"/>
              </a:spcBef>
              <a:spcAft>
                <a:spcPts val="0"/>
              </a:spcAft>
              <a:buNone/>
            </a:pPr>
            <a:r>
              <a:t/>
            </a:r>
            <a:endParaRPr/>
          </a:p>
        </p:txBody>
      </p:sp>
      <p:sp>
        <p:nvSpPr>
          <p:cNvPr id="753" name="Google Shape;753;p91"/>
          <p:cNvSpPr txBox="1"/>
          <p:nvPr/>
        </p:nvSpPr>
        <p:spPr>
          <a:xfrm>
            <a:off x="-100" y="4587700"/>
            <a:ext cx="9144000" cy="5646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Clr>
                <a:schemeClr val="hlink"/>
              </a:buClr>
              <a:buSzPts val="1100"/>
              <a:buFont typeface="Arial"/>
              <a:buNone/>
            </a:pPr>
            <a:r>
              <a:t/>
            </a:r>
            <a:endParaRPr sz="1200"/>
          </a:p>
          <a:p>
            <a:pPr indent="0" lvl="0" marL="0" rtl="0" algn="r">
              <a:lnSpc>
                <a:spcPct val="114000"/>
              </a:lnSpc>
              <a:spcBef>
                <a:spcPts val="0"/>
              </a:spcBef>
              <a:spcAft>
                <a:spcPts val="0"/>
              </a:spcAft>
              <a:buNone/>
            </a:pPr>
            <a:r>
              <a:rPr lang="en-GB" sz="1100">
                <a:solidFill>
                  <a:schemeClr val="dk1"/>
                </a:solidFill>
              </a:rPr>
              <a:t> </a:t>
            </a:r>
            <a:r>
              <a:rPr lang="en-GB" sz="1100" u="sng">
                <a:solidFill>
                  <a:schemeClr val="hlink"/>
                </a:solidFill>
                <a:hlinkClick r:id="rId3"/>
              </a:rPr>
              <a:t>https://github.com/alan-turing-institute/github-introduction</a:t>
            </a:r>
            <a:r>
              <a:rPr lang="en-GB" sz="1100"/>
              <a:t>. CC-BY 4.0. GIF from </a:t>
            </a:r>
            <a:r>
              <a:rPr lang="en-GB" sz="1100" u="sng">
                <a:solidFill>
                  <a:schemeClr val="hlink"/>
                </a:solidFill>
                <a:hlinkClick r:id="rId4"/>
              </a:rPr>
              <a:t>https://tenor.com/view/yoda-watch-and-learn-gif-15256521</a:t>
            </a:r>
            <a:r>
              <a:rPr lang="en-GB" sz="1100"/>
              <a:t> </a:t>
            </a:r>
            <a:endParaRPr sz="11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8" name="Shape 758"/>
        <p:cNvGrpSpPr/>
        <p:nvPr/>
      </p:nvGrpSpPr>
      <p:grpSpPr>
        <a:xfrm>
          <a:off x="0" y="0"/>
          <a:ext cx="0" cy="0"/>
          <a:chOff x="0" y="0"/>
          <a:chExt cx="0" cy="0"/>
        </a:xfrm>
      </p:grpSpPr>
      <p:sp>
        <p:nvSpPr>
          <p:cNvPr id="759" name="Google Shape;759;p92"/>
          <p:cNvSpPr txBox="1"/>
          <p:nvPr>
            <p:ph idx="1" type="body"/>
          </p:nvPr>
        </p:nvSpPr>
        <p:spPr>
          <a:xfrm>
            <a:off x="431800" y="778850"/>
            <a:ext cx="40188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t>GitHub Exercise 2: Edit a file and make a Pull Request.</a:t>
            </a:r>
            <a:endParaRPr b="1" sz="3200"/>
          </a:p>
        </p:txBody>
      </p:sp>
      <p:sp>
        <p:nvSpPr>
          <p:cNvPr id="760" name="Google Shape;760;p92"/>
          <p:cNvSpPr txBox="1"/>
          <p:nvPr>
            <p:ph idx="1" type="body"/>
          </p:nvPr>
        </p:nvSpPr>
        <p:spPr>
          <a:xfrm>
            <a:off x="431800" y="2047025"/>
            <a:ext cx="4558200" cy="2685300"/>
          </a:xfrm>
          <a:prstGeom prst="rect">
            <a:avLst/>
          </a:prstGeom>
        </p:spPr>
        <p:txBody>
          <a:bodyPr anchorCtr="0" anchor="ctr" bIns="0" lIns="0" spcFirstLastPara="1" rIns="0" wrap="square" tIns="0">
            <a:noAutofit/>
          </a:bodyPr>
          <a:lstStyle/>
          <a:p>
            <a:pPr indent="-355600" lvl="0" marL="457200" rtl="0" algn="l">
              <a:spcBef>
                <a:spcPts val="0"/>
              </a:spcBef>
              <a:spcAft>
                <a:spcPts val="0"/>
              </a:spcAft>
              <a:buSzPts val="2000"/>
              <a:buAutoNum type="arabicPeriod"/>
            </a:pPr>
            <a:r>
              <a:rPr b="1" lang="en-GB" sz="2000">
                <a:solidFill>
                  <a:srgbClr val="EC6469"/>
                </a:solidFill>
              </a:rPr>
              <a:t>Go to repository</a:t>
            </a:r>
            <a:r>
              <a:rPr lang="en-GB" sz="2000"/>
              <a:t> </a:t>
            </a:r>
            <a:r>
              <a:rPr lang="en-GB" sz="2000"/>
              <a:t>‘intro-to-github’ </a:t>
            </a:r>
            <a:endParaRPr sz="2000"/>
          </a:p>
          <a:p>
            <a:pPr indent="-355600" lvl="0" marL="457200" rtl="0" algn="l">
              <a:spcBef>
                <a:spcPts val="0"/>
              </a:spcBef>
              <a:spcAft>
                <a:spcPts val="0"/>
              </a:spcAft>
              <a:buSzPts val="2000"/>
              <a:buAutoNum type="arabicPeriod"/>
            </a:pPr>
            <a:r>
              <a:rPr lang="en-GB" sz="2000"/>
              <a:t>Go to the file labelled </a:t>
            </a:r>
            <a:r>
              <a:rPr b="1" lang="en-GB" sz="2000">
                <a:solidFill>
                  <a:srgbClr val="EB6C68"/>
                </a:solidFill>
              </a:rPr>
              <a:t>introductions in the file ‘github-workshop’</a:t>
            </a:r>
            <a:endParaRPr sz="2000">
              <a:solidFill>
                <a:srgbClr val="CC0000"/>
              </a:solidFill>
            </a:endParaRPr>
          </a:p>
          <a:p>
            <a:pPr indent="-355600" lvl="0" marL="457200" rtl="0" algn="l">
              <a:spcBef>
                <a:spcPts val="0"/>
              </a:spcBef>
              <a:spcAft>
                <a:spcPts val="0"/>
              </a:spcAft>
              <a:buSzPts val="2000"/>
              <a:buAutoNum type="arabicPeriod"/>
            </a:pPr>
            <a:r>
              <a:rPr lang="en-GB" sz="2000"/>
              <a:t>Edit the file and write about your </a:t>
            </a:r>
            <a:r>
              <a:rPr b="1" lang="en-GB" sz="2000">
                <a:solidFill>
                  <a:srgbClr val="EC6469"/>
                </a:solidFill>
              </a:rPr>
              <a:t>your</a:t>
            </a:r>
            <a:r>
              <a:rPr b="1" lang="en-GB" sz="2000">
                <a:solidFill>
                  <a:srgbClr val="EC6469"/>
                </a:solidFill>
              </a:rPr>
              <a:t> case study</a:t>
            </a:r>
            <a:r>
              <a:rPr b="1" lang="en-GB" sz="2000">
                <a:solidFill>
                  <a:srgbClr val="EC6469"/>
                </a:solidFill>
              </a:rPr>
              <a:t>.</a:t>
            </a:r>
            <a:endParaRPr b="1" sz="2000">
              <a:solidFill>
                <a:srgbClr val="EC6469"/>
              </a:solidFill>
            </a:endParaRPr>
          </a:p>
          <a:p>
            <a:pPr indent="-355600" lvl="0" marL="457200" rtl="0" algn="l">
              <a:spcBef>
                <a:spcPts val="0"/>
              </a:spcBef>
              <a:spcAft>
                <a:spcPts val="0"/>
              </a:spcAft>
              <a:buSzPts val="2000"/>
              <a:buAutoNum type="arabicPeriod"/>
            </a:pPr>
            <a:r>
              <a:rPr b="1" lang="en-GB" sz="2000"/>
              <a:t>Commit </a:t>
            </a:r>
            <a:r>
              <a:rPr lang="en-GB" sz="2000"/>
              <a:t>the change and submit a </a:t>
            </a:r>
            <a:r>
              <a:rPr b="1" lang="en-GB" sz="2000"/>
              <a:t>Pull Request. </a:t>
            </a:r>
            <a:endParaRPr sz="2000"/>
          </a:p>
        </p:txBody>
      </p:sp>
      <p:pic>
        <p:nvPicPr>
          <p:cNvPr id="761" name="Google Shape;761;p92"/>
          <p:cNvPicPr preferRelativeResize="0"/>
          <p:nvPr/>
        </p:nvPicPr>
        <p:blipFill>
          <a:blip r:embed="rId3">
            <a:alphaModFix/>
          </a:blip>
          <a:stretch>
            <a:fillRect/>
          </a:stretch>
        </p:blipFill>
        <p:spPr>
          <a:xfrm>
            <a:off x="5251000" y="1042049"/>
            <a:ext cx="3258550" cy="3258575"/>
          </a:xfrm>
          <a:prstGeom prst="rect">
            <a:avLst/>
          </a:prstGeom>
          <a:noFill/>
          <a:ln>
            <a:noFill/>
          </a:ln>
        </p:spPr>
      </p:pic>
      <p:sp>
        <p:nvSpPr>
          <p:cNvPr id="762" name="Google Shape;762;p92"/>
          <p:cNvSpPr txBox="1"/>
          <p:nvPr/>
        </p:nvSpPr>
        <p:spPr>
          <a:xfrm>
            <a:off x="477600" y="4587600"/>
            <a:ext cx="8666400" cy="5469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GB" sz="1100" u="sng">
                <a:solidFill>
                  <a:schemeClr val="hlink"/>
                </a:solidFill>
                <a:hlinkClick r:id="rId4"/>
              </a:rPr>
              <a:t>https://github.com/alan-turing-institute/github-introduction</a:t>
            </a:r>
            <a:r>
              <a:rPr lang="en-GB" sz="1100"/>
              <a:t>. </a:t>
            </a:r>
            <a:r>
              <a:rPr lang="en-GB" sz="1100">
                <a:solidFill>
                  <a:schemeClr val="hlink"/>
                </a:solidFill>
              </a:rPr>
              <a:t>Zenodo at DOI: </a:t>
            </a:r>
            <a:r>
              <a:rPr lang="en-GB" sz="1100" u="sng">
                <a:solidFill>
                  <a:srgbClr val="1155CC"/>
                </a:solidFill>
                <a:hlinkClick r:id="rId5">
                  <a:extLst>
                    <a:ext uri="{A12FA001-AC4F-418D-AE19-62706E023703}">
                      <ahyp:hlinkClr val="tx"/>
                    </a:ext>
                  </a:extLst>
                </a:hlinkClick>
              </a:rPr>
              <a:t>https://doi.org/10.5281/zenodo.12802974</a:t>
            </a:r>
            <a:r>
              <a:rPr lang="en-GB" sz="1100"/>
              <a:t>, CC-BY 4.0. </a:t>
            </a:r>
            <a:r>
              <a:rPr lang="en-GB" sz="1100">
                <a:solidFill>
                  <a:schemeClr val="dk1"/>
                </a:solidFill>
              </a:rPr>
              <a:t>GIF from </a:t>
            </a:r>
            <a:r>
              <a:rPr lang="en-GB" sz="1100" u="sng">
                <a:solidFill>
                  <a:schemeClr val="dk1"/>
                </a:solidFill>
                <a:hlinkClick r:id="rId6">
                  <a:extLst>
                    <a:ext uri="{A12FA001-AC4F-418D-AE19-62706E023703}">
                      <ahyp:hlinkClr val="tx"/>
                    </a:ext>
                  </a:extLst>
                </a:hlinkClick>
              </a:rPr>
              <a:t>https://tenor.com/view/spinning-dive-paola-espinosa-sanchez-olympics-magnificent-dive-high-dive-gif-22567002</a:t>
            </a:r>
            <a:r>
              <a:rPr lang="en-GB" sz="1100">
                <a:solidFill>
                  <a:schemeClr val="dk1"/>
                </a:solidFill>
              </a:rPr>
              <a:t> </a:t>
            </a:r>
            <a:endParaRPr sz="11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67" name="Shape 767"/>
        <p:cNvGrpSpPr/>
        <p:nvPr/>
      </p:nvGrpSpPr>
      <p:grpSpPr>
        <a:xfrm>
          <a:off x="0" y="0"/>
          <a:ext cx="0" cy="0"/>
          <a:chOff x="0" y="0"/>
          <a:chExt cx="0" cy="0"/>
        </a:xfrm>
      </p:grpSpPr>
      <p:sp>
        <p:nvSpPr>
          <p:cNvPr id="768" name="Google Shape;768;p93"/>
          <p:cNvSpPr txBox="1"/>
          <p:nvPr>
            <p:ph idx="1" type="body"/>
          </p:nvPr>
        </p:nvSpPr>
        <p:spPr>
          <a:xfrm>
            <a:off x="431800" y="778850"/>
            <a:ext cx="40188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2900"/>
              <a:t>GitHub Exercise 2:</a:t>
            </a:r>
            <a:endParaRPr b="1" sz="2900"/>
          </a:p>
          <a:p>
            <a:pPr indent="0" lvl="0" marL="0" rtl="0" algn="l">
              <a:spcBef>
                <a:spcPts val="0"/>
              </a:spcBef>
              <a:spcAft>
                <a:spcPts val="0"/>
              </a:spcAft>
              <a:buNone/>
            </a:pPr>
            <a:r>
              <a:rPr b="1" lang="en-GB" sz="2900"/>
              <a:t>Make a Pull Request to the Main Repository</a:t>
            </a:r>
            <a:endParaRPr b="1" sz="2900"/>
          </a:p>
        </p:txBody>
      </p:sp>
      <p:sp>
        <p:nvSpPr>
          <p:cNvPr id="769" name="Google Shape;769;p93"/>
          <p:cNvSpPr txBox="1"/>
          <p:nvPr>
            <p:ph idx="1" type="body"/>
          </p:nvPr>
        </p:nvSpPr>
        <p:spPr>
          <a:xfrm>
            <a:off x="431800" y="2087375"/>
            <a:ext cx="4558200" cy="23175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sz="2600"/>
              <a:t>5. A maintainer will review your PR and approve it!</a:t>
            </a:r>
            <a:endParaRPr sz="2600"/>
          </a:p>
          <a:p>
            <a:pPr indent="0" lvl="0" marL="0" rtl="0" algn="l">
              <a:spcBef>
                <a:spcPts val="0"/>
              </a:spcBef>
              <a:spcAft>
                <a:spcPts val="0"/>
              </a:spcAft>
              <a:buNone/>
            </a:pPr>
            <a:r>
              <a:rPr lang="en-GB" sz="2600"/>
              <a:t>6. Merge your PR when approved.</a:t>
            </a:r>
            <a:endParaRPr sz="2600"/>
          </a:p>
          <a:p>
            <a:pPr indent="0" lvl="0" marL="0" rtl="0" algn="l">
              <a:spcBef>
                <a:spcPts val="0"/>
              </a:spcBef>
              <a:spcAft>
                <a:spcPts val="0"/>
              </a:spcAft>
              <a:buNone/>
            </a:pPr>
            <a:r>
              <a:t/>
            </a:r>
            <a:endParaRPr sz="2600"/>
          </a:p>
        </p:txBody>
      </p:sp>
      <p:pic>
        <p:nvPicPr>
          <p:cNvPr id="770" name="Google Shape;770;p93"/>
          <p:cNvPicPr preferRelativeResize="0"/>
          <p:nvPr/>
        </p:nvPicPr>
        <p:blipFill>
          <a:blip r:embed="rId3">
            <a:alphaModFix/>
          </a:blip>
          <a:stretch>
            <a:fillRect/>
          </a:stretch>
        </p:blipFill>
        <p:spPr>
          <a:xfrm>
            <a:off x="5251000" y="1042049"/>
            <a:ext cx="3258550" cy="3258575"/>
          </a:xfrm>
          <a:prstGeom prst="rect">
            <a:avLst/>
          </a:prstGeom>
          <a:noFill/>
          <a:ln>
            <a:noFill/>
          </a:ln>
        </p:spPr>
      </p:pic>
      <p:sp>
        <p:nvSpPr>
          <p:cNvPr id="771" name="Google Shape;771;p93"/>
          <p:cNvSpPr txBox="1"/>
          <p:nvPr/>
        </p:nvSpPr>
        <p:spPr>
          <a:xfrm>
            <a:off x="477600" y="4587600"/>
            <a:ext cx="8666400" cy="5469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GB" sz="1100" u="sng">
                <a:solidFill>
                  <a:schemeClr val="hlink"/>
                </a:solidFill>
                <a:hlinkClick r:id="rId4"/>
              </a:rPr>
              <a:t>https://github.com/alan-turing-institute/github-introduction</a:t>
            </a:r>
            <a:r>
              <a:rPr lang="en-GB" sz="1100"/>
              <a:t>. </a:t>
            </a:r>
            <a:r>
              <a:rPr lang="en-GB" sz="1100">
                <a:solidFill>
                  <a:schemeClr val="hlink"/>
                </a:solidFill>
              </a:rPr>
              <a:t>Zenodo at DOI: </a:t>
            </a:r>
            <a:r>
              <a:rPr lang="en-GB" sz="1100" u="sng">
                <a:solidFill>
                  <a:srgbClr val="1155CC"/>
                </a:solidFill>
                <a:hlinkClick r:id="rId5">
                  <a:extLst>
                    <a:ext uri="{A12FA001-AC4F-418D-AE19-62706E023703}">
                      <ahyp:hlinkClr val="tx"/>
                    </a:ext>
                  </a:extLst>
                </a:hlinkClick>
              </a:rPr>
              <a:t>https://doi.org/10.5281/zenodo.12802974</a:t>
            </a:r>
            <a:r>
              <a:rPr lang="en-GB" sz="1100"/>
              <a:t>, CC-BY 4.0. </a:t>
            </a:r>
            <a:r>
              <a:rPr lang="en-GB" sz="1100">
                <a:solidFill>
                  <a:schemeClr val="dk1"/>
                </a:solidFill>
              </a:rPr>
              <a:t>GIF from </a:t>
            </a:r>
            <a:r>
              <a:rPr lang="en-GB" sz="1100" u="sng">
                <a:solidFill>
                  <a:schemeClr val="dk1"/>
                </a:solidFill>
                <a:hlinkClick r:id="rId6">
                  <a:extLst>
                    <a:ext uri="{A12FA001-AC4F-418D-AE19-62706E023703}">
                      <ahyp:hlinkClr val="tx"/>
                    </a:ext>
                  </a:extLst>
                </a:hlinkClick>
              </a:rPr>
              <a:t>https://tenor.com/view/spinning-dive-paola-espinosa-sanchez-olympics-magnificent-dive-high-dive-gif-22567002</a:t>
            </a:r>
            <a:r>
              <a:rPr lang="en-GB" sz="1100">
                <a:solidFill>
                  <a:schemeClr val="dk1"/>
                </a:solidFill>
              </a:rPr>
              <a:t> </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4" name="Shape 424"/>
        <p:cNvGrpSpPr/>
        <p:nvPr/>
      </p:nvGrpSpPr>
      <p:grpSpPr>
        <a:xfrm>
          <a:off x="0" y="0"/>
          <a:ext cx="0" cy="0"/>
          <a:chOff x="0" y="0"/>
          <a:chExt cx="0" cy="0"/>
        </a:xfrm>
      </p:grpSpPr>
      <p:sp>
        <p:nvSpPr>
          <p:cNvPr id="425" name="Google Shape;425;p58"/>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Let’s Git Good:</a:t>
            </a:r>
            <a:endParaRPr sz="3200"/>
          </a:p>
        </p:txBody>
      </p:sp>
      <p:sp>
        <p:nvSpPr>
          <p:cNvPr id="426" name="Google Shape;426;p58"/>
          <p:cNvSpPr txBox="1"/>
          <p:nvPr>
            <p:ph idx="2" type="body"/>
          </p:nvPr>
        </p:nvSpPr>
        <p:spPr>
          <a:xfrm>
            <a:off x="431800" y="1374750"/>
            <a:ext cx="8174100" cy="3357600"/>
          </a:xfrm>
          <a:prstGeom prst="rect">
            <a:avLst/>
          </a:prstGeom>
          <a:noFill/>
          <a:ln>
            <a:noFill/>
          </a:ln>
        </p:spPr>
        <p:txBody>
          <a:bodyPr anchorCtr="0" anchor="t" bIns="0" lIns="0" spcFirstLastPara="1" rIns="0" wrap="square" tIns="0">
            <a:noAutofit/>
          </a:bodyPr>
          <a:lstStyle/>
          <a:p>
            <a:pPr indent="-342900" lvl="0" marL="457200" rtl="0" algn="l">
              <a:lnSpc>
                <a:spcPct val="115000"/>
              </a:lnSpc>
              <a:spcBef>
                <a:spcPts val="600"/>
              </a:spcBef>
              <a:spcAft>
                <a:spcPts val="0"/>
              </a:spcAft>
              <a:buClr>
                <a:srgbClr val="EC6469"/>
              </a:buClr>
              <a:buSzPts val="1800"/>
              <a:buChar char="●"/>
            </a:pPr>
            <a:r>
              <a:rPr b="1" lang="en-GB" sz="1800">
                <a:solidFill>
                  <a:srgbClr val="EC6469"/>
                </a:solidFill>
              </a:rPr>
              <a:t>Part 1: What is Git &amp; Github?</a:t>
            </a:r>
            <a:endParaRPr b="1" sz="1800">
              <a:solidFill>
                <a:srgbClr val="EC6469"/>
              </a:solidFill>
            </a:endParaRPr>
          </a:p>
          <a:p>
            <a:pPr indent="-342900" lvl="0" marL="457200" rtl="0" algn="l">
              <a:lnSpc>
                <a:spcPct val="115000"/>
              </a:lnSpc>
              <a:spcBef>
                <a:spcPts val="600"/>
              </a:spcBef>
              <a:spcAft>
                <a:spcPts val="0"/>
              </a:spcAft>
              <a:buClr>
                <a:srgbClr val="EC6469"/>
              </a:buClr>
              <a:buSzPts val="1800"/>
              <a:buChar char="●"/>
            </a:pPr>
            <a:r>
              <a:rPr lang="en-GB" sz="1800">
                <a:solidFill>
                  <a:srgbClr val="EC6469"/>
                </a:solidFill>
              </a:rPr>
              <a:t>Github Exercise 1: Finding an Issue and contributing to a project.</a:t>
            </a:r>
            <a:endParaRPr sz="1800">
              <a:solidFill>
                <a:srgbClr val="EC6469"/>
              </a:solidFill>
            </a:endParaRPr>
          </a:p>
          <a:p>
            <a:pPr indent="-342900" lvl="1" marL="914400" rtl="0" algn="l">
              <a:lnSpc>
                <a:spcPct val="115000"/>
              </a:lnSpc>
              <a:spcBef>
                <a:spcPts val="600"/>
              </a:spcBef>
              <a:spcAft>
                <a:spcPts val="0"/>
              </a:spcAft>
              <a:buClr>
                <a:srgbClr val="EC6469"/>
              </a:buClr>
              <a:buSzPts val="1800"/>
              <a:buChar char="○"/>
            </a:pPr>
            <a:r>
              <a:rPr lang="en-GB">
                <a:solidFill>
                  <a:srgbClr val="EC6469"/>
                </a:solidFill>
              </a:rPr>
              <a:t>You will practice: Using issues to contribute and document decisions</a:t>
            </a:r>
            <a:endParaRPr>
              <a:solidFill>
                <a:srgbClr val="EC6469"/>
              </a:solidFill>
            </a:endParaRPr>
          </a:p>
          <a:p>
            <a:pPr indent="-342900" lvl="0" marL="457200" rtl="0" algn="l">
              <a:lnSpc>
                <a:spcPct val="115000"/>
              </a:lnSpc>
              <a:spcBef>
                <a:spcPts val="600"/>
              </a:spcBef>
              <a:spcAft>
                <a:spcPts val="0"/>
              </a:spcAft>
              <a:buSzPts val="1800"/>
              <a:buChar char="●"/>
            </a:pPr>
            <a:r>
              <a:rPr b="1" lang="en-GB" sz="1800"/>
              <a:t>Part 2: What is open source?</a:t>
            </a:r>
            <a:endParaRPr b="1" sz="1800"/>
          </a:p>
          <a:p>
            <a:pPr indent="-342900" lvl="0" marL="457200" rtl="0" algn="l">
              <a:lnSpc>
                <a:spcPct val="115000"/>
              </a:lnSpc>
              <a:spcBef>
                <a:spcPts val="600"/>
              </a:spcBef>
              <a:spcAft>
                <a:spcPts val="0"/>
              </a:spcAft>
              <a:buSzPts val="1800"/>
              <a:buChar char="●"/>
            </a:pPr>
            <a:r>
              <a:rPr lang="en-GB" sz="1800">
                <a:solidFill>
                  <a:schemeClr val="hlink"/>
                </a:solidFill>
              </a:rPr>
              <a:t>Github Exercise 2: </a:t>
            </a:r>
            <a:r>
              <a:rPr lang="en-GB" sz="1800"/>
              <a:t>Editing a file and making a Pull Request.</a:t>
            </a:r>
            <a:endParaRPr sz="1800"/>
          </a:p>
          <a:p>
            <a:pPr indent="-342900" lvl="1" marL="914400" rtl="0" algn="l">
              <a:lnSpc>
                <a:spcPct val="115000"/>
              </a:lnSpc>
              <a:spcBef>
                <a:spcPts val="600"/>
              </a:spcBef>
              <a:spcAft>
                <a:spcPts val="0"/>
              </a:spcAft>
              <a:buSzPts val="1800"/>
              <a:buChar char="○"/>
            </a:pPr>
            <a:r>
              <a:rPr lang="en-GB"/>
              <a:t>You will practice: Markdown; contributing, pull requests</a:t>
            </a:r>
            <a:endParaRPr/>
          </a:p>
          <a:p>
            <a:pPr indent="-342900" lvl="0" marL="457200" rtl="0" algn="l">
              <a:lnSpc>
                <a:spcPct val="115000"/>
              </a:lnSpc>
              <a:spcBef>
                <a:spcPts val="600"/>
              </a:spcBef>
              <a:spcAft>
                <a:spcPts val="0"/>
              </a:spcAft>
              <a:buSzPts val="1800"/>
              <a:buChar char="●"/>
            </a:pPr>
            <a:r>
              <a:rPr b="1" lang="en-GB" sz="1800"/>
              <a:t>Part 3: What can we make with Github?</a:t>
            </a:r>
            <a:endParaRPr b="1" sz="1800"/>
          </a:p>
          <a:p>
            <a:pPr indent="-342900" lvl="0" marL="457200" rtl="0" algn="l">
              <a:lnSpc>
                <a:spcPct val="115000"/>
              </a:lnSpc>
              <a:spcBef>
                <a:spcPts val="600"/>
              </a:spcBef>
              <a:spcAft>
                <a:spcPts val="200"/>
              </a:spcAft>
              <a:buSzPts val="1800"/>
              <a:buChar char="●"/>
            </a:pPr>
            <a:r>
              <a:rPr lang="en-GB" sz="1800"/>
              <a:t>Bonus Exercise 3: Make your own website </a:t>
            </a:r>
            <a:endParaRPr sz="1800"/>
          </a:p>
        </p:txBody>
      </p:sp>
      <p:pic>
        <p:nvPicPr>
          <p:cNvPr id="427" name="Google Shape;427;p58"/>
          <p:cNvPicPr preferRelativeResize="0"/>
          <p:nvPr/>
        </p:nvPicPr>
        <p:blipFill>
          <a:blip r:embed="rId3">
            <a:alphaModFix/>
          </a:blip>
          <a:stretch>
            <a:fillRect/>
          </a:stretch>
        </p:blipFill>
        <p:spPr>
          <a:xfrm>
            <a:off x="7912100" y="618775"/>
            <a:ext cx="800100" cy="8001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94"/>
          <p:cNvPicPr preferRelativeResize="0"/>
          <p:nvPr/>
        </p:nvPicPr>
        <p:blipFill rotWithShape="1">
          <a:blip r:embed="rId3">
            <a:alphaModFix/>
          </a:blip>
          <a:srcRect b="0" l="0" r="0" t="0"/>
          <a:stretch/>
        </p:blipFill>
        <p:spPr>
          <a:xfrm>
            <a:off x="4097875" y="0"/>
            <a:ext cx="4830450" cy="4830450"/>
          </a:xfrm>
          <a:prstGeom prst="rect">
            <a:avLst/>
          </a:prstGeom>
          <a:noFill/>
          <a:ln>
            <a:noFill/>
          </a:ln>
        </p:spPr>
      </p:pic>
      <p:sp>
        <p:nvSpPr>
          <p:cNvPr id="778" name="Google Shape;778;p94"/>
          <p:cNvSpPr txBox="1"/>
          <p:nvPr/>
        </p:nvSpPr>
        <p:spPr>
          <a:xfrm>
            <a:off x="1077375" y="2200338"/>
            <a:ext cx="3386700" cy="742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b="1" lang="en-GB" sz="4500">
                <a:solidFill>
                  <a:srgbClr val="1C1C1C"/>
                </a:solidFill>
              </a:rPr>
              <a:t>Questions?</a:t>
            </a:r>
            <a:endParaRPr b="1" sz="2200">
              <a:solidFill>
                <a:srgbClr val="1C1C1C"/>
              </a:solidFill>
            </a:endParaRPr>
          </a:p>
          <a:p>
            <a:pPr indent="0" lvl="0" marL="0" rtl="0" algn="l">
              <a:spcBef>
                <a:spcPts val="1000"/>
              </a:spcBef>
              <a:spcAft>
                <a:spcPts val="0"/>
              </a:spcAft>
              <a:buNone/>
            </a:pPr>
            <a:r>
              <a:t/>
            </a:r>
            <a:endParaRPr sz="4500">
              <a:solidFill>
                <a:srgbClr val="1C1C1C"/>
              </a:solidFill>
            </a:endParaRPr>
          </a:p>
        </p:txBody>
      </p:sp>
      <p:sp>
        <p:nvSpPr>
          <p:cNvPr id="779" name="Google Shape;779;p94"/>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Image from Giphy. CC-BY 4.0. </a:t>
            </a:r>
            <a:endParaRPr sz="12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95"/>
          <p:cNvSpPr txBox="1"/>
          <p:nvPr/>
        </p:nvSpPr>
        <p:spPr>
          <a:xfrm>
            <a:off x="687525" y="1537300"/>
            <a:ext cx="3688500" cy="2239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600"/>
              </a:spcBef>
              <a:spcAft>
                <a:spcPts val="200"/>
              </a:spcAft>
              <a:buNone/>
            </a:pPr>
            <a:r>
              <a:rPr b="1" lang="en-GB" sz="3000">
                <a:solidFill>
                  <a:schemeClr val="dk1"/>
                </a:solidFill>
              </a:rPr>
              <a:t>Part 3: </a:t>
            </a:r>
            <a:r>
              <a:rPr b="1" lang="en-GB" sz="3000">
                <a:solidFill>
                  <a:schemeClr val="dk1"/>
                </a:solidFill>
              </a:rPr>
              <a:t>Getting good with Github (applied exercises and more!)</a:t>
            </a:r>
            <a:endParaRPr/>
          </a:p>
        </p:txBody>
      </p:sp>
      <p:pic>
        <p:nvPicPr>
          <p:cNvPr id="786" name="Google Shape;786;p95" title="Core Keeper Core GIF (Provided by Tenor)"/>
          <p:cNvPicPr preferRelativeResize="0"/>
          <p:nvPr/>
        </p:nvPicPr>
        <p:blipFill>
          <a:blip r:embed="rId3">
            <a:alphaModFix/>
          </a:blip>
          <a:stretch>
            <a:fillRect/>
          </a:stretch>
        </p:blipFill>
        <p:spPr>
          <a:xfrm>
            <a:off x="4839439" y="1467925"/>
            <a:ext cx="3742509" cy="2239500"/>
          </a:xfrm>
          <a:prstGeom prst="rect">
            <a:avLst/>
          </a:prstGeom>
          <a:noFill/>
          <a:ln>
            <a:noFill/>
          </a:ln>
        </p:spPr>
      </p:pic>
      <p:sp>
        <p:nvSpPr>
          <p:cNvPr id="787" name="Google Shape;787;p95"/>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solidFill>
                  <a:schemeClr val="hlink"/>
                </a:solidFill>
              </a:rPr>
              <a:t>. Zenodo at DOI: </a:t>
            </a:r>
            <a:r>
              <a:rPr lang="en-GB" sz="1100" u="sng">
                <a:solidFill>
                  <a:srgbClr val="1155CC"/>
                </a:solidFill>
                <a:hlinkClick r:id="rId5">
                  <a:extLst>
                    <a:ext uri="{A12FA001-AC4F-418D-AE19-62706E023703}">
                      <ahyp:hlinkClr val="tx"/>
                    </a:ext>
                  </a:extLst>
                </a:hlinkClick>
              </a:rPr>
              <a:t>https://doi.org/10.5281/zenodo.12802974</a:t>
            </a:r>
            <a:r>
              <a:rPr lang="en-GB" sz="1100">
                <a:solidFill>
                  <a:schemeClr val="hlink"/>
                </a:solidFill>
              </a:rPr>
              <a:t>, CC-BY 4.0. </a:t>
            </a:r>
            <a:r>
              <a:rPr lang="en-GB" sz="1100"/>
              <a:t>GIF from </a:t>
            </a:r>
            <a:r>
              <a:rPr lang="en-GB" sz="1100" u="sng">
                <a:hlinkClick r:id="rId6"/>
              </a:rPr>
              <a:t>https://tenor.com/view/spinning-dive-paola-espinosa-sanchez-olympics-magnificent-dive-high-dive-gif-22567002</a:t>
            </a:r>
            <a:r>
              <a:rPr lang="en-GB" sz="1100"/>
              <a:t> </a:t>
            </a:r>
            <a:endParaRPr sz="10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2" name="Shape 792"/>
        <p:cNvGrpSpPr/>
        <p:nvPr/>
      </p:nvGrpSpPr>
      <p:grpSpPr>
        <a:xfrm>
          <a:off x="0" y="0"/>
          <a:ext cx="0" cy="0"/>
          <a:chOff x="0" y="0"/>
          <a:chExt cx="0" cy="0"/>
        </a:xfrm>
      </p:grpSpPr>
      <p:sp>
        <p:nvSpPr>
          <p:cNvPr id="793" name="Google Shape;793;p96"/>
          <p:cNvSpPr txBox="1"/>
          <p:nvPr>
            <p:ph idx="1" type="body"/>
          </p:nvPr>
        </p:nvSpPr>
        <p:spPr>
          <a:xfrm>
            <a:off x="431800" y="778850"/>
            <a:ext cx="37989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t>GitHub Stretch Exercise 1: Create a new repo</a:t>
            </a:r>
            <a:endParaRPr b="1" sz="3200"/>
          </a:p>
        </p:txBody>
      </p:sp>
      <p:sp>
        <p:nvSpPr>
          <p:cNvPr id="794" name="Google Shape;794;p96"/>
          <p:cNvSpPr txBox="1"/>
          <p:nvPr>
            <p:ph idx="1" type="body"/>
          </p:nvPr>
        </p:nvSpPr>
        <p:spPr>
          <a:xfrm>
            <a:off x="477600" y="2658875"/>
            <a:ext cx="4411800" cy="1092300"/>
          </a:xfrm>
          <a:prstGeom prst="rect">
            <a:avLst/>
          </a:prstGeom>
        </p:spPr>
        <p:txBody>
          <a:bodyPr anchorCtr="0" anchor="ctr" bIns="0" lIns="0" spcFirstLastPara="1" rIns="0" wrap="square" tIns="0">
            <a:noAutofit/>
          </a:bodyPr>
          <a:lstStyle/>
          <a:p>
            <a:pPr indent="-381000" lvl="0" marL="457200" rtl="0" algn="l">
              <a:spcBef>
                <a:spcPts val="0"/>
              </a:spcBef>
              <a:spcAft>
                <a:spcPts val="0"/>
              </a:spcAft>
              <a:buSzPts val="2400"/>
              <a:buAutoNum type="arabicPeriod"/>
            </a:pPr>
            <a:r>
              <a:rPr lang="en-GB" sz="2400"/>
              <a:t>Create a repo </a:t>
            </a:r>
            <a:endParaRPr sz="2400">
              <a:solidFill>
                <a:srgbClr val="CC0000"/>
              </a:solidFill>
            </a:endParaRPr>
          </a:p>
          <a:p>
            <a:pPr indent="-381000" lvl="0" marL="457200" rtl="0" algn="l">
              <a:spcBef>
                <a:spcPts val="0"/>
              </a:spcBef>
              <a:spcAft>
                <a:spcPts val="0"/>
              </a:spcAft>
              <a:buSzPts val="2400"/>
              <a:buAutoNum type="arabicPeriod"/>
            </a:pPr>
            <a:r>
              <a:rPr lang="en-GB" sz="2400"/>
              <a:t>Edit your README.md</a:t>
            </a:r>
            <a:endParaRPr sz="2400"/>
          </a:p>
          <a:p>
            <a:pPr indent="-381000" lvl="0" marL="457200" rtl="0" algn="l">
              <a:spcBef>
                <a:spcPts val="0"/>
              </a:spcBef>
              <a:spcAft>
                <a:spcPts val="0"/>
              </a:spcAft>
              <a:buSzPts val="2400"/>
              <a:buAutoNum type="arabicPeriod"/>
            </a:pPr>
            <a:r>
              <a:rPr lang="en-GB" sz="2400"/>
              <a:t>Add a license</a:t>
            </a:r>
            <a:endParaRPr sz="2400"/>
          </a:p>
          <a:p>
            <a:pPr indent="-381000" lvl="0" marL="457200" rtl="0" algn="l">
              <a:spcBef>
                <a:spcPts val="0"/>
              </a:spcBef>
              <a:spcAft>
                <a:spcPts val="0"/>
              </a:spcAft>
              <a:buSzPts val="2400"/>
              <a:buAutoNum type="arabicPeriod"/>
            </a:pPr>
            <a:r>
              <a:rPr lang="en-GB" sz="2400"/>
              <a:t>Open an issue</a:t>
            </a:r>
            <a:endParaRPr sz="2400"/>
          </a:p>
        </p:txBody>
      </p:sp>
      <p:pic>
        <p:nvPicPr>
          <p:cNvPr id="795" name="Google Shape;795;p96"/>
          <p:cNvPicPr preferRelativeResize="0"/>
          <p:nvPr/>
        </p:nvPicPr>
        <p:blipFill rotWithShape="1">
          <a:blip r:embed="rId3">
            <a:alphaModFix/>
          </a:blip>
          <a:srcRect b="0" l="0" r="0" t="0"/>
          <a:stretch/>
        </p:blipFill>
        <p:spPr>
          <a:xfrm>
            <a:off x="5251000" y="1042049"/>
            <a:ext cx="3258550" cy="3258575"/>
          </a:xfrm>
          <a:prstGeom prst="rect">
            <a:avLst/>
          </a:prstGeom>
          <a:noFill/>
          <a:ln>
            <a:noFill/>
          </a:ln>
        </p:spPr>
      </p:pic>
      <p:sp>
        <p:nvSpPr>
          <p:cNvPr id="796" name="Google Shape;796;p96"/>
          <p:cNvSpPr txBox="1"/>
          <p:nvPr/>
        </p:nvSpPr>
        <p:spPr>
          <a:xfrm>
            <a:off x="477600" y="4587600"/>
            <a:ext cx="8666400" cy="5469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GB" sz="1100" u="sng">
                <a:solidFill>
                  <a:schemeClr val="hlink"/>
                </a:solidFill>
                <a:hlinkClick r:id="rId4"/>
              </a:rPr>
              <a:t>https://github.com/alan-turing-institute/github-introduction</a:t>
            </a:r>
            <a:r>
              <a:rPr lang="en-GB" sz="1100"/>
              <a:t>. </a:t>
            </a:r>
            <a:r>
              <a:rPr lang="en-GB" sz="1100">
                <a:solidFill>
                  <a:schemeClr val="hlink"/>
                </a:solidFill>
              </a:rPr>
              <a:t>Zenodo at DOI: </a:t>
            </a:r>
            <a:r>
              <a:rPr lang="en-GB" sz="1100" u="sng">
                <a:solidFill>
                  <a:srgbClr val="1155CC"/>
                </a:solidFill>
                <a:hlinkClick r:id="rId5">
                  <a:extLst>
                    <a:ext uri="{A12FA001-AC4F-418D-AE19-62706E023703}">
                      <ahyp:hlinkClr val="tx"/>
                    </a:ext>
                  </a:extLst>
                </a:hlinkClick>
              </a:rPr>
              <a:t>https://doi.org/10.5281/zenodo.12802974</a:t>
            </a:r>
            <a:r>
              <a:rPr lang="en-GB" sz="1100"/>
              <a:t>, </a:t>
            </a:r>
            <a:r>
              <a:rPr lang="en-GB" sz="1100"/>
              <a:t>CC-BY 4.0. </a:t>
            </a:r>
            <a:r>
              <a:rPr lang="en-GB" sz="1100">
                <a:solidFill>
                  <a:schemeClr val="dk1"/>
                </a:solidFill>
              </a:rPr>
              <a:t>GIF from </a:t>
            </a:r>
            <a:r>
              <a:rPr lang="en-GB" sz="1100" u="sng">
                <a:solidFill>
                  <a:schemeClr val="dk1"/>
                </a:solidFill>
                <a:hlinkClick r:id="rId6">
                  <a:extLst>
                    <a:ext uri="{A12FA001-AC4F-418D-AE19-62706E023703}">
                      <ahyp:hlinkClr val="tx"/>
                    </a:ext>
                  </a:extLst>
                </a:hlinkClick>
              </a:rPr>
              <a:t>https://tenor.com/view/spinning-dive-paola-espinosa-sanchez-olympics-magnificent-dive-high-dive-gif-22567002</a:t>
            </a:r>
            <a:r>
              <a:rPr lang="en-GB" sz="1100">
                <a:solidFill>
                  <a:schemeClr val="dk1"/>
                </a:solidFill>
              </a:rPr>
              <a:t> </a:t>
            </a:r>
            <a:endParaRPr sz="11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1" name="Shape 801"/>
        <p:cNvGrpSpPr/>
        <p:nvPr/>
      </p:nvGrpSpPr>
      <p:grpSpPr>
        <a:xfrm>
          <a:off x="0" y="0"/>
          <a:ext cx="0" cy="0"/>
          <a:chOff x="0" y="0"/>
          <a:chExt cx="0" cy="0"/>
        </a:xfrm>
      </p:grpSpPr>
      <p:sp>
        <p:nvSpPr>
          <p:cNvPr id="802" name="Google Shape;802;p97"/>
          <p:cNvSpPr txBox="1"/>
          <p:nvPr>
            <p:ph idx="1" type="body"/>
          </p:nvPr>
        </p:nvSpPr>
        <p:spPr>
          <a:xfrm>
            <a:off x="431800" y="487363"/>
            <a:ext cx="8280300" cy="701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GB" sz="2800"/>
              <a:t>Use your case studies from the previous exercise to create a repository</a:t>
            </a:r>
            <a:endParaRPr b="1" sz="3100"/>
          </a:p>
        </p:txBody>
      </p:sp>
      <p:sp>
        <p:nvSpPr>
          <p:cNvPr id="803" name="Google Shape;803;p97"/>
          <p:cNvSpPr txBox="1"/>
          <p:nvPr>
            <p:ph idx="2" type="body"/>
          </p:nvPr>
        </p:nvSpPr>
        <p:spPr>
          <a:xfrm>
            <a:off x="431800" y="1547150"/>
            <a:ext cx="7442400" cy="3185400"/>
          </a:xfrm>
          <a:prstGeom prst="rect">
            <a:avLst/>
          </a:prstGeom>
        </p:spPr>
        <p:txBody>
          <a:bodyPr anchorCtr="0" anchor="t" bIns="0" lIns="0" spcFirstLastPara="1" rIns="0" wrap="square" tIns="0">
            <a:noAutofit/>
          </a:bodyPr>
          <a:lstStyle/>
          <a:p>
            <a:pPr indent="-387350" lvl="0" marL="457200" rtl="0" algn="l">
              <a:lnSpc>
                <a:spcPct val="115000"/>
              </a:lnSpc>
              <a:spcBef>
                <a:spcPts val="0"/>
              </a:spcBef>
              <a:spcAft>
                <a:spcPts val="0"/>
              </a:spcAft>
              <a:buSzPts val="2500"/>
              <a:buAutoNum type="arabicPeriod"/>
            </a:pPr>
            <a:r>
              <a:rPr lang="en-GB" sz="2500"/>
              <a:t>Learn more about your case study project, and instances where it might have been used. Share this on your repository.</a:t>
            </a:r>
            <a:endParaRPr sz="2500"/>
          </a:p>
          <a:p>
            <a:pPr indent="-387350" lvl="0" marL="457200" rtl="0" algn="l">
              <a:lnSpc>
                <a:spcPct val="115000"/>
              </a:lnSpc>
              <a:spcBef>
                <a:spcPts val="0"/>
              </a:spcBef>
              <a:spcAft>
                <a:spcPts val="0"/>
              </a:spcAft>
              <a:buSzPts val="2500"/>
              <a:buAutoNum type="arabicPeriod"/>
            </a:pPr>
            <a:r>
              <a:rPr lang="en-GB" sz="2500"/>
              <a:t>Find a project that uses the software, project, or principles described in the case study and share it through your repository</a:t>
            </a:r>
            <a:endParaRPr sz="2500"/>
          </a:p>
          <a:p>
            <a:pPr indent="-387350" lvl="0" marL="457200" rtl="0" algn="l">
              <a:lnSpc>
                <a:spcPct val="115000"/>
              </a:lnSpc>
              <a:spcBef>
                <a:spcPts val="0"/>
              </a:spcBef>
              <a:spcAft>
                <a:spcPts val="0"/>
              </a:spcAft>
              <a:buSzPts val="2500"/>
              <a:buAutoNum type="arabicPeriod"/>
            </a:pPr>
            <a:r>
              <a:rPr lang="en-GB" sz="2500"/>
              <a:t>Have other ideas? (Check with your instructor!)</a:t>
            </a:r>
            <a:endParaRPr sz="2500"/>
          </a:p>
          <a:p>
            <a:pPr indent="0" lvl="0" marL="0" rtl="0" algn="l">
              <a:lnSpc>
                <a:spcPct val="115000"/>
              </a:lnSpc>
              <a:spcBef>
                <a:spcPts val="0"/>
              </a:spcBef>
              <a:spcAft>
                <a:spcPts val="0"/>
              </a:spcAft>
              <a:buNone/>
            </a:pPr>
            <a:r>
              <a:t/>
            </a:r>
            <a:endParaRPr sz="2500"/>
          </a:p>
          <a:p>
            <a:pPr indent="0" lvl="0" marL="0" rtl="0" algn="l">
              <a:lnSpc>
                <a:spcPct val="115000"/>
              </a:lnSpc>
              <a:spcBef>
                <a:spcPts val="0"/>
              </a:spcBef>
              <a:spcAft>
                <a:spcPts val="0"/>
              </a:spcAft>
              <a:buNone/>
            </a:pPr>
            <a:r>
              <a:t/>
            </a:r>
            <a:endParaRPr sz="2500"/>
          </a:p>
        </p:txBody>
      </p:sp>
      <p:sp>
        <p:nvSpPr>
          <p:cNvPr id="804" name="Google Shape;804;p97"/>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solidFill>
                  <a:schemeClr val="hlink"/>
                </a:solidFill>
              </a:rPr>
              <a:t>. Zenodo at DOI: </a:t>
            </a:r>
            <a:r>
              <a:rPr lang="en-GB" sz="1100" u="sng">
                <a:solidFill>
                  <a:srgbClr val="1155CC"/>
                </a:solidFill>
                <a:hlinkClick r:id="rId5">
                  <a:extLst>
                    <a:ext uri="{A12FA001-AC4F-418D-AE19-62706E023703}">
                      <ahyp:hlinkClr val="tx"/>
                    </a:ext>
                  </a:extLst>
                </a:hlinkClick>
              </a:rPr>
              <a:t>https://doi.org/10.5281/zenodo.12802974</a:t>
            </a:r>
            <a:r>
              <a:rPr lang="en-GB" sz="1100">
                <a:solidFill>
                  <a:schemeClr val="hlink"/>
                </a:solidFill>
              </a:rPr>
              <a:t>, CC-BY 4.0. </a:t>
            </a:r>
            <a:r>
              <a:rPr lang="en-GB" sz="1100"/>
              <a:t>GIF from </a:t>
            </a:r>
            <a:r>
              <a:rPr lang="en-GB" sz="1100" u="sng">
                <a:hlinkClick r:id="rId6"/>
              </a:rPr>
              <a:t>https://tenor.com/view/spinning-dive-paola-espinosa-sanchez-olympics-magnificent-dive-high-dive-gif-22567002</a:t>
            </a:r>
            <a:r>
              <a:rPr lang="en-GB" sz="1100"/>
              <a:t> </a:t>
            </a:r>
            <a:endParaRPr sz="1000"/>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9" name="Shape 809"/>
        <p:cNvGrpSpPr/>
        <p:nvPr/>
      </p:nvGrpSpPr>
      <p:grpSpPr>
        <a:xfrm>
          <a:off x="0" y="0"/>
          <a:ext cx="0" cy="0"/>
          <a:chOff x="0" y="0"/>
          <a:chExt cx="0" cy="0"/>
        </a:xfrm>
      </p:grpSpPr>
      <p:sp>
        <p:nvSpPr>
          <p:cNvPr id="810" name="Google Shape;810;p98"/>
          <p:cNvSpPr txBox="1"/>
          <p:nvPr>
            <p:ph idx="1" type="body"/>
          </p:nvPr>
        </p:nvSpPr>
        <p:spPr>
          <a:xfrm>
            <a:off x="431800" y="778850"/>
            <a:ext cx="3798900" cy="5451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GB" sz="3200"/>
              <a:t>GitHub Stretch Exercise 2: Create a Github webpage</a:t>
            </a:r>
            <a:endParaRPr b="1" sz="3200"/>
          </a:p>
        </p:txBody>
      </p:sp>
      <p:sp>
        <p:nvSpPr>
          <p:cNvPr id="811" name="Google Shape;811;p98"/>
          <p:cNvSpPr txBox="1"/>
          <p:nvPr>
            <p:ph idx="1" type="body"/>
          </p:nvPr>
        </p:nvSpPr>
        <p:spPr>
          <a:xfrm>
            <a:off x="477600" y="2658875"/>
            <a:ext cx="4411800" cy="10923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GB" sz="2400"/>
              <a:t>Convert into a Github webpage!</a:t>
            </a:r>
            <a:endParaRPr sz="2400"/>
          </a:p>
        </p:txBody>
      </p:sp>
      <p:pic>
        <p:nvPicPr>
          <p:cNvPr id="812" name="Google Shape;812;p98"/>
          <p:cNvPicPr preferRelativeResize="0"/>
          <p:nvPr/>
        </p:nvPicPr>
        <p:blipFill rotWithShape="1">
          <a:blip r:embed="rId3">
            <a:alphaModFix/>
          </a:blip>
          <a:srcRect b="0" l="0" r="0" t="0"/>
          <a:stretch/>
        </p:blipFill>
        <p:spPr>
          <a:xfrm>
            <a:off x="5251000" y="1042049"/>
            <a:ext cx="3258550" cy="3258575"/>
          </a:xfrm>
          <a:prstGeom prst="rect">
            <a:avLst/>
          </a:prstGeom>
          <a:noFill/>
          <a:ln>
            <a:noFill/>
          </a:ln>
        </p:spPr>
      </p:pic>
      <p:sp>
        <p:nvSpPr>
          <p:cNvPr id="813" name="Google Shape;813;p98"/>
          <p:cNvSpPr txBox="1"/>
          <p:nvPr/>
        </p:nvSpPr>
        <p:spPr>
          <a:xfrm>
            <a:off x="477600" y="4587600"/>
            <a:ext cx="8666400" cy="546900"/>
          </a:xfrm>
          <a:prstGeom prst="rect">
            <a:avLst/>
          </a:prstGeom>
          <a:noFill/>
          <a:ln>
            <a:noFill/>
          </a:ln>
        </p:spPr>
        <p:txBody>
          <a:bodyPr anchorCtr="0" anchor="t" bIns="91425" lIns="91425" spcFirstLastPara="1" rIns="91425" wrap="square" tIns="91425">
            <a:spAutoFit/>
          </a:bodyPr>
          <a:lstStyle/>
          <a:p>
            <a:pPr indent="0" lvl="0" marL="0" rtl="0" algn="r">
              <a:lnSpc>
                <a:spcPct val="114000"/>
              </a:lnSpc>
              <a:spcBef>
                <a:spcPts val="0"/>
              </a:spcBef>
              <a:spcAft>
                <a:spcPts val="0"/>
              </a:spcAft>
              <a:buNone/>
            </a:pPr>
            <a:r>
              <a:rPr lang="en-GB" sz="1100" u="sng">
                <a:solidFill>
                  <a:schemeClr val="hlink"/>
                </a:solidFill>
                <a:hlinkClick r:id="rId4"/>
              </a:rPr>
              <a:t>https://github.com/alan-turing-institute/github-introduction</a:t>
            </a:r>
            <a:r>
              <a:rPr lang="en-GB" sz="1100"/>
              <a:t>. </a:t>
            </a:r>
            <a:r>
              <a:rPr lang="en-GB" sz="1100">
                <a:solidFill>
                  <a:schemeClr val="hlink"/>
                </a:solidFill>
              </a:rPr>
              <a:t>Zenodo at DOI: </a:t>
            </a:r>
            <a:r>
              <a:rPr lang="en-GB" sz="1100" u="sng">
                <a:solidFill>
                  <a:srgbClr val="1155CC"/>
                </a:solidFill>
                <a:hlinkClick r:id="rId5">
                  <a:extLst>
                    <a:ext uri="{A12FA001-AC4F-418D-AE19-62706E023703}">
                      <ahyp:hlinkClr val="tx"/>
                    </a:ext>
                  </a:extLst>
                </a:hlinkClick>
              </a:rPr>
              <a:t>https://doi.org/10.5281/zenodo.12802974</a:t>
            </a:r>
            <a:r>
              <a:rPr lang="en-GB" sz="1100"/>
              <a:t>, CC-BY 4.0. </a:t>
            </a:r>
            <a:r>
              <a:rPr lang="en-GB" sz="1100">
                <a:solidFill>
                  <a:schemeClr val="dk1"/>
                </a:solidFill>
              </a:rPr>
              <a:t>GIF from </a:t>
            </a:r>
            <a:r>
              <a:rPr lang="en-GB" sz="1100" u="sng">
                <a:solidFill>
                  <a:schemeClr val="dk1"/>
                </a:solidFill>
                <a:hlinkClick r:id="rId6">
                  <a:extLst>
                    <a:ext uri="{A12FA001-AC4F-418D-AE19-62706E023703}">
                      <ahyp:hlinkClr val="tx"/>
                    </a:ext>
                  </a:extLst>
                </a:hlinkClick>
              </a:rPr>
              <a:t>https://tenor.com/view/spinning-dive-paola-espinosa-sanchez-olympics-magnificent-dive-high-dive-gif-22567002</a:t>
            </a:r>
            <a:r>
              <a:rPr lang="en-GB" sz="1100">
                <a:solidFill>
                  <a:schemeClr val="dk1"/>
                </a:solidFill>
              </a:rPr>
              <a:t> </a:t>
            </a:r>
            <a:endParaRPr sz="11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18" name="Shape 818"/>
        <p:cNvGrpSpPr/>
        <p:nvPr/>
      </p:nvGrpSpPr>
      <p:grpSpPr>
        <a:xfrm>
          <a:off x="0" y="0"/>
          <a:ext cx="0" cy="0"/>
          <a:chOff x="0" y="0"/>
          <a:chExt cx="0" cy="0"/>
        </a:xfrm>
      </p:grpSpPr>
      <p:sp>
        <p:nvSpPr>
          <p:cNvPr id="819" name="Google Shape;819;p99"/>
          <p:cNvSpPr txBox="1"/>
          <p:nvPr>
            <p:ph idx="1" type="body"/>
          </p:nvPr>
        </p:nvSpPr>
        <p:spPr>
          <a:xfrm>
            <a:off x="431800" y="563575"/>
            <a:ext cx="63774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2600"/>
              <a:t>So you’ve learned how to contribute to an open source project…</a:t>
            </a:r>
            <a:endParaRPr i="1"/>
          </a:p>
        </p:txBody>
      </p:sp>
      <p:pic>
        <p:nvPicPr>
          <p:cNvPr id="820" name="Google Shape;820;p99"/>
          <p:cNvPicPr preferRelativeResize="0"/>
          <p:nvPr/>
        </p:nvPicPr>
        <p:blipFill rotWithShape="1">
          <a:blip r:embed="rId4">
            <a:alphaModFix/>
          </a:blip>
          <a:srcRect b="0" l="0" r="0" t="0"/>
          <a:stretch/>
        </p:blipFill>
        <p:spPr>
          <a:xfrm>
            <a:off x="2521269" y="1732382"/>
            <a:ext cx="3289100" cy="1678750"/>
          </a:xfrm>
          <a:prstGeom prst="rect">
            <a:avLst/>
          </a:prstGeom>
          <a:noFill/>
          <a:ln>
            <a:noFill/>
          </a:ln>
        </p:spPr>
      </p:pic>
      <p:sp>
        <p:nvSpPr>
          <p:cNvPr id="821" name="Google Shape;821;p99"/>
          <p:cNvSpPr txBox="1"/>
          <p:nvPr>
            <p:ph idx="4294967295" type="body"/>
          </p:nvPr>
        </p:nvSpPr>
        <p:spPr>
          <a:xfrm>
            <a:off x="0" y="4732348"/>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5"/>
              </a:rPr>
              <a:t>https://github.com/alan-turing-institute/github-introduction</a:t>
            </a:r>
            <a:r>
              <a:rPr lang="en-GB" sz="1100">
                <a:solidFill>
                  <a:schemeClr val="hlink"/>
                </a:solidFill>
              </a:rPr>
              <a:t>. Zenodo at DOI: </a:t>
            </a:r>
            <a:r>
              <a:rPr lang="en-GB" sz="1100" u="sng">
                <a:solidFill>
                  <a:srgbClr val="1155CC"/>
                </a:solidFill>
                <a:hlinkClick r:id="rId6">
                  <a:extLst>
                    <a:ext uri="{A12FA001-AC4F-418D-AE19-62706E023703}">
                      <ahyp:hlinkClr val="tx"/>
                    </a:ext>
                  </a:extLst>
                </a:hlinkClick>
              </a:rPr>
              <a:t>https://doi.org/10.5281/zenodo.12802974</a:t>
            </a:r>
            <a:r>
              <a:rPr lang="en-GB" sz="1100">
                <a:solidFill>
                  <a:schemeClr val="hlink"/>
                </a:solidFill>
              </a:rPr>
              <a:t>, CC-BY 4.0. </a:t>
            </a:r>
            <a:r>
              <a:rPr lang="en-GB" sz="1100"/>
              <a:t>GIF from </a:t>
            </a:r>
            <a:r>
              <a:rPr lang="en-GB" sz="1100" u="sng">
                <a:hlinkClick r:id="rId7"/>
              </a:rPr>
              <a:t>https://tenor.com/view/spinning-dive-paola-espinosa-sanchez-olympics-magnificent-dive-high-dive-gif-22567002</a:t>
            </a:r>
            <a:r>
              <a:rPr lang="en-GB" sz="1100"/>
              <a:t> </a:t>
            </a:r>
            <a:endParaRPr sz="1000"/>
          </a:p>
        </p:txBody>
      </p:sp>
      <p:sp>
        <p:nvSpPr>
          <p:cNvPr id="822" name="Google Shape;822;p99"/>
          <p:cNvSpPr txBox="1"/>
          <p:nvPr/>
        </p:nvSpPr>
        <p:spPr>
          <a:xfrm>
            <a:off x="1179825" y="3567875"/>
            <a:ext cx="69171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3000">
                <a:solidFill>
                  <a:schemeClr val="dk1"/>
                </a:solidFill>
              </a:rPr>
              <a:t>Is there anything you would you like to use Github for in the future?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0"/>
                                        </p:tgtEl>
                                        <p:attrNameLst>
                                          <p:attrName>style.visibility</p:attrName>
                                        </p:attrNameLst>
                                      </p:cBhvr>
                                      <p:to>
                                        <p:strVal val="visible"/>
                                      </p:to>
                                    </p:set>
                                    <p:animEffect filter="fade" transition="in">
                                      <p:cBhvr>
                                        <p:cTn dur="1000"/>
                                        <p:tgtEl>
                                          <p:spTgt spid="8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pic>
        <p:nvPicPr>
          <p:cNvPr id="828" name="Google Shape;828;p100"/>
          <p:cNvPicPr preferRelativeResize="0"/>
          <p:nvPr/>
        </p:nvPicPr>
        <p:blipFill rotWithShape="1">
          <a:blip r:embed="rId3">
            <a:alphaModFix/>
          </a:blip>
          <a:srcRect b="0" l="0" r="0" t="0"/>
          <a:stretch/>
        </p:blipFill>
        <p:spPr>
          <a:xfrm>
            <a:off x="4097875" y="0"/>
            <a:ext cx="4830450" cy="4830450"/>
          </a:xfrm>
          <a:prstGeom prst="rect">
            <a:avLst/>
          </a:prstGeom>
          <a:noFill/>
          <a:ln>
            <a:noFill/>
          </a:ln>
        </p:spPr>
      </p:pic>
      <p:sp>
        <p:nvSpPr>
          <p:cNvPr id="829" name="Google Shape;829;p100"/>
          <p:cNvSpPr txBox="1"/>
          <p:nvPr/>
        </p:nvSpPr>
        <p:spPr>
          <a:xfrm>
            <a:off x="1077375" y="2200338"/>
            <a:ext cx="3386700" cy="742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Font typeface="Arial"/>
              <a:buNone/>
            </a:pPr>
            <a:r>
              <a:rPr b="1" lang="en-GB" sz="4500">
                <a:solidFill>
                  <a:srgbClr val="1C1C1C"/>
                </a:solidFill>
              </a:rPr>
              <a:t>Questions?</a:t>
            </a:r>
            <a:endParaRPr sz="4500">
              <a:solidFill>
                <a:srgbClr val="1C1C1C"/>
              </a:solidFill>
            </a:endParaRPr>
          </a:p>
          <a:p>
            <a:pPr indent="0" lvl="0" marL="0" rtl="0" algn="l">
              <a:spcBef>
                <a:spcPts val="1000"/>
              </a:spcBef>
              <a:spcAft>
                <a:spcPts val="0"/>
              </a:spcAft>
              <a:buNone/>
            </a:pPr>
            <a:r>
              <a:t/>
            </a:r>
            <a:endParaRPr sz="4500">
              <a:solidFill>
                <a:srgbClr val="1C1C1C"/>
              </a:solidFill>
            </a:endParaRPr>
          </a:p>
        </p:txBody>
      </p:sp>
      <p:sp>
        <p:nvSpPr>
          <p:cNvPr id="830" name="Google Shape;830;p100"/>
          <p:cNvSpPr txBox="1"/>
          <p:nvPr>
            <p:ph idx="4294967295" type="body"/>
          </p:nvPr>
        </p:nvSpPr>
        <p:spPr>
          <a:xfrm>
            <a:off x="0" y="4891548"/>
            <a:ext cx="9144000" cy="2727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4"/>
              </a:rPr>
              <a:t>https://github.com/alan-turing-institute/github-introduction</a:t>
            </a:r>
            <a:r>
              <a:rPr lang="en-GB" sz="1100"/>
              <a:t>. Image from Giphy. CC-BY 4.0. </a:t>
            </a:r>
            <a:endParaRPr sz="12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35" name="Shape 835"/>
        <p:cNvGrpSpPr/>
        <p:nvPr/>
      </p:nvGrpSpPr>
      <p:grpSpPr>
        <a:xfrm>
          <a:off x="0" y="0"/>
          <a:ext cx="0" cy="0"/>
          <a:chOff x="0" y="0"/>
          <a:chExt cx="0" cy="0"/>
        </a:xfrm>
      </p:grpSpPr>
      <p:sp>
        <p:nvSpPr>
          <p:cNvPr id="836" name="Google Shape;836;p101"/>
          <p:cNvSpPr txBox="1"/>
          <p:nvPr>
            <p:ph idx="2" type="body"/>
          </p:nvPr>
        </p:nvSpPr>
        <p:spPr>
          <a:xfrm>
            <a:off x="494350" y="1084550"/>
            <a:ext cx="8416500" cy="4051200"/>
          </a:xfrm>
          <a:prstGeom prst="rect">
            <a:avLst/>
          </a:prstGeom>
          <a:noFill/>
          <a:ln>
            <a:noFill/>
          </a:ln>
        </p:spPr>
        <p:txBody>
          <a:bodyPr anchorCtr="0" anchor="t" bIns="0" lIns="0" spcFirstLastPara="1" rIns="0" wrap="square" tIns="0">
            <a:noAutofit/>
          </a:bodyPr>
          <a:lstStyle/>
          <a:p>
            <a:pPr indent="-336550" lvl="0" marL="457200" rtl="0" algn="l">
              <a:spcBef>
                <a:spcPts val="0"/>
              </a:spcBef>
              <a:spcAft>
                <a:spcPts val="0"/>
              </a:spcAft>
              <a:buClr>
                <a:srgbClr val="1C1C1C"/>
              </a:buClr>
              <a:buSzPts val="1700"/>
              <a:buChar char="-"/>
            </a:pPr>
            <a:r>
              <a:rPr lang="en-GB" sz="1700"/>
              <a:t>The Brilliant Club, support staff, Ayesha Magill and Juliette Sexton.</a:t>
            </a:r>
            <a:endParaRPr sz="1700">
              <a:solidFill>
                <a:srgbClr val="1C1C1C"/>
              </a:solidFill>
            </a:endParaRPr>
          </a:p>
          <a:p>
            <a:pPr indent="-336550" lvl="0" marL="457200" rtl="0" algn="l">
              <a:spcBef>
                <a:spcPts val="1000"/>
              </a:spcBef>
              <a:spcAft>
                <a:spcPts val="0"/>
              </a:spcAft>
              <a:buClr>
                <a:srgbClr val="1C1C1C"/>
              </a:buClr>
              <a:buSzPts val="1700"/>
              <a:buChar char="-"/>
            </a:pPr>
            <a:r>
              <a:rPr lang="en-GB" sz="1700">
                <a:solidFill>
                  <a:srgbClr val="1C1C1C"/>
                </a:solidFill>
              </a:rPr>
              <a:t>Kirstie Whitaker, Malvika Sharan, </a:t>
            </a:r>
            <a:r>
              <a:rPr i="1" lang="en-GB" sz="1700">
                <a:solidFill>
                  <a:srgbClr val="1C1C1C"/>
                </a:solidFill>
              </a:rPr>
              <a:t>The Turing Way </a:t>
            </a:r>
            <a:r>
              <a:rPr lang="en-GB" sz="1700">
                <a:solidFill>
                  <a:srgbClr val="1C1C1C"/>
                </a:solidFill>
              </a:rPr>
              <a:t>community, friends &amp; collaborators</a:t>
            </a:r>
            <a:endParaRPr sz="1700">
              <a:solidFill>
                <a:srgbClr val="1C1C1C"/>
              </a:solidFill>
            </a:endParaRPr>
          </a:p>
          <a:p>
            <a:pPr indent="-336550" lvl="0" marL="457200" rtl="0" algn="l">
              <a:spcBef>
                <a:spcPts val="1000"/>
              </a:spcBef>
              <a:spcAft>
                <a:spcPts val="0"/>
              </a:spcAft>
              <a:buClr>
                <a:srgbClr val="1C1C1C"/>
              </a:buClr>
              <a:buSzPts val="1700"/>
              <a:buChar char="-"/>
            </a:pPr>
            <a:r>
              <a:rPr lang="en-GB" sz="1700">
                <a:solidFill>
                  <a:srgbClr val="1C1C1C"/>
                </a:solidFill>
              </a:rPr>
              <a:t>Sophia Batchelor, Malvika Sharan, Cass Gould van Praag, Emma Karoune, Eirini Zormpa, Gabin Kayumbi, Anne Lee Steele, Andre Piza, </a:t>
            </a:r>
            <a:r>
              <a:rPr lang="en-GB" sz="1700"/>
              <a:t>Alexandra Araujo Alvarez, Vicky Hellon</a:t>
            </a:r>
            <a:r>
              <a:rPr lang="en-GB" sz="1700">
                <a:solidFill>
                  <a:srgbClr val="1C1C1C"/>
                </a:solidFill>
              </a:rPr>
              <a:t>.</a:t>
            </a:r>
            <a:endParaRPr sz="1700">
              <a:solidFill>
                <a:srgbClr val="1C1C1C"/>
              </a:solidFill>
            </a:endParaRPr>
          </a:p>
          <a:p>
            <a:pPr indent="-336550" lvl="0" marL="457200" rtl="0" algn="l">
              <a:spcBef>
                <a:spcPts val="1000"/>
              </a:spcBef>
              <a:spcAft>
                <a:spcPts val="0"/>
              </a:spcAft>
              <a:buSzPts val="1700"/>
              <a:buChar char="-"/>
            </a:pPr>
            <a:r>
              <a:rPr lang="en-GB" sz="1700">
                <a:solidFill>
                  <a:srgbClr val="1C1C1C"/>
                </a:solidFill>
              </a:rPr>
              <a:t>GitHub workshop based on </a:t>
            </a:r>
            <a:r>
              <a:rPr lang="en-GB" sz="1700" u="sng">
                <a:highlight>
                  <a:schemeClr val="lt1"/>
                </a:highlight>
                <a:hlinkClick r:id="rId3"/>
              </a:rPr>
              <a:t>Friendly GitHub Intro by Kirstie Whitaker</a:t>
            </a:r>
            <a:r>
              <a:rPr lang="en-GB" sz="1700"/>
              <a:t>,  </a:t>
            </a:r>
            <a:r>
              <a:rPr lang="en-GB" sz="1700" u="sng">
                <a:hlinkClick r:id="rId4"/>
              </a:rPr>
              <a:t>GitHub Collaborating Document by Malvika Sharan</a:t>
            </a:r>
            <a:r>
              <a:rPr lang="en-GB" sz="1700"/>
              <a:t> &amp; </a:t>
            </a:r>
            <a:r>
              <a:rPr lang="en-GB" sz="1700" u="sng">
                <a:solidFill>
                  <a:schemeClr val="hlink"/>
                </a:solidFill>
                <a:hlinkClick r:id="rId5"/>
              </a:rPr>
              <a:t>GitHub for Collaboration</a:t>
            </a:r>
            <a:r>
              <a:rPr lang="en-GB" sz="1700"/>
              <a:t> by Sophia Batchelor.</a:t>
            </a:r>
            <a:endParaRPr sz="1700"/>
          </a:p>
          <a:p>
            <a:pPr indent="-336550" lvl="0" marL="457200" rtl="0" algn="l">
              <a:spcBef>
                <a:spcPts val="1000"/>
              </a:spcBef>
              <a:spcAft>
                <a:spcPts val="0"/>
              </a:spcAft>
              <a:buSzPts val="1700"/>
              <a:buChar char="-"/>
            </a:pPr>
            <a:r>
              <a:rPr lang="en-GB" sz="1700">
                <a:solidFill>
                  <a:schemeClr val="hlink"/>
                </a:solidFill>
              </a:rPr>
              <a:t>Original artwork by Scriberia: </a:t>
            </a:r>
            <a:r>
              <a:rPr lang="en-GB" sz="1700" u="sng">
                <a:solidFill>
                  <a:schemeClr val="hlink"/>
                </a:solidFill>
                <a:hlinkClick r:id="rId6"/>
              </a:rPr>
              <a:t>https://doi.org/10.5281/zenodo.3332807</a:t>
            </a:r>
            <a:endParaRPr sz="1700">
              <a:solidFill>
                <a:srgbClr val="1C1C1C"/>
              </a:solidFill>
            </a:endParaRPr>
          </a:p>
          <a:p>
            <a:pPr indent="0" lvl="0" marL="0" rtl="0" algn="l">
              <a:spcBef>
                <a:spcPts val="800"/>
              </a:spcBef>
              <a:spcAft>
                <a:spcPts val="0"/>
              </a:spcAft>
              <a:buNone/>
            </a:pPr>
            <a:r>
              <a:t/>
            </a:r>
            <a:endParaRPr sz="1700">
              <a:solidFill>
                <a:schemeClr val="hlink"/>
              </a:solidFill>
            </a:endParaRPr>
          </a:p>
          <a:p>
            <a:pPr indent="0" lvl="0" marL="0" rtl="0" algn="l">
              <a:lnSpc>
                <a:spcPct val="100000"/>
              </a:lnSpc>
              <a:spcBef>
                <a:spcPts val="800"/>
              </a:spcBef>
              <a:spcAft>
                <a:spcPts val="0"/>
              </a:spcAft>
              <a:buNone/>
            </a:pPr>
            <a:r>
              <a:t/>
            </a:r>
            <a:endParaRPr b="1" sz="1700">
              <a:solidFill>
                <a:srgbClr val="000000"/>
              </a:solidFill>
            </a:endParaRPr>
          </a:p>
          <a:p>
            <a:pPr indent="0" lvl="0" marL="0" rtl="0" algn="l">
              <a:lnSpc>
                <a:spcPct val="100000"/>
              </a:lnSpc>
              <a:spcBef>
                <a:spcPts val="800"/>
              </a:spcBef>
              <a:spcAft>
                <a:spcPts val="0"/>
              </a:spcAft>
              <a:buClr>
                <a:schemeClr val="lt1"/>
              </a:buClr>
              <a:buSzPts val="600"/>
              <a:buNone/>
            </a:pPr>
            <a:r>
              <a:t/>
            </a:r>
            <a:endParaRPr b="1" sz="1700" u="sng"/>
          </a:p>
        </p:txBody>
      </p:sp>
      <p:sp>
        <p:nvSpPr>
          <p:cNvPr id="837" name="Google Shape;837;p101"/>
          <p:cNvSpPr txBox="1"/>
          <p:nvPr/>
        </p:nvSpPr>
        <p:spPr>
          <a:xfrm>
            <a:off x="9006435" y="5138442"/>
            <a:ext cx="0" cy="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600"/>
              <a:buFont typeface="Arial"/>
              <a:buNone/>
            </a:pPr>
            <a:r>
              <a:t/>
            </a:r>
            <a:endParaRPr b="0" i="0" sz="1600" u="none" cap="none" strike="noStrike">
              <a:solidFill>
                <a:srgbClr val="000000"/>
              </a:solidFill>
              <a:latin typeface="Arial"/>
              <a:ea typeface="Arial"/>
              <a:cs typeface="Arial"/>
              <a:sym typeface="Arial"/>
            </a:endParaRPr>
          </a:p>
        </p:txBody>
      </p:sp>
      <p:sp>
        <p:nvSpPr>
          <p:cNvPr id="838" name="Google Shape;838;p101"/>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hlink"/>
              </a:buClr>
              <a:buSzPts val="1100"/>
              <a:buNone/>
            </a:pPr>
            <a:r>
              <a:rPr b="1" lang="en-GB" sz="3200">
                <a:solidFill>
                  <a:schemeClr val="hlink"/>
                </a:solidFill>
              </a:rPr>
              <a:t>Acknowledgements</a:t>
            </a:r>
            <a:endParaRPr b="1" sz="3200"/>
          </a:p>
        </p:txBody>
      </p:sp>
      <p:sp>
        <p:nvSpPr>
          <p:cNvPr id="839" name="Google Shape;839;p101"/>
          <p:cNvSpPr txBox="1"/>
          <p:nvPr>
            <p:ph idx="4294967295" type="body"/>
          </p:nvPr>
        </p:nvSpPr>
        <p:spPr>
          <a:xfrm>
            <a:off x="0" y="4656152"/>
            <a:ext cx="9144000" cy="5082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u="sng">
                <a:solidFill>
                  <a:schemeClr val="hlink"/>
                </a:solidFill>
                <a:hlinkClick r:id="rId7"/>
              </a:rPr>
              <a:t>https://github.com/alan-turing-institute/github-introduction</a:t>
            </a:r>
            <a:r>
              <a:rPr lang="en-GB" sz="1100">
                <a:solidFill>
                  <a:srgbClr val="000000"/>
                </a:solidFill>
              </a:rPr>
              <a:t>. </a:t>
            </a:r>
            <a:r>
              <a:rPr lang="en-GB" sz="1100">
                <a:solidFill>
                  <a:schemeClr val="hlink"/>
                </a:solidFill>
              </a:rPr>
              <a:t>Zenodo at DOI:</a:t>
            </a:r>
            <a:r>
              <a:rPr lang="en-GB" sz="1100" u="sng">
                <a:solidFill>
                  <a:srgbClr val="1155CC"/>
                </a:solidFill>
                <a:hlinkClick r:id="rId8">
                  <a:extLst>
                    <a:ext uri="{A12FA001-AC4F-418D-AE19-62706E023703}">
                      <ahyp:hlinkClr val="tx"/>
                    </a:ext>
                  </a:extLst>
                </a:hlinkClick>
              </a:rPr>
              <a:t> https://doi.org/10.5281/zenodo.8221283</a:t>
            </a:r>
            <a:r>
              <a:rPr lang="en-GB" sz="1100">
                <a:solidFill>
                  <a:srgbClr val="000000"/>
                </a:solidFill>
              </a:rPr>
              <a:t>,</a:t>
            </a:r>
            <a:r>
              <a:rPr lang="en-GB" sz="1100">
                <a:solidFill>
                  <a:srgbClr val="000000"/>
                </a:solidFill>
              </a:rPr>
              <a:t> CC-BY 4.0. </a:t>
            </a:r>
            <a:endParaRPr sz="1200"/>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pic>
        <p:nvPicPr>
          <p:cNvPr id="845" name="Google Shape;845;p102"/>
          <p:cNvPicPr preferRelativeResize="0"/>
          <p:nvPr/>
        </p:nvPicPr>
        <p:blipFill rotWithShape="1">
          <a:blip r:embed="rId3">
            <a:alphaModFix/>
          </a:blip>
          <a:srcRect b="0" l="0" r="0" t="0"/>
          <a:stretch/>
        </p:blipFill>
        <p:spPr>
          <a:xfrm>
            <a:off x="0" y="0"/>
            <a:ext cx="9143873" cy="5143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59"/>
          <p:cNvSpPr txBox="1"/>
          <p:nvPr/>
        </p:nvSpPr>
        <p:spPr>
          <a:xfrm>
            <a:off x="957100" y="1983000"/>
            <a:ext cx="3688500" cy="1177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600"/>
              </a:spcBef>
              <a:spcAft>
                <a:spcPts val="200"/>
              </a:spcAft>
              <a:buNone/>
            </a:pPr>
            <a:r>
              <a:rPr b="1" lang="en-GB" sz="3000">
                <a:solidFill>
                  <a:schemeClr val="dk1"/>
                </a:solidFill>
              </a:rPr>
              <a:t>Part 1: What is Git &amp; Github? </a:t>
            </a:r>
            <a:endParaRPr/>
          </a:p>
        </p:txBody>
      </p:sp>
      <p:pic>
        <p:nvPicPr>
          <p:cNvPr id="434" name="Google Shape;434;p59"/>
          <p:cNvPicPr preferRelativeResize="0"/>
          <p:nvPr/>
        </p:nvPicPr>
        <p:blipFill>
          <a:blip r:embed="rId3">
            <a:alphaModFix/>
          </a:blip>
          <a:stretch>
            <a:fillRect/>
          </a:stretch>
        </p:blipFill>
        <p:spPr>
          <a:xfrm>
            <a:off x="4645600" y="924756"/>
            <a:ext cx="3772400" cy="31357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pic>
        <p:nvPicPr>
          <p:cNvPr id="439" name="Google Shape;439;p60"/>
          <p:cNvPicPr preferRelativeResize="0"/>
          <p:nvPr/>
        </p:nvPicPr>
        <p:blipFill>
          <a:blip r:embed="rId4">
            <a:alphaModFix/>
          </a:blip>
          <a:stretch>
            <a:fillRect/>
          </a:stretch>
        </p:blipFill>
        <p:spPr>
          <a:xfrm>
            <a:off x="566525" y="148713"/>
            <a:ext cx="8010950" cy="4693675"/>
          </a:xfrm>
          <a:prstGeom prst="rect">
            <a:avLst/>
          </a:prstGeom>
          <a:noFill/>
          <a:ln>
            <a:noFill/>
          </a:ln>
        </p:spPr>
      </p:pic>
      <p:sp>
        <p:nvSpPr>
          <p:cNvPr id="440" name="Google Shape;440;p60"/>
          <p:cNvSpPr txBox="1"/>
          <p:nvPr>
            <p:ph idx="4294967295" type="body"/>
          </p:nvPr>
        </p:nvSpPr>
        <p:spPr>
          <a:xfrm>
            <a:off x="0" y="4732351"/>
            <a:ext cx="9144000" cy="4320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r>
              <a:rPr lang="en-GB" sz="1100"/>
              <a:t>GitHub: </a:t>
            </a:r>
            <a:r>
              <a:rPr lang="en-GB" sz="1100" u="sng">
                <a:solidFill>
                  <a:schemeClr val="hlink"/>
                </a:solidFill>
                <a:hlinkClick r:id="rId5"/>
              </a:rPr>
              <a:t>https://github.com/</a:t>
            </a:r>
            <a:r>
              <a:rPr lang="en-GB" sz="1100"/>
              <a:t> </a:t>
            </a:r>
            <a:endParaRPr sz="1100"/>
          </a:p>
        </p:txBody>
      </p:sp>
      <p:sp>
        <p:nvSpPr>
          <p:cNvPr id="441" name="Google Shape;441;p60"/>
          <p:cNvSpPr txBox="1"/>
          <p:nvPr/>
        </p:nvSpPr>
        <p:spPr>
          <a:xfrm>
            <a:off x="1895625" y="750650"/>
            <a:ext cx="35343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GB">
                <a:solidFill>
                  <a:schemeClr val="lt1"/>
                </a:solidFill>
              </a:rPr>
              <a:t>And version controlled documentation!</a:t>
            </a:r>
            <a:endParaRPr b="1">
              <a:solidFill>
                <a:schemeClr val="lt1"/>
              </a:solidFill>
            </a:endParaRPr>
          </a:p>
        </p:txBody>
      </p:sp>
      <p:sp>
        <p:nvSpPr>
          <p:cNvPr id="442" name="Google Shape;442;p60"/>
          <p:cNvSpPr/>
          <p:nvPr/>
        </p:nvSpPr>
        <p:spPr>
          <a:xfrm>
            <a:off x="4122125" y="1150850"/>
            <a:ext cx="596350" cy="763750"/>
          </a:xfrm>
          <a:custGeom>
            <a:rect b="b" l="l" r="r" t="t"/>
            <a:pathLst>
              <a:path extrusionOk="0" h="30550" w="23854">
                <a:moveTo>
                  <a:pt x="23854" y="0"/>
                </a:moveTo>
                <a:cubicBezTo>
                  <a:pt x="23854" y="9258"/>
                  <a:pt x="16737" y="17926"/>
                  <a:pt x="9625" y="23854"/>
                </a:cubicBezTo>
                <a:cubicBezTo>
                  <a:pt x="6623" y="26356"/>
                  <a:pt x="3908" y="30550"/>
                  <a:pt x="0" y="30550"/>
                </a:cubicBezTo>
              </a:path>
            </a:pathLst>
          </a:custGeom>
          <a:noFill/>
          <a:ln cap="flat" cmpd="sng" w="38100">
            <a:solidFill>
              <a:srgbClr val="EC6469"/>
            </a:solidFill>
            <a:prstDash val="solid"/>
            <a:round/>
            <a:headEnd len="med" w="med" type="none"/>
            <a:tailEnd len="med" w="med" type="none"/>
          </a:ln>
        </p:spPr>
      </p:sp>
      <p:sp>
        <p:nvSpPr>
          <p:cNvPr id="443" name="Google Shape;443;p60"/>
          <p:cNvSpPr/>
          <p:nvPr/>
        </p:nvSpPr>
        <p:spPr>
          <a:xfrm>
            <a:off x="4125815" y="1757650"/>
            <a:ext cx="247400" cy="251100"/>
          </a:xfrm>
          <a:custGeom>
            <a:rect b="b" l="l" r="r" t="t"/>
            <a:pathLst>
              <a:path extrusionOk="0" h="10044" w="9896">
                <a:moveTo>
                  <a:pt x="1107" y="0"/>
                </a:moveTo>
                <a:cubicBezTo>
                  <a:pt x="531" y="2305"/>
                  <a:pt x="-736" y="5214"/>
                  <a:pt x="689" y="7115"/>
                </a:cubicBezTo>
                <a:cubicBezTo>
                  <a:pt x="2621" y="9692"/>
                  <a:pt x="7015" y="8605"/>
                  <a:pt x="9896" y="10044"/>
                </a:cubicBezTo>
              </a:path>
            </a:pathLst>
          </a:custGeom>
          <a:noFill/>
          <a:ln cap="flat" cmpd="sng" w="38100">
            <a:solidFill>
              <a:srgbClr val="EC6469"/>
            </a:solidFill>
            <a:prstDash val="solid"/>
            <a:round/>
            <a:headEnd len="med" w="med" type="none"/>
            <a:tailEnd len="med" w="med" type="none"/>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48" name="Shape 448"/>
        <p:cNvGrpSpPr/>
        <p:nvPr/>
      </p:nvGrpSpPr>
      <p:grpSpPr>
        <a:xfrm>
          <a:off x="0" y="0"/>
          <a:ext cx="0" cy="0"/>
          <a:chOff x="0" y="0"/>
          <a:chExt cx="0" cy="0"/>
        </a:xfrm>
      </p:grpSpPr>
      <p:sp>
        <p:nvSpPr>
          <p:cNvPr id="449" name="Google Shape;449;p61"/>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Git &amp; GitHub</a:t>
            </a:r>
            <a:endParaRPr sz="3200"/>
          </a:p>
        </p:txBody>
      </p:sp>
      <p:sp>
        <p:nvSpPr>
          <p:cNvPr id="450" name="Google Shape;450;p61"/>
          <p:cNvSpPr txBox="1"/>
          <p:nvPr/>
        </p:nvSpPr>
        <p:spPr>
          <a:xfrm>
            <a:off x="4701550" y="2231525"/>
            <a:ext cx="4342500" cy="2488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None/>
            </a:pPr>
            <a:r>
              <a:rPr lang="en-GB" sz="2200">
                <a:solidFill>
                  <a:schemeClr val="hlink"/>
                </a:solidFill>
              </a:rPr>
              <a:t>GitHub is a popular </a:t>
            </a:r>
            <a:r>
              <a:rPr b="1" lang="en-GB" sz="2200">
                <a:solidFill>
                  <a:schemeClr val="hlink"/>
                </a:solidFill>
              </a:rPr>
              <a:t>service</a:t>
            </a:r>
            <a:r>
              <a:rPr lang="en-GB" sz="2200">
                <a:solidFill>
                  <a:schemeClr val="hlink"/>
                </a:solidFill>
              </a:rPr>
              <a:t> for hosting and sharing projects you have been tracking with git.</a:t>
            </a:r>
            <a:endParaRPr sz="2200">
              <a:solidFill>
                <a:schemeClr val="hlink"/>
              </a:solidFill>
            </a:endParaRPr>
          </a:p>
          <a:p>
            <a:pPr indent="0" lvl="0" marL="0" rtl="0" algn="l">
              <a:lnSpc>
                <a:spcPct val="115000"/>
              </a:lnSpc>
              <a:spcBef>
                <a:spcPts val="1200"/>
              </a:spcBef>
              <a:spcAft>
                <a:spcPts val="1200"/>
              </a:spcAft>
              <a:buNone/>
            </a:pPr>
            <a:r>
              <a:rPr lang="en-GB" sz="2200">
                <a:solidFill>
                  <a:schemeClr val="hlink"/>
                </a:solidFill>
              </a:rPr>
              <a:t>Flexible and securely control of access to materials, and open publishing.</a:t>
            </a:r>
            <a:endParaRPr sz="2200">
              <a:solidFill>
                <a:schemeClr val="hlink"/>
              </a:solidFill>
            </a:endParaRPr>
          </a:p>
        </p:txBody>
      </p:sp>
      <p:pic>
        <p:nvPicPr>
          <p:cNvPr id="451" name="Google Shape;451;p61"/>
          <p:cNvPicPr preferRelativeResize="0"/>
          <p:nvPr/>
        </p:nvPicPr>
        <p:blipFill>
          <a:blip r:embed="rId3">
            <a:alphaModFix/>
          </a:blip>
          <a:stretch>
            <a:fillRect/>
          </a:stretch>
        </p:blipFill>
        <p:spPr>
          <a:xfrm>
            <a:off x="5093413" y="928150"/>
            <a:ext cx="2932275" cy="974975"/>
          </a:xfrm>
          <a:prstGeom prst="rect">
            <a:avLst/>
          </a:prstGeom>
          <a:noFill/>
          <a:ln>
            <a:noFill/>
          </a:ln>
        </p:spPr>
      </p:pic>
      <p:sp>
        <p:nvSpPr>
          <p:cNvPr id="452" name="Google Shape;452;p61"/>
          <p:cNvSpPr txBox="1"/>
          <p:nvPr/>
        </p:nvSpPr>
        <p:spPr>
          <a:xfrm>
            <a:off x="192900" y="2144975"/>
            <a:ext cx="4419600" cy="26619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None/>
            </a:pPr>
            <a:r>
              <a:rPr lang="en-GB" sz="2200"/>
              <a:t>Git is one of the most widely used </a:t>
            </a:r>
            <a:r>
              <a:rPr b="1" lang="en-GB" sz="2200"/>
              <a:t>software</a:t>
            </a:r>
            <a:r>
              <a:rPr lang="en-GB" sz="2200"/>
              <a:t> for version control. It is free and open source!</a:t>
            </a:r>
            <a:endParaRPr sz="2200"/>
          </a:p>
          <a:p>
            <a:pPr indent="0" lvl="0" marL="0" rtl="0" algn="l">
              <a:lnSpc>
                <a:spcPct val="115000"/>
              </a:lnSpc>
              <a:spcBef>
                <a:spcPts val="1200"/>
              </a:spcBef>
              <a:spcAft>
                <a:spcPts val="1200"/>
              </a:spcAft>
              <a:buNone/>
            </a:pPr>
            <a:r>
              <a:rPr lang="en-GB" sz="2200"/>
              <a:t>You can use git </a:t>
            </a:r>
            <a:r>
              <a:rPr b="1" lang="en-GB" sz="2200"/>
              <a:t>on your computer </a:t>
            </a:r>
            <a:r>
              <a:rPr lang="en-GB" sz="2200"/>
              <a:t>through the command line or a GUI.</a:t>
            </a:r>
            <a:endParaRPr sz="2200"/>
          </a:p>
        </p:txBody>
      </p:sp>
      <p:pic>
        <p:nvPicPr>
          <p:cNvPr id="453" name="Google Shape;453;p61"/>
          <p:cNvPicPr preferRelativeResize="0"/>
          <p:nvPr/>
        </p:nvPicPr>
        <p:blipFill>
          <a:blip r:embed="rId4">
            <a:alphaModFix/>
          </a:blip>
          <a:stretch>
            <a:fillRect/>
          </a:stretch>
        </p:blipFill>
        <p:spPr>
          <a:xfrm>
            <a:off x="1113100" y="1004350"/>
            <a:ext cx="2335365" cy="974976"/>
          </a:xfrm>
          <a:prstGeom prst="rect">
            <a:avLst/>
          </a:prstGeom>
          <a:noFill/>
          <a:ln>
            <a:noFill/>
          </a:ln>
        </p:spPr>
      </p:pic>
      <p:sp>
        <p:nvSpPr>
          <p:cNvPr id="454" name="Google Shape;454;p61"/>
          <p:cNvSpPr txBox="1"/>
          <p:nvPr>
            <p:ph idx="4294967295" type="body"/>
          </p:nvPr>
        </p:nvSpPr>
        <p:spPr>
          <a:xfrm>
            <a:off x="7292175" y="4896325"/>
            <a:ext cx="1851900" cy="267900"/>
          </a:xfrm>
          <a:prstGeom prst="rect">
            <a:avLst/>
          </a:prstGeom>
          <a:noFill/>
          <a:ln>
            <a:noFill/>
          </a:ln>
        </p:spPr>
        <p:txBody>
          <a:bodyPr anchorCtr="0" anchor="b" bIns="72000" lIns="0" spcFirstLastPara="1" rIns="108000" wrap="square" tIns="0">
            <a:noAutofit/>
          </a:bodyPr>
          <a:lstStyle/>
          <a:p>
            <a:pPr indent="0" lvl="0" marL="0" rtl="0" algn="l">
              <a:lnSpc>
                <a:spcPct val="114000"/>
              </a:lnSpc>
              <a:spcBef>
                <a:spcPts val="0"/>
              </a:spcBef>
              <a:spcAft>
                <a:spcPts val="0"/>
              </a:spcAft>
              <a:buClr>
                <a:schemeClr val="hlink"/>
              </a:buClr>
              <a:buSzPts val="1100"/>
              <a:buNone/>
            </a:pPr>
            <a:r>
              <a:rPr lang="en-GB" sz="1100"/>
              <a:t>Logos from GitHub and Git. </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62"/>
          <p:cNvSpPr/>
          <p:nvPr/>
        </p:nvSpPr>
        <p:spPr>
          <a:xfrm>
            <a:off x="0" y="307875"/>
            <a:ext cx="3889500" cy="965700"/>
          </a:xfrm>
          <a:prstGeom prst="homePlate">
            <a:avLst>
              <a:gd fmla="val 50000" name="adj"/>
            </a:avLst>
          </a:prstGeom>
          <a:solidFill>
            <a:srgbClr val="46A6A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0" name="Google Shape;460;p62"/>
          <p:cNvPicPr preferRelativeResize="0"/>
          <p:nvPr/>
        </p:nvPicPr>
        <p:blipFill rotWithShape="1">
          <a:blip r:embed="rId3">
            <a:alphaModFix/>
          </a:blip>
          <a:srcRect b="5899" l="0" r="0" t="1335"/>
          <a:stretch/>
        </p:blipFill>
        <p:spPr>
          <a:xfrm>
            <a:off x="4766825" y="-39850"/>
            <a:ext cx="4427499" cy="5052626"/>
          </a:xfrm>
          <a:prstGeom prst="rect">
            <a:avLst/>
          </a:prstGeom>
          <a:noFill/>
          <a:ln>
            <a:noFill/>
          </a:ln>
        </p:spPr>
      </p:pic>
      <p:sp>
        <p:nvSpPr>
          <p:cNvPr id="461" name="Google Shape;461;p62"/>
          <p:cNvSpPr txBox="1"/>
          <p:nvPr/>
        </p:nvSpPr>
        <p:spPr>
          <a:xfrm>
            <a:off x="295400" y="313575"/>
            <a:ext cx="36078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sz="2500">
                <a:solidFill>
                  <a:schemeClr val="lt1"/>
                </a:solidFill>
              </a:rPr>
              <a:t>Collaborative </a:t>
            </a:r>
            <a:endParaRPr b="1" sz="2500">
              <a:solidFill>
                <a:schemeClr val="lt1"/>
              </a:solidFill>
            </a:endParaRPr>
          </a:p>
          <a:p>
            <a:pPr indent="0" lvl="0" marL="0" rtl="0" algn="l">
              <a:spcBef>
                <a:spcPts val="0"/>
              </a:spcBef>
              <a:spcAft>
                <a:spcPts val="0"/>
              </a:spcAft>
              <a:buNone/>
            </a:pPr>
            <a:r>
              <a:rPr b="1" lang="en-GB" sz="2500">
                <a:solidFill>
                  <a:schemeClr val="lt1"/>
                </a:solidFill>
              </a:rPr>
              <a:t>Documents</a:t>
            </a:r>
            <a:endParaRPr b="1" sz="2500">
              <a:solidFill>
                <a:schemeClr val="lt1"/>
              </a:solidFill>
            </a:endParaRPr>
          </a:p>
        </p:txBody>
      </p:sp>
      <p:sp>
        <p:nvSpPr>
          <p:cNvPr id="462" name="Google Shape;462;p62"/>
          <p:cNvSpPr txBox="1"/>
          <p:nvPr/>
        </p:nvSpPr>
        <p:spPr>
          <a:xfrm>
            <a:off x="0" y="4835700"/>
            <a:ext cx="61815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800"/>
              <a:t>Image. </a:t>
            </a:r>
            <a:r>
              <a:rPr i="1" lang="en-GB" sz="800">
                <a:solidFill>
                  <a:srgbClr val="333333"/>
                </a:solidFill>
                <a:highlight>
                  <a:srgbClr val="FFFFFF"/>
                </a:highlight>
              </a:rPr>
              <a:t>The Turing Way</a:t>
            </a:r>
            <a:r>
              <a:rPr lang="en-GB" sz="800">
                <a:solidFill>
                  <a:srgbClr val="333333"/>
                </a:solidFill>
                <a:highlight>
                  <a:srgbClr val="FFFFFF"/>
                </a:highlight>
              </a:rPr>
              <a:t> project illustration by Scriberia. Used under a CC-BY 4.0 licence. DOI: </a:t>
            </a:r>
            <a:r>
              <a:rPr lang="en-GB" sz="800">
                <a:solidFill>
                  <a:srgbClr val="0071BC"/>
                </a:solidFill>
                <a:highlight>
                  <a:srgbClr val="FFFFFF"/>
                </a:highlight>
                <a:uFill>
                  <a:noFill/>
                </a:uFill>
                <a:hlinkClick r:id="rId4">
                  <a:extLst>
                    <a:ext uri="{A12FA001-AC4F-418D-AE19-62706E023703}">
                      <ahyp:hlinkClr val="tx"/>
                    </a:ext>
                  </a:extLst>
                </a:hlinkClick>
              </a:rPr>
              <a:t>10.5281/zenodo.3332807</a:t>
            </a:r>
            <a:r>
              <a:rPr lang="en-GB" sz="800">
                <a:solidFill>
                  <a:srgbClr val="333333"/>
                </a:solidFill>
                <a:highlight>
                  <a:srgbClr val="FFFFFF"/>
                </a:highlight>
              </a:rPr>
              <a:t>.</a:t>
            </a:r>
            <a:r>
              <a:rPr lang="en-GB" sz="800">
                <a:solidFill>
                  <a:srgbClr val="0071BC"/>
                </a:solidFill>
                <a:highlight>
                  <a:srgbClr val="FFFFFF"/>
                </a:highlight>
                <a:uFill>
                  <a:noFill/>
                </a:uFill>
                <a:hlinkClick r:id="rId5">
                  <a:extLst>
                    <a:ext uri="{A12FA001-AC4F-418D-AE19-62706E023703}">
                      <ahyp:hlinkClr val="tx"/>
                    </a:ext>
                  </a:extLst>
                </a:hlinkClick>
              </a:rPr>
              <a:t>¶</a:t>
            </a:r>
            <a:endParaRPr sz="800"/>
          </a:p>
        </p:txBody>
      </p:sp>
      <p:sp>
        <p:nvSpPr>
          <p:cNvPr id="463" name="Google Shape;463;p62"/>
          <p:cNvSpPr txBox="1"/>
          <p:nvPr/>
        </p:nvSpPr>
        <p:spPr>
          <a:xfrm>
            <a:off x="105400" y="1394975"/>
            <a:ext cx="5269500" cy="287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500"/>
              <a:t>There are challenges in developing collaborative documents…</a:t>
            </a:r>
            <a:endParaRPr sz="2500"/>
          </a:p>
          <a:p>
            <a:pPr indent="0" lvl="0" marL="0" rtl="0" algn="l">
              <a:spcBef>
                <a:spcPts val="0"/>
              </a:spcBef>
              <a:spcAft>
                <a:spcPts val="0"/>
              </a:spcAft>
              <a:buNone/>
            </a:pPr>
            <a:r>
              <a:t/>
            </a:r>
            <a:endParaRPr sz="2500"/>
          </a:p>
          <a:p>
            <a:pPr indent="0" lvl="0" marL="0" rtl="0" algn="l">
              <a:spcBef>
                <a:spcPts val="0"/>
              </a:spcBef>
              <a:spcAft>
                <a:spcPts val="0"/>
              </a:spcAft>
              <a:buNone/>
            </a:pPr>
            <a:r>
              <a:rPr b="1" lang="en-GB" sz="2500"/>
              <a:t>What challenges might someone experience while developing collaborative documents?</a:t>
            </a:r>
            <a:endParaRPr b="1" sz="2500"/>
          </a:p>
          <a:p>
            <a:pPr indent="0" lvl="0" marL="0" rtl="0" algn="l">
              <a:spcBef>
                <a:spcPts val="0"/>
              </a:spcBef>
              <a:spcAft>
                <a:spcPts val="0"/>
              </a:spcAft>
              <a:buNone/>
            </a:pPr>
            <a:r>
              <a:t/>
            </a:r>
            <a:endParaRPr sz="25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8" name="Shape 468"/>
        <p:cNvGrpSpPr/>
        <p:nvPr/>
      </p:nvGrpSpPr>
      <p:grpSpPr>
        <a:xfrm>
          <a:off x="0" y="0"/>
          <a:ext cx="0" cy="0"/>
          <a:chOff x="0" y="0"/>
          <a:chExt cx="0" cy="0"/>
        </a:xfrm>
      </p:grpSpPr>
      <p:pic>
        <p:nvPicPr>
          <p:cNvPr id="469" name="Google Shape;469;p63"/>
          <p:cNvPicPr preferRelativeResize="0"/>
          <p:nvPr/>
        </p:nvPicPr>
        <p:blipFill rotWithShape="1">
          <a:blip r:embed="rId3">
            <a:alphaModFix/>
          </a:blip>
          <a:srcRect b="5899" l="0" r="0" t="1335"/>
          <a:stretch/>
        </p:blipFill>
        <p:spPr>
          <a:xfrm>
            <a:off x="5550525" y="764700"/>
            <a:ext cx="3457024" cy="3945124"/>
          </a:xfrm>
          <a:prstGeom prst="rect">
            <a:avLst/>
          </a:prstGeom>
          <a:noFill/>
          <a:ln>
            <a:noFill/>
          </a:ln>
        </p:spPr>
      </p:pic>
      <p:sp>
        <p:nvSpPr>
          <p:cNvPr id="470" name="Google Shape;470;p63"/>
          <p:cNvSpPr txBox="1"/>
          <p:nvPr>
            <p:ph idx="1" type="body"/>
          </p:nvPr>
        </p:nvSpPr>
        <p:spPr>
          <a:xfrm>
            <a:off x="431800" y="563563"/>
            <a:ext cx="8280300" cy="701400"/>
          </a:xfrm>
          <a:prstGeom prst="rect">
            <a:avLst/>
          </a:prstGeom>
          <a:noFill/>
          <a:ln>
            <a:noFill/>
          </a:ln>
        </p:spPr>
        <p:txBody>
          <a:bodyPr anchorCtr="0" anchor="t" bIns="0" lIns="0" spcFirstLastPara="1" rIns="0" wrap="square" tIns="0">
            <a:noAutofit/>
          </a:bodyPr>
          <a:lstStyle/>
          <a:p>
            <a:pPr indent="0" lvl="0" marL="0" rtl="0" algn="l">
              <a:lnSpc>
                <a:spcPct val="126923"/>
              </a:lnSpc>
              <a:spcBef>
                <a:spcPts val="0"/>
              </a:spcBef>
              <a:spcAft>
                <a:spcPts val="0"/>
              </a:spcAft>
              <a:buClr>
                <a:srgbClr val="90CAC4"/>
              </a:buClr>
              <a:buSzPts val="2600"/>
              <a:buNone/>
            </a:pPr>
            <a:r>
              <a:rPr b="1" lang="en-GB" sz="3200"/>
              <a:t>Collaboration </a:t>
            </a:r>
            <a:endParaRPr sz="3200"/>
          </a:p>
        </p:txBody>
      </p:sp>
      <p:sp>
        <p:nvSpPr>
          <p:cNvPr id="471" name="Google Shape;471;p63"/>
          <p:cNvSpPr txBox="1"/>
          <p:nvPr/>
        </p:nvSpPr>
        <p:spPr>
          <a:xfrm>
            <a:off x="431800" y="1095050"/>
            <a:ext cx="4977000" cy="374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GB" sz="2400">
                <a:solidFill>
                  <a:schemeClr val="hlink"/>
                </a:solidFill>
              </a:rPr>
              <a:t>Working together, often not at the same time or in the same place (distributed)</a:t>
            </a:r>
            <a:endParaRPr sz="2400">
              <a:solidFill>
                <a:schemeClr val="hlink"/>
              </a:solidFill>
            </a:endParaRPr>
          </a:p>
          <a:p>
            <a:pPr indent="0" lvl="0" marL="0" rtl="0" algn="l">
              <a:spcBef>
                <a:spcPts val="0"/>
              </a:spcBef>
              <a:spcAft>
                <a:spcPts val="0"/>
              </a:spcAft>
              <a:buNone/>
            </a:pPr>
            <a:r>
              <a:t/>
            </a:r>
            <a:endParaRPr sz="2400"/>
          </a:p>
          <a:p>
            <a:pPr indent="0" lvl="0" marL="0" rtl="0" algn="l">
              <a:spcBef>
                <a:spcPts val="0"/>
              </a:spcBef>
              <a:spcAft>
                <a:spcPts val="0"/>
              </a:spcAft>
              <a:buNone/>
            </a:pPr>
            <a:r>
              <a:rPr b="1" lang="en-GB" sz="2400"/>
              <a:t>Challenges:</a:t>
            </a:r>
            <a:endParaRPr b="1" sz="2400"/>
          </a:p>
          <a:p>
            <a:pPr indent="0" lvl="0" marL="0" rtl="0" algn="l">
              <a:spcBef>
                <a:spcPts val="0"/>
              </a:spcBef>
              <a:spcAft>
                <a:spcPts val="0"/>
              </a:spcAft>
              <a:buNone/>
            </a:pPr>
            <a:r>
              <a:t/>
            </a:r>
            <a:endParaRPr sz="200"/>
          </a:p>
          <a:p>
            <a:pPr indent="0" lvl="0" marL="0" rtl="0" algn="l">
              <a:spcBef>
                <a:spcPts val="0"/>
              </a:spcBef>
              <a:spcAft>
                <a:spcPts val="0"/>
              </a:spcAft>
              <a:buNone/>
            </a:pPr>
            <a:r>
              <a:t/>
            </a:r>
            <a:endParaRPr sz="200"/>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People editing the same line </a:t>
            </a:r>
            <a:endParaRPr sz="2400">
              <a:solidFill>
                <a:schemeClr val="hlink"/>
              </a:solidFill>
            </a:endParaRPr>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Incorporating different ideas</a:t>
            </a:r>
            <a:endParaRPr sz="2400">
              <a:solidFill>
                <a:schemeClr val="hlink"/>
              </a:solidFill>
            </a:endParaRPr>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Different versions of the doc</a:t>
            </a:r>
            <a:endParaRPr sz="2400">
              <a:solidFill>
                <a:schemeClr val="hlink"/>
              </a:solidFill>
            </a:endParaRPr>
          </a:p>
          <a:p>
            <a:pPr indent="-381000" lvl="0" marL="457200" rtl="0" algn="l">
              <a:lnSpc>
                <a:spcPct val="115000"/>
              </a:lnSpc>
              <a:spcBef>
                <a:spcPts val="0"/>
              </a:spcBef>
              <a:spcAft>
                <a:spcPts val="0"/>
              </a:spcAft>
              <a:buClr>
                <a:schemeClr val="hlink"/>
              </a:buClr>
              <a:buSzPts val="2400"/>
              <a:buChar char="●"/>
            </a:pPr>
            <a:r>
              <a:rPr lang="en-GB" sz="2400">
                <a:solidFill>
                  <a:schemeClr val="hlink"/>
                </a:solidFill>
              </a:rPr>
              <a:t>Time zones</a:t>
            </a:r>
            <a:endParaRPr sz="2400"/>
          </a:p>
        </p:txBody>
      </p:sp>
      <p:sp>
        <p:nvSpPr>
          <p:cNvPr id="472" name="Google Shape;472;p63"/>
          <p:cNvSpPr txBox="1"/>
          <p:nvPr>
            <p:ph idx="4294967295" type="body"/>
          </p:nvPr>
        </p:nvSpPr>
        <p:spPr>
          <a:xfrm>
            <a:off x="3640850" y="4896325"/>
            <a:ext cx="5503200" cy="267900"/>
          </a:xfrm>
          <a:prstGeom prst="rect">
            <a:avLst/>
          </a:prstGeom>
          <a:noFill/>
          <a:ln>
            <a:noFill/>
          </a:ln>
        </p:spPr>
        <p:txBody>
          <a:bodyPr anchorCtr="0" anchor="b" bIns="72000" lIns="0" spcFirstLastPara="1" rIns="108000" wrap="square" tIns="0">
            <a:noAutofit/>
          </a:bodyPr>
          <a:lstStyle/>
          <a:p>
            <a:pPr indent="0" lvl="0" marL="0" rtl="0" algn="r">
              <a:lnSpc>
                <a:spcPct val="114000"/>
              </a:lnSpc>
              <a:spcBef>
                <a:spcPts val="0"/>
              </a:spcBef>
              <a:spcAft>
                <a:spcPts val="0"/>
              </a:spcAft>
              <a:buClr>
                <a:schemeClr val="hlink"/>
              </a:buClr>
              <a:buSzPts val="1100"/>
              <a:buNone/>
            </a:pPr>
            <a:br>
              <a:rPr lang="en-GB" sz="1100"/>
            </a:br>
            <a:r>
              <a:rPr lang="en-GB" sz="1100"/>
              <a:t>Illustration by Scriberia for The Turing Way community used under CC-BY 4.0 License </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