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9"/>
  </p:notesMasterIdLst>
  <p:sldIdLst>
    <p:sldId id="269" r:id="rId5"/>
    <p:sldId id="258" r:id="rId6"/>
    <p:sldId id="259" r:id="rId7"/>
    <p:sldId id="260" r:id="rId8"/>
    <p:sldId id="270" r:id="rId9"/>
    <p:sldId id="261" r:id="rId10"/>
    <p:sldId id="271" r:id="rId11"/>
    <p:sldId id="263" r:id="rId12"/>
    <p:sldId id="262" r:id="rId13"/>
    <p:sldId id="264" r:id="rId14"/>
    <p:sldId id="265" r:id="rId15"/>
    <p:sldId id="266" r:id="rId16"/>
    <p:sldId id="267" r:id="rId17"/>
    <p:sldId id="268" r:id="rId18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469FDA-79F7-295A-A59D-DBE7346767CE}" v="13" dt="2022-06-22T15:10:10.6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1022" autoAdjust="0"/>
  </p:normalViewPr>
  <p:slideViewPr>
    <p:cSldViewPr snapToGrid="0">
      <p:cViewPr varScale="1">
        <p:scale>
          <a:sx n="59" d="100"/>
          <a:sy n="59" d="100"/>
        </p:scale>
        <p:origin x="11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oe Higgins" userId="S::zhiggins@scargill.derbyshire.sch.uk::ba408ae7-a142-4934-ba41-9c58cc8e54f9" providerId="AD" clId="Web-{05469FDA-79F7-295A-A59D-DBE7346767CE}"/>
    <pc:docChg chg="delSld modSld">
      <pc:chgData name="Zoe Higgins" userId="S::zhiggins@scargill.derbyshire.sch.uk::ba408ae7-a142-4934-ba41-9c58cc8e54f9" providerId="AD" clId="Web-{05469FDA-79F7-295A-A59D-DBE7346767CE}" dt="2022-06-22T15:10:10.639" v="11" actId="14100"/>
      <pc:docMkLst>
        <pc:docMk/>
      </pc:docMkLst>
      <pc:sldChg chg="del">
        <pc:chgData name="Zoe Higgins" userId="S::zhiggins@scargill.derbyshire.sch.uk::ba408ae7-a142-4934-ba41-9c58cc8e54f9" providerId="AD" clId="Web-{05469FDA-79F7-295A-A59D-DBE7346767CE}" dt="2022-06-22T15:07:38.463" v="1"/>
        <pc:sldMkLst>
          <pc:docMk/>
          <pc:sldMk cId="2721740443" sldId="256"/>
        </pc:sldMkLst>
      </pc:sldChg>
      <pc:sldChg chg="del">
        <pc:chgData name="Zoe Higgins" userId="S::zhiggins@scargill.derbyshire.sch.uk::ba408ae7-a142-4934-ba41-9c58cc8e54f9" providerId="AD" clId="Web-{05469FDA-79F7-295A-A59D-DBE7346767CE}" dt="2022-06-22T15:07:35.916" v="0"/>
        <pc:sldMkLst>
          <pc:docMk/>
          <pc:sldMk cId="3020910122" sldId="257"/>
        </pc:sldMkLst>
      </pc:sldChg>
      <pc:sldChg chg="addSp modSp">
        <pc:chgData name="Zoe Higgins" userId="S::zhiggins@scargill.derbyshire.sch.uk::ba408ae7-a142-4934-ba41-9c58cc8e54f9" providerId="AD" clId="Web-{05469FDA-79F7-295A-A59D-DBE7346767CE}" dt="2022-06-22T15:10:03.498" v="9" actId="14100"/>
        <pc:sldMkLst>
          <pc:docMk/>
          <pc:sldMk cId="2128682533" sldId="260"/>
        </pc:sldMkLst>
        <pc:picChg chg="add mod">
          <ac:chgData name="Zoe Higgins" userId="S::zhiggins@scargill.derbyshire.sch.uk::ba408ae7-a142-4934-ba41-9c58cc8e54f9" providerId="AD" clId="Web-{05469FDA-79F7-295A-A59D-DBE7346767CE}" dt="2022-06-22T15:10:03.498" v="9" actId="14100"/>
          <ac:picMkLst>
            <pc:docMk/>
            <pc:sldMk cId="2128682533" sldId="260"/>
            <ac:picMk id="2" creationId="{DCA1D39B-04A7-D96B-580A-29C69E041D20}"/>
          </ac:picMkLst>
        </pc:picChg>
      </pc:sldChg>
      <pc:sldChg chg="addSp modSp">
        <pc:chgData name="Zoe Higgins" userId="S::zhiggins@scargill.derbyshire.sch.uk::ba408ae7-a142-4934-ba41-9c58cc8e54f9" providerId="AD" clId="Web-{05469FDA-79F7-295A-A59D-DBE7346767CE}" dt="2022-06-22T15:10:10.639" v="11" actId="14100"/>
        <pc:sldMkLst>
          <pc:docMk/>
          <pc:sldMk cId="435797270" sldId="270"/>
        </pc:sldMkLst>
        <pc:picChg chg="add mod">
          <ac:chgData name="Zoe Higgins" userId="S::zhiggins@scargill.derbyshire.sch.uk::ba408ae7-a142-4934-ba41-9c58cc8e54f9" providerId="AD" clId="Web-{05469FDA-79F7-295A-A59D-DBE7346767CE}" dt="2022-06-22T15:10:10.639" v="11" actId="14100"/>
          <ac:picMkLst>
            <pc:docMk/>
            <pc:sldMk cId="435797270" sldId="270"/>
            <ac:picMk id="2" creationId="{50919318-0DC8-21AB-E2DA-FDA295DE7E4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D59711-5C26-4042-B17B-25906F76DDB8}" type="datetimeFigureOut">
              <a:rPr lang="en-GB" smtClean="0"/>
              <a:t>22/06/2022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07A43C-BA45-4290-8323-EF4C353385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7843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ture.com/immersive/d41586-019-00275-x/index.html?WT.ec_id=NATURE-20190131&amp;utm_source=nature_etoc&amp;utm_medium=email&amp;utm_campaign=20190131&amp;sap-outbound-id=815D4C9DD975FCED02DEA72F56E25FB2F0F9944D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ecosynagogue.org/west-london-synagogue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Tu_BiShvat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ep.org/news-and-stories/story/women-climate-action-ambassadors-coastal-districts-indias-odisha-state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tgeokids.com/uk/kids-club/cool-kids/general-kids-club/meet-young-changemaker-hemang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reenanglicans.org/green-anglicans-movement-launches-in-rwanda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350org/29509037195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350org/11002155135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cosikh.org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ecosikh.org/356th-guru-nanak-sacred-forest-new-delhi/" TargetMode="Externa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cosikh.org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ithplans.org/post/buddhists-ordain-trees-as-monks-to-save-forests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nglish.varthabharati.in/india/kodis-badriya-juma-masjid-inspires-proposed-ayodhya-mosque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greenhajj.org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Christian</a:t>
            </a:r>
          </a:p>
          <a:p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Biodiversity thrives in Ethiopia’s church forests (nature.com)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07A43C-BA45-4290-8323-EF4C353385C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20955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Jewish</a:t>
            </a:r>
          </a:p>
          <a:p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West London Synagogue - </a:t>
            </a:r>
            <a:r>
              <a:rPr lang="en-GB" sz="1200" u="sng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EcoSynagogue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07A43C-BA45-4290-8323-EF4C353385C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31436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Jewish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u="sng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Tu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 </a:t>
            </a:r>
            <a:r>
              <a:rPr lang="en-GB" sz="1200" u="sng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BiShvat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 - Wikipedia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07A43C-BA45-4290-8323-EF4C353385C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37372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Hindu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Women as climate action ambassadors in coastal districts of India’s Odisha State (unep.org)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07A43C-BA45-4290-8323-EF4C353385C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26811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Hindu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07A43C-BA45-4290-8323-EF4C353385C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8902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Christian farmers learning about sustainable farming methods. Flickr</a:t>
            </a:r>
          </a:p>
          <a:p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GREEN ANGLICANS MOVEMENT LAUNCHES IN RWANDA – Green Anglicans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07A43C-BA45-4290-8323-EF4C353385C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89608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https://www.flickr.com/photos/350org/29509037195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07A43C-BA45-4290-8323-EF4C353385C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56718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https://www.flickr.com/photos/350org/11002155135/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07A43C-BA45-4290-8323-EF4C353385C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96723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u="sng" dirty="0" err="1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EcoSikh</a:t>
            </a:r>
            <a:endParaRPr lang="en-GB" sz="1200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  <a:hlinkClick r:id="rId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07A43C-BA45-4290-8323-EF4C353385C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06267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u="sng" dirty="0" err="1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EcoSikh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07A43C-BA45-4290-8323-EF4C353385C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28675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Buddhist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Buddhists ordain trees as monks to save forests (faithplans.org)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07A43C-BA45-4290-8323-EF4C353385C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226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Muslim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Eco Mosque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07A43C-BA45-4290-8323-EF4C353385C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61742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Muslim</a:t>
            </a:r>
          </a:p>
          <a:p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Green Hajj | Being the guardian of the earth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07A43C-BA45-4290-8323-EF4C353385C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3003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0528-99F5-472F-9BD0-A25C1342F04C}" type="datetimeFigureOut">
              <a:rPr lang="en-GB" smtClean="0"/>
              <a:t>22/06/2022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E5E9A-09CE-4FCF-B898-2B21FA4337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0732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0528-99F5-472F-9BD0-A25C1342F04C}" type="datetimeFigureOut">
              <a:rPr lang="en-GB" smtClean="0"/>
              <a:t>22/06/2022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E5E9A-09CE-4FCF-B898-2B21FA4337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4339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0528-99F5-472F-9BD0-A25C1342F04C}" type="datetimeFigureOut">
              <a:rPr lang="en-GB" smtClean="0"/>
              <a:t>22/06/2022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E5E9A-09CE-4FCF-B898-2B21FA4337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2547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0528-99F5-472F-9BD0-A25C1342F04C}" type="datetimeFigureOut">
              <a:rPr lang="en-GB" smtClean="0"/>
              <a:t>22/06/2022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E5E9A-09CE-4FCF-B898-2B21FA4337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0470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0528-99F5-472F-9BD0-A25C1342F04C}" type="datetimeFigureOut">
              <a:rPr lang="en-GB" smtClean="0"/>
              <a:t>22/06/2022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E5E9A-09CE-4FCF-B898-2B21FA4337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1082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0528-99F5-472F-9BD0-A25C1342F04C}" type="datetimeFigureOut">
              <a:rPr lang="en-GB" smtClean="0"/>
              <a:t>22/06/2022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E5E9A-09CE-4FCF-B898-2B21FA4337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3167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0528-99F5-472F-9BD0-A25C1342F04C}" type="datetimeFigureOut">
              <a:rPr lang="en-GB" smtClean="0"/>
              <a:t>22/06/2022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E5E9A-09CE-4FCF-B898-2B21FA4337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311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0528-99F5-472F-9BD0-A25C1342F04C}" type="datetimeFigureOut">
              <a:rPr lang="en-GB" smtClean="0"/>
              <a:t>22/06/2022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E5E9A-09CE-4FCF-B898-2B21FA4337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244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0528-99F5-472F-9BD0-A25C1342F04C}" type="datetimeFigureOut">
              <a:rPr lang="en-GB" smtClean="0"/>
              <a:t>22/06/2022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E5E9A-09CE-4FCF-B898-2B21FA4337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6739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0528-99F5-472F-9BD0-A25C1342F04C}" type="datetimeFigureOut">
              <a:rPr lang="en-GB" smtClean="0"/>
              <a:t>22/06/2022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E5E9A-09CE-4FCF-B898-2B21FA4337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612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0528-99F5-472F-9BD0-A25C1342F04C}" type="datetimeFigureOut">
              <a:rPr lang="en-GB" smtClean="0"/>
              <a:t>22/06/2022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E5E9A-09CE-4FCF-B898-2B21FA4337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546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A0528-99F5-472F-9BD0-A25C1342F04C}" type="datetimeFigureOut">
              <a:rPr lang="en-GB" smtClean="0"/>
              <a:t>22/06/2022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FE5E9A-09CE-4FCF-B898-2B21FA4337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6625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9072" y="0"/>
            <a:ext cx="7856041" cy="6837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49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78215"/>
            <a:ext cx="12996422" cy="5067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677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509" y="0"/>
            <a:ext cx="100029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7627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914" y="0"/>
            <a:ext cx="92419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3551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243" y="0"/>
            <a:ext cx="94215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129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" y="0"/>
            <a:ext cx="103849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751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027" y="0"/>
            <a:ext cx="87249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927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15" y="0"/>
            <a:ext cx="10793186" cy="7023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914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DCA1D39B-04A7-D96B-580A-29C69E041D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8108" y="-5266"/>
            <a:ext cx="8896709" cy="688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682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group of people holding signs&#10;&#10;Description automatically generated">
            <a:extLst>
              <a:ext uri="{FF2B5EF4-FFF2-40B4-BE49-F238E27FC236}">
                <a16:creationId xmlns:a16="http://schemas.microsoft.com/office/drawing/2014/main" id="{50919318-0DC8-21AB-E2DA-FDA295DE7E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751" y="-4050"/>
            <a:ext cx="12203501" cy="6866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797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42" y="0"/>
            <a:ext cx="10254343" cy="6867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897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5899" y="0"/>
            <a:ext cx="91384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5560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057" y="0"/>
            <a:ext cx="103181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789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00" y="0"/>
            <a:ext cx="90950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0247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259d228-891e-45ae-8a38-53bd14aa2b63" xsi:nil="true"/>
    <lcf76f155ced4ddcb4097134ff3c332f xmlns="0ecf6df4-1137-423d-8d15-bc05dbf4777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2C153B4CDF264BB98689804ED63CCE" ma:contentTypeVersion="18" ma:contentTypeDescription="Create a new document." ma:contentTypeScope="" ma:versionID="5025b5f6a6f26369faa194c0e7b00941">
  <xsd:schema xmlns:xsd="http://www.w3.org/2001/XMLSchema" xmlns:xs="http://www.w3.org/2001/XMLSchema" xmlns:p="http://schemas.microsoft.com/office/2006/metadata/properties" xmlns:ns2="0ecf6df4-1137-423d-8d15-bc05dbf4777d" xmlns:ns3="d259d228-891e-45ae-8a38-53bd14aa2b63" targetNamespace="http://schemas.microsoft.com/office/2006/metadata/properties" ma:root="true" ma:fieldsID="419b1efc86af8934290cd387ca4453d5" ns2:_="" ns3:_="">
    <xsd:import namespace="0ecf6df4-1137-423d-8d15-bc05dbf4777d"/>
    <xsd:import namespace="d259d228-891e-45ae-8a38-53bd14aa2b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3:TaxCatchAll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cf6df4-1137-423d-8d15-bc05dbf477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e6a3cdc8-bff1-4fa5-9c77-abbe2f47e4a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59d228-891e-45ae-8a38-53bd14aa2b6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45962821-1887-4c30-a1e3-7a9ade6c0e7d}" ma:internalName="TaxCatchAll" ma:showField="CatchAllData" ma:web="d259d228-891e-45ae-8a38-53bd14aa2b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FFD1173-C458-4B18-82E1-944EF3538DFD}">
  <ds:schemaRefs>
    <ds:schemaRef ds:uri="http://schemas.microsoft.com/office/2006/metadata/properties"/>
    <ds:schemaRef ds:uri="http://schemas.microsoft.com/office/infopath/2007/PartnerControls"/>
    <ds:schemaRef ds:uri="d259d228-891e-45ae-8a38-53bd14aa2b63"/>
    <ds:schemaRef ds:uri="0ecf6df4-1137-423d-8d15-bc05dbf4777d"/>
  </ds:schemaRefs>
</ds:datastoreItem>
</file>

<file path=customXml/itemProps2.xml><?xml version="1.0" encoding="utf-8"?>
<ds:datastoreItem xmlns:ds="http://schemas.openxmlformats.org/officeDocument/2006/customXml" ds:itemID="{62140529-EAB4-4288-92E7-5EED30C9545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E180E45-413A-45B9-AE9E-5C9D33F3ACA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ecf6df4-1137-423d-8d15-bc05dbf4777d"/>
    <ds:schemaRef ds:uri="d259d228-891e-45ae-8a38-53bd14aa2b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549</TotalTime>
  <Words>127</Words>
  <Application>Microsoft Office PowerPoint</Application>
  <PresentationFormat>Widescreen</PresentationFormat>
  <Paragraphs>40</Paragraphs>
  <Slides>14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Zoe Higgins</dc:creator>
  <cp:lastModifiedBy>Zoe Higgins</cp:lastModifiedBy>
  <cp:revision>18</cp:revision>
  <cp:lastPrinted>2022-03-24T13:55:04Z</cp:lastPrinted>
  <dcterms:created xsi:type="dcterms:W3CDTF">2022-01-20T14:52:26Z</dcterms:created>
  <dcterms:modified xsi:type="dcterms:W3CDTF">2022-06-22T15:10:19Z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0x010100562C153B4CDF264BB98689804ED63CCE</vt:lpwstr>
  </property>
  <property fmtid="{D5CDD505-2E9C-101B-9397-08002B2CF9AE}" pid="3" name="MediaServiceImageTags">
    <vt:lpwstr/>
  </property>
</Properties>
</file>