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2" r:id="rId2"/>
    <p:sldId id="257" r:id="rId3"/>
    <p:sldId id="263" r:id="rId4"/>
    <p:sldId id="264" r:id="rId5"/>
    <p:sldId id="265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2951-3907-468A-8D14-7D262C2C44D5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05FCD-F006-4FCE-A409-1A9B5B9FB4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26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1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1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77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5B2030A-BF4C-4F6D-911B-B9F1CA4C51A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7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2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8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18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2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34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42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77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EDE8-7C02-42B8-AD45-BF6FC00AA32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2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Read the poem: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62349" y="1269534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How does </a:t>
            </a:r>
            <a:r>
              <a:rPr lang="en-GB" dirty="0" smtClean="0"/>
              <a:t>this make you feel about environmental protest?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207" y="274637"/>
            <a:ext cx="1918393" cy="1918393"/>
          </a:xfrm>
          <a:prstGeom prst="rect">
            <a:avLst/>
          </a:prstGeom>
        </p:spPr>
      </p:pic>
      <p:pic>
        <p:nvPicPr>
          <p:cNvPr id="1026" name="Picture 2" descr="https://xrwellingborough.files.wordpress.com/2020/02/three-oaks-campaigners.jpg?w=6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449" y="3605015"/>
            <a:ext cx="4332951" cy="22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xrwellingborough.files.wordpress.com/2019/09/xrw-logo.jpg?w=2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68" y="3972949"/>
            <a:ext cx="1665259" cy="166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rthamptonshire oak: 5,000-strong petition could save tree - BBC New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61" y="3532516"/>
            <a:ext cx="4310195" cy="24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71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5884" y="681644"/>
            <a:ext cx="94349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We are going to create a tree of inspiring stories:</a:t>
            </a:r>
          </a:p>
          <a:p>
            <a:endParaRPr lang="en-GB" sz="2400" dirty="0"/>
          </a:p>
          <a:p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On one side of your leaf write: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r>
              <a:rPr lang="en-GB" sz="2400" dirty="0" smtClean="0"/>
              <a:t>	- a brief description of your climate activist</a:t>
            </a:r>
          </a:p>
          <a:p>
            <a:r>
              <a:rPr lang="en-GB" sz="2400" dirty="0"/>
              <a:t>	</a:t>
            </a:r>
            <a:r>
              <a:rPr lang="en-GB" sz="2400" dirty="0" smtClean="0"/>
              <a:t>- a quote from them about why they try to fight climate change</a:t>
            </a:r>
          </a:p>
          <a:p>
            <a:endParaRPr lang="en-GB" sz="2400" dirty="0"/>
          </a:p>
          <a:p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On the other side of your leaf write:</a:t>
            </a:r>
          </a:p>
          <a:p>
            <a:pPr marL="1200150" lvl="2" indent="-285750">
              <a:buFontTx/>
              <a:buChar char="-"/>
            </a:pPr>
            <a:r>
              <a:rPr lang="en-GB" sz="2400" dirty="0" smtClean="0"/>
              <a:t>How this person inspires you</a:t>
            </a:r>
          </a:p>
          <a:p>
            <a:pPr marL="1200150" lvl="2" indent="-285750">
              <a:buFontTx/>
              <a:buChar char="-"/>
            </a:pPr>
            <a:r>
              <a:rPr lang="en-GB" sz="2400" dirty="0" smtClean="0"/>
              <a:t>Something you might do yourself to act on  climate change</a:t>
            </a:r>
            <a:endParaRPr lang="en-GB" sz="2400" dirty="0"/>
          </a:p>
        </p:txBody>
      </p:sp>
      <p:pic>
        <p:nvPicPr>
          <p:cNvPr id="2050" name="Picture 2" descr="Pin on Tre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524" y="197931"/>
            <a:ext cx="2094252" cy="257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43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92597" y="198423"/>
            <a:ext cx="7200799" cy="15869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b="1" u="sng" dirty="0" smtClean="0">
                <a:latin typeface="Arial Rounded MT Bold" pitchFamily="34" charset="0"/>
              </a:rPr>
              <a:t>How can stories inspire climate action?</a:t>
            </a:r>
            <a:endParaRPr lang="en-US" sz="4000" b="1" u="sng" dirty="0">
              <a:latin typeface="Arial Rounded MT Bold" pitchFamily="34" charset="0"/>
            </a:endParaRPr>
          </a:p>
        </p:txBody>
      </p:sp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22" name="Rectangle 21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0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1" name="Picture 2" descr="Six Key Questions to Ask a Financial Planner - CDSPI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saturation sat="67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09" t="5572" r="29108" b="3566"/>
          <a:stretch/>
        </p:blipFill>
        <p:spPr bwMode="auto">
          <a:xfrm>
            <a:off x="422262" y="346718"/>
            <a:ext cx="1409713" cy="1290309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50800" dir="5400000" sx="1000" sy="1000" algn="ctr" rotWithShape="0">
              <a:schemeClr val="accent3">
                <a:lumMod val="20000"/>
                <a:lumOff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70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5884" y="681644"/>
            <a:ext cx="943494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Read through your story. </a:t>
            </a:r>
          </a:p>
          <a:p>
            <a:endParaRPr lang="en-GB" sz="2800" dirty="0"/>
          </a:p>
          <a:p>
            <a:r>
              <a:rPr lang="en-GB" sz="2800" dirty="0" smtClean="0"/>
              <a:t>Write down your responses to these questions (be ready to share them with the class):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What do you think inspired your person to take action?</a:t>
            </a:r>
          </a:p>
          <a:p>
            <a:pPr marL="285750" indent="-285750">
              <a:buFontTx/>
              <a:buChar char="-"/>
            </a:pPr>
            <a:r>
              <a:rPr lang="en-GB" sz="2800" dirty="0" smtClean="0"/>
              <a:t>What have they done to fight for climate justice?</a:t>
            </a:r>
          </a:p>
          <a:p>
            <a:pPr marL="285750" indent="-285750">
              <a:buFontTx/>
              <a:buChar char="-"/>
            </a:pPr>
            <a:r>
              <a:rPr lang="en-GB" sz="2800" dirty="0" smtClean="0"/>
              <a:t>Which quote from them do you find most inspiring?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8" name="Picture 7" descr="https://lh4.googleusercontent.com/Le-Hl4rer2SUgOQsxhdfzIi35ijW8a4aHC989g5PapXHt9GRuoIA9cglHW6wjwzvZ3Qt1cEZB_OtIwqaZ0J80URhqiTFMzQpyqfUXPoXH_fwZggUi20nQ7WJTAlt-S62AuB63jKLbVR3K5DgOqNHaQ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68" y="615142"/>
            <a:ext cx="3325119" cy="54952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354975" y="515389"/>
            <a:ext cx="3507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Rachel </a:t>
            </a:r>
            <a:r>
              <a:rPr lang="en-GB" sz="4000" u="sng" dirty="0" err="1" smtClean="0"/>
              <a:t>Mander</a:t>
            </a:r>
            <a:endParaRPr lang="en-GB" sz="4000" u="sng" dirty="0"/>
          </a:p>
        </p:txBody>
      </p:sp>
    </p:spTree>
    <p:extLst>
      <p:ext uri="{BB962C8B-B14F-4D97-AF65-F5344CB8AC3E}">
        <p14:creationId xmlns:p14="http://schemas.microsoft.com/office/powerpoint/2010/main" val="1793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21972" y="659596"/>
            <a:ext cx="3507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Vanessa Nakate</a:t>
            </a:r>
            <a:endParaRPr lang="en-GB" sz="4000" u="sng" dirty="0"/>
          </a:p>
        </p:txBody>
      </p:sp>
      <p:pic>
        <p:nvPicPr>
          <p:cNvPr id="10" name="Picture 9" descr="How Vanessa Nakate Mobilizes the Masses | Atmo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438" y="1829147"/>
            <a:ext cx="5468707" cy="3365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244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4975" y="515389"/>
            <a:ext cx="3507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Lori Marriott</a:t>
            </a:r>
            <a:endParaRPr lang="en-GB" sz="4000" u="sng" dirty="0"/>
          </a:p>
        </p:txBody>
      </p:sp>
      <p:pic>
        <p:nvPicPr>
          <p:cNvPr id="10" name="Picture 9" descr="https://i0.wp.com/humanists.uk/wp-content/uploads/93db588e-945b-4871-aedb-8f67b27d8684.jpg?ssl=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418" y="1951355"/>
            <a:ext cx="5573597" cy="3792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274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4975" y="515389"/>
            <a:ext cx="3507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Zach Haynes</a:t>
            </a:r>
            <a:endParaRPr lang="en-GB" sz="4000" u="sng" dirty="0"/>
          </a:p>
        </p:txBody>
      </p:sp>
      <p:pic>
        <p:nvPicPr>
          <p:cNvPr id="10" name="Picture 9" descr="https://www.treesforcities.org/imager/images/6754/Activist_0fdd18ba2bf4890d64d12902ca97caa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946" y="1082097"/>
            <a:ext cx="3862185" cy="4710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13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4975" y="515389"/>
            <a:ext cx="3918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Dr. Hardeep Singh</a:t>
            </a:r>
            <a:endParaRPr lang="en-GB" sz="4000" u="sng" dirty="0"/>
          </a:p>
        </p:txBody>
      </p:sp>
      <p:pic>
        <p:nvPicPr>
          <p:cNvPr id="10" name="Picture 9" descr="Community Canal Clean Up – Smethwick, Birmingha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45" y="1785321"/>
            <a:ext cx="5469775" cy="3601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54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3" name="Rectangle 2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Describe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examples of religious and non-religious climate activists.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how these can inspire others to action.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749647" y="4695535"/>
              <a:ext cx="1297524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Activist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Protest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Justice</a:t>
              </a:r>
            </a:p>
            <a:p>
              <a:pPr algn="ctr" defTabSz="685800">
                <a:defRPr/>
              </a:pP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Inspiration</a:t>
              </a:r>
              <a:endPara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690207" y="1020802"/>
              <a:ext cx="1378561" cy="122638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000" b="1" u="sng" dirty="0" smtClean="0">
                  <a:latin typeface="Arial Rounded MT Bold" pitchFamily="34" charset="0"/>
                </a:rPr>
                <a:t>How can stories inspire climate action?</a:t>
              </a:r>
              <a:endParaRPr lang="en-GB" sz="24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4975" y="515389"/>
            <a:ext cx="3918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/>
              <a:t>Elizabeth </a:t>
            </a:r>
            <a:r>
              <a:rPr lang="en-GB" sz="4000" u="sng" dirty="0" err="1" smtClean="0"/>
              <a:t>Wathuti</a:t>
            </a:r>
            <a:endParaRPr lang="en-GB" sz="4000" u="sng" dirty="0"/>
          </a:p>
        </p:txBody>
      </p:sp>
      <p:pic>
        <p:nvPicPr>
          <p:cNvPr id="12" name="Picture 11" descr="Elizabeth Wathuti 🇰🇪 (@lizwathuti) / Twitte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85" y="1708959"/>
            <a:ext cx="4585071" cy="4010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76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18E2FC244CC48BE94751C064C22E5" ma:contentTypeVersion="23" ma:contentTypeDescription="Create a new document." ma:contentTypeScope="" ma:versionID="79e94826d8e30342848c0b4019abb6dd">
  <xsd:schema xmlns:xsd="http://www.w3.org/2001/XMLSchema" xmlns:xs="http://www.w3.org/2001/XMLSchema" xmlns:p="http://schemas.microsoft.com/office/2006/metadata/properties" xmlns:ns2="00b7e05c-8318-466b-8191-edee44cdf25c" xmlns:ns3="c5aae1f7-341a-4369-a4bf-b8183f84145f" targetNamespace="http://schemas.microsoft.com/office/2006/metadata/properties" ma:root="true" ma:fieldsID="d85d68a8c9b78aa60d447a20eee594ce" ns2:_="" ns3:_="">
    <xsd:import namespace="00b7e05c-8318-466b-8191-edee44cdf25c"/>
    <xsd:import namespace="c5aae1f7-341a-4369-a4bf-b8183f84145f"/>
    <xsd:element name="properties">
      <xsd:complexType>
        <xsd:sequence>
          <xsd:element name="documentManagement">
            <xsd:complexType>
              <xsd:all>
                <xsd:element ref="ns2:pd52ccae7ba34473b0b19b2b44daff89" minOccurs="0"/>
                <xsd:element ref="ns2:TaxCatchAll" minOccurs="0"/>
                <xsd:element ref="ns2:k545ee15943b4812a138797a0251998b" minOccurs="0"/>
                <xsd:element ref="ns2:c8c7b199712b4ae69b897e00f0a25ee6" minOccurs="0"/>
                <xsd:element ref="ns2:he19196335cc4639bb43498366053662" minOccurs="0"/>
                <xsd:element ref="ns2:g430d41c3ca848d99f59c689afa3f4a8" minOccurs="0"/>
                <xsd:element ref="ns2:PersonalIdentificationData" minOccurs="0"/>
                <xsd:element ref="ns2:KeyStage" minOccurs="0"/>
                <xsd:element ref="ns2:Year" minOccurs="0"/>
                <xsd:element ref="ns2:Lesson" minOccurs="0"/>
                <xsd:element ref="ns2:CustomTags" minOccurs="0"/>
                <xsd:element ref="ns2:CurriculumSubject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MediaServiceDateTaken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b7e05c-8318-466b-8191-edee44cdf25c" elementFormDefault="qualified">
    <xsd:import namespace="http://schemas.microsoft.com/office/2006/documentManagement/types"/>
    <xsd:import namespace="http://schemas.microsoft.com/office/infopath/2007/PartnerControls"/>
    <xsd:element name="pd52ccae7ba34473b0b19b2b44daff89" ma:index="9" nillable="true" ma:taxonomy="true" ma:internalName="pd52ccae7ba34473b0b19b2b44daff89" ma:taxonomyFieldName="Topic" ma:displayName="Topic" ma:fieldId="{9d52ccae-7ba3-4473-b0b1-9b2b44daff89}" ma:sspId="de3e1963-7d46-4e0b-89a8-a048b91a3ade" ma:termSetId="0a06bbed-f101-4c3f-88bf-e857e41b487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305daf6c-af87-461d-8dca-e8147d6c448a}" ma:internalName="TaxCatchAll" ma:showField="CatchAllData" ma:web="00b7e05c-8318-466b-8191-edee44cdf2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545ee15943b4812a138797a0251998b" ma:index="12" nillable="true" ma:taxonomy="true" ma:internalName="k545ee15943b4812a138797a0251998b" ma:taxonomyFieldName="Staff_x0020_Category" ma:displayName="Staff Category" ma:fieldId="{4545ee15-943b-4812-a138-797a0251998b}" ma:sspId="de3e1963-7d46-4e0b-89a8-a048b91a3ade" ma:termSetId="15823c29-7b5b-4221-89a2-26cf75f574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8c7b199712b4ae69b897e00f0a25ee6" ma:index="14" nillable="true" ma:taxonomy="true" ma:internalName="c8c7b199712b4ae69b897e00f0a25ee6" ma:taxonomyFieldName="Exam_x0020_Board" ma:displayName="Exam Board" ma:fieldId="{c8c7b199-712b-4ae6-9b89-7e00f0a25ee6}" ma:sspId="de3e1963-7d46-4e0b-89a8-a048b91a3ade" ma:termSetId="20eab5ac-746c-4e9a-948b-97224313b9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e19196335cc4639bb43498366053662" ma:index="16" nillable="true" ma:taxonomy="true" ma:internalName="he19196335cc4639bb43498366053662" ma:taxonomyFieldName="Week" ma:displayName="Week" ma:fieldId="{1e191963-35cc-4639-bb43-498366053662}" ma:sspId="de3e1963-7d46-4e0b-89a8-a048b91a3ade" ma:termSetId="2b093e1f-1d4f-4adb-8a31-d6d2bfaaca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430d41c3ca848d99f59c689afa3f4a8" ma:index="18" nillable="true" ma:taxonomy="true" ma:internalName="g430d41c3ca848d99f59c689afa3f4a8" ma:taxonomyFieldName="Term" ma:displayName="Term" ma:fieldId="{0430d41c-3ca8-48d9-9f59-c689afa3f4a8}" ma:sspId="de3e1963-7d46-4e0b-89a8-a048b91a3ade" ma:termSetId="43d16ac4-8edb-4428-be9f-f8ee53aa65d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ersonalIdentificationData" ma:index="19" nillable="true" ma:displayName="Personal Identification Data" ma:internalName="Personal_x0020_Identification_x0020_Data">
      <xsd:simpleType>
        <xsd:restriction base="dms:Choice">
          <xsd:enumeration value="No"/>
          <xsd:enumeration value="Yes"/>
        </xsd:restriction>
      </xsd:simpleType>
    </xsd:element>
    <xsd:element name="KeyStage" ma:index="20" nillable="true" ma:displayName="Key Stage" ma:internalName="Key_x0020_Stage">
      <xsd:simpleType>
        <xsd:restriction base="dms:Text"/>
      </xsd:simpleType>
    </xsd:element>
    <xsd:element name="Year" ma:index="21" nillable="true" ma:displayName="Year" ma:internalName="Year">
      <xsd:simpleType>
        <xsd:restriction base="dms:Text"/>
      </xsd:simpleType>
    </xsd:element>
    <xsd:element name="Lesson" ma:index="22" nillable="true" ma:displayName="Lesson" ma:internalName="Lesson">
      <xsd:simpleType>
        <xsd:restriction base="dms:Text"/>
      </xsd:simpleType>
    </xsd:element>
    <xsd:element name="CustomTags" ma:index="23" nillable="true" ma:displayName="Custom Tags" ma:internalName="Custom_x0020_Tags">
      <xsd:simpleType>
        <xsd:restriction base="dms:Text"/>
      </xsd:simpleType>
    </xsd:element>
    <xsd:element name="CurriculumSubject" ma:index="24" nillable="true" ma:displayName="Curriculum Subject" ma:default="PER" ma:internalName="Curriculum_x0020_Subject">
      <xsd:simpleType>
        <xsd:restriction base="dms:Text"/>
      </xsd:simpleType>
    </xsd:element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aae1f7-341a-4369-a4bf-b8183f8414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6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b7e05c-8318-466b-8191-edee44cdf25c" xsi:nil="true"/>
    <he19196335cc4639bb43498366053662 xmlns="00b7e05c-8318-466b-8191-edee44cdf25c">
      <Terms xmlns="http://schemas.microsoft.com/office/infopath/2007/PartnerControls"/>
    </he19196335cc4639bb43498366053662>
    <Lesson xmlns="00b7e05c-8318-466b-8191-edee44cdf25c" xsi:nil="true"/>
    <CustomTags xmlns="00b7e05c-8318-466b-8191-edee44cdf25c" xsi:nil="true"/>
    <c8c7b199712b4ae69b897e00f0a25ee6 xmlns="00b7e05c-8318-466b-8191-edee44cdf25c">
      <Terms xmlns="http://schemas.microsoft.com/office/infopath/2007/PartnerControls"/>
    </c8c7b199712b4ae69b897e00f0a25ee6>
    <pd52ccae7ba34473b0b19b2b44daff89 xmlns="00b7e05c-8318-466b-8191-edee44cdf25c">
      <Terms xmlns="http://schemas.microsoft.com/office/infopath/2007/PartnerControls"/>
    </pd52ccae7ba34473b0b19b2b44daff89>
    <Year xmlns="00b7e05c-8318-466b-8191-edee44cdf25c" xsi:nil="true"/>
    <KeyStage xmlns="00b7e05c-8318-466b-8191-edee44cdf25c" xsi:nil="true"/>
    <PersonalIdentificationData xmlns="00b7e05c-8318-466b-8191-edee44cdf25c" xsi:nil="true"/>
    <CurriculumSubject xmlns="00b7e05c-8318-466b-8191-edee44cdf25c">PER</CurriculumSubject>
    <k545ee15943b4812a138797a0251998b xmlns="00b7e05c-8318-466b-8191-edee44cdf25c">
      <Terms xmlns="http://schemas.microsoft.com/office/infopath/2007/PartnerControls"/>
    </k545ee15943b4812a138797a0251998b>
    <g430d41c3ca848d99f59c689afa3f4a8 xmlns="00b7e05c-8318-466b-8191-edee44cdf25c">
      <Terms xmlns="http://schemas.microsoft.com/office/infopath/2007/PartnerControls"/>
    </g430d41c3ca848d99f59c689afa3f4a8>
  </documentManagement>
</p:properties>
</file>

<file path=customXml/itemProps1.xml><?xml version="1.0" encoding="utf-8"?>
<ds:datastoreItem xmlns:ds="http://schemas.openxmlformats.org/officeDocument/2006/customXml" ds:itemID="{959C0460-5FBA-468D-8E8E-D267049A15C1}"/>
</file>

<file path=customXml/itemProps2.xml><?xml version="1.0" encoding="utf-8"?>
<ds:datastoreItem xmlns:ds="http://schemas.openxmlformats.org/officeDocument/2006/customXml" ds:itemID="{E7976867-2FFC-4681-B388-74972A6CEA10}"/>
</file>

<file path=customXml/itemProps3.xml><?xml version="1.0" encoding="utf-8"?>
<ds:datastoreItem xmlns:ds="http://schemas.openxmlformats.org/officeDocument/2006/customXml" ds:itemID="{B2A84963-ABC1-4ABC-9723-E1F789D2DCCF}"/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477</Words>
  <Application>Microsoft Office PowerPoint</Application>
  <PresentationFormat>Widescreen</PresentationFormat>
  <Paragraphs>110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Rounded MT Bold</vt:lpstr>
      <vt:lpstr>Calibri</vt:lpstr>
      <vt:lpstr>1_Office Theme</vt:lpstr>
      <vt:lpstr>Read the poem:</vt:lpstr>
      <vt:lpstr>How can stories inspire climate action?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https://www.youtube.com/watch?v=H2_6cqa2cP4&amp;t=99s</dc:title>
  <dc:creator>Chadwick, Stephanie</dc:creator>
  <cp:lastModifiedBy>Chadwick, Stephanie</cp:lastModifiedBy>
  <cp:revision>24</cp:revision>
  <dcterms:created xsi:type="dcterms:W3CDTF">2022-06-09T19:51:26Z</dcterms:created>
  <dcterms:modified xsi:type="dcterms:W3CDTF">2022-06-24T09:12:06Z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0x01010023F18E2FC244CC48BE94751C064C22E5</vt:lpwstr>
  </property>
  <property fmtid="{D5CDD505-2E9C-101B-9397-08002B2CF9AE}" pid="3" name="Order">
    <vt:r8>648800</vt:r8>
  </property>
  <property fmtid="{D5CDD505-2E9C-101B-9397-08002B2CF9AE}" pid="4" name="Staff Category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Topic">
    <vt:lpwstr/>
  </property>
  <property fmtid="{D5CDD505-2E9C-101B-9397-08002B2CF9AE}" pid="14" name="Term">
    <vt:lpwstr/>
  </property>
  <property fmtid="{D5CDD505-2E9C-101B-9397-08002B2CF9AE}" pid="15" name="Exam Board">
    <vt:lpwstr/>
  </property>
  <property fmtid="{D5CDD505-2E9C-101B-9397-08002B2CF9AE}" pid="16" name="Week">
    <vt:lpwstr/>
  </property>
</Properties>
</file>