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sldIdLst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CC4705-7501-7DC2-2DF3-B8D4903F8D33}" v="18" dt="2022-10-28T11:01:41.5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61" d="100"/>
          <a:sy n="61" d="100"/>
        </p:scale>
        <p:origin x="78" y="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dwick, Stephanie" userId="S::chadwis@ousedale.org.uk::f6eeafa6-9244-4caf-a96f-b6dd8ca13004" providerId="AD" clId="Web-{3ECC4705-7501-7DC2-2DF3-B8D4903F8D33}"/>
    <pc:docChg chg="delSld modSld">
      <pc:chgData name="Chadwick, Stephanie" userId="S::chadwis@ousedale.org.uk::f6eeafa6-9244-4caf-a96f-b6dd8ca13004" providerId="AD" clId="Web-{3ECC4705-7501-7DC2-2DF3-B8D4903F8D33}" dt="2022-10-28T11:01:41.593" v="16"/>
      <pc:docMkLst>
        <pc:docMk/>
      </pc:docMkLst>
      <pc:sldChg chg="modSp">
        <pc:chgData name="Chadwick, Stephanie" userId="S::chadwis@ousedale.org.uk::f6eeafa6-9244-4caf-a96f-b6dd8ca13004" providerId="AD" clId="Web-{3ECC4705-7501-7DC2-2DF3-B8D4903F8D33}" dt="2022-10-28T11:00:45.389" v="7" actId="1076"/>
        <pc:sldMkLst>
          <pc:docMk/>
          <pc:sldMk cId="2857703361" sldId="257"/>
        </pc:sldMkLst>
        <pc:spChg chg="mod">
          <ac:chgData name="Chadwick, Stephanie" userId="S::chadwis@ousedale.org.uk::f6eeafa6-9244-4caf-a96f-b6dd8ca13004" providerId="AD" clId="Web-{3ECC4705-7501-7DC2-2DF3-B8D4903F8D33}" dt="2022-10-28T11:00:45.389" v="7" actId="1076"/>
          <ac:spMkLst>
            <pc:docMk/>
            <pc:sldMk cId="2857703361" sldId="257"/>
            <ac:spMk id="28" creationId="{00000000-0000-0000-0000-000000000000}"/>
          </ac:spMkLst>
        </pc:spChg>
      </pc:sldChg>
      <pc:sldChg chg="addSp">
        <pc:chgData name="Chadwick, Stephanie" userId="S::chadwis@ousedale.org.uk::f6eeafa6-9244-4caf-a96f-b6dd8ca13004" providerId="AD" clId="Web-{3ECC4705-7501-7DC2-2DF3-B8D4903F8D33}" dt="2022-10-28T11:01:02.920" v="8"/>
        <pc:sldMkLst>
          <pc:docMk/>
          <pc:sldMk cId="3286400756" sldId="258"/>
        </pc:sldMkLst>
        <pc:grpChg chg="add">
          <ac:chgData name="Chadwick, Stephanie" userId="S::chadwis@ousedale.org.uk::f6eeafa6-9244-4caf-a96f-b6dd8ca13004" providerId="AD" clId="Web-{3ECC4705-7501-7DC2-2DF3-B8D4903F8D33}" dt="2022-10-28T11:01:02.920" v="8"/>
          <ac:grpSpMkLst>
            <pc:docMk/>
            <pc:sldMk cId="3286400756" sldId="258"/>
            <ac:grpSpMk id="14" creationId="{05A981A8-7D04-3F05-4C1A-C9277EB18BF9}"/>
          </ac:grpSpMkLst>
        </pc:grpChg>
      </pc:sldChg>
      <pc:sldChg chg="addSp delSp">
        <pc:chgData name="Chadwick, Stephanie" userId="S::chadwis@ousedale.org.uk::f6eeafa6-9244-4caf-a96f-b6dd8ca13004" providerId="AD" clId="Web-{3ECC4705-7501-7DC2-2DF3-B8D4903F8D33}" dt="2022-10-28T11:01:15.780" v="11"/>
        <pc:sldMkLst>
          <pc:docMk/>
          <pc:sldMk cId="4190087742" sldId="259"/>
        </pc:sldMkLst>
        <pc:spChg chg="del">
          <ac:chgData name="Chadwick, Stephanie" userId="S::chadwis@ousedale.org.uk::f6eeafa6-9244-4caf-a96f-b6dd8ca13004" providerId="AD" clId="Web-{3ECC4705-7501-7DC2-2DF3-B8D4903F8D33}" dt="2022-10-28T11:01:09.045" v="9"/>
          <ac:spMkLst>
            <pc:docMk/>
            <pc:sldMk cId="4190087742" sldId="259"/>
            <ac:spMk id="22" creationId="{00000000-0000-0000-0000-000000000000}"/>
          </ac:spMkLst>
        </pc:spChg>
        <pc:grpChg chg="add">
          <ac:chgData name="Chadwick, Stephanie" userId="S::chadwis@ousedale.org.uk::f6eeafa6-9244-4caf-a96f-b6dd8ca13004" providerId="AD" clId="Web-{3ECC4705-7501-7DC2-2DF3-B8D4903F8D33}" dt="2022-10-28T11:01:15.780" v="11"/>
          <ac:grpSpMkLst>
            <pc:docMk/>
            <pc:sldMk cId="4190087742" sldId="259"/>
            <ac:grpSpMk id="17" creationId="{331034A6-7B28-6115-4B55-8737EF3A16C4}"/>
          </ac:grpSpMkLst>
        </pc:grpChg>
        <pc:grpChg chg="del">
          <ac:chgData name="Chadwick, Stephanie" userId="S::chadwis@ousedale.org.uk::f6eeafa6-9244-4caf-a96f-b6dd8ca13004" providerId="AD" clId="Web-{3ECC4705-7501-7DC2-2DF3-B8D4903F8D33}" dt="2022-10-28T11:01:15.186" v="10"/>
          <ac:grpSpMkLst>
            <pc:docMk/>
            <pc:sldMk cId="4190087742" sldId="259"/>
            <ac:grpSpMk id="20" creationId="{00000000-0000-0000-0000-000000000000}"/>
          </ac:grpSpMkLst>
        </pc:grpChg>
      </pc:sldChg>
      <pc:sldChg chg="addSp delSp">
        <pc:chgData name="Chadwick, Stephanie" userId="S::chadwis@ousedale.org.uk::f6eeafa6-9244-4caf-a96f-b6dd8ca13004" providerId="AD" clId="Web-{3ECC4705-7501-7DC2-2DF3-B8D4903F8D33}" dt="2022-10-28T11:01:22.780" v="13"/>
        <pc:sldMkLst>
          <pc:docMk/>
          <pc:sldMk cId="1259135517" sldId="260"/>
        </pc:sldMkLst>
        <pc:grpChg chg="add">
          <ac:chgData name="Chadwick, Stephanie" userId="S::chadwis@ousedale.org.uk::f6eeafa6-9244-4caf-a96f-b6dd8ca13004" providerId="AD" clId="Web-{3ECC4705-7501-7DC2-2DF3-B8D4903F8D33}" dt="2022-10-28T11:01:22.780" v="13"/>
          <ac:grpSpMkLst>
            <pc:docMk/>
            <pc:sldMk cId="1259135517" sldId="260"/>
            <ac:grpSpMk id="15" creationId="{2EE4F881-1D2C-5B39-5DF5-1F3C796D1541}"/>
          </ac:grpSpMkLst>
        </pc:grpChg>
        <pc:grpChg chg="del">
          <ac:chgData name="Chadwick, Stephanie" userId="S::chadwis@ousedale.org.uk::f6eeafa6-9244-4caf-a96f-b6dd8ca13004" providerId="AD" clId="Web-{3ECC4705-7501-7DC2-2DF3-B8D4903F8D33}" dt="2022-10-28T11:01:21.905" v="12"/>
          <ac:grpSpMkLst>
            <pc:docMk/>
            <pc:sldMk cId="1259135517" sldId="260"/>
            <ac:grpSpMk id="20" creationId="{00000000-0000-0000-0000-000000000000}"/>
          </ac:grpSpMkLst>
        </pc:grpChg>
      </pc:sldChg>
      <pc:sldChg chg="addSp delSp del">
        <pc:chgData name="Chadwick, Stephanie" userId="S::chadwis@ousedale.org.uk::f6eeafa6-9244-4caf-a96f-b6dd8ca13004" providerId="AD" clId="Web-{3ECC4705-7501-7DC2-2DF3-B8D4903F8D33}" dt="2022-10-28T11:01:41.593" v="16"/>
        <pc:sldMkLst>
          <pc:docMk/>
          <pc:sldMk cId="270303481" sldId="261"/>
        </pc:sldMkLst>
        <pc:grpChg chg="add">
          <ac:chgData name="Chadwick, Stephanie" userId="S::chadwis@ousedale.org.uk::f6eeafa6-9244-4caf-a96f-b6dd8ca13004" providerId="AD" clId="Web-{3ECC4705-7501-7DC2-2DF3-B8D4903F8D33}" dt="2022-10-28T11:01:30.327" v="15"/>
          <ac:grpSpMkLst>
            <pc:docMk/>
            <pc:sldMk cId="270303481" sldId="261"/>
            <ac:grpSpMk id="15" creationId="{533F1CD7-F92A-24A4-3940-9660D7944BA8}"/>
          </ac:grpSpMkLst>
        </pc:grpChg>
        <pc:grpChg chg="del">
          <ac:chgData name="Chadwick, Stephanie" userId="S::chadwis@ousedale.org.uk::f6eeafa6-9244-4caf-a96f-b6dd8ca13004" providerId="AD" clId="Web-{3ECC4705-7501-7DC2-2DF3-B8D4903F8D33}" dt="2022-10-28T11:01:29.046" v="14"/>
          <ac:grpSpMkLst>
            <pc:docMk/>
            <pc:sldMk cId="270303481" sldId="261"/>
            <ac:grpSpMk id="20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32951-3907-468A-8D14-7D262C2C44D5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505FCD-F006-4FCE-A409-1A9B5B9FB4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10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743D7-CD60-4769-A316-EEAB7147C2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2266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743D7-CD60-4769-A316-EEAB7147C2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2882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743D7-CD60-4769-A316-EEAB7147C2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62204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743D7-CD60-4769-A316-EEAB7147C2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2704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312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21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977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45B2030A-BF4C-4F6D-911B-B9F1CA4C51A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478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829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184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590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186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20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345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423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EDE8-7C02-42B8-AD45-BF6FC00AA32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778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4EDE8-7C02-42B8-AD45-BF6FC00AA32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B721B-6844-444A-87E6-38323F274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024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jf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92597" y="198422"/>
            <a:ext cx="7200799" cy="1964593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4000" b="1" u="sng" dirty="0">
                <a:latin typeface="Arial Rounded MT Bold" pitchFamily="34" charset="0"/>
              </a:rPr>
              <a:t>What do we learn about the value of earth from creation stories?</a:t>
            </a:r>
          </a:p>
        </p:txBody>
      </p:sp>
      <p:sp>
        <p:nvSpPr>
          <p:cNvPr id="2" name="AutoShape 2" descr="https://redeeminggod.com/wp-content/uploads/2014/04/holy-war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AutoShape 6" descr="data:image/jpeg;base64,/9j/4AAQSkZJRgABAQAAAQABAAD/2wCEAAkGBxQTEhUUExQUFhUXFBYYGBgVFxgcGBcbGBwXFxcdFRcYHCggGh0lHhUVITEhJSksLi4uGB8zODMsNygtLisBCgoKDg0OGhAQGiwkHyQsLCwsLCwsLCwsLCwsLCwsLCwsLCwsLCwsLDQsLCwsLCwsLCwsLCwsLCwsLCwsLCwsLP/AABEIAMIBAwMBIgACEQEDEQH/xAAbAAAABwEAAAAAAAAAAAAAAAAAAQIDBAUGB//EAD8QAAIBAgQDBgMGBQMEAgMAAAECEQADBBIhMQVBUQYTImFxgTKRoUKxwdHh8AcUI1JiM3LxkrLC4oKiFTRE/8QAGgEBAAMBAQEAAAAAAAAAAAAAAAECAwQFBv/EACwRAAICAQQBAwEIAwAAAAAAAAABAhEDBBIhMUETUWEiBTKBkcHR8PEkM0T/2gAMAwEAAhEDEQA/AMxQo4o4qAFRUqKEUAmKOKOKEUAUUKOjoBMUIpQoRQCYo8tWnBuBXcS2W2pPU8h6muicG7FWLIBuf1G+Sj8TUOSRKVnNMFwi9dMIjN6A1f4TsDiGEvlQc8zDT1ro9zFLaBhAEAAUIPE7a+FUA1OlVPFWu3bhUEJh0TPeJUFrhie7XNKgBQCTB3A8xk8nsaLH7mdfsLbtqXu3xAEnKpPy2k1l+J4AKiXUVwlycmeAxAgEkAmBPnrE1qONWwuGRsS57xlllS6+UTrGUmBExpppyrOYzH99aGuiEADoCNIHLaqwyNyJnBJFfgMPnuKp0kgV0S9/D2wDlF4zruo1jcxPmK59wwxdQ/5Cuj3sLi3uoXuWyxJY5AVCW4PgVxDliWUzMeE6db5JbSsI2Z3ivYo22RUuBi7ZVABmd9eQ/QnYVScS7PX7Px2yB15fOupWcCiw8sWUEZncsQDBMFjpsPlTWK4hDBQV7sSbrsdFABgAR4iTAqnrNdl/Svo48Vooro/EeF277JktG0bmYyZUBVgAssaEll8OhgnoaynFeEvaMMNNYI2PLQ1rGal0ZSi0UcUtbJOwNLCQdafa7FXKkU2T0NIipi3qO6oYefWgIUUKOhFAFRUdCgCoUdCgCoUKFALoqVFCKATQo4o4oBNClRRRQBUKVFCKAKrvszwJsTc6INWPQfnVPbSSB1NdT4cFwli3bCk3HGYgCSdJJPRQCBPUgbmqZJbUWhG2WHCLN23aUW7VlVIBC53Daj7b5DJ8wIqNxPij2mhihd8i27KT8THLL3InLJ3yiAp3ps8XxNyUsJhwVMF7lxyBpIGRUnMAVJE7MNddIIwFjCK2JxDhrslmvNOrNsFSTEDwiOXvXPKVo3jGiVYtXBd1KNdNssbtySFEwy2bSxC6iTmB1WS3Kmv8be9cv27WVreQA3mJyyAc+WJzEiAB5TO0pw+OW89w3Ld3vHVDkVm/0joqnLAyakkHUkvpoBVfxziwW4ot2VyIHUGCiDVQ+TJodUKyVnwkCazvwX+Sp45Ya5eCs4KxJYTAgS2h9NNarzA0QEL5mSfXlVzF17iu/dossMiklhoVOc7cztzqqxlgo5U8jXRhqjDLdjSNBB6VueE8bfECAUFxU2bMM8baiYPtyrDKs1K4df7q4rAkEEVpOCkqZSMnFmp41inIBv3hYtD7CZna6w11MAhR6Hz5VNwODf8ApNcVWZmARHYi3a0LKSAJe4MvPntl3pK8IR3OJvlbmaGTQhbaiTETB6meYpu5xi3evIxD5IdbLIXGZhGdkAAMkHLJgDK0E5jHF+h19lrxXicXEtpluXVgPEqoLlUUN8RXxMp5kD1pJs3Gt93cWzcEHXM6weRHgaqXifEFtKqWbAnOjsCpAzZsym66nMzbtrPInkamW72KxVv+n3Nm2ywXzM9wzIm2AFEGNCT5iQQam+bRFcUzNdoMCLLHKAyg6kGR6eoqm/nF5g/fW34lh8NhrIs5ZZ8qqBJdiIBP1JOwk1iuI8PNu4ymdyPXyrphk3IwljpiZB+BvY86NVIqLctetO28SwGsN6/mK2Rm1QKFTe4DAHY+W1MHDnpQgYoRSooRQCYoRSqFAJihSqFAHQo6FAFQo4p7DJzoBAtHpSCIqeTTOIWRPShJGoUIoRQgncCtBr9sHYsPvrrN3E2AzZmE7dSBuAelcgwN3JcVuhFXHb8MUt3VZlLK3wRAWdB1OnPr0rLIuUVyZXjg5I3F/jGGtEm7ctov2TOraayI8vPlVFh7CY29/MYi5GFtx3KTCsx2LTv+O2wM8vwNucThsxZ5v2gc5mRnWRG0V1x+J2LLrhwBce58aTooI3b5jSsZJInTZ5Zotk63aw4zFbsKRDZSQNNQQRz31HWq/iHFMLasm3aKNcC5bduY05TzEfhXKuL5rd1kRjA6MdByHrVz2KuIuGxV24uZwWILbyF8Mnc6mjhFIy0+syZZ7eEahMCl9D3LqpmMzEgTzyyPEd/LWqfjOCtqQvfo9xVGYSZ/en7mo+Axtu6yWLVrIndlT4iWZzrmJOxmKgYXBd3bCn4muOXPMkMVAnoI+pq2JUdGWUt9eCbwfhVy+8IJjnyHmTVnieFWlfu+/Q3REqsmPU7Co/aHilzC2Fs2DlZwCzLE6ieY6fjUDgWEJwylPE4djc/uLEmGPM6QK1u2c6zJ5NiNw2Cs3rKWv5nLbtljdZCAGUCYkiR9OZ5CZ3DcPh2CvYYBR4RBgR8OX6beVZzj/AVuYFbmbJiArMORuKupVh9qAJ8o86j9hkBwigqzuiXyIPgtkl5dzMExsNSeVYTijeGTIpbX1Vmtt3sLbdrYcFz4yskuzRBMsZMhVA9OlPW8RbtKQxti6BJRGkDcLrG0LG3KsT/DbhouXjfuku7XGALEk5UIAAJ6nNp/iKzHaC73V1/G/UksZMT+u1SoRswy6vJjxxlXZ0HhnCLdx7167eW7dnKDMJaXoBynb09TVP2p4cmUslzMySSBOxPprr99UHYjiRt2cRKhg7qrBtgIO/tTvCcELeKxNvN4TahSeclSu/qPlSKSZos05KHHZVEka8z+4qQhJgNFMMCCQTS1urEZjoOQ6+fL5V0lyYuLA8IGtN27rvtAHWod64uwkxufl86nYa6uSNQRQCbikb0ipA10356mkvYI5UIGaKllTREVIE0VKihQCoo4o6MUA27QKcTEZbc+cCmb6HNHKmsWdVHQff8A8VAFZSx8R9zRKCkHkd/MVKt6gRyprFrIA5z+/uqPJd9DhoqMDlVjw3A944QbnmasUK7Iehqb2nxhGEsyG0zagCDqAFJ33PSrnH4fB2zk77M4iSolVJ69PvqL2hOTD2kBLNmLKFUtzGVvCDppoT0rOTTOfPKMsckuTEYJ2OKw8gAC9b2J/uG8gVr+F8VJxC21RFRrksxUG4xB3Nw+Ly3rK2L+fFWCTmY3kJ6/ECZrWcFwFtsQrjMPF5EfhVHFsj7PlWNmd7SYsC80xpO3LfT503wwN/LXJBBN7UEciqkSPlTnHMouk5YOecx0nU6kESfWeVS+zF+bVwkyTeJzHU/CNifvpV8HNo2llbLDstZy4hGeA5IhQAI5SQAAD5e5o+KaP6O//e1PcLtRftsh0za8/eoeLEn1e5vv/qNV0knR6TdyIXbPGFnQAGGRTmGwAEH7qrcFxm8gBt+EHnJn7tq2uN4Qnci0zZzcXMUGhXzB9x8xVTxjsRjkAuLN5cohTpcUchGx9tfKqnnZ9NK3OHJd8M7brky3lUwhXMwBIkQfY8xzq6w1ixbS0tnPctOC7d2HIyZWWWW2J1YiF5kHpXHbpecrKVYfZYRHrNbb+HWJuuhUXIAuMJIJ0KgwomAdNCZiT11zn1aN9Dmm5bJ8l/wrgzretMFa3ZW4Bbtq39RlZwHNwAyoy5pkzqBzrA8aZjii7qsqdB8QnXXUD7q6UnCr191JZhbR1ADJlLxDF2G4kwANPhJ5wOc9pGLX37sFo1ZlEhdeZG1Rjd9k/aaaUdvyWv8AD3Brd74OJUXAY/yg5Z+p9QKdxGMAv50AzO4Cs8hSugDFm8OXQxB1EVT9lDcbD4gWwTNxSxWZygHYjaabuDMynMSS7SpGqwwChjsSR0EDbyBr6jr0/wDpihPEWAuNtuR502LLHUDp+lDF3iXuacz9JNRsJn5TtGgrqRUMJqdaeRyOZpp3I+JTv+xS1ur1g+dCSSl0hgRr5VYd/I335VEw+GzHNmAB9J9hUy1hwNwSepoQMMjDmYopPM1KxB0qKDNSA6FChQCqUo50VNtchonfl0oyRSikXbIanylEq0IIjqRsaXh/PkZk+VKKEkgGNfyqZgOGXLrZLS5miT5Dz6VAEgAmQRNTeE38jEFoZkYDyJBin7PY+6NTlnkMw+utNL2WvB4zISdYzCR157fvnUNpkWnwY3u7l693JZUZnObOYjy8z5czW17SYm3Zwlq0zhWCAKs+LKIAn2FDiXA7iQzhCywQZBbTpBmKiYfhX81d/wBIO5G7ZuXkTl5VSjnWlSg4xffkzfBkN6+rqDktnNJ5t9kD3ittgr+R1JnQik3ez920M0p4dlBXT0UafKoOHW89wW0AZzUmuDEscdqKHtIMt9++zCScmkoRyJYa+oAqV2TyXFa0HUubgKiYzaQcs89BpvrWnxHAsQQFZLbDYhmUiZ6HnU/hnZbD2slxbc4kNISywzaaz4rgQD161Xozhp9uTdFkexhRgxnuwXM91aGtx2O2nIDmT0ouD9kb96HeFXeWO5JLMQN4kmK044SnePe/l7veMCYYoSx3y94HbKCeUx5VbXbz5AB3aNGpJlEOmnIseg0845nI6lDzI5n2i4wmC4ghDAm2QGBBkqQogHYbTrzitfb462JdLmGKMMxSFfNlQiWe6mZVnMFAB13g6wVnglg3LlwwzOIuNcyFrhiJy7AeUKNNqgYHhNu2zizZuZXtxcFp0ADbkAG6pEf4jWqMpig4SdNO/Bk/4kG218JaIu4pgFfu1gabEiTGmm/KrHsthmwltLKKXvPLuR8NsaZnYnSAAI6wTT/EOC5ARZtrYtxN29eKoTP2FJJLMepMe9OcJ4YzqM/ehLmgRAO8vaZgbjPoqEAnKYkbnXLVZS8Ivh0+2TyPtkux2qJunu2U2oy97cIUeEksw0AgSQPXnXM+0fEbd2+5S54JgHUFt5I8q7PicMDAuKmXIysFyyF0IHIbqBG1Uydm8IFBuWLamNfDYIn1BpHgz1WJZa+pcGM7CY62tvEJ3ihmhgDpIAaY9NPnUDBgm9n1AzM3/Tr+Q96t+K8FuKy5Ldle8jKLYTMJ2DQAQY++pmE7H3rYObKGaBGZZjc8+sfWrJXKy+NenjUWzOrZt6+IidxAJ+fKlW4XQNCxz/CrnG8JuWxLrA6xPyisycR49BpJGo1jXYbCugglXbeh8QgjSfoRpTCWCDqhOkkhvypCYnxEaAfU/M1Js3TP5mpoEm2oI8Ovlp+NM5yDrmHz/CiQEMDrB51J9agDLYk9fY/8UFxQ6U6+1NraEagVIALy+dCl5fKhQC2JiQV99/aorAHxMyg/Wn2tA03dwykHSlAfw15SYJ/fz9KdvKsgSeugqpXCw0qSff7ql2vnJPMzp0qOSeAXSCYg6b8uZH4VY8KxQtyi5kz+Esp8Q56e4HyqvNvSNteswOU0tLHRp9T+lVZPFEXEDG23uA3XhdXcNoSdFjNPIDbrUfCY+8pJF15O5J5CrftNbaEuRIKgGCJJXQ6HTpzrNXkJGYlQJ0SfGeUxt9aoeFmUlkcEWWAus6vfd2e4HyDMxhVgGQOpkj2rS8Id1w929bCgiAxadF1Jy6gk6day3Z9oN1CJzKGGgiVPL2J+VajjWMFvBJaVCGuAnSAADoS07aDl1p4PRjNLT2jKYjF4kG09130KuFJB0mRMa/PWtWlzu7jMNFYTIPJhyO+x5VjsQDqIkxoQRl/P6Vc4Ud5ZtHNJHgJB0lTt8itSlyY6HI25RYnj4xFp0t279xhegoWOqg/3HyjfymtX2PwduwVu/wBW5cMgtMs20mCRlWfXaqftKxGIVI0s2Ov2nhNuX2q0PZRkbCXS6FwjA5ApZjIIIUDUzEVSTpWdmmxR3N/LLzG8UxGIHd4e1dtKxWb9yF8Bgk2lMsWImJAjyrM/xA77DpaS1ccqUJZiQD4SZn6VukxlsAHODImCRI5nMOUc/SsT2uw4xOEa+pZovkZZ+EaqJ8tAY86ou7L6znG0u+/yMEnGMU7BbdxpbSWaBHUk7DX61pP4ccTuWrl0MGuCIRVgs5QwYk/5HUnlWTuXiCoIk7eECdYAk6T71ZdmL5tYuwxjxNlMGYzeHXbmQa0aPJ02VrJFnRb3BbuNcvis1m2pHd2FZSY1zG6QIzHTY6Cdt6dxHFEuXSi3Ai21aSNi0QdQw0VWBEEyWP8AbTHHOJPibi4PCuAHB767/Yv2ssfKeZIA5kHc4TZwwtmVyWs0ZwIGYeJhOzaAz61zt0fRpWY7tfgcTZdXtXnuW2ym3Ly2d/DsI0BOk1RYnE4jPFy65IOozCAR/t0Na7txczrbyEMsAm5oqbkQoEzH7JrEkMTGi9Wc+EfKT9K6I9WfOav6crjH3Lrs3jHL33ZiSHtkkmY/1JP0ocZxWIQrdtXbjo5OUMZIO2U8ucz+VVnAWypiBMjPb25x3mxq/wATicuCmJBdhtrqBt0NT4s6pR/xk34/crcLxDGIXBeQsNcZWUiXiBLSDoBoKHEGW4ouoIYGHUdeo8jVaJgtG5GkjNEcxt9aXwpmJvDYZBp55lieXWpXDMNJll6m3wMOtP2WkQZnT396cGEEEmSakYOwkGVMz51oeoSBa+EydAPf1/fKnKGXyoVKAVCKOhUgKKFHQoBQFCjoRQEa8/0paXBIjnS2tdKhYa8O8MjTaoBNa6NOp/YqLjART9yyTJkR1pgNPxakVAJ14s2EPhzsjzEjRTuTPnFZpLMeJjrvvp7Vp+CuCXtnZkI1+h+YFZl7Qd2BJCAaQPiPIE9Ov61m+zy9bCpp+GuRfDMUFvo5JjMAf9p0P0JM/lWh7a3Mpt6GMgiDA00MgiDt1FZl1gEdY6Tptr71q+LRewSXPiK5fXXwt/8AYVUpje7DKK8cmUZmbTLlXqSJI8gJj3rQ9jEUu1s/Zdbg6xorf+NZ576qNGBbpIPzip/Z493ftsWOa4CrcgJ+ED3yn/ipZXSy25F4RMx18sb1wnV7sCT9lBA+rH5VquwnD0v2rgbMchBCz4Sdh3i/aGux61keJAsXHMGenOdhWn/hjbdmupndJAJK5ZIB2BYGNY1HSjj9J7WJbaRpMdw+3gsG7TnISMzASdJbWNjB086z/Z66v8i+HOY3biG4fIt/UnzPwiKk/wATLpy2MKLjt3txc2YLITnqqjoDrrvVVg8UpuC8FyIr5QpM5zzYyNogRrrPtl0uCNvqZJX7UYy5fVTly6zJIJzHWdSZA1HIDamnvNAKqRBHiJGh9AZq34/hFt3XEncnXfy9oiqjvEC6kAnZZE+WnpWiPAdp1XKOk3e0duzDgDxorEKBJkSPvrMce482JbXMLYByqCJJ5FveNKZwZS5hke5GmZJz5SMpkQMpnwkDamreRfhGc/3N8PsvP3+VUji5s+lWa4Jln2hxOXDWFIZiUB3H9xA0NZcqzHxDKOgIJPSY0rUdqT/QsF9SV30GUSZPkIrLXr4+FGBbbTUD5VouEeBqreZ1+ZN4NZBW+o5Nb26+OK0nFFFnAJ3iwWY5QZDajcdD5kcqp+ylxbL3SJYK9oyRuRn1jlrTvaS7fu3M198ykHIeWWZIGm8gT6Cp8HVOe3Trz/ZnlxpY5baMzHYb/dvU7DJ3KxMuxDORrEbKOu5n9KuOC8VwqWmS4FUHQsAqM0RzGrb86axfDrbAXLDZkJjXcHeDSPyW0sMa5j2MDEq3+JipNpWUaaz1pr+SA3Hzp3DXCIE7dauztHcxO9ClFppNWj0AUKOKEVIE0KXFCgBFGKVlowlSBFQMRhzmJA3q27uN6Za/Gke9VbJorrjnSQPQeVIckSTE/vapbxvET7TQt2QurD6VAI+EuFGVuYO/TyNJ7QKLd5o2aGHo2tO4hp1Ap3jlrPYtMEBYgqXkyMuu0xsTyqs37HHrce7Hb8GZvXtGOubl0X1861XAbQNpbDa5rRbXkzS6x9Ky1y1mZLQ+0yiPU8+tarCPlvZ1GgbSeQGgj2qqVmejgnFv8CmxeGtoQtvPAGpcySee21RrT5r1pF3LjXoARJH1qz7TYQW7rfFkJ0EkyDqBJ159agcLcG89wIEW3bIAEwC3h5knYn5VBy4cV5efDLnEEMxPWtJ2FnvGFsvJXTKoncEjx6VhUYySNf18q6F2Ew720a82ihWAJ6npVpdUe3dciMae/wCKjOZWxbJJ2GZvANP9sn2priHaHNcPd4G26Lza9bBJGxInSqJLj3BjDbJLtcXN/d3YBUctt59ajcOxDQVIWEtsNoJlgSWO5PL0AFZeTLEt2O0+23wNcd7y/eFzE2gqwCUtsNRy8QJ0318qrhat5TAbMWJOvhC/ZAHpGtaTieCdsJbuGUCtlkblWI/Ws0yDLpKwNTmJn1zE/Sro8jVJwm42P4AB0u29ypDj/tP/AI1NtW1UTz5KeVQuzzA4hQqhVZGUnXxE6qTmO5MfKrK9ZZXgq2edB+dSmelpZXjS9iX2mwdtrFl2BzkBSwP2cxJAG071nL4UElZC8sxkx5mtd2owmWxZNzNIA8ElRuSScpBMjTU8qxt0qpGYZ9ZCsTHvBB09aj5PO1XOVom9nrgIvmPtW9//AJ1e8Uwfe4JZIGV2Oh1jQkL51Tdm8KzLfIABJRsu5AGfaekirXiDE4IBZ8NzU9AR+lPB2/8ANx/OTPizZBcqrrAVUGbQc2LdSZqTwJznupOndhvcMo/8jUNEEaZpMHMWM+ek5fpU/stibFu85vTkZSC0mdCrekeGNBuRU9HDp8iWVOTLRrR6n61BFk95EmJ6VaX8VaujPaVkUzlDHUgaT7maglSbmnka0s9pcq0SculIilFAKEVZATFCKVFCKkCYo6EUKAcilG4V+KPbnS7NNcQTY9PuqGBl7xJ/CkqpckimmNSLbjQDQj6+YqpZseQQAN4pF9SdjHlTs00ySCSI86MhIrsQuUatr0GppP8AN5rJtElQWBBAkgidhIo71gE0i8uUbTBqKIklJUxvAcMCOLguNcyk7rAmImcx20qzzTEa0FAUaaTrA8qCk1O1IrGKiqRC4xYGIdWNxlKqBoJGg00kcoqPhcOqKyhi2aCzMIOgOkSeppa3IlTz2++KI7SDr9P+azolY4p7q5I2GIttDbbgVd8Uxl3Ej/8AauJbgAW1XQActGFZ7E+JtN4E/pVvwLh1y8YRTljU8h5ljoOVTRMoqXDG8Fww2TmTE3BOphIn1Jepj3vFMQCZPU+prXYXslabwi8juSBktHOF6m4yyEGh1O+1WuN7GYa0jMS7EDTUCTyBJGnryE9Kq2kIYlH7qOecexbXyoOIe2gUBURdBHUhhVKeDof/AOh4/wBn/vXUMV/Dq0dUuxpsw0+fSsrxDs+9h2DAGOawd/T0PyomissEW7aKFODAAEYlx08An/vq34dj2tshksU0DMBPlp5fhUE4aD+/lTqLoRHIVPAjijD7qE4/B3MQ+a5i7rEmYy6D0GeBUZezGs/zDz/s/wDerbD2oE0pyYPpV9qKPBj9imsYA22DLiLhIPJY8t8xirvBvnRlcGHmY0IMyCp5Edar0FWGEPICm1F4QjFUkUuL7L3ZOS+Cp/vzA69YBn50ynAwhAuvnjZEkL7sYNa/LpVHiQS2vI02Ip6GNO6JFsg/IDTQeg8hTg0kio9liKfZvDNDUOjikqZApdWSAUUIo5oVYCYoUqhQClNFdE0dGDUNAjjDwvnSWUL8W3lyqXFNXrOYRrUASUMeGGFM3rrR4tKZdCpgH6/lU7BWQyjMJ9fU1DRNkFUU/a1pV6zOmu3TSrk2gNhTD2h+9qEEO7YGXMNNKatEgE8gNfOn8U8iBtSMNalW+X41IKq+moMe1LPQ6b05eskmR66/hQvOCYiGmDVGixI7H9mXxV+JhF1duQArs2FwFrDWCqEW0UEs5IG2pLHbSqXsxgxhcIkLLXFzFR8bkiVVeW2u/M0fErd+8zDMLeHRM9xSoLXG+LICdgABqOZA9MZT5o1jHyaHEYxLVsuT4QJEc+gUcyeVUGBuXMYpvXFNu0yFbVskEnMCDcaND0X3PMRBsdmma2n8y7XHiSBdvZROpUoXyxqRoII5VYcQ4zbtIVUhro8K2gRMwMuaPhXUa1m5WXUaJN+0zW0UnwyguySS2XdZ6McsnmsjnNRcaiC6FJUkoZtkj4ZAnL6mJ5SetZ/FYrE926gC48TfvW/gt6E91bB1LRvHlO9OW+BYjPba7eHfXWLXSCwC20Ed2ChBMl1g6bdJmr5LFV2l4dbtse7bMDEjcpMwD9az/dty5itde4dasvcjRSCCWZm0md3JO8etUl26JIIiPlXRjluRhONMg4dWIEyBHL8adumRCnQigWyQTEHy1oji13VZ/H0rYyAmE8OhB1pV8lBIMe4+k073oA5+wqu4iCWBGxG/4VIJmD4gNczfOaqeKY4l/DoOvX9KNLHnr06imriGNAJ8/wAaAewWIZjB6aEVa2k8InpVTw/MCNBtvNXds60AQWKFPKnUUTWulSBmhFHFCpAVCjoUAqKILRE07ZMiKALJGppFy7Og2qQVpBQHSoBWXLcdJ8qssE4yDqNDSnwk66USYQg6VDJQm80Uzd2gHWl3bD+X79qZKPzHpHKqoBNdAEn/AJplcZqehH3UjHg5deoqGl0ruJ86sQWNzELpOnrULCMGvDTQtUq9YmNCQRuNd6Zs+FhodxH79jQHWHsw+hTOF1d/E+UQItoICKNNQYmJBOtVtvidy9ce3ZKG2yx3ryy+GS2VVIzEggaEbT0Brnx6s5bI7O6odC0FdVVSFMZQQ/hMkksY1iouK7RMLyFLSZFDDMykAA5c3d935rGqn4YG9cDuzsXRrsaMR3bAPYXw/wCrDDJp4myEkGOUsKyPB+FJedu6uXHtgxcut4XuM0mFI2EQ2bfURFXdzAYjFhRiHtW7GYMbNoEs2Uzku3G0iRrlGtMcXx1qwGwuGUZspa4qHLkWJJz8mI0HMZgQDAFS+SELuYlMPhhcPdW1ZSEs2hGZtfCzz4zvJAHPel4F8Rcto7m0hCFMjKxbMphixDALmI+GDAA56UwmLtogupZf4FFuVY6t8K2luk5BoNIGgnYVmbfaq6qsgSynjYgtn0zMWLMJMmSduu0A1XvpFuuxPaW7muEXbmUAeBbYLS3MvMQN+tM41/Gdv1qotlr17xHMWbVo5CZjoI+6rm9w7MxbYmunFGkYZHbF93NsdYnzpi1ZnSKO7gyq/Fz5VHW3dzaMI5SNa3Mi1RTHnAqHxK1JQDlr77Ax86d/qGNB86SGuBj4T8x+Gv3UAhcHAk8/Lb9zSrnCZ2aJ8v1p4XWPxIB5+L7opxcWBv8Aj+IoCvPBP89OcDWpNrB5RCk6eR/Gpgvp1H0mnEdTtH40oDVsgdR69fup0sp3ikX8Qux1/f71qF/N9F+s/QUA5jABtUeaNrhbcfv0pOWrEB5qFDLQoBwrSSp5GP3zp+0RrPTT1FOZl/LTrv8AKgIpuv0X5/pRpe66HrvUkMvQb9OQMj57UhMsGYmDy8tI061AELdbkVP0pTYor9n5GjYISdFmTHh0iRGketJZULTC8zJHPMTrIPI0A23El56eRBof/kEOxB9DP0pzJb/tXny6Ekcucx7Uk2l5BPKV22mdNTQEViz8oA/HTWlnAqyx15xTxQahSFGXSQDrmB1kGdBTgYAiI35jUany6edKBAGBZQAFBHI6fSnMJYKtLLI6afdToZ5SWWBGbwnXXXlG340uy+gmM3oAN26KeWXlUAt7GMV7RtlWzCCqiVDeQIIjQnmKhX+0Nm2sWkGcQgQg5ViBJI3UeW/SoF7MSDmOgGg01AG8AVJti2VuTbtm46wHYE5TrqBMTrvvWOTDfJrDJXBZ8S7bKtkLhlJuMMuaCEQ88sxmPTSOZ6U9wy3h7NjxHPdcZrrsSczGdATyEx5786yHFuHsSvd2VVVWP6bFix5kk+KT51EuJfIylX/6TJ9axeN1Rqprs1F7tTZ08LMbeisToOWik6kglZjQczscrxTF965IAA5DXWnbXCnb4gLfh0nSSB03k9Y3qwt4cKEAVJUEZssTJmTzY9Cdugq0MTsrLIN8Kw/diWBzHl/aPzP3etWP8z/i30/Oo4Hl9f0pwN5H6V1KNIwbsD4gn7JHuKbDzpoD5Hb9+1OE+R+X60w6qdxPsamiCRauMATqYpaXydx0+tQ1tJ0j5ilpbToD8zQElsQNjTF3FDkQNdZIou4X+0fIUoWgNgPkKAb74HmpPkAfuFKAHJfp9804KMUAhU8gPT86VlpVCakCStFlpc0KARloUuioQGaFChQBUDRUKAMUKKhQB0RoqFQACjFChUgVQoqFCQzRUKFQBamiY0KFSAlFChQoA6FChQBGioUKAFHQoUAKTQoUAdGKFCgBQFFQoAxRihQqQHQoUKA//9k=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AutoShape 8" descr="data:image/jpeg;base64,/9j/4AAQSkZJRgABAQAAAQABAAD/2wCEAAkGBxQTEhUUExQUFhUXFBYYGBgVFxgcGBcbGBwXFxcdFRcYHCggGh0lHhUVITEhJSksLi4uGB8zODMsNygtLisBCgoKDg0OGhAQGiwkHyQsLCwsLCwsLCwsLCwsLCwsLCwsLCwsLCwsLDQsLCwsLCwsLCwsLCwsLCwsLCwsLCwsLP/AABEIAMIBAwMBIgACEQEDEQH/xAAbAAAABwEAAAAAAAAAAAAAAAAAAQIDBAUGB//EAD8QAAIBAgQDBgMGBQMEAgMAAAECEQADBBIhMQVBUQYTImFxgTKRoUKxwdHh8AcUI1JiM3LxkrLC4oKiFTRE/8QAGgEBAAMBAQEAAAAAAAAAAAAAAAECAwQFBv/EACwRAAICAQQBAwEIAwAAAAAAAAABAhEDBBIhMUETUWEiBTKBkcHR8PEkM0T/2gAMAwEAAhEDEQA/AMxQo4o4qAFRUqKEUAmKOKOKEUAUUKOjoBMUIpQoRQCYo8tWnBuBXcS2W2pPU8h6muicG7FWLIBuf1G+Sj8TUOSRKVnNMFwi9dMIjN6A1f4TsDiGEvlQc8zDT1ro9zFLaBhAEAAUIPE7a+FUA1OlVPFWu3bhUEJh0TPeJUFrhie7XNKgBQCTB3A8xk8nsaLH7mdfsLbtqXu3xAEnKpPy2k1l+J4AKiXUVwlycmeAxAgEkAmBPnrE1qONWwuGRsS57xlllS6+UTrGUmBExpppyrOYzH99aGuiEADoCNIHLaqwyNyJnBJFfgMPnuKp0kgV0S9/D2wDlF4zruo1jcxPmK59wwxdQ/5Cuj3sLi3uoXuWyxJY5AVCW4PgVxDliWUzMeE6db5JbSsI2Z3ivYo22RUuBi7ZVABmd9eQ/QnYVScS7PX7Px2yB15fOupWcCiw8sWUEZncsQDBMFjpsPlTWK4hDBQV7sSbrsdFABgAR4iTAqnrNdl/Svo48Vooro/EeF277JktG0bmYyZUBVgAssaEll8OhgnoaynFeEvaMMNNYI2PLQ1rGal0ZSi0UcUtbJOwNLCQdafa7FXKkU2T0NIipi3qO6oYefWgIUUKOhFAFRUdCgCoUdCgCoUKFALoqVFCKATQo4o4oBNClRRRQBUKVFCKAKrvszwJsTc6INWPQfnVPbSSB1NdT4cFwli3bCk3HGYgCSdJJPRQCBPUgbmqZJbUWhG2WHCLN23aUW7VlVIBC53Daj7b5DJ8wIqNxPij2mhihd8i27KT8THLL3InLJ3yiAp3ps8XxNyUsJhwVMF7lxyBpIGRUnMAVJE7MNddIIwFjCK2JxDhrslmvNOrNsFSTEDwiOXvXPKVo3jGiVYtXBd1KNdNssbtySFEwy2bSxC6iTmB1WS3Kmv8be9cv27WVreQA3mJyyAc+WJzEiAB5TO0pw+OW89w3Ld3vHVDkVm/0joqnLAyakkHUkvpoBVfxziwW4ot2VyIHUGCiDVQ+TJodUKyVnwkCazvwX+Sp45Ya5eCs4KxJYTAgS2h9NNarzA0QEL5mSfXlVzF17iu/dossMiklhoVOc7cztzqqxlgo5U8jXRhqjDLdjSNBB6VueE8bfECAUFxU2bMM8baiYPtyrDKs1K4df7q4rAkEEVpOCkqZSMnFmp41inIBv3hYtD7CZna6w11MAhR6Hz5VNwODf8ApNcVWZmARHYi3a0LKSAJe4MvPntl3pK8IR3OJvlbmaGTQhbaiTETB6meYpu5xi3evIxD5IdbLIXGZhGdkAAMkHLJgDK0E5jHF+h19lrxXicXEtpluXVgPEqoLlUUN8RXxMp5kD1pJs3Gt93cWzcEHXM6weRHgaqXifEFtKqWbAnOjsCpAzZsym66nMzbtrPInkamW72KxVv+n3Nm2ywXzM9wzIm2AFEGNCT5iQQam+bRFcUzNdoMCLLHKAyg6kGR6eoqm/nF5g/fW34lh8NhrIs5ZZ8qqBJdiIBP1JOwk1iuI8PNu4ymdyPXyrphk3IwljpiZB+BvY86NVIqLctetO28SwGsN6/mK2Rm1QKFTe4DAHY+W1MHDnpQgYoRSooRQCYoRSqFAJihSqFAHQo6FAFQo4p7DJzoBAtHpSCIqeTTOIWRPShJGoUIoRQgncCtBr9sHYsPvrrN3E2AzZmE7dSBuAelcgwN3JcVuhFXHb8MUt3VZlLK3wRAWdB1OnPr0rLIuUVyZXjg5I3F/jGGtEm7ctov2TOraayI8vPlVFh7CY29/MYi5GFtx3KTCsx2LTv+O2wM8vwNucThsxZ5v2gc5mRnWRG0V1x+J2LLrhwBce58aTooI3b5jSsZJInTZ5Zotk63aw4zFbsKRDZSQNNQQRz31HWq/iHFMLasm3aKNcC5bduY05TzEfhXKuL5rd1kRjA6MdByHrVz2KuIuGxV24uZwWILbyF8Mnc6mjhFIy0+syZZ7eEahMCl9D3LqpmMzEgTzyyPEd/LWqfjOCtqQvfo9xVGYSZ/en7mo+Axtu6yWLVrIndlT4iWZzrmJOxmKgYXBd3bCn4muOXPMkMVAnoI+pq2JUdGWUt9eCbwfhVy+8IJjnyHmTVnieFWlfu+/Q3REqsmPU7Co/aHilzC2Fs2DlZwCzLE6ieY6fjUDgWEJwylPE4djc/uLEmGPM6QK1u2c6zJ5NiNw2Cs3rKWv5nLbtljdZCAGUCYkiR9OZ5CZ3DcPh2CvYYBR4RBgR8OX6beVZzj/AVuYFbmbJiArMORuKupVh9qAJ8o86j9hkBwigqzuiXyIPgtkl5dzMExsNSeVYTijeGTIpbX1Vmtt3sLbdrYcFz4yskuzRBMsZMhVA9OlPW8RbtKQxti6BJRGkDcLrG0LG3KsT/DbhouXjfuku7XGALEk5UIAAJ6nNp/iKzHaC73V1/G/UksZMT+u1SoRswy6vJjxxlXZ0HhnCLdx7167eW7dnKDMJaXoBynb09TVP2p4cmUslzMySSBOxPprr99UHYjiRt2cRKhg7qrBtgIO/tTvCcELeKxNvN4TahSeclSu/qPlSKSZos05KHHZVEka8z+4qQhJgNFMMCCQTS1urEZjoOQ6+fL5V0lyYuLA8IGtN27rvtAHWod64uwkxufl86nYa6uSNQRQCbikb0ipA10356mkvYI5UIGaKllTREVIE0VKihQCoo4o6MUA27QKcTEZbc+cCmb6HNHKmsWdVHQff8A8VAFZSx8R9zRKCkHkd/MVKt6gRyprFrIA5z+/uqPJd9DhoqMDlVjw3A944QbnmasUK7Iehqb2nxhGEsyG0zagCDqAFJ33PSrnH4fB2zk77M4iSolVJ69PvqL2hOTD2kBLNmLKFUtzGVvCDppoT0rOTTOfPKMsckuTEYJ2OKw8gAC9b2J/uG8gVr+F8VJxC21RFRrksxUG4xB3Nw+Ly3rK2L+fFWCTmY3kJ6/ECZrWcFwFtsQrjMPF5EfhVHFsj7PlWNmd7SYsC80xpO3LfT503wwN/LXJBBN7UEciqkSPlTnHMouk5YOecx0nU6kESfWeVS+zF+bVwkyTeJzHU/CNifvpV8HNo2llbLDstZy4hGeA5IhQAI5SQAAD5e5o+KaP6O//e1PcLtRftsh0za8/eoeLEn1e5vv/qNV0knR6TdyIXbPGFnQAGGRTmGwAEH7qrcFxm8gBt+EHnJn7tq2uN4Qnci0zZzcXMUGhXzB9x8xVTxjsRjkAuLN5cohTpcUchGx9tfKqnnZ9NK3OHJd8M7brky3lUwhXMwBIkQfY8xzq6w1ixbS0tnPctOC7d2HIyZWWWW2J1YiF5kHpXHbpecrKVYfZYRHrNbb+HWJuuhUXIAuMJIJ0KgwomAdNCZiT11zn1aN9Dmm5bJ8l/wrgzretMFa3ZW4Bbtq39RlZwHNwAyoy5pkzqBzrA8aZjii7qsqdB8QnXXUD7q6UnCr191JZhbR1ADJlLxDF2G4kwANPhJ5wOc9pGLX37sFo1ZlEhdeZG1Rjd9k/aaaUdvyWv8AD3Brd74OJUXAY/yg5Z+p9QKdxGMAv50AzO4Cs8hSugDFm8OXQxB1EVT9lDcbD4gWwTNxSxWZygHYjaabuDMynMSS7SpGqwwChjsSR0EDbyBr6jr0/wDpihPEWAuNtuR502LLHUDp+lDF3iXuacz9JNRsJn5TtGgrqRUMJqdaeRyOZpp3I+JTv+xS1ur1g+dCSSl0hgRr5VYd/I335VEw+GzHNmAB9J9hUy1hwNwSepoQMMjDmYopPM1KxB0qKDNSA6FChQCqUo50VNtchonfl0oyRSikXbIanylEq0IIjqRsaXh/PkZk+VKKEkgGNfyqZgOGXLrZLS5miT5Dz6VAEgAmQRNTeE38jEFoZkYDyJBin7PY+6NTlnkMw+utNL2WvB4zISdYzCR157fvnUNpkWnwY3u7l693JZUZnObOYjy8z5czW17SYm3Zwlq0zhWCAKs+LKIAn2FDiXA7iQzhCywQZBbTpBmKiYfhX81d/wBIO5G7ZuXkTl5VSjnWlSg4xffkzfBkN6+rqDktnNJ5t9kD3ittgr+R1JnQik3ez920M0p4dlBXT0UafKoOHW89wW0AZzUmuDEscdqKHtIMt9++zCScmkoRyJYa+oAqV2TyXFa0HUubgKiYzaQcs89BpvrWnxHAsQQFZLbDYhmUiZ6HnU/hnZbD2slxbc4kNISywzaaz4rgQD161Xozhp9uTdFkexhRgxnuwXM91aGtx2O2nIDmT0ouD9kb96HeFXeWO5JLMQN4kmK044SnePe/l7veMCYYoSx3y94HbKCeUx5VbXbz5AB3aNGpJlEOmnIseg0845nI6lDzI5n2i4wmC4ghDAm2QGBBkqQogHYbTrzitfb462JdLmGKMMxSFfNlQiWe6mZVnMFAB13g6wVnglg3LlwwzOIuNcyFrhiJy7AeUKNNqgYHhNu2zizZuZXtxcFp0ADbkAG6pEf4jWqMpig4SdNO/Bk/4kG218JaIu4pgFfu1gabEiTGmm/KrHsthmwltLKKXvPLuR8NsaZnYnSAAI6wTT/EOC5ARZtrYtxN29eKoTP2FJJLMepMe9OcJ4YzqM/ehLmgRAO8vaZgbjPoqEAnKYkbnXLVZS8Ivh0+2TyPtkux2qJunu2U2oy97cIUeEksw0AgSQPXnXM+0fEbd2+5S54JgHUFt5I8q7PicMDAuKmXIysFyyF0IHIbqBG1Uydm8IFBuWLamNfDYIn1BpHgz1WJZa+pcGM7CY62tvEJ3ihmhgDpIAaY9NPnUDBgm9n1AzM3/Tr+Q96t+K8FuKy5Ldle8jKLYTMJ2DQAQY++pmE7H3rYObKGaBGZZjc8+sfWrJXKy+NenjUWzOrZt6+IidxAJ+fKlW4XQNCxz/CrnG8JuWxLrA6xPyisycR49BpJGo1jXYbCugglXbeh8QgjSfoRpTCWCDqhOkkhvypCYnxEaAfU/M1Js3TP5mpoEm2oI8Ovlp+NM5yDrmHz/CiQEMDrB51J9agDLYk9fY/8UFxQ6U6+1NraEagVIALy+dCl5fKhQC2JiQV99/aorAHxMyg/Wn2tA03dwykHSlAfw15SYJ/fz9KdvKsgSeugqpXCw0qSff7ql2vnJPMzp0qOSeAXSCYg6b8uZH4VY8KxQtyi5kz+Esp8Q56e4HyqvNvSNteswOU0tLHRp9T+lVZPFEXEDG23uA3XhdXcNoSdFjNPIDbrUfCY+8pJF15O5J5CrftNbaEuRIKgGCJJXQ6HTpzrNXkJGYlQJ0SfGeUxt9aoeFmUlkcEWWAus6vfd2e4HyDMxhVgGQOpkj2rS8Id1w929bCgiAxadF1Jy6gk6day3Z9oN1CJzKGGgiVPL2J+VajjWMFvBJaVCGuAnSAADoS07aDl1p4PRjNLT2jKYjF4kG09130KuFJB0mRMa/PWtWlzu7jMNFYTIPJhyO+x5VjsQDqIkxoQRl/P6Vc4Ud5ZtHNJHgJB0lTt8itSlyY6HI25RYnj4xFp0t279xhegoWOqg/3HyjfymtX2PwduwVu/wBW5cMgtMs20mCRlWfXaqftKxGIVI0s2Ov2nhNuX2q0PZRkbCXS6FwjA5ApZjIIIUDUzEVSTpWdmmxR3N/LLzG8UxGIHd4e1dtKxWb9yF8Bgk2lMsWImJAjyrM/xA77DpaS1ccqUJZiQD4SZn6VukxlsAHODImCRI5nMOUc/SsT2uw4xOEa+pZovkZZ+EaqJ8tAY86ou7L6znG0u+/yMEnGMU7BbdxpbSWaBHUk7DX61pP4ccTuWrl0MGuCIRVgs5QwYk/5HUnlWTuXiCoIk7eECdYAk6T71ZdmL5tYuwxjxNlMGYzeHXbmQa0aPJ02VrJFnRb3BbuNcvis1m2pHd2FZSY1zG6QIzHTY6Cdt6dxHFEuXSi3Ai21aSNi0QdQw0VWBEEyWP8AbTHHOJPibi4PCuAHB767/Yv2ssfKeZIA5kHc4TZwwtmVyWs0ZwIGYeJhOzaAz61zt0fRpWY7tfgcTZdXtXnuW2ym3Ly2d/DsI0BOk1RYnE4jPFy65IOozCAR/t0Na7txczrbyEMsAm5oqbkQoEzH7JrEkMTGi9Wc+EfKT9K6I9WfOav6crjH3Lrs3jHL33ZiSHtkkmY/1JP0ocZxWIQrdtXbjo5OUMZIO2U8ucz+VVnAWypiBMjPb25x3mxq/wATicuCmJBdhtrqBt0NT4s6pR/xk34/crcLxDGIXBeQsNcZWUiXiBLSDoBoKHEGW4ouoIYGHUdeo8jVaJgtG5GkjNEcxt9aXwpmJvDYZBp55lieXWpXDMNJll6m3wMOtP2WkQZnT396cGEEEmSakYOwkGVMz51oeoSBa+EydAPf1/fKnKGXyoVKAVCKOhUgKKFHQoBQFCjoRQEa8/0paXBIjnS2tdKhYa8O8MjTaoBNa6NOp/YqLjART9yyTJkR1pgNPxakVAJ14s2EPhzsjzEjRTuTPnFZpLMeJjrvvp7Vp+CuCXtnZkI1+h+YFZl7Qd2BJCAaQPiPIE9Ov61m+zy9bCpp+GuRfDMUFvo5JjMAf9p0P0JM/lWh7a3Mpt6GMgiDA00MgiDt1FZl1gEdY6Tptr71q+LRewSXPiK5fXXwt/8AYVUpje7DKK8cmUZmbTLlXqSJI8gJj3rQ9jEUu1s/Zdbg6xorf+NZ576qNGBbpIPzip/Z493ftsWOa4CrcgJ+ED3yn/ipZXSy25F4RMx18sb1wnV7sCT9lBA+rH5VquwnD0v2rgbMchBCz4Sdh3i/aGux61keJAsXHMGenOdhWn/hjbdmupndJAJK5ZIB2BYGNY1HSjj9J7WJbaRpMdw+3gsG7TnISMzASdJbWNjB086z/Z66v8i+HOY3biG4fIt/UnzPwiKk/wATLpy2MKLjt3txc2YLITnqqjoDrrvVVg8UpuC8FyIr5QpM5zzYyNogRrrPtl0uCNvqZJX7UYy5fVTly6zJIJzHWdSZA1HIDamnvNAKqRBHiJGh9AZq34/hFt3XEncnXfy9oiqjvEC6kAnZZE+WnpWiPAdp1XKOk3e0duzDgDxorEKBJkSPvrMce482JbXMLYByqCJJ5FveNKZwZS5hke5GmZJz5SMpkQMpnwkDamreRfhGc/3N8PsvP3+VUji5s+lWa4Jln2hxOXDWFIZiUB3H9xA0NZcqzHxDKOgIJPSY0rUdqT/QsF9SV30GUSZPkIrLXr4+FGBbbTUD5VouEeBqreZ1+ZN4NZBW+o5Nb26+OK0nFFFnAJ3iwWY5QZDajcdD5kcqp+ylxbL3SJYK9oyRuRn1jlrTvaS7fu3M198ykHIeWWZIGm8gT6Cp8HVOe3Trz/ZnlxpY5baMzHYb/dvU7DJ3KxMuxDORrEbKOu5n9KuOC8VwqWmS4FUHQsAqM0RzGrb86axfDrbAXLDZkJjXcHeDSPyW0sMa5j2MDEq3+JipNpWUaaz1pr+SA3Hzp3DXCIE7dauztHcxO9ClFppNWj0AUKOKEVIE0KXFCgBFGKVlowlSBFQMRhzmJA3q27uN6Za/Gke9VbJorrjnSQPQeVIckSTE/vapbxvET7TQt2QurD6VAI+EuFGVuYO/TyNJ7QKLd5o2aGHo2tO4hp1Ap3jlrPYtMEBYgqXkyMuu0xsTyqs37HHrce7Hb8GZvXtGOubl0X1861XAbQNpbDa5rRbXkzS6x9Ky1y1mZLQ+0yiPU8+tarCPlvZ1GgbSeQGgj2qqVmejgnFv8CmxeGtoQtvPAGpcySee21RrT5r1pF3LjXoARJH1qz7TYQW7rfFkJ0EkyDqBJ159agcLcG89wIEW3bIAEwC3h5knYn5VBy4cV5efDLnEEMxPWtJ2FnvGFsvJXTKoncEjx6VhUYySNf18q6F2Ew720a82ihWAJ6npVpdUe3dciMae/wCKjOZWxbJJ2GZvANP9sn2priHaHNcPd4G26Lza9bBJGxInSqJLj3BjDbJLtcXN/d3YBUctt59ajcOxDQVIWEtsNoJlgSWO5PL0AFZeTLEt2O0+23wNcd7y/eFzE2gqwCUtsNRy8QJ0318qrhat5TAbMWJOvhC/ZAHpGtaTieCdsJbuGUCtlkblWI/Ws0yDLpKwNTmJn1zE/Sro8jVJwm42P4AB0u29ypDj/tP/AI1NtW1UTz5KeVQuzzA4hQqhVZGUnXxE6qTmO5MfKrK9ZZXgq2edB+dSmelpZXjS9iX2mwdtrFl2BzkBSwP2cxJAG071nL4UElZC8sxkx5mtd2owmWxZNzNIA8ElRuSScpBMjTU8qxt0qpGYZ9ZCsTHvBB09aj5PO1XOVom9nrgIvmPtW9//AJ1e8Uwfe4JZIGV2Oh1jQkL51Tdm8KzLfIABJRsu5AGfaekirXiDE4IBZ8NzU9AR+lPB2/8ANx/OTPizZBcqrrAVUGbQc2LdSZqTwJznupOndhvcMo/8jUNEEaZpMHMWM+ek5fpU/stibFu85vTkZSC0mdCrekeGNBuRU9HDp8iWVOTLRrR6n61BFk95EmJ6VaX8VaujPaVkUzlDHUgaT7maglSbmnka0s9pcq0SculIilFAKEVZATFCKVFCKkCYo6EUKAcilG4V+KPbnS7NNcQTY9PuqGBl7xJ/CkqpckimmNSLbjQDQj6+YqpZseQQAN4pF9SdjHlTs00ySCSI86MhIrsQuUatr0GppP8AN5rJtElQWBBAkgidhIo71gE0i8uUbTBqKIklJUxvAcMCOLguNcyk7rAmImcx20qzzTEa0FAUaaTrA8qCk1O1IrGKiqRC4xYGIdWNxlKqBoJGg00kcoqPhcOqKyhi2aCzMIOgOkSeppa3IlTz2++KI7SDr9P+azolY4p7q5I2GIttDbbgVd8Uxl3Ej/8AauJbgAW1XQActGFZ7E+JtN4E/pVvwLh1y8YRTljU8h5ljoOVTRMoqXDG8Fww2TmTE3BOphIn1Jepj3vFMQCZPU+prXYXslabwi8juSBktHOF6m4yyEGh1O+1WuN7GYa0jMS7EDTUCTyBJGnryE9Kq2kIYlH7qOecexbXyoOIe2gUBURdBHUhhVKeDof/AOh4/wBn/vXUMV/Dq0dUuxpsw0+fSsrxDs+9h2DAGOawd/T0PyomissEW7aKFODAAEYlx08An/vq34dj2tshksU0DMBPlp5fhUE4aD+/lTqLoRHIVPAjijD7qE4/B3MQ+a5i7rEmYy6D0GeBUZezGs/zDz/s/wDerbD2oE0pyYPpV9qKPBj9imsYA22DLiLhIPJY8t8xirvBvnRlcGHmY0IMyCp5Edar0FWGEPICm1F4QjFUkUuL7L3ZOS+Cp/vzA69YBn50ynAwhAuvnjZEkL7sYNa/LpVHiQS2vI02Ip6GNO6JFsg/IDTQeg8hTg0kio9liKfZvDNDUOjikqZApdWSAUUIo5oVYCYoUqhQClNFdE0dGDUNAjjDwvnSWUL8W3lyqXFNXrOYRrUASUMeGGFM3rrR4tKZdCpgH6/lU7BWQyjMJ9fU1DRNkFUU/a1pV6zOmu3TSrk2gNhTD2h+9qEEO7YGXMNNKatEgE8gNfOn8U8iBtSMNalW+X41IKq+moMe1LPQ6b05eskmR66/hQvOCYiGmDVGixI7H9mXxV+JhF1duQArs2FwFrDWCqEW0UEs5IG2pLHbSqXsxgxhcIkLLXFzFR8bkiVVeW2u/M0fErd+8zDMLeHRM9xSoLXG+LICdgABqOZA9MZT5o1jHyaHEYxLVsuT4QJEc+gUcyeVUGBuXMYpvXFNu0yFbVskEnMCDcaND0X3PMRBsdmma2n8y7XHiSBdvZROpUoXyxqRoII5VYcQ4zbtIVUhro8K2gRMwMuaPhXUa1m5WXUaJN+0zW0UnwyguySS2XdZ6McsnmsjnNRcaiC6FJUkoZtkj4ZAnL6mJ5SetZ/FYrE926gC48TfvW/gt6E91bB1LRvHlO9OW+BYjPba7eHfXWLXSCwC20Ed2ChBMl1g6bdJmr5LFV2l4dbtse7bMDEjcpMwD9az/dty5itde4dasvcjRSCCWZm0md3JO8etUl26JIIiPlXRjluRhONMg4dWIEyBHL8adumRCnQigWyQTEHy1oji13VZ/H0rYyAmE8OhB1pV8lBIMe4+k073oA5+wqu4iCWBGxG/4VIJmD4gNczfOaqeKY4l/DoOvX9KNLHnr06imriGNAJ8/wAaAewWIZjB6aEVa2k8InpVTw/MCNBtvNXds60AQWKFPKnUUTWulSBmhFHFCpAVCjoUAqKILRE07ZMiKALJGppFy7Og2qQVpBQHSoBWXLcdJ8qssE4yDqNDSnwk66USYQg6VDJQm80Uzd2gHWl3bD+X79qZKPzHpHKqoBNdAEn/AJplcZqehH3UjHg5deoqGl0ruJ86sQWNzELpOnrULCMGvDTQtUq9YmNCQRuNd6Zs+FhodxH79jQHWHsw+hTOF1d/E+UQItoICKNNQYmJBOtVtvidy9ce3ZKG2yx3ryy+GS2VVIzEggaEbT0Brnx6s5bI7O6odC0FdVVSFMZQQ/hMkksY1iouK7RMLyFLSZFDDMykAA5c3d935rGqn4YG9cDuzsXRrsaMR3bAPYXw/wCrDDJp4myEkGOUsKyPB+FJedu6uXHtgxcut4XuM0mFI2EQ2bfURFXdzAYjFhRiHtW7GYMbNoEs2Uzku3G0iRrlGtMcXx1qwGwuGUZspa4qHLkWJJz8mI0HMZgQDAFS+SELuYlMPhhcPdW1ZSEs2hGZtfCzz4zvJAHPel4F8Rcto7m0hCFMjKxbMphixDALmI+GDAA56UwmLtogupZf4FFuVY6t8K2luk5BoNIGgnYVmbfaq6qsgSynjYgtn0zMWLMJMmSduu0A1XvpFuuxPaW7muEXbmUAeBbYLS3MvMQN+tM41/Gdv1qotlr17xHMWbVo5CZjoI+6rm9w7MxbYmunFGkYZHbF93NsdYnzpi1ZnSKO7gyq/Fz5VHW3dzaMI5SNa3Mi1RTHnAqHxK1JQDlr77Ax86d/qGNB86SGuBj4T8x+Gv3UAhcHAk8/Lb9zSrnCZ2aJ8v1p4XWPxIB5+L7opxcWBv8Aj+IoCvPBP89OcDWpNrB5RCk6eR/Gpgvp1H0mnEdTtH40oDVsgdR69fup0sp3ikX8Qux1/f71qF/N9F+s/QUA5jABtUeaNrhbcfv0pOWrEB5qFDLQoBwrSSp5GP3zp+0RrPTT1FOZl/LTrv8AKgIpuv0X5/pRpe66HrvUkMvQb9OQMj57UhMsGYmDy8tI061AELdbkVP0pTYor9n5GjYISdFmTHh0iRGketJZULTC8zJHPMTrIPI0A23El56eRBof/kEOxB9DP0pzJb/tXny6Ekcucx7Uk2l5BPKV22mdNTQEViz8oA/HTWlnAqyx15xTxQahSFGXSQDrmB1kGdBTgYAiI35jUany6edKBAGBZQAFBHI6fSnMJYKtLLI6afdToZ5SWWBGbwnXXXlG340uy+gmM3oAN26KeWXlUAt7GMV7RtlWzCCqiVDeQIIjQnmKhX+0Nm2sWkGcQgQg5ViBJI3UeW/SoF7MSDmOgGg01AG8AVJti2VuTbtm46wHYE5TrqBMTrvvWOTDfJrDJXBZ8S7bKtkLhlJuMMuaCEQ88sxmPTSOZ6U9wy3h7NjxHPdcZrrsSczGdATyEx5786yHFuHsSvd2VVVWP6bFix5kk+KT51EuJfIylX/6TJ9axeN1Rqprs1F7tTZ08LMbeisToOWik6kglZjQczscrxTF965IAA5DXWnbXCnb4gLfh0nSSB03k9Y3qwt4cKEAVJUEZssTJmTzY9Cdugq0MTsrLIN8Kw/diWBzHl/aPzP3etWP8z/i30/Oo4Hl9f0pwN5H6V1KNIwbsD4gn7JHuKbDzpoD5Hb9+1OE+R+X60w6qdxPsamiCRauMATqYpaXydx0+tQ1tJ0j5ilpbToD8zQElsQNjTF3FDkQNdZIou4X+0fIUoWgNgPkKAb74HmpPkAfuFKAHJfp9804KMUAhU8gPT86VlpVCakCStFlpc0KARloUuioQGaFChQBUDRUKAMUKKhQB0RoqFQACjFChUgVQoqFCQzRUKFQBamiY0KFSAlFChQoA6FChQBGioUKAFHQoUAKTQoUAdGKFCgBQFFQoAxRihQqQHQoUKA//9k=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AutoShape 10" descr="https://veritasdomain.files.wordpress.com/2012/07/isaf-afghanistan.jpg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AutoShape 2" descr="http://www.alternet.org/files/styles/story_image/public/story_images/peacewar.jpg"/>
          <p:cNvSpPr>
            <a:spLocks noChangeAspect="1" noChangeArrowheads="1"/>
          </p:cNvSpPr>
          <p:nvPr/>
        </p:nvSpPr>
        <p:spPr bwMode="auto">
          <a:xfrm>
            <a:off x="2289175" y="465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0208034" y="16625"/>
            <a:ext cx="1988906" cy="6841375"/>
            <a:chOff x="7679778" y="884492"/>
            <a:chExt cx="1455927" cy="5143500"/>
          </a:xfrm>
        </p:grpSpPr>
        <p:sp>
          <p:nvSpPr>
            <p:cNvPr id="22" name="Rectangle 21"/>
            <p:cNvSpPr/>
            <p:nvPr/>
          </p:nvSpPr>
          <p:spPr>
            <a:xfrm>
              <a:off x="7679778" y="884492"/>
              <a:ext cx="1447724" cy="5143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7679779" y="2213747"/>
              <a:ext cx="1455926" cy="2500627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lIns="91440" tIns="45720" rIns="91440" bIns="45720" rtlCol="0" anchor="ctr"/>
            <a:lstStyle/>
            <a:p>
              <a:pPr algn="ctr" defTabSz="685800">
                <a:defRPr/>
              </a:pPr>
              <a:r>
                <a:rPr lang="en-GB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Success Criteria - </a:t>
              </a:r>
              <a:r>
                <a:rPr lang="en-GB" b="1" u="sng" dirty="0">
                  <a:solidFill>
                    <a:prstClr val="black"/>
                  </a:solidFill>
                  <a:latin typeface="Calibri"/>
                </a:rPr>
                <a:t>I can: </a:t>
              </a:r>
            </a:p>
            <a:p>
              <a:pPr defTabSz="685800">
                <a:defRPr/>
              </a:pPr>
              <a:r>
                <a:rPr lang="en-GB" dirty="0">
                  <a:latin typeface="Calibri"/>
                </a:rPr>
                <a:t>- </a:t>
              </a:r>
              <a:r>
                <a:rPr lang="en-GB" b="1" dirty="0">
                  <a:latin typeface="Calibri"/>
                </a:rPr>
                <a:t>Think deeply about </a:t>
              </a:r>
              <a:r>
                <a:rPr lang="en-GB" dirty="0">
                  <a:latin typeface="Calibri"/>
                </a:rPr>
                <a:t>the Christian and scientific accounts of creation.</a:t>
              </a:r>
              <a:endParaRPr lang="en-GB" dirty="0">
                <a:latin typeface="Calibri"/>
                <a:cs typeface="Calibri"/>
              </a:endParaRPr>
            </a:p>
            <a:p>
              <a:r>
                <a:rPr lang="en-GB" b="1" dirty="0">
                  <a:solidFill>
                    <a:prstClr val="black"/>
                  </a:solidFill>
                  <a:latin typeface="Calibri"/>
                </a:rPr>
                <a:t>- Explain </a:t>
              </a:r>
              <a:r>
                <a:rPr lang="en-GB" dirty="0">
                  <a:solidFill>
                    <a:prstClr val="black"/>
                  </a:solidFill>
                  <a:latin typeface="Calibri"/>
                </a:rPr>
                <a:t>the link between these and the value of the earth.</a:t>
              </a: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7771243" y="4759731"/>
              <a:ext cx="1216488" cy="1258623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sz="2000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Key Terms</a:t>
              </a:r>
            </a:p>
            <a:p>
              <a:pPr algn="ctr"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Creation</a:t>
              </a:r>
            </a:p>
            <a:p>
              <a:pPr algn="ctr"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Genesis</a:t>
              </a:r>
            </a:p>
            <a:p>
              <a:pPr algn="ctr"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Big Bang</a:t>
              </a:r>
            </a:p>
            <a:p>
              <a:pPr algn="ctr"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Value</a:t>
              </a:r>
            </a:p>
          </p:txBody>
        </p:sp>
        <p:pic>
          <p:nvPicPr>
            <p:cNvPr id="30" name="Picture 2" descr="Six Key Questions to Ask a Financial Planner - CDSPI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saturation sat="67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9" t="5572" r="29108" b="3566"/>
            <a:stretch/>
          </p:blipFill>
          <p:spPr bwMode="auto">
            <a:xfrm>
              <a:off x="7728053" y="953895"/>
              <a:ext cx="1340714" cy="1260343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  <a:effectLst>
              <a:outerShdw blurRad="50800" dist="50800" dir="5400000" sx="1000" sy="1000" algn="ctr" rotWithShape="0">
                <a:schemeClr val="accent3">
                  <a:lumMod val="20000"/>
                  <a:lumOff val="8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7690207" y="1020802"/>
              <a:ext cx="1378561" cy="1110689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b="1" u="sng" dirty="0">
                  <a:latin typeface="Arial Rounded MT Bold" pitchFamily="34" charset="0"/>
                </a:rPr>
                <a:t>What do we learn about the value of earth from creation stories?</a:t>
              </a:r>
              <a:endParaRPr lang="en-GB" sz="2000" b="1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21" name="Picture 2" descr="Six Key Questions to Ask a Financial Planner - CDSPI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50000"/>
                    </a14:imgEffect>
                    <a14:imgEffect>
                      <a14:saturation sat="67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609" t="5572" r="29108" b="3566"/>
          <a:stretch/>
        </p:blipFill>
        <p:spPr bwMode="auto">
          <a:xfrm>
            <a:off x="164829" y="194808"/>
            <a:ext cx="1409713" cy="1290309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>
            <a:outerShdw blurRad="50800" dist="50800" dir="5400000" sx="1000" sy="1000" algn="ctr" rotWithShape="0">
              <a:schemeClr val="accent3">
                <a:lumMod val="20000"/>
                <a:lumOff val="8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7370" y="2467816"/>
            <a:ext cx="796655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Complete this sentence with your view:</a:t>
            </a:r>
          </a:p>
          <a:p>
            <a:endParaRPr lang="en-GB" sz="4000" dirty="0"/>
          </a:p>
          <a:p>
            <a:r>
              <a:rPr lang="en-GB" sz="4000" dirty="0"/>
              <a:t>In the beginning…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991" y="2548629"/>
            <a:ext cx="1921864" cy="192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703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redeeminggod.com/wp-content/uploads/2014/04/holy-war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AutoShape 6" descr="data:image/jpeg;base64,/9j/4AAQSkZJRgABAQAAAQABAAD/2wCEAAkGBxQTEhUUExQUFhUXFBYYGBgVFxgcGBcbGBwXFxcdFRcYHCggGh0lHhUVITEhJSksLi4uGB8zODMsNygtLisBCgoKDg0OGhAQGiwkHyQsLCwsLCwsLCwsLCwsLCwsLCwsLCwsLCwsLDQsLCwsLCwsLCwsLCwsLCwsLCwsLCwsLP/AABEIAMIBAwMBIgACEQEDEQH/xAAbAAAABwEAAAAAAAAAAAAAAAAAAQIDBAUGB//EAD8QAAIBAgQDBgMGBQMEAgMAAAECEQADBBIhMQVBUQYTImFxgTKRoUKxwdHh8AcUI1JiM3LxkrLC4oKiFTRE/8QAGgEBAAMBAQEAAAAAAAAAAAAAAAECAwQFBv/EACwRAAICAQQBAwEIAwAAAAAAAAABAhEDBBIhMUETUWEiBTKBkcHR8PEkM0T/2gAMAwEAAhEDEQA/AMxQo4o4qAFRUqKEUAmKOKOKEUAUUKOjoBMUIpQoRQCYo8tWnBuBXcS2W2pPU8h6muicG7FWLIBuf1G+Sj8TUOSRKVnNMFwi9dMIjN6A1f4TsDiGEvlQc8zDT1ro9zFLaBhAEAAUIPE7a+FUA1OlVPFWu3bhUEJh0TPeJUFrhie7XNKgBQCTB3A8xk8nsaLH7mdfsLbtqXu3xAEnKpPy2k1l+J4AKiXUVwlycmeAxAgEkAmBPnrE1qONWwuGRsS57xlllS6+UTrGUmBExpppyrOYzH99aGuiEADoCNIHLaqwyNyJnBJFfgMPnuKp0kgV0S9/D2wDlF4zruo1jcxPmK59wwxdQ/5Cuj3sLi3uoXuWyxJY5AVCW4PgVxDliWUzMeE6db5JbSsI2Z3ivYo22RUuBi7ZVABmd9eQ/QnYVScS7PX7Px2yB15fOupWcCiw8sWUEZncsQDBMFjpsPlTWK4hDBQV7sSbrsdFABgAR4iTAqnrNdl/Svo48Vooro/EeF277JktG0bmYyZUBVgAssaEll8OhgnoaynFeEvaMMNNYI2PLQ1rGal0ZSi0UcUtbJOwNLCQdafa7FXKkU2T0NIipi3qO6oYefWgIUUKOhFAFRUdCgCoUdCgCoUKFALoqVFCKATQo4o4oBNClRRRQBUKVFCKAKrvszwJsTc6INWPQfnVPbSSB1NdT4cFwli3bCk3HGYgCSdJJPRQCBPUgbmqZJbUWhG2WHCLN23aUW7VlVIBC53Daj7b5DJ8wIqNxPij2mhihd8i27KT8THLL3InLJ3yiAp3ps8XxNyUsJhwVMF7lxyBpIGRUnMAVJE7MNddIIwFjCK2JxDhrslmvNOrNsFSTEDwiOXvXPKVo3jGiVYtXBd1KNdNssbtySFEwy2bSxC6iTmB1WS3Kmv8be9cv27WVreQA3mJyyAc+WJzEiAB5TO0pw+OW89w3Ld3vHVDkVm/0joqnLAyakkHUkvpoBVfxziwW4ot2VyIHUGCiDVQ+TJodUKyVnwkCazvwX+Sp45Ya5eCs4KxJYTAgS2h9NNarzA0QEL5mSfXlVzF17iu/dossMiklhoVOc7cztzqqxlgo5U8jXRhqjDLdjSNBB6VueE8bfECAUFxU2bMM8baiYPtyrDKs1K4df7q4rAkEEVpOCkqZSMnFmp41inIBv3hYtD7CZna6w11MAhR6Hz5VNwODf8ApNcVWZmARHYi3a0LKSAJe4MvPntl3pK8IR3OJvlbmaGTQhbaiTETB6meYpu5xi3evIxD5IdbLIXGZhGdkAAMkHLJgDK0E5jHF+h19lrxXicXEtpluXVgPEqoLlUUN8RXxMp5kD1pJs3Gt93cWzcEHXM6weRHgaqXifEFtKqWbAnOjsCpAzZsym66nMzbtrPInkamW72KxVv+n3Nm2ywXzM9wzIm2AFEGNCT5iQQam+bRFcUzNdoMCLLHKAyg6kGR6eoqm/nF5g/fW34lh8NhrIs5ZZ8qqBJdiIBP1JOwk1iuI8PNu4ymdyPXyrphk3IwljpiZB+BvY86NVIqLctetO28SwGsN6/mK2Rm1QKFTe4DAHY+W1MHDnpQgYoRSooRQCYoRSqFAJihSqFAHQo6FAFQo4p7DJzoBAtHpSCIqeTTOIWRPShJGoUIoRQgncCtBr9sHYsPvrrN3E2AzZmE7dSBuAelcgwN3JcVuhFXHb8MUt3VZlLK3wRAWdB1OnPr0rLIuUVyZXjg5I3F/jGGtEm7ctov2TOraayI8vPlVFh7CY29/MYi5GFtx3KTCsx2LTv+O2wM8vwNucThsxZ5v2gc5mRnWRG0V1x+J2LLrhwBce58aTooI3b5jSsZJInTZ5Zotk63aw4zFbsKRDZSQNNQQRz31HWq/iHFMLasm3aKNcC5bduY05TzEfhXKuL5rd1kRjA6MdByHrVz2KuIuGxV24uZwWILbyF8Mnc6mjhFIy0+syZZ7eEahMCl9D3LqpmMzEgTzyyPEd/LWqfjOCtqQvfo9xVGYSZ/en7mo+Axtu6yWLVrIndlT4iWZzrmJOxmKgYXBd3bCn4muOXPMkMVAnoI+pq2JUdGWUt9eCbwfhVy+8IJjnyHmTVnieFWlfu+/Q3REqsmPU7Co/aHilzC2Fs2DlZwCzLE6ieY6fjUDgWEJwylPE4djc/uLEmGPM6QK1u2c6zJ5NiNw2Cs3rKWv5nLbtljdZCAGUCYkiR9OZ5CZ3DcPh2CvYYBR4RBgR8OX6beVZzj/AVuYFbmbJiArMORuKupVh9qAJ8o86j9hkBwigqzuiXyIPgtkl5dzMExsNSeVYTijeGTIpbX1Vmtt3sLbdrYcFz4yskuzRBMsZMhVA9OlPW8RbtKQxti6BJRGkDcLrG0LG3KsT/DbhouXjfuku7XGALEk5UIAAJ6nNp/iKzHaC73V1/G/UksZMT+u1SoRswy6vJjxxlXZ0HhnCLdx7167eW7dnKDMJaXoBynb09TVP2p4cmUslzMySSBOxPprr99UHYjiRt2cRKhg7qrBtgIO/tTvCcELeKxNvN4TahSeclSu/qPlSKSZos05KHHZVEka8z+4qQhJgNFMMCCQTS1urEZjoOQ6+fL5V0lyYuLA8IGtN27rvtAHWod64uwkxufl86nYa6uSNQRQCbikb0ipA10356mkvYI5UIGaKllTREVIE0VKihQCoo4o6MUA27QKcTEZbc+cCmb6HNHKmsWdVHQff8A8VAFZSx8R9zRKCkHkd/MVKt6gRyprFrIA5z+/uqPJd9DhoqMDlVjw3A944QbnmasUK7Iehqb2nxhGEsyG0zagCDqAFJ33PSrnH4fB2zk77M4iSolVJ69PvqL2hOTD2kBLNmLKFUtzGVvCDppoT0rOTTOfPKMsckuTEYJ2OKw8gAC9b2J/uG8gVr+F8VJxC21RFRrksxUG4xB3Nw+Ly3rK2L+fFWCTmY3kJ6/ECZrWcFwFtsQrjMPF5EfhVHFsj7PlWNmd7SYsC80xpO3LfT503wwN/LXJBBN7UEciqkSPlTnHMouk5YOecx0nU6kESfWeVS+zF+bVwkyTeJzHU/CNifvpV8HNo2llbLDstZy4hGeA5IhQAI5SQAAD5e5o+KaP6O//e1PcLtRftsh0za8/eoeLEn1e5vv/qNV0knR6TdyIXbPGFnQAGGRTmGwAEH7qrcFxm8gBt+EHnJn7tq2uN4Qnci0zZzcXMUGhXzB9x8xVTxjsRjkAuLN5cohTpcUchGx9tfKqnnZ9NK3OHJd8M7brky3lUwhXMwBIkQfY8xzq6w1ixbS0tnPctOC7d2HIyZWWWW2J1YiF5kHpXHbpecrKVYfZYRHrNbb+HWJuuhUXIAuMJIJ0KgwomAdNCZiT11zn1aN9Dmm5bJ8l/wrgzretMFa3ZW4Bbtq39RlZwHNwAyoy5pkzqBzrA8aZjii7qsqdB8QnXXUD7q6UnCr191JZhbR1ADJlLxDF2G4kwANPhJ5wOc9pGLX37sFo1ZlEhdeZG1Rjd9k/aaaUdvyWv8AD3Brd74OJUXAY/yg5Z+p9QKdxGMAv50AzO4Cs8hSugDFm8OXQxB1EVT9lDcbD4gWwTNxSxWZygHYjaabuDMynMSS7SpGqwwChjsSR0EDbyBr6jr0/wDpihPEWAuNtuR502LLHUDp+lDF3iXuacz9JNRsJn5TtGgrqRUMJqdaeRyOZpp3I+JTv+xS1ur1g+dCSSl0hgRr5VYd/I335VEw+GzHNmAB9J9hUy1hwNwSepoQMMjDmYopPM1KxB0qKDNSA6FChQCqUo50VNtchonfl0oyRSikXbIanylEq0IIjqRsaXh/PkZk+VKKEkgGNfyqZgOGXLrZLS5miT5Dz6VAEgAmQRNTeE38jEFoZkYDyJBin7PY+6NTlnkMw+utNL2WvB4zISdYzCR157fvnUNpkWnwY3u7l693JZUZnObOYjy8z5czW17SYm3Zwlq0zhWCAKs+LKIAn2FDiXA7iQzhCywQZBbTpBmKiYfhX81d/wBIO5G7ZuXkTl5VSjnWlSg4xffkzfBkN6+rqDktnNJ5t9kD3ittgr+R1JnQik3ez920M0p4dlBXT0UafKoOHW89wW0AZzUmuDEscdqKHtIMt9++zCScmkoRyJYa+oAqV2TyXFa0HUubgKiYzaQcs89BpvrWnxHAsQQFZLbDYhmUiZ6HnU/hnZbD2slxbc4kNISywzaaz4rgQD161Xozhp9uTdFkexhRgxnuwXM91aGtx2O2nIDmT0ouD9kb96HeFXeWO5JLMQN4kmK044SnePe/l7veMCYYoSx3y94HbKCeUx5VbXbz5AB3aNGpJlEOmnIseg0845nI6lDzI5n2i4wmC4ghDAm2QGBBkqQogHYbTrzitfb462JdLmGKMMxSFfNlQiWe6mZVnMFAB13g6wVnglg3LlwwzOIuNcyFrhiJy7AeUKNNqgYHhNu2zizZuZXtxcFp0ADbkAG6pEf4jWqMpig4SdNO/Bk/4kG218JaIu4pgFfu1gabEiTGmm/KrHsthmwltLKKXvPLuR8NsaZnYnSAAI6wTT/EOC5ARZtrYtxN29eKoTP2FJJLMepMe9OcJ4YzqM/ehLmgRAO8vaZgbjPoqEAnKYkbnXLVZS8Ivh0+2TyPtkux2qJunu2U2oy97cIUeEksw0AgSQPXnXM+0fEbd2+5S54JgHUFt5I8q7PicMDAuKmXIysFyyF0IHIbqBG1Uydm8IFBuWLamNfDYIn1BpHgz1WJZa+pcGM7CY62tvEJ3ihmhgDpIAaY9NPnUDBgm9n1AzM3/Tr+Q96t+K8FuKy5Ldle8jKLYTMJ2DQAQY++pmE7H3rYObKGaBGZZjc8+sfWrJXKy+NenjUWzOrZt6+IidxAJ+fKlW4XQNCxz/CrnG8JuWxLrA6xPyisycR49BpJGo1jXYbCugglXbeh8QgjSfoRpTCWCDqhOkkhvypCYnxEaAfU/M1Js3TP5mpoEm2oI8Ovlp+NM5yDrmHz/CiQEMDrB51J9agDLYk9fY/8UFxQ6U6+1NraEagVIALy+dCl5fKhQC2JiQV99/aorAHxMyg/Wn2tA03dwykHSlAfw15SYJ/fz9KdvKsgSeugqpXCw0qSff7ql2vnJPMzp0qOSeAXSCYg6b8uZH4VY8KxQtyi5kz+Esp8Q56e4HyqvNvSNteswOU0tLHRp9T+lVZPFEXEDG23uA3XhdXcNoSdFjNPIDbrUfCY+8pJF15O5J5CrftNbaEuRIKgGCJJXQ6HTpzrNXkJGYlQJ0SfGeUxt9aoeFmUlkcEWWAus6vfd2e4HyDMxhVgGQOpkj2rS8Id1w929bCgiAxadF1Jy6gk6day3Z9oN1CJzKGGgiVPL2J+VajjWMFvBJaVCGuAnSAADoS07aDl1p4PRjNLT2jKYjF4kG09130KuFJB0mRMa/PWtWlzu7jMNFYTIPJhyO+x5VjsQDqIkxoQRl/P6Vc4Ud5ZtHNJHgJB0lTt8itSlyY6HI25RYnj4xFp0t279xhegoWOqg/3HyjfymtX2PwduwVu/wBW5cMgtMs20mCRlWfXaqftKxGIVI0s2Ov2nhNuX2q0PZRkbCXS6FwjA5ApZjIIIUDUzEVSTpWdmmxR3N/LLzG8UxGIHd4e1dtKxWb9yF8Bgk2lMsWImJAjyrM/xA77DpaS1ccqUJZiQD4SZn6VukxlsAHODImCRI5nMOUc/SsT2uw4xOEa+pZovkZZ+EaqJ8tAY86ou7L6znG0u+/yMEnGMU7BbdxpbSWaBHUk7DX61pP4ccTuWrl0MGuCIRVgs5QwYk/5HUnlWTuXiCoIk7eECdYAk6T71ZdmL5tYuwxjxNlMGYzeHXbmQa0aPJ02VrJFnRb3BbuNcvis1m2pHd2FZSY1zG6QIzHTY6Cdt6dxHFEuXSi3Ai21aSNi0QdQw0VWBEEyWP8AbTHHOJPibi4PCuAHB767/Yv2ssfKeZIA5kHc4TZwwtmVyWs0ZwIGYeJhOzaAz61zt0fRpWY7tfgcTZdXtXnuW2ym3Ly2d/DsI0BOk1RYnE4jPFy65IOozCAR/t0Na7txczrbyEMsAm5oqbkQoEzH7JrEkMTGi9Wc+EfKT9K6I9WfOav6crjH3Lrs3jHL33ZiSHtkkmY/1JP0ocZxWIQrdtXbjo5OUMZIO2U8ucz+VVnAWypiBMjPb25x3mxq/wATicuCmJBdhtrqBt0NT4s6pR/xk34/crcLxDGIXBeQsNcZWUiXiBLSDoBoKHEGW4ouoIYGHUdeo8jVaJgtG5GkjNEcxt9aXwpmJvDYZBp55lieXWpXDMNJll6m3wMOtP2WkQZnT396cGEEEmSakYOwkGVMz51oeoSBa+EydAPf1/fKnKGXyoVKAVCKOhUgKKFHQoBQFCjoRQEa8/0paXBIjnS2tdKhYa8O8MjTaoBNa6NOp/YqLjART9yyTJkR1pgNPxakVAJ14s2EPhzsjzEjRTuTPnFZpLMeJjrvvp7Vp+CuCXtnZkI1+h+YFZl7Qd2BJCAaQPiPIE9Ov61m+zy9bCpp+GuRfDMUFvo5JjMAf9p0P0JM/lWh7a3Mpt6GMgiDA00MgiDt1FZl1gEdY6Tptr71q+LRewSXPiK5fXXwt/8AYVUpje7DKK8cmUZmbTLlXqSJI8gJj3rQ9jEUu1s/Zdbg6xorf+NZ576qNGBbpIPzip/Z493ftsWOa4CrcgJ+ED3yn/ipZXSy25F4RMx18sb1wnV7sCT9lBA+rH5VquwnD0v2rgbMchBCz4Sdh3i/aGux61keJAsXHMGenOdhWn/hjbdmupndJAJK5ZIB2BYGNY1HSjj9J7WJbaRpMdw+3gsG7TnISMzASdJbWNjB086z/Z66v8i+HOY3biG4fIt/UnzPwiKk/wATLpy2MKLjt3txc2YLITnqqjoDrrvVVg8UpuC8FyIr5QpM5zzYyNogRrrPtl0uCNvqZJX7UYy5fVTly6zJIJzHWdSZA1HIDamnvNAKqRBHiJGh9AZq34/hFt3XEncnXfy9oiqjvEC6kAnZZE+WnpWiPAdp1XKOk3e0duzDgDxorEKBJkSPvrMce482JbXMLYByqCJJ5FveNKZwZS5hke5GmZJz5SMpkQMpnwkDamreRfhGc/3N8PsvP3+VUji5s+lWa4Jln2hxOXDWFIZiUB3H9xA0NZcqzHxDKOgIJPSY0rUdqT/QsF9SV30GUSZPkIrLXr4+FGBbbTUD5VouEeBqreZ1+ZN4NZBW+o5Nb26+OK0nFFFnAJ3iwWY5QZDajcdD5kcqp+ylxbL3SJYK9oyRuRn1jlrTvaS7fu3M198ykHIeWWZIGm8gT6Cp8HVOe3Trz/ZnlxpY5baMzHYb/dvU7DJ3KxMuxDORrEbKOu5n9KuOC8VwqWmS4FUHQsAqM0RzGrb86axfDrbAXLDZkJjXcHeDSPyW0sMa5j2MDEq3+JipNpWUaaz1pr+SA3Hzp3DXCIE7dauztHcxO9ClFppNWj0AUKOKEVIE0KXFCgBFGKVlowlSBFQMRhzmJA3q27uN6Za/Gke9VbJorrjnSQPQeVIckSTE/vapbxvET7TQt2QurD6VAI+EuFGVuYO/TyNJ7QKLd5o2aGHo2tO4hp1Ap3jlrPYtMEBYgqXkyMuu0xsTyqs37HHrce7Hb8GZvXtGOubl0X1861XAbQNpbDa5rRbXkzS6x9Ky1y1mZLQ+0yiPU8+tarCPlvZ1GgbSeQGgj2qqVmejgnFv8CmxeGtoQtvPAGpcySee21RrT5r1pF3LjXoARJH1qz7TYQW7rfFkJ0EkyDqBJ159agcLcG89wIEW3bIAEwC3h5knYn5VBy4cV5efDLnEEMxPWtJ2FnvGFsvJXTKoncEjx6VhUYySNf18q6F2Ew720a82ihWAJ6npVpdUe3dciMae/wCKjOZWxbJJ2GZvANP9sn2priHaHNcPd4G26Lza9bBJGxInSqJLj3BjDbJLtcXN/d3YBUctt59ajcOxDQVIWEtsNoJlgSWO5PL0AFZeTLEt2O0+23wNcd7y/eFzE2gqwCUtsNRy8QJ0318qrhat5TAbMWJOvhC/ZAHpGtaTieCdsJbuGUCtlkblWI/Ws0yDLpKwNTmJn1zE/Sro8jVJwm42P4AB0u29ypDj/tP/AI1NtW1UTz5KeVQuzzA4hQqhVZGUnXxE6qTmO5MfKrK9ZZXgq2edB+dSmelpZXjS9iX2mwdtrFl2BzkBSwP2cxJAG071nL4UElZC8sxkx5mtd2owmWxZNzNIA8ElRuSScpBMjTU8qxt0qpGYZ9ZCsTHvBB09aj5PO1XOVom9nrgIvmPtW9//AJ1e8Uwfe4JZIGV2Oh1jQkL51Tdm8KzLfIABJRsu5AGfaekirXiDE4IBZ8NzU9AR+lPB2/8ANx/OTPizZBcqrrAVUGbQc2LdSZqTwJznupOndhvcMo/8jUNEEaZpMHMWM+ek5fpU/stibFu85vTkZSC0mdCrekeGNBuRU9HDp8iWVOTLRrR6n61BFk95EmJ6VaX8VaujPaVkUzlDHUgaT7maglSbmnka0s9pcq0SculIilFAKEVZATFCKVFCKkCYo6EUKAcilG4V+KPbnS7NNcQTY9PuqGBl7xJ/CkqpckimmNSLbjQDQj6+YqpZseQQAN4pF9SdjHlTs00ySCSI86MhIrsQuUatr0GppP8AN5rJtElQWBBAkgidhIo71gE0i8uUbTBqKIklJUxvAcMCOLguNcyk7rAmImcx20qzzTEa0FAUaaTrA8qCk1O1IrGKiqRC4xYGIdWNxlKqBoJGg00kcoqPhcOqKyhi2aCzMIOgOkSeppa3IlTz2++KI7SDr9P+azolY4p7q5I2GIttDbbgVd8Uxl3Ej/8AauJbgAW1XQActGFZ7E+JtN4E/pVvwLh1y8YRTljU8h5ljoOVTRMoqXDG8Fww2TmTE3BOphIn1Jepj3vFMQCZPU+prXYXslabwi8juSBktHOF6m4yyEGh1O+1WuN7GYa0jMS7EDTUCTyBJGnryE9Kq2kIYlH7qOecexbXyoOIe2gUBURdBHUhhVKeDof/AOh4/wBn/vXUMV/Dq0dUuxpsw0+fSsrxDs+9h2DAGOawd/T0PyomissEW7aKFODAAEYlx08An/vq34dj2tshksU0DMBPlp5fhUE4aD+/lTqLoRHIVPAjijD7qE4/B3MQ+a5i7rEmYy6D0GeBUZezGs/zDz/s/wDerbD2oE0pyYPpV9qKPBj9imsYA22DLiLhIPJY8t8xirvBvnRlcGHmY0IMyCp5Edar0FWGEPICm1F4QjFUkUuL7L3ZOS+Cp/vzA69YBn50ynAwhAuvnjZEkL7sYNa/LpVHiQS2vI02Ip6GNO6JFsg/IDTQeg8hTg0kio9liKfZvDNDUOjikqZApdWSAUUIo5oVYCYoUqhQClNFdE0dGDUNAjjDwvnSWUL8W3lyqXFNXrOYRrUASUMeGGFM3rrR4tKZdCpgH6/lU7BWQyjMJ9fU1DRNkFUU/a1pV6zOmu3TSrk2gNhTD2h+9qEEO7YGXMNNKatEgE8gNfOn8U8iBtSMNalW+X41IKq+moMe1LPQ6b05eskmR66/hQvOCYiGmDVGixI7H9mXxV+JhF1duQArs2FwFrDWCqEW0UEs5IG2pLHbSqXsxgxhcIkLLXFzFR8bkiVVeW2u/M0fErd+8zDMLeHRM9xSoLXG+LICdgABqOZA9MZT5o1jHyaHEYxLVsuT4QJEc+gUcyeVUGBuXMYpvXFNu0yFbVskEnMCDcaND0X3PMRBsdmma2n8y7XHiSBdvZROpUoXyxqRoII5VYcQ4zbtIVUhro8K2gRMwMuaPhXUa1m5WXUaJN+0zW0UnwyguySS2XdZ6McsnmsjnNRcaiC6FJUkoZtkj4ZAnL6mJ5SetZ/FYrE926gC48TfvW/gt6E91bB1LRvHlO9OW+BYjPba7eHfXWLXSCwC20Ed2ChBMl1g6bdJmr5LFV2l4dbtse7bMDEjcpMwD9az/dty5itde4dasvcjRSCCWZm0md3JO8etUl26JIIiPlXRjluRhONMg4dWIEyBHL8adumRCnQigWyQTEHy1oji13VZ/H0rYyAmE8OhB1pV8lBIMe4+k073oA5+wqu4iCWBGxG/4VIJmD4gNczfOaqeKY4l/DoOvX9KNLHnr06imriGNAJ8/wAaAewWIZjB6aEVa2k8InpVTw/MCNBtvNXds60AQWKFPKnUUTWulSBmhFHFCpAVCjoUAqKILRE07ZMiKALJGppFy7Og2qQVpBQHSoBWXLcdJ8qssE4yDqNDSnwk66USYQg6VDJQm80Uzd2gHWl3bD+X79qZKPzHpHKqoBNdAEn/AJplcZqehH3UjHg5deoqGl0ruJ86sQWNzELpOnrULCMGvDTQtUq9YmNCQRuNd6Zs+FhodxH79jQHWHsw+hTOF1d/E+UQItoICKNNQYmJBOtVtvidy9ce3ZKG2yx3ryy+GS2VVIzEggaEbT0Brnx6s5bI7O6odC0FdVVSFMZQQ/hMkksY1iouK7RMLyFLSZFDDMykAA5c3d935rGqn4YG9cDuzsXRrsaMR3bAPYXw/wCrDDJp4myEkGOUsKyPB+FJedu6uXHtgxcut4XuM0mFI2EQ2bfURFXdzAYjFhRiHtW7GYMbNoEs2Uzku3G0iRrlGtMcXx1qwGwuGUZspa4qHLkWJJz8mI0HMZgQDAFS+SELuYlMPhhcPdW1ZSEs2hGZtfCzz4zvJAHPel4F8Rcto7m0hCFMjKxbMphixDALmI+GDAA56UwmLtogupZf4FFuVY6t8K2luk5BoNIGgnYVmbfaq6qsgSynjYgtn0zMWLMJMmSduu0A1XvpFuuxPaW7muEXbmUAeBbYLS3MvMQN+tM41/Gdv1qotlr17xHMWbVo5CZjoI+6rm9w7MxbYmunFGkYZHbF93NsdYnzpi1ZnSKO7gyq/Fz5VHW3dzaMI5SNa3Mi1RTHnAqHxK1JQDlr77Ax86d/qGNB86SGuBj4T8x+Gv3UAhcHAk8/Lb9zSrnCZ2aJ8v1p4XWPxIB5+L7opxcWBv8Aj+IoCvPBP89OcDWpNrB5RCk6eR/Gpgvp1H0mnEdTtH40oDVsgdR69fup0sp3ikX8Qux1/f71qF/N9F+s/QUA5jABtUeaNrhbcfv0pOWrEB5qFDLQoBwrSSp5GP3zp+0RrPTT1FOZl/LTrv8AKgIpuv0X5/pRpe66HrvUkMvQb9OQMj57UhMsGYmDy8tI061AELdbkVP0pTYor9n5GjYISdFmTHh0iRGketJZULTC8zJHPMTrIPI0A23El56eRBof/kEOxB9DP0pzJb/tXny6Ekcucx7Uk2l5BPKV22mdNTQEViz8oA/HTWlnAqyx15xTxQahSFGXSQDrmB1kGdBTgYAiI35jUany6edKBAGBZQAFBHI6fSnMJYKtLLI6afdToZ5SWWBGbwnXXXlG340uy+gmM3oAN26KeWXlUAt7GMV7RtlWzCCqiVDeQIIjQnmKhX+0Nm2sWkGcQgQg5ViBJI3UeW/SoF7MSDmOgGg01AG8AVJti2VuTbtm46wHYE5TrqBMTrvvWOTDfJrDJXBZ8S7bKtkLhlJuMMuaCEQ88sxmPTSOZ6U9wy3h7NjxHPdcZrrsSczGdATyEx5786yHFuHsSvd2VVVWP6bFix5kk+KT51EuJfIylX/6TJ9axeN1Rqprs1F7tTZ08LMbeisToOWik6kglZjQczscrxTF965IAA5DXWnbXCnb4gLfh0nSSB03k9Y3qwt4cKEAVJUEZssTJmTzY9Cdugq0MTsrLIN8Kw/diWBzHl/aPzP3etWP8z/i30/Oo4Hl9f0pwN5H6V1KNIwbsD4gn7JHuKbDzpoD5Hb9+1OE+R+X60w6qdxPsamiCRauMATqYpaXydx0+tQ1tJ0j5ilpbToD8zQElsQNjTF3FDkQNdZIou4X+0fIUoWgNgPkKAb74HmpPkAfuFKAHJfp9804KMUAhU8gPT86VlpVCakCStFlpc0KARloUuioQGaFChQBUDRUKAMUKKhQB0RoqFQACjFChUgVQoqFCQzRUKFQBamiY0KFSAlFChQoA6FChQBGioUKAFHQoUAKTQoUAdGKFCgBQFFQoAxRihQqQHQoUKA//9k=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AutoShape 8" descr="data:image/jpeg;base64,/9j/4AAQSkZJRgABAQAAAQABAAD/2wCEAAkGBxQTEhUUExQUFhUXFBYYGBgVFxgcGBcbGBwXFxcdFRcYHCggGh0lHhUVITEhJSksLi4uGB8zODMsNygtLisBCgoKDg0OGhAQGiwkHyQsLCwsLCwsLCwsLCwsLCwsLCwsLCwsLCwsLDQsLCwsLCwsLCwsLCwsLCwsLCwsLCwsLP/AABEIAMIBAwMBIgACEQEDEQH/xAAbAAAABwEAAAAAAAAAAAAAAAAAAQIDBAUGB//EAD8QAAIBAgQDBgMGBQMEAgMAAAECEQADBBIhMQVBUQYTImFxgTKRoUKxwdHh8AcUI1JiM3LxkrLC4oKiFTRE/8QAGgEBAAMBAQEAAAAAAAAAAAAAAAECAwQFBv/EACwRAAICAQQBAwEIAwAAAAAAAAABAhEDBBIhMUETUWEiBTKBkcHR8PEkM0T/2gAMAwEAAhEDEQA/AMxQo4o4qAFRUqKEUAmKOKOKEUAUUKOjoBMUIpQoRQCYo8tWnBuBXcS2W2pPU8h6muicG7FWLIBuf1G+Sj8TUOSRKVnNMFwi9dMIjN6A1f4TsDiGEvlQc8zDT1ro9zFLaBhAEAAUIPE7a+FUA1OlVPFWu3bhUEJh0TPeJUFrhie7XNKgBQCTB3A8xk8nsaLH7mdfsLbtqXu3xAEnKpPy2k1l+J4AKiXUVwlycmeAxAgEkAmBPnrE1qONWwuGRsS57xlllS6+UTrGUmBExpppyrOYzH99aGuiEADoCNIHLaqwyNyJnBJFfgMPnuKp0kgV0S9/D2wDlF4zruo1jcxPmK59wwxdQ/5Cuj3sLi3uoXuWyxJY5AVCW4PgVxDliWUzMeE6db5JbSsI2Z3ivYo22RUuBi7ZVABmd9eQ/QnYVScS7PX7Px2yB15fOupWcCiw8sWUEZncsQDBMFjpsPlTWK4hDBQV7sSbrsdFABgAR4iTAqnrNdl/Svo48Vooro/EeF277JktG0bmYyZUBVgAssaEll8OhgnoaynFeEvaMMNNYI2PLQ1rGal0ZSi0UcUtbJOwNLCQdafa7FXKkU2T0NIipi3qO6oYefWgIUUKOhFAFRUdCgCoUdCgCoUKFALoqVFCKATQo4o4oBNClRRRQBUKVFCKAKrvszwJsTc6INWPQfnVPbSSB1NdT4cFwli3bCk3HGYgCSdJJPRQCBPUgbmqZJbUWhG2WHCLN23aUW7VlVIBC53Daj7b5DJ8wIqNxPij2mhihd8i27KT8THLL3InLJ3yiAp3ps8XxNyUsJhwVMF7lxyBpIGRUnMAVJE7MNddIIwFjCK2JxDhrslmvNOrNsFSTEDwiOXvXPKVo3jGiVYtXBd1KNdNssbtySFEwy2bSxC6iTmB1WS3Kmv8be9cv27WVreQA3mJyyAc+WJzEiAB5TO0pw+OW89w3Ld3vHVDkVm/0joqnLAyakkHUkvpoBVfxziwW4ot2VyIHUGCiDVQ+TJodUKyVnwkCazvwX+Sp45Ya5eCs4KxJYTAgS2h9NNarzA0QEL5mSfXlVzF17iu/dossMiklhoVOc7cztzqqxlgo5U8jXRhqjDLdjSNBB6VueE8bfECAUFxU2bMM8baiYPtyrDKs1K4df7q4rAkEEVpOCkqZSMnFmp41inIBv3hYtD7CZna6w11MAhR6Hz5VNwODf8ApNcVWZmARHYi3a0LKSAJe4MvPntl3pK8IR3OJvlbmaGTQhbaiTETB6meYpu5xi3evIxD5IdbLIXGZhGdkAAMkHLJgDK0E5jHF+h19lrxXicXEtpluXVgPEqoLlUUN8RXxMp5kD1pJs3Gt93cWzcEHXM6weRHgaqXifEFtKqWbAnOjsCpAzZsym66nMzbtrPInkamW72KxVv+n3Nm2ywXzM9wzIm2AFEGNCT5iQQam+bRFcUzNdoMCLLHKAyg6kGR6eoqm/nF5g/fW34lh8NhrIs5ZZ8qqBJdiIBP1JOwk1iuI8PNu4ymdyPXyrphk3IwljpiZB+BvY86NVIqLctetO28SwGsN6/mK2Rm1QKFTe4DAHY+W1MHDnpQgYoRSooRQCYoRSqFAJihSqFAHQo6FAFQo4p7DJzoBAtHpSCIqeTTOIWRPShJGoUIoRQgncCtBr9sHYsPvrrN3E2AzZmE7dSBuAelcgwN3JcVuhFXHb8MUt3VZlLK3wRAWdB1OnPr0rLIuUVyZXjg5I3F/jGGtEm7ctov2TOraayI8vPlVFh7CY29/MYi5GFtx3KTCsx2LTv+O2wM8vwNucThsxZ5v2gc5mRnWRG0V1x+J2LLrhwBce58aTooI3b5jSsZJInTZ5Zotk63aw4zFbsKRDZSQNNQQRz31HWq/iHFMLasm3aKNcC5bduY05TzEfhXKuL5rd1kRjA6MdByHrVz2KuIuGxV24uZwWILbyF8Mnc6mjhFIy0+syZZ7eEahMCl9D3LqpmMzEgTzyyPEd/LWqfjOCtqQvfo9xVGYSZ/en7mo+Axtu6yWLVrIndlT4iWZzrmJOxmKgYXBd3bCn4muOXPMkMVAnoI+pq2JUdGWUt9eCbwfhVy+8IJjnyHmTVnieFWlfu+/Q3REqsmPU7Co/aHilzC2Fs2DlZwCzLE6ieY6fjUDgWEJwylPE4djc/uLEmGPM6QK1u2c6zJ5NiNw2Cs3rKWv5nLbtljdZCAGUCYkiR9OZ5CZ3DcPh2CvYYBR4RBgR8OX6beVZzj/AVuYFbmbJiArMORuKupVh9qAJ8o86j9hkBwigqzuiXyIPgtkl5dzMExsNSeVYTijeGTIpbX1Vmtt3sLbdrYcFz4yskuzRBMsZMhVA9OlPW8RbtKQxti6BJRGkDcLrG0LG3KsT/DbhouXjfuku7XGALEk5UIAAJ6nNp/iKzHaC73V1/G/UksZMT+u1SoRswy6vJjxxlXZ0HhnCLdx7167eW7dnKDMJaXoBynb09TVP2p4cmUslzMySSBOxPprr99UHYjiRt2cRKhg7qrBtgIO/tTvCcELeKxNvN4TahSeclSu/qPlSKSZos05KHHZVEka8z+4qQhJgNFMMCCQTS1urEZjoOQ6+fL5V0lyYuLA8IGtN27rvtAHWod64uwkxufl86nYa6uSNQRQCbikb0ipA10356mkvYI5UIGaKllTREVIE0VKihQCoo4o6MUA27QKcTEZbc+cCmb6HNHKmsWdVHQff8A8VAFZSx8R9zRKCkHkd/MVKt6gRyprFrIA5z+/uqPJd9DhoqMDlVjw3A944QbnmasUK7Iehqb2nxhGEsyG0zagCDqAFJ33PSrnH4fB2zk77M4iSolVJ69PvqL2hOTD2kBLNmLKFUtzGVvCDppoT0rOTTOfPKMsckuTEYJ2OKw8gAC9b2J/uG8gVr+F8VJxC21RFRrksxUG4xB3Nw+Ly3rK2L+fFWCTmY3kJ6/ECZrWcFwFtsQrjMPF5EfhVHFsj7PlWNmd7SYsC80xpO3LfT503wwN/LXJBBN7UEciqkSPlTnHMouk5YOecx0nU6kESfWeVS+zF+bVwkyTeJzHU/CNifvpV8HNo2llbLDstZy4hGeA5IhQAI5SQAAD5e5o+KaP6O//e1PcLtRftsh0za8/eoeLEn1e5vv/qNV0knR6TdyIXbPGFnQAGGRTmGwAEH7qrcFxm8gBt+EHnJn7tq2uN4Qnci0zZzcXMUGhXzB9x8xVTxjsRjkAuLN5cohTpcUchGx9tfKqnnZ9NK3OHJd8M7brky3lUwhXMwBIkQfY8xzq6w1ixbS0tnPctOC7d2HIyZWWWW2J1YiF5kHpXHbpecrKVYfZYRHrNbb+HWJuuhUXIAuMJIJ0KgwomAdNCZiT11zn1aN9Dmm5bJ8l/wrgzretMFa3ZW4Bbtq39RlZwHNwAyoy5pkzqBzrA8aZjii7qsqdB8QnXXUD7q6UnCr191JZhbR1ADJlLxDF2G4kwANPhJ5wOc9pGLX37sFo1ZlEhdeZG1Rjd9k/aaaUdvyWv8AD3Brd74OJUXAY/yg5Z+p9QKdxGMAv50AzO4Cs8hSugDFm8OXQxB1EVT9lDcbD4gWwTNxSxWZygHYjaabuDMynMSS7SpGqwwChjsSR0EDbyBr6jr0/wDpihPEWAuNtuR502LLHUDp+lDF3iXuacz9JNRsJn5TtGgrqRUMJqdaeRyOZpp3I+JTv+xS1ur1g+dCSSl0hgRr5VYd/I335VEw+GzHNmAB9J9hUy1hwNwSepoQMMjDmYopPM1KxB0qKDNSA6FChQCqUo50VNtchonfl0oyRSikXbIanylEq0IIjqRsaXh/PkZk+VKKEkgGNfyqZgOGXLrZLS5miT5Dz6VAEgAmQRNTeE38jEFoZkYDyJBin7PY+6NTlnkMw+utNL2WvB4zISdYzCR157fvnUNpkWnwY3u7l693JZUZnObOYjy8z5czW17SYm3Zwlq0zhWCAKs+LKIAn2FDiXA7iQzhCywQZBbTpBmKiYfhX81d/wBIO5G7ZuXkTl5VSjnWlSg4xffkzfBkN6+rqDktnNJ5t9kD3ittgr+R1JnQik3ez920M0p4dlBXT0UafKoOHW89wW0AZzUmuDEscdqKHtIMt9++zCScmkoRyJYa+oAqV2TyXFa0HUubgKiYzaQcs89BpvrWnxHAsQQFZLbDYhmUiZ6HnU/hnZbD2slxbc4kNISywzaaz4rgQD161Xozhp9uTdFkexhRgxnuwXM91aGtx2O2nIDmT0ouD9kb96HeFXeWO5JLMQN4kmK044SnePe/l7veMCYYoSx3y94HbKCeUx5VbXbz5AB3aNGpJlEOmnIseg0845nI6lDzI5n2i4wmC4ghDAm2QGBBkqQogHYbTrzitfb462JdLmGKMMxSFfNlQiWe6mZVnMFAB13g6wVnglg3LlwwzOIuNcyFrhiJy7AeUKNNqgYHhNu2zizZuZXtxcFp0ADbkAG6pEf4jWqMpig4SdNO/Bk/4kG218JaIu4pgFfu1gabEiTGmm/KrHsthmwltLKKXvPLuR8NsaZnYnSAAI6wTT/EOC5ARZtrYtxN29eKoTP2FJJLMepMe9OcJ4YzqM/ehLmgRAO8vaZgbjPoqEAnKYkbnXLVZS8Ivh0+2TyPtkux2qJunu2U2oy97cIUeEksw0AgSQPXnXM+0fEbd2+5S54JgHUFt5I8q7PicMDAuKmXIysFyyF0IHIbqBG1Uydm8IFBuWLamNfDYIn1BpHgz1WJZa+pcGM7CY62tvEJ3ihmhgDpIAaY9NPnUDBgm9n1AzM3/Tr+Q96t+K8FuKy5Ldle8jKLYTMJ2DQAQY++pmE7H3rYObKGaBGZZjc8+sfWrJXKy+NenjUWzOrZt6+IidxAJ+fKlW4XQNCxz/CrnG8JuWxLrA6xPyisycR49BpJGo1jXYbCugglXbeh8QgjSfoRpTCWCDqhOkkhvypCYnxEaAfU/M1Js3TP5mpoEm2oI8Ovlp+NM5yDrmHz/CiQEMDrB51J9agDLYk9fY/8UFxQ6U6+1NraEagVIALy+dCl5fKhQC2JiQV99/aorAHxMyg/Wn2tA03dwykHSlAfw15SYJ/fz9KdvKsgSeugqpXCw0qSff7ql2vnJPMzp0qOSeAXSCYg6b8uZH4VY8KxQtyi5kz+Esp8Q56e4HyqvNvSNteswOU0tLHRp9T+lVZPFEXEDG23uA3XhdXcNoSdFjNPIDbrUfCY+8pJF15O5J5CrftNbaEuRIKgGCJJXQ6HTpzrNXkJGYlQJ0SfGeUxt9aoeFmUlkcEWWAus6vfd2e4HyDMxhVgGQOpkj2rS8Id1w929bCgiAxadF1Jy6gk6day3Z9oN1CJzKGGgiVPL2J+VajjWMFvBJaVCGuAnSAADoS07aDl1p4PRjNLT2jKYjF4kG09130KuFJB0mRMa/PWtWlzu7jMNFYTIPJhyO+x5VjsQDqIkxoQRl/P6Vc4Ud5ZtHNJHgJB0lTt8itSlyY6HI25RYnj4xFp0t279xhegoWOqg/3HyjfymtX2PwduwVu/wBW5cMgtMs20mCRlWfXaqftKxGIVI0s2Ov2nhNuX2q0PZRkbCXS6FwjA5ApZjIIIUDUzEVSTpWdmmxR3N/LLzG8UxGIHd4e1dtKxWb9yF8Bgk2lMsWImJAjyrM/xA77DpaS1ccqUJZiQD4SZn6VukxlsAHODImCRI5nMOUc/SsT2uw4xOEa+pZovkZZ+EaqJ8tAY86ou7L6znG0u+/yMEnGMU7BbdxpbSWaBHUk7DX61pP4ccTuWrl0MGuCIRVgs5QwYk/5HUnlWTuXiCoIk7eECdYAk6T71ZdmL5tYuwxjxNlMGYzeHXbmQa0aPJ02VrJFnRb3BbuNcvis1m2pHd2FZSY1zG6QIzHTY6Cdt6dxHFEuXSi3Ai21aSNi0QdQw0VWBEEyWP8AbTHHOJPibi4PCuAHB767/Yv2ssfKeZIA5kHc4TZwwtmVyWs0ZwIGYeJhOzaAz61zt0fRpWY7tfgcTZdXtXnuW2ym3Ly2d/DsI0BOk1RYnE4jPFy65IOozCAR/t0Na7txczrbyEMsAm5oqbkQoEzH7JrEkMTGi9Wc+EfKT9K6I9WfOav6crjH3Lrs3jHL33ZiSHtkkmY/1JP0ocZxWIQrdtXbjo5OUMZIO2U8ucz+VVnAWypiBMjPb25x3mxq/wATicuCmJBdhtrqBt0NT4s6pR/xk34/crcLxDGIXBeQsNcZWUiXiBLSDoBoKHEGW4ouoIYGHUdeo8jVaJgtG5GkjNEcxt9aXwpmJvDYZBp55lieXWpXDMNJll6m3wMOtP2WkQZnT396cGEEEmSakYOwkGVMz51oeoSBa+EydAPf1/fKnKGXyoVKAVCKOhUgKKFHQoBQFCjoRQEa8/0paXBIjnS2tdKhYa8O8MjTaoBNa6NOp/YqLjART9yyTJkR1pgNPxakVAJ14s2EPhzsjzEjRTuTPnFZpLMeJjrvvp7Vp+CuCXtnZkI1+h+YFZl7Qd2BJCAaQPiPIE9Ov61m+zy9bCpp+GuRfDMUFvo5JjMAf9p0P0JM/lWh7a3Mpt6GMgiDA00MgiDt1FZl1gEdY6Tptr71q+LRewSXPiK5fXXwt/8AYVUpje7DKK8cmUZmbTLlXqSJI8gJj3rQ9jEUu1s/Zdbg6xorf+NZ576qNGBbpIPzip/Z493ftsWOa4CrcgJ+ED3yn/ipZXSy25F4RMx18sb1wnV7sCT9lBA+rH5VquwnD0v2rgbMchBCz4Sdh3i/aGux61keJAsXHMGenOdhWn/hjbdmupndJAJK5ZIB2BYGNY1HSjj9J7WJbaRpMdw+3gsG7TnISMzASdJbWNjB086z/Z66v8i+HOY3biG4fIt/UnzPwiKk/wATLpy2MKLjt3txc2YLITnqqjoDrrvVVg8UpuC8FyIr5QpM5zzYyNogRrrPtl0uCNvqZJX7UYy5fVTly6zJIJzHWdSZA1HIDamnvNAKqRBHiJGh9AZq34/hFt3XEncnXfy9oiqjvEC6kAnZZE+WnpWiPAdp1XKOk3e0duzDgDxorEKBJkSPvrMce482JbXMLYByqCJJ5FveNKZwZS5hke5GmZJz5SMpkQMpnwkDamreRfhGc/3N8PsvP3+VUji5s+lWa4Jln2hxOXDWFIZiUB3H9xA0NZcqzHxDKOgIJPSY0rUdqT/QsF9SV30GUSZPkIrLXr4+FGBbbTUD5VouEeBqreZ1+ZN4NZBW+o5Nb26+OK0nFFFnAJ3iwWY5QZDajcdD5kcqp+ylxbL3SJYK9oyRuRn1jlrTvaS7fu3M198ykHIeWWZIGm8gT6Cp8HVOe3Trz/ZnlxpY5baMzHYb/dvU7DJ3KxMuxDORrEbKOu5n9KuOC8VwqWmS4FUHQsAqM0RzGrb86axfDrbAXLDZkJjXcHeDSPyW0sMa5j2MDEq3+JipNpWUaaz1pr+SA3Hzp3DXCIE7dauztHcxO9ClFppNWj0AUKOKEVIE0KXFCgBFGKVlowlSBFQMRhzmJA3q27uN6Za/Gke9VbJorrjnSQPQeVIckSTE/vapbxvET7TQt2QurD6VAI+EuFGVuYO/TyNJ7QKLd5o2aGHo2tO4hp1Ap3jlrPYtMEBYgqXkyMuu0xsTyqs37HHrce7Hb8GZvXtGOubl0X1861XAbQNpbDa5rRbXkzS6x9Ky1y1mZLQ+0yiPU8+tarCPlvZ1GgbSeQGgj2qqVmejgnFv8CmxeGtoQtvPAGpcySee21RrT5r1pF3LjXoARJH1qz7TYQW7rfFkJ0EkyDqBJ159agcLcG89wIEW3bIAEwC3h5knYn5VBy4cV5efDLnEEMxPWtJ2FnvGFsvJXTKoncEjx6VhUYySNf18q6F2Ew720a82ihWAJ6npVpdUe3dciMae/wCKjOZWxbJJ2GZvANP9sn2priHaHNcPd4G26Lza9bBJGxInSqJLj3BjDbJLtcXN/d3YBUctt59ajcOxDQVIWEtsNoJlgSWO5PL0AFZeTLEt2O0+23wNcd7y/eFzE2gqwCUtsNRy8QJ0318qrhat5TAbMWJOvhC/ZAHpGtaTieCdsJbuGUCtlkblWI/Ws0yDLpKwNTmJn1zE/Sro8jVJwm42P4AB0u29ypDj/tP/AI1NtW1UTz5KeVQuzzA4hQqhVZGUnXxE6qTmO5MfKrK9ZZXgq2edB+dSmelpZXjS9iX2mwdtrFl2BzkBSwP2cxJAG071nL4UElZC8sxkx5mtd2owmWxZNzNIA8ElRuSScpBMjTU8qxt0qpGYZ9ZCsTHvBB09aj5PO1XOVom9nrgIvmPtW9//AJ1e8Uwfe4JZIGV2Oh1jQkL51Tdm8KzLfIABJRsu5AGfaekirXiDE4IBZ8NzU9AR+lPB2/8ANx/OTPizZBcqrrAVUGbQc2LdSZqTwJznupOndhvcMo/8jUNEEaZpMHMWM+ek5fpU/stibFu85vTkZSC0mdCrekeGNBuRU9HDp8iWVOTLRrR6n61BFk95EmJ6VaX8VaujPaVkUzlDHUgaT7maglSbmnka0s9pcq0SculIilFAKEVZATFCKVFCKkCYo6EUKAcilG4V+KPbnS7NNcQTY9PuqGBl7xJ/CkqpckimmNSLbjQDQj6+YqpZseQQAN4pF9SdjHlTs00ySCSI86MhIrsQuUatr0GppP8AN5rJtElQWBBAkgidhIo71gE0i8uUbTBqKIklJUxvAcMCOLguNcyk7rAmImcx20qzzTEa0FAUaaTrA8qCk1O1IrGKiqRC4xYGIdWNxlKqBoJGg00kcoqPhcOqKyhi2aCzMIOgOkSeppa3IlTz2++KI7SDr9P+azolY4p7q5I2GIttDbbgVd8Uxl3Ej/8AauJbgAW1XQActGFZ7E+JtN4E/pVvwLh1y8YRTljU8h5ljoOVTRMoqXDG8Fww2TmTE3BOphIn1Jepj3vFMQCZPU+prXYXslabwi8juSBktHOF6m4yyEGh1O+1WuN7GYa0jMS7EDTUCTyBJGnryE9Kq2kIYlH7qOecexbXyoOIe2gUBURdBHUhhVKeDof/AOh4/wBn/vXUMV/Dq0dUuxpsw0+fSsrxDs+9h2DAGOawd/T0PyomissEW7aKFODAAEYlx08An/vq34dj2tshksU0DMBPlp5fhUE4aD+/lTqLoRHIVPAjijD7qE4/B3MQ+a5i7rEmYy6D0GeBUZezGs/zDz/s/wDerbD2oE0pyYPpV9qKPBj9imsYA22DLiLhIPJY8t8xirvBvnRlcGHmY0IMyCp5Edar0FWGEPICm1F4QjFUkUuL7L3ZOS+Cp/vzA69YBn50ynAwhAuvnjZEkL7sYNa/LpVHiQS2vI02Ip6GNO6JFsg/IDTQeg8hTg0kio9liKfZvDNDUOjikqZApdWSAUUIo5oVYCYoUqhQClNFdE0dGDUNAjjDwvnSWUL8W3lyqXFNXrOYRrUASUMeGGFM3rrR4tKZdCpgH6/lU7BWQyjMJ9fU1DRNkFUU/a1pV6zOmu3TSrk2gNhTD2h+9qEEO7YGXMNNKatEgE8gNfOn8U8iBtSMNalW+X41IKq+moMe1LPQ6b05eskmR66/hQvOCYiGmDVGixI7H9mXxV+JhF1duQArs2FwFrDWCqEW0UEs5IG2pLHbSqXsxgxhcIkLLXFzFR8bkiVVeW2u/M0fErd+8zDMLeHRM9xSoLXG+LICdgABqOZA9MZT5o1jHyaHEYxLVsuT4QJEc+gUcyeVUGBuXMYpvXFNu0yFbVskEnMCDcaND0X3PMRBsdmma2n8y7XHiSBdvZROpUoXyxqRoII5VYcQ4zbtIVUhro8K2gRMwMuaPhXUa1m5WXUaJN+0zW0UnwyguySS2XdZ6McsnmsjnNRcaiC6FJUkoZtkj4ZAnL6mJ5SetZ/FYrE926gC48TfvW/gt6E91bB1LRvHlO9OW+BYjPba7eHfXWLXSCwC20Ed2ChBMl1g6bdJmr5LFV2l4dbtse7bMDEjcpMwD9az/dty5itde4dasvcjRSCCWZm0md3JO8etUl26JIIiPlXRjluRhONMg4dWIEyBHL8adumRCnQigWyQTEHy1oji13VZ/H0rYyAmE8OhB1pV8lBIMe4+k073oA5+wqu4iCWBGxG/4VIJmD4gNczfOaqeKY4l/DoOvX9KNLHnr06imriGNAJ8/wAaAewWIZjB6aEVa2k8InpVTw/MCNBtvNXds60AQWKFPKnUUTWulSBmhFHFCpAVCjoUAqKILRE07ZMiKALJGppFy7Og2qQVpBQHSoBWXLcdJ8qssE4yDqNDSnwk66USYQg6VDJQm80Uzd2gHWl3bD+X79qZKPzHpHKqoBNdAEn/AJplcZqehH3UjHg5deoqGl0ruJ86sQWNzELpOnrULCMGvDTQtUq9YmNCQRuNd6Zs+FhodxH79jQHWHsw+hTOF1d/E+UQItoICKNNQYmJBOtVtvidy9ce3ZKG2yx3ryy+GS2VVIzEggaEbT0Brnx6s5bI7O6odC0FdVVSFMZQQ/hMkksY1iouK7RMLyFLSZFDDMykAA5c3d935rGqn4YG9cDuzsXRrsaMR3bAPYXw/wCrDDJp4myEkGOUsKyPB+FJedu6uXHtgxcut4XuM0mFI2EQ2bfURFXdzAYjFhRiHtW7GYMbNoEs2Uzku3G0iRrlGtMcXx1qwGwuGUZspa4qHLkWJJz8mI0HMZgQDAFS+SELuYlMPhhcPdW1ZSEs2hGZtfCzz4zvJAHPel4F8Rcto7m0hCFMjKxbMphixDALmI+GDAA56UwmLtogupZf4FFuVY6t8K2luk5BoNIGgnYVmbfaq6qsgSynjYgtn0zMWLMJMmSduu0A1XvpFuuxPaW7muEXbmUAeBbYLS3MvMQN+tM41/Gdv1qotlr17xHMWbVo5CZjoI+6rm9w7MxbYmunFGkYZHbF93NsdYnzpi1ZnSKO7gyq/Fz5VHW3dzaMI5SNa3Mi1RTHnAqHxK1JQDlr77Ax86d/qGNB86SGuBj4T8x+Gv3UAhcHAk8/Lb9zSrnCZ2aJ8v1p4XWPxIB5+L7opxcWBv8Aj+IoCvPBP89OcDWpNrB5RCk6eR/Gpgvp1H0mnEdTtH40oDVsgdR69fup0sp3ikX8Qux1/f71qF/N9F+s/QUA5jABtUeaNrhbcfv0pOWrEB5qFDLQoBwrSSp5GP3zp+0RrPTT1FOZl/LTrv8AKgIpuv0X5/pRpe66HrvUkMvQb9OQMj57UhMsGYmDy8tI061AELdbkVP0pTYor9n5GjYISdFmTHh0iRGketJZULTC8zJHPMTrIPI0A23El56eRBof/kEOxB9DP0pzJb/tXny6Ekcucx7Uk2l5BPKV22mdNTQEViz8oA/HTWlnAqyx15xTxQahSFGXSQDrmB1kGdBTgYAiI35jUany6edKBAGBZQAFBHI6fSnMJYKtLLI6afdToZ5SWWBGbwnXXXlG340uy+gmM3oAN26KeWXlUAt7GMV7RtlWzCCqiVDeQIIjQnmKhX+0Nm2sWkGcQgQg5ViBJI3UeW/SoF7MSDmOgGg01AG8AVJti2VuTbtm46wHYE5TrqBMTrvvWOTDfJrDJXBZ8S7bKtkLhlJuMMuaCEQ88sxmPTSOZ6U9wy3h7NjxHPdcZrrsSczGdATyEx5786yHFuHsSvd2VVVWP6bFix5kk+KT51EuJfIylX/6TJ9axeN1Rqprs1F7tTZ08LMbeisToOWik6kglZjQczscrxTF965IAA5DXWnbXCnb4gLfh0nSSB03k9Y3qwt4cKEAVJUEZssTJmTzY9Cdugq0MTsrLIN8Kw/diWBzHl/aPzP3etWP8z/i30/Oo4Hl9f0pwN5H6V1KNIwbsD4gn7JHuKbDzpoD5Hb9+1OE+R+X60w6qdxPsamiCRauMATqYpaXydx0+tQ1tJ0j5ilpbToD8zQElsQNjTF3FDkQNdZIou4X+0fIUoWgNgPkKAb74HmpPkAfuFKAHJfp9804KMUAhU8gPT86VlpVCakCStFlpc0KARloUuioQGaFChQBUDRUKAMUKKhQB0RoqFQACjFChUgVQoqFCQzRUKFQBamiY0KFSAlFChQoA6FChQBGioUKAFHQoUAKTQoUAdGKFCgBQFFQoAxRihQqQHQoUKA//9k=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AutoShape 10" descr="https://veritasdomain.files.wordpress.com/2012/07/isaf-afghanistan.jpg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AutoShape 2" descr="http://www.alternet.org/files/styles/story_image/public/story_images/peacewar.jpg"/>
          <p:cNvSpPr>
            <a:spLocks noChangeAspect="1" noChangeArrowheads="1"/>
          </p:cNvSpPr>
          <p:nvPr/>
        </p:nvSpPr>
        <p:spPr bwMode="auto">
          <a:xfrm>
            <a:off x="2289175" y="465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0208029" y="16625"/>
            <a:ext cx="1977699" cy="6841375"/>
            <a:chOff x="7679778" y="884492"/>
            <a:chExt cx="1447724" cy="5143500"/>
          </a:xfrm>
        </p:grpSpPr>
        <p:sp>
          <p:nvSpPr>
            <p:cNvPr id="22" name="Rectangle 21"/>
            <p:cNvSpPr/>
            <p:nvPr/>
          </p:nvSpPr>
          <p:spPr>
            <a:xfrm>
              <a:off x="7679778" y="884492"/>
              <a:ext cx="1447724" cy="5143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7679778" y="2281145"/>
              <a:ext cx="1447724" cy="2340556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Success Criteria - </a:t>
              </a:r>
              <a:r>
                <a:rPr lang="en-GB" b="1" u="sng" dirty="0">
                  <a:solidFill>
                    <a:prstClr val="black"/>
                  </a:solidFill>
                  <a:latin typeface="Calibri"/>
                </a:rPr>
                <a:t>I can: </a:t>
              </a:r>
            </a:p>
            <a:p>
              <a:pPr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/>
                </a:rPr>
                <a:t>- </a:t>
              </a:r>
              <a:r>
                <a:rPr lang="en-GB" b="1" dirty="0">
                  <a:solidFill>
                    <a:prstClr val="black"/>
                  </a:solidFill>
                  <a:latin typeface="Calibri"/>
                </a:rPr>
                <a:t>Outline</a:t>
              </a:r>
              <a:r>
                <a:rPr lang="en-GB" dirty="0">
                  <a:solidFill>
                    <a:prstClr val="black"/>
                  </a:solidFill>
                  <a:latin typeface="Calibri"/>
                </a:rPr>
                <a:t> the Christian and scientific accounts of creation.</a:t>
              </a:r>
            </a:p>
            <a:p>
              <a:r>
                <a:rPr lang="en-GB" b="1" dirty="0">
                  <a:solidFill>
                    <a:prstClr val="black"/>
                  </a:solidFill>
                  <a:latin typeface="Calibri"/>
                </a:rPr>
                <a:t>- Explain </a:t>
              </a:r>
              <a:r>
                <a:rPr lang="en-GB" dirty="0">
                  <a:solidFill>
                    <a:prstClr val="black"/>
                  </a:solidFill>
                  <a:latin typeface="Calibri"/>
                </a:rPr>
                <a:t>the link between these and the value of the earth.</a:t>
              </a: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7771243" y="4759731"/>
              <a:ext cx="1216488" cy="1258623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sz="2000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Key Terms</a:t>
              </a:r>
            </a:p>
            <a:p>
              <a:pPr algn="ctr"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Creation</a:t>
              </a:r>
            </a:p>
            <a:p>
              <a:pPr algn="ctr"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Genesis</a:t>
              </a:r>
            </a:p>
            <a:p>
              <a:pPr algn="ctr"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Big Bang</a:t>
              </a:r>
            </a:p>
            <a:p>
              <a:pPr algn="ctr"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Value</a:t>
              </a:r>
            </a:p>
          </p:txBody>
        </p:sp>
        <p:pic>
          <p:nvPicPr>
            <p:cNvPr id="30" name="Picture 2" descr="Six Key Questions to Ask a Financial Planner - CDSPI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saturation sat="67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9" t="5572" r="29108" b="3566"/>
            <a:stretch/>
          </p:blipFill>
          <p:spPr bwMode="auto">
            <a:xfrm>
              <a:off x="7728053" y="953895"/>
              <a:ext cx="1340714" cy="1260343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  <a:effectLst>
              <a:outerShdw blurRad="50800" dist="50800" dir="5400000" sx="1000" sy="1000" algn="ctr" rotWithShape="0">
                <a:schemeClr val="accent3">
                  <a:lumMod val="20000"/>
                  <a:lumOff val="8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7690207" y="1020802"/>
              <a:ext cx="1378561" cy="1110689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b="1" u="sng" dirty="0">
                  <a:latin typeface="Arial Rounded MT Bold" pitchFamily="34" charset="0"/>
                </a:rPr>
                <a:t>What do we learn about the value of earth from creation stories?</a:t>
              </a:r>
              <a:endParaRPr lang="en-GB" sz="2000" b="1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022465" y="617538"/>
            <a:ext cx="8395855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We are going to try something a bit different today – called </a:t>
            </a:r>
            <a:r>
              <a:rPr lang="en-GB" sz="2800" b="1" u="sng" dirty="0"/>
              <a:t>Scriptural Reasoning.</a:t>
            </a:r>
            <a:endParaRPr lang="en-GB" sz="2800" dirty="0"/>
          </a:p>
          <a:p>
            <a:endParaRPr lang="en-GB" sz="2000" dirty="0"/>
          </a:p>
          <a:p>
            <a:r>
              <a:rPr lang="en-GB" sz="2000" dirty="0"/>
              <a:t>We need to have a few ground rules:</a:t>
            </a:r>
          </a:p>
          <a:p>
            <a:endParaRPr lang="en-GB" sz="2000" dirty="0"/>
          </a:p>
          <a:p>
            <a:pPr marL="285750" indent="-285750">
              <a:buFontTx/>
              <a:buChar char="-"/>
            </a:pPr>
            <a:r>
              <a:rPr lang="en-GB" sz="2000" dirty="0"/>
              <a:t>Don’t worry about whether you ‘believe’ these stories</a:t>
            </a:r>
          </a:p>
          <a:p>
            <a:pPr marL="285750" indent="-285750">
              <a:buFontTx/>
              <a:buChar char="-"/>
            </a:pPr>
            <a:r>
              <a:rPr lang="en-GB" sz="2000" dirty="0"/>
              <a:t>We’re not all aiming to agree with each other, just explore the text together</a:t>
            </a:r>
          </a:p>
          <a:p>
            <a:pPr marL="285750" indent="-285750">
              <a:buFontTx/>
              <a:buChar char="-"/>
            </a:pPr>
            <a:r>
              <a:rPr lang="en-GB" sz="2000" dirty="0"/>
              <a:t>There is no wrong answer</a:t>
            </a:r>
          </a:p>
          <a:p>
            <a:pPr marL="285750" indent="-285750">
              <a:buFontTx/>
              <a:buChar char="-"/>
            </a:pPr>
            <a:r>
              <a:rPr lang="en-GB" sz="2000" dirty="0"/>
              <a:t>Listen to what others have to say</a:t>
            </a:r>
          </a:p>
          <a:p>
            <a:pPr marL="285750" indent="-285750">
              <a:buFontTx/>
              <a:buChar char="-"/>
            </a:pPr>
            <a:r>
              <a:rPr lang="en-GB" sz="2000" dirty="0"/>
              <a:t>Contribute when you can</a:t>
            </a:r>
          </a:p>
          <a:p>
            <a:pPr marL="285750" indent="-285750">
              <a:buFontTx/>
              <a:buChar char="-"/>
            </a:pPr>
            <a:r>
              <a:rPr lang="en-GB" sz="2000" dirty="0"/>
              <a:t>Try to let the text ‘speak to you’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5A981A8-7D04-3F05-4C1A-C9277EB18BF9}"/>
              </a:ext>
            </a:extLst>
          </p:cNvPr>
          <p:cNvGrpSpPr/>
          <p:nvPr/>
        </p:nvGrpSpPr>
        <p:grpSpPr>
          <a:xfrm>
            <a:off x="10208034" y="16625"/>
            <a:ext cx="1988906" cy="6841375"/>
            <a:chOff x="7679778" y="884492"/>
            <a:chExt cx="1455927" cy="51435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F458029-1599-2015-C897-68692463CEDE}"/>
                </a:ext>
              </a:extLst>
            </p:cNvPr>
            <p:cNvSpPr/>
            <p:nvPr/>
          </p:nvSpPr>
          <p:spPr>
            <a:xfrm>
              <a:off x="7679778" y="884492"/>
              <a:ext cx="1447724" cy="5143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" name="Rounded Rectangle 27">
              <a:extLst>
                <a:ext uri="{FF2B5EF4-FFF2-40B4-BE49-F238E27FC236}">
                  <a16:creationId xmlns:a16="http://schemas.microsoft.com/office/drawing/2014/main" id="{FBD71806-1B19-283D-3D5C-C77336AA8B61}"/>
                </a:ext>
              </a:extLst>
            </p:cNvPr>
            <p:cNvSpPr/>
            <p:nvPr/>
          </p:nvSpPr>
          <p:spPr>
            <a:xfrm>
              <a:off x="7679779" y="2213747"/>
              <a:ext cx="1455926" cy="2500627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lIns="91440" tIns="45720" rIns="91440" bIns="45720" rtlCol="0" anchor="ctr"/>
            <a:lstStyle/>
            <a:p>
              <a:pPr algn="ctr" defTabSz="685800">
                <a:defRPr/>
              </a:pPr>
              <a:r>
                <a:rPr lang="en-GB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Success Criteria - </a:t>
              </a:r>
              <a:r>
                <a:rPr lang="en-GB" b="1" u="sng" dirty="0">
                  <a:solidFill>
                    <a:prstClr val="black"/>
                  </a:solidFill>
                  <a:latin typeface="Calibri"/>
                </a:rPr>
                <a:t>I can: </a:t>
              </a:r>
            </a:p>
            <a:p>
              <a:pPr defTabSz="685800">
                <a:defRPr/>
              </a:pPr>
              <a:r>
                <a:rPr lang="en-GB" dirty="0">
                  <a:latin typeface="Calibri"/>
                </a:rPr>
                <a:t>- </a:t>
              </a:r>
              <a:r>
                <a:rPr lang="en-GB" b="1" dirty="0">
                  <a:latin typeface="Calibri"/>
                </a:rPr>
                <a:t>Think deeply about </a:t>
              </a:r>
              <a:r>
                <a:rPr lang="en-GB" dirty="0">
                  <a:latin typeface="Calibri"/>
                </a:rPr>
                <a:t>the Christian and scientific accounts of creation.</a:t>
              </a:r>
              <a:endParaRPr lang="en-GB" dirty="0">
                <a:latin typeface="Calibri"/>
                <a:cs typeface="Calibri"/>
              </a:endParaRPr>
            </a:p>
            <a:p>
              <a:r>
                <a:rPr lang="en-GB" b="1" dirty="0">
                  <a:solidFill>
                    <a:prstClr val="black"/>
                  </a:solidFill>
                  <a:latin typeface="Calibri"/>
                </a:rPr>
                <a:t>- Explain </a:t>
              </a:r>
              <a:r>
                <a:rPr lang="en-GB" dirty="0">
                  <a:solidFill>
                    <a:prstClr val="black"/>
                  </a:solidFill>
                  <a:latin typeface="Calibri"/>
                </a:rPr>
                <a:t>the link between these and the value of the earth.</a:t>
              </a:r>
            </a:p>
          </p:txBody>
        </p:sp>
        <p:sp>
          <p:nvSpPr>
            <p:cNvPr id="11" name="Rounded Rectangle 28">
              <a:extLst>
                <a:ext uri="{FF2B5EF4-FFF2-40B4-BE49-F238E27FC236}">
                  <a16:creationId xmlns:a16="http://schemas.microsoft.com/office/drawing/2014/main" id="{B27E862F-BCFE-F1E5-DC96-B7551281A8AD}"/>
                </a:ext>
              </a:extLst>
            </p:cNvPr>
            <p:cNvSpPr/>
            <p:nvPr/>
          </p:nvSpPr>
          <p:spPr>
            <a:xfrm>
              <a:off x="7771243" y="4759731"/>
              <a:ext cx="1216488" cy="1258623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sz="2000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Key Terms</a:t>
              </a:r>
            </a:p>
            <a:p>
              <a:pPr algn="ctr"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Creation</a:t>
              </a:r>
            </a:p>
            <a:p>
              <a:pPr algn="ctr"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Genesis</a:t>
              </a:r>
            </a:p>
            <a:p>
              <a:pPr algn="ctr"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Big Bang</a:t>
              </a:r>
            </a:p>
            <a:p>
              <a:pPr algn="ctr"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Value</a:t>
              </a:r>
            </a:p>
          </p:txBody>
        </p:sp>
        <p:pic>
          <p:nvPicPr>
            <p:cNvPr id="12" name="Picture 2" descr="Six Key Questions to Ask a Financial Planner - CDSPI">
              <a:extLst>
                <a:ext uri="{FF2B5EF4-FFF2-40B4-BE49-F238E27FC236}">
                  <a16:creationId xmlns:a16="http://schemas.microsoft.com/office/drawing/2014/main" id="{9A4E81BB-AD24-0BB5-647F-ACB5EB1029A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saturation sat="67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9" t="5572" r="29108" b="3566"/>
            <a:stretch/>
          </p:blipFill>
          <p:spPr bwMode="auto">
            <a:xfrm>
              <a:off x="7728053" y="953895"/>
              <a:ext cx="1340714" cy="1260343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  <a:effectLst>
              <a:outerShdw blurRad="50800" dist="50800" dir="5400000" sx="1000" sy="1000" algn="ctr" rotWithShape="0">
                <a:schemeClr val="accent3">
                  <a:lumMod val="20000"/>
                  <a:lumOff val="8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7BE7209-3630-167B-A0DE-04180D2591C9}"/>
                </a:ext>
              </a:extLst>
            </p:cNvPr>
            <p:cNvSpPr txBox="1"/>
            <p:nvPr/>
          </p:nvSpPr>
          <p:spPr>
            <a:xfrm>
              <a:off x="7690207" y="1020802"/>
              <a:ext cx="1378561" cy="1110689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b="1" u="sng" dirty="0">
                  <a:latin typeface="Arial Rounded MT Bold" pitchFamily="34" charset="0"/>
                </a:rPr>
                <a:t>What do we learn about the value of earth from creation stories?</a:t>
              </a:r>
              <a:endParaRPr lang="en-GB" sz="2000" b="1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6400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redeeminggod.com/wp-content/uploads/2014/04/holy-war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AutoShape 6" descr="data:image/jpeg;base64,/9j/4AAQSkZJRgABAQAAAQABAAD/2wCEAAkGBxQTEhUUExQUFhUXFBYYGBgVFxgcGBcbGBwXFxcdFRcYHCggGh0lHhUVITEhJSksLi4uGB8zODMsNygtLisBCgoKDg0OGhAQGiwkHyQsLCwsLCwsLCwsLCwsLCwsLCwsLCwsLCwsLDQsLCwsLCwsLCwsLCwsLCwsLCwsLCwsLP/AABEIAMIBAwMBIgACEQEDEQH/xAAbAAAABwEAAAAAAAAAAAAAAAAAAQIDBAUGB//EAD8QAAIBAgQDBgMGBQMEAgMAAAECEQADBBIhMQVBUQYTImFxgTKRoUKxwdHh8AcUI1JiM3LxkrLC4oKiFTRE/8QAGgEBAAMBAQEAAAAAAAAAAAAAAAECAwQFBv/EACwRAAICAQQBAwEIAwAAAAAAAAABAhEDBBIhMUETUWEiBTKBkcHR8PEkM0T/2gAMAwEAAhEDEQA/AMxQo4o4qAFRUqKEUAmKOKOKEUAUUKOjoBMUIpQoRQCYo8tWnBuBXcS2W2pPU8h6muicG7FWLIBuf1G+Sj8TUOSRKVnNMFwi9dMIjN6A1f4TsDiGEvlQc8zDT1ro9zFLaBhAEAAUIPE7a+FUA1OlVPFWu3bhUEJh0TPeJUFrhie7XNKgBQCTB3A8xk8nsaLH7mdfsLbtqXu3xAEnKpPy2k1l+J4AKiXUVwlycmeAxAgEkAmBPnrE1qONWwuGRsS57xlllS6+UTrGUmBExpppyrOYzH99aGuiEADoCNIHLaqwyNyJnBJFfgMPnuKp0kgV0S9/D2wDlF4zruo1jcxPmK59wwxdQ/5Cuj3sLi3uoXuWyxJY5AVCW4PgVxDliWUzMeE6db5JbSsI2Z3ivYo22RUuBi7ZVABmd9eQ/QnYVScS7PX7Px2yB15fOupWcCiw8sWUEZncsQDBMFjpsPlTWK4hDBQV7sSbrsdFABgAR4iTAqnrNdl/Svo48Vooro/EeF277JktG0bmYyZUBVgAssaEll8OhgnoaynFeEvaMMNNYI2PLQ1rGal0ZSi0UcUtbJOwNLCQdafa7FXKkU2T0NIipi3qO6oYefWgIUUKOhFAFRUdCgCoUdCgCoUKFALoqVFCKATQo4o4oBNClRRRQBUKVFCKAKrvszwJsTc6INWPQfnVPbSSB1NdT4cFwli3bCk3HGYgCSdJJPRQCBPUgbmqZJbUWhG2WHCLN23aUW7VlVIBC53Daj7b5DJ8wIqNxPij2mhihd8i27KT8THLL3InLJ3yiAp3ps8XxNyUsJhwVMF7lxyBpIGRUnMAVJE7MNddIIwFjCK2JxDhrslmvNOrNsFSTEDwiOXvXPKVo3jGiVYtXBd1KNdNssbtySFEwy2bSxC6iTmB1WS3Kmv8be9cv27WVreQA3mJyyAc+WJzEiAB5TO0pw+OW89w3Ld3vHVDkVm/0joqnLAyakkHUkvpoBVfxziwW4ot2VyIHUGCiDVQ+TJodUKyVnwkCazvwX+Sp45Ya5eCs4KxJYTAgS2h9NNarzA0QEL5mSfXlVzF17iu/dossMiklhoVOc7cztzqqxlgo5U8jXRhqjDLdjSNBB6VueE8bfECAUFxU2bMM8baiYPtyrDKs1K4df7q4rAkEEVpOCkqZSMnFmp41inIBv3hYtD7CZna6w11MAhR6Hz5VNwODf8ApNcVWZmARHYi3a0LKSAJe4MvPntl3pK8IR3OJvlbmaGTQhbaiTETB6meYpu5xi3evIxD5IdbLIXGZhGdkAAMkHLJgDK0E5jHF+h19lrxXicXEtpluXVgPEqoLlUUN8RXxMp5kD1pJs3Gt93cWzcEHXM6weRHgaqXifEFtKqWbAnOjsCpAzZsym66nMzbtrPInkamW72KxVv+n3Nm2ywXzM9wzIm2AFEGNCT5iQQam+bRFcUzNdoMCLLHKAyg6kGR6eoqm/nF5g/fW34lh8NhrIs5ZZ8qqBJdiIBP1JOwk1iuI8PNu4ymdyPXyrphk3IwljpiZB+BvY86NVIqLctetO28SwGsN6/mK2Rm1QKFTe4DAHY+W1MHDnpQgYoRSooRQCYoRSqFAJihSqFAHQo6FAFQo4p7DJzoBAtHpSCIqeTTOIWRPShJGoUIoRQgncCtBr9sHYsPvrrN3E2AzZmE7dSBuAelcgwN3JcVuhFXHb8MUt3VZlLK3wRAWdB1OnPr0rLIuUVyZXjg5I3F/jGGtEm7ctov2TOraayI8vPlVFh7CY29/MYi5GFtx3KTCsx2LTv+O2wM8vwNucThsxZ5v2gc5mRnWRG0V1x+J2LLrhwBce58aTooI3b5jSsZJInTZ5Zotk63aw4zFbsKRDZSQNNQQRz31HWq/iHFMLasm3aKNcC5bduY05TzEfhXKuL5rd1kRjA6MdByHrVz2KuIuGxV24uZwWILbyF8Mnc6mjhFIy0+syZZ7eEahMCl9D3LqpmMzEgTzyyPEd/LWqfjOCtqQvfo9xVGYSZ/en7mo+Axtu6yWLVrIndlT4iWZzrmJOxmKgYXBd3bCn4muOXPMkMVAnoI+pq2JUdGWUt9eCbwfhVy+8IJjnyHmTVnieFWlfu+/Q3REqsmPU7Co/aHilzC2Fs2DlZwCzLE6ieY6fjUDgWEJwylPE4djc/uLEmGPM6QK1u2c6zJ5NiNw2Cs3rKWv5nLbtljdZCAGUCYkiR9OZ5CZ3DcPh2CvYYBR4RBgR8OX6beVZzj/AVuYFbmbJiArMORuKupVh9qAJ8o86j9hkBwigqzuiXyIPgtkl5dzMExsNSeVYTijeGTIpbX1Vmtt3sLbdrYcFz4yskuzRBMsZMhVA9OlPW8RbtKQxti6BJRGkDcLrG0LG3KsT/DbhouXjfuku7XGALEk5UIAAJ6nNp/iKzHaC73V1/G/UksZMT+u1SoRswy6vJjxxlXZ0HhnCLdx7167eW7dnKDMJaXoBynb09TVP2p4cmUslzMySSBOxPprr99UHYjiRt2cRKhg7qrBtgIO/tTvCcELeKxNvN4TahSeclSu/qPlSKSZos05KHHZVEka8z+4qQhJgNFMMCCQTS1urEZjoOQ6+fL5V0lyYuLA8IGtN27rvtAHWod64uwkxufl86nYa6uSNQRQCbikb0ipA10356mkvYI5UIGaKllTREVIE0VKihQCoo4o6MUA27QKcTEZbc+cCmb6HNHKmsWdVHQff8A8VAFZSx8R9zRKCkHkd/MVKt6gRyprFrIA5z+/uqPJd9DhoqMDlVjw3A944QbnmasUK7Iehqb2nxhGEsyG0zagCDqAFJ33PSrnH4fB2zk77M4iSolVJ69PvqL2hOTD2kBLNmLKFUtzGVvCDppoT0rOTTOfPKMsckuTEYJ2OKw8gAC9b2J/uG8gVr+F8VJxC21RFRrksxUG4xB3Nw+Ly3rK2L+fFWCTmY3kJ6/ECZrWcFwFtsQrjMPF5EfhVHFsj7PlWNmd7SYsC80xpO3LfT503wwN/LXJBBN7UEciqkSPlTnHMouk5YOecx0nU6kESfWeVS+zF+bVwkyTeJzHU/CNifvpV8HNo2llbLDstZy4hGeA5IhQAI5SQAAD5e5o+KaP6O//e1PcLtRftsh0za8/eoeLEn1e5vv/qNV0knR6TdyIXbPGFnQAGGRTmGwAEH7qrcFxm8gBt+EHnJn7tq2uN4Qnci0zZzcXMUGhXzB9x8xVTxjsRjkAuLN5cohTpcUchGx9tfKqnnZ9NK3OHJd8M7brky3lUwhXMwBIkQfY8xzq6w1ixbS0tnPctOC7d2HIyZWWWW2J1YiF5kHpXHbpecrKVYfZYRHrNbb+HWJuuhUXIAuMJIJ0KgwomAdNCZiT11zn1aN9Dmm5bJ8l/wrgzretMFa3ZW4Bbtq39RlZwHNwAyoy5pkzqBzrA8aZjii7qsqdB8QnXXUD7q6UnCr191JZhbR1ADJlLxDF2G4kwANPhJ5wOc9pGLX37sFo1ZlEhdeZG1Rjd9k/aaaUdvyWv8AD3Brd74OJUXAY/yg5Z+p9QKdxGMAv50AzO4Cs8hSugDFm8OXQxB1EVT9lDcbD4gWwTNxSxWZygHYjaabuDMynMSS7SpGqwwChjsSR0EDbyBr6jr0/wDpihPEWAuNtuR502LLHUDp+lDF3iXuacz9JNRsJn5TtGgrqRUMJqdaeRyOZpp3I+JTv+xS1ur1g+dCSSl0hgRr5VYd/I335VEw+GzHNmAB9J9hUy1hwNwSepoQMMjDmYopPM1KxB0qKDNSA6FChQCqUo50VNtchonfl0oyRSikXbIanylEq0IIjqRsaXh/PkZk+VKKEkgGNfyqZgOGXLrZLS5miT5Dz6VAEgAmQRNTeE38jEFoZkYDyJBin7PY+6NTlnkMw+utNL2WvB4zISdYzCR157fvnUNpkWnwY3u7l693JZUZnObOYjy8z5czW17SYm3Zwlq0zhWCAKs+LKIAn2FDiXA7iQzhCywQZBbTpBmKiYfhX81d/wBIO5G7ZuXkTl5VSjnWlSg4xffkzfBkN6+rqDktnNJ5t9kD3ittgr+R1JnQik3ez920M0p4dlBXT0UafKoOHW89wW0AZzUmuDEscdqKHtIMt9++zCScmkoRyJYa+oAqV2TyXFa0HUubgKiYzaQcs89BpvrWnxHAsQQFZLbDYhmUiZ6HnU/hnZbD2slxbc4kNISywzaaz4rgQD161Xozhp9uTdFkexhRgxnuwXM91aGtx2O2nIDmT0ouD9kb96HeFXeWO5JLMQN4kmK044SnePe/l7veMCYYoSx3y94HbKCeUx5VbXbz5AB3aNGpJlEOmnIseg0845nI6lDzI5n2i4wmC4ghDAm2QGBBkqQogHYbTrzitfb462JdLmGKMMxSFfNlQiWe6mZVnMFAB13g6wVnglg3LlwwzOIuNcyFrhiJy7AeUKNNqgYHhNu2zizZuZXtxcFp0ADbkAG6pEf4jWqMpig4SdNO/Bk/4kG218JaIu4pgFfu1gabEiTGmm/KrHsthmwltLKKXvPLuR8NsaZnYnSAAI6wTT/EOC5ARZtrYtxN29eKoTP2FJJLMepMe9OcJ4YzqM/ehLmgRAO8vaZgbjPoqEAnKYkbnXLVZS8Ivh0+2TyPtkux2qJunu2U2oy97cIUeEksw0AgSQPXnXM+0fEbd2+5S54JgHUFt5I8q7PicMDAuKmXIysFyyF0IHIbqBG1Uydm8IFBuWLamNfDYIn1BpHgz1WJZa+pcGM7CY62tvEJ3ihmhgDpIAaY9NPnUDBgm9n1AzM3/Tr+Q96t+K8FuKy5Ldle8jKLYTMJ2DQAQY++pmE7H3rYObKGaBGZZjc8+sfWrJXKy+NenjUWzOrZt6+IidxAJ+fKlW4XQNCxz/CrnG8JuWxLrA6xPyisycR49BpJGo1jXYbCugglXbeh8QgjSfoRpTCWCDqhOkkhvypCYnxEaAfU/M1Js3TP5mpoEm2oI8Ovlp+NM5yDrmHz/CiQEMDrB51J9agDLYk9fY/8UFxQ6U6+1NraEagVIALy+dCl5fKhQC2JiQV99/aorAHxMyg/Wn2tA03dwykHSlAfw15SYJ/fz9KdvKsgSeugqpXCw0qSff7ql2vnJPMzp0qOSeAXSCYg6b8uZH4VY8KxQtyi5kz+Esp8Q56e4HyqvNvSNteswOU0tLHRp9T+lVZPFEXEDG23uA3XhdXcNoSdFjNPIDbrUfCY+8pJF15O5J5CrftNbaEuRIKgGCJJXQ6HTpzrNXkJGYlQJ0SfGeUxt9aoeFmUlkcEWWAus6vfd2e4HyDMxhVgGQOpkj2rS8Id1w929bCgiAxadF1Jy6gk6day3Z9oN1CJzKGGgiVPL2J+VajjWMFvBJaVCGuAnSAADoS07aDl1p4PRjNLT2jKYjF4kG09130KuFJB0mRMa/PWtWlzu7jMNFYTIPJhyO+x5VjsQDqIkxoQRl/P6Vc4Ud5ZtHNJHgJB0lTt8itSlyY6HI25RYnj4xFp0t279xhegoWOqg/3HyjfymtX2PwduwVu/wBW5cMgtMs20mCRlWfXaqftKxGIVI0s2Ov2nhNuX2q0PZRkbCXS6FwjA5ApZjIIIUDUzEVSTpWdmmxR3N/LLzG8UxGIHd4e1dtKxWb9yF8Bgk2lMsWImJAjyrM/xA77DpaS1ccqUJZiQD4SZn6VukxlsAHODImCRI5nMOUc/SsT2uw4xOEa+pZovkZZ+EaqJ8tAY86ou7L6znG0u+/yMEnGMU7BbdxpbSWaBHUk7DX61pP4ccTuWrl0MGuCIRVgs5QwYk/5HUnlWTuXiCoIk7eECdYAk6T71ZdmL5tYuwxjxNlMGYzeHXbmQa0aPJ02VrJFnRb3BbuNcvis1m2pHd2FZSY1zG6QIzHTY6Cdt6dxHFEuXSi3Ai21aSNi0QdQw0VWBEEyWP8AbTHHOJPibi4PCuAHB767/Yv2ssfKeZIA5kHc4TZwwtmVyWs0ZwIGYeJhOzaAz61zt0fRpWY7tfgcTZdXtXnuW2ym3Ly2d/DsI0BOk1RYnE4jPFy65IOozCAR/t0Na7txczrbyEMsAm5oqbkQoEzH7JrEkMTGi9Wc+EfKT9K6I9WfOav6crjH3Lrs3jHL33ZiSHtkkmY/1JP0ocZxWIQrdtXbjo5OUMZIO2U8ucz+VVnAWypiBMjPb25x3mxq/wATicuCmJBdhtrqBt0NT4s6pR/xk34/crcLxDGIXBeQsNcZWUiXiBLSDoBoKHEGW4ouoIYGHUdeo8jVaJgtG5GkjNEcxt9aXwpmJvDYZBp55lieXWpXDMNJll6m3wMOtP2WkQZnT396cGEEEmSakYOwkGVMz51oeoSBa+EydAPf1/fKnKGXyoVKAVCKOhUgKKFHQoBQFCjoRQEa8/0paXBIjnS2tdKhYa8O8MjTaoBNa6NOp/YqLjART9yyTJkR1pgNPxakVAJ14s2EPhzsjzEjRTuTPnFZpLMeJjrvvp7Vp+CuCXtnZkI1+h+YFZl7Qd2BJCAaQPiPIE9Ov61m+zy9bCpp+GuRfDMUFvo5JjMAf9p0P0JM/lWh7a3Mpt6GMgiDA00MgiDt1FZl1gEdY6Tptr71q+LRewSXPiK5fXXwt/8AYVUpje7DKK8cmUZmbTLlXqSJI8gJj3rQ9jEUu1s/Zdbg6xorf+NZ576qNGBbpIPzip/Z493ftsWOa4CrcgJ+ED3yn/ipZXSy25F4RMx18sb1wnV7sCT9lBA+rH5VquwnD0v2rgbMchBCz4Sdh3i/aGux61keJAsXHMGenOdhWn/hjbdmupndJAJK5ZIB2BYGNY1HSjj9J7WJbaRpMdw+3gsG7TnISMzASdJbWNjB086z/Z66v8i+HOY3biG4fIt/UnzPwiKk/wATLpy2MKLjt3txc2YLITnqqjoDrrvVVg8UpuC8FyIr5QpM5zzYyNogRrrPtl0uCNvqZJX7UYy5fVTly6zJIJzHWdSZA1HIDamnvNAKqRBHiJGh9AZq34/hFt3XEncnXfy9oiqjvEC6kAnZZE+WnpWiPAdp1XKOk3e0duzDgDxorEKBJkSPvrMce482JbXMLYByqCJJ5FveNKZwZS5hke5GmZJz5SMpkQMpnwkDamreRfhGc/3N8PsvP3+VUji5s+lWa4Jln2hxOXDWFIZiUB3H9xA0NZcqzHxDKOgIJPSY0rUdqT/QsF9SV30GUSZPkIrLXr4+FGBbbTUD5VouEeBqreZ1+ZN4NZBW+o5Nb26+OK0nFFFnAJ3iwWY5QZDajcdD5kcqp+ylxbL3SJYK9oyRuRn1jlrTvaS7fu3M198ykHIeWWZIGm8gT6Cp8HVOe3Trz/ZnlxpY5baMzHYb/dvU7DJ3KxMuxDORrEbKOu5n9KuOC8VwqWmS4FUHQsAqM0RzGrb86axfDrbAXLDZkJjXcHeDSPyW0sMa5j2MDEq3+JipNpWUaaz1pr+SA3Hzp3DXCIE7dauztHcxO9ClFppNWj0AUKOKEVIE0KXFCgBFGKVlowlSBFQMRhzmJA3q27uN6Za/Gke9VbJorrjnSQPQeVIckSTE/vapbxvET7TQt2QurD6VAI+EuFGVuYO/TyNJ7QKLd5o2aGHo2tO4hp1Ap3jlrPYtMEBYgqXkyMuu0xsTyqs37HHrce7Hb8GZvXtGOubl0X1861XAbQNpbDa5rRbXkzS6x9Ky1y1mZLQ+0yiPU8+tarCPlvZ1GgbSeQGgj2qqVmejgnFv8CmxeGtoQtvPAGpcySee21RrT5r1pF3LjXoARJH1qz7TYQW7rfFkJ0EkyDqBJ159agcLcG89wIEW3bIAEwC3h5knYn5VBy4cV5efDLnEEMxPWtJ2FnvGFsvJXTKoncEjx6VhUYySNf18q6F2Ew720a82ihWAJ6npVpdUe3dciMae/wCKjOZWxbJJ2GZvANP9sn2priHaHNcPd4G26Lza9bBJGxInSqJLj3BjDbJLtcXN/d3YBUctt59ajcOxDQVIWEtsNoJlgSWO5PL0AFZeTLEt2O0+23wNcd7y/eFzE2gqwCUtsNRy8QJ0318qrhat5TAbMWJOvhC/ZAHpGtaTieCdsJbuGUCtlkblWI/Ws0yDLpKwNTmJn1zE/Sro8jVJwm42P4AB0u29ypDj/tP/AI1NtW1UTz5KeVQuzzA4hQqhVZGUnXxE6qTmO5MfKrK9ZZXgq2edB+dSmelpZXjS9iX2mwdtrFl2BzkBSwP2cxJAG071nL4UElZC8sxkx5mtd2owmWxZNzNIA8ElRuSScpBMjTU8qxt0qpGYZ9ZCsTHvBB09aj5PO1XOVom9nrgIvmPtW9//AJ1e8Uwfe4JZIGV2Oh1jQkL51Tdm8KzLfIABJRsu5AGfaekirXiDE4IBZ8NzU9AR+lPB2/8ANx/OTPizZBcqrrAVUGbQc2LdSZqTwJznupOndhvcMo/8jUNEEaZpMHMWM+ek5fpU/stibFu85vTkZSC0mdCrekeGNBuRU9HDp8iWVOTLRrR6n61BFk95EmJ6VaX8VaujPaVkUzlDHUgaT7maglSbmnka0s9pcq0SculIilFAKEVZATFCKVFCKkCYo6EUKAcilG4V+KPbnS7NNcQTY9PuqGBl7xJ/CkqpckimmNSLbjQDQj6+YqpZseQQAN4pF9SdjHlTs00ySCSI86MhIrsQuUatr0GppP8AN5rJtElQWBBAkgidhIo71gE0i8uUbTBqKIklJUxvAcMCOLguNcyk7rAmImcx20qzzTEa0FAUaaTrA8qCk1O1IrGKiqRC4xYGIdWNxlKqBoJGg00kcoqPhcOqKyhi2aCzMIOgOkSeppa3IlTz2++KI7SDr9P+azolY4p7q5I2GIttDbbgVd8Uxl3Ej/8AauJbgAW1XQActGFZ7E+JtN4E/pVvwLh1y8YRTljU8h5ljoOVTRMoqXDG8Fww2TmTE3BOphIn1Jepj3vFMQCZPU+prXYXslabwi8juSBktHOF6m4yyEGh1O+1WuN7GYa0jMS7EDTUCTyBJGnryE9Kq2kIYlH7qOecexbXyoOIe2gUBURdBHUhhVKeDof/AOh4/wBn/vXUMV/Dq0dUuxpsw0+fSsrxDs+9h2DAGOawd/T0PyomissEW7aKFODAAEYlx08An/vq34dj2tshksU0DMBPlp5fhUE4aD+/lTqLoRHIVPAjijD7qE4/B3MQ+a5i7rEmYy6D0GeBUZezGs/zDz/s/wDerbD2oE0pyYPpV9qKPBj9imsYA22DLiLhIPJY8t8xirvBvnRlcGHmY0IMyCp5Edar0FWGEPICm1F4QjFUkUuL7L3ZOS+Cp/vzA69YBn50ynAwhAuvnjZEkL7sYNa/LpVHiQS2vI02Ip6GNO6JFsg/IDTQeg8hTg0kio9liKfZvDNDUOjikqZApdWSAUUIo5oVYCYoUqhQClNFdE0dGDUNAjjDwvnSWUL8W3lyqXFNXrOYRrUASUMeGGFM3rrR4tKZdCpgH6/lU7BWQyjMJ9fU1DRNkFUU/a1pV6zOmu3TSrk2gNhTD2h+9qEEO7YGXMNNKatEgE8gNfOn8U8iBtSMNalW+X41IKq+moMe1LPQ6b05eskmR66/hQvOCYiGmDVGixI7H9mXxV+JhF1duQArs2FwFrDWCqEW0UEs5IG2pLHbSqXsxgxhcIkLLXFzFR8bkiVVeW2u/M0fErd+8zDMLeHRM9xSoLXG+LICdgABqOZA9MZT5o1jHyaHEYxLVsuT4QJEc+gUcyeVUGBuXMYpvXFNu0yFbVskEnMCDcaND0X3PMRBsdmma2n8y7XHiSBdvZROpUoXyxqRoII5VYcQ4zbtIVUhro8K2gRMwMuaPhXUa1m5WXUaJN+0zW0UnwyguySS2XdZ6McsnmsjnNRcaiC6FJUkoZtkj4ZAnL6mJ5SetZ/FYrE926gC48TfvW/gt6E91bB1LRvHlO9OW+BYjPba7eHfXWLXSCwC20Ed2ChBMl1g6bdJmr5LFV2l4dbtse7bMDEjcpMwD9az/dty5itde4dasvcjRSCCWZm0md3JO8etUl26JIIiPlXRjluRhONMg4dWIEyBHL8adumRCnQigWyQTEHy1oji13VZ/H0rYyAmE8OhB1pV8lBIMe4+k073oA5+wqu4iCWBGxG/4VIJmD4gNczfOaqeKY4l/DoOvX9KNLHnr06imriGNAJ8/wAaAewWIZjB6aEVa2k8InpVTw/MCNBtvNXds60AQWKFPKnUUTWulSBmhFHFCpAVCjoUAqKILRE07ZMiKALJGppFy7Og2qQVpBQHSoBWXLcdJ8qssE4yDqNDSnwk66USYQg6VDJQm80Uzd2gHWl3bD+X79qZKPzHpHKqoBNdAEn/AJplcZqehH3UjHg5deoqGl0ruJ86sQWNzELpOnrULCMGvDTQtUq9YmNCQRuNd6Zs+FhodxH79jQHWHsw+hTOF1d/E+UQItoICKNNQYmJBOtVtvidy9ce3ZKG2yx3ryy+GS2VVIzEggaEbT0Brnx6s5bI7O6odC0FdVVSFMZQQ/hMkksY1iouK7RMLyFLSZFDDMykAA5c3d935rGqn4YG9cDuzsXRrsaMR3bAPYXw/wCrDDJp4myEkGOUsKyPB+FJedu6uXHtgxcut4XuM0mFI2EQ2bfURFXdzAYjFhRiHtW7GYMbNoEs2Uzku3G0iRrlGtMcXx1qwGwuGUZspa4qHLkWJJz8mI0HMZgQDAFS+SELuYlMPhhcPdW1ZSEs2hGZtfCzz4zvJAHPel4F8Rcto7m0hCFMjKxbMphixDALmI+GDAA56UwmLtogupZf4FFuVY6t8K2luk5BoNIGgnYVmbfaq6qsgSynjYgtn0zMWLMJMmSduu0A1XvpFuuxPaW7muEXbmUAeBbYLS3MvMQN+tM41/Gdv1qotlr17xHMWbVo5CZjoI+6rm9w7MxbYmunFGkYZHbF93NsdYnzpi1ZnSKO7gyq/Fz5VHW3dzaMI5SNa3Mi1RTHnAqHxK1JQDlr77Ax86d/qGNB86SGuBj4T8x+Gv3UAhcHAk8/Lb9zSrnCZ2aJ8v1p4XWPxIB5+L7opxcWBv8Aj+IoCvPBP89OcDWpNrB5RCk6eR/Gpgvp1H0mnEdTtH40oDVsgdR69fup0sp3ikX8Qux1/f71qF/N9F+s/QUA5jABtUeaNrhbcfv0pOWrEB5qFDLQoBwrSSp5GP3zp+0RrPTT1FOZl/LTrv8AKgIpuv0X5/pRpe66HrvUkMvQb9OQMj57UhMsGYmDy8tI061AELdbkVP0pTYor9n5GjYISdFmTHh0iRGketJZULTC8zJHPMTrIPI0A23El56eRBof/kEOxB9DP0pzJb/tXny6Ekcucx7Uk2l5BPKV22mdNTQEViz8oA/HTWlnAqyx15xTxQahSFGXSQDrmB1kGdBTgYAiI35jUany6edKBAGBZQAFBHI6fSnMJYKtLLI6afdToZ5SWWBGbwnXXXlG340uy+gmM3oAN26KeWXlUAt7GMV7RtlWzCCqiVDeQIIjQnmKhX+0Nm2sWkGcQgQg5ViBJI3UeW/SoF7MSDmOgGg01AG8AVJti2VuTbtm46wHYE5TrqBMTrvvWOTDfJrDJXBZ8S7bKtkLhlJuMMuaCEQ88sxmPTSOZ6U9wy3h7NjxHPdcZrrsSczGdATyEx5786yHFuHsSvd2VVVWP6bFix5kk+KT51EuJfIylX/6TJ9axeN1Rqprs1F7tTZ08LMbeisToOWik6kglZjQczscrxTF965IAA5DXWnbXCnb4gLfh0nSSB03k9Y3qwt4cKEAVJUEZssTJmTzY9Cdugq0MTsrLIN8Kw/diWBzHl/aPzP3etWP8z/i30/Oo4Hl9f0pwN5H6V1KNIwbsD4gn7JHuKbDzpoD5Hb9+1OE+R+X60w6qdxPsamiCRauMATqYpaXydx0+tQ1tJ0j5ilpbToD8zQElsQNjTF3FDkQNdZIou4X+0fIUoWgNgPkKAb74HmpPkAfuFKAHJfp9804KMUAhU8gPT86VlpVCakCStFlpc0KARloUuioQGaFChQBUDRUKAMUKKhQB0RoqFQACjFChUgVQoqFCQzRUKFQBamiY0KFSAlFChQoA6FChQBGioUKAFHQoUAKTQoUAdGKFCgBQFFQoAxRihQqQHQoUKA//9k=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AutoShape 8" descr="data:image/jpeg;base64,/9j/4AAQSkZJRgABAQAAAQABAAD/2wCEAAkGBxQTEhUUExQUFhUXFBYYGBgVFxgcGBcbGBwXFxcdFRcYHCggGh0lHhUVITEhJSksLi4uGB8zODMsNygtLisBCgoKDg0OGhAQGiwkHyQsLCwsLCwsLCwsLCwsLCwsLCwsLCwsLCwsLDQsLCwsLCwsLCwsLCwsLCwsLCwsLCwsLP/AABEIAMIBAwMBIgACEQEDEQH/xAAbAAAABwEAAAAAAAAAAAAAAAAAAQIDBAUGB//EAD8QAAIBAgQDBgMGBQMEAgMAAAECEQADBBIhMQVBUQYTImFxgTKRoUKxwdHh8AcUI1JiM3LxkrLC4oKiFTRE/8QAGgEBAAMBAQEAAAAAAAAAAAAAAAECAwQFBv/EACwRAAICAQQBAwEIAwAAAAAAAAABAhEDBBIhMUETUWEiBTKBkcHR8PEkM0T/2gAMAwEAAhEDEQA/AMxQo4o4qAFRUqKEUAmKOKOKEUAUUKOjoBMUIpQoRQCYo8tWnBuBXcS2W2pPU8h6muicG7FWLIBuf1G+Sj8TUOSRKVnNMFwi9dMIjN6A1f4TsDiGEvlQc8zDT1ro9zFLaBhAEAAUIPE7a+FUA1OlVPFWu3bhUEJh0TPeJUFrhie7XNKgBQCTB3A8xk8nsaLH7mdfsLbtqXu3xAEnKpPy2k1l+J4AKiXUVwlycmeAxAgEkAmBPnrE1qONWwuGRsS57xlllS6+UTrGUmBExpppyrOYzH99aGuiEADoCNIHLaqwyNyJnBJFfgMPnuKp0kgV0S9/D2wDlF4zruo1jcxPmK59wwxdQ/5Cuj3sLi3uoXuWyxJY5AVCW4PgVxDliWUzMeE6db5JbSsI2Z3ivYo22RUuBi7ZVABmd9eQ/QnYVScS7PX7Px2yB15fOupWcCiw8sWUEZncsQDBMFjpsPlTWK4hDBQV7sSbrsdFABgAR4iTAqnrNdl/Svo48Vooro/EeF277JktG0bmYyZUBVgAssaEll8OhgnoaynFeEvaMMNNYI2PLQ1rGal0ZSi0UcUtbJOwNLCQdafa7FXKkU2T0NIipi3qO6oYefWgIUUKOhFAFRUdCgCoUdCgCoUKFALoqVFCKATQo4o4oBNClRRRQBUKVFCKAKrvszwJsTc6INWPQfnVPbSSB1NdT4cFwli3bCk3HGYgCSdJJPRQCBPUgbmqZJbUWhG2WHCLN23aUW7VlVIBC53Daj7b5DJ8wIqNxPij2mhihd8i27KT8THLL3InLJ3yiAp3ps8XxNyUsJhwVMF7lxyBpIGRUnMAVJE7MNddIIwFjCK2JxDhrslmvNOrNsFSTEDwiOXvXPKVo3jGiVYtXBd1KNdNssbtySFEwy2bSxC6iTmB1WS3Kmv8be9cv27WVreQA3mJyyAc+WJzEiAB5TO0pw+OW89w3Ld3vHVDkVm/0joqnLAyakkHUkvpoBVfxziwW4ot2VyIHUGCiDVQ+TJodUKyVnwkCazvwX+Sp45Ya5eCs4KxJYTAgS2h9NNarzA0QEL5mSfXlVzF17iu/dossMiklhoVOc7cztzqqxlgo5U8jXRhqjDLdjSNBB6VueE8bfECAUFxU2bMM8baiYPtyrDKs1K4df7q4rAkEEVpOCkqZSMnFmp41inIBv3hYtD7CZna6w11MAhR6Hz5VNwODf8ApNcVWZmARHYi3a0LKSAJe4MvPntl3pK8IR3OJvlbmaGTQhbaiTETB6meYpu5xi3evIxD5IdbLIXGZhGdkAAMkHLJgDK0E5jHF+h19lrxXicXEtpluXVgPEqoLlUUN8RXxMp5kD1pJs3Gt93cWzcEHXM6weRHgaqXifEFtKqWbAnOjsCpAzZsym66nMzbtrPInkamW72KxVv+n3Nm2ywXzM9wzIm2AFEGNCT5iQQam+bRFcUzNdoMCLLHKAyg6kGR6eoqm/nF5g/fW34lh8NhrIs5ZZ8qqBJdiIBP1JOwk1iuI8PNu4ymdyPXyrphk3IwljpiZB+BvY86NVIqLctetO28SwGsN6/mK2Rm1QKFTe4DAHY+W1MHDnpQgYoRSooRQCYoRSqFAJihSqFAHQo6FAFQo4p7DJzoBAtHpSCIqeTTOIWRPShJGoUIoRQgncCtBr9sHYsPvrrN3E2AzZmE7dSBuAelcgwN3JcVuhFXHb8MUt3VZlLK3wRAWdB1OnPr0rLIuUVyZXjg5I3F/jGGtEm7ctov2TOraayI8vPlVFh7CY29/MYi5GFtx3KTCsx2LTv+O2wM8vwNucThsxZ5v2gc5mRnWRG0V1x+J2LLrhwBce58aTooI3b5jSsZJInTZ5Zotk63aw4zFbsKRDZSQNNQQRz31HWq/iHFMLasm3aKNcC5bduY05TzEfhXKuL5rd1kRjA6MdByHrVz2KuIuGxV24uZwWILbyF8Mnc6mjhFIy0+syZZ7eEahMCl9D3LqpmMzEgTzyyPEd/LWqfjOCtqQvfo9xVGYSZ/en7mo+Axtu6yWLVrIndlT4iWZzrmJOxmKgYXBd3bCn4muOXPMkMVAnoI+pq2JUdGWUt9eCbwfhVy+8IJjnyHmTVnieFWlfu+/Q3REqsmPU7Co/aHilzC2Fs2DlZwCzLE6ieY6fjUDgWEJwylPE4djc/uLEmGPM6QK1u2c6zJ5NiNw2Cs3rKWv5nLbtljdZCAGUCYkiR9OZ5CZ3DcPh2CvYYBR4RBgR8OX6beVZzj/AVuYFbmbJiArMORuKupVh9qAJ8o86j9hkBwigqzuiXyIPgtkl5dzMExsNSeVYTijeGTIpbX1Vmtt3sLbdrYcFz4yskuzRBMsZMhVA9OlPW8RbtKQxti6BJRGkDcLrG0LG3KsT/DbhouXjfuku7XGALEk5UIAAJ6nNp/iKzHaC73V1/G/UksZMT+u1SoRswy6vJjxxlXZ0HhnCLdx7167eW7dnKDMJaXoBynb09TVP2p4cmUslzMySSBOxPprr99UHYjiRt2cRKhg7qrBtgIO/tTvCcELeKxNvN4TahSeclSu/qPlSKSZos05KHHZVEka8z+4qQhJgNFMMCCQTS1urEZjoOQ6+fL5V0lyYuLA8IGtN27rvtAHWod64uwkxufl86nYa6uSNQRQCbikb0ipA10356mkvYI5UIGaKllTREVIE0VKihQCoo4o6MUA27QKcTEZbc+cCmb6HNHKmsWdVHQff8A8VAFZSx8R9zRKCkHkd/MVKt6gRyprFrIA5z+/uqPJd9DhoqMDlVjw3A944QbnmasUK7Iehqb2nxhGEsyG0zagCDqAFJ33PSrnH4fB2zk77M4iSolVJ69PvqL2hOTD2kBLNmLKFUtzGVvCDppoT0rOTTOfPKMsckuTEYJ2OKw8gAC9b2J/uG8gVr+F8VJxC21RFRrksxUG4xB3Nw+Ly3rK2L+fFWCTmY3kJ6/ECZrWcFwFtsQrjMPF5EfhVHFsj7PlWNmd7SYsC80xpO3LfT503wwN/LXJBBN7UEciqkSPlTnHMouk5YOecx0nU6kESfWeVS+zF+bVwkyTeJzHU/CNifvpV8HNo2llbLDstZy4hGeA5IhQAI5SQAAD5e5o+KaP6O//e1PcLtRftsh0za8/eoeLEn1e5vv/qNV0knR6TdyIXbPGFnQAGGRTmGwAEH7qrcFxm8gBt+EHnJn7tq2uN4Qnci0zZzcXMUGhXzB9x8xVTxjsRjkAuLN5cohTpcUchGx9tfKqnnZ9NK3OHJd8M7brky3lUwhXMwBIkQfY8xzq6w1ixbS0tnPctOC7d2HIyZWWWW2J1YiF5kHpXHbpecrKVYfZYRHrNbb+HWJuuhUXIAuMJIJ0KgwomAdNCZiT11zn1aN9Dmm5bJ8l/wrgzretMFa3ZW4Bbtq39RlZwHNwAyoy5pkzqBzrA8aZjii7qsqdB8QnXXUD7q6UnCr191JZhbR1ADJlLxDF2G4kwANPhJ5wOc9pGLX37sFo1ZlEhdeZG1Rjd9k/aaaUdvyWv8AD3Brd74OJUXAY/yg5Z+p9QKdxGMAv50AzO4Cs8hSugDFm8OXQxB1EVT9lDcbD4gWwTNxSxWZygHYjaabuDMynMSS7SpGqwwChjsSR0EDbyBr6jr0/wDpihPEWAuNtuR502LLHUDp+lDF3iXuacz9JNRsJn5TtGgrqRUMJqdaeRyOZpp3I+JTv+xS1ur1g+dCSSl0hgRr5VYd/I335VEw+GzHNmAB9J9hUy1hwNwSepoQMMjDmYopPM1KxB0qKDNSA6FChQCqUo50VNtchonfl0oyRSikXbIanylEq0IIjqRsaXh/PkZk+VKKEkgGNfyqZgOGXLrZLS5miT5Dz6VAEgAmQRNTeE38jEFoZkYDyJBin7PY+6NTlnkMw+utNL2WvB4zISdYzCR157fvnUNpkWnwY3u7l693JZUZnObOYjy8z5czW17SYm3Zwlq0zhWCAKs+LKIAn2FDiXA7iQzhCywQZBbTpBmKiYfhX81d/wBIO5G7ZuXkTl5VSjnWlSg4xffkzfBkN6+rqDktnNJ5t9kD3ittgr+R1JnQik3ez920M0p4dlBXT0UafKoOHW89wW0AZzUmuDEscdqKHtIMt9++zCScmkoRyJYa+oAqV2TyXFa0HUubgKiYzaQcs89BpvrWnxHAsQQFZLbDYhmUiZ6HnU/hnZbD2slxbc4kNISywzaaz4rgQD161Xozhp9uTdFkexhRgxnuwXM91aGtx2O2nIDmT0ouD9kb96HeFXeWO5JLMQN4kmK044SnePe/l7veMCYYoSx3y94HbKCeUx5VbXbz5AB3aNGpJlEOmnIseg0845nI6lDzI5n2i4wmC4ghDAm2QGBBkqQogHYbTrzitfb462JdLmGKMMxSFfNlQiWe6mZVnMFAB13g6wVnglg3LlwwzOIuNcyFrhiJy7AeUKNNqgYHhNu2zizZuZXtxcFp0ADbkAG6pEf4jWqMpig4SdNO/Bk/4kG218JaIu4pgFfu1gabEiTGmm/KrHsthmwltLKKXvPLuR8NsaZnYnSAAI6wTT/EOC5ARZtrYtxN29eKoTP2FJJLMepMe9OcJ4YzqM/ehLmgRAO8vaZgbjPoqEAnKYkbnXLVZS8Ivh0+2TyPtkux2qJunu2U2oy97cIUeEksw0AgSQPXnXM+0fEbd2+5S54JgHUFt5I8q7PicMDAuKmXIysFyyF0IHIbqBG1Uydm8IFBuWLamNfDYIn1BpHgz1WJZa+pcGM7CY62tvEJ3ihmhgDpIAaY9NPnUDBgm9n1AzM3/Tr+Q96t+K8FuKy5Ldle8jKLYTMJ2DQAQY++pmE7H3rYObKGaBGZZjc8+sfWrJXKy+NenjUWzOrZt6+IidxAJ+fKlW4XQNCxz/CrnG8JuWxLrA6xPyisycR49BpJGo1jXYbCugglXbeh8QgjSfoRpTCWCDqhOkkhvypCYnxEaAfU/M1Js3TP5mpoEm2oI8Ovlp+NM5yDrmHz/CiQEMDrB51J9agDLYk9fY/8UFxQ6U6+1NraEagVIALy+dCl5fKhQC2JiQV99/aorAHxMyg/Wn2tA03dwykHSlAfw15SYJ/fz9KdvKsgSeugqpXCw0qSff7ql2vnJPMzp0qOSeAXSCYg6b8uZH4VY8KxQtyi5kz+Esp8Q56e4HyqvNvSNteswOU0tLHRp9T+lVZPFEXEDG23uA3XhdXcNoSdFjNPIDbrUfCY+8pJF15O5J5CrftNbaEuRIKgGCJJXQ6HTpzrNXkJGYlQJ0SfGeUxt9aoeFmUlkcEWWAus6vfd2e4HyDMxhVgGQOpkj2rS8Id1w929bCgiAxadF1Jy6gk6day3Z9oN1CJzKGGgiVPL2J+VajjWMFvBJaVCGuAnSAADoS07aDl1p4PRjNLT2jKYjF4kG09130KuFJB0mRMa/PWtWlzu7jMNFYTIPJhyO+x5VjsQDqIkxoQRl/P6Vc4Ud5ZtHNJHgJB0lTt8itSlyY6HI25RYnj4xFp0t279xhegoWOqg/3HyjfymtX2PwduwVu/wBW5cMgtMs20mCRlWfXaqftKxGIVI0s2Ov2nhNuX2q0PZRkbCXS6FwjA5ApZjIIIUDUzEVSTpWdmmxR3N/LLzG8UxGIHd4e1dtKxWb9yF8Bgk2lMsWImJAjyrM/xA77DpaS1ccqUJZiQD4SZn6VukxlsAHODImCRI5nMOUc/SsT2uw4xOEa+pZovkZZ+EaqJ8tAY86ou7L6znG0u+/yMEnGMU7BbdxpbSWaBHUk7DX61pP4ccTuWrl0MGuCIRVgs5QwYk/5HUnlWTuXiCoIk7eECdYAk6T71ZdmL5tYuwxjxNlMGYzeHXbmQa0aPJ02VrJFnRb3BbuNcvis1m2pHd2FZSY1zG6QIzHTY6Cdt6dxHFEuXSi3Ai21aSNi0QdQw0VWBEEyWP8AbTHHOJPibi4PCuAHB767/Yv2ssfKeZIA5kHc4TZwwtmVyWs0ZwIGYeJhOzaAz61zt0fRpWY7tfgcTZdXtXnuW2ym3Ly2d/DsI0BOk1RYnE4jPFy65IOozCAR/t0Na7txczrbyEMsAm5oqbkQoEzH7JrEkMTGi9Wc+EfKT9K6I9WfOav6crjH3Lrs3jHL33ZiSHtkkmY/1JP0ocZxWIQrdtXbjo5OUMZIO2U8ucz+VVnAWypiBMjPb25x3mxq/wATicuCmJBdhtrqBt0NT4s6pR/xk34/crcLxDGIXBeQsNcZWUiXiBLSDoBoKHEGW4ouoIYGHUdeo8jVaJgtG5GkjNEcxt9aXwpmJvDYZBp55lieXWpXDMNJll6m3wMOtP2WkQZnT396cGEEEmSakYOwkGVMz51oeoSBa+EydAPf1/fKnKGXyoVKAVCKOhUgKKFHQoBQFCjoRQEa8/0paXBIjnS2tdKhYa8O8MjTaoBNa6NOp/YqLjART9yyTJkR1pgNPxakVAJ14s2EPhzsjzEjRTuTPnFZpLMeJjrvvp7Vp+CuCXtnZkI1+h+YFZl7Qd2BJCAaQPiPIE9Ov61m+zy9bCpp+GuRfDMUFvo5JjMAf9p0P0JM/lWh7a3Mpt6GMgiDA00MgiDt1FZl1gEdY6Tptr71q+LRewSXPiK5fXXwt/8AYVUpje7DKK8cmUZmbTLlXqSJI8gJj3rQ9jEUu1s/Zdbg6xorf+NZ576qNGBbpIPzip/Z493ftsWOa4CrcgJ+ED3yn/ipZXSy25F4RMx18sb1wnV7sCT9lBA+rH5VquwnD0v2rgbMchBCz4Sdh3i/aGux61keJAsXHMGenOdhWn/hjbdmupndJAJK5ZIB2BYGNY1HSjj9J7WJbaRpMdw+3gsG7TnISMzASdJbWNjB086z/Z66v8i+HOY3biG4fIt/UnzPwiKk/wATLpy2MKLjt3txc2YLITnqqjoDrrvVVg8UpuC8FyIr5QpM5zzYyNogRrrPtl0uCNvqZJX7UYy5fVTly6zJIJzHWdSZA1HIDamnvNAKqRBHiJGh9AZq34/hFt3XEncnXfy9oiqjvEC6kAnZZE+WnpWiPAdp1XKOk3e0duzDgDxorEKBJkSPvrMce482JbXMLYByqCJJ5FveNKZwZS5hke5GmZJz5SMpkQMpnwkDamreRfhGc/3N8PsvP3+VUji5s+lWa4Jln2hxOXDWFIZiUB3H9xA0NZcqzHxDKOgIJPSY0rUdqT/QsF9SV30GUSZPkIrLXr4+FGBbbTUD5VouEeBqreZ1+ZN4NZBW+o5Nb26+OK0nFFFnAJ3iwWY5QZDajcdD5kcqp+ylxbL3SJYK9oyRuRn1jlrTvaS7fu3M198ykHIeWWZIGm8gT6Cp8HVOe3Trz/ZnlxpY5baMzHYb/dvU7DJ3KxMuxDORrEbKOu5n9KuOC8VwqWmS4FUHQsAqM0RzGrb86axfDrbAXLDZkJjXcHeDSPyW0sMa5j2MDEq3+JipNpWUaaz1pr+SA3Hzp3DXCIE7dauztHcxO9ClFppNWj0AUKOKEVIE0KXFCgBFGKVlowlSBFQMRhzmJA3q27uN6Za/Gke9VbJorrjnSQPQeVIckSTE/vapbxvET7TQt2QurD6VAI+EuFGVuYO/TyNJ7QKLd5o2aGHo2tO4hp1Ap3jlrPYtMEBYgqXkyMuu0xsTyqs37HHrce7Hb8GZvXtGOubl0X1861XAbQNpbDa5rRbXkzS6x9Ky1y1mZLQ+0yiPU8+tarCPlvZ1GgbSeQGgj2qqVmejgnFv8CmxeGtoQtvPAGpcySee21RrT5r1pF3LjXoARJH1qz7TYQW7rfFkJ0EkyDqBJ159agcLcG89wIEW3bIAEwC3h5knYn5VBy4cV5efDLnEEMxPWtJ2FnvGFsvJXTKoncEjx6VhUYySNf18q6F2Ew720a82ihWAJ6npVpdUe3dciMae/wCKjOZWxbJJ2GZvANP9sn2priHaHNcPd4G26Lza9bBJGxInSqJLj3BjDbJLtcXN/d3YBUctt59ajcOxDQVIWEtsNoJlgSWO5PL0AFZeTLEt2O0+23wNcd7y/eFzE2gqwCUtsNRy8QJ0318qrhat5TAbMWJOvhC/ZAHpGtaTieCdsJbuGUCtlkblWI/Ws0yDLpKwNTmJn1zE/Sro8jVJwm42P4AB0u29ypDj/tP/AI1NtW1UTz5KeVQuzzA4hQqhVZGUnXxE6qTmO5MfKrK9ZZXgq2edB+dSmelpZXjS9iX2mwdtrFl2BzkBSwP2cxJAG071nL4UElZC8sxkx5mtd2owmWxZNzNIA8ElRuSScpBMjTU8qxt0qpGYZ9ZCsTHvBB09aj5PO1XOVom9nrgIvmPtW9//AJ1e8Uwfe4JZIGV2Oh1jQkL51Tdm8KzLfIABJRsu5AGfaekirXiDE4IBZ8NzU9AR+lPB2/8ANx/OTPizZBcqrrAVUGbQc2LdSZqTwJznupOndhvcMo/8jUNEEaZpMHMWM+ek5fpU/stibFu85vTkZSC0mdCrekeGNBuRU9HDp8iWVOTLRrR6n61BFk95EmJ6VaX8VaujPaVkUzlDHUgaT7maglSbmnka0s9pcq0SculIilFAKEVZATFCKVFCKkCYo6EUKAcilG4V+KPbnS7NNcQTY9PuqGBl7xJ/CkqpckimmNSLbjQDQj6+YqpZseQQAN4pF9SdjHlTs00ySCSI86MhIrsQuUatr0GppP8AN5rJtElQWBBAkgidhIo71gE0i8uUbTBqKIklJUxvAcMCOLguNcyk7rAmImcx20qzzTEa0FAUaaTrA8qCk1O1IrGKiqRC4xYGIdWNxlKqBoJGg00kcoqPhcOqKyhi2aCzMIOgOkSeppa3IlTz2++KI7SDr9P+azolY4p7q5I2GIttDbbgVd8Uxl3Ej/8AauJbgAW1XQActGFZ7E+JtN4E/pVvwLh1y8YRTljU8h5ljoOVTRMoqXDG8Fww2TmTE3BOphIn1Jepj3vFMQCZPU+prXYXslabwi8juSBktHOF6m4yyEGh1O+1WuN7GYa0jMS7EDTUCTyBJGnryE9Kq2kIYlH7qOecexbXyoOIe2gUBURdBHUhhVKeDof/AOh4/wBn/vXUMV/Dq0dUuxpsw0+fSsrxDs+9h2DAGOawd/T0PyomissEW7aKFODAAEYlx08An/vq34dj2tshksU0DMBPlp5fhUE4aD+/lTqLoRHIVPAjijD7qE4/B3MQ+a5i7rEmYy6D0GeBUZezGs/zDz/s/wDerbD2oE0pyYPpV9qKPBj9imsYA22DLiLhIPJY8t8xirvBvnRlcGHmY0IMyCp5Edar0FWGEPICm1F4QjFUkUuL7L3ZOS+Cp/vzA69YBn50ynAwhAuvnjZEkL7sYNa/LpVHiQS2vI02Ip6GNO6JFsg/IDTQeg8hTg0kio9liKfZvDNDUOjikqZApdWSAUUIo5oVYCYoUqhQClNFdE0dGDUNAjjDwvnSWUL8W3lyqXFNXrOYRrUASUMeGGFM3rrR4tKZdCpgH6/lU7BWQyjMJ9fU1DRNkFUU/a1pV6zOmu3TSrk2gNhTD2h+9qEEO7YGXMNNKatEgE8gNfOn8U8iBtSMNalW+X41IKq+moMe1LPQ6b05eskmR66/hQvOCYiGmDVGixI7H9mXxV+JhF1duQArs2FwFrDWCqEW0UEs5IG2pLHbSqXsxgxhcIkLLXFzFR8bkiVVeW2u/M0fErd+8zDMLeHRM9xSoLXG+LICdgABqOZA9MZT5o1jHyaHEYxLVsuT4QJEc+gUcyeVUGBuXMYpvXFNu0yFbVskEnMCDcaND0X3PMRBsdmma2n8y7XHiSBdvZROpUoXyxqRoII5VYcQ4zbtIVUhro8K2gRMwMuaPhXUa1m5WXUaJN+0zW0UnwyguySS2XdZ6McsnmsjnNRcaiC6FJUkoZtkj4ZAnL6mJ5SetZ/FYrE926gC48TfvW/gt6E91bB1LRvHlO9OW+BYjPba7eHfXWLXSCwC20Ed2ChBMl1g6bdJmr5LFV2l4dbtse7bMDEjcpMwD9az/dty5itde4dasvcjRSCCWZm0md3JO8etUl26JIIiPlXRjluRhONMg4dWIEyBHL8adumRCnQigWyQTEHy1oji13VZ/H0rYyAmE8OhB1pV8lBIMe4+k073oA5+wqu4iCWBGxG/4VIJmD4gNczfOaqeKY4l/DoOvX9KNLHnr06imriGNAJ8/wAaAewWIZjB6aEVa2k8InpVTw/MCNBtvNXds60AQWKFPKnUUTWulSBmhFHFCpAVCjoUAqKILRE07ZMiKALJGppFy7Og2qQVpBQHSoBWXLcdJ8qssE4yDqNDSnwk66USYQg6VDJQm80Uzd2gHWl3bD+X79qZKPzHpHKqoBNdAEn/AJplcZqehH3UjHg5deoqGl0ruJ86sQWNzELpOnrULCMGvDTQtUq9YmNCQRuNd6Zs+FhodxH79jQHWHsw+hTOF1d/E+UQItoICKNNQYmJBOtVtvidy9ce3ZKG2yx3ryy+GS2VVIzEggaEbT0Brnx6s5bI7O6odC0FdVVSFMZQQ/hMkksY1iouK7RMLyFLSZFDDMykAA5c3d935rGqn4YG9cDuzsXRrsaMR3bAPYXw/wCrDDJp4myEkGOUsKyPB+FJedu6uXHtgxcut4XuM0mFI2EQ2bfURFXdzAYjFhRiHtW7GYMbNoEs2Uzku3G0iRrlGtMcXx1qwGwuGUZspa4qHLkWJJz8mI0HMZgQDAFS+SELuYlMPhhcPdW1ZSEs2hGZtfCzz4zvJAHPel4F8Rcto7m0hCFMjKxbMphixDALmI+GDAA56UwmLtogupZf4FFuVY6t8K2luk5BoNIGgnYVmbfaq6qsgSynjYgtn0zMWLMJMmSduu0A1XvpFuuxPaW7muEXbmUAeBbYLS3MvMQN+tM41/Gdv1qotlr17xHMWbVo5CZjoI+6rm9w7MxbYmunFGkYZHbF93NsdYnzpi1ZnSKO7gyq/Fz5VHW3dzaMI5SNa3Mi1RTHnAqHxK1JQDlr77Ax86d/qGNB86SGuBj4T8x+Gv3UAhcHAk8/Lb9zSrnCZ2aJ8v1p4XWPxIB5+L7opxcWBv8Aj+IoCvPBP89OcDWpNrB5RCk6eR/Gpgvp1H0mnEdTtH40oDVsgdR69fup0sp3ikX8Qux1/f71qF/N9F+s/QUA5jABtUeaNrhbcfv0pOWrEB5qFDLQoBwrSSp5GP3zp+0RrPTT1FOZl/LTrv8AKgIpuv0X5/pRpe66HrvUkMvQb9OQMj57UhMsGYmDy8tI061AELdbkVP0pTYor9n5GjYISdFmTHh0iRGketJZULTC8zJHPMTrIPI0A23El56eRBof/kEOxB9DP0pzJb/tXny6Ekcucx7Uk2l5BPKV22mdNTQEViz8oA/HTWlnAqyx15xTxQahSFGXSQDrmB1kGdBTgYAiI35jUany6edKBAGBZQAFBHI6fSnMJYKtLLI6afdToZ5SWWBGbwnXXXlG340uy+gmM3oAN26KeWXlUAt7GMV7RtlWzCCqiVDeQIIjQnmKhX+0Nm2sWkGcQgQg5ViBJI3UeW/SoF7MSDmOgGg01AG8AVJti2VuTbtm46wHYE5TrqBMTrvvWOTDfJrDJXBZ8S7bKtkLhlJuMMuaCEQ88sxmPTSOZ6U9wy3h7NjxHPdcZrrsSczGdATyEx5786yHFuHsSvd2VVVWP6bFix5kk+KT51EuJfIylX/6TJ9axeN1Rqprs1F7tTZ08LMbeisToOWik6kglZjQczscrxTF965IAA5DXWnbXCnb4gLfh0nSSB03k9Y3qwt4cKEAVJUEZssTJmTzY9Cdugq0MTsrLIN8Kw/diWBzHl/aPzP3etWP8z/i30/Oo4Hl9f0pwN5H6V1KNIwbsD4gn7JHuKbDzpoD5Hb9+1OE+R+X60w6qdxPsamiCRauMATqYpaXydx0+tQ1tJ0j5ilpbToD8zQElsQNjTF3FDkQNdZIou4X+0fIUoWgNgPkKAb74HmpPkAfuFKAHJfp9804KMUAhU8gPT86VlpVCakCStFlpc0KARloUuioQGaFChQBUDRUKAMUKKhQB0RoqFQACjFChUgVQoqFCQzRUKFQBamiY0KFSAlFChQoA6FChQBGioUKAFHQoUAKTQoUAdGKFCgBQFFQoAxRihQqQHQoUKA//9k=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AutoShape 10" descr="https://veritasdomain.files.wordpress.com/2012/07/isaf-afghanistan.jpg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AutoShape 2" descr="http://www.alternet.org/files/styles/story_image/public/story_images/peacewar.jpg"/>
          <p:cNvSpPr>
            <a:spLocks noChangeAspect="1" noChangeArrowheads="1"/>
          </p:cNvSpPr>
          <p:nvPr/>
        </p:nvSpPr>
        <p:spPr bwMode="auto">
          <a:xfrm>
            <a:off x="2289175" y="465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9575" y="617538"/>
            <a:ext cx="7738745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Share a word or phrase that stands out to you or makes you wonder.</a:t>
            </a:r>
          </a:p>
          <a:p>
            <a:endParaRPr lang="en-GB" sz="3200" dirty="0"/>
          </a:p>
          <a:p>
            <a:r>
              <a:rPr lang="en-GB" sz="3200" dirty="0"/>
              <a:t>Explain why you chose that word or phrase – what do you think about it?</a:t>
            </a:r>
          </a:p>
          <a:p>
            <a:r>
              <a:rPr lang="en-GB" sz="3200" dirty="0"/>
              <a:t>	‘I wonder if…’</a:t>
            </a:r>
          </a:p>
          <a:p>
            <a:r>
              <a:rPr lang="en-GB" sz="3200" dirty="0"/>
              <a:t>	‘I notice that…’</a:t>
            </a:r>
          </a:p>
          <a:p>
            <a:endParaRPr lang="en-GB" sz="3200" dirty="0"/>
          </a:p>
          <a:p>
            <a:r>
              <a:rPr lang="en-GB" sz="3200" dirty="0"/>
              <a:t>How does that fit with valuing the earth and issues around climate change?</a:t>
            </a:r>
          </a:p>
          <a:p>
            <a:pPr marL="285750" indent="-285750">
              <a:buFontTx/>
              <a:buChar char="-"/>
            </a:pP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28320" y="769939"/>
            <a:ext cx="69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7030A0"/>
                </a:solidFill>
              </a:rPr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8320" y="2324419"/>
            <a:ext cx="69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4426" y="4524754"/>
            <a:ext cx="69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C00000"/>
                </a:solidFill>
              </a:rPr>
              <a:t>3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31034A6-7B28-6115-4B55-8737EF3A16C4}"/>
              </a:ext>
            </a:extLst>
          </p:cNvPr>
          <p:cNvGrpSpPr/>
          <p:nvPr/>
        </p:nvGrpSpPr>
        <p:grpSpPr>
          <a:xfrm>
            <a:off x="10208034" y="16625"/>
            <a:ext cx="1988906" cy="6841375"/>
            <a:chOff x="7679778" y="884492"/>
            <a:chExt cx="1455927" cy="51435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1265648-6145-2BB0-115A-4D7FC35DED63}"/>
                </a:ext>
              </a:extLst>
            </p:cNvPr>
            <p:cNvSpPr/>
            <p:nvPr/>
          </p:nvSpPr>
          <p:spPr>
            <a:xfrm>
              <a:off x="7679778" y="884492"/>
              <a:ext cx="1447724" cy="5143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" name="Rounded Rectangle 27">
              <a:extLst>
                <a:ext uri="{FF2B5EF4-FFF2-40B4-BE49-F238E27FC236}">
                  <a16:creationId xmlns:a16="http://schemas.microsoft.com/office/drawing/2014/main" id="{268F5AA7-A13F-0D35-D153-FF167695A0B5}"/>
                </a:ext>
              </a:extLst>
            </p:cNvPr>
            <p:cNvSpPr/>
            <p:nvPr/>
          </p:nvSpPr>
          <p:spPr>
            <a:xfrm>
              <a:off x="7679779" y="2213747"/>
              <a:ext cx="1455926" cy="2500627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lIns="91440" tIns="45720" rIns="91440" bIns="45720" rtlCol="0" anchor="ctr"/>
            <a:lstStyle/>
            <a:p>
              <a:pPr algn="ctr" defTabSz="685800">
                <a:defRPr/>
              </a:pPr>
              <a:r>
                <a:rPr lang="en-GB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Success Criteria - </a:t>
              </a:r>
              <a:r>
                <a:rPr lang="en-GB" b="1" u="sng" dirty="0">
                  <a:solidFill>
                    <a:prstClr val="black"/>
                  </a:solidFill>
                  <a:latin typeface="Calibri"/>
                </a:rPr>
                <a:t>I can: </a:t>
              </a:r>
            </a:p>
            <a:p>
              <a:pPr defTabSz="685800">
                <a:defRPr/>
              </a:pPr>
              <a:r>
                <a:rPr lang="en-GB" dirty="0">
                  <a:latin typeface="Calibri"/>
                </a:rPr>
                <a:t>- </a:t>
              </a:r>
              <a:r>
                <a:rPr lang="en-GB" b="1" dirty="0">
                  <a:latin typeface="Calibri"/>
                </a:rPr>
                <a:t>Think deeply about </a:t>
              </a:r>
              <a:r>
                <a:rPr lang="en-GB" dirty="0">
                  <a:latin typeface="Calibri"/>
                </a:rPr>
                <a:t>the Christian and scientific accounts of creation.</a:t>
              </a:r>
              <a:endParaRPr lang="en-GB" dirty="0">
                <a:latin typeface="Calibri"/>
                <a:cs typeface="Calibri"/>
              </a:endParaRPr>
            </a:p>
            <a:p>
              <a:r>
                <a:rPr lang="en-GB" b="1" dirty="0">
                  <a:solidFill>
                    <a:prstClr val="black"/>
                  </a:solidFill>
                  <a:latin typeface="Calibri"/>
                </a:rPr>
                <a:t>- Explain </a:t>
              </a:r>
              <a:r>
                <a:rPr lang="en-GB" dirty="0">
                  <a:solidFill>
                    <a:prstClr val="black"/>
                  </a:solidFill>
                  <a:latin typeface="Calibri"/>
                </a:rPr>
                <a:t>the link between these and the value of the earth.</a:t>
              </a:r>
            </a:p>
          </p:txBody>
        </p:sp>
        <p:sp>
          <p:nvSpPr>
            <p:cNvPr id="12" name="Rounded Rectangle 28">
              <a:extLst>
                <a:ext uri="{FF2B5EF4-FFF2-40B4-BE49-F238E27FC236}">
                  <a16:creationId xmlns:a16="http://schemas.microsoft.com/office/drawing/2014/main" id="{332F7F16-5217-27CC-1441-8A49DBCACDB6}"/>
                </a:ext>
              </a:extLst>
            </p:cNvPr>
            <p:cNvSpPr/>
            <p:nvPr/>
          </p:nvSpPr>
          <p:spPr>
            <a:xfrm>
              <a:off x="7771243" y="4759731"/>
              <a:ext cx="1216488" cy="1258623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sz="2000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Key Terms</a:t>
              </a:r>
            </a:p>
            <a:p>
              <a:pPr algn="ctr"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Creation</a:t>
              </a:r>
            </a:p>
            <a:p>
              <a:pPr algn="ctr"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Genesis</a:t>
              </a:r>
            </a:p>
            <a:p>
              <a:pPr algn="ctr"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Big Bang</a:t>
              </a:r>
            </a:p>
            <a:p>
              <a:pPr algn="ctr"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Value</a:t>
              </a:r>
            </a:p>
          </p:txBody>
        </p:sp>
        <p:pic>
          <p:nvPicPr>
            <p:cNvPr id="13" name="Picture 2" descr="Six Key Questions to Ask a Financial Planner - CDSPI">
              <a:extLst>
                <a:ext uri="{FF2B5EF4-FFF2-40B4-BE49-F238E27FC236}">
                  <a16:creationId xmlns:a16="http://schemas.microsoft.com/office/drawing/2014/main" id="{A21DBA49-8272-ED66-4F1B-BECDD999A84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saturation sat="67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9" t="5572" r="29108" b="3566"/>
            <a:stretch/>
          </p:blipFill>
          <p:spPr bwMode="auto">
            <a:xfrm>
              <a:off x="7728053" y="953895"/>
              <a:ext cx="1340714" cy="1260343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  <a:effectLst>
              <a:outerShdw blurRad="50800" dist="50800" dir="5400000" sx="1000" sy="1000" algn="ctr" rotWithShape="0">
                <a:schemeClr val="accent3">
                  <a:lumMod val="20000"/>
                  <a:lumOff val="8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79AE7CE-A016-0241-6584-E8F1BEA69A66}"/>
                </a:ext>
              </a:extLst>
            </p:cNvPr>
            <p:cNvSpPr txBox="1"/>
            <p:nvPr/>
          </p:nvSpPr>
          <p:spPr>
            <a:xfrm>
              <a:off x="7690207" y="1020802"/>
              <a:ext cx="1378561" cy="1110689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b="1" u="sng" dirty="0">
                  <a:latin typeface="Arial Rounded MT Bold" pitchFamily="34" charset="0"/>
                </a:rPr>
                <a:t>What do we learn about the value of earth from creation stories?</a:t>
              </a:r>
              <a:endParaRPr lang="en-GB" sz="2000" b="1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0087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redeeminggod.com/wp-content/uploads/2014/04/holy-war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AutoShape 6" descr="data:image/jpeg;base64,/9j/4AAQSkZJRgABAQAAAQABAAD/2wCEAAkGBxQTEhUUExQUFhUXFBYYGBgVFxgcGBcbGBwXFxcdFRcYHCggGh0lHhUVITEhJSksLi4uGB8zODMsNygtLisBCgoKDg0OGhAQGiwkHyQsLCwsLCwsLCwsLCwsLCwsLCwsLCwsLCwsLDQsLCwsLCwsLCwsLCwsLCwsLCwsLCwsLP/AABEIAMIBAwMBIgACEQEDEQH/xAAbAAAABwEAAAAAAAAAAAAAAAAAAQIDBAUGB//EAD8QAAIBAgQDBgMGBQMEAgMAAAECEQADBBIhMQVBUQYTImFxgTKRoUKxwdHh8AcUI1JiM3LxkrLC4oKiFTRE/8QAGgEBAAMBAQEAAAAAAAAAAAAAAAECAwQFBv/EACwRAAICAQQBAwEIAwAAAAAAAAABAhEDBBIhMUETUWEiBTKBkcHR8PEkM0T/2gAMAwEAAhEDEQA/AMxQo4o4qAFRUqKEUAmKOKOKEUAUUKOjoBMUIpQoRQCYo8tWnBuBXcS2W2pPU8h6muicG7FWLIBuf1G+Sj8TUOSRKVnNMFwi9dMIjN6A1f4TsDiGEvlQc8zDT1ro9zFLaBhAEAAUIPE7a+FUA1OlVPFWu3bhUEJh0TPeJUFrhie7XNKgBQCTB3A8xk8nsaLH7mdfsLbtqXu3xAEnKpPy2k1l+J4AKiXUVwlycmeAxAgEkAmBPnrE1qONWwuGRsS57xlllS6+UTrGUmBExpppyrOYzH99aGuiEADoCNIHLaqwyNyJnBJFfgMPnuKp0kgV0S9/D2wDlF4zruo1jcxPmK59wwxdQ/5Cuj3sLi3uoXuWyxJY5AVCW4PgVxDliWUzMeE6db5JbSsI2Z3ivYo22RUuBi7ZVABmd9eQ/QnYVScS7PX7Px2yB15fOupWcCiw8sWUEZncsQDBMFjpsPlTWK4hDBQV7sSbrsdFABgAR4iTAqnrNdl/Svo48Vooro/EeF277JktG0bmYyZUBVgAssaEll8OhgnoaynFeEvaMMNNYI2PLQ1rGal0ZSi0UcUtbJOwNLCQdafa7FXKkU2T0NIipi3qO6oYefWgIUUKOhFAFRUdCgCoUdCgCoUKFALoqVFCKATQo4o4oBNClRRRQBUKVFCKAKrvszwJsTc6INWPQfnVPbSSB1NdT4cFwli3bCk3HGYgCSdJJPRQCBPUgbmqZJbUWhG2WHCLN23aUW7VlVIBC53Daj7b5DJ8wIqNxPij2mhihd8i27KT8THLL3InLJ3yiAp3ps8XxNyUsJhwVMF7lxyBpIGRUnMAVJE7MNddIIwFjCK2JxDhrslmvNOrNsFSTEDwiOXvXPKVo3jGiVYtXBd1KNdNssbtySFEwy2bSxC6iTmB1WS3Kmv8be9cv27WVreQA3mJyyAc+WJzEiAB5TO0pw+OW89w3Ld3vHVDkVm/0joqnLAyakkHUkvpoBVfxziwW4ot2VyIHUGCiDVQ+TJodUKyVnwkCazvwX+Sp45Ya5eCs4KxJYTAgS2h9NNarzA0QEL5mSfXlVzF17iu/dossMiklhoVOc7cztzqqxlgo5U8jXRhqjDLdjSNBB6VueE8bfECAUFxU2bMM8baiYPtyrDKs1K4df7q4rAkEEVpOCkqZSMnFmp41inIBv3hYtD7CZna6w11MAhR6Hz5VNwODf8ApNcVWZmARHYi3a0LKSAJe4MvPntl3pK8IR3OJvlbmaGTQhbaiTETB6meYpu5xi3evIxD5IdbLIXGZhGdkAAMkHLJgDK0E5jHF+h19lrxXicXEtpluXVgPEqoLlUUN8RXxMp5kD1pJs3Gt93cWzcEHXM6weRHgaqXifEFtKqWbAnOjsCpAzZsym66nMzbtrPInkamW72KxVv+n3Nm2ywXzM9wzIm2AFEGNCT5iQQam+bRFcUzNdoMCLLHKAyg6kGR6eoqm/nF5g/fW34lh8NhrIs5ZZ8qqBJdiIBP1JOwk1iuI8PNu4ymdyPXyrphk3IwljpiZB+BvY86NVIqLctetO28SwGsN6/mK2Rm1QKFTe4DAHY+W1MHDnpQgYoRSooRQCYoRSqFAJihSqFAHQo6FAFQo4p7DJzoBAtHpSCIqeTTOIWRPShJGoUIoRQgncCtBr9sHYsPvrrN3E2AzZmE7dSBuAelcgwN3JcVuhFXHb8MUt3VZlLK3wRAWdB1OnPr0rLIuUVyZXjg5I3F/jGGtEm7ctov2TOraayI8vPlVFh7CY29/MYi5GFtx3KTCsx2LTv+O2wM8vwNucThsxZ5v2gc5mRnWRG0V1x+J2LLrhwBce58aTooI3b5jSsZJInTZ5Zotk63aw4zFbsKRDZSQNNQQRz31HWq/iHFMLasm3aKNcC5bduY05TzEfhXKuL5rd1kRjA6MdByHrVz2KuIuGxV24uZwWILbyF8Mnc6mjhFIy0+syZZ7eEahMCl9D3LqpmMzEgTzyyPEd/LWqfjOCtqQvfo9xVGYSZ/en7mo+Axtu6yWLVrIndlT4iWZzrmJOxmKgYXBd3bCn4muOXPMkMVAnoI+pq2JUdGWUt9eCbwfhVy+8IJjnyHmTVnieFWlfu+/Q3REqsmPU7Co/aHilzC2Fs2DlZwCzLE6ieY6fjUDgWEJwylPE4djc/uLEmGPM6QK1u2c6zJ5NiNw2Cs3rKWv5nLbtljdZCAGUCYkiR9OZ5CZ3DcPh2CvYYBR4RBgR8OX6beVZzj/AVuYFbmbJiArMORuKupVh9qAJ8o86j9hkBwigqzuiXyIPgtkl5dzMExsNSeVYTijeGTIpbX1Vmtt3sLbdrYcFz4yskuzRBMsZMhVA9OlPW8RbtKQxti6BJRGkDcLrG0LG3KsT/DbhouXjfuku7XGALEk5UIAAJ6nNp/iKzHaC73V1/G/UksZMT+u1SoRswy6vJjxxlXZ0HhnCLdx7167eW7dnKDMJaXoBynb09TVP2p4cmUslzMySSBOxPprr99UHYjiRt2cRKhg7qrBtgIO/tTvCcELeKxNvN4TahSeclSu/qPlSKSZos05KHHZVEka8z+4qQhJgNFMMCCQTS1urEZjoOQ6+fL5V0lyYuLA8IGtN27rvtAHWod64uwkxufl86nYa6uSNQRQCbikb0ipA10356mkvYI5UIGaKllTREVIE0VKihQCoo4o6MUA27QKcTEZbc+cCmb6HNHKmsWdVHQff8A8VAFZSx8R9zRKCkHkd/MVKt6gRyprFrIA5z+/uqPJd9DhoqMDlVjw3A944QbnmasUK7Iehqb2nxhGEsyG0zagCDqAFJ33PSrnH4fB2zk77M4iSolVJ69PvqL2hOTD2kBLNmLKFUtzGVvCDppoT0rOTTOfPKMsckuTEYJ2OKw8gAC9b2J/uG8gVr+F8VJxC21RFRrksxUG4xB3Nw+Ly3rK2L+fFWCTmY3kJ6/ECZrWcFwFtsQrjMPF5EfhVHFsj7PlWNmd7SYsC80xpO3LfT503wwN/LXJBBN7UEciqkSPlTnHMouk5YOecx0nU6kESfWeVS+zF+bVwkyTeJzHU/CNifvpV8HNo2llbLDstZy4hGeA5IhQAI5SQAAD5e5o+KaP6O//e1PcLtRftsh0za8/eoeLEn1e5vv/qNV0knR6TdyIXbPGFnQAGGRTmGwAEH7qrcFxm8gBt+EHnJn7tq2uN4Qnci0zZzcXMUGhXzB9x8xVTxjsRjkAuLN5cohTpcUchGx9tfKqnnZ9NK3OHJd8M7brky3lUwhXMwBIkQfY8xzq6w1ixbS0tnPctOC7d2HIyZWWWW2J1YiF5kHpXHbpecrKVYfZYRHrNbb+HWJuuhUXIAuMJIJ0KgwomAdNCZiT11zn1aN9Dmm5bJ8l/wrgzretMFa3ZW4Bbtq39RlZwHNwAyoy5pkzqBzrA8aZjii7qsqdB8QnXXUD7q6UnCr191JZhbR1ADJlLxDF2G4kwANPhJ5wOc9pGLX37sFo1ZlEhdeZG1Rjd9k/aaaUdvyWv8AD3Brd74OJUXAY/yg5Z+p9QKdxGMAv50AzO4Cs8hSugDFm8OXQxB1EVT9lDcbD4gWwTNxSxWZygHYjaabuDMynMSS7SpGqwwChjsSR0EDbyBr6jr0/wDpihPEWAuNtuR502LLHUDp+lDF3iXuacz9JNRsJn5TtGgrqRUMJqdaeRyOZpp3I+JTv+xS1ur1g+dCSSl0hgRr5VYd/I335VEw+GzHNmAB9J9hUy1hwNwSepoQMMjDmYopPM1KxB0qKDNSA6FChQCqUo50VNtchonfl0oyRSikXbIanylEq0IIjqRsaXh/PkZk+VKKEkgGNfyqZgOGXLrZLS5miT5Dz6VAEgAmQRNTeE38jEFoZkYDyJBin7PY+6NTlnkMw+utNL2WvB4zISdYzCR157fvnUNpkWnwY3u7l693JZUZnObOYjy8z5czW17SYm3Zwlq0zhWCAKs+LKIAn2FDiXA7iQzhCywQZBbTpBmKiYfhX81d/wBIO5G7ZuXkTl5VSjnWlSg4xffkzfBkN6+rqDktnNJ5t9kD3ittgr+R1JnQik3ez920M0p4dlBXT0UafKoOHW89wW0AZzUmuDEscdqKHtIMt9++zCScmkoRyJYa+oAqV2TyXFa0HUubgKiYzaQcs89BpvrWnxHAsQQFZLbDYhmUiZ6HnU/hnZbD2slxbc4kNISywzaaz4rgQD161Xozhp9uTdFkexhRgxnuwXM91aGtx2O2nIDmT0ouD9kb96HeFXeWO5JLMQN4kmK044SnePe/l7veMCYYoSx3y94HbKCeUx5VbXbz5AB3aNGpJlEOmnIseg0845nI6lDzI5n2i4wmC4ghDAm2QGBBkqQogHYbTrzitfb462JdLmGKMMxSFfNlQiWe6mZVnMFAB13g6wVnglg3LlwwzOIuNcyFrhiJy7AeUKNNqgYHhNu2zizZuZXtxcFp0ADbkAG6pEf4jWqMpig4SdNO/Bk/4kG218JaIu4pgFfu1gabEiTGmm/KrHsthmwltLKKXvPLuR8NsaZnYnSAAI6wTT/EOC5ARZtrYtxN29eKoTP2FJJLMepMe9OcJ4YzqM/ehLmgRAO8vaZgbjPoqEAnKYkbnXLVZS8Ivh0+2TyPtkux2qJunu2U2oy97cIUeEksw0AgSQPXnXM+0fEbd2+5S54JgHUFt5I8q7PicMDAuKmXIysFyyF0IHIbqBG1Uydm8IFBuWLamNfDYIn1BpHgz1WJZa+pcGM7CY62tvEJ3ihmhgDpIAaY9NPnUDBgm9n1AzM3/Tr+Q96t+K8FuKy5Ldle8jKLYTMJ2DQAQY++pmE7H3rYObKGaBGZZjc8+sfWrJXKy+NenjUWzOrZt6+IidxAJ+fKlW4XQNCxz/CrnG8JuWxLrA6xPyisycR49BpJGo1jXYbCugglXbeh8QgjSfoRpTCWCDqhOkkhvypCYnxEaAfU/M1Js3TP5mpoEm2oI8Ovlp+NM5yDrmHz/CiQEMDrB51J9agDLYk9fY/8UFxQ6U6+1NraEagVIALy+dCl5fKhQC2JiQV99/aorAHxMyg/Wn2tA03dwykHSlAfw15SYJ/fz9KdvKsgSeugqpXCw0qSff7ql2vnJPMzp0qOSeAXSCYg6b8uZH4VY8KxQtyi5kz+Esp8Q56e4HyqvNvSNteswOU0tLHRp9T+lVZPFEXEDG23uA3XhdXcNoSdFjNPIDbrUfCY+8pJF15O5J5CrftNbaEuRIKgGCJJXQ6HTpzrNXkJGYlQJ0SfGeUxt9aoeFmUlkcEWWAus6vfd2e4HyDMxhVgGQOpkj2rS8Id1w929bCgiAxadF1Jy6gk6day3Z9oN1CJzKGGgiVPL2J+VajjWMFvBJaVCGuAnSAADoS07aDl1p4PRjNLT2jKYjF4kG09130KuFJB0mRMa/PWtWlzu7jMNFYTIPJhyO+x5VjsQDqIkxoQRl/P6Vc4Ud5ZtHNJHgJB0lTt8itSlyY6HI25RYnj4xFp0t279xhegoWOqg/3HyjfymtX2PwduwVu/wBW5cMgtMs20mCRlWfXaqftKxGIVI0s2Ov2nhNuX2q0PZRkbCXS6FwjA5ApZjIIIUDUzEVSTpWdmmxR3N/LLzG8UxGIHd4e1dtKxWb9yF8Bgk2lMsWImJAjyrM/xA77DpaS1ccqUJZiQD4SZn6VukxlsAHODImCRI5nMOUc/SsT2uw4xOEa+pZovkZZ+EaqJ8tAY86ou7L6znG0u+/yMEnGMU7BbdxpbSWaBHUk7DX61pP4ccTuWrl0MGuCIRVgs5QwYk/5HUnlWTuXiCoIk7eECdYAk6T71ZdmL5tYuwxjxNlMGYzeHXbmQa0aPJ02VrJFnRb3BbuNcvis1m2pHd2FZSY1zG6QIzHTY6Cdt6dxHFEuXSi3Ai21aSNi0QdQw0VWBEEyWP8AbTHHOJPibi4PCuAHB767/Yv2ssfKeZIA5kHc4TZwwtmVyWs0ZwIGYeJhOzaAz61zt0fRpWY7tfgcTZdXtXnuW2ym3Ly2d/DsI0BOk1RYnE4jPFy65IOozCAR/t0Na7txczrbyEMsAm5oqbkQoEzH7JrEkMTGi9Wc+EfKT9K6I9WfOav6crjH3Lrs3jHL33ZiSHtkkmY/1JP0ocZxWIQrdtXbjo5OUMZIO2U8ucz+VVnAWypiBMjPb25x3mxq/wATicuCmJBdhtrqBt0NT4s6pR/xk34/crcLxDGIXBeQsNcZWUiXiBLSDoBoKHEGW4ouoIYGHUdeo8jVaJgtG5GkjNEcxt9aXwpmJvDYZBp55lieXWpXDMNJll6m3wMOtP2WkQZnT396cGEEEmSakYOwkGVMz51oeoSBa+EydAPf1/fKnKGXyoVKAVCKOhUgKKFHQoBQFCjoRQEa8/0paXBIjnS2tdKhYa8O8MjTaoBNa6NOp/YqLjART9yyTJkR1pgNPxakVAJ14s2EPhzsjzEjRTuTPnFZpLMeJjrvvp7Vp+CuCXtnZkI1+h+YFZl7Qd2BJCAaQPiPIE9Ov61m+zy9bCpp+GuRfDMUFvo5JjMAf9p0P0JM/lWh7a3Mpt6GMgiDA00MgiDt1FZl1gEdY6Tptr71q+LRewSXPiK5fXXwt/8AYVUpje7DKK8cmUZmbTLlXqSJI8gJj3rQ9jEUu1s/Zdbg6xorf+NZ576qNGBbpIPzip/Z493ftsWOa4CrcgJ+ED3yn/ipZXSy25F4RMx18sb1wnV7sCT9lBA+rH5VquwnD0v2rgbMchBCz4Sdh3i/aGux61keJAsXHMGenOdhWn/hjbdmupndJAJK5ZIB2BYGNY1HSjj9J7WJbaRpMdw+3gsG7TnISMzASdJbWNjB086z/Z66v8i+HOY3biG4fIt/UnzPwiKk/wATLpy2MKLjt3txc2YLITnqqjoDrrvVVg8UpuC8FyIr5QpM5zzYyNogRrrPtl0uCNvqZJX7UYy5fVTly6zJIJzHWdSZA1HIDamnvNAKqRBHiJGh9AZq34/hFt3XEncnXfy9oiqjvEC6kAnZZE+WnpWiPAdp1XKOk3e0duzDgDxorEKBJkSPvrMce482JbXMLYByqCJJ5FveNKZwZS5hke5GmZJz5SMpkQMpnwkDamreRfhGc/3N8PsvP3+VUji5s+lWa4Jln2hxOXDWFIZiUB3H9xA0NZcqzHxDKOgIJPSY0rUdqT/QsF9SV30GUSZPkIrLXr4+FGBbbTUD5VouEeBqreZ1+ZN4NZBW+o5Nb26+OK0nFFFnAJ3iwWY5QZDajcdD5kcqp+ylxbL3SJYK9oyRuRn1jlrTvaS7fu3M198ykHIeWWZIGm8gT6Cp8HVOe3Trz/ZnlxpY5baMzHYb/dvU7DJ3KxMuxDORrEbKOu5n9KuOC8VwqWmS4FUHQsAqM0RzGrb86axfDrbAXLDZkJjXcHeDSPyW0sMa5j2MDEq3+JipNpWUaaz1pr+SA3Hzp3DXCIE7dauztHcxO9ClFppNWj0AUKOKEVIE0KXFCgBFGKVlowlSBFQMRhzmJA3q27uN6Za/Gke9VbJorrjnSQPQeVIckSTE/vapbxvET7TQt2QurD6VAI+EuFGVuYO/TyNJ7QKLd5o2aGHo2tO4hp1Ap3jlrPYtMEBYgqXkyMuu0xsTyqs37HHrce7Hb8GZvXtGOubl0X1861XAbQNpbDa5rRbXkzS6x9Ky1y1mZLQ+0yiPU8+tarCPlvZ1GgbSeQGgj2qqVmejgnFv8CmxeGtoQtvPAGpcySee21RrT5r1pF3LjXoARJH1qz7TYQW7rfFkJ0EkyDqBJ159agcLcG89wIEW3bIAEwC3h5knYn5VBy4cV5efDLnEEMxPWtJ2FnvGFsvJXTKoncEjx6VhUYySNf18q6F2Ew720a82ihWAJ6npVpdUe3dciMae/wCKjOZWxbJJ2GZvANP9sn2priHaHNcPd4G26Lza9bBJGxInSqJLj3BjDbJLtcXN/d3YBUctt59ajcOxDQVIWEtsNoJlgSWO5PL0AFZeTLEt2O0+23wNcd7y/eFzE2gqwCUtsNRy8QJ0318qrhat5TAbMWJOvhC/ZAHpGtaTieCdsJbuGUCtlkblWI/Ws0yDLpKwNTmJn1zE/Sro8jVJwm42P4AB0u29ypDj/tP/AI1NtW1UTz5KeVQuzzA4hQqhVZGUnXxE6qTmO5MfKrK9ZZXgq2edB+dSmelpZXjS9iX2mwdtrFl2BzkBSwP2cxJAG071nL4UElZC8sxkx5mtd2owmWxZNzNIA8ElRuSScpBMjTU8qxt0qpGYZ9ZCsTHvBB09aj5PO1XOVom9nrgIvmPtW9//AJ1e8Uwfe4JZIGV2Oh1jQkL51Tdm8KzLfIABJRsu5AGfaekirXiDE4IBZ8NzU9AR+lPB2/8ANx/OTPizZBcqrrAVUGbQc2LdSZqTwJznupOndhvcMo/8jUNEEaZpMHMWM+ek5fpU/stibFu85vTkZSC0mdCrekeGNBuRU9HDp8iWVOTLRrR6n61BFk95EmJ6VaX8VaujPaVkUzlDHUgaT7maglSbmnka0s9pcq0SculIilFAKEVZATFCKVFCKkCYo6EUKAcilG4V+KPbnS7NNcQTY9PuqGBl7xJ/CkqpckimmNSLbjQDQj6+YqpZseQQAN4pF9SdjHlTs00ySCSI86MhIrsQuUatr0GppP8AN5rJtElQWBBAkgidhIo71gE0i8uUbTBqKIklJUxvAcMCOLguNcyk7rAmImcx20qzzTEa0FAUaaTrA8qCk1O1IrGKiqRC4xYGIdWNxlKqBoJGg00kcoqPhcOqKyhi2aCzMIOgOkSeppa3IlTz2++KI7SDr9P+azolY4p7q5I2GIttDbbgVd8Uxl3Ej/8AauJbgAW1XQActGFZ7E+JtN4E/pVvwLh1y8YRTljU8h5ljoOVTRMoqXDG8Fww2TmTE3BOphIn1Jepj3vFMQCZPU+prXYXslabwi8juSBktHOF6m4yyEGh1O+1WuN7GYa0jMS7EDTUCTyBJGnryE9Kq2kIYlH7qOecexbXyoOIe2gUBURdBHUhhVKeDof/AOh4/wBn/vXUMV/Dq0dUuxpsw0+fSsrxDs+9h2DAGOawd/T0PyomissEW7aKFODAAEYlx08An/vq34dj2tshksU0DMBPlp5fhUE4aD+/lTqLoRHIVPAjijD7qE4/B3MQ+a5i7rEmYy6D0GeBUZezGs/zDz/s/wDerbD2oE0pyYPpV9qKPBj9imsYA22DLiLhIPJY8t8xirvBvnRlcGHmY0IMyCp5Edar0FWGEPICm1F4QjFUkUuL7L3ZOS+Cp/vzA69YBn50ynAwhAuvnjZEkL7sYNa/LpVHiQS2vI02Ip6GNO6JFsg/IDTQeg8hTg0kio9liKfZvDNDUOjikqZApdWSAUUIo5oVYCYoUqhQClNFdE0dGDUNAjjDwvnSWUL8W3lyqXFNXrOYRrUASUMeGGFM3rrR4tKZdCpgH6/lU7BWQyjMJ9fU1DRNkFUU/a1pV6zOmu3TSrk2gNhTD2h+9qEEO7YGXMNNKatEgE8gNfOn8U8iBtSMNalW+X41IKq+moMe1LPQ6b05eskmR66/hQvOCYiGmDVGixI7H9mXxV+JhF1duQArs2FwFrDWCqEW0UEs5IG2pLHbSqXsxgxhcIkLLXFzFR8bkiVVeW2u/M0fErd+8zDMLeHRM9xSoLXG+LICdgABqOZA9MZT5o1jHyaHEYxLVsuT4QJEc+gUcyeVUGBuXMYpvXFNu0yFbVskEnMCDcaND0X3PMRBsdmma2n8y7XHiSBdvZROpUoXyxqRoII5VYcQ4zbtIVUhro8K2gRMwMuaPhXUa1m5WXUaJN+0zW0UnwyguySS2XdZ6McsnmsjnNRcaiC6FJUkoZtkj4ZAnL6mJ5SetZ/FYrE926gC48TfvW/gt6E91bB1LRvHlO9OW+BYjPba7eHfXWLXSCwC20Ed2ChBMl1g6bdJmr5LFV2l4dbtse7bMDEjcpMwD9az/dty5itde4dasvcjRSCCWZm0md3JO8etUl26JIIiPlXRjluRhONMg4dWIEyBHL8adumRCnQigWyQTEHy1oji13VZ/H0rYyAmE8OhB1pV8lBIMe4+k073oA5+wqu4iCWBGxG/4VIJmD4gNczfOaqeKY4l/DoOvX9KNLHnr06imriGNAJ8/wAaAewWIZjB6aEVa2k8InpVTw/MCNBtvNXds60AQWKFPKnUUTWulSBmhFHFCpAVCjoUAqKILRE07ZMiKALJGppFy7Og2qQVpBQHSoBWXLcdJ8qssE4yDqNDSnwk66USYQg6VDJQm80Uzd2gHWl3bD+X79qZKPzHpHKqoBNdAEn/AJplcZqehH3UjHg5deoqGl0ruJ86sQWNzELpOnrULCMGvDTQtUq9YmNCQRuNd6Zs+FhodxH79jQHWHsw+hTOF1d/E+UQItoICKNNQYmJBOtVtvidy9ce3ZKG2yx3ryy+GS2VVIzEggaEbT0Brnx6s5bI7O6odC0FdVVSFMZQQ/hMkksY1iouK7RMLyFLSZFDDMykAA5c3d935rGqn4YG9cDuzsXRrsaMR3bAPYXw/wCrDDJp4myEkGOUsKyPB+FJedu6uXHtgxcut4XuM0mFI2EQ2bfURFXdzAYjFhRiHtW7GYMbNoEs2Uzku3G0iRrlGtMcXx1qwGwuGUZspa4qHLkWJJz8mI0HMZgQDAFS+SELuYlMPhhcPdW1ZSEs2hGZtfCzz4zvJAHPel4F8Rcto7m0hCFMjKxbMphixDALmI+GDAA56UwmLtogupZf4FFuVY6t8K2luk5BoNIGgnYVmbfaq6qsgSynjYgtn0zMWLMJMmSduu0A1XvpFuuxPaW7muEXbmUAeBbYLS3MvMQN+tM41/Gdv1qotlr17xHMWbVo5CZjoI+6rm9w7MxbYmunFGkYZHbF93NsdYnzpi1ZnSKO7gyq/Fz5VHW3dzaMI5SNa3Mi1RTHnAqHxK1JQDlr77Ax86d/qGNB86SGuBj4T8x+Gv3UAhcHAk8/Lb9zSrnCZ2aJ8v1p4XWPxIB5+L7opxcWBv8Aj+IoCvPBP89OcDWpNrB5RCk6eR/Gpgvp1H0mnEdTtH40oDVsgdR69fup0sp3ikX8Qux1/f71qF/N9F+s/QUA5jABtUeaNrhbcfv0pOWrEB5qFDLQoBwrSSp5GP3zp+0RrPTT1FOZl/LTrv8AKgIpuv0X5/pRpe66HrvUkMvQb9OQMj57UhMsGYmDy8tI061AELdbkVP0pTYor9n5GjYISdFmTHh0iRGketJZULTC8zJHPMTrIPI0A23El56eRBof/kEOxB9DP0pzJb/tXny6Ekcucx7Uk2l5BPKV22mdNTQEViz8oA/HTWlnAqyx15xTxQahSFGXSQDrmB1kGdBTgYAiI35jUany6edKBAGBZQAFBHI6fSnMJYKtLLI6afdToZ5SWWBGbwnXXXlG340uy+gmM3oAN26KeWXlUAt7GMV7RtlWzCCqiVDeQIIjQnmKhX+0Nm2sWkGcQgQg5ViBJI3UeW/SoF7MSDmOgGg01AG8AVJti2VuTbtm46wHYE5TrqBMTrvvWOTDfJrDJXBZ8S7bKtkLhlJuMMuaCEQ88sxmPTSOZ6U9wy3h7NjxHPdcZrrsSczGdATyEx5786yHFuHsSvd2VVVWP6bFix5kk+KT51EuJfIylX/6TJ9axeN1Rqprs1F7tTZ08LMbeisToOWik6kglZjQczscrxTF965IAA5DXWnbXCnb4gLfh0nSSB03k9Y3qwt4cKEAVJUEZssTJmTzY9Cdugq0MTsrLIN8Kw/diWBzHl/aPzP3etWP8z/i30/Oo4Hl9f0pwN5H6V1KNIwbsD4gn7JHuKbDzpoD5Hb9+1OE+R+X60w6qdxPsamiCRauMATqYpaXydx0+tQ1tJ0j5ilpbToD8zQElsQNjTF3FDkQNdZIou4X+0fIUoWgNgPkKAb74HmpPkAfuFKAHJfp9804KMUAhU8gPT86VlpVCakCStFlpc0KARloUuioQGaFChQBUDRUKAMUKKhQB0RoqFQACjFChUgVQoqFCQzRUKFQBamiY0KFSAlFChQoA6FChQBGioUKAFHQoUAKTQoUAdGKFCgBQFFQoAxRihQqQHQoUKA//9k=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AutoShape 8" descr="data:image/jpeg;base64,/9j/4AAQSkZJRgABAQAAAQABAAD/2wCEAAkGBxQTEhUUExQUFhUXFBYYGBgVFxgcGBcbGBwXFxcdFRcYHCggGh0lHhUVITEhJSksLi4uGB8zODMsNygtLisBCgoKDg0OGhAQGiwkHyQsLCwsLCwsLCwsLCwsLCwsLCwsLCwsLCwsLDQsLCwsLCwsLCwsLCwsLCwsLCwsLCwsLP/AABEIAMIBAwMBIgACEQEDEQH/xAAbAAAABwEAAAAAAAAAAAAAAAAAAQIDBAUGB//EAD8QAAIBAgQDBgMGBQMEAgMAAAECEQADBBIhMQVBUQYTImFxgTKRoUKxwdHh8AcUI1JiM3LxkrLC4oKiFTRE/8QAGgEBAAMBAQEAAAAAAAAAAAAAAAECAwQFBv/EACwRAAICAQQBAwEIAwAAAAAAAAABAhEDBBIhMUETUWEiBTKBkcHR8PEkM0T/2gAMAwEAAhEDEQA/AMxQo4o4qAFRUqKEUAmKOKOKEUAUUKOjoBMUIpQoRQCYo8tWnBuBXcS2W2pPU8h6muicG7FWLIBuf1G+Sj8TUOSRKVnNMFwi9dMIjN6A1f4TsDiGEvlQc8zDT1ro9zFLaBhAEAAUIPE7a+FUA1OlVPFWu3bhUEJh0TPeJUFrhie7XNKgBQCTB3A8xk8nsaLH7mdfsLbtqXu3xAEnKpPy2k1l+J4AKiXUVwlycmeAxAgEkAmBPnrE1qONWwuGRsS57xlllS6+UTrGUmBExpppyrOYzH99aGuiEADoCNIHLaqwyNyJnBJFfgMPnuKp0kgV0S9/D2wDlF4zruo1jcxPmK59wwxdQ/5Cuj3sLi3uoXuWyxJY5AVCW4PgVxDliWUzMeE6db5JbSsI2Z3ivYo22RUuBi7ZVABmd9eQ/QnYVScS7PX7Px2yB15fOupWcCiw8sWUEZncsQDBMFjpsPlTWK4hDBQV7sSbrsdFABgAR4iTAqnrNdl/Svo48Vooro/EeF277JktG0bmYyZUBVgAssaEll8OhgnoaynFeEvaMMNNYI2PLQ1rGal0ZSi0UcUtbJOwNLCQdafa7FXKkU2T0NIipi3qO6oYefWgIUUKOhFAFRUdCgCoUdCgCoUKFALoqVFCKATQo4o4oBNClRRRQBUKVFCKAKrvszwJsTc6INWPQfnVPbSSB1NdT4cFwli3bCk3HGYgCSdJJPRQCBPUgbmqZJbUWhG2WHCLN23aUW7VlVIBC53Daj7b5DJ8wIqNxPij2mhihd8i27KT8THLL3InLJ3yiAp3ps8XxNyUsJhwVMF7lxyBpIGRUnMAVJE7MNddIIwFjCK2JxDhrslmvNOrNsFSTEDwiOXvXPKVo3jGiVYtXBd1KNdNssbtySFEwy2bSxC6iTmB1WS3Kmv8be9cv27WVreQA3mJyyAc+WJzEiAB5TO0pw+OW89w3Ld3vHVDkVm/0joqnLAyakkHUkvpoBVfxziwW4ot2VyIHUGCiDVQ+TJodUKyVnwkCazvwX+Sp45Ya5eCs4KxJYTAgS2h9NNarzA0QEL5mSfXlVzF17iu/dossMiklhoVOc7cztzqqxlgo5U8jXRhqjDLdjSNBB6VueE8bfECAUFxU2bMM8baiYPtyrDKs1K4df7q4rAkEEVpOCkqZSMnFmp41inIBv3hYtD7CZna6w11MAhR6Hz5VNwODf8ApNcVWZmARHYi3a0LKSAJe4MvPntl3pK8IR3OJvlbmaGTQhbaiTETB6meYpu5xi3evIxD5IdbLIXGZhGdkAAMkHLJgDK0E5jHF+h19lrxXicXEtpluXVgPEqoLlUUN8RXxMp5kD1pJs3Gt93cWzcEHXM6weRHgaqXifEFtKqWbAnOjsCpAzZsym66nMzbtrPInkamW72KxVv+n3Nm2ywXzM9wzIm2AFEGNCT5iQQam+bRFcUzNdoMCLLHKAyg6kGR6eoqm/nF5g/fW34lh8NhrIs5ZZ8qqBJdiIBP1JOwk1iuI8PNu4ymdyPXyrphk3IwljpiZB+BvY86NVIqLctetO28SwGsN6/mK2Rm1QKFTe4DAHY+W1MHDnpQgYoRSooRQCYoRSqFAJihSqFAHQo6FAFQo4p7DJzoBAtHpSCIqeTTOIWRPShJGoUIoRQgncCtBr9sHYsPvrrN3E2AzZmE7dSBuAelcgwN3JcVuhFXHb8MUt3VZlLK3wRAWdB1OnPr0rLIuUVyZXjg5I3F/jGGtEm7ctov2TOraayI8vPlVFh7CY29/MYi5GFtx3KTCsx2LTv+O2wM8vwNucThsxZ5v2gc5mRnWRG0V1x+J2LLrhwBce58aTooI3b5jSsZJInTZ5Zotk63aw4zFbsKRDZSQNNQQRz31HWq/iHFMLasm3aKNcC5bduY05TzEfhXKuL5rd1kRjA6MdByHrVz2KuIuGxV24uZwWILbyF8Mnc6mjhFIy0+syZZ7eEahMCl9D3LqpmMzEgTzyyPEd/LWqfjOCtqQvfo9xVGYSZ/en7mo+Axtu6yWLVrIndlT4iWZzrmJOxmKgYXBd3bCn4muOXPMkMVAnoI+pq2JUdGWUt9eCbwfhVy+8IJjnyHmTVnieFWlfu+/Q3REqsmPU7Co/aHilzC2Fs2DlZwCzLE6ieY6fjUDgWEJwylPE4djc/uLEmGPM6QK1u2c6zJ5NiNw2Cs3rKWv5nLbtljdZCAGUCYkiR9OZ5CZ3DcPh2CvYYBR4RBgR8OX6beVZzj/AVuYFbmbJiArMORuKupVh9qAJ8o86j9hkBwigqzuiXyIPgtkl5dzMExsNSeVYTijeGTIpbX1Vmtt3sLbdrYcFz4yskuzRBMsZMhVA9OlPW8RbtKQxti6BJRGkDcLrG0LG3KsT/DbhouXjfuku7XGALEk5UIAAJ6nNp/iKzHaC73V1/G/UksZMT+u1SoRswy6vJjxxlXZ0HhnCLdx7167eW7dnKDMJaXoBynb09TVP2p4cmUslzMySSBOxPprr99UHYjiRt2cRKhg7qrBtgIO/tTvCcELeKxNvN4TahSeclSu/qPlSKSZos05KHHZVEka8z+4qQhJgNFMMCCQTS1urEZjoOQ6+fL5V0lyYuLA8IGtN27rvtAHWod64uwkxufl86nYa6uSNQRQCbikb0ipA10356mkvYI5UIGaKllTREVIE0VKihQCoo4o6MUA27QKcTEZbc+cCmb6HNHKmsWdVHQff8A8VAFZSx8R9zRKCkHkd/MVKt6gRyprFrIA5z+/uqPJd9DhoqMDlVjw3A944QbnmasUK7Iehqb2nxhGEsyG0zagCDqAFJ33PSrnH4fB2zk77M4iSolVJ69PvqL2hOTD2kBLNmLKFUtzGVvCDppoT0rOTTOfPKMsckuTEYJ2OKw8gAC9b2J/uG8gVr+F8VJxC21RFRrksxUG4xB3Nw+Ly3rK2L+fFWCTmY3kJ6/ECZrWcFwFtsQrjMPF5EfhVHFsj7PlWNmd7SYsC80xpO3LfT503wwN/LXJBBN7UEciqkSPlTnHMouk5YOecx0nU6kESfWeVS+zF+bVwkyTeJzHU/CNifvpV8HNo2llbLDstZy4hGeA5IhQAI5SQAAD5e5o+KaP6O//e1PcLtRftsh0za8/eoeLEn1e5vv/qNV0knR6TdyIXbPGFnQAGGRTmGwAEH7qrcFxm8gBt+EHnJn7tq2uN4Qnci0zZzcXMUGhXzB9x8xVTxjsRjkAuLN5cohTpcUchGx9tfKqnnZ9NK3OHJd8M7brky3lUwhXMwBIkQfY8xzq6w1ixbS0tnPctOC7d2HIyZWWWW2J1YiF5kHpXHbpecrKVYfZYRHrNbb+HWJuuhUXIAuMJIJ0KgwomAdNCZiT11zn1aN9Dmm5bJ8l/wrgzretMFa3ZW4Bbtq39RlZwHNwAyoy5pkzqBzrA8aZjii7qsqdB8QnXXUD7q6UnCr191JZhbR1ADJlLxDF2G4kwANPhJ5wOc9pGLX37sFo1ZlEhdeZG1Rjd9k/aaaUdvyWv8AD3Brd74OJUXAY/yg5Z+p9QKdxGMAv50AzO4Cs8hSugDFm8OXQxB1EVT9lDcbD4gWwTNxSxWZygHYjaabuDMynMSS7SpGqwwChjsSR0EDbyBr6jr0/wDpihPEWAuNtuR502LLHUDp+lDF3iXuacz9JNRsJn5TtGgrqRUMJqdaeRyOZpp3I+JTv+xS1ur1g+dCSSl0hgRr5VYd/I335VEw+GzHNmAB9J9hUy1hwNwSepoQMMjDmYopPM1KxB0qKDNSA6FChQCqUo50VNtchonfl0oyRSikXbIanylEq0IIjqRsaXh/PkZk+VKKEkgGNfyqZgOGXLrZLS5miT5Dz6VAEgAmQRNTeE38jEFoZkYDyJBin7PY+6NTlnkMw+utNL2WvB4zISdYzCR157fvnUNpkWnwY3u7l693JZUZnObOYjy8z5czW17SYm3Zwlq0zhWCAKs+LKIAn2FDiXA7iQzhCywQZBbTpBmKiYfhX81d/wBIO5G7ZuXkTl5VSjnWlSg4xffkzfBkN6+rqDktnNJ5t9kD3ittgr+R1JnQik3ez920M0p4dlBXT0UafKoOHW89wW0AZzUmuDEscdqKHtIMt9++zCScmkoRyJYa+oAqV2TyXFa0HUubgKiYzaQcs89BpvrWnxHAsQQFZLbDYhmUiZ6HnU/hnZbD2slxbc4kNISywzaaz4rgQD161Xozhp9uTdFkexhRgxnuwXM91aGtx2O2nIDmT0ouD9kb96HeFXeWO5JLMQN4kmK044SnePe/l7veMCYYoSx3y94HbKCeUx5VbXbz5AB3aNGpJlEOmnIseg0845nI6lDzI5n2i4wmC4ghDAm2QGBBkqQogHYbTrzitfb462JdLmGKMMxSFfNlQiWe6mZVnMFAB13g6wVnglg3LlwwzOIuNcyFrhiJy7AeUKNNqgYHhNu2zizZuZXtxcFp0ADbkAG6pEf4jWqMpig4SdNO/Bk/4kG218JaIu4pgFfu1gabEiTGmm/KrHsthmwltLKKXvPLuR8NsaZnYnSAAI6wTT/EOC5ARZtrYtxN29eKoTP2FJJLMepMe9OcJ4YzqM/ehLmgRAO8vaZgbjPoqEAnKYkbnXLVZS8Ivh0+2TyPtkux2qJunu2U2oy97cIUeEksw0AgSQPXnXM+0fEbd2+5S54JgHUFt5I8q7PicMDAuKmXIysFyyF0IHIbqBG1Uydm8IFBuWLamNfDYIn1BpHgz1WJZa+pcGM7CY62tvEJ3ihmhgDpIAaY9NPnUDBgm9n1AzM3/Tr+Q96t+K8FuKy5Ldle8jKLYTMJ2DQAQY++pmE7H3rYObKGaBGZZjc8+sfWrJXKy+NenjUWzOrZt6+IidxAJ+fKlW4XQNCxz/CrnG8JuWxLrA6xPyisycR49BpJGo1jXYbCugglXbeh8QgjSfoRpTCWCDqhOkkhvypCYnxEaAfU/M1Js3TP5mpoEm2oI8Ovlp+NM5yDrmHz/CiQEMDrB51J9agDLYk9fY/8UFxQ6U6+1NraEagVIALy+dCl5fKhQC2JiQV99/aorAHxMyg/Wn2tA03dwykHSlAfw15SYJ/fz9KdvKsgSeugqpXCw0qSff7ql2vnJPMzp0qOSeAXSCYg6b8uZH4VY8KxQtyi5kz+Esp8Q56e4HyqvNvSNteswOU0tLHRp9T+lVZPFEXEDG23uA3XhdXcNoSdFjNPIDbrUfCY+8pJF15O5J5CrftNbaEuRIKgGCJJXQ6HTpzrNXkJGYlQJ0SfGeUxt9aoeFmUlkcEWWAus6vfd2e4HyDMxhVgGQOpkj2rS8Id1w929bCgiAxadF1Jy6gk6day3Z9oN1CJzKGGgiVPL2J+VajjWMFvBJaVCGuAnSAADoS07aDl1p4PRjNLT2jKYjF4kG09130KuFJB0mRMa/PWtWlzu7jMNFYTIPJhyO+x5VjsQDqIkxoQRl/P6Vc4Ud5ZtHNJHgJB0lTt8itSlyY6HI25RYnj4xFp0t279xhegoWOqg/3HyjfymtX2PwduwVu/wBW5cMgtMs20mCRlWfXaqftKxGIVI0s2Ov2nhNuX2q0PZRkbCXS6FwjA5ApZjIIIUDUzEVSTpWdmmxR3N/LLzG8UxGIHd4e1dtKxWb9yF8Bgk2lMsWImJAjyrM/xA77DpaS1ccqUJZiQD4SZn6VukxlsAHODImCRI5nMOUc/SsT2uw4xOEa+pZovkZZ+EaqJ8tAY86ou7L6znG0u+/yMEnGMU7BbdxpbSWaBHUk7DX61pP4ccTuWrl0MGuCIRVgs5QwYk/5HUnlWTuXiCoIk7eECdYAk6T71ZdmL5tYuwxjxNlMGYzeHXbmQa0aPJ02VrJFnRb3BbuNcvis1m2pHd2FZSY1zG6QIzHTY6Cdt6dxHFEuXSi3Ai21aSNi0QdQw0VWBEEyWP8AbTHHOJPibi4PCuAHB767/Yv2ssfKeZIA5kHc4TZwwtmVyWs0ZwIGYeJhOzaAz61zt0fRpWY7tfgcTZdXtXnuW2ym3Ly2d/DsI0BOk1RYnE4jPFy65IOozCAR/t0Na7txczrbyEMsAm5oqbkQoEzH7JrEkMTGi9Wc+EfKT9K6I9WfOav6crjH3Lrs3jHL33ZiSHtkkmY/1JP0ocZxWIQrdtXbjo5OUMZIO2U8ucz+VVnAWypiBMjPb25x3mxq/wATicuCmJBdhtrqBt0NT4s6pR/xk34/crcLxDGIXBeQsNcZWUiXiBLSDoBoKHEGW4ouoIYGHUdeo8jVaJgtG5GkjNEcxt9aXwpmJvDYZBp55lieXWpXDMNJll6m3wMOtP2WkQZnT396cGEEEmSakYOwkGVMz51oeoSBa+EydAPf1/fKnKGXyoVKAVCKOhUgKKFHQoBQFCjoRQEa8/0paXBIjnS2tdKhYa8O8MjTaoBNa6NOp/YqLjART9yyTJkR1pgNPxakVAJ14s2EPhzsjzEjRTuTPnFZpLMeJjrvvp7Vp+CuCXtnZkI1+h+YFZl7Qd2BJCAaQPiPIE9Ov61m+zy9bCpp+GuRfDMUFvo5JjMAf9p0P0JM/lWh7a3Mpt6GMgiDA00MgiDt1FZl1gEdY6Tptr71q+LRewSXPiK5fXXwt/8AYVUpje7DKK8cmUZmbTLlXqSJI8gJj3rQ9jEUu1s/Zdbg6xorf+NZ576qNGBbpIPzip/Z493ftsWOa4CrcgJ+ED3yn/ipZXSy25F4RMx18sb1wnV7sCT9lBA+rH5VquwnD0v2rgbMchBCz4Sdh3i/aGux61keJAsXHMGenOdhWn/hjbdmupndJAJK5ZIB2BYGNY1HSjj9J7WJbaRpMdw+3gsG7TnISMzASdJbWNjB086z/Z66v8i+HOY3biG4fIt/UnzPwiKk/wATLpy2MKLjt3txc2YLITnqqjoDrrvVVg8UpuC8FyIr5QpM5zzYyNogRrrPtl0uCNvqZJX7UYy5fVTly6zJIJzHWdSZA1HIDamnvNAKqRBHiJGh9AZq34/hFt3XEncnXfy9oiqjvEC6kAnZZE+WnpWiPAdp1XKOk3e0duzDgDxorEKBJkSPvrMce482JbXMLYByqCJJ5FveNKZwZS5hke5GmZJz5SMpkQMpnwkDamreRfhGc/3N8PsvP3+VUji5s+lWa4Jln2hxOXDWFIZiUB3H9xA0NZcqzHxDKOgIJPSY0rUdqT/QsF9SV30GUSZPkIrLXr4+FGBbbTUD5VouEeBqreZ1+ZN4NZBW+o5Nb26+OK0nFFFnAJ3iwWY5QZDajcdD5kcqp+ylxbL3SJYK9oyRuRn1jlrTvaS7fu3M198ykHIeWWZIGm8gT6Cp8HVOe3Trz/ZnlxpY5baMzHYb/dvU7DJ3KxMuxDORrEbKOu5n9KuOC8VwqWmS4FUHQsAqM0RzGrb86axfDrbAXLDZkJjXcHeDSPyW0sMa5j2MDEq3+JipNpWUaaz1pr+SA3Hzp3DXCIE7dauztHcxO9ClFppNWj0AUKOKEVIE0KXFCgBFGKVlowlSBFQMRhzmJA3q27uN6Za/Gke9VbJorrjnSQPQeVIckSTE/vapbxvET7TQt2QurD6VAI+EuFGVuYO/TyNJ7QKLd5o2aGHo2tO4hp1Ap3jlrPYtMEBYgqXkyMuu0xsTyqs37HHrce7Hb8GZvXtGOubl0X1861XAbQNpbDa5rRbXkzS6x9Ky1y1mZLQ+0yiPU8+tarCPlvZ1GgbSeQGgj2qqVmejgnFv8CmxeGtoQtvPAGpcySee21RrT5r1pF3LjXoARJH1qz7TYQW7rfFkJ0EkyDqBJ159agcLcG89wIEW3bIAEwC3h5knYn5VBy4cV5efDLnEEMxPWtJ2FnvGFsvJXTKoncEjx6VhUYySNf18q6F2Ew720a82ihWAJ6npVpdUe3dciMae/wCKjOZWxbJJ2GZvANP9sn2priHaHNcPd4G26Lza9bBJGxInSqJLj3BjDbJLtcXN/d3YBUctt59ajcOxDQVIWEtsNoJlgSWO5PL0AFZeTLEt2O0+23wNcd7y/eFzE2gqwCUtsNRy8QJ0318qrhat5TAbMWJOvhC/ZAHpGtaTieCdsJbuGUCtlkblWI/Ws0yDLpKwNTmJn1zE/Sro8jVJwm42P4AB0u29ypDj/tP/AI1NtW1UTz5KeVQuzzA4hQqhVZGUnXxE6qTmO5MfKrK9ZZXgq2edB+dSmelpZXjS9iX2mwdtrFl2BzkBSwP2cxJAG071nL4UElZC8sxkx5mtd2owmWxZNzNIA8ElRuSScpBMjTU8qxt0qpGYZ9ZCsTHvBB09aj5PO1XOVom9nrgIvmPtW9//AJ1e8Uwfe4JZIGV2Oh1jQkL51Tdm8KzLfIABJRsu5AGfaekirXiDE4IBZ8NzU9AR+lPB2/8ANx/OTPizZBcqrrAVUGbQc2LdSZqTwJznupOndhvcMo/8jUNEEaZpMHMWM+ek5fpU/stibFu85vTkZSC0mdCrekeGNBuRU9HDp8iWVOTLRrR6n61BFk95EmJ6VaX8VaujPaVkUzlDHUgaT7maglSbmnka0s9pcq0SculIilFAKEVZATFCKVFCKkCYo6EUKAcilG4V+KPbnS7NNcQTY9PuqGBl7xJ/CkqpckimmNSLbjQDQj6+YqpZseQQAN4pF9SdjHlTs00ySCSI86MhIrsQuUatr0GppP8AN5rJtElQWBBAkgidhIo71gE0i8uUbTBqKIklJUxvAcMCOLguNcyk7rAmImcx20qzzTEa0FAUaaTrA8qCk1O1IrGKiqRC4xYGIdWNxlKqBoJGg00kcoqPhcOqKyhi2aCzMIOgOkSeppa3IlTz2++KI7SDr9P+azolY4p7q5I2GIttDbbgVd8Uxl3Ej/8AauJbgAW1XQActGFZ7E+JtN4E/pVvwLh1y8YRTljU8h5ljoOVTRMoqXDG8Fww2TmTE3BOphIn1Jepj3vFMQCZPU+prXYXslabwi8juSBktHOF6m4yyEGh1O+1WuN7GYa0jMS7EDTUCTyBJGnryE9Kq2kIYlH7qOecexbXyoOIe2gUBURdBHUhhVKeDof/AOh4/wBn/vXUMV/Dq0dUuxpsw0+fSsrxDs+9h2DAGOawd/T0PyomissEW7aKFODAAEYlx08An/vq34dj2tshksU0DMBPlp5fhUE4aD+/lTqLoRHIVPAjijD7qE4/B3MQ+a5i7rEmYy6D0GeBUZezGs/zDz/s/wDerbD2oE0pyYPpV9qKPBj9imsYA22DLiLhIPJY8t8xirvBvnRlcGHmY0IMyCp5Edar0FWGEPICm1F4QjFUkUuL7L3ZOS+Cp/vzA69YBn50ynAwhAuvnjZEkL7sYNa/LpVHiQS2vI02Ip6GNO6JFsg/IDTQeg8hTg0kio9liKfZvDNDUOjikqZApdWSAUUIo5oVYCYoUqhQClNFdE0dGDUNAjjDwvnSWUL8W3lyqXFNXrOYRrUASUMeGGFM3rrR4tKZdCpgH6/lU7BWQyjMJ9fU1DRNkFUU/a1pV6zOmu3TSrk2gNhTD2h+9qEEO7YGXMNNKatEgE8gNfOn8U8iBtSMNalW+X41IKq+moMe1LPQ6b05eskmR66/hQvOCYiGmDVGixI7H9mXxV+JhF1duQArs2FwFrDWCqEW0UEs5IG2pLHbSqXsxgxhcIkLLXFzFR8bkiVVeW2u/M0fErd+8zDMLeHRM9xSoLXG+LICdgABqOZA9MZT5o1jHyaHEYxLVsuT4QJEc+gUcyeVUGBuXMYpvXFNu0yFbVskEnMCDcaND0X3PMRBsdmma2n8y7XHiSBdvZROpUoXyxqRoII5VYcQ4zbtIVUhro8K2gRMwMuaPhXUa1m5WXUaJN+0zW0UnwyguySS2XdZ6McsnmsjnNRcaiC6FJUkoZtkj4ZAnL6mJ5SetZ/FYrE926gC48TfvW/gt6E91bB1LRvHlO9OW+BYjPba7eHfXWLXSCwC20Ed2ChBMl1g6bdJmr5LFV2l4dbtse7bMDEjcpMwD9az/dty5itde4dasvcjRSCCWZm0md3JO8etUl26JIIiPlXRjluRhONMg4dWIEyBHL8adumRCnQigWyQTEHy1oji13VZ/H0rYyAmE8OhB1pV8lBIMe4+k073oA5+wqu4iCWBGxG/4VIJmD4gNczfOaqeKY4l/DoOvX9KNLHnr06imriGNAJ8/wAaAewWIZjB6aEVa2k8InpVTw/MCNBtvNXds60AQWKFPKnUUTWulSBmhFHFCpAVCjoUAqKILRE07ZMiKALJGppFy7Og2qQVpBQHSoBWXLcdJ8qssE4yDqNDSnwk66USYQg6VDJQm80Uzd2gHWl3bD+X79qZKPzHpHKqoBNdAEn/AJplcZqehH3UjHg5deoqGl0ruJ86sQWNzELpOnrULCMGvDTQtUq9YmNCQRuNd6Zs+FhodxH79jQHWHsw+hTOF1d/E+UQItoICKNNQYmJBOtVtvidy9ce3ZKG2yx3ryy+GS2VVIzEggaEbT0Brnx6s5bI7O6odC0FdVVSFMZQQ/hMkksY1iouK7RMLyFLSZFDDMykAA5c3d935rGqn4YG9cDuzsXRrsaMR3bAPYXw/wCrDDJp4myEkGOUsKyPB+FJedu6uXHtgxcut4XuM0mFI2EQ2bfURFXdzAYjFhRiHtW7GYMbNoEs2Uzku3G0iRrlGtMcXx1qwGwuGUZspa4qHLkWJJz8mI0HMZgQDAFS+SELuYlMPhhcPdW1ZSEs2hGZtfCzz4zvJAHPel4F8Rcto7m0hCFMjKxbMphixDALmI+GDAA56UwmLtogupZf4FFuVY6t8K2luk5BoNIGgnYVmbfaq6qsgSynjYgtn0zMWLMJMmSduu0A1XvpFuuxPaW7muEXbmUAeBbYLS3MvMQN+tM41/Gdv1qotlr17xHMWbVo5CZjoI+6rm9w7MxbYmunFGkYZHbF93NsdYnzpi1ZnSKO7gyq/Fz5VHW3dzaMI5SNa3Mi1RTHnAqHxK1JQDlr77Ax86d/qGNB86SGuBj4T8x+Gv3UAhcHAk8/Lb9zSrnCZ2aJ8v1p4XWPxIB5+L7opxcWBv8Aj+IoCvPBP89OcDWpNrB5RCk6eR/Gpgvp1H0mnEdTtH40oDVsgdR69fup0sp3ikX8Qux1/f71qF/N9F+s/QUA5jABtUeaNrhbcfv0pOWrEB5qFDLQoBwrSSp5GP3zp+0RrPTT1FOZl/LTrv8AKgIpuv0X5/pRpe66HrvUkMvQb9OQMj57UhMsGYmDy8tI061AELdbkVP0pTYor9n5GjYISdFmTHh0iRGketJZULTC8zJHPMTrIPI0A23El56eRBof/kEOxB9DP0pzJb/tXny6Ekcucx7Uk2l5BPKV22mdNTQEViz8oA/HTWlnAqyx15xTxQahSFGXSQDrmB1kGdBTgYAiI35jUany6edKBAGBZQAFBHI6fSnMJYKtLLI6afdToZ5SWWBGbwnXXXlG340uy+gmM3oAN26KeWXlUAt7GMV7RtlWzCCqiVDeQIIjQnmKhX+0Nm2sWkGcQgQg5ViBJI3UeW/SoF7MSDmOgGg01AG8AVJti2VuTbtm46wHYE5TrqBMTrvvWOTDfJrDJXBZ8S7bKtkLhlJuMMuaCEQ88sxmPTSOZ6U9wy3h7NjxHPdcZrrsSczGdATyEx5786yHFuHsSvd2VVVWP6bFix5kk+KT51EuJfIylX/6TJ9axeN1Rqprs1F7tTZ08LMbeisToOWik6kglZjQczscrxTF965IAA5DXWnbXCnb4gLfh0nSSB03k9Y3qwt4cKEAVJUEZssTJmTzY9Cdugq0MTsrLIN8Kw/diWBzHl/aPzP3etWP8z/i30/Oo4Hl9f0pwN5H6V1KNIwbsD4gn7JHuKbDzpoD5Hb9+1OE+R+X60w6qdxPsamiCRauMATqYpaXydx0+tQ1tJ0j5ilpbToD8zQElsQNjTF3FDkQNdZIou4X+0fIUoWgNgPkKAb74HmpPkAfuFKAHJfp9804KMUAhU8gPT86VlpVCakCStFlpc0KARloUuioQGaFChQBUDRUKAMUKKhQB0RoqFQACjFChUgVQoqFCQzRUKFQBamiY0KFSAlFChQoA6FChQBGioUKAFHQoUAKTQoUAdGKFCgBQFFQoAxRihQqQHQoUKA//9k=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AutoShape 10" descr="https://veritasdomain.files.wordpress.com/2012/07/isaf-afghanistan.jpg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AutoShape 2" descr="http://www.alternet.org/files/styles/story_image/public/story_images/peacewar.jpg"/>
          <p:cNvSpPr>
            <a:spLocks noChangeAspect="1" noChangeArrowheads="1"/>
          </p:cNvSpPr>
          <p:nvPr/>
        </p:nvSpPr>
        <p:spPr bwMode="auto">
          <a:xfrm>
            <a:off x="2289175" y="465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2465" y="432436"/>
            <a:ext cx="8395855" cy="181588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dirty="0"/>
              <a:t>Does the beginning story of Christians or scientists lead to a greater valuing of the earth?</a:t>
            </a:r>
          </a:p>
          <a:p>
            <a:endParaRPr lang="en-GB" sz="2800" dirty="0"/>
          </a:p>
          <a:p>
            <a:r>
              <a:rPr lang="en-GB" sz="2800" dirty="0"/>
              <a:t>Explain your answer.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7680" y="2631440"/>
            <a:ext cx="93065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1"/>
                </a:solidFill>
              </a:rPr>
              <a:t>I think that the ______ story gives more value to the earth because it says…. </a:t>
            </a:r>
            <a:r>
              <a:rPr lang="en-GB" sz="2800" dirty="0">
                <a:solidFill>
                  <a:srgbClr val="7030A0"/>
                </a:solidFill>
              </a:rPr>
              <a:t>This means…</a:t>
            </a:r>
          </a:p>
          <a:p>
            <a:endParaRPr lang="en-GB" sz="2800" dirty="0">
              <a:solidFill>
                <a:srgbClr val="7030A0"/>
              </a:solidFill>
            </a:endParaRPr>
          </a:p>
          <a:p>
            <a:r>
              <a:rPr lang="en-GB" sz="2800" dirty="0">
                <a:solidFill>
                  <a:schemeClr val="accent1"/>
                </a:solidFill>
              </a:rPr>
              <a:t>This story also says… </a:t>
            </a:r>
            <a:r>
              <a:rPr lang="en-GB" sz="2800" dirty="0">
                <a:solidFill>
                  <a:srgbClr val="7030A0"/>
                </a:solidFill>
              </a:rPr>
              <a:t>This means…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EE4F881-1D2C-5B39-5DF5-1F3C796D1541}"/>
              </a:ext>
            </a:extLst>
          </p:cNvPr>
          <p:cNvGrpSpPr/>
          <p:nvPr/>
        </p:nvGrpSpPr>
        <p:grpSpPr>
          <a:xfrm>
            <a:off x="10208034" y="16625"/>
            <a:ext cx="1988906" cy="6841375"/>
            <a:chOff x="7679778" y="884492"/>
            <a:chExt cx="1455927" cy="51435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93119F4-856F-F9B3-CC93-8EF93C14F6F0}"/>
                </a:ext>
              </a:extLst>
            </p:cNvPr>
            <p:cNvSpPr/>
            <p:nvPr/>
          </p:nvSpPr>
          <p:spPr>
            <a:xfrm>
              <a:off x="7679778" y="884492"/>
              <a:ext cx="1447724" cy="5143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" name="Rounded Rectangle 27">
              <a:extLst>
                <a:ext uri="{FF2B5EF4-FFF2-40B4-BE49-F238E27FC236}">
                  <a16:creationId xmlns:a16="http://schemas.microsoft.com/office/drawing/2014/main" id="{0F6E681A-272B-A7CD-4E92-A9C627E0CDC0}"/>
                </a:ext>
              </a:extLst>
            </p:cNvPr>
            <p:cNvSpPr/>
            <p:nvPr/>
          </p:nvSpPr>
          <p:spPr>
            <a:xfrm>
              <a:off x="7679779" y="2213747"/>
              <a:ext cx="1455926" cy="2500627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lIns="91440" tIns="45720" rIns="91440" bIns="45720" rtlCol="0" anchor="ctr"/>
            <a:lstStyle/>
            <a:p>
              <a:pPr algn="ctr" defTabSz="685800">
                <a:defRPr/>
              </a:pPr>
              <a:r>
                <a:rPr lang="en-GB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Success Criteria - </a:t>
              </a:r>
              <a:r>
                <a:rPr lang="en-GB" b="1" u="sng" dirty="0">
                  <a:solidFill>
                    <a:prstClr val="black"/>
                  </a:solidFill>
                  <a:latin typeface="Calibri"/>
                </a:rPr>
                <a:t>I can: </a:t>
              </a:r>
            </a:p>
            <a:p>
              <a:pPr defTabSz="685800">
                <a:defRPr/>
              </a:pPr>
              <a:r>
                <a:rPr lang="en-GB" dirty="0">
                  <a:latin typeface="Calibri"/>
                </a:rPr>
                <a:t>- </a:t>
              </a:r>
              <a:r>
                <a:rPr lang="en-GB" b="1" dirty="0">
                  <a:latin typeface="Calibri"/>
                </a:rPr>
                <a:t>Think deeply about </a:t>
              </a:r>
              <a:r>
                <a:rPr lang="en-GB" dirty="0">
                  <a:latin typeface="Calibri"/>
                </a:rPr>
                <a:t>the Christian and scientific accounts of creation.</a:t>
              </a:r>
              <a:endParaRPr lang="en-GB" dirty="0">
                <a:latin typeface="Calibri"/>
                <a:cs typeface="Calibri"/>
              </a:endParaRPr>
            </a:p>
            <a:p>
              <a:r>
                <a:rPr lang="en-GB" b="1" dirty="0">
                  <a:solidFill>
                    <a:prstClr val="black"/>
                  </a:solidFill>
                  <a:latin typeface="Calibri"/>
                </a:rPr>
                <a:t>- Explain </a:t>
              </a:r>
              <a:r>
                <a:rPr lang="en-GB" dirty="0">
                  <a:solidFill>
                    <a:prstClr val="black"/>
                  </a:solidFill>
                  <a:latin typeface="Calibri"/>
                </a:rPr>
                <a:t>the link between these and the value of the earth.</a:t>
              </a:r>
            </a:p>
          </p:txBody>
        </p:sp>
        <p:sp>
          <p:nvSpPr>
            <p:cNvPr id="12" name="Rounded Rectangle 28">
              <a:extLst>
                <a:ext uri="{FF2B5EF4-FFF2-40B4-BE49-F238E27FC236}">
                  <a16:creationId xmlns:a16="http://schemas.microsoft.com/office/drawing/2014/main" id="{C71294E1-834A-D285-B389-BC3A368AB06D}"/>
                </a:ext>
              </a:extLst>
            </p:cNvPr>
            <p:cNvSpPr/>
            <p:nvPr/>
          </p:nvSpPr>
          <p:spPr>
            <a:xfrm>
              <a:off x="7771243" y="4759731"/>
              <a:ext cx="1216488" cy="1258623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GB" sz="2000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Key Terms</a:t>
              </a:r>
            </a:p>
            <a:p>
              <a:pPr algn="ctr"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Creation</a:t>
              </a:r>
            </a:p>
            <a:p>
              <a:pPr algn="ctr"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Genesis</a:t>
              </a:r>
            </a:p>
            <a:p>
              <a:pPr algn="ctr"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Big Bang</a:t>
              </a:r>
            </a:p>
            <a:p>
              <a:pPr algn="ctr" defTabSz="685800">
                <a:defRPr/>
              </a:pP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Value</a:t>
              </a:r>
            </a:p>
          </p:txBody>
        </p:sp>
        <p:pic>
          <p:nvPicPr>
            <p:cNvPr id="13" name="Picture 2" descr="Six Key Questions to Ask a Financial Planner - CDSPI">
              <a:extLst>
                <a:ext uri="{FF2B5EF4-FFF2-40B4-BE49-F238E27FC236}">
                  <a16:creationId xmlns:a16="http://schemas.microsoft.com/office/drawing/2014/main" id="{17CB6904-4817-D8A2-118B-4D90C0DFE1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saturation sat="67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9" t="5572" r="29108" b="3566"/>
            <a:stretch/>
          </p:blipFill>
          <p:spPr bwMode="auto">
            <a:xfrm>
              <a:off x="7728053" y="953895"/>
              <a:ext cx="1340714" cy="1260343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  <a:effectLst>
              <a:outerShdw blurRad="50800" dist="50800" dir="5400000" sx="1000" sy="1000" algn="ctr" rotWithShape="0">
                <a:schemeClr val="accent3">
                  <a:lumMod val="20000"/>
                  <a:lumOff val="8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9D95896-3698-117C-E3A7-B6B89E45886E}"/>
                </a:ext>
              </a:extLst>
            </p:cNvPr>
            <p:cNvSpPr txBox="1"/>
            <p:nvPr/>
          </p:nvSpPr>
          <p:spPr>
            <a:xfrm>
              <a:off x="7690207" y="1020802"/>
              <a:ext cx="1378561" cy="1110689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b="1" u="sng" dirty="0">
                  <a:latin typeface="Arial Rounded MT Bold" pitchFamily="34" charset="0"/>
                </a:rPr>
                <a:t>What do we learn about the value of earth from creation stories?</a:t>
              </a:r>
              <a:endParaRPr lang="en-GB" sz="2000" b="1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913551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F18E2FC244CC48BE94751C064C22E5" ma:contentTypeVersion="23" ma:contentTypeDescription="Create a new document." ma:contentTypeScope="" ma:versionID="79e94826d8e30342848c0b4019abb6dd">
  <xsd:schema xmlns:xsd="http://www.w3.org/2001/XMLSchema" xmlns:xs="http://www.w3.org/2001/XMLSchema" xmlns:p="http://schemas.microsoft.com/office/2006/metadata/properties" xmlns:ns2="00b7e05c-8318-466b-8191-edee44cdf25c" xmlns:ns3="c5aae1f7-341a-4369-a4bf-b8183f84145f" targetNamespace="http://schemas.microsoft.com/office/2006/metadata/properties" ma:root="true" ma:fieldsID="d85d68a8c9b78aa60d447a20eee594ce" ns2:_="" ns3:_="">
    <xsd:import namespace="00b7e05c-8318-466b-8191-edee44cdf25c"/>
    <xsd:import namespace="c5aae1f7-341a-4369-a4bf-b8183f84145f"/>
    <xsd:element name="properties">
      <xsd:complexType>
        <xsd:sequence>
          <xsd:element name="documentManagement">
            <xsd:complexType>
              <xsd:all>
                <xsd:element ref="ns2:pd52ccae7ba34473b0b19b2b44daff89" minOccurs="0"/>
                <xsd:element ref="ns2:TaxCatchAll" minOccurs="0"/>
                <xsd:element ref="ns2:k545ee15943b4812a138797a0251998b" minOccurs="0"/>
                <xsd:element ref="ns2:c8c7b199712b4ae69b897e00f0a25ee6" minOccurs="0"/>
                <xsd:element ref="ns2:he19196335cc4639bb43498366053662" minOccurs="0"/>
                <xsd:element ref="ns2:g430d41c3ca848d99f59c689afa3f4a8" minOccurs="0"/>
                <xsd:element ref="ns2:PersonalIdentificationData" minOccurs="0"/>
                <xsd:element ref="ns2:KeyStage" minOccurs="0"/>
                <xsd:element ref="ns2:Year" minOccurs="0"/>
                <xsd:element ref="ns2:Lesson" minOccurs="0"/>
                <xsd:element ref="ns2:CustomTags" minOccurs="0"/>
                <xsd:element ref="ns2:CurriculumSubject" minOccurs="0"/>
                <xsd:element ref="ns3:MediaServiceMetadata" minOccurs="0"/>
                <xsd:element ref="ns3:MediaServiceFastMetadata" minOccurs="0"/>
                <xsd:element ref="ns3:MediaLengthInSeconds" minOccurs="0"/>
                <xsd:element ref="ns3:MediaServiceDateTaken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b7e05c-8318-466b-8191-edee44cdf25c" elementFormDefault="qualified">
    <xsd:import namespace="http://schemas.microsoft.com/office/2006/documentManagement/types"/>
    <xsd:import namespace="http://schemas.microsoft.com/office/infopath/2007/PartnerControls"/>
    <xsd:element name="pd52ccae7ba34473b0b19b2b44daff89" ma:index="9" nillable="true" ma:taxonomy="true" ma:internalName="pd52ccae7ba34473b0b19b2b44daff89" ma:taxonomyFieldName="Topic" ma:displayName="Topic" ma:fieldId="{9d52ccae-7ba3-4473-b0b1-9b2b44daff89}" ma:sspId="de3e1963-7d46-4e0b-89a8-a048b91a3ade" ma:termSetId="0a06bbed-f101-4c3f-88bf-e857e41b487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305daf6c-af87-461d-8dca-e8147d6c448a}" ma:internalName="TaxCatchAll" ma:showField="CatchAllData" ma:web="00b7e05c-8318-466b-8191-edee44cdf2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545ee15943b4812a138797a0251998b" ma:index="12" nillable="true" ma:taxonomy="true" ma:internalName="k545ee15943b4812a138797a0251998b" ma:taxonomyFieldName="Staff_x0020_Category" ma:displayName="Staff Category" ma:fieldId="{4545ee15-943b-4812-a138-797a0251998b}" ma:sspId="de3e1963-7d46-4e0b-89a8-a048b91a3ade" ma:termSetId="15823c29-7b5b-4221-89a2-26cf75f5740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8c7b199712b4ae69b897e00f0a25ee6" ma:index="14" nillable="true" ma:taxonomy="true" ma:internalName="c8c7b199712b4ae69b897e00f0a25ee6" ma:taxonomyFieldName="Exam_x0020_Board" ma:displayName="Exam Board" ma:fieldId="{c8c7b199-712b-4ae6-9b89-7e00f0a25ee6}" ma:sspId="de3e1963-7d46-4e0b-89a8-a048b91a3ade" ma:termSetId="20eab5ac-746c-4e9a-948b-97224313b93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he19196335cc4639bb43498366053662" ma:index="16" nillable="true" ma:taxonomy="true" ma:internalName="he19196335cc4639bb43498366053662" ma:taxonomyFieldName="Week" ma:displayName="Week" ma:fieldId="{1e191963-35cc-4639-bb43-498366053662}" ma:sspId="de3e1963-7d46-4e0b-89a8-a048b91a3ade" ma:termSetId="2b093e1f-1d4f-4adb-8a31-d6d2bfaaca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g430d41c3ca848d99f59c689afa3f4a8" ma:index="18" nillable="true" ma:taxonomy="true" ma:internalName="g430d41c3ca848d99f59c689afa3f4a8" ma:taxonomyFieldName="Term" ma:displayName="Term" ma:fieldId="{0430d41c-3ca8-48d9-9f59-c689afa3f4a8}" ma:sspId="de3e1963-7d46-4e0b-89a8-a048b91a3ade" ma:termSetId="43d16ac4-8edb-4428-be9f-f8ee53aa65d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ersonalIdentificationData" ma:index="19" nillable="true" ma:displayName="Personal Identification Data" ma:internalName="Personal_x0020_Identification_x0020_Data">
      <xsd:simpleType>
        <xsd:restriction base="dms:Choice">
          <xsd:enumeration value="No"/>
          <xsd:enumeration value="Yes"/>
        </xsd:restriction>
      </xsd:simpleType>
    </xsd:element>
    <xsd:element name="KeyStage" ma:index="20" nillable="true" ma:displayName="Key Stage" ma:internalName="Key_x0020_Stage">
      <xsd:simpleType>
        <xsd:restriction base="dms:Text"/>
      </xsd:simpleType>
    </xsd:element>
    <xsd:element name="Year" ma:index="21" nillable="true" ma:displayName="Year" ma:internalName="Year">
      <xsd:simpleType>
        <xsd:restriction base="dms:Text"/>
      </xsd:simpleType>
    </xsd:element>
    <xsd:element name="Lesson" ma:index="22" nillable="true" ma:displayName="Lesson" ma:internalName="Lesson">
      <xsd:simpleType>
        <xsd:restriction base="dms:Text"/>
      </xsd:simpleType>
    </xsd:element>
    <xsd:element name="CustomTags" ma:index="23" nillable="true" ma:displayName="Custom Tags" ma:internalName="Custom_x0020_Tags">
      <xsd:simpleType>
        <xsd:restriction base="dms:Text"/>
      </xsd:simpleType>
    </xsd:element>
    <xsd:element name="CurriculumSubject" ma:index="24" nillable="true" ma:displayName="Curriculum Subject" ma:default="PER" ma:internalName="Curriculum_x0020_Subject">
      <xsd:simpleType>
        <xsd:restriction base="dms:Text"/>
      </xsd:simpleType>
    </xsd:element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aae1f7-341a-4369-a4bf-b8183f8414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6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8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0b7e05c-8318-466b-8191-edee44cdf25c" xsi:nil="true"/>
    <he19196335cc4639bb43498366053662 xmlns="00b7e05c-8318-466b-8191-edee44cdf25c">
      <Terms xmlns="http://schemas.microsoft.com/office/infopath/2007/PartnerControls"/>
    </he19196335cc4639bb43498366053662>
    <Lesson xmlns="00b7e05c-8318-466b-8191-edee44cdf25c" xsi:nil="true"/>
    <CustomTags xmlns="00b7e05c-8318-466b-8191-edee44cdf25c" xsi:nil="true"/>
    <c8c7b199712b4ae69b897e00f0a25ee6 xmlns="00b7e05c-8318-466b-8191-edee44cdf25c">
      <Terms xmlns="http://schemas.microsoft.com/office/infopath/2007/PartnerControls"/>
    </c8c7b199712b4ae69b897e00f0a25ee6>
    <pd52ccae7ba34473b0b19b2b44daff89 xmlns="00b7e05c-8318-466b-8191-edee44cdf25c">
      <Terms xmlns="http://schemas.microsoft.com/office/infopath/2007/PartnerControls"/>
    </pd52ccae7ba34473b0b19b2b44daff89>
    <Year xmlns="00b7e05c-8318-466b-8191-edee44cdf25c" xsi:nil="true"/>
    <KeyStage xmlns="00b7e05c-8318-466b-8191-edee44cdf25c" xsi:nil="true"/>
    <PersonalIdentificationData xmlns="00b7e05c-8318-466b-8191-edee44cdf25c" xsi:nil="true"/>
    <CurriculumSubject xmlns="00b7e05c-8318-466b-8191-edee44cdf25c">PER</CurriculumSubject>
    <k545ee15943b4812a138797a0251998b xmlns="00b7e05c-8318-466b-8191-edee44cdf25c">
      <Terms xmlns="http://schemas.microsoft.com/office/infopath/2007/PartnerControls"/>
    </k545ee15943b4812a138797a0251998b>
    <g430d41c3ca848d99f59c689afa3f4a8 xmlns="00b7e05c-8318-466b-8191-edee44cdf25c">
      <Terms xmlns="http://schemas.microsoft.com/office/infopath/2007/PartnerControls"/>
    </g430d41c3ca848d99f59c689afa3f4a8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0A1199A-B8A2-4561-8AF5-B419ECC31E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0b7e05c-8318-466b-8191-edee44cdf25c"/>
    <ds:schemaRef ds:uri="c5aae1f7-341a-4369-a4bf-b8183f8414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BD5267A-3363-49E1-83F1-5A47C167AF56}">
  <ds:schemaRefs>
    <ds:schemaRef ds:uri="http://schemas.microsoft.com/office/2006/metadata/properties"/>
    <ds:schemaRef ds:uri="http://schemas.microsoft.com/office/infopath/2007/PartnerControls"/>
    <ds:schemaRef ds:uri="00b7e05c-8318-466b-8191-edee44cdf25c"/>
  </ds:schemaRefs>
</ds:datastoreItem>
</file>

<file path=customXml/itemProps3.xml><?xml version="1.0" encoding="utf-8"?>
<ds:datastoreItem xmlns:ds="http://schemas.openxmlformats.org/officeDocument/2006/customXml" ds:itemID="{29E29480-1A1E-48EF-960A-FFA8F9CA8E3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454</Words>
  <Application>Microsoft Office PowerPoint</Application>
  <PresentationFormat>Widescreen</PresentationFormat>
  <Paragraphs>83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1_Office Theme</vt:lpstr>
      <vt:lpstr>What do we learn about the value of earth from creation stories?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https://www.youtube.com/watch?v=H2_6cqa2cP4&amp;t=99s</dc:title>
  <dc:creator>Chadwick, Stephanie</dc:creator>
  <cp:lastModifiedBy>Chadwick, Stephanie</cp:lastModifiedBy>
  <cp:revision>27</cp:revision>
  <dcterms:created xsi:type="dcterms:W3CDTF">2022-06-09T19:51:26Z</dcterms:created>
  <dcterms:modified xsi:type="dcterms:W3CDTF">2022-10-28T11:01:44Z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0x01010023F18E2FC244CC48BE94751C064C22E5</vt:lpwstr>
  </property>
  <property fmtid="{D5CDD505-2E9C-101B-9397-08002B2CF9AE}" pid="3" name="Order">
    <vt:r8>647800</vt:r8>
  </property>
  <property fmtid="{D5CDD505-2E9C-101B-9397-08002B2CF9AE}" pid="4" name="Staff Category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_SourceUrl">
    <vt:lpwstr/>
  </property>
  <property fmtid="{D5CDD505-2E9C-101B-9397-08002B2CF9AE}" pid="10" name="_SharedFileIndex">
    <vt:lpwstr/>
  </property>
  <property fmtid="{D5CDD505-2E9C-101B-9397-08002B2CF9AE}" pid="11" name="ComplianceAssetId">
    <vt:lpwstr/>
  </property>
  <property fmtid="{D5CDD505-2E9C-101B-9397-08002B2CF9AE}" pid="12" name="TemplateUrl">
    <vt:lpwstr/>
  </property>
  <property fmtid="{D5CDD505-2E9C-101B-9397-08002B2CF9AE}" pid="13" name="Topic">
    <vt:lpwstr/>
  </property>
  <property fmtid="{D5CDD505-2E9C-101B-9397-08002B2CF9AE}" pid="14" name="Term">
    <vt:lpwstr/>
  </property>
  <property fmtid="{D5CDD505-2E9C-101B-9397-08002B2CF9AE}" pid="15" name="Exam Board">
    <vt:lpwstr/>
  </property>
  <property fmtid="{D5CDD505-2E9C-101B-9397-08002B2CF9AE}" pid="16" name="Week">
    <vt:lpwstr/>
  </property>
</Properties>
</file>