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72" r:id="rId3"/>
    <p:sldId id="27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2951-3907-468A-8D14-7D262C2C44D5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05FCD-F006-4FCE-A409-1A9B5B9FB4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26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1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1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77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5B2030A-BF4C-4F6D-911B-B9F1CA4C51A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7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2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8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18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2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34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42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77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EDE8-7C02-42B8-AD45-BF6FC00AA324}" type="datetimeFigureOut">
              <a:rPr lang="en-GB" smtClean="0"/>
              <a:t>01/07/2022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2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92597" y="198423"/>
            <a:ext cx="7200799" cy="15869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b="1" u="sng" dirty="0" smtClean="0">
                <a:latin typeface="Arial Rounded MT Bold" pitchFamily="34" charset="0"/>
              </a:rPr>
              <a:t>What is my ‘climate story’?</a:t>
            </a:r>
            <a:endParaRPr lang="en-US" sz="4000" b="1" u="sng" dirty="0">
              <a:latin typeface="Arial Rounded MT Bold" pitchFamily="34" charset="0"/>
            </a:endParaRPr>
          </a:p>
        </p:txBody>
      </p:sp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22" name="Rectangle 21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7679778" y="2281144"/>
              <a:ext cx="1447724" cy="2613168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Identify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factors that have affected my view of the environment.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how I can tell my own story in relation to Climate Change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749647" y="4968147"/>
              <a:ext cx="1297524" cy="986010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Story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Influences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Change</a:t>
              </a:r>
              <a:endPara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0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690206" y="1107116"/>
              <a:ext cx="1378561" cy="90243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400" b="1" u="sng" dirty="0" smtClean="0">
                  <a:latin typeface="Arial Rounded MT Bold" pitchFamily="34" charset="0"/>
                </a:rPr>
                <a:t>What is my ‘climate story’?</a:t>
              </a:r>
              <a:endParaRPr lang="en-GB" sz="28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1" name="Picture 2" descr="Six Key Questions to Ask a Financial Planner - CDSPI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saturation sat="67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09" t="5572" r="29108" b="3566"/>
          <a:stretch/>
        </p:blipFill>
        <p:spPr bwMode="auto">
          <a:xfrm>
            <a:off x="422262" y="346718"/>
            <a:ext cx="1409713" cy="1290309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50800" dir="5400000" sx="1000" sy="1000" algn="ctr" rotWithShape="0">
              <a:schemeClr val="accent3">
                <a:lumMod val="20000"/>
                <a:lumOff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82" y="1941512"/>
            <a:ext cx="1918393" cy="19183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8658" y="2606315"/>
            <a:ext cx="6692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Independently (on your own) try to answer each of the starter questions.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770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19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is it important to tell our own ‘climate stories’?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6" name="Rectangle 5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679778" y="2281144"/>
              <a:ext cx="1447724" cy="2613168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Identify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factors that have affected my view of the environment.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how I can tell my own story in relation to Climate Change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749647" y="4968147"/>
              <a:ext cx="1297524" cy="986010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Story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Influences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Change</a:t>
              </a:r>
              <a:endPara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90206" y="1107116"/>
              <a:ext cx="1378561" cy="90243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400" b="1" u="sng" dirty="0" smtClean="0">
                  <a:latin typeface="Arial Rounded MT Bold" pitchFamily="34" charset="0"/>
                </a:rPr>
                <a:t>What is my ‘climate story’?</a:t>
              </a:r>
              <a:endParaRPr lang="en-GB" sz="28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484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305925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You are going to produce a response to Climate Change, based on your own feelings, thoughts, opinions and stories.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9175" y="1874313"/>
            <a:ext cx="3943350" cy="221286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000" dirty="0" smtClean="0"/>
              <a:t>A poem?</a:t>
            </a:r>
          </a:p>
          <a:p>
            <a:r>
              <a:rPr lang="en-GB" sz="2000" dirty="0" smtClean="0"/>
              <a:t>A campaign speech?</a:t>
            </a:r>
          </a:p>
          <a:p>
            <a:r>
              <a:rPr lang="en-GB" sz="2000" dirty="0" smtClean="0"/>
              <a:t>An artistic response?</a:t>
            </a:r>
          </a:p>
          <a:p>
            <a:r>
              <a:rPr lang="en-GB" sz="2000" dirty="0" smtClean="0"/>
              <a:t>A letter to planet earth?</a:t>
            </a:r>
          </a:p>
          <a:p>
            <a:r>
              <a:rPr lang="en-GB" sz="2000" dirty="0" smtClean="0"/>
              <a:t>A personal pledge to the environment?</a:t>
            </a:r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45161" y="1874313"/>
            <a:ext cx="4316616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Questions to consider:</a:t>
            </a:r>
          </a:p>
          <a:p>
            <a:pPr>
              <a:buFontTx/>
              <a:buChar char="-"/>
            </a:pPr>
            <a:r>
              <a:rPr lang="en-GB" dirty="0" smtClean="0"/>
              <a:t>How does climate change make me feel?</a:t>
            </a:r>
          </a:p>
          <a:p>
            <a:pPr>
              <a:buFontTx/>
              <a:buChar char="-"/>
            </a:pPr>
            <a:r>
              <a:rPr lang="en-GB" dirty="0" smtClean="0"/>
              <a:t>Why is the earth valuable? </a:t>
            </a:r>
          </a:p>
          <a:p>
            <a:pPr>
              <a:buFontTx/>
              <a:buChar char="-"/>
            </a:pPr>
            <a:r>
              <a:rPr lang="en-GB" dirty="0" smtClean="0"/>
              <a:t>Are any of the religious responses helpful?</a:t>
            </a:r>
          </a:p>
          <a:p>
            <a:pPr>
              <a:buFontTx/>
              <a:buChar char="-"/>
            </a:pPr>
            <a:r>
              <a:rPr lang="en-GB" dirty="0" smtClean="0"/>
              <a:t>Who inspires me?</a:t>
            </a:r>
          </a:p>
          <a:p>
            <a:pPr>
              <a:buFontTx/>
              <a:buChar char="-"/>
            </a:pPr>
            <a:r>
              <a:rPr lang="en-GB" dirty="0" smtClean="0"/>
              <a:t>How should I act?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6" name="Rectangle 5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679778" y="2281144"/>
              <a:ext cx="1447724" cy="2613168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Identify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factors that have affected my view of the environment. 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 smtClean="0">
                  <a:solidFill>
                    <a:prstClr val="black"/>
                  </a:solidFill>
                  <a:latin typeface="Calibri"/>
                </a:rPr>
                <a:t>Reflect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on 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how I can tell my own story in relation to Climate Change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.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749647" y="4968147"/>
              <a:ext cx="1297524" cy="986010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Story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Influences</a:t>
              </a:r>
            </a:p>
            <a:p>
              <a:pPr algn="ctr" defTabSz="685800">
                <a:defRPr/>
              </a:pPr>
              <a:r>
                <a:rPr lang="en-GB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Climate Change</a:t>
              </a:r>
              <a:endPara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90206" y="1107116"/>
              <a:ext cx="1378561" cy="90243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2400" b="1" u="sng" dirty="0" smtClean="0">
                  <a:latin typeface="Arial Rounded MT Bold" pitchFamily="34" charset="0"/>
                </a:rPr>
                <a:t>What is my ‘climate story’?</a:t>
              </a:r>
              <a:endParaRPr lang="en-GB" sz="28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04800" y="4321119"/>
            <a:ext cx="495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Your response needs to take the form of a </a:t>
            </a:r>
            <a:r>
              <a:rPr lang="en-GB" dirty="0" err="1" smtClean="0"/>
              <a:t>triarama</a:t>
            </a:r>
            <a:endParaRPr lang="en-GB" dirty="0"/>
          </a:p>
        </p:txBody>
      </p:sp>
      <p:pic>
        <p:nvPicPr>
          <p:cNvPr id="1026" name="Picture 2" descr="Sports Opinions Triaramas – A Creative MFL Class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3" y="4960279"/>
            <a:ext cx="1805921" cy="135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wo-Sided Seasonal Triarama | crayola.c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357" y="4771078"/>
            <a:ext cx="2307041" cy="173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5259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18E2FC244CC48BE94751C064C22E5" ma:contentTypeVersion="23" ma:contentTypeDescription="Create a new document." ma:contentTypeScope="" ma:versionID="79e94826d8e30342848c0b4019abb6dd">
  <xsd:schema xmlns:xsd="http://www.w3.org/2001/XMLSchema" xmlns:xs="http://www.w3.org/2001/XMLSchema" xmlns:p="http://schemas.microsoft.com/office/2006/metadata/properties" xmlns:ns2="00b7e05c-8318-466b-8191-edee44cdf25c" xmlns:ns3="c5aae1f7-341a-4369-a4bf-b8183f84145f" targetNamespace="http://schemas.microsoft.com/office/2006/metadata/properties" ma:root="true" ma:fieldsID="d85d68a8c9b78aa60d447a20eee594ce" ns2:_="" ns3:_="">
    <xsd:import namespace="00b7e05c-8318-466b-8191-edee44cdf25c"/>
    <xsd:import namespace="c5aae1f7-341a-4369-a4bf-b8183f84145f"/>
    <xsd:element name="properties">
      <xsd:complexType>
        <xsd:sequence>
          <xsd:element name="documentManagement">
            <xsd:complexType>
              <xsd:all>
                <xsd:element ref="ns2:pd52ccae7ba34473b0b19b2b44daff89" minOccurs="0"/>
                <xsd:element ref="ns2:TaxCatchAll" minOccurs="0"/>
                <xsd:element ref="ns2:k545ee15943b4812a138797a0251998b" minOccurs="0"/>
                <xsd:element ref="ns2:c8c7b199712b4ae69b897e00f0a25ee6" minOccurs="0"/>
                <xsd:element ref="ns2:he19196335cc4639bb43498366053662" minOccurs="0"/>
                <xsd:element ref="ns2:g430d41c3ca848d99f59c689afa3f4a8" minOccurs="0"/>
                <xsd:element ref="ns2:PersonalIdentificationData" minOccurs="0"/>
                <xsd:element ref="ns2:KeyStage" minOccurs="0"/>
                <xsd:element ref="ns2:Year" minOccurs="0"/>
                <xsd:element ref="ns2:Lesson" minOccurs="0"/>
                <xsd:element ref="ns2:CustomTags" minOccurs="0"/>
                <xsd:element ref="ns2:CurriculumSubject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MediaServiceDateTaken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b7e05c-8318-466b-8191-edee44cdf25c" elementFormDefault="qualified">
    <xsd:import namespace="http://schemas.microsoft.com/office/2006/documentManagement/types"/>
    <xsd:import namespace="http://schemas.microsoft.com/office/infopath/2007/PartnerControls"/>
    <xsd:element name="pd52ccae7ba34473b0b19b2b44daff89" ma:index="9" nillable="true" ma:taxonomy="true" ma:internalName="pd52ccae7ba34473b0b19b2b44daff89" ma:taxonomyFieldName="Topic" ma:displayName="Topic" ma:fieldId="{9d52ccae-7ba3-4473-b0b1-9b2b44daff89}" ma:sspId="de3e1963-7d46-4e0b-89a8-a048b91a3ade" ma:termSetId="0a06bbed-f101-4c3f-88bf-e857e41b487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305daf6c-af87-461d-8dca-e8147d6c448a}" ma:internalName="TaxCatchAll" ma:showField="CatchAllData" ma:web="00b7e05c-8318-466b-8191-edee44cdf2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545ee15943b4812a138797a0251998b" ma:index="12" nillable="true" ma:taxonomy="true" ma:internalName="k545ee15943b4812a138797a0251998b" ma:taxonomyFieldName="Staff_x0020_Category" ma:displayName="Staff Category" ma:fieldId="{4545ee15-943b-4812-a138-797a0251998b}" ma:sspId="de3e1963-7d46-4e0b-89a8-a048b91a3ade" ma:termSetId="15823c29-7b5b-4221-89a2-26cf75f574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8c7b199712b4ae69b897e00f0a25ee6" ma:index="14" nillable="true" ma:taxonomy="true" ma:internalName="c8c7b199712b4ae69b897e00f0a25ee6" ma:taxonomyFieldName="Exam_x0020_Board" ma:displayName="Exam Board" ma:fieldId="{c8c7b199-712b-4ae6-9b89-7e00f0a25ee6}" ma:sspId="de3e1963-7d46-4e0b-89a8-a048b91a3ade" ma:termSetId="20eab5ac-746c-4e9a-948b-97224313b9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e19196335cc4639bb43498366053662" ma:index="16" nillable="true" ma:taxonomy="true" ma:internalName="he19196335cc4639bb43498366053662" ma:taxonomyFieldName="Week" ma:displayName="Week" ma:fieldId="{1e191963-35cc-4639-bb43-498366053662}" ma:sspId="de3e1963-7d46-4e0b-89a8-a048b91a3ade" ma:termSetId="2b093e1f-1d4f-4adb-8a31-d6d2bfaaca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430d41c3ca848d99f59c689afa3f4a8" ma:index="18" nillable="true" ma:taxonomy="true" ma:internalName="g430d41c3ca848d99f59c689afa3f4a8" ma:taxonomyFieldName="Term" ma:displayName="Term" ma:fieldId="{0430d41c-3ca8-48d9-9f59-c689afa3f4a8}" ma:sspId="de3e1963-7d46-4e0b-89a8-a048b91a3ade" ma:termSetId="43d16ac4-8edb-4428-be9f-f8ee53aa65d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ersonalIdentificationData" ma:index="19" nillable="true" ma:displayName="Personal Identification Data" ma:internalName="Personal_x0020_Identification_x0020_Data">
      <xsd:simpleType>
        <xsd:restriction base="dms:Choice">
          <xsd:enumeration value="No"/>
          <xsd:enumeration value="Yes"/>
        </xsd:restriction>
      </xsd:simpleType>
    </xsd:element>
    <xsd:element name="KeyStage" ma:index="20" nillable="true" ma:displayName="Key Stage" ma:internalName="Key_x0020_Stage">
      <xsd:simpleType>
        <xsd:restriction base="dms:Text"/>
      </xsd:simpleType>
    </xsd:element>
    <xsd:element name="Year" ma:index="21" nillable="true" ma:displayName="Year" ma:internalName="Year">
      <xsd:simpleType>
        <xsd:restriction base="dms:Text"/>
      </xsd:simpleType>
    </xsd:element>
    <xsd:element name="Lesson" ma:index="22" nillable="true" ma:displayName="Lesson" ma:internalName="Lesson">
      <xsd:simpleType>
        <xsd:restriction base="dms:Text"/>
      </xsd:simpleType>
    </xsd:element>
    <xsd:element name="CustomTags" ma:index="23" nillable="true" ma:displayName="Custom Tags" ma:internalName="Custom_x0020_Tags">
      <xsd:simpleType>
        <xsd:restriction base="dms:Text"/>
      </xsd:simpleType>
    </xsd:element>
    <xsd:element name="CurriculumSubject" ma:index="24" nillable="true" ma:displayName="Curriculum Subject" ma:default="PER" ma:internalName="Curriculum_x0020_Subject">
      <xsd:simpleType>
        <xsd:restriction base="dms:Text"/>
      </xsd:simpleType>
    </xsd:element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aae1f7-341a-4369-a4bf-b8183f8414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6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b7e05c-8318-466b-8191-edee44cdf25c" xsi:nil="true"/>
    <he19196335cc4639bb43498366053662 xmlns="00b7e05c-8318-466b-8191-edee44cdf25c">
      <Terms xmlns="http://schemas.microsoft.com/office/infopath/2007/PartnerControls"/>
    </he19196335cc4639bb43498366053662>
    <Lesson xmlns="00b7e05c-8318-466b-8191-edee44cdf25c" xsi:nil="true"/>
    <CustomTags xmlns="00b7e05c-8318-466b-8191-edee44cdf25c" xsi:nil="true"/>
    <c8c7b199712b4ae69b897e00f0a25ee6 xmlns="00b7e05c-8318-466b-8191-edee44cdf25c">
      <Terms xmlns="http://schemas.microsoft.com/office/infopath/2007/PartnerControls"/>
    </c8c7b199712b4ae69b897e00f0a25ee6>
    <pd52ccae7ba34473b0b19b2b44daff89 xmlns="00b7e05c-8318-466b-8191-edee44cdf25c">
      <Terms xmlns="http://schemas.microsoft.com/office/infopath/2007/PartnerControls"/>
    </pd52ccae7ba34473b0b19b2b44daff89>
    <Year xmlns="00b7e05c-8318-466b-8191-edee44cdf25c" xsi:nil="true"/>
    <KeyStage xmlns="00b7e05c-8318-466b-8191-edee44cdf25c" xsi:nil="true"/>
    <PersonalIdentificationData xmlns="00b7e05c-8318-466b-8191-edee44cdf25c" xsi:nil="true"/>
    <CurriculumSubject xmlns="00b7e05c-8318-466b-8191-edee44cdf25c">PER</CurriculumSubject>
    <k545ee15943b4812a138797a0251998b xmlns="00b7e05c-8318-466b-8191-edee44cdf25c">
      <Terms xmlns="http://schemas.microsoft.com/office/infopath/2007/PartnerControls"/>
    </k545ee15943b4812a138797a0251998b>
    <g430d41c3ca848d99f59c689afa3f4a8 xmlns="00b7e05c-8318-466b-8191-edee44cdf25c">
      <Terms xmlns="http://schemas.microsoft.com/office/infopath/2007/PartnerControls"/>
    </g430d41c3ca848d99f59c689afa3f4a8>
  </documentManagement>
</p:properties>
</file>

<file path=customXml/itemProps1.xml><?xml version="1.0" encoding="utf-8"?>
<ds:datastoreItem xmlns:ds="http://schemas.openxmlformats.org/officeDocument/2006/customXml" ds:itemID="{E12F5031-3133-4C17-BD79-EB7A01265EC7}"/>
</file>

<file path=customXml/itemProps2.xml><?xml version="1.0" encoding="utf-8"?>
<ds:datastoreItem xmlns:ds="http://schemas.openxmlformats.org/officeDocument/2006/customXml" ds:itemID="{CC42459A-8691-4D0C-8EAF-B0758200665F}"/>
</file>

<file path=customXml/itemProps3.xml><?xml version="1.0" encoding="utf-8"?>
<ds:datastoreItem xmlns:ds="http://schemas.openxmlformats.org/officeDocument/2006/customXml" ds:itemID="{5BCA7307-505F-4FF8-BB9C-66C1798BA59F}"/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268</Words>
  <Application>Microsoft Office PowerPoint</Application>
  <PresentationFormat>Widescreen</PresentationFormat>
  <Paragraphs>41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Rounded MT Bold</vt:lpstr>
      <vt:lpstr>Calibri</vt:lpstr>
      <vt:lpstr>1_Office Theme</vt:lpstr>
      <vt:lpstr>What is my ‘climate story’?</vt:lpstr>
      <vt:lpstr>Why is it important to tell our own ‘climate stories’?</vt:lpstr>
      <vt:lpstr>You are going to produce a response to Climate Change, based on your own feelings, thoughts, opinions and stories.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https://www.youtube.com/watch?v=H2_6cqa2cP4&amp;t=99s</dc:title>
  <dc:creator>Chadwick, Stephanie</dc:creator>
  <cp:lastModifiedBy>Chadwick, Stephanie</cp:lastModifiedBy>
  <cp:revision>26</cp:revision>
  <dcterms:created xsi:type="dcterms:W3CDTF">2022-06-09T19:51:26Z</dcterms:created>
  <dcterms:modified xsi:type="dcterms:W3CDTF">2022-07-01T07:12:49Z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0x01010023F18E2FC244CC48BE94751C064C22E5</vt:lpwstr>
  </property>
  <property fmtid="{D5CDD505-2E9C-101B-9397-08002B2CF9AE}" pid="3" name="Order">
    <vt:r8>650200</vt:r8>
  </property>
  <property fmtid="{D5CDD505-2E9C-101B-9397-08002B2CF9AE}" pid="4" name="Staff Category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Topic">
    <vt:lpwstr/>
  </property>
  <property fmtid="{D5CDD505-2E9C-101B-9397-08002B2CF9AE}" pid="14" name="Term">
    <vt:lpwstr/>
  </property>
  <property fmtid="{D5CDD505-2E9C-101B-9397-08002B2CF9AE}" pid="15" name="Exam Board">
    <vt:lpwstr/>
  </property>
  <property fmtid="{D5CDD505-2E9C-101B-9397-08002B2CF9AE}" pid="16" name="Week">
    <vt:lpwstr/>
  </property>
</Properties>
</file>